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762" r:id="rId2"/>
    <p:sldId id="776" r:id="rId3"/>
    <p:sldId id="769" r:id="rId4"/>
    <p:sldId id="277" r:id="rId5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  <a:srgbClr val="0E15FE"/>
    <a:srgbClr val="0000FF"/>
    <a:srgbClr val="C3B996"/>
    <a:srgbClr val="D99694"/>
    <a:srgbClr val="00B0F0"/>
    <a:srgbClr val="F5B90F"/>
    <a:srgbClr val="BFBFBF"/>
    <a:srgbClr val="A6A6A6"/>
    <a:srgbClr val="B7DE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49" autoAdjust="0"/>
    <p:restoredTop sz="94185" autoAdjust="0"/>
  </p:normalViewPr>
  <p:slideViewPr>
    <p:cSldViewPr>
      <p:cViewPr varScale="1">
        <p:scale>
          <a:sx n="127" d="100"/>
          <a:sy n="127" d="100"/>
        </p:scale>
        <p:origin x="150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2023/12/24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961353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326335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497796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2023/12/24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8812" y="4872425"/>
            <a:ext cx="616775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AutoShape 1955">
            <a:extLst>
              <a:ext uri="{FF2B5EF4-FFF2-40B4-BE49-F238E27FC236}">
                <a16:creationId xmlns:a16="http://schemas.microsoft.com/office/drawing/2014/main" id="{55CE015F-A871-ACB3-3393-7F2D449D7E20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741488" y="1061626"/>
            <a:ext cx="5686424" cy="3860800"/>
          </a:xfrm>
          <a:prstGeom prst="rect">
            <a:avLst/>
          </a:prstGeom>
          <a:solidFill>
            <a:srgbClr val="00B0F0">
              <a:alpha val="4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Map of Red Sea-</a:t>
            </a:r>
            <a:r>
              <a:rPr lang="en-US" altLang="zh-CN" dirty="0">
                <a:solidFill>
                  <a:srgbClr val="FF0000"/>
                </a:solidFill>
              </a:rPr>
              <a:t>Relevant Countries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5C2F191-B392-F904-2C6D-82936F19EB53}"/>
              </a:ext>
            </a:extLst>
          </p:cNvPr>
          <p:cNvGrpSpPr/>
          <p:nvPr/>
        </p:nvGrpSpPr>
        <p:grpSpPr>
          <a:xfrm>
            <a:off x="1730375" y="1058863"/>
            <a:ext cx="5711826" cy="3862038"/>
            <a:chOff x="1730375" y="1058863"/>
            <a:chExt cx="5711826" cy="3862038"/>
          </a:xfrm>
        </p:grpSpPr>
        <p:sp>
          <p:nvSpPr>
            <p:cNvPr id="3" name="Freeform 53">
              <a:extLst>
                <a:ext uri="{FF2B5EF4-FFF2-40B4-BE49-F238E27FC236}">
                  <a16:creationId xmlns:a16="http://schemas.microsoft.com/office/drawing/2014/main" id="{623A081A-16AD-455F-79BF-EE6F3CA7E5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8488" y="4305301"/>
              <a:ext cx="1040400" cy="615600"/>
            </a:xfrm>
            <a:custGeom>
              <a:avLst/>
              <a:gdLst>
                <a:gd name="T0" fmla="*/ 670 w 680"/>
                <a:gd name="T1" fmla="*/ 119 h 402"/>
                <a:gd name="T2" fmla="*/ 662 w 680"/>
                <a:gd name="T3" fmla="*/ 116 h 402"/>
                <a:gd name="T4" fmla="*/ 662 w 680"/>
                <a:gd name="T5" fmla="*/ 123 h 402"/>
                <a:gd name="T6" fmla="*/ 655 w 680"/>
                <a:gd name="T7" fmla="*/ 119 h 402"/>
                <a:gd name="T8" fmla="*/ 656 w 680"/>
                <a:gd name="T9" fmla="*/ 79 h 402"/>
                <a:gd name="T10" fmla="*/ 654 w 680"/>
                <a:gd name="T11" fmla="*/ 64 h 402"/>
                <a:gd name="T12" fmla="*/ 657 w 680"/>
                <a:gd name="T13" fmla="*/ 39 h 402"/>
                <a:gd name="T14" fmla="*/ 669 w 680"/>
                <a:gd name="T15" fmla="*/ 16 h 402"/>
                <a:gd name="T16" fmla="*/ 651 w 680"/>
                <a:gd name="T17" fmla="*/ 9 h 402"/>
                <a:gd name="T18" fmla="*/ 621 w 680"/>
                <a:gd name="T19" fmla="*/ 4 h 402"/>
                <a:gd name="T20" fmla="*/ 612 w 680"/>
                <a:gd name="T21" fmla="*/ 9 h 402"/>
                <a:gd name="T22" fmla="*/ 602 w 680"/>
                <a:gd name="T23" fmla="*/ 25 h 402"/>
                <a:gd name="T24" fmla="*/ 582 w 680"/>
                <a:gd name="T25" fmla="*/ 35 h 402"/>
                <a:gd name="T26" fmla="*/ 564 w 680"/>
                <a:gd name="T27" fmla="*/ 39 h 402"/>
                <a:gd name="T28" fmla="*/ 543 w 680"/>
                <a:gd name="T29" fmla="*/ 41 h 402"/>
                <a:gd name="T30" fmla="*/ 531 w 680"/>
                <a:gd name="T31" fmla="*/ 48 h 402"/>
                <a:gd name="T32" fmla="*/ 514 w 680"/>
                <a:gd name="T33" fmla="*/ 54 h 402"/>
                <a:gd name="T34" fmla="*/ 474 w 680"/>
                <a:gd name="T35" fmla="*/ 56 h 402"/>
                <a:gd name="T36" fmla="*/ 444 w 680"/>
                <a:gd name="T37" fmla="*/ 56 h 402"/>
                <a:gd name="T38" fmla="*/ 433 w 680"/>
                <a:gd name="T39" fmla="*/ 61 h 402"/>
                <a:gd name="T40" fmla="*/ 397 w 680"/>
                <a:gd name="T41" fmla="*/ 68 h 402"/>
                <a:gd name="T42" fmla="*/ 358 w 680"/>
                <a:gd name="T43" fmla="*/ 69 h 402"/>
                <a:gd name="T44" fmla="*/ 330 w 680"/>
                <a:gd name="T45" fmla="*/ 86 h 402"/>
                <a:gd name="T46" fmla="*/ 309 w 680"/>
                <a:gd name="T47" fmla="*/ 99 h 402"/>
                <a:gd name="T48" fmla="*/ 288 w 680"/>
                <a:gd name="T49" fmla="*/ 103 h 402"/>
                <a:gd name="T50" fmla="*/ 263 w 680"/>
                <a:gd name="T51" fmla="*/ 96 h 402"/>
                <a:gd name="T52" fmla="*/ 247 w 680"/>
                <a:gd name="T53" fmla="*/ 90 h 402"/>
                <a:gd name="T54" fmla="*/ 236 w 680"/>
                <a:gd name="T55" fmla="*/ 92 h 402"/>
                <a:gd name="T56" fmla="*/ 216 w 680"/>
                <a:gd name="T57" fmla="*/ 105 h 402"/>
                <a:gd name="T58" fmla="*/ 191 w 680"/>
                <a:gd name="T59" fmla="*/ 115 h 402"/>
                <a:gd name="T60" fmla="*/ 163 w 680"/>
                <a:gd name="T61" fmla="*/ 125 h 402"/>
                <a:gd name="T62" fmla="*/ 128 w 680"/>
                <a:gd name="T63" fmla="*/ 124 h 402"/>
                <a:gd name="T64" fmla="*/ 75 w 680"/>
                <a:gd name="T65" fmla="*/ 73 h 402"/>
                <a:gd name="T66" fmla="*/ 65 w 680"/>
                <a:gd name="T67" fmla="*/ 60 h 402"/>
                <a:gd name="T68" fmla="*/ 57 w 680"/>
                <a:gd name="T69" fmla="*/ 48 h 402"/>
                <a:gd name="T70" fmla="*/ 47 w 680"/>
                <a:gd name="T71" fmla="*/ 41 h 402"/>
                <a:gd name="T72" fmla="*/ 13 w 680"/>
                <a:gd name="T73" fmla="*/ 89 h 402"/>
                <a:gd name="T74" fmla="*/ 4 w 680"/>
                <a:gd name="T75" fmla="*/ 105 h 402"/>
                <a:gd name="T76" fmla="*/ 9 w 680"/>
                <a:gd name="T77" fmla="*/ 122 h 402"/>
                <a:gd name="T78" fmla="*/ 28 w 680"/>
                <a:gd name="T79" fmla="*/ 155 h 402"/>
                <a:gd name="T80" fmla="*/ 47 w 680"/>
                <a:gd name="T81" fmla="*/ 185 h 402"/>
                <a:gd name="T82" fmla="*/ 56 w 680"/>
                <a:gd name="T83" fmla="*/ 194 h 402"/>
                <a:gd name="T84" fmla="*/ 74 w 680"/>
                <a:gd name="T85" fmla="*/ 209 h 402"/>
                <a:gd name="T86" fmla="*/ 120 w 680"/>
                <a:gd name="T87" fmla="*/ 242 h 402"/>
                <a:gd name="T88" fmla="*/ 181 w 680"/>
                <a:gd name="T89" fmla="*/ 262 h 402"/>
                <a:gd name="T90" fmla="*/ 241 w 680"/>
                <a:gd name="T91" fmla="*/ 283 h 402"/>
                <a:gd name="T92" fmla="*/ 300 w 680"/>
                <a:gd name="T93" fmla="*/ 303 h 402"/>
                <a:gd name="T94" fmla="*/ 367 w 680"/>
                <a:gd name="T95" fmla="*/ 315 h 402"/>
                <a:gd name="T96" fmla="*/ 394 w 680"/>
                <a:gd name="T97" fmla="*/ 333 h 402"/>
                <a:gd name="T98" fmla="*/ 365 w 680"/>
                <a:gd name="T99" fmla="*/ 362 h 402"/>
                <a:gd name="T100" fmla="*/ 331 w 680"/>
                <a:gd name="T101" fmla="*/ 396 h 402"/>
                <a:gd name="T102" fmla="*/ 550 w 680"/>
                <a:gd name="T103" fmla="*/ 346 h 402"/>
                <a:gd name="T104" fmla="*/ 554 w 680"/>
                <a:gd name="T105" fmla="*/ 328 h 402"/>
                <a:gd name="T106" fmla="*/ 582 w 680"/>
                <a:gd name="T107" fmla="*/ 290 h 402"/>
                <a:gd name="T108" fmla="*/ 594 w 680"/>
                <a:gd name="T109" fmla="*/ 272 h 402"/>
                <a:gd name="T110" fmla="*/ 606 w 680"/>
                <a:gd name="T111" fmla="*/ 243 h 402"/>
                <a:gd name="T112" fmla="*/ 624 w 680"/>
                <a:gd name="T113" fmla="*/ 215 h 402"/>
                <a:gd name="T114" fmla="*/ 632 w 680"/>
                <a:gd name="T115" fmla="*/ 190 h 402"/>
                <a:gd name="T116" fmla="*/ 636 w 680"/>
                <a:gd name="T117" fmla="*/ 169 h 402"/>
                <a:gd name="T118" fmla="*/ 638 w 680"/>
                <a:gd name="T119" fmla="*/ 150 h 402"/>
                <a:gd name="T120" fmla="*/ 668 w 680"/>
                <a:gd name="T121" fmla="*/ 126 h 402"/>
                <a:gd name="T122" fmla="*/ 676 w 680"/>
                <a:gd name="T123" fmla="*/ 127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80" h="402">
                  <a:moveTo>
                    <a:pt x="678" y="122"/>
                  </a:moveTo>
                  <a:lnTo>
                    <a:pt x="678" y="120"/>
                  </a:lnTo>
                  <a:lnTo>
                    <a:pt x="676" y="120"/>
                  </a:lnTo>
                  <a:lnTo>
                    <a:pt x="675" y="120"/>
                  </a:lnTo>
                  <a:lnTo>
                    <a:pt x="674" y="120"/>
                  </a:lnTo>
                  <a:lnTo>
                    <a:pt x="673" y="121"/>
                  </a:lnTo>
                  <a:lnTo>
                    <a:pt x="671" y="120"/>
                  </a:lnTo>
                  <a:lnTo>
                    <a:pt x="671" y="120"/>
                  </a:lnTo>
                  <a:lnTo>
                    <a:pt x="670" y="119"/>
                  </a:lnTo>
                  <a:lnTo>
                    <a:pt x="668" y="118"/>
                  </a:lnTo>
                  <a:lnTo>
                    <a:pt x="667" y="117"/>
                  </a:lnTo>
                  <a:lnTo>
                    <a:pt x="666" y="117"/>
                  </a:lnTo>
                  <a:lnTo>
                    <a:pt x="664" y="116"/>
                  </a:lnTo>
                  <a:lnTo>
                    <a:pt x="663" y="115"/>
                  </a:lnTo>
                  <a:lnTo>
                    <a:pt x="662" y="115"/>
                  </a:lnTo>
                  <a:lnTo>
                    <a:pt x="661" y="114"/>
                  </a:lnTo>
                  <a:lnTo>
                    <a:pt x="661" y="115"/>
                  </a:lnTo>
                  <a:lnTo>
                    <a:pt x="662" y="116"/>
                  </a:lnTo>
                  <a:lnTo>
                    <a:pt x="662" y="118"/>
                  </a:lnTo>
                  <a:lnTo>
                    <a:pt x="662" y="120"/>
                  </a:lnTo>
                  <a:lnTo>
                    <a:pt x="663" y="121"/>
                  </a:lnTo>
                  <a:lnTo>
                    <a:pt x="664" y="121"/>
                  </a:lnTo>
                  <a:lnTo>
                    <a:pt x="664" y="122"/>
                  </a:lnTo>
                  <a:lnTo>
                    <a:pt x="665" y="123"/>
                  </a:lnTo>
                  <a:lnTo>
                    <a:pt x="664" y="123"/>
                  </a:lnTo>
                  <a:lnTo>
                    <a:pt x="663" y="123"/>
                  </a:lnTo>
                  <a:lnTo>
                    <a:pt x="662" y="123"/>
                  </a:lnTo>
                  <a:lnTo>
                    <a:pt x="650" y="126"/>
                  </a:lnTo>
                  <a:lnTo>
                    <a:pt x="649" y="125"/>
                  </a:lnTo>
                  <a:lnTo>
                    <a:pt x="648" y="124"/>
                  </a:lnTo>
                  <a:lnTo>
                    <a:pt x="649" y="122"/>
                  </a:lnTo>
                  <a:lnTo>
                    <a:pt x="650" y="121"/>
                  </a:lnTo>
                  <a:lnTo>
                    <a:pt x="652" y="120"/>
                  </a:lnTo>
                  <a:lnTo>
                    <a:pt x="654" y="120"/>
                  </a:lnTo>
                  <a:lnTo>
                    <a:pt x="654" y="120"/>
                  </a:lnTo>
                  <a:lnTo>
                    <a:pt x="655" y="119"/>
                  </a:lnTo>
                  <a:lnTo>
                    <a:pt x="656" y="117"/>
                  </a:lnTo>
                  <a:lnTo>
                    <a:pt x="655" y="114"/>
                  </a:lnTo>
                  <a:lnTo>
                    <a:pt x="656" y="112"/>
                  </a:lnTo>
                  <a:lnTo>
                    <a:pt x="658" y="112"/>
                  </a:lnTo>
                  <a:lnTo>
                    <a:pt x="659" y="111"/>
                  </a:lnTo>
                  <a:lnTo>
                    <a:pt x="659" y="110"/>
                  </a:lnTo>
                  <a:lnTo>
                    <a:pt x="658" y="104"/>
                  </a:lnTo>
                  <a:lnTo>
                    <a:pt x="657" y="91"/>
                  </a:lnTo>
                  <a:lnTo>
                    <a:pt x="656" y="79"/>
                  </a:lnTo>
                  <a:lnTo>
                    <a:pt x="656" y="78"/>
                  </a:lnTo>
                  <a:lnTo>
                    <a:pt x="657" y="76"/>
                  </a:lnTo>
                  <a:lnTo>
                    <a:pt x="658" y="75"/>
                  </a:lnTo>
                  <a:lnTo>
                    <a:pt x="659" y="73"/>
                  </a:lnTo>
                  <a:lnTo>
                    <a:pt x="660" y="69"/>
                  </a:lnTo>
                  <a:lnTo>
                    <a:pt x="662" y="67"/>
                  </a:lnTo>
                  <a:lnTo>
                    <a:pt x="660" y="66"/>
                  </a:lnTo>
                  <a:lnTo>
                    <a:pt x="658" y="66"/>
                  </a:lnTo>
                  <a:lnTo>
                    <a:pt x="654" y="64"/>
                  </a:lnTo>
                  <a:lnTo>
                    <a:pt x="653" y="61"/>
                  </a:lnTo>
                  <a:lnTo>
                    <a:pt x="654" y="57"/>
                  </a:lnTo>
                  <a:lnTo>
                    <a:pt x="654" y="52"/>
                  </a:lnTo>
                  <a:lnTo>
                    <a:pt x="654" y="51"/>
                  </a:lnTo>
                  <a:lnTo>
                    <a:pt x="656" y="44"/>
                  </a:lnTo>
                  <a:lnTo>
                    <a:pt x="657" y="44"/>
                  </a:lnTo>
                  <a:lnTo>
                    <a:pt x="657" y="41"/>
                  </a:lnTo>
                  <a:lnTo>
                    <a:pt x="657" y="39"/>
                  </a:lnTo>
                  <a:lnTo>
                    <a:pt x="657" y="39"/>
                  </a:lnTo>
                  <a:lnTo>
                    <a:pt x="659" y="37"/>
                  </a:lnTo>
                  <a:lnTo>
                    <a:pt x="661" y="33"/>
                  </a:lnTo>
                  <a:lnTo>
                    <a:pt x="664" y="31"/>
                  </a:lnTo>
                  <a:lnTo>
                    <a:pt x="665" y="29"/>
                  </a:lnTo>
                  <a:lnTo>
                    <a:pt x="667" y="27"/>
                  </a:lnTo>
                  <a:lnTo>
                    <a:pt x="668" y="25"/>
                  </a:lnTo>
                  <a:lnTo>
                    <a:pt x="667" y="20"/>
                  </a:lnTo>
                  <a:lnTo>
                    <a:pt x="668" y="19"/>
                  </a:lnTo>
                  <a:lnTo>
                    <a:pt x="669" y="16"/>
                  </a:lnTo>
                  <a:lnTo>
                    <a:pt x="671" y="13"/>
                  </a:lnTo>
                  <a:lnTo>
                    <a:pt x="669" y="12"/>
                  </a:lnTo>
                  <a:lnTo>
                    <a:pt x="667" y="12"/>
                  </a:lnTo>
                  <a:lnTo>
                    <a:pt x="665" y="11"/>
                  </a:lnTo>
                  <a:lnTo>
                    <a:pt x="663" y="11"/>
                  </a:lnTo>
                  <a:lnTo>
                    <a:pt x="661" y="11"/>
                  </a:lnTo>
                  <a:lnTo>
                    <a:pt x="659" y="9"/>
                  </a:lnTo>
                  <a:lnTo>
                    <a:pt x="657" y="9"/>
                  </a:lnTo>
                  <a:lnTo>
                    <a:pt x="651" y="9"/>
                  </a:lnTo>
                  <a:lnTo>
                    <a:pt x="650" y="9"/>
                  </a:lnTo>
                  <a:lnTo>
                    <a:pt x="645" y="5"/>
                  </a:lnTo>
                  <a:lnTo>
                    <a:pt x="636" y="4"/>
                  </a:lnTo>
                  <a:lnTo>
                    <a:pt x="632" y="0"/>
                  </a:lnTo>
                  <a:lnTo>
                    <a:pt x="630" y="0"/>
                  </a:lnTo>
                  <a:lnTo>
                    <a:pt x="629" y="1"/>
                  </a:lnTo>
                  <a:lnTo>
                    <a:pt x="626" y="2"/>
                  </a:lnTo>
                  <a:lnTo>
                    <a:pt x="623" y="3"/>
                  </a:lnTo>
                  <a:lnTo>
                    <a:pt x="621" y="4"/>
                  </a:lnTo>
                  <a:lnTo>
                    <a:pt x="620" y="3"/>
                  </a:lnTo>
                  <a:lnTo>
                    <a:pt x="619" y="3"/>
                  </a:lnTo>
                  <a:lnTo>
                    <a:pt x="619" y="4"/>
                  </a:lnTo>
                  <a:lnTo>
                    <a:pt x="618" y="4"/>
                  </a:lnTo>
                  <a:lnTo>
                    <a:pt x="616" y="6"/>
                  </a:lnTo>
                  <a:lnTo>
                    <a:pt x="615" y="6"/>
                  </a:lnTo>
                  <a:lnTo>
                    <a:pt x="614" y="6"/>
                  </a:lnTo>
                  <a:lnTo>
                    <a:pt x="613" y="7"/>
                  </a:lnTo>
                  <a:lnTo>
                    <a:pt x="612" y="9"/>
                  </a:lnTo>
                  <a:lnTo>
                    <a:pt x="611" y="11"/>
                  </a:lnTo>
                  <a:lnTo>
                    <a:pt x="610" y="13"/>
                  </a:lnTo>
                  <a:lnTo>
                    <a:pt x="610" y="15"/>
                  </a:lnTo>
                  <a:lnTo>
                    <a:pt x="610" y="17"/>
                  </a:lnTo>
                  <a:lnTo>
                    <a:pt x="610" y="18"/>
                  </a:lnTo>
                  <a:lnTo>
                    <a:pt x="609" y="19"/>
                  </a:lnTo>
                  <a:lnTo>
                    <a:pt x="607" y="20"/>
                  </a:lnTo>
                  <a:lnTo>
                    <a:pt x="604" y="24"/>
                  </a:lnTo>
                  <a:lnTo>
                    <a:pt x="602" y="25"/>
                  </a:lnTo>
                  <a:lnTo>
                    <a:pt x="599" y="26"/>
                  </a:lnTo>
                  <a:lnTo>
                    <a:pt x="592" y="32"/>
                  </a:lnTo>
                  <a:lnTo>
                    <a:pt x="590" y="32"/>
                  </a:lnTo>
                  <a:lnTo>
                    <a:pt x="588" y="33"/>
                  </a:lnTo>
                  <a:lnTo>
                    <a:pt x="587" y="33"/>
                  </a:lnTo>
                  <a:lnTo>
                    <a:pt x="587" y="34"/>
                  </a:lnTo>
                  <a:lnTo>
                    <a:pt x="586" y="34"/>
                  </a:lnTo>
                  <a:lnTo>
                    <a:pt x="583" y="34"/>
                  </a:lnTo>
                  <a:lnTo>
                    <a:pt x="582" y="35"/>
                  </a:lnTo>
                  <a:lnTo>
                    <a:pt x="580" y="36"/>
                  </a:lnTo>
                  <a:lnTo>
                    <a:pt x="576" y="39"/>
                  </a:lnTo>
                  <a:lnTo>
                    <a:pt x="574" y="39"/>
                  </a:lnTo>
                  <a:lnTo>
                    <a:pt x="566" y="39"/>
                  </a:lnTo>
                  <a:lnTo>
                    <a:pt x="566" y="39"/>
                  </a:lnTo>
                  <a:lnTo>
                    <a:pt x="566" y="38"/>
                  </a:lnTo>
                  <a:lnTo>
                    <a:pt x="566" y="39"/>
                  </a:lnTo>
                  <a:lnTo>
                    <a:pt x="565" y="39"/>
                  </a:lnTo>
                  <a:lnTo>
                    <a:pt x="564" y="39"/>
                  </a:lnTo>
                  <a:lnTo>
                    <a:pt x="563" y="39"/>
                  </a:lnTo>
                  <a:lnTo>
                    <a:pt x="562" y="40"/>
                  </a:lnTo>
                  <a:lnTo>
                    <a:pt x="561" y="40"/>
                  </a:lnTo>
                  <a:lnTo>
                    <a:pt x="558" y="42"/>
                  </a:lnTo>
                  <a:lnTo>
                    <a:pt x="554" y="43"/>
                  </a:lnTo>
                  <a:lnTo>
                    <a:pt x="548" y="42"/>
                  </a:lnTo>
                  <a:lnTo>
                    <a:pt x="545" y="41"/>
                  </a:lnTo>
                  <a:lnTo>
                    <a:pt x="544" y="41"/>
                  </a:lnTo>
                  <a:lnTo>
                    <a:pt x="543" y="41"/>
                  </a:lnTo>
                  <a:lnTo>
                    <a:pt x="543" y="42"/>
                  </a:lnTo>
                  <a:lnTo>
                    <a:pt x="542" y="42"/>
                  </a:lnTo>
                  <a:lnTo>
                    <a:pt x="539" y="42"/>
                  </a:lnTo>
                  <a:lnTo>
                    <a:pt x="537" y="42"/>
                  </a:lnTo>
                  <a:lnTo>
                    <a:pt x="536" y="43"/>
                  </a:lnTo>
                  <a:lnTo>
                    <a:pt x="535" y="44"/>
                  </a:lnTo>
                  <a:lnTo>
                    <a:pt x="533" y="47"/>
                  </a:lnTo>
                  <a:lnTo>
                    <a:pt x="531" y="48"/>
                  </a:lnTo>
                  <a:lnTo>
                    <a:pt x="531" y="48"/>
                  </a:lnTo>
                  <a:lnTo>
                    <a:pt x="526" y="51"/>
                  </a:lnTo>
                  <a:lnTo>
                    <a:pt x="525" y="52"/>
                  </a:lnTo>
                  <a:lnTo>
                    <a:pt x="523" y="52"/>
                  </a:lnTo>
                  <a:lnTo>
                    <a:pt x="519" y="53"/>
                  </a:lnTo>
                  <a:lnTo>
                    <a:pt x="518" y="53"/>
                  </a:lnTo>
                  <a:lnTo>
                    <a:pt x="517" y="52"/>
                  </a:lnTo>
                  <a:lnTo>
                    <a:pt x="516" y="52"/>
                  </a:lnTo>
                  <a:lnTo>
                    <a:pt x="515" y="52"/>
                  </a:lnTo>
                  <a:lnTo>
                    <a:pt x="514" y="54"/>
                  </a:lnTo>
                  <a:lnTo>
                    <a:pt x="511" y="56"/>
                  </a:lnTo>
                  <a:lnTo>
                    <a:pt x="500" y="57"/>
                  </a:lnTo>
                  <a:lnTo>
                    <a:pt x="491" y="59"/>
                  </a:lnTo>
                  <a:lnTo>
                    <a:pt x="487" y="59"/>
                  </a:lnTo>
                  <a:lnTo>
                    <a:pt x="486" y="59"/>
                  </a:lnTo>
                  <a:lnTo>
                    <a:pt x="484" y="59"/>
                  </a:lnTo>
                  <a:lnTo>
                    <a:pt x="484" y="59"/>
                  </a:lnTo>
                  <a:lnTo>
                    <a:pt x="477" y="57"/>
                  </a:lnTo>
                  <a:lnTo>
                    <a:pt x="474" y="56"/>
                  </a:lnTo>
                  <a:lnTo>
                    <a:pt x="472" y="54"/>
                  </a:lnTo>
                  <a:lnTo>
                    <a:pt x="466" y="53"/>
                  </a:lnTo>
                  <a:lnTo>
                    <a:pt x="464" y="53"/>
                  </a:lnTo>
                  <a:lnTo>
                    <a:pt x="460" y="54"/>
                  </a:lnTo>
                  <a:lnTo>
                    <a:pt x="455" y="54"/>
                  </a:lnTo>
                  <a:lnTo>
                    <a:pt x="455" y="55"/>
                  </a:lnTo>
                  <a:lnTo>
                    <a:pt x="452" y="56"/>
                  </a:lnTo>
                  <a:lnTo>
                    <a:pt x="449" y="56"/>
                  </a:lnTo>
                  <a:lnTo>
                    <a:pt x="444" y="56"/>
                  </a:lnTo>
                  <a:lnTo>
                    <a:pt x="441" y="57"/>
                  </a:lnTo>
                  <a:lnTo>
                    <a:pt x="440" y="58"/>
                  </a:lnTo>
                  <a:lnTo>
                    <a:pt x="439" y="59"/>
                  </a:lnTo>
                  <a:lnTo>
                    <a:pt x="439" y="60"/>
                  </a:lnTo>
                  <a:lnTo>
                    <a:pt x="438" y="61"/>
                  </a:lnTo>
                  <a:lnTo>
                    <a:pt x="437" y="61"/>
                  </a:lnTo>
                  <a:lnTo>
                    <a:pt x="436" y="61"/>
                  </a:lnTo>
                  <a:lnTo>
                    <a:pt x="434" y="61"/>
                  </a:lnTo>
                  <a:lnTo>
                    <a:pt x="433" y="61"/>
                  </a:lnTo>
                  <a:lnTo>
                    <a:pt x="432" y="62"/>
                  </a:lnTo>
                  <a:lnTo>
                    <a:pt x="432" y="63"/>
                  </a:lnTo>
                  <a:lnTo>
                    <a:pt x="430" y="64"/>
                  </a:lnTo>
                  <a:lnTo>
                    <a:pt x="428" y="67"/>
                  </a:lnTo>
                  <a:lnTo>
                    <a:pt x="427" y="67"/>
                  </a:lnTo>
                  <a:lnTo>
                    <a:pt x="425" y="67"/>
                  </a:lnTo>
                  <a:lnTo>
                    <a:pt x="411" y="68"/>
                  </a:lnTo>
                  <a:lnTo>
                    <a:pt x="407" y="68"/>
                  </a:lnTo>
                  <a:lnTo>
                    <a:pt x="397" y="68"/>
                  </a:lnTo>
                  <a:lnTo>
                    <a:pt x="392" y="71"/>
                  </a:lnTo>
                  <a:lnTo>
                    <a:pt x="390" y="70"/>
                  </a:lnTo>
                  <a:lnTo>
                    <a:pt x="378" y="64"/>
                  </a:lnTo>
                  <a:lnTo>
                    <a:pt x="375" y="63"/>
                  </a:lnTo>
                  <a:lnTo>
                    <a:pt x="371" y="64"/>
                  </a:lnTo>
                  <a:lnTo>
                    <a:pt x="368" y="64"/>
                  </a:lnTo>
                  <a:lnTo>
                    <a:pt x="367" y="64"/>
                  </a:lnTo>
                  <a:lnTo>
                    <a:pt x="367" y="65"/>
                  </a:lnTo>
                  <a:lnTo>
                    <a:pt x="358" y="69"/>
                  </a:lnTo>
                  <a:lnTo>
                    <a:pt x="355" y="71"/>
                  </a:lnTo>
                  <a:lnTo>
                    <a:pt x="355" y="71"/>
                  </a:lnTo>
                  <a:lnTo>
                    <a:pt x="351" y="72"/>
                  </a:lnTo>
                  <a:lnTo>
                    <a:pt x="350" y="73"/>
                  </a:lnTo>
                  <a:lnTo>
                    <a:pt x="347" y="76"/>
                  </a:lnTo>
                  <a:lnTo>
                    <a:pt x="344" y="79"/>
                  </a:lnTo>
                  <a:lnTo>
                    <a:pt x="338" y="83"/>
                  </a:lnTo>
                  <a:lnTo>
                    <a:pt x="331" y="86"/>
                  </a:lnTo>
                  <a:lnTo>
                    <a:pt x="330" y="86"/>
                  </a:lnTo>
                  <a:lnTo>
                    <a:pt x="329" y="86"/>
                  </a:lnTo>
                  <a:lnTo>
                    <a:pt x="328" y="87"/>
                  </a:lnTo>
                  <a:lnTo>
                    <a:pt x="327" y="88"/>
                  </a:lnTo>
                  <a:lnTo>
                    <a:pt x="327" y="89"/>
                  </a:lnTo>
                  <a:lnTo>
                    <a:pt x="323" y="91"/>
                  </a:lnTo>
                  <a:lnTo>
                    <a:pt x="320" y="92"/>
                  </a:lnTo>
                  <a:lnTo>
                    <a:pt x="314" y="96"/>
                  </a:lnTo>
                  <a:lnTo>
                    <a:pt x="311" y="98"/>
                  </a:lnTo>
                  <a:lnTo>
                    <a:pt x="309" y="99"/>
                  </a:lnTo>
                  <a:lnTo>
                    <a:pt x="308" y="99"/>
                  </a:lnTo>
                  <a:lnTo>
                    <a:pt x="305" y="99"/>
                  </a:lnTo>
                  <a:lnTo>
                    <a:pt x="303" y="101"/>
                  </a:lnTo>
                  <a:lnTo>
                    <a:pt x="300" y="101"/>
                  </a:lnTo>
                  <a:lnTo>
                    <a:pt x="299" y="103"/>
                  </a:lnTo>
                  <a:lnTo>
                    <a:pt x="297" y="103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8" y="103"/>
                  </a:lnTo>
                  <a:lnTo>
                    <a:pt x="285" y="102"/>
                  </a:lnTo>
                  <a:lnTo>
                    <a:pt x="284" y="101"/>
                  </a:lnTo>
                  <a:lnTo>
                    <a:pt x="280" y="96"/>
                  </a:lnTo>
                  <a:lnTo>
                    <a:pt x="278" y="95"/>
                  </a:lnTo>
                  <a:lnTo>
                    <a:pt x="276" y="95"/>
                  </a:lnTo>
                  <a:lnTo>
                    <a:pt x="271" y="97"/>
                  </a:lnTo>
                  <a:lnTo>
                    <a:pt x="268" y="97"/>
                  </a:lnTo>
                  <a:lnTo>
                    <a:pt x="264" y="96"/>
                  </a:lnTo>
                  <a:lnTo>
                    <a:pt x="263" y="96"/>
                  </a:lnTo>
                  <a:lnTo>
                    <a:pt x="261" y="95"/>
                  </a:lnTo>
                  <a:lnTo>
                    <a:pt x="258" y="94"/>
                  </a:lnTo>
                  <a:lnTo>
                    <a:pt x="251" y="91"/>
                  </a:lnTo>
                  <a:lnTo>
                    <a:pt x="250" y="91"/>
                  </a:lnTo>
                  <a:lnTo>
                    <a:pt x="250" y="92"/>
                  </a:lnTo>
                  <a:lnTo>
                    <a:pt x="249" y="92"/>
                  </a:lnTo>
                  <a:lnTo>
                    <a:pt x="248" y="92"/>
                  </a:lnTo>
                  <a:lnTo>
                    <a:pt x="248" y="91"/>
                  </a:lnTo>
                  <a:lnTo>
                    <a:pt x="247" y="90"/>
                  </a:lnTo>
                  <a:lnTo>
                    <a:pt x="246" y="89"/>
                  </a:lnTo>
                  <a:lnTo>
                    <a:pt x="244" y="89"/>
                  </a:lnTo>
                  <a:lnTo>
                    <a:pt x="243" y="88"/>
                  </a:lnTo>
                  <a:lnTo>
                    <a:pt x="242" y="88"/>
                  </a:lnTo>
                  <a:lnTo>
                    <a:pt x="240" y="89"/>
                  </a:lnTo>
                  <a:lnTo>
                    <a:pt x="239" y="91"/>
                  </a:lnTo>
                  <a:lnTo>
                    <a:pt x="238" y="91"/>
                  </a:lnTo>
                  <a:lnTo>
                    <a:pt x="237" y="91"/>
                  </a:lnTo>
                  <a:lnTo>
                    <a:pt x="236" y="92"/>
                  </a:lnTo>
                  <a:lnTo>
                    <a:pt x="235" y="94"/>
                  </a:lnTo>
                  <a:lnTo>
                    <a:pt x="234" y="95"/>
                  </a:lnTo>
                  <a:lnTo>
                    <a:pt x="234" y="95"/>
                  </a:lnTo>
                  <a:lnTo>
                    <a:pt x="227" y="97"/>
                  </a:lnTo>
                  <a:lnTo>
                    <a:pt x="226" y="98"/>
                  </a:lnTo>
                  <a:lnTo>
                    <a:pt x="225" y="101"/>
                  </a:lnTo>
                  <a:lnTo>
                    <a:pt x="222" y="103"/>
                  </a:lnTo>
                  <a:lnTo>
                    <a:pt x="220" y="104"/>
                  </a:lnTo>
                  <a:lnTo>
                    <a:pt x="216" y="105"/>
                  </a:lnTo>
                  <a:lnTo>
                    <a:pt x="214" y="105"/>
                  </a:lnTo>
                  <a:lnTo>
                    <a:pt x="213" y="105"/>
                  </a:lnTo>
                  <a:lnTo>
                    <a:pt x="212" y="105"/>
                  </a:lnTo>
                  <a:lnTo>
                    <a:pt x="210" y="105"/>
                  </a:lnTo>
                  <a:lnTo>
                    <a:pt x="209" y="105"/>
                  </a:lnTo>
                  <a:lnTo>
                    <a:pt x="207" y="105"/>
                  </a:lnTo>
                  <a:lnTo>
                    <a:pt x="202" y="110"/>
                  </a:lnTo>
                  <a:lnTo>
                    <a:pt x="194" y="115"/>
                  </a:lnTo>
                  <a:lnTo>
                    <a:pt x="191" y="115"/>
                  </a:lnTo>
                  <a:lnTo>
                    <a:pt x="191" y="116"/>
                  </a:lnTo>
                  <a:lnTo>
                    <a:pt x="182" y="122"/>
                  </a:lnTo>
                  <a:lnTo>
                    <a:pt x="181" y="122"/>
                  </a:lnTo>
                  <a:lnTo>
                    <a:pt x="182" y="123"/>
                  </a:lnTo>
                  <a:lnTo>
                    <a:pt x="180" y="126"/>
                  </a:lnTo>
                  <a:lnTo>
                    <a:pt x="174" y="126"/>
                  </a:lnTo>
                  <a:lnTo>
                    <a:pt x="170" y="126"/>
                  </a:lnTo>
                  <a:lnTo>
                    <a:pt x="167" y="125"/>
                  </a:lnTo>
                  <a:lnTo>
                    <a:pt x="163" y="125"/>
                  </a:lnTo>
                  <a:lnTo>
                    <a:pt x="161" y="125"/>
                  </a:lnTo>
                  <a:lnTo>
                    <a:pt x="156" y="126"/>
                  </a:lnTo>
                  <a:lnTo>
                    <a:pt x="153" y="127"/>
                  </a:lnTo>
                  <a:lnTo>
                    <a:pt x="150" y="127"/>
                  </a:lnTo>
                  <a:lnTo>
                    <a:pt x="146" y="127"/>
                  </a:lnTo>
                  <a:lnTo>
                    <a:pt x="141" y="126"/>
                  </a:lnTo>
                  <a:lnTo>
                    <a:pt x="135" y="126"/>
                  </a:lnTo>
                  <a:lnTo>
                    <a:pt x="132" y="126"/>
                  </a:lnTo>
                  <a:lnTo>
                    <a:pt x="128" y="124"/>
                  </a:lnTo>
                  <a:lnTo>
                    <a:pt x="125" y="122"/>
                  </a:lnTo>
                  <a:lnTo>
                    <a:pt x="117" y="114"/>
                  </a:lnTo>
                  <a:lnTo>
                    <a:pt x="112" y="111"/>
                  </a:lnTo>
                  <a:lnTo>
                    <a:pt x="107" y="106"/>
                  </a:lnTo>
                  <a:lnTo>
                    <a:pt x="99" y="101"/>
                  </a:lnTo>
                  <a:lnTo>
                    <a:pt x="92" y="94"/>
                  </a:lnTo>
                  <a:lnTo>
                    <a:pt x="86" y="87"/>
                  </a:lnTo>
                  <a:lnTo>
                    <a:pt x="79" y="80"/>
                  </a:lnTo>
                  <a:lnTo>
                    <a:pt x="75" y="73"/>
                  </a:lnTo>
                  <a:lnTo>
                    <a:pt x="74" y="70"/>
                  </a:lnTo>
                  <a:lnTo>
                    <a:pt x="73" y="67"/>
                  </a:lnTo>
                  <a:lnTo>
                    <a:pt x="72" y="67"/>
                  </a:lnTo>
                  <a:lnTo>
                    <a:pt x="71" y="65"/>
                  </a:lnTo>
                  <a:lnTo>
                    <a:pt x="70" y="64"/>
                  </a:lnTo>
                  <a:lnTo>
                    <a:pt x="69" y="64"/>
                  </a:lnTo>
                  <a:lnTo>
                    <a:pt x="68" y="64"/>
                  </a:lnTo>
                  <a:lnTo>
                    <a:pt x="66" y="62"/>
                  </a:lnTo>
                  <a:lnTo>
                    <a:pt x="65" y="60"/>
                  </a:lnTo>
                  <a:lnTo>
                    <a:pt x="64" y="57"/>
                  </a:lnTo>
                  <a:lnTo>
                    <a:pt x="65" y="50"/>
                  </a:lnTo>
                  <a:lnTo>
                    <a:pt x="65" y="49"/>
                  </a:lnTo>
                  <a:lnTo>
                    <a:pt x="64" y="49"/>
                  </a:lnTo>
                  <a:lnTo>
                    <a:pt x="63" y="50"/>
                  </a:lnTo>
                  <a:lnTo>
                    <a:pt x="63" y="51"/>
                  </a:lnTo>
                  <a:lnTo>
                    <a:pt x="62" y="50"/>
                  </a:lnTo>
                  <a:lnTo>
                    <a:pt x="59" y="49"/>
                  </a:lnTo>
                  <a:lnTo>
                    <a:pt x="57" y="48"/>
                  </a:lnTo>
                  <a:lnTo>
                    <a:pt x="57" y="48"/>
                  </a:lnTo>
                  <a:lnTo>
                    <a:pt x="55" y="45"/>
                  </a:lnTo>
                  <a:lnTo>
                    <a:pt x="54" y="44"/>
                  </a:lnTo>
                  <a:lnTo>
                    <a:pt x="52" y="44"/>
                  </a:lnTo>
                  <a:lnTo>
                    <a:pt x="51" y="40"/>
                  </a:lnTo>
                  <a:lnTo>
                    <a:pt x="50" y="39"/>
                  </a:lnTo>
                  <a:lnTo>
                    <a:pt x="50" y="42"/>
                  </a:lnTo>
                  <a:lnTo>
                    <a:pt x="48" y="42"/>
                  </a:lnTo>
                  <a:lnTo>
                    <a:pt x="47" y="41"/>
                  </a:lnTo>
                  <a:lnTo>
                    <a:pt x="46" y="40"/>
                  </a:lnTo>
                  <a:lnTo>
                    <a:pt x="41" y="46"/>
                  </a:lnTo>
                  <a:lnTo>
                    <a:pt x="21" y="79"/>
                  </a:lnTo>
                  <a:lnTo>
                    <a:pt x="20" y="81"/>
                  </a:lnTo>
                  <a:lnTo>
                    <a:pt x="19" y="83"/>
                  </a:lnTo>
                  <a:lnTo>
                    <a:pt x="18" y="85"/>
                  </a:lnTo>
                  <a:lnTo>
                    <a:pt x="17" y="86"/>
                  </a:lnTo>
                  <a:lnTo>
                    <a:pt x="14" y="88"/>
                  </a:lnTo>
                  <a:lnTo>
                    <a:pt x="13" y="89"/>
                  </a:lnTo>
                  <a:lnTo>
                    <a:pt x="13" y="91"/>
                  </a:lnTo>
                  <a:lnTo>
                    <a:pt x="13" y="91"/>
                  </a:lnTo>
                  <a:lnTo>
                    <a:pt x="12" y="93"/>
                  </a:lnTo>
                  <a:lnTo>
                    <a:pt x="11" y="94"/>
                  </a:lnTo>
                  <a:lnTo>
                    <a:pt x="8" y="97"/>
                  </a:lnTo>
                  <a:lnTo>
                    <a:pt x="7" y="98"/>
                  </a:lnTo>
                  <a:lnTo>
                    <a:pt x="6" y="100"/>
                  </a:lnTo>
                  <a:lnTo>
                    <a:pt x="5" y="103"/>
                  </a:lnTo>
                  <a:lnTo>
                    <a:pt x="4" y="105"/>
                  </a:lnTo>
                  <a:lnTo>
                    <a:pt x="4" y="105"/>
                  </a:lnTo>
                  <a:lnTo>
                    <a:pt x="3" y="106"/>
                  </a:lnTo>
                  <a:lnTo>
                    <a:pt x="1" y="107"/>
                  </a:lnTo>
                  <a:lnTo>
                    <a:pt x="0" y="107"/>
                  </a:lnTo>
                  <a:lnTo>
                    <a:pt x="0" y="109"/>
                  </a:lnTo>
                  <a:lnTo>
                    <a:pt x="2" y="113"/>
                  </a:lnTo>
                  <a:lnTo>
                    <a:pt x="4" y="116"/>
                  </a:lnTo>
                  <a:lnTo>
                    <a:pt x="8" y="121"/>
                  </a:lnTo>
                  <a:lnTo>
                    <a:pt x="9" y="122"/>
                  </a:lnTo>
                  <a:lnTo>
                    <a:pt x="10" y="125"/>
                  </a:lnTo>
                  <a:lnTo>
                    <a:pt x="11" y="131"/>
                  </a:lnTo>
                  <a:lnTo>
                    <a:pt x="13" y="137"/>
                  </a:lnTo>
                  <a:lnTo>
                    <a:pt x="14" y="141"/>
                  </a:lnTo>
                  <a:lnTo>
                    <a:pt x="16" y="144"/>
                  </a:lnTo>
                  <a:lnTo>
                    <a:pt x="24" y="149"/>
                  </a:lnTo>
                  <a:lnTo>
                    <a:pt x="26" y="150"/>
                  </a:lnTo>
                  <a:lnTo>
                    <a:pt x="27" y="152"/>
                  </a:lnTo>
                  <a:lnTo>
                    <a:pt x="28" y="155"/>
                  </a:lnTo>
                  <a:lnTo>
                    <a:pt x="29" y="158"/>
                  </a:lnTo>
                  <a:lnTo>
                    <a:pt x="30" y="162"/>
                  </a:lnTo>
                  <a:lnTo>
                    <a:pt x="33" y="164"/>
                  </a:lnTo>
                  <a:lnTo>
                    <a:pt x="35" y="165"/>
                  </a:lnTo>
                  <a:lnTo>
                    <a:pt x="39" y="166"/>
                  </a:lnTo>
                  <a:lnTo>
                    <a:pt x="41" y="167"/>
                  </a:lnTo>
                  <a:lnTo>
                    <a:pt x="43" y="170"/>
                  </a:lnTo>
                  <a:lnTo>
                    <a:pt x="45" y="182"/>
                  </a:lnTo>
                  <a:lnTo>
                    <a:pt x="47" y="185"/>
                  </a:lnTo>
                  <a:lnTo>
                    <a:pt x="49" y="187"/>
                  </a:lnTo>
                  <a:lnTo>
                    <a:pt x="51" y="187"/>
                  </a:lnTo>
                  <a:lnTo>
                    <a:pt x="51" y="188"/>
                  </a:lnTo>
                  <a:lnTo>
                    <a:pt x="51" y="189"/>
                  </a:lnTo>
                  <a:lnTo>
                    <a:pt x="52" y="191"/>
                  </a:lnTo>
                  <a:lnTo>
                    <a:pt x="53" y="192"/>
                  </a:lnTo>
                  <a:lnTo>
                    <a:pt x="54" y="192"/>
                  </a:lnTo>
                  <a:lnTo>
                    <a:pt x="55" y="193"/>
                  </a:lnTo>
                  <a:lnTo>
                    <a:pt x="56" y="194"/>
                  </a:lnTo>
                  <a:lnTo>
                    <a:pt x="57" y="197"/>
                  </a:lnTo>
                  <a:lnTo>
                    <a:pt x="58" y="198"/>
                  </a:lnTo>
                  <a:lnTo>
                    <a:pt x="58" y="201"/>
                  </a:lnTo>
                  <a:lnTo>
                    <a:pt x="58" y="203"/>
                  </a:lnTo>
                  <a:lnTo>
                    <a:pt x="60" y="204"/>
                  </a:lnTo>
                  <a:lnTo>
                    <a:pt x="63" y="207"/>
                  </a:lnTo>
                  <a:lnTo>
                    <a:pt x="70" y="210"/>
                  </a:lnTo>
                  <a:lnTo>
                    <a:pt x="71" y="210"/>
                  </a:lnTo>
                  <a:lnTo>
                    <a:pt x="74" y="209"/>
                  </a:lnTo>
                  <a:lnTo>
                    <a:pt x="74" y="209"/>
                  </a:lnTo>
                  <a:lnTo>
                    <a:pt x="75" y="210"/>
                  </a:lnTo>
                  <a:lnTo>
                    <a:pt x="81" y="216"/>
                  </a:lnTo>
                  <a:lnTo>
                    <a:pt x="88" y="221"/>
                  </a:lnTo>
                  <a:lnTo>
                    <a:pt x="98" y="231"/>
                  </a:lnTo>
                  <a:lnTo>
                    <a:pt x="103" y="236"/>
                  </a:lnTo>
                  <a:lnTo>
                    <a:pt x="107" y="238"/>
                  </a:lnTo>
                  <a:lnTo>
                    <a:pt x="113" y="239"/>
                  </a:lnTo>
                  <a:lnTo>
                    <a:pt x="120" y="242"/>
                  </a:lnTo>
                  <a:lnTo>
                    <a:pt x="126" y="244"/>
                  </a:lnTo>
                  <a:lnTo>
                    <a:pt x="133" y="246"/>
                  </a:lnTo>
                  <a:lnTo>
                    <a:pt x="140" y="248"/>
                  </a:lnTo>
                  <a:lnTo>
                    <a:pt x="146" y="251"/>
                  </a:lnTo>
                  <a:lnTo>
                    <a:pt x="154" y="254"/>
                  </a:lnTo>
                  <a:lnTo>
                    <a:pt x="161" y="256"/>
                  </a:lnTo>
                  <a:lnTo>
                    <a:pt x="168" y="258"/>
                  </a:lnTo>
                  <a:lnTo>
                    <a:pt x="174" y="260"/>
                  </a:lnTo>
                  <a:lnTo>
                    <a:pt x="181" y="262"/>
                  </a:lnTo>
                  <a:lnTo>
                    <a:pt x="189" y="264"/>
                  </a:lnTo>
                  <a:lnTo>
                    <a:pt x="194" y="267"/>
                  </a:lnTo>
                  <a:lnTo>
                    <a:pt x="202" y="269"/>
                  </a:lnTo>
                  <a:lnTo>
                    <a:pt x="209" y="271"/>
                  </a:lnTo>
                  <a:lnTo>
                    <a:pt x="215" y="274"/>
                  </a:lnTo>
                  <a:lnTo>
                    <a:pt x="222" y="276"/>
                  </a:lnTo>
                  <a:lnTo>
                    <a:pt x="229" y="279"/>
                  </a:lnTo>
                  <a:lnTo>
                    <a:pt x="235" y="280"/>
                  </a:lnTo>
                  <a:lnTo>
                    <a:pt x="241" y="283"/>
                  </a:lnTo>
                  <a:lnTo>
                    <a:pt x="249" y="284"/>
                  </a:lnTo>
                  <a:lnTo>
                    <a:pt x="255" y="287"/>
                  </a:lnTo>
                  <a:lnTo>
                    <a:pt x="261" y="289"/>
                  </a:lnTo>
                  <a:lnTo>
                    <a:pt x="268" y="291"/>
                  </a:lnTo>
                  <a:lnTo>
                    <a:pt x="274" y="293"/>
                  </a:lnTo>
                  <a:lnTo>
                    <a:pt x="280" y="296"/>
                  </a:lnTo>
                  <a:lnTo>
                    <a:pt x="287" y="298"/>
                  </a:lnTo>
                  <a:lnTo>
                    <a:pt x="294" y="301"/>
                  </a:lnTo>
                  <a:lnTo>
                    <a:pt x="300" y="303"/>
                  </a:lnTo>
                  <a:lnTo>
                    <a:pt x="307" y="305"/>
                  </a:lnTo>
                  <a:lnTo>
                    <a:pt x="313" y="306"/>
                  </a:lnTo>
                  <a:lnTo>
                    <a:pt x="320" y="309"/>
                  </a:lnTo>
                  <a:lnTo>
                    <a:pt x="326" y="311"/>
                  </a:lnTo>
                  <a:lnTo>
                    <a:pt x="331" y="313"/>
                  </a:lnTo>
                  <a:lnTo>
                    <a:pt x="336" y="315"/>
                  </a:lnTo>
                  <a:lnTo>
                    <a:pt x="343" y="315"/>
                  </a:lnTo>
                  <a:lnTo>
                    <a:pt x="354" y="315"/>
                  </a:lnTo>
                  <a:lnTo>
                    <a:pt x="367" y="315"/>
                  </a:lnTo>
                  <a:lnTo>
                    <a:pt x="378" y="315"/>
                  </a:lnTo>
                  <a:lnTo>
                    <a:pt x="389" y="315"/>
                  </a:lnTo>
                  <a:lnTo>
                    <a:pt x="402" y="315"/>
                  </a:lnTo>
                  <a:lnTo>
                    <a:pt x="413" y="315"/>
                  </a:lnTo>
                  <a:lnTo>
                    <a:pt x="410" y="319"/>
                  </a:lnTo>
                  <a:lnTo>
                    <a:pt x="406" y="323"/>
                  </a:lnTo>
                  <a:lnTo>
                    <a:pt x="402" y="326"/>
                  </a:lnTo>
                  <a:lnTo>
                    <a:pt x="398" y="329"/>
                  </a:lnTo>
                  <a:lnTo>
                    <a:pt x="394" y="333"/>
                  </a:lnTo>
                  <a:lnTo>
                    <a:pt x="390" y="337"/>
                  </a:lnTo>
                  <a:lnTo>
                    <a:pt x="387" y="341"/>
                  </a:lnTo>
                  <a:lnTo>
                    <a:pt x="383" y="345"/>
                  </a:lnTo>
                  <a:lnTo>
                    <a:pt x="379" y="349"/>
                  </a:lnTo>
                  <a:lnTo>
                    <a:pt x="379" y="350"/>
                  </a:lnTo>
                  <a:lnTo>
                    <a:pt x="376" y="351"/>
                  </a:lnTo>
                  <a:lnTo>
                    <a:pt x="371" y="355"/>
                  </a:lnTo>
                  <a:lnTo>
                    <a:pt x="367" y="359"/>
                  </a:lnTo>
                  <a:lnTo>
                    <a:pt x="365" y="362"/>
                  </a:lnTo>
                  <a:lnTo>
                    <a:pt x="361" y="367"/>
                  </a:lnTo>
                  <a:lnTo>
                    <a:pt x="356" y="371"/>
                  </a:lnTo>
                  <a:lnTo>
                    <a:pt x="353" y="373"/>
                  </a:lnTo>
                  <a:lnTo>
                    <a:pt x="349" y="377"/>
                  </a:lnTo>
                  <a:lnTo>
                    <a:pt x="345" y="381"/>
                  </a:lnTo>
                  <a:lnTo>
                    <a:pt x="342" y="385"/>
                  </a:lnTo>
                  <a:lnTo>
                    <a:pt x="338" y="388"/>
                  </a:lnTo>
                  <a:lnTo>
                    <a:pt x="334" y="393"/>
                  </a:lnTo>
                  <a:lnTo>
                    <a:pt x="331" y="396"/>
                  </a:lnTo>
                  <a:lnTo>
                    <a:pt x="326" y="399"/>
                  </a:lnTo>
                  <a:lnTo>
                    <a:pt x="324" y="402"/>
                  </a:lnTo>
                  <a:lnTo>
                    <a:pt x="515" y="402"/>
                  </a:lnTo>
                  <a:lnTo>
                    <a:pt x="521" y="391"/>
                  </a:lnTo>
                  <a:lnTo>
                    <a:pt x="532" y="374"/>
                  </a:lnTo>
                  <a:lnTo>
                    <a:pt x="538" y="369"/>
                  </a:lnTo>
                  <a:lnTo>
                    <a:pt x="542" y="361"/>
                  </a:lnTo>
                  <a:lnTo>
                    <a:pt x="550" y="348"/>
                  </a:lnTo>
                  <a:lnTo>
                    <a:pt x="550" y="346"/>
                  </a:lnTo>
                  <a:lnTo>
                    <a:pt x="551" y="342"/>
                  </a:lnTo>
                  <a:lnTo>
                    <a:pt x="551" y="341"/>
                  </a:lnTo>
                  <a:lnTo>
                    <a:pt x="554" y="338"/>
                  </a:lnTo>
                  <a:lnTo>
                    <a:pt x="556" y="335"/>
                  </a:lnTo>
                  <a:lnTo>
                    <a:pt x="556" y="334"/>
                  </a:lnTo>
                  <a:lnTo>
                    <a:pt x="556" y="331"/>
                  </a:lnTo>
                  <a:lnTo>
                    <a:pt x="556" y="329"/>
                  </a:lnTo>
                  <a:lnTo>
                    <a:pt x="555" y="329"/>
                  </a:lnTo>
                  <a:lnTo>
                    <a:pt x="554" y="328"/>
                  </a:lnTo>
                  <a:lnTo>
                    <a:pt x="555" y="323"/>
                  </a:lnTo>
                  <a:lnTo>
                    <a:pt x="556" y="320"/>
                  </a:lnTo>
                  <a:lnTo>
                    <a:pt x="558" y="318"/>
                  </a:lnTo>
                  <a:lnTo>
                    <a:pt x="565" y="311"/>
                  </a:lnTo>
                  <a:lnTo>
                    <a:pt x="575" y="305"/>
                  </a:lnTo>
                  <a:lnTo>
                    <a:pt x="577" y="303"/>
                  </a:lnTo>
                  <a:lnTo>
                    <a:pt x="578" y="300"/>
                  </a:lnTo>
                  <a:lnTo>
                    <a:pt x="581" y="292"/>
                  </a:lnTo>
                  <a:lnTo>
                    <a:pt x="582" y="290"/>
                  </a:lnTo>
                  <a:lnTo>
                    <a:pt x="583" y="289"/>
                  </a:lnTo>
                  <a:lnTo>
                    <a:pt x="588" y="282"/>
                  </a:lnTo>
                  <a:lnTo>
                    <a:pt x="588" y="281"/>
                  </a:lnTo>
                  <a:lnTo>
                    <a:pt x="589" y="279"/>
                  </a:lnTo>
                  <a:lnTo>
                    <a:pt x="589" y="278"/>
                  </a:lnTo>
                  <a:lnTo>
                    <a:pt x="591" y="278"/>
                  </a:lnTo>
                  <a:lnTo>
                    <a:pt x="592" y="277"/>
                  </a:lnTo>
                  <a:lnTo>
                    <a:pt x="593" y="276"/>
                  </a:lnTo>
                  <a:lnTo>
                    <a:pt x="594" y="272"/>
                  </a:lnTo>
                  <a:lnTo>
                    <a:pt x="595" y="271"/>
                  </a:lnTo>
                  <a:lnTo>
                    <a:pt x="594" y="266"/>
                  </a:lnTo>
                  <a:lnTo>
                    <a:pt x="595" y="264"/>
                  </a:lnTo>
                  <a:lnTo>
                    <a:pt x="599" y="260"/>
                  </a:lnTo>
                  <a:lnTo>
                    <a:pt x="601" y="257"/>
                  </a:lnTo>
                  <a:lnTo>
                    <a:pt x="601" y="251"/>
                  </a:lnTo>
                  <a:lnTo>
                    <a:pt x="602" y="247"/>
                  </a:lnTo>
                  <a:lnTo>
                    <a:pt x="604" y="245"/>
                  </a:lnTo>
                  <a:lnTo>
                    <a:pt x="606" y="243"/>
                  </a:lnTo>
                  <a:lnTo>
                    <a:pt x="609" y="240"/>
                  </a:lnTo>
                  <a:lnTo>
                    <a:pt x="616" y="233"/>
                  </a:lnTo>
                  <a:lnTo>
                    <a:pt x="619" y="231"/>
                  </a:lnTo>
                  <a:lnTo>
                    <a:pt x="620" y="228"/>
                  </a:lnTo>
                  <a:lnTo>
                    <a:pt x="620" y="226"/>
                  </a:lnTo>
                  <a:lnTo>
                    <a:pt x="620" y="220"/>
                  </a:lnTo>
                  <a:lnTo>
                    <a:pt x="620" y="220"/>
                  </a:lnTo>
                  <a:lnTo>
                    <a:pt x="623" y="217"/>
                  </a:lnTo>
                  <a:lnTo>
                    <a:pt x="624" y="215"/>
                  </a:lnTo>
                  <a:lnTo>
                    <a:pt x="624" y="214"/>
                  </a:lnTo>
                  <a:lnTo>
                    <a:pt x="628" y="213"/>
                  </a:lnTo>
                  <a:lnTo>
                    <a:pt x="630" y="211"/>
                  </a:lnTo>
                  <a:lnTo>
                    <a:pt x="634" y="203"/>
                  </a:lnTo>
                  <a:lnTo>
                    <a:pt x="635" y="202"/>
                  </a:lnTo>
                  <a:lnTo>
                    <a:pt x="635" y="200"/>
                  </a:lnTo>
                  <a:lnTo>
                    <a:pt x="635" y="198"/>
                  </a:lnTo>
                  <a:lnTo>
                    <a:pt x="633" y="195"/>
                  </a:lnTo>
                  <a:lnTo>
                    <a:pt x="632" y="190"/>
                  </a:lnTo>
                  <a:lnTo>
                    <a:pt x="632" y="187"/>
                  </a:lnTo>
                  <a:lnTo>
                    <a:pt x="634" y="185"/>
                  </a:lnTo>
                  <a:lnTo>
                    <a:pt x="634" y="180"/>
                  </a:lnTo>
                  <a:lnTo>
                    <a:pt x="635" y="179"/>
                  </a:lnTo>
                  <a:lnTo>
                    <a:pt x="635" y="178"/>
                  </a:lnTo>
                  <a:lnTo>
                    <a:pt x="634" y="175"/>
                  </a:lnTo>
                  <a:lnTo>
                    <a:pt x="635" y="174"/>
                  </a:lnTo>
                  <a:lnTo>
                    <a:pt x="636" y="172"/>
                  </a:lnTo>
                  <a:lnTo>
                    <a:pt x="636" y="169"/>
                  </a:lnTo>
                  <a:lnTo>
                    <a:pt x="637" y="167"/>
                  </a:lnTo>
                  <a:lnTo>
                    <a:pt x="638" y="165"/>
                  </a:lnTo>
                  <a:lnTo>
                    <a:pt x="637" y="164"/>
                  </a:lnTo>
                  <a:lnTo>
                    <a:pt x="639" y="159"/>
                  </a:lnTo>
                  <a:lnTo>
                    <a:pt x="639" y="158"/>
                  </a:lnTo>
                  <a:lnTo>
                    <a:pt x="639" y="157"/>
                  </a:lnTo>
                  <a:lnTo>
                    <a:pt x="639" y="156"/>
                  </a:lnTo>
                  <a:lnTo>
                    <a:pt x="638" y="153"/>
                  </a:lnTo>
                  <a:lnTo>
                    <a:pt x="638" y="150"/>
                  </a:lnTo>
                  <a:lnTo>
                    <a:pt x="640" y="144"/>
                  </a:lnTo>
                  <a:lnTo>
                    <a:pt x="639" y="139"/>
                  </a:lnTo>
                  <a:lnTo>
                    <a:pt x="640" y="134"/>
                  </a:lnTo>
                  <a:lnTo>
                    <a:pt x="642" y="132"/>
                  </a:lnTo>
                  <a:lnTo>
                    <a:pt x="649" y="127"/>
                  </a:lnTo>
                  <a:lnTo>
                    <a:pt x="654" y="126"/>
                  </a:lnTo>
                  <a:lnTo>
                    <a:pt x="666" y="125"/>
                  </a:lnTo>
                  <a:lnTo>
                    <a:pt x="668" y="125"/>
                  </a:lnTo>
                  <a:lnTo>
                    <a:pt x="668" y="126"/>
                  </a:lnTo>
                  <a:lnTo>
                    <a:pt x="668" y="126"/>
                  </a:lnTo>
                  <a:lnTo>
                    <a:pt x="669" y="127"/>
                  </a:lnTo>
                  <a:lnTo>
                    <a:pt x="671" y="128"/>
                  </a:lnTo>
                  <a:lnTo>
                    <a:pt x="672" y="127"/>
                  </a:lnTo>
                  <a:lnTo>
                    <a:pt x="674" y="127"/>
                  </a:lnTo>
                  <a:lnTo>
                    <a:pt x="675" y="127"/>
                  </a:lnTo>
                  <a:lnTo>
                    <a:pt x="676" y="128"/>
                  </a:lnTo>
                  <a:lnTo>
                    <a:pt x="676" y="128"/>
                  </a:lnTo>
                  <a:lnTo>
                    <a:pt x="676" y="127"/>
                  </a:lnTo>
                  <a:lnTo>
                    <a:pt x="676" y="127"/>
                  </a:lnTo>
                  <a:lnTo>
                    <a:pt x="677" y="127"/>
                  </a:lnTo>
                  <a:lnTo>
                    <a:pt x="678" y="126"/>
                  </a:lnTo>
                  <a:lnTo>
                    <a:pt x="679" y="124"/>
                  </a:lnTo>
                  <a:lnTo>
                    <a:pt x="680" y="123"/>
                  </a:lnTo>
                  <a:lnTo>
                    <a:pt x="678" y="12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997">
              <a:extLst>
                <a:ext uri="{FF2B5EF4-FFF2-40B4-BE49-F238E27FC236}">
                  <a16:creationId xmlns:a16="http://schemas.microsoft.com/office/drawing/2014/main" id="{99F2D0FF-1519-9521-A7BE-6DD19E4332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5488" y="3954463"/>
              <a:ext cx="1774825" cy="965200"/>
            </a:xfrm>
            <a:custGeom>
              <a:avLst/>
              <a:gdLst>
                <a:gd name="T0" fmla="*/ 1074 w 1118"/>
                <a:gd name="T1" fmla="*/ 566 h 608"/>
                <a:gd name="T2" fmla="*/ 1111 w 1118"/>
                <a:gd name="T3" fmla="*/ 532 h 608"/>
                <a:gd name="T4" fmla="*/ 1034 w 1118"/>
                <a:gd name="T5" fmla="*/ 520 h 608"/>
                <a:gd name="T6" fmla="*/ 966 w 1118"/>
                <a:gd name="T7" fmla="*/ 497 h 608"/>
                <a:gd name="T8" fmla="*/ 895 w 1118"/>
                <a:gd name="T9" fmla="*/ 473 h 608"/>
                <a:gd name="T10" fmla="*/ 823 w 1118"/>
                <a:gd name="T11" fmla="*/ 450 h 608"/>
                <a:gd name="T12" fmla="*/ 778 w 1118"/>
                <a:gd name="T13" fmla="*/ 417 h 608"/>
                <a:gd name="T14" fmla="*/ 770 w 1118"/>
                <a:gd name="T15" fmla="*/ 402 h 608"/>
                <a:gd name="T16" fmla="*/ 749 w 1118"/>
                <a:gd name="T17" fmla="*/ 373 h 608"/>
                <a:gd name="T18" fmla="*/ 728 w 1118"/>
                <a:gd name="T19" fmla="*/ 338 h 608"/>
                <a:gd name="T20" fmla="*/ 727 w 1118"/>
                <a:gd name="T21" fmla="*/ 315 h 608"/>
                <a:gd name="T22" fmla="*/ 740 w 1118"/>
                <a:gd name="T23" fmla="*/ 299 h 608"/>
                <a:gd name="T24" fmla="*/ 727 w 1118"/>
                <a:gd name="T25" fmla="*/ 292 h 608"/>
                <a:gd name="T26" fmla="*/ 697 w 1118"/>
                <a:gd name="T27" fmla="*/ 296 h 608"/>
                <a:gd name="T28" fmla="*/ 674 w 1118"/>
                <a:gd name="T29" fmla="*/ 301 h 608"/>
                <a:gd name="T30" fmla="*/ 656 w 1118"/>
                <a:gd name="T31" fmla="*/ 295 h 608"/>
                <a:gd name="T32" fmla="*/ 663 w 1118"/>
                <a:gd name="T33" fmla="*/ 237 h 608"/>
                <a:gd name="T34" fmla="*/ 682 w 1118"/>
                <a:gd name="T35" fmla="*/ 214 h 608"/>
                <a:gd name="T36" fmla="*/ 673 w 1118"/>
                <a:gd name="T37" fmla="*/ 157 h 608"/>
                <a:gd name="T38" fmla="*/ 611 w 1118"/>
                <a:gd name="T39" fmla="*/ 97 h 608"/>
                <a:gd name="T40" fmla="*/ 549 w 1118"/>
                <a:gd name="T41" fmla="*/ 42 h 608"/>
                <a:gd name="T42" fmla="*/ 518 w 1118"/>
                <a:gd name="T43" fmla="*/ 34 h 608"/>
                <a:gd name="T44" fmla="*/ 493 w 1118"/>
                <a:gd name="T45" fmla="*/ 28 h 608"/>
                <a:gd name="T46" fmla="*/ 475 w 1118"/>
                <a:gd name="T47" fmla="*/ 31 h 608"/>
                <a:gd name="T48" fmla="*/ 455 w 1118"/>
                <a:gd name="T49" fmla="*/ 19 h 608"/>
                <a:gd name="T50" fmla="*/ 442 w 1118"/>
                <a:gd name="T51" fmla="*/ 26 h 608"/>
                <a:gd name="T52" fmla="*/ 415 w 1118"/>
                <a:gd name="T53" fmla="*/ 35 h 608"/>
                <a:gd name="T54" fmla="*/ 396 w 1118"/>
                <a:gd name="T55" fmla="*/ 26 h 608"/>
                <a:gd name="T56" fmla="*/ 390 w 1118"/>
                <a:gd name="T57" fmla="*/ 15 h 608"/>
                <a:gd name="T58" fmla="*/ 370 w 1118"/>
                <a:gd name="T59" fmla="*/ 7 h 608"/>
                <a:gd name="T60" fmla="*/ 349 w 1118"/>
                <a:gd name="T61" fmla="*/ 42 h 608"/>
                <a:gd name="T62" fmla="*/ 334 w 1118"/>
                <a:gd name="T63" fmla="*/ 52 h 608"/>
                <a:gd name="T64" fmla="*/ 324 w 1118"/>
                <a:gd name="T65" fmla="*/ 35 h 608"/>
                <a:gd name="T66" fmla="*/ 306 w 1118"/>
                <a:gd name="T67" fmla="*/ 42 h 608"/>
                <a:gd name="T68" fmla="*/ 298 w 1118"/>
                <a:gd name="T69" fmla="*/ 47 h 608"/>
                <a:gd name="T70" fmla="*/ 273 w 1118"/>
                <a:gd name="T71" fmla="*/ 44 h 608"/>
                <a:gd name="T72" fmla="*/ 258 w 1118"/>
                <a:gd name="T73" fmla="*/ 73 h 608"/>
                <a:gd name="T74" fmla="*/ 236 w 1118"/>
                <a:gd name="T75" fmla="*/ 145 h 608"/>
                <a:gd name="T76" fmla="*/ 232 w 1118"/>
                <a:gd name="T77" fmla="*/ 168 h 608"/>
                <a:gd name="T78" fmla="*/ 200 w 1118"/>
                <a:gd name="T79" fmla="*/ 174 h 608"/>
                <a:gd name="T80" fmla="*/ 178 w 1118"/>
                <a:gd name="T81" fmla="*/ 208 h 608"/>
                <a:gd name="T82" fmla="*/ 166 w 1118"/>
                <a:gd name="T83" fmla="*/ 228 h 608"/>
                <a:gd name="T84" fmla="*/ 154 w 1118"/>
                <a:gd name="T85" fmla="*/ 249 h 608"/>
                <a:gd name="T86" fmla="*/ 143 w 1118"/>
                <a:gd name="T87" fmla="*/ 301 h 608"/>
                <a:gd name="T88" fmla="*/ 137 w 1118"/>
                <a:gd name="T89" fmla="*/ 318 h 608"/>
                <a:gd name="T90" fmla="*/ 130 w 1118"/>
                <a:gd name="T91" fmla="*/ 315 h 608"/>
                <a:gd name="T92" fmla="*/ 95 w 1118"/>
                <a:gd name="T93" fmla="*/ 336 h 608"/>
                <a:gd name="T94" fmla="*/ 82 w 1118"/>
                <a:gd name="T95" fmla="*/ 397 h 608"/>
                <a:gd name="T96" fmla="*/ 72 w 1118"/>
                <a:gd name="T97" fmla="*/ 492 h 608"/>
                <a:gd name="T98" fmla="*/ 51 w 1118"/>
                <a:gd name="T99" fmla="*/ 494 h 608"/>
                <a:gd name="T100" fmla="*/ 37 w 1118"/>
                <a:gd name="T101" fmla="*/ 489 h 608"/>
                <a:gd name="T102" fmla="*/ 17 w 1118"/>
                <a:gd name="T103" fmla="*/ 493 h 608"/>
                <a:gd name="T104" fmla="*/ 13 w 1118"/>
                <a:gd name="T105" fmla="*/ 499 h 608"/>
                <a:gd name="T106" fmla="*/ 13 w 1118"/>
                <a:gd name="T107" fmla="*/ 508 h 608"/>
                <a:gd name="T108" fmla="*/ 9 w 1118"/>
                <a:gd name="T109" fmla="*/ 516 h 608"/>
                <a:gd name="T110" fmla="*/ 1 w 1118"/>
                <a:gd name="T111" fmla="*/ 530 h 608"/>
                <a:gd name="T112" fmla="*/ 13 w 1118"/>
                <a:gd name="T113" fmla="*/ 539 h 608"/>
                <a:gd name="T114" fmla="*/ 33 w 1118"/>
                <a:gd name="T115" fmla="*/ 543 h 608"/>
                <a:gd name="T116" fmla="*/ 51 w 1118"/>
                <a:gd name="T117" fmla="*/ 549 h 608"/>
                <a:gd name="T118" fmla="*/ 77 w 1118"/>
                <a:gd name="T119" fmla="*/ 571 h 608"/>
                <a:gd name="T120" fmla="*/ 90 w 1118"/>
                <a:gd name="T121" fmla="*/ 589 h 608"/>
                <a:gd name="T122" fmla="*/ 96 w 1118"/>
                <a:gd name="T123" fmla="*/ 601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18" h="608">
                  <a:moveTo>
                    <a:pt x="1039" y="602"/>
                  </a:moveTo>
                  <a:lnTo>
                    <a:pt x="1042" y="599"/>
                  </a:lnTo>
                  <a:lnTo>
                    <a:pt x="1046" y="595"/>
                  </a:lnTo>
                  <a:lnTo>
                    <a:pt x="1049" y="591"/>
                  </a:lnTo>
                  <a:lnTo>
                    <a:pt x="1053" y="588"/>
                  </a:lnTo>
                  <a:lnTo>
                    <a:pt x="1056" y="584"/>
                  </a:lnTo>
                  <a:lnTo>
                    <a:pt x="1060" y="581"/>
                  </a:lnTo>
                  <a:lnTo>
                    <a:pt x="1063" y="578"/>
                  </a:lnTo>
                  <a:lnTo>
                    <a:pt x="1068" y="574"/>
                  </a:lnTo>
                  <a:lnTo>
                    <a:pt x="1071" y="570"/>
                  </a:lnTo>
                  <a:lnTo>
                    <a:pt x="1074" y="566"/>
                  </a:lnTo>
                  <a:lnTo>
                    <a:pt x="1078" y="563"/>
                  </a:lnTo>
                  <a:lnTo>
                    <a:pt x="1082" y="559"/>
                  </a:lnTo>
                  <a:lnTo>
                    <a:pt x="1085" y="557"/>
                  </a:lnTo>
                  <a:lnTo>
                    <a:pt x="1086" y="557"/>
                  </a:lnTo>
                  <a:lnTo>
                    <a:pt x="1089" y="553"/>
                  </a:lnTo>
                  <a:lnTo>
                    <a:pt x="1093" y="549"/>
                  </a:lnTo>
                  <a:lnTo>
                    <a:pt x="1096" y="545"/>
                  </a:lnTo>
                  <a:lnTo>
                    <a:pt x="1100" y="542"/>
                  </a:lnTo>
                  <a:lnTo>
                    <a:pt x="1103" y="538"/>
                  </a:lnTo>
                  <a:lnTo>
                    <a:pt x="1107" y="535"/>
                  </a:lnTo>
                  <a:lnTo>
                    <a:pt x="1111" y="532"/>
                  </a:lnTo>
                  <a:lnTo>
                    <a:pt x="1115" y="528"/>
                  </a:lnTo>
                  <a:lnTo>
                    <a:pt x="1118" y="525"/>
                  </a:lnTo>
                  <a:lnTo>
                    <a:pt x="1108" y="525"/>
                  </a:lnTo>
                  <a:lnTo>
                    <a:pt x="1094" y="525"/>
                  </a:lnTo>
                  <a:lnTo>
                    <a:pt x="1084" y="525"/>
                  </a:lnTo>
                  <a:lnTo>
                    <a:pt x="1073" y="525"/>
                  </a:lnTo>
                  <a:lnTo>
                    <a:pt x="1061" y="525"/>
                  </a:lnTo>
                  <a:lnTo>
                    <a:pt x="1050" y="525"/>
                  </a:lnTo>
                  <a:lnTo>
                    <a:pt x="1044" y="525"/>
                  </a:lnTo>
                  <a:lnTo>
                    <a:pt x="1039" y="522"/>
                  </a:lnTo>
                  <a:lnTo>
                    <a:pt x="1034" y="520"/>
                  </a:lnTo>
                  <a:lnTo>
                    <a:pt x="1029" y="518"/>
                  </a:lnTo>
                  <a:lnTo>
                    <a:pt x="1022" y="516"/>
                  </a:lnTo>
                  <a:lnTo>
                    <a:pt x="1016" y="515"/>
                  </a:lnTo>
                  <a:lnTo>
                    <a:pt x="1009" y="512"/>
                  </a:lnTo>
                  <a:lnTo>
                    <a:pt x="1003" y="510"/>
                  </a:lnTo>
                  <a:lnTo>
                    <a:pt x="997" y="508"/>
                  </a:lnTo>
                  <a:lnTo>
                    <a:pt x="990" y="506"/>
                  </a:lnTo>
                  <a:lnTo>
                    <a:pt x="985" y="503"/>
                  </a:lnTo>
                  <a:lnTo>
                    <a:pt x="978" y="502"/>
                  </a:lnTo>
                  <a:lnTo>
                    <a:pt x="971" y="499"/>
                  </a:lnTo>
                  <a:lnTo>
                    <a:pt x="966" y="497"/>
                  </a:lnTo>
                  <a:lnTo>
                    <a:pt x="960" y="495"/>
                  </a:lnTo>
                  <a:lnTo>
                    <a:pt x="953" y="494"/>
                  </a:lnTo>
                  <a:lnTo>
                    <a:pt x="946" y="491"/>
                  </a:lnTo>
                  <a:lnTo>
                    <a:pt x="941" y="489"/>
                  </a:lnTo>
                  <a:lnTo>
                    <a:pt x="934" y="487"/>
                  </a:lnTo>
                  <a:lnTo>
                    <a:pt x="927" y="485"/>
                  </a:lnTo>
                  <a:lnTo>
                    <a:pt x="922" y="482"/>
                  </a:lnTo>
                  <a:lnTo>
                    <a:pt x="915" y="480"/>
                  </a:lnTo>
                  <a:lnTo>
                    <a:pt x="907" y="478"/>
                  </a:lnTo>
                  <a:lnTo>
                    <a:pt x="902" y="475"/>
                  </a:lnTo>
                  <a:lnTo>
                    <a:pt x="895" y="473"/>
                  </a:lnTo>
                  <a:lnTo>
                    <a:pt x="888" y="471"/>
                  </a:lnTo>
                  <a:lnTo>
                    <a:pt x="882" y="470"/>
                  </a:lnTo>
                  <a:lnTo>
                    <a:pt x="876" y="467"/>
                  </a:lnTo>
                  <a:lnTo>
                    <a:pt x="868" y="465"/>
                  </a:lnTo>
                  <a:lnTo>
                    <a:pt x="861" y="463"/>
                  </a:lnTo>
                  <a:lnTo>
                    <a:pt x="855" y="460"/>
                  </a:lnTo>
                  <a:lnTo>
                    <a:pt x="849" y="458"/>
                  </a:lnTo>
                  <a:lnTo>
                    <a:pt x="842" y="455"/>
                  </a:lnTo>
                  <a:lnTo>
                    <a:pt x="836" y="454"/>
                  </a:lnTo>
                  <a:lnTo>
                    <a:pt x="829" y="451"/>
                  </a:lnTo>
                  <a:lnTo>
                    <a:pt x="823" y="450"/>
                  </a:lnTo>
                  <a:lnTo>
                    <a:pt x="820" y="448"/>
                  </a:lnTo>
                  <a:lnTo>
                    <a:pt x="815" y="443"/>
                  </a:lnTo>
                  <a:lnTo>
                    <a:pt x="805" y="434"/>
                  </a:lnTo>
                  <a:lnTo>
                    <a:pt x="798" y="429"/>
                  </a:lnTo>
                  <a:lnTo>
                    <a:pt x="793" y="424"/>
                  </a:lnTo>
                  <a:lnTo>
                    <a:pt x="792" y="423"/>
                  </a:lnTo>
                  <a:lnTo>
                    <a:pt x="791" y="423"/>
                  </a:lnTo>
                  <a:lnTo>
                    <a:pt x="789" y="424"/>
                  </a:lnTo>
                  <a:lnTo>
                    <a:pt x="788" y="424"/>
                  </a:lnTo>
                  <a:lnTo>
                    <a:pt x="782" y="420"/>
                  </a:lnTo>
                  <a:lnTo>
                    <a:pt x="778" y="417"/>
                  </a:lnTo>
                  <a:lnTo>
                    <a:pt x="776" y="416"/>
                  </a:lnTo>
                  <a:lnTo>
                    <a:pt x="776" y="415"/>
                  </a:lnTo>
                  <a:lnTo>
                    <a:pt x="776" y="412"/>
                  </a:lnTo>
                  <a:lnTo>
                    <a:pt x="775" y="410"/>
                  </a:lnTo>
                  <a:lnTo>
                    <a:pt x="774" y="408"/>
                  </a:lnTo>
                  <a:lnTo>
                    <a:pt x="774" y="407"/>
                  </a:lnTo>
                  <a:lnTo>
                    <a:pt x="773" y="406"/>
                  </a:lnTo>
                  <a:lnTo>
                    <a:pt x="772" y="406"/>
                  </a:lnTo>
                  <a:lnTo>
                    <a:pt x="771" y="405"/>
                  </a:lnTo>
                  <a:lnTo>
                    <a:pt x="770" y="403"/>
                  </a:lnTo>
                  <a:lnTo>
                    <a:pt x="770" y="402"/>
                  </a:lnTo>
                  <a:lnTo>
                    <a:pt x="769" y="401"/>
                  </a:lnTo>
                  <a:lnTo>
                    <a:pt x="767" y="401"/>
                  </a:lnTo>
                  <a:lnTo>
                    <a:pt x="766" y="400"/>
                  </a:lnTo>
                  <a:lnTo>
                    <a:pt x="764" y="396"/>
                  </a:lnTo>
                  <a:lnTo>
                    <a:pt x="762" y="385"/>
                  </a:lnTo>
                  <a:lnTo>
                    <a:pt x="760" y="382"/>
                  </a:lnTo>
                  <a:lnTo>
                    <a:pt x="758" y="381"/>
                  </a:lnTo>
                  <a:lnTo>
                    <a:pt x="754" y="380"/>
                  </a:lnTo>
                  <a:lnTo>
                    <a:pt x="752" y="379"/>
                  </a:lnTo>
                  <a:lnTo>
                    <a:pt x="750" y="377"/>
                  </a:lnTo>
                  <a:lnTo>
                    <a:pt x="749" y="373"/>
                  </a:lnTo>
                  <a:lnTo>
                    <a:pt x="748" y="370"/>
                  </a:lnTo>
                  <a:lnTo>
                    <a:pt x="747" y="368"/>
                  </a:lnTo>
                  <a:lnTo>
                    <a:pt x="745" y="366"/>
                  </a:lnTo>
                  <a:lnTo>
                    <a:pt x="743" y="364"/>
                  </a:lnTo>
                  <a:lnTo>
                    <a:pt x="736" y="360"/>
                  </a:lnTo>
                  <a:lnTo>
                    <a:pt x="734" y="357"/>
                  </a:lnTo>
                  <a:lnTo>
                    <a:pt x="733" y="353"/>
                  </a:lnTo>
                  <a:lnTo>
                    <a:pt x="731" y="347"/>
                  </a:lnTo>
                  <a:lnTo>
                    <a:pt x="730" y="341"/>
                  </a:lnTo>
                  <a:lnTo>
                    <a:pt x="729" y="338"/>
                  </a:lnTo>
                  <a:lnTo>
                    <a:pt x="728" y="338"/>
                  </a:lnTo>
                  <a:lnTo>
                    <a:pt x="724" y="333"/>
                  </a:lnTo>
                  <a:lnTo>
                    <a:pt x="722" y="330"/>
                  </a:lnTo>
                  <a:lnTo>
                    <a:pt x="720" y="326"/>
                  </a:lnTo>
                  <a:lnTo>
                    <a:pt x="720" y="324"/>
                  </a:lnTo>
                  <a:lnTo>
                    <a:pt x="721" y="324"/>
                  </a:lnTo>
                  <a:lnTo>
                    <a:pt x="723" y="323"/>
                  </a:lnTo>
                  <a:lnTo>
                    <a:pt x="724" y="322"/>
                  </a:lnTo>
                  <a:lnTo>
                    <a:pt x="725" y="322"/>
                  </a:lnTo>
                  <a:lnTo>
                    <a:pt x="726" y="321"/>
                  </a:lnTo>
                  <a:lnTo>
                    <a:pt x="727" y="317"/>
                  </a:lnTo>
                  <a:lnTo>
                    <a:pt x="727" y="315"/>
                  </a:lnTo>
                  <a:lnTo>
                    <a:pt x="728" y="314"/>
                  </a:lnTo>
                  <a:lnTo>
                    <a:pt x="731" y="312"/>
                  </a:lnTo>
                  <a:lnTo>
                    <a:pt x="732" y="311"/>
                  </a:lnTo>
                  <a:lnTo>
                    <a:pt x="733" y="309"/>
                  </a:lnTo>
                  <a:lnTo>
                    <a:pt x="733" y="308"/>
                  </a:lnTo>
                  <a:lnTo>
                    <a:pt x="733" y="306"/>
                  </a:lnTo>
                  <a:lnTo>
                    <a:pt x="734" y="306"/>
                  </a:lnTo>
                  <a:lnTo>
                    <a:pt x="737" y="304"/>
                  </a:lnTo>
                  <a:lnTo>
                    <a:pt x="738" y="303"/>
                  </a:lnTo>
                  <a:lnTo>
                    <a:pt x="739" y="301"/>
                  </a:lnTo>
                  <a:lnTo>
                    <a:pt x="740" y="299"/>
                  </a:lnTo>
                  <a:lnTo>
                    <a:pt x="741" y="298"/>
                  </a:lnTo>
                  <a:lnTo>
                    <a:pt x="740" y="297"/>
                  </a:lnTo>
                  <a:lnTo>
                    <a:pt x="739" y="298"/>
                  </a:lnTo>
                  <a:lnTo>
                    <a:pt x="738" y="298"/>
                  </a:lnTo>
                  <a:lnTo>
                    <a:pt x="737" y="299"/>
                  </a:lnTo>
                  <a:lnTo>
                    <a:pt x="736" y="298"/>
                  </a:lnTo>
                  <a:lnTo>
                    <a:pt x="734" y="298"/>
                  </a:lnTo>
                  <a:lnTo>
                    <a:pt x="732" y="298"/>
                  </a:lnTo>
                  <a:lnTo>
                    <a:pt x="730" y="298"/>
                  </a:lnTo>
                  <a:lnTo>
                    <a:pt x="728" y="297"/>
                  </a:lnTo>
                  <a:lnTo>
                    <a:pt x="727" y="292"/>
                  </a:lnTo>
                  <a:lnTo>
                    <a:pt x="725" y="291"/>
                  </a:lnTo>
                  <a:lnTo>
                    <a:pt x="723" y="291"/>
                  </a:lnTo>
                  <a:lnTo>
                    <a:pt x="718" y="291"/>
                  </a:lnTo>
                  <a:lnTo>
                    <a:pt x="717" y="291"/>
                  </a:lnTo>
                  <a:lnTo>
                    <a:pt x="714" y="291"/>
                  </a:lnTo>
                  <a:lnTo>
                    <a:pt x="708" y="292"/>
                  </a:lnTo>
                  <a:lnTo>
                    <a:pt x="703" y="296"/>
                  </a:lnTo>
                  <a:lnTo>
                    <a:pt x="701" y="297"/>
                  </a:lnTo>
                  <a:lnTo>
                    <a:pt x="700" y="297"/>
                  </a:lnTo>
                  <a:lnTo>
                    <a:pt x="699" y="297"/>
                  </a:lnTo>
                  <a:lnTo>
                    <a:pt x="697" y="296"/>
                  </a:lnTo>
                  <a:lnTo>
                    <a:pt x="695" y="297"/>
                  </a:lnTo>
                  <a:lnTo>
                    <a:pt x="694" y="297"/>
                  </a:lnTo>
                  <a:lnTo>
                    <a:pt x="693" y="297"/>
                  </a:lnTo>
                  <a:lnTo>
                    <a:pt x="692" y="297"/>
                  </a:lnTo>
                  <a:lnTo>
                    <a:pt x="690" y="298"/>
                  </a:lnTo>
                  <a:lnTo>
                    <a:pt x="689" y="298"/>
                  </a:lnTo>
                  <a:lnTo>
                    <a:pt x="688" y="298"/>
                  </a:lnTo>
                  <a:lnTo>
                    <a:pt x="683" y="298"/>
                  </a:lnTo>
                  <a:lnTo>
                    <a:pt x="680" y="298"/>
                  </a:lnTo>
                  <a:lnTo>
                    <a:pt x="677" y="298"/>
                  </a:lnTo>
                  <a:lnTo>
                    <a:pt x="674" y="301"/>
                  </a:lnTo>
                  <a:lnTo>
                    <a:pt x="673" y="301"/>
                  </a:lnTo>
                  <a:lnTo>
                    <a:pt x="669" y="301"/>
                  </a:lnTo>
                  <a:lnTo>
                    <a:pt x="668" y="301"/>
                  </a:lnTo>
                  <a:lnTo>
                    <a:pt x="668" y="302"/>
                  </a:lnTo>
                  <a:lnTo>
                    <a:pt x="667" y="302"/>
                  </a:lnTo>
                  <a:lnTo>
                    <a:pt x="666" y="301"/>
                  </a:lnTo>
                  <a:lnTo>
                    <a:pt x="666" y="301"/>
                  </a:lnTo>
                  <a:lnTo>
                    <a:pt x="657" y="299"/>
                  </a:lnTo>
                  <a:lnTo>
                    <a:pt x="655" y="298"/>
                  </a:lnTo>
                  <a:lnTo>
                    <a:pt x="654" y="298"/>
                  </a:lnTo>
                  <a:lnTo>
                    <a:pt x="656" y="295"/>
                  </a:lnTo>
                  <a:lnTo>
                    <a:pt x="656" y="292"/>
                  </a:lnTo>
                  <a:lnTo>
                    <a:pt x="657" y="277"/>
                  </a:lnTo>
                  <a:lnTo>
                    <a:pt x="655" y="269"/>
                  </a:lnTo>
                  <a:lnTo>
                    <a:pt x="653" y="259"/>
                  </a:lnTo>
                  <a:lnTo>
                    <a:pt x="653" y="256"/>
                  </a:lnTo>
                  <a:lnTo>
                    <a:pt x="656" y="249"/>
                  </a:lnTo>
                  <a:lnTo>
                    <a:pt x="657" y="244"/>
                  </a:lnTo>
                  <a:lnTo>
                    <a:pt x="657" y="241"/>
                  </a:lnTo>
                  <a:lnTo>
                    <a:pt x="659" y="240"/>
                  </a:lnTo>
                  <a:lnTo>
                    <a:pt x="662" y="238"/>
                  </a:lnTo>
                  <a:lnTo>
                    <a:pt x="663" y="237"/>
                  </a:lnTo>
                  <a:lnTo>
                    <a:pt x="663" y="237"/>
                  </a:lnTo>
                  <a:lnTo>
                    <a:pt x="664" y="236"/>
                  </a:lnTo>
                  <a:lnTo>
                    <a:pt x="665" y="236"/>
                  </a:lnTo>
                  <a:lnTo>
                    <a:pt x="665" y="236"/>
                  </a:lnTo>
                  <a:lnTo>
                    <a:pt x="667" y="236"/>
                  </a:lnTo>
                  <a:lnTo>
                    <a:pt x="668" y="235"/>
                  </a:lnTo>
                  <a:lnTo>
                    <a:pt x="670" y="230"/>
                  </a:lnTo>
                  <a:lnTo>
                    <a:pt x="676" y="220"/>
                  </a:lnTo>
                  <a:lnTo>
                    <a:pt x="680" y="216"/>
                  </a:lnTo>
                  <a:lnTo>
                    <a:pt x="681" y="215"/>
                  </a:lnTo>
                  <a:lnTo>
                    <a:pt x="682" y="214"/>
                  </a:lnTo>
                  <a:lnTo>
                    <a:pt x="682" y="213"/>
                  </a:lnTo>
                  <a:lnTo>
                    <a:pt x="684" y="210"/>
                  </a:lnTo>
                  <a:lnTo>
                    <a:pt x="693" y="196"/>
                  </a:lnTo>
                  <a:lnTo>
                    <a:pt x="696" y="191"/>
                  </a:lnTo>
                  <a:lnTo>
                    <a:pt x="700" y="185"/>
                  </a:lnTo>
                  <a:lnTo>
                    <a:pt x="696" y="181"/>
                  </a:lnTo>
                  <a:lnTo>
                    <a:pt x="690" y="173"/>
                  </a:lnTo>
                  <a:lnTo>
                    <a:pt x="686" y="165"/>
                  </a:lnTo>
                  <a:lnTo>
                    <a:pt x="682" y="162"/>
                  </a:lnTo>
                  <a:lnTo>
                    <a:pt x="678" y="159"/>
                  </a:lnTo>
                  <a:lnTo>
                    <a:pt x="673" y="157"/>
                  </a:lnTo>
                  <a:lnTo>
                    <a:pt x="668" y="153"/>
                  </a:lnTo>
                  <a:lnTo>
                    <a:pt x="665" y="149"/>
                  </a:lnTo>
                  <a:lnTo>
                    <a:pt x="658" y="135"/>
                  </a:lnTo>
                  <a:lnTo>
                    <a:pt x="656" y="131"/>
                  </a:lnTo>
                  <a:lnTo>
                    <a:pt x="653" y="129"/>
                  </a:lnTo>
                  <a:lnTo>
                    <a:pt x="650" y="126"/>
                  </a:lnTo>
                  <a:lnTo>
                    <a:pt x="645" y="120"/>
                  </a:lnTo>
                  <a:lnTo>
                    <a:pt x="637" y="114"/>
                  </a:lnTo>
                  <a:lnTo>
                    <a:pt x="625" y="106"/>
                  </a:lnTo>
                  <a:lnTo>
                    <a:pt x="614" y="99"/>
                  </a:lnTo>
                  <a:lnTo>
                    <a:pt x="611" y="97"/>
                  </a:lnTo>
                  <a:lnTo>
                    <a:pt x="606" y="87"/>
                  </a:lnTo>
                  <a:lnTo>
                    <a:pt x="601" y="78"/>
                  </a:lnTo>
                  <a:lnTo>
                    <a:pt x="593" y="68"/>
                  </a:lnTo>
                  <a:lnTo>
                    <a:pt x="585" y="60"/>
                  </a:lnTo>
                  <a:lnTo>
                    <a:pt x="580" y="56"/>
                  </a:lnTo>
                  <a:lnTo>
                    <a:pt x="576" y="54"/>
                  </a:lnTo>
                  <a:lnTo>
                    <a:pt x="569" y="53"/>
                  </a:lnTo>
                  <a:lnTo>
                    <a:pt x="566" y="53"/>
                  </a:lnTo>
                  <a:lnTo>
                    <a:pt x="559" y="48"/>
                  </a:lnTo>
                  <a:lnTo>
                    <a:pt x="555" y="46"/>
                  </a:lnTo>
                  <a:lnTo>
                    <a:pt x="549" y="42"/>
                  </a:lnTo>
                  <a:lnTo>
                    <a:pt x="543" y="37"/>
                  </a:lnTo>
                  <a:lnTo>
                    <a:pt x="541" y="34"/>
                  </a:lnTo>
                  <a:lnTo>
                    <a:pt x="538" y="33"/>
                  </a:lnTo>
                  <a:lnTo>
                    <a:pt x="531" y="32"/>
                  </a:lnTo>
                  <a:lnTo>
                    <a:pt x="529" y="32"/>
                  </a:lnTo>
                  <a:lnTo>
                    <a:pt x="525" y="32"/>
                  </a:lnTo>
                  <a:lnTo>
                    <a:pt x="524" y="32"/>
                  </a:lnTo>
                  <a:lnTo>
                    <a:pt x="523" y="32"/>
                  </a:lnTo>
                  <a:lnTo>
                    <a:pt x="521" y="32"/>
                  </a:lnTo>
                  <a:lnTo>
                    <a:pt x="520" y="32"/>
                  </a:lnTo>
                  <a:lnTo>
                    <a:pt x="518" y="34"/>
                  </a:lnTo>
                  <a:lnTo>
                    <a:pt x="517" y="35"/>
                  </a:lnTo>
                  <a:lnTo>
                    <a:pt x="515" y="35"/>
                  </a:lnTo>
                  <a:lnTo>
                    <a:pt x="514" y="34"/>
                  </a:lnTo>
                  <a:lnTo>
                    <a:pt x="509" y="31"/>
                  </a:lnTo>
                  <a:lnTo>
                    <a:pt x="508" y="29"/>
                  </a:lnTo>
                  <a:lnTo>
                    <a:pt x="505" y="28"/>
                  </a:lnTo>
                  <a:lnTo>
                    <a:pt x="503" y="29"/>
                  </a:lnTo>
                  <a:lnTo>
                    <a:pt x="501" y="29"/>
                  </a:lnTo>
                  <a:lnTo>
                    <a:pt x="499" y="29"/>
                  </a:lnTo>
                  <a:lnTo>
                    <a:pt x="497" y="29"/>
                  </a:lnTo>
                  <a:lnTo>
                    <a:pt x="493" y="28"/>
                  </a:lnTo>
                  <a:lnTo>
                    <a:pt x="493" y="28"/>
                  </a:lnTo>
                  <a:lnTo>
                    <a:pt x="493" y="27"/>
                  </a:lnTo>
                  <a:lnTo>
                    <a:pt x="491" y="25"/>
                  </a:lnTo>
                  <a:lnTo>
                    <a:pt x="490" y="24"/>
                  </a:lnTo>
                  <a:lnTo>
                    <a:pt x="488" y="24"/>
                  </a:lnTo>
                  <a:lnTo>
                    <a:pt x="486" y="24"/>
                  </a:lnTo>
                  <a:lnTo>
                    <a:pt x="486" y="25"/>
                  </a:lnTo>
                  <a:lnTo>
                    <a:pt x="485" y="27"/>
                  </a:lnTo>
                  <a:lnTo>
                    <a:pt x="481" y="28"/>
                  </a:lnTo>
                  <a:lnTo>
                    <a:pt x="476" y="30"/>
                  </a:lnTo>
                  <a:lnTo>
                    <a:pt x="475" y="31"/>
                  </a:lnTo>
                  <a:lnTo>
                    <a:pt x="470" y="30"/>
                  </a:lnTo>
                  <a:lnTo>
                    <a:pt x="469" y="30"/>
                  </a:lnTo>
                  <a:lnTo>
                    <a:pt x="467" y="31"/>
                  </a:lnTo>
                  <a:lnTo>
                    <a:pt x="466" y="33"/>
                  </a:lnTo>
                  <a:lnTo>
                    <a:pt x="463" y="33"/>
                  </a:lnTo>
                  <a:lnTo>
                    <a:pt x="462" y="31"/>
                  </a:lnTo>
                  <a:lnTo>
                    <a:pt x="460" y="24"/>
                  </a:lnTo>
                  <a:lnTo>
                    <a:pt x="459" y="24"/>
                  </a:lnTo>
                  <a:lnTo>
                    <a:pt x="457" y="22"/>
                  </a:lnTo>
                  <a:lnTo>
                    <a:pt x="456" y="20"/>
                  </a:lnTo>
                  <a:lnTo>
                    <a:pt x="455" y="19"/>
                  </a:lnTo>
                  <a:lnTo>
                    <a:pt x="454" y="18"/>
                  </a:lnTo>
                  <a:lnTo>
                    <a:pt x="452" y="18"/>
                  </a:lnTo>
                  <a:lnTo>
                    <a:pt x="449" y="18"/>
                  </a:lnTo>
                  <a:lnTo>
                    <a:pt x="449" y="17"/>
                  </a:lnTo>
                  <a:lnTo>
                    <a:pt x="448" y="18"/>
                  </a:lnTo>
                  <a:lnTo>
                    <a:pt x="448" y="20"/>
                  </a:lnTo>
                  <a:lnTo>
                    <a:pt x="448" y="22"/>
                  </a:lnTo>
                  <a:lnTo>
                    <a:pt x="448" y="23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442" y="26"/>
                  </a:lnTo>
                  <a:lnTo>
                    <a:pt x="439" y="28"/>
                  </a:lnTo>
                  <a:lnTo>
                    <a:pt x="438" y="29"/>
                  </a:lnTo>
                  <a:lnTo>
                    <a:pt x="435" y="30"/>
                  </a:lnTo>
                  <a:lnTo>
                    <a:pt x="431" y="32"/>
                  </a:lnTo>
                  <a:lnTo>
                    <a:pt x="430" y="32"/>
                  </a:lnTo>
                  <a:lnTo>
                    <a:pt x="428" y="32"/>
                  </a:lnTo>
                  <a:lnTo>
                    <a:pt x="426" y="32"/>
                  </a:lnTo>
                  <a:lnTo>
                    <a:pt x="425" y="32"/>
                  </a:lnTo>
                  <a:lnTo>
                    <a:pt x="423" y="32"/>
                  </a:lnTo>
                  <a:lnTo>
                    <a:pt x="419" y="34"/>
                  </a:lnTo>
                  <a:lnTo>
                    <a:pt x="415" y="35"/>
                  </a:lnTo>
                  <a:lnTo>
                    <a:pt x="411" y="35"/>
                  </a:lnTo>
                  <a:lnTo>
                    <a:pt x="407" y="35"/>
                  </a:lnTo>
                  <a:lnTo>
                    <a:pt x="406" y="35"/>
                  </a:lnTo>
                  <a:lnTo>
                    <a:pt x="405" y="35"/>
                  </a:lnTo>
                  <a:lnTo>
                    <a:pt x="404" y="34"/>
                  </a:lnTo>
                  <a:lnTo>
                    <a:pt x="404" y="32"/>
                  </a:lnTo>
                  <a:lnTo>
                    <a:pt x="403" y="32"/>
                  </a:lnTo>
                  <a:lnTo>
                    <a:pt x="399" y="30"/>
                  </a:lnTo>
                  <a:lnTo>
                    <a:pt x="398" y="28"/>
                  </a:lnTo>
                  <a:lnTo>
                    <a:pt x="397" y="27"/>
                  </a:lnTo>
                  <a:lnTo>
                    <a:pt x="396" y="26"/>
                  </a:lnTo>
                  <a:lnTo>
                    <a:pt x="395" y="24"/>
                  </a:lnTo>
                  <a:lnTo>
                    <a:pt x="395" y="23"/>
                  </a:lnTo>
                  <a:lnTo>
                    <a:pt x="394" y="22"/>
                  </a:lnTo>
                  <a:lnTo>
                    <a:pt x="393" y="22"/>
                  </a:lnTo>
                  <a:lnTo>
                    <a:pt x="392" y="21"/>
                  </a:lnTo>
                  <a:lnTo>
                    <a:pt x="392" y="20"/>
                  </a:lnTo>
                  <a:lnTo>
                    <a:pt x="392" y="18"/>
                  </a:lnTo>
                  <a:lnTo>
                    <a:pt x="392" y="17"/>
                  </a:lnTo>
                  <a:lnTo>
                    <a:pt x="392" y="16"/>
                  </a:lnTo>
                  <a:lnTo>
                    <a:pt x="392" y="16"/>
                  </a:lnTo>
                  <a:lnTo>
                    <a:pt x="390" y="15"/>
                  </a:lnTo>
                  <a:lnTo>
                    <a:pt x="388" y="15"/>
                  </a:lnTo>
                  <a:lnTo>
                    <a:pt x="384" y="16"/>
                  </a:lnTo>
                  <a:lnTo>
                    <a:pt x="383" y="16"/>
                  </a:lnTo>
                  <a:lnTo>
                    <a:pt x="374" y="12"/>
                  </a:lnTo>
                  <a:lnTo>
                    <a:pt x="373" y="11"/>
                  </a:lnTo>
                  <a:lnTo>
                    <a:pt x="373" y="10"/>
                  </a:lnTo>
                  <a:lnTo>
                    <a:pt x="373" y="9"/>
                  </a:lnTo>
                  <a:lnTo>
                    <a:pt x="372" y="8"/>
                  </a:lnTo>
                  <a:lnTo>
                    <a:pt x="371" y="8"/>
                  </a:lnTo>
                  <a:lnTo>
                    <a:pt x="370" y="8"/>
                  </a:lnTo>
                  <a:lnTo>
                    <a:pt x="370" y="7"/>
                  </a:lnTo>
                  <a:lnTo>
                    <a:pt x="370" y="6"/>
                  </a:lnTo>
                  <a:lnTo>
                    <a:pt x="370" y="5"/>
                  </a:lnTo>
                  <a:lnTo>
                    <a:pt x="370" y="5"/>
                  </a:lnTo>
                  <a:lnTo>
                    <a:pt x="369" y="5"/>
                  </a:lnTo>
                  <a:lnTo>
                    <a:pt x="368" y="2"/>
                  </a:lnTo>
                  <a:lnTo>
                    <a:pt x="367" y="1"/>
                  </a:lnTo>
                  <a:lnTo>
                    <a:pt x="366" y="0"/>
                  </a:lnTo>
                  <a:lnTo>
                    <a:pt x="362" y="7"/>
                  </a:lnTo>
                  <a:lnTo>
                    <a:pt x="358" y="19"/>
                  </a:lnTo>
                  <a:lnTo>
                    <a:pt x="353" y="31"/>
                  </a:lnTo>
                  <a:lnTo>
                    <a:pt x="349" y="42"/>
                  </a:lnTo>
                  <a:lnTo>
                    <a:pt x="344" y="52"/>
                  </a:lnTo>
                  <a:lnTo>
                    <a:pt x="341" y="59"/>
                  </a:lnTo>
                  <a:lnTo>
                    <a:pt x="340" y="60"/>
                  </a:lnTo>
                  <a:lnTo>
                    <a:pt x="339" y="59"/>
                  </a:lnTo>
                  <a:lnTo>
                    <a:pt x="338" y="57"/>
                  </a:lnTo>
                  <a:lnTo>
                    <a:pt x="337" y="56"/>
                  </a:lnTo>
                  <a:lnTo>
                    <a:pt x="337" y="55"/>
                  </a:lnTo>
                  <a:lnTo>
                    <a:pt x="337" y="54"/>
                  </a:lnTo>
                  <a:lnTo>
                    <a:pt x="337" y="53"/>
                  </a:lnTo>
                  <a:lnTo>
                    <a:pt x="336" y="53"/>
                  </a:lnTo>
                  <a:lnTo>
                    <a:pt x="334" y="52"/>
                  </a:lnTo>
                  <a:lnTo>
                    <a:pt x="334" y="51"/>
                  </a:lnTo>
                  <a:lnTo>
                    <a:pt x="333" y="49"/>
                  </a:lnTo>
                  <a:lnTo>
                    <a:pt x="333" y="47"/>
                  </a:lnTo>
                  <a:lnTo>
                    <a:pt x="332" y="47"/>
                  </a:lnTo>
                  <a:lnTo>
                    <a:pt x="329" y="45"/>
                  </a:lnTo>
                  <a:lnTo>
                    <a:pt x="329" y="45"/>
                  </a:lnTo>
                  <a:lnTo>
                    <a:pt x="328" y="44"/>
                  </a:lnTo>
                  <a:lnTo>
                    <a:pt x="328" y="42"/>
                  </a:lnTo>
                  <a:lnTo>
                    <a:pt x="328" y="40"/>
                  </a:lnTo>
                  <a:lnTo>
                    <a:pt x="328" y="39"/>
                  </a:lnTo>
                  <a:lnTo>
                    <a:pt x="324" y="35"/>
                  </a:lnTo>
                  <a:lnTo>
                    <a:pt x="323" y="34"/>
                  </a:lnTo>
                  <a:lnTo>
                    <a:pt x="322" y="32"/>
                  </a:lnTo>
                  <a:lnTo>
                    <a:pt x="320" y="32"/>
                  </a:lnTo>
                  <a:lnTo>
                    <a:pt x="318" y="33"/>
                  </a:lnTo>
                  <a:lnTo>
                    <a:pt x="313" y="32"/>
                  </a:lnTo>
                  <a:lnTo>
                    <a:pt x="310" y="33"/>
                  </a:lnTo>
                  <a:lnTo>
                    <a:pt x="307" y="35"/>
                  </a:lnTo>
                  <a:lnTo>
                    <a:pt x="306" y="37"/>
                  </a:lnTo>
                  <a:lnTo>
                    <a:pt x="306" y="39"/>
                  </a:lnTo>
                  <a:lnTo>
                    <a:pt x="306" y="40"/>
                  </a:lnTo>
                  <a:lnTo>
                    <a:pt x="306" y="42"/>
                  </a:lnTo>
                  <a:lnTo>
                    <a:pt x="306" y="44"/>
                  </a:lnTo>
                  <a:lnTo>
                    <a:pt x="306" y="45"/>
                  </a:lnTo>
                  <a:lnTo>
                    <a:pt x="305" y="45"/>
                  </a:lnTo>
                  <a:lnTo>
                    <a:pt x="304" y="46"/>
                  </a:lnTo>
                  <a:lnTo>
                    <a:pt x="303" y="46"/>
                  </a:lnTo>
                  <a:lnTo>
                    <a:pt x="302" y="46"/>
                  </a:lnTo>
                  <a:lnTo>
                    <a:pt x="301" y="46"/>
                  </a:lnTo>
                  <a:lnTo>
                    <a:pt x="300" y="47"/>
                  </a:lnTo>
                  <a:lnTo>
                    <a:pt x="299" y="47"/>
                  </a:lnTo>
                  <a:lnTo>
                    <a:pt x="298" y="47"/>
                  </a:lnTo>
                  <a:lnTo>
                    <a:pt x="298" y="47"/>
                  </a:lnTo>
                  <a:lnTo>
                    <a:pt x="297" y="46"/>
                  </a:lnTo>
                  <a:lnTo>
                    <a:pt x="296" y="45"/>
                  </a:lnTo>
                  <a:lnTo>
                    <a:pt x="295" y="45"/>
                  </a:lnTo>
                  <a:lnTo>
                    <a:pt x="292" y="44"/>
                  </a:lnTo>
                  <a:lnTo>
                    <a:pt x="287" y="43"/>
                  </a:lnTo>
                  <a:lnTo>
                    <a:pt x="285" y="42"/>
                  </a:lnTo>
                  <a:lnTo>
                    <a:pt x="281" y="42"/>
                  </a:lnTo>
                  <a:lnTo>
                    <a:pt x="280" y="42"/>
                  </a:lnTo>
                  <a:lnTo>
                    <a:pt x="278" y="43"/>
                  </a:lnTo>
                  <a:lnTo>
                    <a:pt x="275" y="43"/>
                  </a:lnTo>
                  <a:lnTo>
                    <a:pt x="273" y="44"/>
                  </a:lnTo>
                  <a:lnTo>
                    <a:pt x="270" y="45"/>
                  </a:lnTo>
                  <a:lnTo>
                    <a:pt x="269" y="45"/>
                  </a:lnTo>
                  <a:lnTo>
                    <a:pt x="267" y="45"/>
                  </a:lnTo>
                  <a:lnTo>
                    <a:pt x="267" y="45"/>
                  </a:lnTo>
                  <a:lnTo>
                    <a:pt x="266" y="46"/>
                  </a:lnTo>
                  <a:lnTo>
                    <a:pt x="265" y="47"/>
                  </a:lnTo>
                  <a:lnTo>
                    <a:pt x="264" y="47"/>
                  </a:lnTo>
                  <a:lnTo>
                    <a:pt x="257" y="68"/>
                  </a:lnTo>
                  <a:lnTo>
                    <a:pt x="257" y="70"/>
                  </a:lnTo>
                  <a:lnTo>
                    <a:pt x="257" y="71"/>
                  </a:lnTo>
                  <a:lnTo>
                    <a:pt x="258" y="73"/>
                  </a:lnTo>
                  <a:lnTo>
                    <a:pt x="259" y="78"/>
                  </a:lnTo>
                  <a:lnTo>
                    <a:pt x="259" y="81"/>
                  </a:lnTo>
                  <a:lnTo>
                    <a:pt x="258" y="85"/>
                  </a:lnTo>
                  <a:lnTo>
                    <a:pt x="254" y="92"/>
                  </a:lnTo>
                  <a:lnTo>
                    <a:pt x="254" y="94"/>
                  </a:lnTo>
                  <a:lnTo>
                    <a:pt x="253" y="98"/>
                  </a:lnTo>
                  <a:lnTo>
                    <a:pt x="253" y="101"/>
                  </a:lnTo>
                  <a:lnTo>
                    <a:pt x="243" y="117"/>
                  </a:lnTo>
                  <a:lnTo>
                    <a:pt x="235" y="142"/>
                  </a:lnTo>
                  <a:lnTo>
                    <a:pt x="235" y="143"/>
                  </a:lnTo>
                  <a:lnTo>
                    <a:pt x="236" y="145"/>
                  </a:lnTo>
                  <a:lnTo>
                    <a:pt x="236" y="146"/>
                  </a:lnTo>
                  <a:lnTo>
                    <a:pt x="235" y="147"/>
                  </a:lnTo>
                  <a:lnTo>
                    <a:pt x="234" y="149"/>
                  </a:lnTo>
                  <a:lnTo>
                    <a:pt x="233" y="149"/>
                  </a:lnTo>
                  <a:lnTo>
                    <a:pt x="233" y="151"/>
                  </a:lnTo>
                  <a:lnTo>
                    <a:pt x="235" y="154"/>
                  </a:lnTo>
                  <a:lnTo>
                    <a:pt x="236" y="155"/>
                  </a:lnTo>
                  <a:lnTo>
                    <a:pt x="236" y="157"/>
                  </a:lnTo>
                  <a:lnTo>
                    <a:pt x="234" y="165"/>
                  </a:lnTo>
                  <a:lnTo>
                    <a:pt x="233" y="167"/>
                  </a:lnTo>
                  <a:lnTo>
                    <a:pt x="232" y="168"/>
                  </a:lnTo>
                  <a:lnTo>
                    <a:pt x="229" y="167"/>
                  </a:lnTo>
                  <a:lnTo>
                    <a:pt x="228" y="166"/>
                  </a:lnTo>
                  <a:lnTo>
                    <a:pt x="227" y="166"/>
                  </a:lnTo>
                  <a:lnTo>
                    <a:pt x="204" y="170"/>
                  </a:lnTo>
                  <a:lnTo>
                    <a:pt x="202" y="170"/>
                  </a:lnTo>
                  <a:lnTo>
                    <a:pt x="201" y="171"/>
                  </a:lnTo>
                  <a:lnTo>
                    <a:pt x="200" y="171"/>
                  </a:lnTo>
                  <a:lnTo>
                    <a:pt x="200" y="172"/>
                  </a:lnTo>
                  <a:lnTo>
                    <a:pt x="200" y="173"/>
                  </a:lnTo>
                  <a:lnTo>
                    <a:pt x="200" y="173"/>
                  </a:lnTo>
                  <a:lnTo>
                    <a:pt x="200" y="174"/>
                  </a:lnTo>
                  <a:lnTo>
                    <a:pt x="200" y="175"/>
                  </a:lnTo>
                  <a:lnTo>
                    <a:pt x="199" y="175"/>
                  </a:lnTo>
                  <a:lnTo>
                    <a:pt x="197" y="175"/>
                  </a:lnTo>
                  <a:lnTo>
                    <a:pt x="197" y="176"/>
                  </a:lnTo>
                  <a:lnTo>
                    <a:pt x="181" y="200"/>
                  </a:lnTo>
                  <a:lnTo>
                    <a:pt x="181" y="203"/>
                  </a:lnTo>
                  <a:lnTo>
                    <a:pt x="181" y="204"/>
                  </a:lnTo>
                  <a:lnTo>
                    <a:pt x="181" y="205"/>
                  </a:lnTo>
                  <a:lnTo>
                    <a:pt x="180" y="207"/>
                  </a:lnTo>
                  <a:lnTo>
                    <a:pt x="179" y="207"/>
                  </a:lnTo>
                  <a:lnTo>
                    <a:pt x="178" y="208"/>
                  </a:lnTo>
                  <a:lnTo>
                    <a:pt x="177" y="209"/>
                  </a:lnTo>
                  <a:lnTo>
                    <a:pt x="176" y="210"/>
                  </a:lnTo>
                  <a:lnTo>
                    <a:pt x="175" y="213"/>
                  </a:lnTo>
                  <a:lnTo>
                    <a:pt x="174" y="217"/>
                  </a:lnTo>
                  <a:lnTo>
                    <a:pt x="173" y="219"/>
                  </a:lnTo>
                  <a:lnTo>
                    <a:pt x="173" y="220"/>
                  </a:lnTo>
                  <a:lnTo>
                    <a:pt x="169" y="222"/>
                  </a:lnTo>
                  <a:lnTo>
                    <a:pt x="168" y="223"/>
                  </a:lnTo>
                  <a:lnTo>
                    <a:pt x="168" y="224"/>
                  </a:lnTo>
                  <a:lnTo>
                    <a:pt x="168" y="226"/>
                  </a:lnTo>
                  <a:lnTo>
                    <a:pt x="166" y="228"/>
                  </a:lnTo>
                  <a:lnTo>
                    <a:pt x="160" y="231"/>
                  </a:lnTo>
                  <a:lnTo>
                    <a:pt x="159" y="231"/>
                  </a:lnTo>
                  <a:lnTo>
                    <a:pt x="157" y="234"/>
                  </a:lnTo>
                  <a:lnTo>
                    <a:pt x="156" y="235"/>
                  </a:lnTo>
                  <a:lnTo>
                    <a:pt x="155" y="236"/>
                  </a:lnTo>
                  <a:lnTo>
                    <a:pt x="154" y="238"/>
                  </a:lnTo>
                  <a:lnTo>
                    <a:pt x="153" y="240"/>
                  </a:lnTo>
                  <a:lnTo>
                    <a:pt x="153" y="242"/>
                  </a:lnTo>
                  <a:lnTo>
                    <a:pt x="154" y="244"/>
                  </a:lnTo>
                  <a:lnTo>
                    <a:pt x="153" y="248"/>
                  </a:lnTo>
                  <a:lnTo>
                    <a:pt x="154" y="249"/>
                  </a:lnTo>
                  <a:lnTo>
                    <a:pt x="156" y="252"/>
                  </a:lnTo>
                  <a:lnTo>
                    <a:pt x="156" y="254"/>
                  </a:lnTo>
                  <a:lnTo>
                    <a:pt x="156" y="255"/>
                  </a:lnTo>
                  <a:lnTo>
                    <a:pt x="146" y="276"/>
                  </a:lnTo>
                  <a:lnTo>
                    <a:pt x="146" y="278"/>
                  </a:lnTo>
                  <a:lnTo>
                    <a:pt x="146" y="280"/>
                  </a:lnTo>
                  <a:lnTo>
                    <a:pt x="148" y="281"/>
                  </a:lnTo>
                  <a:lnTo>
                    <a:pt x="149" y="283"/>
                  </a:lnTo>
                  <a:lnTo>
                    <a:pt x="149" y="285"/>
                  </a:lnTo>
                  <a:lnTo>
                    <a:pt x="143" y="300"/>
                  </a:lnTo>
                  <a:lnTo>
                    <a:pt x="143" y="301"/>
                  </a:lnTo>
                  <a:lnTo>
                    <a:pt x="144" y="301"/>
                  </a:lnTo>
                  <a:lnTo>
                    <a:pt x="146" y="303"/>
                  </a:lnTo>
                  <a:lnTo>
                    <a:pt x="147" y="304"/>
                  </a:lnTo>
                  <a:lnTo>
                    <a:pt x="146" y="306"/>
                  </a:lnTo>
                  <a:lnTo>
                    <a:pt x="145" y="308"/>
                  </a:lnTo>
                  <a:lnTo>
                    <a:pt x="141" y="312"/>
                  </a:lnTo>
                  <a:lnTo>
                    <a:pt x="139" y="314"/>
                  </a:lnTo>
                  <a:lnTo>
                    <a:pt x="139" y="314"/>
                  </a:lnTo>
                  <a:lnTo>
                    <a:pt x="139" y="315"/>
                  </a:lnTo>
                  <a:lnTo>
                    <a:pt x="138" y="316"/>
                  </a:lnTo>
                  <a:lnTo>
                    <a:pt x="137" y="318"/>
                  </a:lnTo>
                  <a:lnTo>
                    <a:pt x="136" y="318"/>
                  </a:lnTo>
                  <a:lnTo>
                    <a:pt x="136" y="318"/>
                  </a:lnTo>
                  <a:lnTo>
                    <a:pt x="135" y="318"/>
                  </a:lnTo>
                  <a:lnTo>
                    <a:pt x="134" y="319"/>
                  </a:lnTo>
                  <a:lnTo>
                    <a:pt x="134" y="321"/>
                  </a:lnTo>
                  <a:lnTo>
                    <a:pt x="133" y="322"/>
                  </a:lnTo>
                  <a:lnTo>
                    <a:pt x="132" y="322"/>
                  </a:lnTo>
                  <a:lnTo>
                    <a:pt x="132" y="320"/>
                  </a:lnTo>
                  <a:lnTo>
                    <a:pt x="132" y="318"/>
                  </a:lnTo>
                  <a:lnTo>
                    <a:pt x="132" y="316"/>
                  </a:lnTo>
                  <a:lnTo>
                    <a:pt x="130" y="315"/>
                  </a:lnTo>
                  <a:lnTo>
                    <a:pt x="128" y="314"/>
                  </a:lnTo>
                  <a:lnTo>
                    <a:pt x="119" y="306"/>
                  </a:lnTo>
                  <a:lnTo>
                    <a:pt x="118" y="306"/>
                  </a:lnTo>
                  <a:lnTo>
                    <a:pt x="117" y="306"/>
                  </a:lnTo>
                  <a:lnTo>
                    <a:pt x="108" y="313"/>
                  </a:lnTo>
                  <a:lnTo>
                    <a:pt x="107" y="314"/>
                  </a:lnTo>
                  <a:lnTo>
                    <a:pt x="105" y="315"/>
                  </a:lnTo>
                  <a:lnTo>
                    <a:pt x="103" y="322"/>
                  </a:lnTo>
                  <a:lnTo>
                    <a:pt x="95" y="330"/>
                  </a:lnTo>
                  <a:lnTo>
                    <a:pt x="95" y="332"/>
                  </a:lnTo>
                  <a:lnTo>
                    <a:pt x="95" y="336"/>
                  </a:lnTo>
                  <a:lnTo>
                    <a:pt x="99" y="353"/>
                  </a:lnTo>
                  <a:lnTo>
                    <a:pt x="99" y="356"/>
                  </a:lnTo>
                  <a:lnTo>
                    <a:pt x="99" y="360"/>
                  </a:lnTo>
                  <a:lnTo>
                    <a:pt x="98" y="360"/>
                  </a:lnTo>
                  <a:lnTo>
                    <a:pt x="97" y="361"/>
                  </a:lnTo>
                  <a:lnTo>
                    <a:pt x="97" y="361"/>
                  </a:lnTo>
                  <a:lnTo>
                    <a:pt x="98" y="364"/>
                  </a:lnTo>
                  <a:lnTo>
                    <a:pt x="97" y="365"/>
                  </a:lnTo>
                  <a:lnTo>
                    <a:pt x="95" y="367"/>
                  </a:lnTo>
                  <a:lnTo>
                    <a:pt x="92" y="370"/>
                  </a:lnTo>
                  <a:lnTo>
                    <a:pt x="82" y="397"/>
                  </a:lnTo>
                  <a:lnTo>
                    <a:pt x="80" y="408"/>
                  </a:lnTo>
                  <a:lnTo>
                    <a:pt x="80" y="414"/>
                  </a:lnTo>
                  <a:lnTo>
                    <a:pt x="81" y="432"/>
                  </a:lnTo>
                  <a:lnTo>
                    <a:pt x="82" y="455"/>
                  </a:lnTo>
                  <a:lnTo>
                    <a:pt x="84" y="477"/>
                  </a:lnTo>
                  <a:lnTo>
                    <a:pt x="83" y="479"/>
                  </a:lnTo>
                  <a:lnTo>
                    <a:pt x="83" y="480"/>
                  </a:lnTo>
                  <a:lnTo>
                    <a:pt x="82" y="482"/>
                  </a:lnTo>
                  <a:lnTo>
                    <a:pt x="80" y="484"/>
                  </a:lnTo>
                  <a:lnTo>
                    <a:pt x="72" y="491"/>
                  </a:lnTo>
                  <a:lnTo>
                    <a:pt x="72" y="492"/>
                  </a:lnTo>
                  <a:lnTo>
                    <a:pt x="71" y="492"/>
                  </a:lnTo>
                  <a:lnTo>
                    <a:pt x="66" y="492"/>
                  </a:lnTo>
                  <a:lnTo>
                    <a:pt x="64" y="493"/>
                  </a:lnTo>
                  <a:lnTo>
                    <a:pt x="62" y="493"/>
                  </a:lnTo>
                  <a:lnTo>
                    <a:pt x="61" y="494"/>
                  </a:lnTo>
                  <a:lnTo>
                    <a:pt x="60" y="494"/>
                  </a:lnTo>
                  <a:lnTo>
                    <a:pt x="56" y="495"/>
                  </a:lnTo>
                  <a:lnTo>
                    <a:pt x="56" y="496"/>
                  </a:lnTo>
                  <a:lnTo>
                    <a:pt x="56" y="496"/>
                  </a:lnTo>
                  <a:lnTo>
                    <a:pt x="52" y="495"/>
                  </a:lnTo>
                  <a:lnTo>
                    <a:pt x="51" y="494"/>
                  </a:lnTo>
                  <a:lnTo>
                    <a:pt x="49" y="492"/>
                  </a:lnTo>
                  <a:lnTo>
                    <a:pt x="47" y="489"/>
                  </a:lnTo>
                  <a:lnTo>
                    <a:pt x="46" y="489"/>
                  </a:lnTo>
                  <a:lnTo>
                    <a:pt x="44" y="490"/>
                  </a:lnTo>
                  <a:lnTo>
                    <a:pt x="43" y="490"/>
                  </a:lnTo>
                  <a:lnTo>
                    <a:pt x="42" y="491"/>
                  </a:lnTo>
                  <a:lnTo>
                    <a:pt x="41" y="490"/>
                  </a:lnTo>
                  <a:lnTo>
                    <a:pt x="40" y="489"/>
                  </a:lnTo>
                  <a:lnTo>
                    <a:pt x="38" y="488"/>
                  </a:lnTo>
                  <a:lnTo>
                    <a:pt x="37" y="488"/>
                  </a:lnTo>
                  <a:lnTo>
                    <a:pt x="37" y="489"/>
                  </a:lnTo>
                  <a:lnTo>
                    <a:pt x="36" y="490"/>
                  </a:lnTo>
                  <a:lnTo>
                    <a:pt x="31" y="490"/>
                  </a:lnTo>
                  <a:lnTo>
                    <a:pt x="30" y="490"/>
                  </a:lnTo>
                  <a:lnTo>
                    <a:pt x="30" y="490"/>
                  </a:lnTo>
                  <a:lnTo>
                    <a:pt x="30" y="491"/>
                  </a:lnTo>
                  <a:lnTo>
                    <a:pt x="29" y="492"/>
                  </a:lnTo>
                  <a:lnTo>
                    <a:pt x="28" y="492"/>
                  </a:lnTo>
                  <a:lnTo>
                    <a:pt x="19" y="490"/>
                  </a:lnTo>
                  <a:lnTo>
                    <a:pt x="18" y="490"/>
                  </a:lnTo>
                  <a:lnTo>
                    <a:pt x="16" y="492"/>
                  </a:lnTo>
                  <a:lnTo>
                    <a:pt x="17" y="493"/>
                  </a:lnTo>
                  <a:lnTo>
                    <a:pt x="16" y="494"/>
                  </a:lnTo>
                  <a:lnTo>
                    <a:pt x="15" y="494"/>
                  </a:lnTo>
                  <a:lnTo>
                    <a:pt x="13" y="494"/>
                  </a:lnTo>
                  <a:lnTo>
                    <a:pt x="13" y="494"/>
                  </a:lnTo>
                  <a:lnTo>
                    <a:pt x="13" y="495"/>
                  </a:lnTo>
                  <a:lnTo>
                    <a:pt x="13" y="495"/>
                  </a:lnTo>
                  <a:lnTo>
                    <a:pt x="13" y="496"/>
                  </a:lnTo>
                  <a:lnTo>
                    <a:pt x="12" y="496"/>
                  </a:lnTo>
                  <a:lnTo>
                    <a:pt x="12" y="497"/>
                  </a:lnTo>
                  <a:lnTo>
                    <a:pt x="13" y="498"/>
                  </a:lnTo>
                  <a:lnTo>
                    <a:pt x="13" y="499"/>
                  </a:lnTo>
                  <a:lnTo>
                    <a:pt x="12" y="501"/>
                  </a:lnTo>
                  <a:lnTo>
                    <a:pt x="13" y="502"/>
                  </a:lnTo>
                  <a:lnTo>
                    <a:pt x="13" y="502"/>
                  </a:lnTo>
                  <a:lnTo>
                    <a:pt x="14" y="503"/>
                  </a:lnTo>
                  <a:lnTo>
                    <a:pt x="14" y="504"/>
                  </a:lnTo>
                  <a:lnTo>
                    <a:pt x="15" y="504"/>
                  </a:lnTo>
                  <a:lnTo>
                    <a:pt x="16" y="505"/>
                  </a:lnTo>
                  <a:lnTo>
                    <a:pt x="16" y="506"/>
                  </a:lnTo>
                  <a:lnTo>
                    <a:pt x="15" y="507"/>
                  </a:lnTo>
                  <a:lnTo>
                    <a:pt x="14" y="507"/>
                  </a:lnTo>
                  <a:lnTo>
                    <a:pt x="13" y="508"/>
                  </a:lnTo>
                  <a:lnTo>
                    <a:pt x="13" y="509"/>
                  </a:lnTo>
                  <a:lnTo>
                    <a:pt x="13" y="510"/>
                  </a:lnTo>
                  <a:lnTo>
                    <a:pt x="13" y="510"/>
                  </a:lnTo>
                  <a:lnTo>
                    <a:pt x="13" y="511"/>
                  </a:lnTo>
                  <a:lnTo>
                    <a:pt x="14" y="512"/>
                  </a:lnTo>
                  <a:lnTo>
                    <a:pt x="15" y="512"/>
                  </a:lnTo>
                  <a:lnTo>
                    <a:pt x="14" y="514"/>
                  </a:lnTo>
                  <a:lnTo>
                    <a:pt x="14" y="515"/>
                  </a:lnTo>
                  <a:lnTo>
                    <a:pt x="13" y="515"/>
                  </a:lnTo>
                  <a:lnTo>
                    <a:pt x="11" y="516"/>
                  </a:lnTo>
                  <a:lnTo>
                    <a:pt x="9" y="516"/>
                  </a:lnTo>
                  <a:lnTo>
                    <a:pt x="9" y="517"/>
                  </a:lnTo>
                  <a:lnTo>
                    <a:pt x="9" y="518"/>
                  </a:lnTo>
                  <a:lnTo>
                    <a:pt x="9" y="518"/>
                  </a:lnTo>
                  <a:lnTo>
                    <a:pt x="4" y="523"/>
                  </a:lnTo>
                  <a:lnTo>
                    <a:pt x="3" y="525"/>
                  </a:lnTo>
                  <a:lnTo>
                    <a:pt x="2" y="525"/>
                  </a:lnTo>
                  <a:lnTo>
                    <a:pt x="2" y="526"/>
                  </a:lnTo>
                  <a:lnTo>
                    <a:pt x="2" y="527"/>
                  </a:lnTo>
                  <a:lnTo>
                    <a:pt x="2" y="527"/>
                  </a:lnTo>
                  <a:lnTo>
                    <a:pt x="2" y="528"/>
                  </a:lnTo>
                  <a:lnTo>
                    <a:pt x="1" y="530"/>
                  </a:lnTo>
                  <a:lnTo>
                    <a:pt x="0" y="531"/>
                  </a:lnTo>
                  <a:lnTo>
                    <a:pt x="2" y="535"/>
                  </a:lnTo>
                  <a:lnTo>
                    <a:pt x="2" y="536"/>
                  </a:lnTo>
                  <a:lnTo>
                    <a:pt x="4" y="537"/>
                  </a:lnTo>
                  <a:lnTo>
                    <a:pt x="4" y="538"/>
                  </a:lnTo>
                  <a:lnTo>
                    <a:pt x="5" y="539"/>
                  </a:lnTo>
                  <a:lnTo>
                    <a:pt x="8" y="539"/>
                  </a:lnTo>
                  <a:lnTo>
                    <a:pt x="9" y="540"/>
                  </a:lnTo>
                  <a:lnTo>
                    <a:pt x="9" y="540"/>
                  </a:lnTo>
                  <a:lnTo>
                    <a:pt x="10" y="539"/>
                  </a:lnTo>
                  <a:lnTo>
                    <a:pt x="13" y="539"/>
                  </a:lnTo>
                  <a:lnTo>
                    <a:pt x="16" y="540"/>
                  </a:lnTo>
                  <a:lnTo>
                    <a:pt x="18" y="540"/>
                  </a:lnTo>
                  <a:lnTo>
                    <a:pt x="18" y="541"/>
                  </a:lnTo>
                  <a:lnTo>
                    <a:pt x="20" y="542"/>
                  </a:lnTo>
                  <a:lnTo>
                    <a:pt x="21" y="542"/>
                  </a:lnTo>
                  <a:lnTo>
                    <a:pt x="23" y="544"/>
                  </a:lnTo>
                  <a:lnTo>
                    <a:pt x="27" y="545"/>
                  </a:lnTo>
                  <a:lnTo>
                    <a:pt x="28" y="545"/>
                  </a:lnTo>
                  <a:lnTo>
                    <a:pt x="30" y="544"/>
                  </a:lnTo>
                  <a:lnTo>
                    <a:pt x="30" y="543"/>
                  </a:lnTo>
                  <a:lnTo>
                    <a:pt x="33" y="543"/>
                  </a:lnTo>
                  <a:lnTo>
                    <a:pt x="35" y="542"/>
                  </a:lnTo>
                  <a:lnTo>
                    <a:pt x="36" y="543"/>
                  </a:lnTo>
                  <a:lnTo>
                    <a:pt x="37" y="544"/>
                  </a:lnTo>
                  <a:lnTo>
                    <a:pt x="39" y="544"/>
                  </a:lnTo>
                  <a:lnTo>
                    <a:pt x="40" y="545"/>
                  </a:lnTo>
                  <a:lnTo>
                    <a:pt x="41" y="547"/>
                  </a:lnTo>
                  <a:lnTo>
                    <a:pt x="41" y="548"/>
                  </a:lnTo>
                  <a:lnTo>
                    <a:pt x="43" y="548"/>
                  </a:lnTo>
                  <a:lnTo>
                    <a:pt x="48" y="548"/>
                  </a:lnTo>
                  <a:lnTo>
                    <a:pt x="49" y="548"/>
                  </a:lnTo>
                  <a:lnTo>
                    <a:pt x="51" y="549"/>
                  </a:lnTo>
                  <a:lnTo>
                    <a:pt x="53" y="549"/>
                  </a:lnTo>
                  <a:lnTo>
                    <a:pt x="54" y="550"/>
                  </a:lnTo>
                  <a:lnTo>
                    <a:pt x="55" y="551"/>
                  </a:lnTo>
                  <a:lnTo>
                    <a:pt x="57" y="555"/>
                  </a:lnTo>
                  <a:lnTo>
                    <a:pt x="61" y="557"/>
                  </a:lnTo>
                  <a:lnTo>
                    <a:pt x="62" y="557"/>
                  </a:lnTo>
                  <a:lnTo>
                    <a:pt x="64" y="557"/>
                  </a:lnTo>
                  <a:lnTo>
                    <a:pt x="64" y="557"/>
                  </a:lnTo>
                  <a:lnTo>
                    <a:pt x="66" y="558"/>
                  </a:lnTo>
                  <a:lnTo>
                    <a:pt x="75" y="568"/>
                  </a:lnTo>
                  <a:lnTo>
                    <a:pt x="77" y="571"/>
                  </a:lnTo>
                  <a:lnTo>
                    <a:pt x="77" y="573"/>
                  </a:lnTo>
                  <a:lnTo>
                    <a:pt x="77" y="580"/>
                  </a:lnTo>
                  <a:lnTo>
                    <a:pt x="78" y="581"/>
                  </a:lnTo>
                  <a:lnTo>
                    <a:pt x="81" y="583"/>
                  </a:lnTo>
                  <a:lnTo>
                    <a:pt x="84" y="586"/>
                  </a:lnTo>
                  <a:lnTo>
                    <a:pt x="85" y="587"/>
                  </a:lnTo>
                  <a:lnTo>
                    <a:pt x="87" y="587"/>
                  </a:lnTo>
                  <a:lnTo>
                    <a:pt x="87" y="586"/>
                  </a:lnTo>
                  <a:lnTo>
                    <a:pt x="89" y="587"/>
                  </a:lnTo>
                  <a:lnTo>
                    <a:pt x="90" y="588"/>
                  </a:lnTo>
                  <a:lnTo>
                    <a:pt x="90" y="589"/>
                  </a:lnTo>
                  <a:lnTo>
                    <a:pt x="90" y="592"/>
                  </a:lnTo>
                  <a:lnTo>
                    <a:pt x="90" y="593"/>
                  </a:lnTo>
                  <a:lnTo>
                    <a:pt x="90" y="595"/>
                  </a:lnTo>
                  <a:lnTo>
                    <a:pt x="91" y="596"/>
                  </a:lnTo>
                  <a:lnTo>
                    <a:pt x="92" y="596"/>
                  </a:lnTo>
                  <a:lnTo>
                    <a:pt x="92" y="597"/>
                  </a:lnTo>
                  <a:lnTo>
                    <a:pt x="93" y="597"/>
                  </a:lnTo>
                  <a:lnTo>
                    <a:pt x="95" y="599"/>
                  </a:lnTo>
                  <a:lnTo>
                    <a:pt x="95" y="600"/>
                  </a:lnTo>
                  <a:lnTo>
                    <a:pt x="95" y="600"/>
                  </a:lnTo>
                  <a:lnTo>
                    <a:pt x="96" y="601"/>
                  </a:lnTo>
                  <a:lnTo>
                    <a:pt x="97" y="601"/>
                  </a:lnTo>
                  <a:lnTo>
                    <a:pt x="108" y="604"/>
                  </a:lnTo>
                  <a:lnTo>
                    <a:pt x="113" y="607"/>
                  </a:lnTo>
                  <a:lnTo>
                    <a:pt x="113" y="608"/>
                  </a:lnTo>
                  <a:lnTo>
                    <a:pt x="1032" y="608"/>
                  </a:lnTo>
                  <a:lnTo>
                    <a:pt x="1034" y="605"/>
                  </a:lnTo>
                  <a:lnTo>
                    <a:pt x="1039" y="60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998">
              <a:extLst>
                <a:ext uri="{FF2B5EF4-FFF2-40B4-BE49-F238E27FC236}">
                  <a16:creationId xmlns:a16="http://schemas.microsoft.com/office/drawing/2014/main" id="{DE7BD084-BAAE-C189-1E05-ACCA86BD31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4563" y="4278313"/>
              <a:ext cx="1230313" cy="641350"/>
            </a:xfrm>
            <a:custGeom>
              <a:avLst/>
              <a:gdLst>
                <a:gd name="T0" fmla="*/ 754 w 775"/>
                <a:gd name="T1" fmla="*/ 392 h 404"/>
                <a:gd name="T2" fmla="*/ 749 w 775"/>
                <a:gd name="T3" fmla="*/ 383 h 404"/>
                <a:gd name="T4" fmla="*/ 728 w 775"/>
                <a:gd name="T5" fmla="*/ 354 h 404"/>
                <a:gd name="T6" fmla="*/ 713 w 775"/>
                <a:gd name="T7" fmla="*/ 345 h 404"/>
                <a:gd name="T8" fmla="*/ 698 w 775"/>
                <a:gd name="T9" fmla="*/ 339 h 404"/>
                <a:gd name="T10" fmla="*/ 682 w 775"/>
                <a:gd name="T11" fmla="*/ 338 h 404"/>
                <a:gd name="T12" fmla="*/ 667 w 775"/>
                <a:gd name="T13" fmla="*/ 335 h 404"/>
                <a:gd name="T14" fmla="*/ 664 w 775"/>
                <a:gd name="T15" fmla="*/ 323 h 404"/>
                <a:gd name="T16" fmla="*/ 673 w 775"/>
                <a:gd name="T17" fmla="*/ 312 h 404"/>
                <a:gd name="T18" fmla="*/ 675 w 775"/>
                <a:gd name="T19" fmla="*/ 305 h 404"/>
                <a:gd name="T20" fmla="*/ 675 w 775"/>
                <a:gd name="T21" fmla="*/ 298 h 404"/>
                <a:gd name="T22" fmla="*/ 675 w 775"/>
                <a:gd name="T23" fmla="*/ 291 h 404"/>
                <a:gd name="T24" fmla="*/ 690 w 775"/>
                <a:gd name="T25" fmla="*/ 288 h 404"/>
                <a:gd name="T26" fmla="*/ 700 w 775"/>
                <a:gd name="T27" fmla="*/ 284 h 404"/>
                <a:gd name="T28" fmla="*/ 713 w 775"/>
                <a:gd name="T29" fmla="*/ 290 h 404"/>
                <a:gd name="T30" fmla="*/ 728 w 775"/>
                <a:gd name="T31" fmla="*/ 288 h 404"/>
                <a:gd name="T32" fmla="*/ 744 w 775"/>
                <a:gd name="T33" fmla="*/ 251 h 404"/>
                <a:gd name="T34" fmla="*/ 734 w 775"/>
                <a:gd name="T35" fmla="*/ 181 h 404"/>
                <a:gd name="T36" fmla="*/ 734 w 775"/>
                <a:gd name="T37" fmla="*/ 164 h 404"/>
                <a:gd name="T38" fmla="*/ 672 w 775"/>
                <a:gd name="T39" fmla="*/ 113 h 404"/>
                <a:gd name="T40" fmla="*/ 670 w 775"/>
                <a:gd name="T41" fmla="*/ 47 h 404"/>
                <a:gd name="T42" fmla="*/ 643 w 775"/>
                <a:gd name="T43" fmla="*/ 0 h 404"/>
                <a:gd name="T44" fmla="*/ 644 w 775"/>
                <a:gd name="T45" fmla="*/ 13 h 404"/>
                <a:gd name="T46" fmla="*/ 615 w 775"/>
                <a:gd name="T47" fmla="*/ 41 h 404"/>
                <a:gd name="T48" fmla="*/ 584 w 775"/>
                <a:gd name="T49" fmla="*/ 118 h 404"/>
                <a:gd name="T50" fmla="*/ 509 w 775"/>
                <a:gd name="T51" fmla="*/ 188 h 404"/>
                <a:gd name="T52" fmla="*/ 458 w 775"/>
                <a:gd name="T53" fmla="*/ 160 h 404"/>
                <a:gd name="T54" fmla="*/ 383 w 775"/>
                <a:gd name="T55" fmla="*/ 190 h 404"/>
                <a:gd name="T56" fmla="*/ 352 w 775"/>
                <a:gd name="T57" fmla="*/ 220 h 404"/>
                <a:gd name="T58" fmla="*/ 261 w 775"/>
                <a:gd name="T59" fmla="*/ 200 h 404"/>
                <a:gd name="T60" fmla="*/ 181 w 775"/>
                <a:gd name="T61" fmla="*/ 204 h 404"/>
                <a:gd name="T62" fmla="*/ 140 w 775"/>
                <a:gd name="T63" fmla="*/ 159 h 404"/>
                <a:gd name="T64" fmla="*/ 132 w 775"/>
                <a:gd name="T65" fmla="*/ 141 h 404"/>
                <a:gd name="T66" fmla="*/ 117 w 775"/>
                <a:gd name="T67" fmla="*/ 140 h 404"/>
                <a:gd name="T68" fmla="*/ 98 w 775"/>
                <a:gd name="T69" fmla="*/ 142 h 404"/>
                <a:gd name="T70" fmla="*/ 90 w 775"/>
                <a:gd name="T71" fmla="*/ 145 h 404"/>
                <a:gd name="T72" fmla="*/ 83 w 775"/>
                <a:gd name="T73" fmla="*/ 144 h 404"/>
                <a:gd name="T74" fmla="*/ 73 w 775"/>
                <a:gd name="T75" fmla="*/ 146 h 404"/>
                <a:gd name="T76" fmla="*/ 68 w 775"/>
                <a:gd name="T77" fmla="*/ 162 h 404"/>
                <a:gd name="T78" fmla="*/ 56 w 775"/>
                <a:gd name="T79" fmla="*/ 179 h 404"/>
                <a:gd name="T80" fmla="*/ 51 w 775"/>
                <a:gd name="T81" fmla="*/ 204 h 404"/>
                <a:gd name="T82" fmla="*/ 40 w 775"/>
                <a:gd name="T83" fmla="*/ 232 h 404"/>
                <a:gd name="T84" fmla="*/ 9 w 775"/>
                <a:gd name="T85" fmla="*/ 263 h 404"/>
                <a:gd name="T86" fmla="*/ 8 w 775"/>
                <a:gd name="T87" fmla="*/ 274 h 404"/>
                <a:gd name="T88" fmla="*/ 1 w 775"/>
                <a:gd name="T89" fmla="*/ 294 h 404"/>
                <a:gd name="T90" fmla="*/ 16 w 775"/>
                <a:gd name="T91" fmla="*/ 301 h 404"/>
                <a:gd name="T92" fmla="*/ 37 w 775"/>
                <a:gd name="T93" fmla="*/ 304 h 404"/>
                <a:gd name="T94" fmla="*/ 61 w 775"/>
                <a:gd name="T95" fmla="*/ 317 h 404"/>
                <a:gd name="T96" fmla="*/ 76 w 775"/>
                <a:gd name="T97" fmla="*/ 329 h 404"/>
                <a:gd name="T98" fmla="*/ 86 w 775"/>
                <a:gd name="T99" fmla="*/ 337 h 404"/>
                <a:gd name="T100" fmla="*/ 79 w 775"/>
                <a:gd name="T101" fmla="*/ 351 h 404"/>
                <a:gd name="T102" fmla="*/ 87 w 775"/>
                <a:gd name="T103" fmla="*/ 363 h 404"/>
                <a:gd name="T104" fmla="*/ 100 w 775"/>
                <a:gd name="T105" fmla="*/ 375 h 404"/>
                <a:gd name="T106" fmla="*/ 117 w 775"/>
                <a:gd name="T107" fmla="*/ 383 h 404"/>
                <a:gd name="T108" fmla="*/ 125 w 775"/>
                <a:gd name="T109" fmla="*/ 387 h 404"/>
                <a:gd name="T110" fmla="*/ 137 w 775"/>
                <a:gd name="T111" fmla="*/ 393 h 404"/>
                <a:gd name="T112" fmla="*/ 145 w 775"/>
                <a:gd name="T113" fmla="*/ 403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75" h="404">
                  <a:moveTo>
                    <a:pt x="770" y="400"/>
                  </a:moveTo>
                  <a:lnTo>
                    <a:pt x="759" y="397"/>
                  </a:lnTo>
                  <a:lnTo>
                    <a:pt x="758" y="397"/>
                  </a:lnTo>
                  <a:lnTo>
                    <a:pt x="757" y="396"/>
                  </a:lnTo>
                  <a:lnTo>
                    <a:pt x="757" y="396"/>
                  </a:lnTo>
                  <a:lnTo>
                    <a:pt x="757" y="395"/>
                  </a:lnTo>
                  <a:lnTo>
                    <a:pt x="755" y="393"/>
                  </a:lnTo>
                  <a:lnTo>
                    <a:pt x="754" y="393"/>
                  </a:lnTo>
                  <a:lnTo>
                    <a:pt x="754" y="392"/>
                  </a:lnTo>
                  <a:lnTo>
                    <a:pt x="753" y="392"/>
                  </a:lnTo>
                  <a:lnTo>
                    <a:pt x="752" y="391"/>
                  </a:lnTo>
                  <a:lnTo>
                    <a:pt x="752" y="389"/>
                  </a:lnTo>
                  <a:lnTo>
                    <a:pt x="752" y="388"/>
                  </a:lnTo>
                  <a:lnTo>
                    <a:pt x="752" y="385"/>
                  </a:lnTo>
                  <a:lnTo>
                    <a:pt x="752" y="384"/>
                  </a:lnTo>
                  <a:lnTo>
                    <a:pt x="751" y="383"/>
                  </a:lnTo>
                  <a:lnTo>
                    <a:pt x="749" y="382"/>
                  </a:lnTo>
                  <a:lnTo>
                    <a:pt x="749" y="383"/>
                  </a:lnTo>
                  <a:lnTo>
                    <a:pt x="747" y="383"/>
                  </a:lnTo>
                  <a:lnTo>
                    <a:pt x="746" y="382"/>
                  </a:lnTo>
                  <a:lnTo>
                    <a:pt x="743" y="379"/>
                  </a:lnTo>
                  <a:lnTo>
                    <a:pt x="740" y="377"/>
                  </a:lnTo>
                  <a:lnTo>
                    <a:pt x="739" y="376"/>
                  </a:lnTo>
                  <a:lnTo>
                    <a:pt x="739" y="369"/>
                  </a:lnTo>
                  <a:lnTo>
                    <a:pt x="739" y="367"/>
                  </a:lnTo>
                  <a:lnTo>
                    <a:pt x="737" y="364"/>
                  </a:lnTo>
                  <a:lnTo>
                    <a:pt x="728" y="354"/>
                  </a:lnTo>
                  <a:lnTo>
                    <a:pt x="726" y="353"/>
                  </a:lnTo>
                  <a:lnTo>
                    <a:pt x="726" y="353"/>
                  </a:lnTo>
                  <a:lnTo>
                    <a:pt x="724" y="353"/>
                  </a:lnTo>
                  <a:lnTo>
                    <a:pt x="723" y="353"/>
                  </a:lnTo>
                  <a:lnTo>
                    <a:pt x="719" y="351"/>
                  </a:lnTo>
                  <a:lnTo>
                    <a:pt x="717" y="347"/>
                  </a:lnTo>
                  <a:lnTo>
                    <a:pt x="716" y="346"/>
                  </a:lnTo>
                  <a:lnTo>
                    <a:pt x="715" y="345"/>
                  </a:lnTo>
                  <a:lnTo>
                    <a:pt x="713" y="345"/>
                  </a:lnTo>
                  <a:lnTo>
                    <a:pt x="711" y="344"/>
                  </a:lnTo>
                  <a:lnTo>
                    <a:pt x="710" y="344"/>
                  </a:lnTo>
                  <a:lnTo>
                    <a:pt x="705" y="344"/>
                  </a:lnTo>
                  <a:lnTo>
                    <a:pt x="703" y="344"/>
                  </a:lnTo>
                  <a:lnTo>
                    <a:pt x="703" y="343"/>
                  </a:lnTo>
                  <a:lnTo>
                    <a:pt x="702" y="341"/>
                  </a:lnTo>
                  <a:lnTo>
                    <a:pt x="701" y="340"/>
                  </a:lnTo>
                  <a:lnTo>
                    <a:pt x="699" y="340"/>
                  </a:lnTo>
                  <a:lnTo>
                    <a:pt x="698" y="339"/>
                  </a:lnTo>
                  <a:lnTo>
                    <a:pt x="697" y="338"/>
                  </a:lnTo>
                  <a:lnTo>
                    <a:pt x="695" y="339"/>
                  </a:lnTo>
                  <a:lnTo>
                    <a:pt x="692" y="339"/>
                  </a:lnTo>
                  <a:lnTo>
                    <a:pt x="692" y="340"/>
                  </a:lnTo>
                  <a:lnTo>
                    <a:pt x="690" y="341"/>
                  </a:lnTo>
                  <a:lnTo>
                    <a:pt x="689" y="341"/>
                  </a:lnTo>
                  <a:lnTo>
                    <a:pt x="685" y="340"/>
                  </a:lnTo>
                  <a:lnTo>
                    <a:pt x="683" y="338"/>
                  </a:lnTo>
                  <a:lnTo>
                    <a:pt x="682" y="338"/>
                  </a:lnTo>
                  <a:lnTo>
                    <a:pt x="680" y="337"/>
                  </a:lnTo>
                  <a:lnTo>
                    <a:pt x="680" y="336"/>
                  </a:lnTo>
                  <a:lnTo>
                    <a:pt x="678" y="336"/>
                  </a:lnTo>
                  <a:lnTo>
                    <a:pt x="675" y="335"/>
                  </a:lnTo>
                  <a:lnTo>
                    <a:pt x="672" y="335"/>
                  </a:lnTo>
                  <a:lnTo>
                    <a:pt x="671" y="336"/>
                  </a:lnTo>
                  <a:lnTo>
                    <a:pt x="671" y="336"/>
                  </a:lnTo>
                  <a:lnTo>
                    <a:pt x="670" y="335"/>
                  </a:lnTo>
                  <a:lnTo>
                    <a:pt x="667" y="335"/>
                  </a:lnTo>
                  <a:lnTo>
                    <a:pt x="666" y="334"/>
                  </a:lnTo>
                  <a:lnTo>
                    <a:pt x="666" y="333"/>
                  </a:lnTo>
                  <a:lnTo>
                    <a:pt x="664" y="332"/>
                  </a:lnTo>
                  <a:lnTo>
                    <a:pt x="664" y="331"/>
                  </a:lnTo>
                  <a:lnTo>
                    <a:pt x="662" y="327"/>
                  </a:lnTo>
                  <a:lnTo>
                    <a:pt x="663" y="326"/>
                  </a:lnTo>
                  <a:lnTo>
                    <a:pt x="664" y="324"/>
                  </a:lnTo>
                  <a:lnTo>
                    <a:pt x="664" y="323"/>
                  </a:lnTo>
                  <a:lnTo>
                    <a:pt x="664" y="323"/>
                  </a:lnTo>
                  <a:lnTo>
                    <a:pt x="664" y="322"/>
                  </a:lnTo>
                  <a:lnTo>
                    <a:pt x="664" y="321"/>
                  </a:lnTo>
                  <a:lnTo>
                    <a:pt x="665" y="321"/>
                  </a:lnTo>
                  <a:lnTo>
                    <a:pt x="666" y="319"/>
                  </a:lnTo>
                  <a:lnTo>
                    <a:pt x="671" y="314"/>
                  </a:lnTo>
                  <a:lnTo>
                    <a:pt x="671" y="314"/>
                  </a:lnTo>
                  <a:lnTo>
                    <a:pt x="671" y="313"/>
                  </a:lnTo>
                  <a:lnTo>
                    <a:pt x="671" y="312"/>
                  </a:lnTo>
                  <a:lnTo>
                    <a:pt x="673" y="312"/>
                  </a:lnTo>
                  <a:lnTo>
                    <a:pt x="675" y="311"/>
                  </a:lnTo>
                  <a:lnTo>
                    <a:pt x="676" y="311"/>
                  </a:lnTo>
                  <a:lnTo>
                    <a:pt x="676" y="310"/>
                  </a:lnTo>
                  <a:lnTo>
                    <a:pt x="677" y="308"/>
                  </a:lnTo>
                  <a:lnTo>
                    <a:pt x="676" y="308"/>
                  </a:lnTo>
                  <a:lnTo>
                    <a:pt x="675" y="307"/>
                  </a:lnTo>
                  <a:lnTo>
                    <a:pt x="675" y="306"/>
                  </a:lnTo>
                  <a:lnTo>
                    <a:pt x="675" y="306"/>
                  </a:lnTo>
                  <a:lnTo>
                    <a:pt x="675" y="305"/>
                  </a:lnTo>
                  <a:lnTo>
                    <a:pt x="675" y="304"/>
                  </a:lnTo>
                  <a:lnTo>
                    <a:pt x="676" y="303"/>
                  </a:lnTo>
                  <a:lnTo>
                    <a:pt x="677" y="303"/>
                  </a:lnTo>
                  <a:lnTo>
                    <a:pt x="678" y="302"/>
                  </a:lnTo>
                  <a:lnTo>
                    <a:pt x="678" y="301"/>
                  </a:lnTo>
                  <a:lnTo>
                    <a:pt x="677" y="300"/>
                  </a:lnTo>
                  <a:lnTo>
                    <a:pt x="676" y="300"/>
                  </a:lnTo>
                  <a:lnTo>
                    <a:pt x="676" y="299"/>
                  </a:lnTo>
                  <a:lnTo>
                    <a:pt x="675" y="298"/>
                  </a:lnTo>
                  <a:lnTo>
                    <a:pt x="675" y="298"/>
                  </a:lnTo>
                  <a:lnTo>
                    <a:pt x="674" y="297"/>
                  </a:lnTo>
                  <a:lnTo>
                    <a:pt x="675" y="295"/>
                  </a:lnTo>
                  <a:lnTo>
                    <a:pt x="675" y="294"/>
                  </a:lnTo>
                  <a:lnTo>
                    <a:pt x="674" y="293"/>
                  </a:lnTo>
                  <a:lnTo>
                    <a:pt x="674" y="292"/>
                  </a:lnTo>
                  <a:lnTo>
                    <a:pt x="675" y="292"/>
                  </a:lnTo>
                  <a:lnTo>
                    <a:pt x="675" y="291"/>
                  </a:lnTo>
                  <a:lnTo>
                    <a:pt x="675" y="291"/>
                  </a:lnTo>
                  <a:lnTo>
                    <a:pt x="675" y="290"/>
                  </a:lnTo>
                  <a:lnTo>
                    <a:pt x="675" y="290"/>
                  </a:lnTo>
                  <a:lnTo>
                    <a:pt x="677" y="290"/>
                  </a:lnTo>
                  <a:lnTo>
                    <a:pt x="678" y="290"/>
                  </a:lnTo>
                  <a:lnTo>
                    <a:pt x="679" y="289"/>
                  </a:lnTo>
                  <a:lnTo>
                    <a:pt x="678" y="288"/>
                  </a:lnTo>
                  <a:lnTo>
                    <a:pt x="680" y="286"/>
                  </a:lnTo>
                  <a:lnTo>
                    <a:pt x="681" y="286"/>
                  </a:lnTo>
                  <a:lnTo>
                    <a:pt x="690" y="288"/>
                  </a:lnTo>
                  <a:lnTo>
                    <a:pt x="691" y="288"/>
                  </a:lnTo>
                  <a:lnTo>
                    <a:pt x="692" y="287"/>
                  </a:lnTo>
                  <a:lnTo>
                    <a:pt x="692" y="286"/>
                  </a:lnTo>
                  <a:lnTo>
                    <a:pt x="692" y="286"/>
                  </a:lnTo>
                  <a:lnTo>
                    <a:pt x="693" y="286"/>
                  </a:lnTo>
                  <a:lnTo>
                    <a:pt x="698" y="286"/>
                  </a:lnTo>
                  <a:lnTo>
                    <a:pt x="699" y="285"/>
                  </a:lnTo>
                  <a:lnTo>
                    <a:pt x="699" y="284"/>
                  </a:lnTo>
                  <a:lnTo>
                    <a:pt x="700" y="284"/>
                  </a:lnTo>
                  <a:lnTo>
                    <a:pt x="702" y="285"/>
                  </a:lnTo>
                  <a:lnTo>
                    <a:pt x="703" y="286"/>
                  </a:lnTo>
                  <a:lnTo>
                    <a:pt x="704" y="287"/>
                  </a:lnTo>
                  <a:lnTo>
                    <a:pt x="705" y="286"/>
                  </a:lnTo>
                  <a:lnTo>
                    <a:pt x="706" y="286"/>
                  </a:lnTo>
                  <a:lnTo>
                    <a:pt x="708" y="285"/>
                  </a:lnTo>
                  <a:lnTo>
                    <a:pt x="709" y="285"/>
                  </a:lnTo>
                  <a:lnTo>
                    <a:pt x="711" y="288"/>
                  </a:lnTo>
                  <a:lnTo>
                    <a:pt x="713" y="290"/>
                  </a:lnTo>
                  <a:lnTo>
                    <a:pt x="714" y="291"/>
                  </a:lnTo>
                  <a:lnTo>
                    <a:pt x="718" y="292"/>
                  </a:lnTo>
                  <a:lnTo>
                    <a:pt x="718" y="292"/>
                  </a:lnTo>
                  <a:lnTo>
                    <a:pt x="718" y="291"/>
                  </a:lnTo>
                  <a:lnTo>
                    <a:pt x="722" y="290"/>
                  </a:lnTo>
                  <a:lnTo>
                    <a:pt x="723" y="290"/>
                  </a:lnTo>
                  <a:lnTo>
                    <a:pt x="724" y="289"/>
                  </a:lnTo>
                  <a:lnTo>
                    <a:pt x="726" y="289"/>
                  </a:lnTo>
                  <a:lnTo>
                    <a:pt x="728" y="288"/>
                  </a:lnTo>
                  <a:lnTo>
                    <a:pt x="733" y="288"/>
                  </a:lnTo>
                  <a:lnTo>
                    <a:pt x="734" y="288"/>
                  </a:lnTo>
                  <a:lnTo>
                    <a:pt x="734" y="287"/>
                  </a:lnTo>
                  <a:lnTo>
                    <a:pt x="742" y="280"/>
                  </a:lnTo>
                  <a:lnTo>
                    <a:pt x="744" y="278"/>
                  </a:lnTo>
                  <a:lnTo>
                    <a:pt x="745" y="276"/>
                  </a:lnTo>
                  <a:lnTo>
                    <a:pt x="745" y="275"/>
                  </a:lnTo>
                  <a:lnTo>
                    <a:pt x="746" y="273"/>
                  </a:lnTo>
                  <a:lnTo>
                    <a:pt x="744" y="251"/>
                  </a:lnTo>
                  <a:lnTo>
                    <a:pt x="743" y="228"/>
                  </a:lnTo>
                  <a:lnTo>
                    <a:pt x="742" y="210"/>
                  </a:lnTo>
                  <a:lnTo>
                    <a:pt x="730" y="210"/>
                  </a:lnTo>
                  <a:lnTo>
                    <a:pt x="729" y="209"/>
                  </a:lnTo>
                  <a:lnTo>
                    <a:pt x="728" y="206"/>
                  </a:lnTo>
                  <a:lnTo>
                    <a:pt x="728" y="204"/>
                  </a:lnTo>
                  <a:lnTo>
                    <a:pt x="729" y="198"/>
                  </a:lnTo>
                  <a:lnTo>
                    <a:pt x="730" y="190"/>
                  </a:lnTo>
                  <a:lnTo>
                    <a:pt x="734" y="181"/>
                  </a:lnTo>
                  <a:lnTo>
                    <a:pt x="734" y="181"/>
                  </a:lnTo>
                  <a:lnTo>
                    <a:pt x="734" y="180"/>
                  </a:lnTo>
                  <a:lnTo>
                    <a:pt x="734" y="178"/>
                  </a:lnTo>
                  <a:lnTo>
                    <a:pt x="734" y="176"/>
                  </a:lnTo>
                  <a:lnTo>
                    <a:pt x="734" y="174"/>
                  </a:lnTo>
                  <a:lnTo>
                    <a:pt x="734" y="169"/>
                  </a:lnTo>
                  <a:lnTo>
                    <a:pt x="734" y="167"/>
                  </a:lnTo>
                  <a:lnTo>
                    <a:pt x="734" y="165"/>
                  </a:lnTo>
                  <a:lnTo>
                    <a:pt x="734" y="164"/>
                  </a:lnTo>
                  <a:lnTo>
                    <a:pt x="731" y="156"/>
                  </a:lnTo>
                  <a:lnTo>
                    <a:pt x="730" y="155"/>
                  </a:lnTo>
                  <a:lnTo>
                    <a:pt x="713" y="141"/>
                  </a:lnTo>
                  <a:lnTo>
                    <a:pt x="697" y="127"/>
                  </a:lnTo>
                  <a:lnTo>
                    <a:pt x="692" y="120"/>
                  </a:lnTo>
                  <a:lnTo>
                    <a:pt x="692" y="119"/>
                  </a:lnTo>
                  <a:lnTo>
                    <a:pt x="691" y="119"/>
                  </a:lnTo>
                  <a:lnTo>
                    <a:pt x="673" y="114"/>
                  </a:lnTo>
                  <a:lnTo>
                    <a:pt x="672" y="113"/>
                  </a:lnTo>
                  <a:lnTo>
                    <a:pt x="673" y="112"/>
                  </a:lnTo>
                  <a:lnTo>
                    <a:pt x="673" y="110"/>
                  </a:lnTo>
                  <a:lnTo>
                    <a:pt x="675" y="107"/>
                  </a:lnTo>
                  <a:lnTo>
                    <a:pt x="676" y="106"/>
                  </a:lnTo>
                  <a:lnTo>
                    <a:pt x="676" y="105"/>
                  </a:lnTo>
                  <a:lnTo>
                    <a:pt x="672" y="76"/>
                  </a:lnTo>
                  <a:lnTo>
                    <a:pt x="669" y="48"/>
                  </a:lnTo>
                  <a:lnTo>
                    <a:pt x="669" y="47"/>
                  </a:lnTo>
                  <a:lnTo>
                    <a:pt x="670" y="47"/>
                  </a:lnTo>
                  <a:lnTo>
                    <a:pt x="671" y="45"/>
                  </a:lnTo>
                  <a:lnTo>
                    <a:pt x="671" y="44"/>
                  </a:lnTo>
                  <a:lnTo>
                    <a:pt x="671" y="41"/>
                  </a:lnTo>
                  <a:lnTo>
                    <a:pt x="672" y="40"/>
                  </a:lnTo>
                  <a:lnTo>
                    <a:pt x="673" y="31"/>
                  </a:lnTo>
                  <a:lnTo>
                    <a:pt x="673" y="22"/>
                  </a:lnTo>
                  <a:lnTo>
                    <a:pt x="678" y="8"/>
                  </a:lnTo>
                  <a:lnTo>
                    <a:pt x="678" y="0"/>
                  </a:lnTo>
                  <a:lnTo>
                    <a:pt x="643" y="0"/>
                  </a:lnTo>
                  <a:lnTo>
                    <a:pt x="642" y="0"/>
                  </a:lnTo>
                  <a:lnTo>
                    <a:pt x="642" y="1"/>
                  </a:lnTo>
                  <a:lnTo>
                    <a:pt x="642" y="2"/>
                  </a:lnTo>
                  <a:lnTo>
                    <a:pt x="642" y="3"/>
                  </a:lnTo>
                  <a:lnTo>
                    <a:pt x="642" y="5"/>
                  </a:lnTo>
                  <a:lnTo>
                    <a:pt x="642" y="6"/>
                  </a:lnTo>
                  <a:lnTo>
                    <a:pt x="642" y="7"/>
                  </a:lnTo>
                  <a:lnTo>
                    <a:pt x="643" y="10"/>
                  </a:lnTo>
                  <a:lnTo>
                    <a:pt x="644" y="13"/>
                  </a:lnTo>
                  <a:lnTo>
                    <a:pt x="644" y="14"/>
                  </a:lnTo>
                  <a:lnTo>
                    <a:pt x="644" y="15"/>
                  </a:lnTo>
                  <a:lnTo>
                    <a:pt x="644" y="16"/>
                  </a:lnTo>
                  <a:lnTo>
                    <a:pt x="619" y="16"/>
                  </a:lnTo>
                  <a:lnTo>
                    <a:pt x="594" y="16"/>
                  </a:lnTo>
                  <a:lnTo>
                    <a:pt x="614" y="39"/>
                  </a:lnTo>
                  <a:lnTo>
                    <a:pt x="614" y="40"/>
                  </a:lnTo>
                  <a:lnTo>
                    <a:pt x="614" y="40"/>
                  </a:lnTo>
                  <a:lnTo>
                    <a:pt x="615" y="41"/>
                  </a:lnTo>
                  <a:lnTo>
                    <a:pt x="615" y="49"/>
                  </a:lnTo>
                  <a:lnTo>
                    <a:pt x="614" y="62"/>
                  </a:lnTo>
                  <a:lnTo>
                    <a:pt x="614" y="70"/>
                  </a:lnTo>
                  <a:lnTo>
                    <a:pt x="615" y="75"/>
                  </a:lnTo>
                  <a:lnTo>
                    <a:pt x="621" y="85"/>
                  </a:lnTo>
                  <a:lnTo>
                    <a:pt x="620" y="87"/>
                  </a:lnTo>
                  <a:lnTo>
                    <a:pt x="619" y="89"/>
                  </a:lnTo>
                  <a:lnTo>
                    <a:pt x="601" y="104"/>
                  </a:lnTo>
                  <a:lnTo>
                    <a:pt x="584" y="118"/>
                  </a:lnTo>
                  <a:lnTo>
                    <a:pt x="583" y="120"/>
                  </a:lnTo>
                  <a:lnTo>
                    <a:pt x="578" y="134"/>
                  </a:lnTo>
                  <a:lnTo>
                    <a:pt x="573" y="140"/>
                  </a:lnTo>
                  <a:lnTo>
                    <a:pt x="571" y="142"/>
                  </a:lnTo>
                  <a:lnTo>
                    <a:pt x="563" y="153"/>
                  </a:lnTo>
                  <a:lnTo>
                    <a:pt x="547" y="168"/>
                  </a:lnTo>
                  <a:lnTo>
                    <a:pt x="531" y="184"/>
                  </a:lnTo>
                  <a:lnTo>
                    <a:pt x="525" y="187"/>
                  </a:lnTo>
                  <a:lnTo>
                    <a:pt x="509" y="188"/>
                  </a:lnTo>
                  <a:lnTo>
                    <a:pt x="500" y="188"/>
                  </a:lnTo>
                  <a:lnTo>
                    <a:pt x="500" y="188"/>
                  </a:lnTo>
                  <a:lnTo>
                    <a:pt x="500" y="189"/>
                  </a:lnTo>
                  <a:lnTo>
                    <a:pt x="499" y="189"/>
                  </a:lnTo>
                  <a:lnTo>
                    <a:pt x="497" y="190"/>
                  </a:lnTo>
                  <a:lnTo>
                    <a:pt x="496" y="189"/>
                  </a:lnTo>
                  <a:lnTo>
                    <a:pt x="495" y="189"/>
                  </a:lnTo>
                  <a:lnTo>
                    <a:pt x="476" y="171"/>
                  </a:lnTo>
                  <a:lnTo>
                    <a:pt x="458" y="160"/>
                  </a:lnTo>
                  <a:lnTo>
                    <a:pt x="439" y="149"/>
                  </a:lnTo>
                  <a:lnTo>
                    <a:pt x="437" y="150"/>
                  </a:lnTo>
                  <a:lnTo>
                    <a:pt x="416" y="160"/>
                  </a:lnTo>
                  <a:lnTo>
                    <a:pt x="413" y="162"/>
                  </a:lnTo>
                  <a:lnTo>
                    <a:pt x="410" y="165"/>
                  </a:lnTo>
                  <a:lnTo>
                    <a:pt x="410" y="175"/>
                  </a:lnTo>
                  <a:lnTo>
                    <a:pt x="406" y="181"/>
                  </a:lnTo>
                  <a:lnTo>
                    <a:pt x="400" y="187"/>
                  </a:lnTo>
                  <a:lnTo>
                    <a:pt x="383" y="190"/>
                  </a:lnTo>
                  <a:lnTo>
                    <a:pt x="374" y="194"/>
                  </a:lnTo>
                  <a:lnTo>
                    <a:pt x="365" y="199"/>
                  </a:lnTo>
                  <a:lnTo>
                    <a:pt x="364" y="200"/>
                  </a:lnTo>
                  <a:lnTo>
                    <a:pt x="358" y="204"/>
                  </a:lnTo>
                  <a:lnTo>
                    <a:pt x="352" y="209"/>
                  </a:lnTo>
                  <a:lnTo>
                    <a:pt x="352" y="212"/>
                  </a:lnTo>
                  <a:lnTo>
                    <a:pt x="352" y="215"/>
                  </a:lnTo>
                  <a:lnTo>
                    <a:pt x="352" y="219"/>
                  </a:lnTo>
                  <a:lnTo>
                    <a:pt x="352" y="220"/>
                  </a:lnTo>
                  <a:lnTo>
                    <a:pt x="323" y="220"/>
                  </a:lnTo>
                  <a:lnTo>
                    <a:pt x="293" y="220"/>
                  </a:lnTo>
                  <a:lnTo>
                    <a:pt x="289" y="215"/>
                  </a:lnTo>
                  <a:lnTo>
                    <a:pt x="282" y="200"/>
                  </a:lnTo>
                  <a:lnTo>
                    <a:pt x="281" y="200"/>
                  </a:lnTo>
                  <a:lnTo>
                    <a:pt x="280" y="200"/>
                  </a:lnTo>
                  <a:lnTo>
                    <a:pt x="273" y="201"/>
                  </a:lnTo>
                  <a:lnTo>
                    <a:pt x="263" y="199"/>
                  </a:lnTo>
                  <a:lnTo>
                    <a:pt x="261" y="200"/>
                  </a:lnTo>
                  <a:lnTo>
                    <a:pt x="254" y="199"/>
                  </a:lnTo>
                  <a:lnTo>
                    <a:pt x="244" y="199"/>
                  </a:lnTo>
                  <a:lnTo>
                    <a:pt x="241" y="198"/>
                  </a:lnTo>
                  <a:lnTo>
                    <a:pt x="221" y="199"/>
                  </a:lnTo>
                  <a:lnTo>
                    <a:pt x="192" y="208"/>
                  </a:lnTo>
                  <a:lnTo>
                    <a:pt x="191" y="208"/>
                  </a:lnTo>
                  <a:lnTo>
                    <a:pt x="187" y="208"/>
                  </a:lnTo>
                  <a:lnTo>
                    <a:pt x="185" y="207"/>
                  </a:lnTo>
                  <a:lnTo>
                    <a:pt x="181" y="204"/>
                  </a:lnTo>
                  <a:lnTo>
                    <a:pt x="168" y="189"/>
                  </a:lnTo>
                  <a:lnTo>
                    <a:pt x="154" y="172"/>
                  </a:lnTo>
                  <a:lnTo>
                    <a:pt x="148" y="170"/>
                  </a:lnTo>
                  <a:lnTo>
                    <a:pt x="147" y="168"/>
                  </a:lnTo>
                  <a:lnTo>
                    <a:pt x="146" y="167"/>
                  </a:lnTo>
                  <a:lnTo>
                    <a:pt x="141" y="160"/>
                  </a:lnTo>
                  <a:lnTo>
                    <a:pt x="141" y="160"/>
                  </a:lnTo>
                  <a:lnTo>
                    <a:pt x="141" y="159"/>
                  </a:lnTo>
                  <a:lnTo>
                    <a:pt x="140" y="159"/>
                  </a:lnTo>
                  <a:lnTo>
                    <a:pt x="139" y="158"/>
                  </a:lnTo>
                  <a:lnTo>
                    <a:pt x="138" y="158"/>
                  </a:lnTo>
                  <a:lnTo>
                    <a:pt x="134" y="157"/>
                  </a:lnTo>
                  <a:lnTo>
                    <a:pt x="134" y="156"/>
                  </a:lnTo>
                  <a:lnTo>
                    <a:pt x="133" y="156"/>
                  </a:lnTo>
                  <a:lnTo>
                    <a:pt x="133" y="155"/>
                  </a:lnTo>
                  <a:lnTo>
                    <a:pt x="133" y="142"/>
                  </a:lnTo>
                  <a:lnTo>
                    <a:pt x="133" y="142"/>
                  </a:lnTo>
                  <a:lnTo>
                    <a:pt x="132" y="141"/>
                  </a:lnTo>
                  <a:lnTo>
                    <a:pt x="129" y="138"/>
                  </a:lnTo>
                  <a:lnTo>
                    <a:pt x="128" y="137"/>
                  </a:lnTo>
                  <a:lnTo>
                    <a:pt x="127" y="137"/>
                  </a:lnTo>
                  <a:lnTo>
                    <a:pt x="124" y="138"/>
                  </a:lnTo>
                  <a:lnTo>
                    <a:pt x="123" y="139"/>
                  </a:lnTo>
                  <a:lnTo>
                    <a:pt x="122" y="140"/>
                  </a:lnTo>
                  <a:lnTo>
                    <a:pt x="121" y="140"/>
                  </a:lnTo>
                  <a:lnTo>
                    <a:pt x="118" y="139"/>
                  </a:lnTo>
                  <a:lnTo>
                    <a:pt x="117" y="140"/>
                  </a:lnTo>
                  <a:lnTo>
                    <a:pt x="117" y="140"/>
                  </a:lnTo>
                  <a:lnTo>
                    <a:pt x="116" y="140"/>
                  </a:lnTo>
                  <a:lnTo>
                    <a:pt x="113" y="140"/>
                  </a:lnTo>
                  <a:lnTo>
                    <a:pt x="112" y="140"/>
                  </a:lnTo>
                  <a:lnTo>
                    <a:pt x="110" y="140"/>
                  </a:lnTo>
                  <a:lnTo>
                    <a:pt x="103" y="142"/>
                  </a:lnTo>
                  <a:lnTo>
                    <a:pt x="102" y="142"/>
                  </a:lnTo>
                  <a:lnTo>
                    <a:pt x="102" y="142"/>
                  </a:lnTo>
                  <a:lnTo>
                    <a:pt x="98" y="142"/>
                  </a:lnTo>
                  <a:lnTo>
                    <a:pt x="97" y="142"/>
                  </a:lnTo>
                  <a:lnTo>
                    <a:pt x="96" y="142"/>
                  </a:lnTo>
                  <a:lnTo>
                    <a:pt x="96" y="143"/>
                  </a:lnTo>
                  <a:lnTo>
                    <a:pt x="95" y="143"/>
                  </a:lnTo>
                  <a:lnTo>
                    <a:pt x="94" y="143"/>
                  </a:lnTo>
                  <a:lnTo>
                    <a:pt x="94" y="143"/>
                  </a:lnTo>
                  <a:lnTo>
                    <a:pt x="93" y="144"/>
                  </a:lnTo>
                  <a:lnTo>
                    <a:pt x="92" y="144"/>
                  </a:lnTo>
                  <a:lnTo>
                    <a:pt x="90" y="145"/>
                  </a:lnTo>
                  <a:lnTo>
                    <a:pt x="89" y="145"/>
                  </a:lnTo>
                  <a:lnTo>
                    <a:pt x="89" y="144"/>
                  </a:lnTo>
                  <a:lnTo>
                    <a:pt x="88" y="145"/>
                  </a:lnTo>
                  <a:lnTo>
                    <a:pt x="87" y="145"/>
                  </a:lnTo>
                  <a:lnTo>
                    <a:pt x="86" y="145"/>
                  </a:lnTo>
                  <a:lnTo>
                    <a:pt x="86" y="145"/>
                  </a:lnTo>
                  <a:lnTo>
                    <a:pt x="85" y="144"/>
                  </a:lnTo>
                  <a:lnTo>
                    <a:pt x="84" y="144"/>
                  </a:lnTo>
                  <a:lnTo>
                    <a:pt x="83" y="144"/>
                  </a:lnTo>
                  <a:lnTo>
                    <a:pt x="82" y="144"/>
                  </a:lnTo>
                  <a:lnTo>
                    <a:pt x="81" y="145"/>
                  </a:lnTo>
                  <a:lnTo>
                    <a:pt x="80" y="144"/>
                  </a:lnTo>
                  <a:lnTo>
                    <a:pt x="78" y="145"/>
                  </a:lnTo>
                  <a:lnTo>
                    <a:pt x="78" y="145"/>
                  </a:lnTo>
                  <a:lnTo>
                    <a:pt x="75" y="145"/>
                  </a:lnTo>
                  <a:lnTo>
                    <a:pt x="75" y="145"/>
                  </a:lnTo>
                  <a:lnTo>
                    <a:pt x="74" y="146"/>
                  </a:lnTo>
                  <a:lnTo>
                    <a:pt x="73" y="146"/>
                  </a:lnTo>
                  <a:lnTo>
                    <a:pt x="72" y="147"/>
                  </a:lnTo>
                  <a:lnTo>
                    <a:pt x="71" y="148"/>
                  </a:lnTo>
                  <a:lnTo>
                    <a:pt x="67" y="157"/>
                  </a:lnTo>
                  <a:lnTo>
                    <a:pt x="67" y="157"/>
                  </a:lnTo>
                  <a:lnTo>
                    <a:pt x="67" y="158"/>
                  </a:lnTo>
                  <a:lnTo>
                    <a:pt x="67" y="159"/>
                  </a:lnTo>
                  <a:lnTo>
                    <a:pt x="68" y="161"/>
                  </a:lnTo>
                  <a:lnTo>
                    <a:pt x="68" y="161"/>
                  </a:lnTo>
                  <a:lnTo>
                    <a:pt x="68" y="162"/>
                  </a:lnTo>
                  <a:lnTo>
                    <a:pt x="67" y="165"/>
                  </a:lnTo>
                  <a:lnTo>
                    <a:pt x="65" y="168"/>
                  </a:lnTo>
                  <a:lnTo>
                    <a:pt x="64" y="170"/>
                  </a:lnTo>
                  <a:lnTo>
                    <a:pt x="64" y="172"/>
                  </a:lnTo>
                  <a:lnTo>
                    <a:pt x="63" y="173"/>
                  </a:lnTo>
                  <a:lnTo>
                    <a:pt x="63" y="173"/>
                  </a:lnTo>
                  <a:lnTo>
                    <a:pt x="60" y="176"/>
                  </a:lnTo>
                  <a:lnTo>
                    <a:pt x="59" y="177"/>
                  </a:lnTo>
                  <a:lnTo>
                    <a:pt x="56" y="179"/>
                  </a:lnTo>
                  <a:lnTo>
                    <a:pt x="54" y="181"/>
                  </a:lnTo>
                  <a:lnTo>
                    <a:pt x="54" y="181"/>
                  </a:lnTo>
                  <a:lnTo>
                    <a:pt x="54" y="182"/>
                  </a:lnTo>
                  <a:lnTo>
                    <a:pt x="53" y="182"/>
                  </a:lnTo>
                  <a:lnTo>
                    <a:pt x="52" y="182"/>
                  </a:lnTo>
                  <a:lnTo>
                    <a:pt x="51" y="182"/>
                  </a:lnTo>
                  <a:lnTo>
                    <a:pt x="51" y="182"/>
                  </a:lnTo>
                  <a:lnTo>
                    <a:pt x="51" y="184"/>
                  </a:lnTo>
                  <a:lnTo>
                    <a:pt x="51" y="204"/>
                  </a:lnTo>
                  <a:lnTo>
                    <a:pt x="51" y="204"/>
                  </a:lnTo>
                  <a:lnTo>
                    <a:pt x="50" y="206"/>
                  </a:lnTo>
                  <a:lnTo>
                    <a:pt x="46" y="212"/>
                  </a:lnTo>
                  <a:lnTo>
                    <a:pt x="43" y="214"/>
                  </a:lnTo>
                  <a:lnTo>
                    <a:pt x="42" y="215"/>
                  </a:lnTo>
                  <a:lnTo>
                    <a:pt x="42" y="216"/>
                  </a:lnTo>
                  <a:lnTo>
                    <a:pt x="40" y="230"/>
                  </a:lnTo>
                  <a:lnTo>
                    <a:pt x="40" y="231"/>
                  </a:lnTo>
                  <a:lnTo>
                    <a:pt x="40" y="232"/>
                  </a:lnTo>
                  <a:lnTo>
                    <a:pt x="33" y="243"/>
                  </a:lnTo>
                  <a:lnTo>
                    <a:pt x="32" y="245"/>
                  </a:lnTo>
                  <a:lnTo>
                    <a:pt x="32" y="253"/>
                  </a:lnTo>
                  <a:lnTo>
                    <a:pt x="32" y="254"/>
                  </a:lnTo>
                  <a:lnTo>
                    <a:pt x="28" y="255"/>
                  </a:lnTo>
                  <a:lnTo>
                    <a:pt x="21" y="256"/>
                  </a:lnTo>
                  <a:lnTo>
                    <a:pt x="19" y="256"/>
                  </a:lnTo>
                  <a:lnTo>
                    <a:pt x="11" y="262"/>
                  </a:lnTo>
                  <a:lnTo>
                    <a:pt x="9" y="263"/>
                  </a:lnTo>
                  <a:lnTo>
                    <a:pt x="5" y="267"/>
                  </a:lnTo>
                  <a:lnTo>
                    <a:pt x="4" y="268"/>
                  </a:lnTo>
                  <a:lnTo>
                    <a:pt x="5" y="268"/>
                  </a:lnTo>
                  <a:lnTo>
                    <a:pt x="8" y="268"/>
                  </a:lnTo>
                  <a:lnTo>
                    <a:pt x="9" y="268"/>
                  </a:lnTo>
                  <a:lnTo>
                    <a:pt x="9" y="269"/>
                  </a:lnTo>
                  <a:lnTo>
                    <a:pt x="8" y="271"/>
                  </a:lnTo>
                  <a:lnTo>
                    <a:pt x="8" y="273"/>
                  </a:lnTo>
                  <a:lnTo>
                    <a:pt x="8" y="274"/>
                  </a:lnTo>
                  <a:lnTo>
                    <a:pt x="10" y="275"/>
                  </a:lnTo>
                  <a:lnTo>
                    <a:pt x="10" y="276"/>
                  </a:lnTo>
                  <a:lnTo>
                    <a:pt x="9" y="277"/>
                  </a:lnTo>
                  <a:lnTo>
                    <a:pt x="7" y="279"/>
                  </a:lnTo>
                  <a:lnTo>
                    <a:pt x="6" y="280"/>
                  </a:lnTo>
                  <a:lnTo>
                    <a:pt x="1" y="287"/>
                  </a:lnTo>
                  <a:lnTo>
                    <a:pt x="0" y="290"/>
                  </a:lnTo>
                  <a:lnTo>
                    <a:pt x="0" y="291"/>
                  </a:lnTo>
                  <a:lnTo>
                    <a:pt x="1" y="294"/>
                  </a:lnTo>
                  <a:lnTo>
                    <a:pt x="3" y="296"/>
                  </a:lnTo>
                  <a:lnTo>
                    <a:pt x="5" y="298"/>
                  </a:lnTo>
                  <a:lnTo>
                    <a:pt x="7" y="298"/>
                  </a:lnTo>
                  <a:lnTo>
                    <a:pt x="8" y="299"/>
                  </a:lnTo>
                  <a:lnTo>
                    <a:pt x="10" y="299"/>
                  </a:lnTo>
                  <a:lnTo>
                    <a:pt x="12" y="300"/>
                  </a:lnTo>
                  <a:lnTo>
                    <a:pt x="13" y="300"/>
                  </a:lnTo>
                  <a:lnTo>
                    <a:pt x="14" y="300"/>
                  </a:lnTo>
                  <a:lnTo>
                    <a:pt x="16" y="301"/>
                  </a:lnTo>
                  <a:lnTo>
                    <a:pt x="21" y="300"/>
                  </a:lnTo>
                  <a:lnTo>
                    <a:pt x="24" y="299"/>
                  </a:lnTo>
                  <a:lnTo>
                    <a:pt x="25" y="301"/>
                  </a:lnTo>
                  <a:lnTo>
                    <a:pt x="25" y="302"/>
                  </a:lnTo>
                  <a:lnTo>
                    <a:pt x="26" y="303"/>
                  </a:lnTo>
                  <a:lnTo>
                    <a:pt x="27" y="303"/>
                  </a:lnTo>
                  <a:lnTo>
                    <a:pt x="30" y="305"/>
                  </a:lnTo>
                  <a:lnTo>
                    <a:pt x="32" y="305"/>
                  </a:lnTo>
                  <a:lnTo>
                    <a:pt x="37" y="304"/>
                  </a:lnTo>
                  <a:lnTo>
                    <a:pt x="41" y="305"/>
                  </a:lnTo>
                  <a:lnTo>
                    <a:pt x="43" y="305"/>
                  </a:lnTo>
                  <a:lnTo>
                    <a:pt x="44" y="305"/>
                  </a:lnTo>
                  <a:lnTo>
                    <a:pt x="47" y="306"/>
                  </a:lnTo>
                  <a:lnTo>
                    <a:pt x="51" y="306"/>
                  </a:lnTo>
                  <a:lnTo>
                    <a:pt x="54" y="308"/>
                  </a:lnTo>
                  <a:lnTo>
                    <a:pt x="60" y="314"/>
                  </a:lnTo>
                  <a:lnTo>
                    <a:pt x="60" y="314"/>
                  </a:lnTo>
                  <a:lnTo>
                    <a:pt x="61" y="317"/>
                  </a:lnTo>
                  <a:lnTo>
                    <a:pt x="62" y="319"/>
                  </a:lnTo>
                  <a:lnTo>
                    <a:pt x="63" y="321"/>
                  </a:lnTo>
                  <a:lnTo>
                    <a:pt x="63" y="322"/>
                  </a:lnTo>
                  <a:lnTo>
                    <a:pt x="64" y="322"/>
                  </a:lnTo>
                  <a:lnTo>
                    <a:pt x="68" y="326"/>
                  </a:lnTo>
                  <a:lnTo>
                    <a:pt x="71" y="328"/>
                  </a:lnTo>
                  <a:lnTo>
                    <a:pt x="73" y="329"/>
                  </a:lnTo>
                  <a:lnTo>
                    <a:pt x="74" y="329"/>
                  </a:lnTo>
                  <a:lnTo>
                    <a:pt x="76" y="329"/>
                  </a:lnTo>
                  <a:lnTo>
                    <a:pt x="77" y="329"/>
                  </a:lnTo>
                  <a:lnTo>
                    <a:pt x="78" y="329"/>
                  </a:lnTo>
                  <a:lnTo>
                    <a:pt x="79" y="330"/>
                  </a:lnTo>
                  <a:lnTo>
                    <a:pt x="80" y="330"/>
                  </a:lnTo>
                  <a:lnTo>
                    <a:pt x="82" y="330"/>
                  </a:lnTo>
                  <a:lnTo>
                    <a:pt x="83" y="331"/>
                  </a:lnTo>
                  <a:lnTo>
                    <a:pt x="84" y="332"/>
                  </a:lnTo>
                  <a:lnTo>
                    <a:pt x="85" y="335"/>
                  </a:lnTo>
                  <a:lnTo>
                    <a:pt x="86" y="337"/>
                  </a:lnTo>
                  <a:lnTo>
                    <a:pt x="86" y="338"/>
                  </a:lnTo>
                  <a:lnTo>
                    <a:pt x="86" y="339"/>
                  </a:lnTo>
                  <a:lnTo>
                    <a:pt x="86" y="343"/>
                  </a:lnTo>
                  <a:lnTo>
                    <a:pt x="86" y="344"/>
                  </a:lnTo>
                  <a:lnTo>
                    <a:pt x="86" y="345"/>
                  </a:lnTo>
                  <a:lnTo>
                    <a:pt x="86" y="345"/>
                  </a:lnTo>
                  <a:lnTo>
                    <a:pt x="86" y="347"/>
                  </a:lnTo>
                  <a:lnTo>
                    <a:pt x="85" y="349"/>
                  </a:lnTo>
                  <a:lnTo>
                    <a:pt x="79" y="351"/>
                  </a:lnTo>
                  <a:lnTo>
                    <a:pt x="78" y="352"/>
                  </a:lnTo>
                  <a:lnTo>
                    <a:pt x="78" y="353"/>
                  </a:lnTo>
                  <a:lnTo>
                    <a:pt x="78" y="353"/>
                  </a:lnTo>
                  <a:lnTo>
                    <a:pt x="79" y="357"/>
                  </a:lnTo>
                  <a:lnTo>
                    <a:pt x="85" y="360"/>
                  </a:lnTo>
                  <a:lnTo>
                    <a:pt x="86" y="361"/>
                  </a:lnTo>
                  <a:lnTo>
                    <a:pt x="86" y="361"/>
                  </a:lnTo>
                  <a:lnTo>
                    <a:pt x="86" y="362"/>
                  </a:lnTo>
                  <a:lnTo>
                    <a:pt x="87" y="363"/>
                  </a:lnTo>
                  <a:lnTo>
                    <a:pt x="89" y="363"/>
                  </a:lnTo>
                  <a:lnTo>
                    <a:pt x="89" y="364"/>
                  </a:lnTo>
                  <a:lnTo>
                    <a:pt x="90" y="365"/>
                  </a:lnTo>
                  <a:lnTo>
                    <a:pt x="91" y="368"/>
                  </a:lnTo>
                  <a:lnTo>
                    <a:pt x="91" y="369"/>
                  </a:lnTo>
                  <a:lnTo>
                    <a:pt x="92" y="369"/>
                  </a:lnTo>
                  <a:lnTo>
                    <a:pt x="93" y="370"/>
                  </a:lnTo>
                  <a:lnTo>
                    <a:pt x="96" y="372"/>
                  </a:lnTo>
                  <a:lnTo>
                    <a:pt x="100" y="375"/>
                  </a:lnTo>
                  <a:lnTo>
                    <a:pt x="102" y="375"/>
                  </a:lnTo>
                  <a:lnTo>
                    <a:pt x="103" y="375"/>
                  </a:lnTo>
                  <a:lnTo>
                    <a:pt x="104" y="375"/>
                  </a:lnTo>
                  <a:lnTo>
                    <a:pt x="105" y="376"/>
                  </a:lnTo>
                  <a:lnTo>
                    <a:pt x="109" y="378"/>
                  </a:lnTo>
                  <a:lnTo>
                    <a:pt x="110" y="379"/>
                  </a:lnTo>
                  <a:lnTo>
                    <a:pt x="115" y="380"/>
                  </a:lnTo>
                  <a:lnTo>
                    <a:pt x="117" y="381"/>
                  </a:lnTo>
                  <a:lnTo>
                    <a:pt x="117" y="383"/>
                  </a:lnTo>
                  <a:lnTo>
                    <a:pt x="118" y="383"/>
                  </a:lnTo>
                  <a:lnTo>
                    <a:pt x="119" y="383"/>
                  </a:lnTo>
                  <a:lnTo>
                    <a:pt x="120" y="383"/>
                  </a:lnTo>
                  <a:lnTo>
                    <a:pt x="122" y="385"/>
                  </a:lnTo>
                  <a:lnTo>
                    <a:pt x="123" y="385"/>
                  </a:lnTo>
                  <a:lnTo>
                    <a:pt x="125" y="385"/>
                  </a:lnTo>
                  <a:lnTo>
                    <a:pt x="125" y="385"/>
                  </a:lnTo>
                  <a:lnTo>
                    <a:pt x="125" y="386"/>
                  </a:lnTo>
                  <a:lnTo>
                    <a:pt x="125" y="387"/>
                  </a:lnTo>
                  <a:lnTo>
                    <a:pt x="126" y="388"/>
                  </a:lnTo>
                  <a:lnTo>
                    <a:pt x="130" y="388"/>
                  </a:lnTo>
                  <a:lnTo>
                    <a:pt x="132" y="389"/>
                  </a:lnTo>
                  <a:lnTo>
                    <a:pt x="132" y="390"/>
                  </a:lnTo>
                  <a:lnTo>
                    <a:pt x="132" y="391"/>
                  </a:lnTo>
                  <a:lnTo>
                    <a:pt x="133" y="392"/>
                  </a:lnTo>
                  <a:lnTo>
                    <a:pt x="134" y="393"/>
                  </a:lnTo>
                  <a:lnTo>
                    <a:pt x="135" y="393"/>
                  </a:lnTo>
                  <a:lnTo>
                    <a:pt x="137" y="393"/>
                  </a:lnTo>
                  <a:lnTo>
                    <a:pt x="138" y="394"/>
                  </a:lnTo>
                  <a:lnTo>
                    <a:pt x="139" y="395"/>
                  </a:lnTo>
                  <a:lnTo>
                    <a:pt x="139" y="396"/>
                  </a:lnTo>
                  <a:lnTo>
                    <a:pt x="142" y="396"/>
                  </a:lnTo>
                  <a:lnTo>
                    <a:pt x="142" y="397"/>
                  </a:lnTo>
                  <a:lnTo>
                    <a:pt x="143" y="401"/>
                  </a:lnTo>
                  <a:lnTo>
                    <a:pt x="143" y="403"/>
                  </a:lnTo>
                  <a:lnTo>
                    <a:pt x="144" y="403"/>
                  </a:lnTo>
                  <a:lnTo>
                    <a:pt x="145" y="403"/>
                  </a:lnTo>
                  <a:lnTo>
                    <a:pt x="146" y="403"/>
                  </a:lnTo>
                  <a:lnTo>
                    <a:pt x="146" y="404"/>
                  </a:lnTo>
                  <a:lnTo>
                    <a:pt x="775" y="404"/>
                  </a:lnTo>
                  <a:lnTo>
                    <a:pt x="775" y="403"/>
                  </a:lnTo>
                  <a:lnTo>
                    <a:pt x="770" y="40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2008">
              <a:extLst>
                <a:ext uri="{FF2B5EF4-FFF2-40B4-BE49-F238E27FC236}">
                  <a16:creationId xmlns:a16="http://schemas.microsoft.com/office/drawing/2014/main" id="{FCFFBA92-E633-6640-0E21-125FEBCC33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3388" y="2678113"/>
              <a:ext cx="931863" cy="1058863"/>
            </a:xfrm>
            <a:custGeom>
              <a:avLst/>
              <a:gdLst>
                <a:gd name="T0" fmla="*/ 312 w 587"/>
                <a:gd name="T1" fmla="*/ 16 h 667"/>
                <a:gd name="T2" fmla="*/ 297 w 587"/>
                <a:gd name="T3" fmla="*/ 9 h 667"/>
                <a:gd name="T4" fmla="*/ 293 w 587"/>
                <a:gd name="T5" fmla="*/ 1 h 667"/>
                <a:gd name="T6" fmla="*/ 287 w 587"/>
                <a:gd name="T7" fmla="*/ 28 h 667"/>
                <a:gd name="T8" fmla="*/ 287 w 587"/>
                <a:gd name="T9" fmla="*/ 49 h 667"/>
                <a:gd name="T10" fmla="*/ 296 w 587"/>
                <a:gd name="T11" fmla="*/ 66 h 667"/>
                <a:gd name="T12" fmla="*/ 276 w 587"/>
                <a:gd name="T13" fmla="*/ 79 h 667"/>
                <a:gd name="T14" fmla="*/ 264 w 587"/>
                <a:gd name="T15" fmla="*/ 89 h 667"/>
                <a:gd name="T16" fmla="*/ 254 w 587"/>
                <a:gd name="T17" fmla="*/ 127 h 667"/>
                <a:gd name="T18" fmla="*/ 263 w 587"/>
                <a:gd name="T19" fmla="*/ 224 h 667"/>
                <a:gd name="T20" fmla="*/ 260 w 587"/>
                <a:gd name="T21" fmla="*/ 288 h 667"/>
                <a:gd name="T22" fmla="*/ 227 w 587"/>
                <a:gd name="T23" fmla="*/ 394 h 667"/>
                <a:gd name="T24" fmla="*/ 111 w 587"/>
                <a:gd name="T25" fmla="*/ 443 h 667"/>
                <a:gd name="T26" fmla="*/ 3 w 587"/>
                <a:gd name="T27" fmla="*/ 489 h 667"/>
                <a:gd name="T28" fmla="*/ 38 w 587"/>
                <a:gd name="T29" fmla="*/ 572 h 667"/>
                <a:gd name="T30" fmla="*/ 61 w 587"/>
                <a:gd name="T31" fmla="*/ 618 h 667"/>
                <a:gd name="T32" fmla="*/ 125 w 587"/>
                <a:gd name="T33" fmla="*/ 656 h 667"/>
                <a:gd name="T34" fmla="*/ 140 w 587"/>
                <a:gd name="T35" fmla="*/ 647 h 667"/>
                <a:gd name="T36" fmla="*/ 153 w 587"/>
                <a:gd name="T37" fmla="*/ 640 h 667"/>
                <a:gd name="T38" fmla="*/ 189 w 587"/>
                <a:gd name="T39" fmla="*/ 636 h 667"/>
                <a:gd name="T40" fmla="*/ 203 w 587"/>
                <a:gd name="T41" fmla="*/ 641 h 667"/>
                <a:gd name="T42" fmla="*/ 220 w 587"/>
                <a:gd name="T43" fmla="*/ 640 h 667"/>
                <a:gd name="T44" fmla="*/ 235 w 587"/>
                <a:gd name="T45" fmla="*/ 632 h 667"/>
                <a:gd name="T46" fmla="*/ 243 w 587"/>
                <a:gd name="T47" fmla="*/ 622 h 667"/>
                <a:gd name="T48" fmla="*/ 248 w 587"/>
                <a:gd name="T49" fmla="*/ 607 h 667"/>
                <a:gd name="T50" fmla="*/ 254 w 587"/>
                <a:gd name="T51" fmla="*/ 585 h 667"/>
                <a:gd name="T52" fmla="*/ 264 w 587"/>
                <a:gd name="T53" fmla="*/ 571 h 667"/>
                <a:gd name="T54" fmla="*/ 313 w 587"/>
                <a:gd name="T55" fmla="*/ 564 h 667"/>
                <a:gd name="T56" fmla="*/ 337 w 587"/>
                <a:gd name="T57" fmla="*/ 553 h 667"/>
                <a:gd name="T58" fmla="*/ 347 w 587"/>
                <a:gd name="T59" fmla="*/ 527 h 667"/>
                <a:gd name="T60" fmla="*/ 364 w 587"/>
                <a:gd name="T61" fmla="*/ 501 h 667"/>
                <a:gd name="T62" fmla="*/ 431 w 587"/>
                <a:gd name="T63" fmla="*/ 484 h 667"/>
                <a:gd name="T64" fmla="*/ 431 w 587"/>
                <a:gd name="T65" fmla="*/ 461 h 667"/>
                <a:gd name="T66" fmla="*/ 428 w 587"/>
                <a:gd name="T67" fmla="*/ 436 h 667"/>
                <a:gd name="T68" fmla="*/ 433 w 587"/>
                <a:gd name="T69" fmla="*/ 413 h 667"/>
                <a:gd name="T70" fmla="*/ 438 w 587"/>
                <a:gd name="T71" fmla="*/ 384 h 667"/>
                <a:gd name="T72" fmla="*/ 446 w 587"/>
                <a:gd name="T73" fmla="*/ 373 h 667"/>
                <a:gd name="T74" fmla="*/ 455 w 587"/>
                <a:gd name="T75" fmla="*/ 363 h 667"/>
                <a:gd name="T76" fmla="*/ 469 w 587"/>
                <a:gd name="T77" fmla="*/ 358 h 667"/>
                <a:gd name="T78" fmla="*/ 466 w 587"/>
                <a:gd name="T79" fmla="*/ 372 h 667"/>
                <a:gd name="T80" fmla="*/ 481 w 587"/>
                <a:gd name="T81" fmla="*/ 374 h 667"/>
                <a:gd name="T82" fmla="*/ 490 w 587"/>
                <a:gd name="T83" fmla="*/ 362 h 667"/>
                <a:gd name="T84" fmla="*/ 499 w 587"/>
                <a:gd name="T85" fmla="*/ 343 h 667"/>
                <a:gd name="T86" fmla="*/ 499 w 587"/>
                <a:gd name="T87" fmla="*/ 342 h 667"/>
                <a:gd name="T88" fmla="*/ 509 w 587"/>
                <a:gd name="T89" fmla="*/ 328 h 667"/>
                <a:gd name="T90" fmla="*/ 539 w 587"/>
                <a:gd name="T91" fmla="*/ 294 h 667"/>
                <a:gd name="T92" fmla="*/ 573 w 587"/>
                <a:gd name="T93" fmla="*/ 247 h 667"/>
                <a:gd name="T94" fmla="*/ 587 w 587"/>
                <a:gd name="T95" fmla="*/ 205 h 667"/>
                <a:gd name="T96" fmla="*/ 578 w 587"/>
                <a:gd name="T97" fmla="*/ 202 h 667"/>
                <a:gd name="T98" fmla="*/ 563 w 587"/>
                <a:gd name="T99" fmla="*/ 198 h 667"/>
                <a:gd name="T100" fmla="*/ 551 w 587"/>
                <a:gd name="T101" fmla="*/ 182 h 667"/>
                <a:gd name="T102" fmla="*/ 530 w 587"/>
                <a:gd name="T103" fmla="*/ 158 h 667"/>
                <a:gd name="T104" fmla="*/ 511 w 587"/>
                <a:gd name="T105" fmla="*/ 130 h 667"/>
                <a:gd name="T106" fmla="*/ 504 w 587"/>
                <a:gd name="T107" fmla="*/ 118 h 667"/>
                <a:gd name="T108" fmla="*/ 495 w 587"/>
                <a:gd name="T109" fmla="*/ 110 h 667"/>
                <a:gd name="T110" fmla="*/ 474 w 587"/>
                <a:gd name="T111" fmla="*/ 112 h 667"/>
                <a:gd name="T112" fmla="*/ 439 w 587"/>
                <a:gd name="T113" fmla="*/ 102 h 667"/>
                <a:gd name="T114" fmla="*/ 388 w 587"/>
                <a:gd name="T115" fmla="*/ 86 h 667"/>
                <a:gd name="T116" fmla="*/ 338 w 587"/>
                <a:gd name="T117" fmla="*/ 23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87" h="667">
                  <a:moveTo>
                    <a:pt x="324" y="2"/>
                  </a:moveTo>
                  <a:lnTo>
                    <a:pt x="324" y="4"/>
                  </a:lnTo>
                  <a:lnTo>
                    <a:pt x="324" y="6"/>
                  </a:lnTo>
                  <a:lnTo>
                    <a:pt x="323" y="7"/>
                  </a:lnTo>
                  <a:lnTo>
                    <a:pt x="321" y="9"/>
                  </a:lnTo>
                  <a:lnTo>
                    <a:pt x="321" y="10"/>
                  </a:lnTo>
                  <a:lnTo>
                    <a:pt x="318" y="12"/>
                  </a:lnTo>
                  <a:lnTo>
                    <a:pt x="318" y="12"/>
                  </a:lnTo>
                  <a:lnTo>
                    <a:pt x="315" y="13"/>
                  </a:lnTo>
                  <a:lnTo>
                    <a:pt x="313" y="13"/>
                  </a:lnTo>
                  <a:lnTo>
                    <a:pt x="312" y="16"/>
                  </a:lnTo>
                  <a:lnTo>
                    <a:pt x="310" y="18"/>
                  </a:lnTo>
                  <a:lnTo>
                    <a:pt x="310" y="20"/>
                  </a:lnTo>
                  <a:lnTo>
                    <a:pt x="310" y="20"/>
                  </a:lnTo>
                  <a:lnTo>
                    <a:pt x="308" y="20"/>
                  </a:lnTo>
                  <a:lnTo>
                    <a:pt x="306" y="20"/>
                  </a:lnTo>
                  <a:lnTo>
                    <a:pt x="305" y="20"/>
                  </a:lnTo>
                  <a:lnTo>
                    <a:pt x="302" y="19"/>
                  </a:lnTo>
                  <a:lnTo>
                    <a:pt x="301" y="13"/>
                  </a:lnTo>
                  <a:lnTo>
                    <a:pt x="297" y="11"/>
                  </a:lnTo>
                  <a:lnTo>
                    <a:pt x="297" y="10"/>
                  </a:lnTo>
                  <a:lnTo>
                    <a:pt x="297" y="9"/>
                  </a:lnTo>
                  <a:lnTo>
                    <a:pt x="299" y="8"/>
                  </a:lnTo>
                  <a:lnTo>
                    <a:pt x="300" y="8"/>
                  </a:lnTo>
                  <a:lnTo>
                    <a:pt x="301" y="9"/>
                  </a:lnTo>
                  <a:lnTo>
                    <a:pt x="302" y="11"/>
                  </a:lnTo>
                  <a:lnTo>
                    <a:pt x="302" y="9"/>
                  </a:lnTo>
                  <a:lnTo>
                    <a:pt x="302" y="4"/>
                  </a:lnTo>
                  <a:lnTo>
                    <a:pt x="301" y="2"/>
                  </a:lnTo>
                  <a:lnTo>
                    <a:pt x="299" y="1"/>
                  </a:lnTo>
                  <a:lnTo>
                    <a:pt x="298" y="1"/>
                  </a:lnTo>
                  <a:lnTo>
                    <a:pt x="296" y="0"/>
                  </a:lnTo>
                  <a:lnTo>
                    <a:pt x="293" y="1"/>
                  </a:lnTo>
                  <a:lnTo>
                    <a:pt x="290" y="3"/>
                  </a:lnTo>
                  <a:lnTo>
                    <a:pt x="287" y="5"/>
                  </a:lnTo>
                  <a:lnTo>
                    <a:pt x="286" y="8"/>
                  </a:lnTo>
                  <a:lnTo>
                    <a:pt x="285" y="11"/>
                  </a:lnTo>
                  <a:lnTo>
                    <a:pt x="286" y="17"/>
                  </a:lnTo>
                  <a:lnTo>
                    <a:pt x="286" y="18"/>
                  </a:lnTo>
                  <a:lnTo>
                    <a:pt x="285" y="21"/>
                  </a:lnTo>
                  <a:lnTo>
                    <a:pt x="285" y="23"/>
                  </a:lnTo>
                  <a:lnTo>
                    <a:pt x="286" y="24"/>
                  </a:lnTo>
                  <a:lnTo>
                    <a:pt x="287" y="27"/>
                  </a:lnTo>
                  <a:lnTo>
                    <a:pt x="287" y="28"/>
                  </a:lnTo>
                  <a:lnTo>
                    <a:pt x="285" y="30"/>
                  </a:lnTo>
                  <a:lnTo>
                    <a:pt x="285" y="33"/>
                  </a:lnTo>
                  <a:lnTo>
                    <a:pt x="283" y="34"/>
                  </a:lnTo>
                  <a:lnTo>
                    <a:pt x="282" y="36"/>
                  </a:lnTo>
                  <a:lnTo>
                    <a:pt x="283" y="37"/>
                  </a:lnTo>
                  <a:lnTo>
                    <a:pt x="284" y="40"/>
                  </a:lnTo>
                  <a:lnTo>
                    <a:pt x="283" y="44"/>
                  </a:lnTo>
                  <a:lnTo>
                    <a:pt x="284" y="46"/>
                  </a:lnTo>
                  <a:lnTo>
                    <a:pt x="286" y="47"/>
                  </a:lnTo>
                  <a:lnTo>
                    <a:pt x="287" y="48"/>
                  </a:lnTo>
                  <a:lnTo>
                    <a:pt x="287" y="49"/>
                  </a:lnTo>
                  <a:lnTo>
                    <a:pt x="287" y="53"/>
                  </a:lnTo>
                  <a:lnTo>
                    <a:pt x="286" y="54"/>
                  </a:lnTo>
                  <a:lnTo>
                    <a:pt x="283" y="59"/>
                  </a:lnTo>
                  <a:lnTo>
                    <a:pt x="282" y="60"/>
                  </a:lnTo>
                  <a:lnTo>
                    <a:pt x="282" y="61"/>
                  </a:lnTo>
                  <a:lnTo>
                    <a:pt x="283" y="62"/>
                  </a:lnTo>
                  <a:lnTo>
                    <a:pt x="288" y="63"/>
                  </a:lnTo>
                  <a:lnTo>
                    <a:pt x="289" y="63"/>
                  </a:lnTo>
                  <a:lnTo>
                    <a:pt x="294" y="61"/>
                  </a:lnTo>
                  <a:lnTo>
                    <a:pt x="296" y="62"/>
                  </a:lnTo>
                  <a:lnTo>
                    <a:pt x="296" y="66"/>
                  </a:lnTo>
                  <a:lnTo>
                    <a:pt x="297" y="69"/>
                  </a:lnTo>
                  <a:lnTo>
                    <a:pt x="300" y="75"/>
                  </a:lnTo>
                  <a:lnTo>
                    <a:pt x="299" y="75"/>
                  </a:lnTo>
                  <a:lnTo>
                    <a:pt x="295" y="77"/>
                  </a:lnTo>
                  <a:lnTo>
                    <a:pt x="287" y="80"/>
                  </a:lnTo>
                  <a:lnTo>
                    <a:pt x="285" y="80"/>
                  </a:lnTo>
                  <a:lnTo>
                    <a:pt x="283" y="79"/>
                  </a:lnTo>
                  <a:lnTo>
                    <a:pt x="281" y="79"/>
                  </a:lnTo>
                  <a:lnTo>
                    <a:pt x="280" y="80"/>
                  </a:lnTo>
                  <a:lnTo>
                    <a:pt x="279" y="80"/>
                  </a:lnTo>
                  <a:lnTo>
                    <a:pt x="276" y="79"/>
                  </a:lnTo>
                  <a:lnTo>
                    <a:pt x="274" y="79"/>
                  </a:lnTo>
                  <a:lnTo>
                    <a:pt x="272" y="80"/>
                  </a:lnTo>
                  <a:lnTo>
                    <a:pt x="271" y="80"/>
                  </a:lnTo>
                  <a:lnTo>
                    <a:pt x="268" y="81"/>
                  </a:lnTo>
                  <a:lnTo>
                    <a:pt x="266" y="82"/>
                  </a:lnTo>
                  <a:lnTo>
                    <a:pt x="263" y="83"/>
                  </a:lnTo>
                  <a:lnTo>
                    <a:pt x="260" y="83"/>
                  </a:lnTo>
                  <a:lnTo>
                    <a:pt x="259" y="84"/>
                  </a:lnTo>
                  <a:lnTo>
                    <a:pt x="260" y="86"/>
                  </a:lnTo>
                  <a:lnTo>
                    <a:pt x="262" y="87"/>
                  </a:lnTo>
                  <a:lnTo>
                    <a:pt x="264" y="89"/>
                  </a:lnTo>
                  <a:lnTo>
                    <a:pt x="265" y="91"/>
                  </a:lnTo>
                  <a:lnTo>
                    <a:pt x="266" y="93"/>
                  </a:lnTo>
                  <a:lnTo>
                    <a:pt x="266" y="100"/>
                  </a:lnTo>
                  <a:lnTo>
                    <a:pt x="266" y="101"/>
                  </a:lnTo>
                  <a:lnTo>
                    <a:pt x="263" y="106"/>
                  </a:lnTo>
                  <a:lnTo>
                    <a:pt x="262" y="107"/>
                  </a:lnTo>
                  <a:lnTo>
                    <a:pt x="259" y="117"/>
                  </a:lnTo>
                  <a:lnTo>
                    <a:pt x="258" y="119"/>
                  </a:lnTo>
                  <a:lnTo>
                    <a:pt x="255" y="122"/>
                  </a:lnTo>
                  <a:lnTo>
                    <a:pt x="254" y="123"/>
                  </a:lnTo>
                  <a:lnTo>
                    <a:pt x="254" y="127"/>
                  </a:lnTo>
                  <a:lnTo>
                    <a:pt x="252" y="135"/>
                  </a:lnTo>
                  <a:lnTo>
                    <a:pt x="250" y="140"/>
                  </a:lnTo>
                  <a:lnTo>
                    <a:pt x="243" y="153"/>
                  </a:lnTo>
                  <a:lnTo>
                    <a:pt x="240" y="161"/>
                  </a:lnTo>
                  <a:lnTo>
                    <a:pt x="240" y="163"/>
                  </a:lnTo>
                  <a:lnTo>
                    <a:pt x="240" y="174"/>
                  </a:lnTo>
                  <a:lnTo>
                    <a:pt x="240" y="186"/>
                  </a:lnTo>
                  <a:lnTo>
                    <a:pt x="245" y="194"/>
                  </a:lnTo>
                  <a:lnTo>
                    <a:pt x="251" y="204"/>
                  </a:lnTo>
                  <a:lnTo>
                    <a:pt x="256" y="214"/>
                  </a:lnTo>
                  <a:lnTo>
                    <a:pt x="263" y="224"/>
                  </a:lnTo>
                  <a:lnTo>
                    <a:pt x="269" y="234"/>
                  </a:lnTo>
                  <a:lnTo>
                    <a:pt x="273" y="241"/>
                  </a:lnTo>
                  <a:lnTo>
                    <a:pt x="274" y="243"/>
                  </a:lnTo>
                  <a:lnTo>
                    <a:pt x="274" y="245"/>
                  </a:lnTo>
                  <a:lnTo>
                    <a:pt x="271" y="254"/>
                  </a:lnTo>
                  <a:lnTo>
                    <a:pt x="271" y="255"/>
                  </a:lnTo>
                  <a:lnTo>
                    <a:pt x="270" y="256"/>
                  </a:lnTo>
                  <a:lnTo>
                    <a:pt x="269" y="261"/>
                  </a:lnTo>
                  <a:lnTo>
                    <a:pt x="266" y="268"/>
                  </a:lnTo>
                  <a:lnTo>
                    <a:pt x="263" y="277"/>
                  </a:lnTo>
                  <a:lnTo>
                    <a:pt x="260" y="288"/>
                  </a:lnTo>
                  <a:lnTo>
                    <a:pt x="256" y="300"/>
                  </a:lnTo>
                  <a:lnTo>
                    <a:pt x="253" y="312"/>
                  </a:lnTo>
                  <a:lnTo>
                    <a:pt x="252" y="315"/>
                  </a:lnTo>
                  <a:lnTo>
                    <a:pt x="248" y="326"/>
                  </a:lnTo>
                  <a:lnTo>
                    <a:pt x="245" y="338"/>
                  </a:lnTo>
                  <a:lnTo>
                    <a:pt x="240" y="351"/>
                  </a:lnTo>
                  <a:lnTo>
                    <a:pt x="237" y="363"/>
                  </a:lnTo>
                  <a:lnTo>
                    <a:pt x="233" y="374"/>
                  </a:lnTo>
                  <a:lnTo>
                    <a:pt x="231" y="382"/>
                  </a:lnTo>
                  <a:lnTo>
                    <a:pt x="229" y="389"/>
                  </a:lnTo>
                  <a:lnTo>
                    <a:pt x="227" y="394"/>
                  </a:lnTo>
                  <a:lnTo>
                    <a:pt x="227" y="396"/>
                  </a:lnTo>
                  <a:lnTo>
                    <a:pt x="224" y="403"/>
                  </a:lnTo>
                  <a:lnTo>
                    <a:pt x="213" y="407"/>
                  </a:lnTo>
                  <a:lnTo>
                    <a:pt x="201" y="412"/>
                  </a:lnTo>
                  <a:lnTo>
                    <a:pt x="188" y="417"/>
                  </a:lnTo>
                  <a:lnTo>
                    <a:pt x="175" y="421"/>
                  </a:lnTo>
                  <a:lnTo>
                    <a:pt x="162" y="425"/>
                  </a:lnTo>
                  <a:lnTo>
                    <a:pt x="149" y="429"/>
                  </a:lnTo>
                  <a:lnTo>
                    <a:pt x="137" y="435"/>
                  </a:lnTo>
                  <a:lnTo>
                    <a:pt x="124" y="439"/>
                  </a:lnTo>
                  <a:lnTo>
                    <a:pt x="111" y="443"/>
                  </a:lnTo>
                  <a:lnTo>
                    <a:pt x="99" y="448"/>
                  </a:lnTo>
                  <a:lnTo>
                    <a:pt x="85" y="452"/>
                  </a:lnTo>
                  <a:lnTo>
                    <a:pt x="73" y="457"/>
                  </a:lnTo>
                  <a:lnTo>
                    <a:pt x="60" y="462"/>
                  </a:lnTo>
                  <a:lnTo>
                    <a:pt x="47" y="466"/>
                  </a:lnTo>
                  <a:lnTo>
                    <a:pt x="35" y="470"/>
                  </a:lnTo>
                  <a:lnTo>
                    <a:pt x="21" y="475"/>
                  </a:lnTo>
                  <a:lnTo>
                    <a:pt x="9" y="480"/>
                  </a:lnTo>
                  <a:lnTo>
                    <a:pt x="0" y="483"/>
                  </a:lnTo>
                  <a:lnTo>
                    <a:pt x="1" y="484"/>
                  </a:lnTo>
                  <a:lnTo>
                    <a:pt x="3" y="489"/>
                  </a:lnTo>
                  <a:lnTo>
                    <a:pt x="6" y="497"/>
                  </a:lnTo>
                  <a:lnTo>
                    <a:pt x="10" y="504"/>
                  </a:lnTo>
                  <a:lnTo>
                    <a:pt x="13" y="511"/>
                  </a:lnTo>
                  <a:lnTo>
                    <a:pt x="16" y="519"/>
                  </a:lnTo>
                  <a:lnTo>
                    <a:pt x="19" y="527"/>
                  </a:lnTo>
                  <a:lnTo>
                    <a:pt x="22" y="534"/>
                  </a:lnTo>
                  <a:lnTo>
                    <a:pt x="25" y="542"/>
                  </a:lnTo>
                  <a:lnTo>
                    <a:pt x="29" y="550"/>
                  </a:lnTo>
                  <a:lnTo>
                    <a:pt x="32" y="557"/>
                  </a:lnTo>
                  <a:lnTo>
                    <a:pt x="36" y="565"/>
                  </a:lnTo>
                  <a:lnTo>
                    <a:pt x="38" y="572"/>
                  </a:lnTo>
                  <a:lnTo>
                    <a:pt x="41" y="580"/>
                  </a:lnTo>
                  <a:lnTo>
                    <a:pt x="45" y="587"/>
                  </a:lnTo>
                  <a:lnTo>
                    <a:pt x="48" y="594"/>
                  </a:lnTo>
                  <a:lnTo>
                    <a:pt x="51" y="602"/>
                  </a:lnTo>
                  <a:lnTo>
                    <a:pt x="54" y="610"/>
                  </a:lnTo>
                  <a:lnTo>
                    <a:pt x="57" y="616"/>
                  </a:lnTo>
                  <a:lnTo>
                    <a:pt x="56" y="616"/>
                  </a:lnTo>
                  <a:lnTo>
                    <a:pt x="57" y="616"/>
                  </a:lnTo>
                  <a:lnTo>
                    <a:pt x="60" y="616"/>
                  </a:lnTo>
                  <a:lnTo>
                    <a:pt x="61" y="616"/>
                  </a:lnTo>
                  <a:lnTo>
                    <a:pt x="61" y="618"/>
                  </a:lnTo>
                  <a:lnTo>
                    <a:pt x="64" y="624"/>
                  </a:lnTo>
                  <a:lnTo>
                    <a:pt x="69" y="635"/>
                  </a:lnTo>
                  <a:lnTo>
                    <a:pt x="74" y="646"/>
                  </a:lnTo>
                  <a:lnTo>
                    <a:pt x="79" y="656"/>
                  </a:lnTo>
                  <a:lnTo>
                    <a:pt x="84" y="667"/>
                  </a:lnTo>
                  <a:lnTo>
                    <a:pt x="90" y="663"/>
                  </a:lnTo>
                  <a:lnTo>
                    <a:pt x="102" y="659"/>
                  </a:lnTo>
                  <a:lnTo>
                    <a:pt x="108" y="658"/>
                  </a:lnTo>
                  <a:lnTo>
                    <a:pt x="121" y="658"/>
                  </a:lnTo>
                  <a:lnTo>
                    <a:pt x="123" y="657"/>
                  </a:lnTo>
                  <a:lnTo>
                    <a:pt x="125" y="656"/>
                  </a:lnTo>
                  <a:lnTo>
                    <a:pt x="126" y="656"/>
                  </a:lnTo>
                  <a:lnTo>
                    <a:pt x="127" y="655"/>
                  </a:lnTo>
                  <a:lnTo>
                    <a:pt x="128" y="654"/>
                  </a:lnTo>
                  <a:lnTo>
                    <a:pt x="130" y="652"/>
                  </a:lnTo>
                  <a:lnTo>
                    <a:pt x="131" y="650"/>
                  </a:lnTo>
                  <a:lnTo>
                    <a:pt x="132" y="649"/>
                  </a:lnTo>
                  <a:lnTo>
                    <a:pt x="134" y="650"/>
                  </a:lnTo>
                  <a:lnTo>
                    <a:pt x="136" y="649"/>
                  </a:lnTo>
                  <a:lnTo>
                    <a:pt x="138" y="648"/>
                  </a:lnTo>
                  <a:lnTo>
                    <a:pt x="139" y="647"/>
                  </a:lnTo>
                  <a:lnTo>
                    <a:pt x="140" y="647"/>
                  </a:lnTo>
                  <a:lnTo>
                    <a:pt x="145" y="647"/>
                  </a:lnTo>
                  <a:lnTo>
                    <a:pt x="147" y="647"/>
                  </a:lnTo>
                  <a:lnTo>
                    <a:pt x="149" y="647"/>
                  </a:lnTo>
                  <a:lnTo>
                    <a:pt x="150" y="646"/>
                  </a:lnTo>
                  <a:lnTo>
                    <a:pt x="151" y="645"/>
                  </a:lnTo>
                  <a:lnTo>
                    <a:pt x="152" y="644"/>
                  </a:lnTo>
                  <a:lnTo>
                    <a:pt x="152" y="643"/>
                  </a:lnTo>
                  <a:lnTo>
                    <a:pt x="152" y="642"/>
                  </a:lnTo>
                  <a:lnTo>
                    <a:pt x="152" y="641"/>
                  </a:lnTo>
                  <a:lnTo>
                    <a:pt x="152" y="640"/>
                  </a:lnTo>
                  <a:lnTo>
                    <a:pt x="153" y="640"/>
                  </a:lnTo>
                  <a:lnTo>
                    <a:pt x="156" y="639"/>
                  </a:lnTo>
                  <a:lnTo>
                    <a:pt x="158" y="638"/>
                  </a:lnTo>
                  <a:lnTo>
                    <a:pt x="163" y="638"/>
                  </a:lnTo>
                  <a:lnTo>
                    <a:pt x="178" y="636"/>
                  </a:lnTo>
                  <a:lnTo>
                    <a:pt x="178" y="636"/>
                  </a:lnTo>
                  <a:lnTo>
                    <a:pt x="179" y="637"/>
                  </a:lnTo>
                  <a:lnTo>
                    <a:pt x="180" y="636"/>
                  </a:lnTo>
                  <a:lnTo>
                    <a:pt x="182" y="636"/>
                  </a:lnTo>
                  <a:lnTo>
                    <a:pt x="186" y="637"/>
                  </a:lnTo>
                  <a:lnTo>
                    <a:pt x="188" y="636"/>
                  </a:lnTo>
                  <a:lnTo>
                    <a:pt x="189" y="636"/>
                  </a:lnTo>
                  <a:lnTo>
                    <a:pt x="190" y="636"/>
                  </a:lnTo>
                  <a:lnTo>
                    <a:pt x="192" y="636"/>
                  </a:lnTo>
                  <a:lnTo>
                    <a:pt x="193" y="636"/>
                  </a:lnTo>
                  <a:lnTo>
                    <a:pt x="194" y="636"/>
                  </a:lnTo>
                  <a:lnTo>
                    <a:pt x="195" y="636"/>
                  </a:lnTo>
                  <a:lnTo>
                    <a:pt x="196" y="636"/>
                  </a:lnTo>
                  <a:lnTo>
                    <a:pt x="199" y="637"/>
                  </a:lnTo>
                  <a:lnTo>
                    <a:pt x="201" y="637"/>
                  </a:lnTo>
                  <a:lnTo>
                    <a:pt x="202" y="639"/>
                  </a:lnTo>
                  <a:lnTo>
                    <a:pt x="203" y="640"/>
                  </a:lnTo>
                  <a:lnTo>
                    <a:pt x="203" y="641"/>
                  </a:lnTo>
                  <a:lnTo>
                    <a:pt x="204" y="640"/>
                  </a:lnTo>
                  <a:lnTo>
                    <a:pt x="207" y="642"/>
                  </a:lnTo>
                  <a:lnTo>
                    <a:pt x="208" y="642"/>
                  </a:lnTo>
                  <a:lnTo>
                    <a:pt x="209" y="642"/>
                  </a:lnTo>
                  <a:lnTo>
                    <a:pt x="210" y="641"/>
                  </a:lnTo>
                  <a:lnTo>
                    <a:pt x="211" y="643"/>
                  </a:lnTo>
                  <a:lnTo>
                    <a:pt x="211" y="643"/>
                  </a:lnTo>
                  <a:lnTo>
                    <a:pt x="214" y="641"/>
                  </a:lnTo>
                  <a:lnTo>
                    <a:pt x="217" y="641"/>
                  </a:lnTo>
                  <a:lnTo>
                    <a:pt x="218" y="640"/>
                  </a:lnTo>
                  <a:lnTo>
                    <a:pt x="220" y="640"/>
                  </a:lnTo>
                  <a:lnTo>
                    <a:pt x="221" y="640"/>
                  </a:lnTo>
                  <a:lnTo>
                    <a:pt x="222" y="640"/>
                  </a:lnTo>
                  <a:lnTo>
                    <a:pt x="223" y="640"/>
                  </a:lnTo>
                  <a:lnTo>
                    <a:pt x="224" y="639"/>
                  </a:lnTo>
                  <a:lnTo>
                    <a:pt x="225" y="639"/>
                  </a:lnTo>
                  <a:lnTo>
                    <a:pt x="226" y="637"/>
                  </a:lnTo>
                  <a:lnTo>
                    <a:pt x="227" y="637"/>
                  </a:lnTo>
                  <a:lnTo>
                    <a:pt x="228" y="638"/>
                  </a:lnTo>
                  <a:lnTo>
                    <a:pt x="232" y="635"/>
                  </a:lnTo>
                  <a:lnTo>
                    <a:pt x="234" y="632"/>
                  </a:lnTo>
                  <a:lnTo>
                    <a:pt x="235" y="632"/>
                  </a:lnTo>
                  <a:lnTo>
                    <a:pt x="235" y="632"/>
                  </a:lnTo>
                  <a:lnTo>
                    <a:pt x="236" y="630"/>
                  </a:lnTo>
                  <a:lnTo>
                    <a:pt x="236" y="629"/>
                  </a:lnTo>
                  <a:lnTo>
                    <a:pt x="238" y="629"/>
                  </a:lnTo>
                  <a:lnTo>
                    <a:pt x="240" y="628"/>
                  </a:lnTo>
                  <a:lnTo>
                    <a:pt x="240" y="627"/>
                  </a:lnTo>
                  <a:lnTo>
                    <a:pt x="240" y="626"/>
                  </a:lnTo>
                  <a:lnTo>
                    <a:pt x="241" y="625"/>
                  </a:lnTo>
                  <a:lnTo>
                    <a:pt x="241" y="624"/>
                  </a:lnTo>
                  <a:lnTo>
                    <a:pt x="242" y="623"/>
                  </a:lnTo>
                  <a:lnTo>
                    <a:pt x="243" y="622"/>
                  </a:lnTo>
                  <a:lnTo>
                    <a:pt x="245" y="621"/>
                  </a:lnTo>
                  <a:lnTo>
                    <a:pt x="246" y="621"/>
                  </a:lnTo>
                  <a:lnTo>
                    <a:pt x="246" y="620"/>
                  </a:lnTo>
                  <a:lnTo>
                    <a:pt x="246" y="619"/>
                  </a:lnTo>
                  <a:lnTo>
                    <a:pt x="245" y="618"/>
                  </a:lnTo>
                  <a:lnTo>
                    <a:pt x="245" y="617"/>
                  </a:lnTo>
                  <a:lnTo>
                    <a:pt x="245" y="616"/>
                  </a:lnTo>
                  <a:lnTo>
                    <a:pt x="245" y="616"/>
                  </a:lnTo>
                  <a:lnTo>
                    <a:pt x="248" y="612"/>
                  </a:lnTo>
                  <a:lnTo>
                    <a:pt x="248" y="610"/>
                  </a:lnTo>
                  <a:lnTo>
                    <a:pt x="248" y="607"/>
                  </a:lnTo>
                  <a:lnTo>
                    <a:pt x="248" y="605"/>
                  </a:lnTo>
                  <a:lnTo>
                    <a:pt x="247" y="603"/>
                  </a:lnTo>
                  <a:lnTo>
                    <a:pt x="244" y="602"/>
                  </a:lnTo>
                  <a:lnTo>
                    <a:pt x="243" y="600"/>
                  </a:lnTo>
                  <a:lnTo>
                    <a:pt x="243" y="599"/>
                  </a:lnTo>
                  <a:lnTo>
                    <a:pt x="243" y="597"/>
                  </a:lnTo>
                  <a:lnTo>
                    <a:pt x="243" y="595"/>
                  </a:lnTo>
                  <a:lnTo>
                    <a:pt x="246" y="592"/>
                  </a:lnTo>
                  <a:lnTo>
                    <a:pt x="253" y="586"/>
                  </a:lnTo>
                  <a:lnTo>
                    <a:pt x="254" y="585"/>
                  </a:lnTo>
                  <a:lnTo>
                    <a:pt x="254" y="585"/>
                  </a:lnTo>
                  <a:lnTo>
                    <a:pt x="255" y="581"/>
                  </a:lnTo>
                  <a:lnTo>
                    <a:pt x="255" y="580"/>
                  </a:lnTo>
                  <a:lnTo>
                    <a:pt x="256" y="579"/>
                  </a:lnTo>
                  <a:lnTo>
                    <a:pt x="256" y="577"/>
                  </a:lnTo>
                  <a:lnTo>
                    <a:pt x="258" y="574"/>
                  </a:lnTo>
                  <a:lnTo>
                    <a:pt x="259" y="573"/>
                  </a:lnTo>
                  <a:lnTo>
                    <a:pt x="260" y="572"/>
                  </a:lnTo>
                  <a:lnTo>
                    <a:pt x="262" y="572"/>
                  </a:lnTo>
                  <a:lnTo>
                    <a:pt x="263" y="572"/>
                  </a:lnTo>
                  <a:lnTo>
                    <a:pt x="263" y="572"/>
                  </a:lnTo>
                  <a:lnTo>
                    <a:pt x="264" y="571"/>
                  </a:lnTo>
                  <a:lnTo>
                    <a:pt x="265" y="571"/>
                  </a:lnTo>
                  <a:lnTo>
                    <a:pt x="265" y="571"/>
                  </a:lnTo>
                  <a:lnTo>
                    <a:pt x="267" y="571"/>
                  </a:lnTo>
                  <a:lnTo>
                    <a:pt x="275" y="569"/>
                  </a:lnTo>
                  <a:lnTo>
                    <a:pt x="295" y="569"/>
                  </a:lnTo>
                  <a:lnTo>
                    <a:pt x="296" y="568"/>
                  </a:lnTo>
                  <a:lnTo>
                    <a:pt x="301" y="566"/>
                  </a:lnTo>
                  <a:lnTo>
                    <a:pt x="302" y="565"/>
                  </a:lnTo>
                  <a:lnTo>
                    <a:pt x="310" y="566"/>
                  </a:lnTo>
                  <a:lnTo>
                    <a:pt x="311" y="566"/>
                  </a:lnTo>
                  <a:lnTo>
                    <a:pt x="313" y="564"/>
                  </a:lnTo>
                  <a:lnTo>
                    <a:pt x="315" y="564"/>
                  </a:lnTo>
                  <a:lnTo>
                    <a:pt x="326" y="566"/>
                  </a:lnTo>
                  <a:lnTo>
                    <a:pt x="327" y="566"/>
                  </a:lnTo>
                  <a:lnTo>
                    <a:pt x="327" y="564"/>
                  </a:lnTo>
                  <a:lnTo>
                    <a:pt x="327" y="563"/>
                  </a:lnTo>
                  <a:lnTo>
                    <a:pt x="331" y="559"/>
                  </a:lnTo>
                  <a:lnTo>
                    <a:pt x="332" y="559"/>
                  </a:lnTo>
                  <a:lnTo>
                    <a:pt x="333" y="559"/>
                  </a:lnTo>
                  <a:lnTo>
                    <a:pt x="333" y="558"/>
                  </a:lnTo>
                  <a:lnTo>
                    <a:pt x="335" y="553"/>
                  </a:lnTo>
                  <a:lnTo>
                    <a:pt x="337" y="553"/>
                  </a:lnTo>
                  <a:lnTo>
                    <a:pt x="340" y="552"/>
                  </a:lnTo>
                  <a:lnTo>
                    <a:pt x="341" y="550"/>
                  </a:lnTo>
                  <a:lnTo>
                    <a:pt x="342" y="549"/>
                  </a:lnTo>
                  <a:lnTo>
                    <a:pt x="342" y="548"/>
                  </a:lnTo>
                  <a:lnTo>
                    <a:pt x="341" y="546"/>
                  </a:lnTo>
                  <a:lnTo>
                    <a:pt x="345" y="537"/>
                  </a:lnTo>
                  <a:lnTo>
                    <a:pt x="346" y="533"/>
                  </a:lnTo>
                  <a:lnTo>
                    <a:pt x="346" y="530"/>
                  </a:lnTo>
                  <a:lnTo>
                    <a:pt x="346" y="529"/>
                  </a:lnTo>
                  <a:lnTo>
                    <a:pt x="347" y="529"/>
                  </a:lnTo>
                  <a:lnTo>
                    <a:pt x="347" y="527"/>
                  </a:lnTo>
                  <a:lnTo>
                    <a:pt x="349" y="525"/>
                  </a:lnTo>
                  <a:lnTo>
                    <a:pt x="349" y="524"/>
                  </a:lnTo>
                  <a:lnTo>
                    <a:pt x="349" y="523"/>
                  </a:lnTo>
                  <a:lnTo>
                    <a:pt x="348" y="521"/>
                  </a:lnTo>
                  <a:lnTo>
                    <a:pt x="349" y="517"/>
                  </a:lnTo>
                  <a:lnTo>
                    <a:pt x="349" y="514"/>
                  </a:lnTo>
                  <a:lnTo>
                    <a:pt x="358" y="506"/>
                  </a:lnTo>
                  <a:lnTo>
                    <a:pt x="358" y="506"/>
                  </a:lnTo>
                  <a:lnTo>
                    <a:pt x="359" y="504"/>
                  </a:lnTo>
                  <a:lnTo>
                    <a:pt x="360" y="502"/>
                  </a:lnTo>
                  <a:lnTo>
                    <a:pt x="364" y="501"/>
                  </a:lnTo>
                  <a:lnTo>
                    <a:pt x="369" y="497"/>
                  </a:lnTo>
                  <a:lnTo>
                    <a:pt x="381" y="491"/>
                  </a:lnTo>
                  <a:lnTo>
                    <a:pt x="390" y="489"/>
                  </a:lnTo>
                  <a:lnTo>
                    <a:pt x="408" y="486"/>
                  </a:lnTo>
                  <a:lnTo>
                    <a:pt x="412" y="486"/>
                  </a:lnTo>
                  <a:lnTo>
                    <a:pt x="427" y="486"/>
                  </a:lnTo>
                  <a:lnTo>
                    <a:pt x="428" y="486"/>
                  </a:lnTo>
                  <a:lnTo>
                    <a:pt x="429" y="486"/>
                  </a:lnTo>
                  <a:lnTo>
                    <a:pt x="430" y="485"/>
                  </a:lnTo>
                  <a:lnTo>
                    <a:pt x="431" y="485"/>
                  </a:lnTo>
                  <a:lnTo>
                    <a:pt x="431" y="484"/>
                  </a:lnTo>
                  <a:lnTo>
                    <a:pt x="435" y="484"/>
                  </a:lnTo>
                  <a:lnTo>
                    <a:pt x="436" y="483"/>
                  </a:lnTo>
                  <a:lnTo>
                    <a:pt x="438" y="481"/>
                  </a:lnTo>
                  <a:lnTo>
                    <a:pt x="438" y="480"/>
                  </a:lnTo>
                  <a:lnTo>
                    <a:pt x="435" y="475"/>
                  </a:lnTo>
                  <a:lnTo>
                    <a:pt x="435" y="473"/>
                  </a:lnTo>
                  <a:lnTo>
                    <a:pt x="435" y="469"/>
                  </a:lnTo>
                  <a:lnTo>
                    <a:pt x="435" y="468"/>
                  </a:lnTo>
                  <a:lnTo>
                    <a:pt x="434" y="466"/>
                  </a:lnTo>
                  <a:lnTo>
                    <a:pt x="433" y="465"/>
                  </a:lnTo>
                  <a:lnTo>
                    <a:pt x="431" y="461"/>
                  </a:lnTo>
                  <a:lnTo>
                    <a:pt x="431" y="459"/>
                  </a:lnTo>
                  <a:lnTo>
                    <a:pt x="431" y="458"/>
                  </a:lnTo>
                  <a:lnTo>
                    <a:pt x="433" y="454"/>
                  </a:lnTo>
                  <a:lnTo>
                    <a:pt x="433" y="451"/>
                  </a:lnTo>
                  <a:lnTo>
                    <a:pt x="433" y="450"/>
                  </a:lnTo>
                  <a:lnTo>
                    <a:pt x="432" y="447"/>
                  </a:lnTo>
                  <a:lnTo>
                    <a:pt x="432" y="446"/>
                  </a:lnTo>
                  <a:lnTo>
                    <a:pt x="428" y="441"/>
                  </a:lnTo>
                  <a:lnTo>
                    <a:pt x="427" y="439"/>
                  </a:lnTo>
                  <a:lnTo>
                    <a:pt x="427" y="437"/>
                  </a:lnTo>
                  <a:lnTo>
                    <a:pt x="428" y="436"/>
                  </a:lnTo>
                  <a:lnTo>
                    <a:pt x="428" y="434"/>
                  </a:lnTo>
                  <a:lnTo>
                    <a:pt x="428" y="433"/>
                  </a:lnTo>
                  <a:lnTo>
                    <a:pt x="428" y="430"/>
                  </a:lnTo>
                  <a:lnTo>
                    <a:pt x="428" y="429"/>
                  </a:lnTo>
                  <a:lnTo>
                    <a:pt x="427" y="428"/>
                  </a:lnTo>
                  <a:lnTo>
                    <a:pt x="427" y="428"/>
                  </a:lnTo>
                  <a:lnTo>
                    <a:pt x="427" y="427"/>
                  </a:lnTo>
                  <a:lnTo>
                    <a:pt x="427" y="424"/>
                  </a:lnTo>
                  <a:lnTo>
                    <a:pt x="427" y="422"/>
                  </a:lnTo>
                  <a:lnTo>
                    <a:pt x="432" y="415"/>
                  </a:lnTo>
                  <a:lnTo>
                    <a:pt x="433" y="413"/>
                  </a:lnTo>
                  <a:lnTo>
                    <a:pt x="434" y="409"/>
                  </a:lnTo>
                  <a:lnTo>
                    <a:pt x="435" y="404"/>
                  </a:lnTo>
                  <a:lnTo>
                    <a:pt x="436" y="402"/>
                  </a:lnTo>
                  <a:lnTo>
                    <a:pt x="436" y="401"/>
                  </a:lnTo>
                  <a:lnTo>
                    <a:pt x="437" y="397"/>
                  </a:lnTo>
                  <a:lnTo>
                    <a:pt x="438" y="394"/>
                  </a:lnTo>
                  <a:lnTo>
                    <a:pt x="438" y="392"/>
                  </a:lnTo>
                  <a:lnTo>
                    <a:pt x="436" y="389"/>
                  </a:lnTo>
                  <a:lnTo>
                    <a:pt x="436" y="387"/>
                  </a:lnTo>
                  <a:lnTo>
                    <a:pt x="437" y="385"/>
                  </a:lnTo>
                  <a:lnTo>
                    <a:pt x="438" y="384"/>
                  </a:lnTo>
                  <a:lnTo>
                    <a:pt x="439" y="383"/>
                  </a:lnTo>
                  <a:lnTo>
                    <a:pt x="439" y="381"/>
                  </a:lnTo>
                  <a:lnTo>
                    <a:pt x="440" y="381"/>
                  </a:lnTo>
                  <a:lnTo>
                    <a:pt x="442" y="380"/>
                  </a:lnTo>
                  <a:lnTo>
                    <a:pt x="443" y="379"/>
                  </a:lnTo>
                  <a:lnTo>
                    <a:pt x="445" y="378"/>
                  </a:lnTo>
                  <a:lnTo>
                    <a:pt x="447" y="377"/>
                  </a:lnTo>
                  <a:lnTo>
                    <a:pt x="447" y="375"/>
                  </a:lnTo>
                  <a:lnTo>
                    <a:pt x="447" y="374"/>
                  </a:lnTo>
                  <a:lnTo>
                    <a:pt x="446" y="373"/>
                  </a:lnTo>
                  <a:lnTo>
                    <a:pt x="446" y="373"/>
                  </a:lnTo>
                  <a:lnTo>
                    <a:pt x="446" y="371"/>
                  </a:lnTo>
                  <a:lnTo>
                    <a:pt x="446" y="370"/>
                  </a:lnTo>
                  <a:lnTo>
                    <a:pt x="447" y="369"/>
                  </a:lnTo>
                  <a:lnTo>
                    <a:pt x="449" y="367"/>
                  </a:lnTo>
                  <a:lnTo>
                    <a:pt x="451" y="366"/>
                  </a:lnTo>
                  <a:lnTo>
                    <a:pt x="451" y="366"/>
                  </a:lnTo>
                  <a:lnTo>
                    <a:pt x="454" y="365"/>
                  </a:lnTo>
                  <a:lnTo>
                    <a:pt x="455" y="365"/>
                  </a:lnTo>
                  <a:lnTo>
                    <a:pt x="455" y="365"/>
                  </a:lnTo>
                  <a:lnTo>
                    <a:pt x="455" y="364"/>
                  </a:lnTo>
                  <a:lnTo>
                    <a:pt x="455" y="363"/>
                  </a:lnTo>
                  <a:lnTo>
                    <a:pt x="455" y="362"/>
                  </a:lnTo>
                  <a:lnTo>
                    <a:pt x="456" y="358"/>
                  </a:lnTo>
                  <a:lnTo>
                    <a:pt x="457" y="357"/>
                  </a:lnTo>
                  <a:lnTo>
                    <a:pt x="458" y="357"/>
                  </a:lnTo>
                  <a:lnTo>
                    <a:pt x="460" y="357"/>
                  </a:lnTo>
                  <a:lnTo>
                    <a:pt x="463" y="355"/>
                  </a:lnTo>
                  <a:lnTo>
                    <a:pt x="466" y="354"/>
                  </a:lnTo>
                  <a:lnTo>
                    <a:pt x="466" y="354"/>
                  </a:lnTo>
                  <a:lnTo>
                    <a:pt x="468" y="355"/>
                  </a:lnTo>
                  <a:lnTo>
                    <a:pt x="469" y="357"/>
                  </a:lnTo>
                  <a:lnTo>
                    <a:pt x="469" y="358"/>
                  </a:lnTo>
                  <a:lnTo>
                    <a:pt x="468" y="360"/>
                  </a:lnTo>
                  <a:lnTo>
                    <a:pt x="467" y="362"/>
                  </a:lnTo>
                  <a:lnTo>
                    <a:pt x="466" y="364"/>
                  </a:lnTo>
                  <a:lnTo>
                    <a:pt x="467" y="367"/>
                  </a:lnTo>
                  <a:lnTo>
                    <a:pt x="466" y="369"/>
                  </a:lnTo>
                  <a:lnTo>
                    <a:pt x="466" y="368"/>
                  </a:lnTo>
                  <a:lnTo>
                    <a:pt x="466" y="367"/>
                  </a:lnTo>
                  <a:lnTo>
                    <a:pt x="466" y="365"/>
                  </a:lnTo>
                  <a:lnTo>
                    <a:pt x="465" y="369"/>
                  </a:lnTo>
                  <a:lnTo>
                    <a:pt x="466" y="371"/>
                  </a:lnTo>
                  <a:lnTo>
                    <a:pt x="466" y="372"/>
                  </a:lnTo>
                  <a:lnTo>
                    <a:pt x="467" y="372"/>
                  </a:lnTo>
                  <a:lnTo>
                    <a:pt x="470" y="373"/>
                  </a:lnTo>
                  <a:lnTo>
                    <a:pt x="471" y="373"/>
                  </a:lnTo>
                  <a:lnTo>
                    <a:pt x="470" y="373"/>
                  </a:lnTo>
                  <a:lnTo>
                    <a:pt x="471" y="373"/>
                  </a:lnTo>
                  <a:lnTo>
                    <a:pt x="473" y="373"/>
                  </a:lnTo>
                  <a:lnTo>
                    <a:pt x="474" y="373"/>
                  </a:lnTo>
                  <a:lnTo>
                    <a:pt x="476" y="373"/>
                  </a:lnTo>
                  <a:lnTo>
                    <a:pt x="477" y="373"/>
                  </a:lnTo>
                  <a:lnTo>
                    <a:pt x="479" y="373"/>
                  </a:lnTo>
                  <a:lnTo>
                    <a:pt x="481" y="374"/>
                  </a:lnTo>
                  <a:lnTo>
                    <a:pt x="483" y="374"/>
                  </a:lnTo>
                  <a:lnTo>
                    <a:pt x="485" y="373"/>
                  </a:lnTo>
                  <a:lnTo>
                    <a:pt x="485" y="372"/>
                  </a:lnTo>
                  <a:lnTo>
                    <a:pt x="486" y="371"/>
                  </a:lnTo>
                  <a:lnTo>
                    <a:pt x="487" y="370"/>
                  </a:lnTo>
                  <a:lnTo>
                    <a:pt x="488" y="370"/>
                  </a:lnTo>
                  <a:lnTo>
                    <a:pt x="489" y="369"/>
                  </a:lnTo>
                  <a:lnTo>
                    <a:pt x="489" y="366"/>
                  </a:lnTo>
                  <a:lnTo>
                    <a:pt x="489" y="365"/>
                  </a:lnTo>
                  <a:lnTo>
                    <a:pt x="489" y="365"/>
                  </a:lnTo>
                  <a:lnTo>
                    <a:pt x="490" y="362"/>
                  </a:lnTo>
                  <a:lnTo>
                    <a:pt x="492" y="357"/>
                  </a:lnTo>
                  <a:lnTo>
                    <a:pt x="492" y="357"/>
                  </a:lnTo>
                  <a:lnTo>
                    <a:pt x="493" y="354"/>
                  </a:lnTo>
                  <a:lnTo>
                    <a:pt x="494" y="352"/>
                  </a:lnTo>
                  <a:lnTo>
                    <a:pt x="495" y="350"/>
                  </a:lnTo>
                  <a:lnTo>
                    <a:pt x="496" y="349"/>
                  </a:lnTo>
                  <a:lnTo>
                    <a:pt x="497" y="349"/>
                  </a:lnTo>
                  <a:lnTo>
                    <a:pt x="497" y="348"/>
                  </a:lnTo>
                  <a:lnTo>
                    <a:pt x="498" y="347"/>
                  </a:lnTo>
                  <a:lnTo>
                    <a:pt x="499" y="344"/>
                  </a:lnTo>
                  <a:lnTo>
                    <a:pt x="499" y="343"/>
                  </a:lnTo>
                  <a:lnTo>
                    <a:pt x="500" y="343"/>
                  </a:lnTo>
                  <a:lnTo>
                    <a:pt x="501" y="344"/>
                  </a:lnTo>
                  <a:lnTo>
                    <a:pt x="502" y="344"/>
                  </a:lnTo>
                  <a:lnTo>
                    <a:pt x="504" y="342"/>
                  </a:lnTo>
                  <a:lnTo>
                    <a:pt x="505" y="342"/>
                  </a:lnTo>
                  <a:lnTo>
                    <a:pt x="505" y="340"/>
                  </a:lnTo>
                  <a:lnTo>
                    <a:pt x="504" y="341"/>
                  </a:lnTo>
                  <a:lnTo>
                    <a:pt x="502" y="342"/>
                  </a:lnTo>
                  <a:lnTo>
                    <a:pt x="501" y="342"/>
                  </a:lnTo>
                  <a:lnTo>
                    <a:pt x="500" y="342"/>
                  </a:lnTo>
                  <a:lnTo>
                    <a:pt x="499" y="342"/>
                  </a:lnTo>
                  <a:lnTo>
                    <a:pt x="499" y="341"/>
                  </a:lnTo>
                  <a:lnTo>
                    <a:pt x="499" y="340"/>
                  </a:lnTo>
                  <a:lnTo>
                    <a:pt x="499" y="339"/>
                  </a:lnTo>
                  <a:lnTo>
                    <a:pt x="500" y="338"/>
                  </a:lnTo>
                  <a:lnTo>
                    <a:pt x="501" y="336"/>
                  </a:lnTo>
                  <a:lnTo>
                    <a:pt x="500" y="336"/>
                  </a:lnTo>
                  <a:lnTo>
                    <a:pt x="504" y="335"/>
                  </a:lnTo>
                  <a:lnTo>
                    <a:pt x="505" y="334"/>
                  </a:lnTo>
                  <a:lnTo>
                    <a:pt x="505" y="333"/>
                  </a:lnTo>
                  <a:lnTo>
                    <a:pt x="509" y="329"/>
                  </a:lnTo>
                  <a:lnTo>
                    <a:pt x="509" y="328"/>
                  </a:lnTo>
                  <a:lnTo>
                    <a:pt x="509" y="327"/>
                  </a:lnTo>
                  <a:lnTo>
                    <a:pt x="509" y="325"/>
                  </a:lnTo>
                  <a:lnTo>
                    <a:pt x="510" y="324"/>
                  </a:lnTo>
                  <a:lnTo>
                    <a:pt x="512" y="319"/>
                  </a:lnTo>
                  <a:lnTo>
                    <a:pt x="513" y="318"/>
                  </a:lnTo>
                  <a:lnTo>
                    <a:pt x="514" y="317"/>
                  </a:lnTo>
                  <a:lnTo>
                    <a:pt x="515" y="316"/>
                  </a:lnTo>
                  <a:lnTo>
                    <a:pt x="518" y="312"/>
                  </a:lnTo>
                  <a:lnTo>
                    <a:pt x="529" y="301"/>
                  </a:lnTo>
                  <a:lnTo>
                    <a:pt x="536" y="294"/>
                  </a:lnTo>
                  <a:lnTo>
                    <a:pt x="539" y="294"/>
                  </a:lnTo>
                  <a:lnTo>
                    <a:pt x="550" y="288"/>
                  </a:lnTo>
                  <a:lnTo>
                    <a:pt x="551" y="287"/>
                  </a:lnTo>
                  <a:lnTo>
                    <a:pt x="552" y="285"/>
                  </a:lnTo>
                  <a:lnTo>
                    <a:pt x="558" y="272"/>
                  </a:lnTo>
                  <a:lnTo>
                    <a:pt x="559" y="270"/>
                  </a:lnTo>
                  <a:lnTo>
                    <a:pt x="561" y="263"/>
                  </a:lnTo>
                  <a:lnTo>
                    <a:pt x="568" y="255"/>
                  </a:lnTo>
                  <a:lnTo>
                    <a:pt x="568" y="251"/>
                  </a:lnTo>
                  <a:lnTo>
                    <a:pt x="570" y="250"/>
                  </a:lnTo>
                  <a:lnTo>
                    <a:pt x="573" y="249"/>
                  </a:lnTo>
                  <a:lnTo>
                    <a:pt x="573" y="247"/>
                  </a:lnTo>
                  <a:lnTo>
                    <a:pt x="573" y="244"/>
                  </a:lnTo>
                  <a:lnTo>
                    <a:pt x="575" y="240"/>
                  </a:lnTo>
                  <a:lnTo>
                    <a:pt x="575" y="238"/>
                  </a:lnTo>
                  <a:lnTo>
                    <a:pt x="575" y="236"/>
                  </a:lnTo>
                  <a:lnTo>
                    <a:pt x="576" y="235"/>
                  </a:lnTo>
                  <a:lnTo>
                    <a:pt x="579" y="232"/>
                  </a:lnTo>
                  <a:lnTo>
                    <a:pt x="583" y="227"/>
                  </a:lnTo>
                  <a:lnTo>
                    <a:pt x="585" y="224"/>
                  </a:lnTo>
                  <a:lnTo>
                    <a:pt x="586" y="220"/>
                  </a:lnTo>
                  <a:lnTo>
                    <a:pt x="587" y="208"/>
                  </a:lnTo>
                  <a:lnTo>
                    <a:pt x="587" y="205"/>
                  </a:lnTo>
                  <a:lnTo>
                    <a:pt x="586" y="202"/>
                  </a:lnTo>
                  <a:lnTo>
                    <a:pt x="584" y="200"/>
                  </a:lnTo>
                  <a:lnTo>
                    <a:pt x="583" y="200"/>
                  </a:lnTo>
                  <a:lnTo>
                    <a:pt x="581" y="200"/>
                  </a:lnTo>
                  <a:lnTo>
                    <a:pt x="580" y="200"/>
                  </a:lnTo>
                  <a:lnTo>
                    <a:pt x="579" y="200"/>
                  </a:lnTo>
                  <a:lnTo>
                    <a:pt x="581" y="202"/>
                  </a:lnTo>
                  <a:lnTo>
                    <a:pt x="581" y="203"/>
                  </a:lnTo>
                  <a:lnTo>
                    <a:pt x="580" y="203"/>
                  </a:lnTo>
                  <a:lnTo>
                    <a:pt x="579" y="203"/>
                  </a:lnTo>
                  <a:lnTo>
                    <a:pt x="578" y="202"/>
                  </a:lnTo>
                  <a:lnTo>
                    <a:pt x="578" y="201"/>
                  </a:lnTo>
                  <a:lnTo>
                    <a:pt x="578" y="200"/>
                  </a:lnTo>
                  <a:lnTo>
                    <a:pt x="578" y="200"/>
                  </a:lnTo>
                  <a:lnTo>
                    <a:pt x="577" y="200"/>
                  </a:lnTo>
                  <a:lnTo>
                    <a:pt x="576" y="200"/>
                  </a:lnTo>
                  <a:lnTo>
                    <a:pt x="575" y="200"/>
                  </a:lnTo>
                  <a:lnTo>
                    <a:pt x="573" y="197"/>
                  </a:lnTo>
                  <a:lnTo>
                    <a:pt x="571" y="196"/>
                  </a:lnTo>
                  <a:lnTo>
                    <a:pt x="566" y="198"/>
                  </a:lnTo>
                  <a:lnTo>
                    <a:pt x="564" y="199"/>
                  </a:lnTo>
                  <a:lnTo>
                    <a:pt x="563" y="198"/>
                  </a:lnTo>
                  <a:lnTo>
                    <a:pt x="563" y="197"/>
                  </a:lnTo>
                  <a:lnTo>
                    <a:pt x="564" y="197"/>
                  </a:lnTo>
                  <a:lnTo>
                    <a:pt x="564" y="196"/>
                  </a:lnTo>
                  <a:lnTo>
                    <a:pt x="564" y="195"/>
                  </a:lnTo>
                  <a:lnTo>
                    <a:pt x="562" y="194"/>
                  </a:lnTo>
                  <a:lnTo>
                    <a:pt x="560" y="193"/>
                  </a:lnTo>
                  <a:lnTo>
                    <a:pt x="558" y="192"/>
                  </a:lnTo>
                  <a:lnTo>
                    <a:pt x="554" y="188"/>
                  </a:lnTo>
                  <a:lnTo>
                    <a:pt x="553" y="187"/>
                  </a:lnTo>
                  <a:lnTo>
                    <a:pt x="553" y="186"/>
                  </a:lnTo>
                  <a:lnTo>
                    <a:pt x="551" y="182"/>
                  </a:lnTo>
                  <a:lnTo>
                    <a:pt x="548" y="180"/>
                  </a:lnTo>
                  <a:lnTo>
                    <a:pt x="547" y="179"/>
                  </a:lnTo>
                  <a:lnTo>
                    <a:pt x="546" y="177"/>
                  </a:lnTo>
                  <a:lnTo>
                    <a:pt x="546" y="177"/>
                  </a:lnTo>
                  <a:lnTo>
                    <a:pt x="543" y="169"/>
                  </a:lnTo>
                  <a:lnTo>
                    <a:pt x="542" y="167"/>
                  </a:lnTo>
                  <a:lnTo>
                    <a:pt x="540" y="165"/>
                  </a:lnTo>
                  <a:lnTo>
                    <a:pt x="537" y="163"/>
                  </a:lnTo>
                  <a:lnTo>
                    <a:pt x="533" y="161"/>
                  </a:lnTo>
                  <a:lnTo>
                    <a:pt x="531" y="159"/>
                  </a:lnTo>
                  <a:lnTo>
                    <a:pt x="530" y="158"/>
                  </a:lnTo>
                  <a:lnTo>
                    <a:pt x="530" y="155"/>
                  </a:lnTo>
                  <a:lnTo>
                    <a:pt x="530" y="154"/>
                  </a:lnTo>
                  <a:lnTo>
                    <a:pt x="525" y="149"/>
                  </a:lnTo>
                  <a:lnTo>
                    <a:pt x="525" y="145"/>
                  </a:lnTo>
                  <a:lnTo>
                    <a:pt x="523" y="144"/>
                  </a:lnTo>
                  <a:lnTo>
                    <a:pt x="521" y="141"/>
                  </a:lnTo>
                  <a:lnTo>
                    <a:pt x="521" y="140"/>
                  </a:lnTo>
                  <a:lnTo>
                    <a:pt x="519" y="137"/>
                  </a:lnTo>
                  <a:lnTo>
                    <a:pt x="518" y="135"/>
                  </a:lnTo>
                  <a:lnTo>
                    <a:pt x="515" y="134"/>
                  </a:lnTo>
                  <a:lnTo>
                    <a:pt x="511" y="130"/>
                  </a:lnTo>
                  <a:lnTo>
                    <a:pt x="510" y="128"/>
                  </a:lnTo>
                  <a:lnTo>
                    <a:pt x="509" y="124"/>
                  </a:lnTo>
                  <a:lnTo>
                    <a:pt x="509" y="122"/>
                  </a:lnTo>
                  <a:lnTo>
                    <a:pt x="509" y="122"/>
                  </a:lnTo>
                  <a:lnTo>
                    <a:pt x="509" y="121"/>
                  </a:lnTo>
                  <a:lnTo>
                    <a:pt x="507" y="118"/>
                  </a:lnTo>
                  <a:lnTo>
                    <a:pt x="505" y="119"/>
                  </a:lnTo>
                  <a:lnTo>
                    <a:pt x="505" y="118"/>
                  </a:lnTo>
                  <a:lnTo>
                    <a:pt x="505" y="119"/>
                  </a:lnTo>
                  <a:lnTo>
                    <a:pt x="504" y="119"/>
                  </a:lnTo>
                  <a:lnTo>
                    <a:pt x="504" y="118"/>
                  </a:lnTo>
                  <a:lnTo>
                    <a:pt x="503" y="119"/>
                  </a:lnTo>
                  <a:lnTo>
                    <a:pt x="502" y="118"/>
                  </a:lnTo>
                  <a:lnTo>
                    <a:pt x="502" y="117"/>
                  </a:lnTo>
                  <a:lnTo>
                    <a:pt x="500" y="116"/>
                  </a:lnTo>
                  <a:lnTo>
                    <a:pt x="499" y="116"/>
                  </a:lnTo>
                  <a:lnTo>
                    <a:pt x="498" y="116"/>
                  </a:lnTo>
                  <a:lnTo>
                    <a:pt x="498" y="115"/>
                  </a:lnTo>
                  <a:lnTo>
                    <a:pt x="497" y="115"/>
                  </a:lnTo>
                  <a:lnTo>
                    <a:pt x="497" y="114"/>
                  </a:lnTo>
                  <a:lnTo>
                    <a:pt x="496" y="111"/>
                  </a:lnTo>
                  <a:lnTo>
                    <a:pt x="495" y="110"/>
                  </a:lnTo>
                  <a:lnTo>
                    <a:pt x="493" y="109"/>
                  </a:lnTo>
                  <a:lnTo>
                    <a:pt x="491" y="109"/>
                  </a:lnTo>
                  <a:lnTo>
                    <a:pt x="488" y="109"/>
                  </a:lnTo>
                  <a:lnTo>
                    <a:pt x="488" y="108"/>
                  </a:lnTo>
                  <a:lnTo>
                    <a:pt x="487" y="108"/>
                  </a:lnTo>
                  <a:lnTo>
                    <a:pt x="486" y="110"/>
                  </a:lnTo>
                  <a:lnTo>
                    <a:pt x="485" y="111"/>
                  </a:lnTo>
                  <a:lnTo>
                    <a:pt x="483" y="112"/>
                  </a:lnTo>
                  <a:lnTo>
                    <a:pt x="481" y="112"/>
                  </a:lnTo>
                  <a:lnTo>
                    <a:pt x="477" y="112"/>
                  </a:lnTo>
                  <a:lnTo>
                    <a:pt x="474" y="112"/>
                  </a:lnTo>
                  <a:lnTo>
                    <a:pt x="471" y="111"/>
                  </a:lnTo>
                  <a:lnTo>
                    <a:pt x="469" y="110"/>
                  </a:lnTo>
                  <a:lnTo>
                    <a:pt x="466" y="106"/>
                  </a:lnTo>
                  <a:lnTo>
                    <a:pt x="466" y="106"/>
                  </a:lnTo>
                  <a:lnTo>
                    <a:pt x="465" y="106"/>
                  </a:lnTo>
                  <a:lnTo>
                    <a:pt x="459" y="104"/>
                  </a:lnTo>
                  <a:lnTo>
                    <a:pt x="456" y="103"/>
                  </a:lnTo>
                  <a:lnTo>
                    <a:pt x="453" y="103"/>
                  </a:lnTo>
                  <a:lnTo>
                    <a:pt x="443" y="104"/>
                  </a:lnTo>
                  <a:lnTo>
                    <a:pt x="442" y="103"/>
                  </a:lnTo>
                  <a:lnTo>
                    <a:pt x="439" y="102"/>
                  </a:lnTo>
                  <a:lnTo>
                    <a:pt x="437" y="101"/>
                  </a:lnTo>
                  <a:lnTo>
                    <a:pt x="436" y="101"/>
                  </a:lnTo>
                  <a:lnTo>
                    <a:pt x="435" y="98"/>
                  </a:lnTo>
                  <a:lnTo>
                    <a:pt x="433" y="98"/>
                  </a:lnTo>
                  <a:lnTo>
                    <a:pt x="427" y="98"/>
                  </a:lnTo>
                  <a:lnTo>
                    <a:pt x="426" y="98"/>
                  </a:lnTo>
                  <a:lnTo>
                    <a:pt x="424" y="98"/>
                  </a:lnTo>
                  <a:lnTo>
                    <a:pt x="419" y="97"/>
                  </a:lnTo>
                  <a:lnTo>
                    <a:pt x="413" y="94"/>
                  </a:lnTo>
                  <a:lnTo>
                    <a:pt x="400" y="91"/>
                  </a:lnTo>
                  <a:lnTo>
                    <a:pt x="388" y="86"/>
                  </a:lnTo>
                  <a:lnTo>
                    <a:pt x="386" y="84"/>
                  </a:lnTo>
                  <a:lnTo>
                    <a:pt x="380" y="79"/>
                  </a:lnTo>
                  <a:lnTo>
                    <a:pt x="371" y="71"/>
                  </a:lnTo>
                  <a:lnTo>
                    <a:pt x="363" y="62"/>
                  </a:lnTo>
                  <a:lnTo>
                    <a:pt x="362" y="59"/>
                  </a:lnTo>
                  <a:lnTo>
                    <a:pt x="362" y="59"/>
                  </a:lnTo>
                  <a:lnTo>
                    <a:pt x="360" y="56"/>
                  </a:lnTo>
                  <a:lnTo>
                    <a:pt x="352" y="46"/>
                  </a:lnTo>
                  <a:lnTo>
                    <a:pt x="348" y="42"/>
                  </a:lnTo>
                  <a:lnTo>
                    <a:pt x="346" y="40"/>
                  </a:lnTo>
                  <a:lnTo>
                    <a:pt x="338" y="23"/>
                  </a:lnTo>
                  <a:lnTo>
                    <a:pt x="337" y="20"/>
                  </a:lnTo>
                  <a:lnTo>
                    <a:pt x="337" y="18"/>
                  </a:lnTo>
                  <a:lnTo>
                    <a:pt x="336" y="17"/>
                  </a:lnTo>
                  <a:lnTo>
                    <a:pt x="331" y="7"/>
                  </a:lnTo>
                  <a:lnTo>
                    <a:pt x="329" y="0"/>
                  </a:lnTo>
                  <a:lnTo>
                    <a:pt x="325" y="1"/>
                  </a:lnTo>
                  <a:lnTo>
                    <a:pt x="324" y="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2021">
              <a:extLst>
                <a:ext uri="{FF2B5EF4-FFF2-40B4-BE49-F238E27FC236}">
                  <a16:creationId xmlns:a16="http://schemas.microsoft.com/office/drawing/2014/main" id="{4204B3B8-6113-F964-70D1-2FE38EF091D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65763" y="2535238"/>
              <a:ext cx="569913" cy="449263"/>
            </a:xfrm>
            <a:custGeom>
              <a:avLst/>
              <a:gdLst>
                <a:gd name="T0" fmla="*/ 21 w 359"/>
                <a:gd name="T1" fmla="*/ 190 h 283"/>
                <a:gd name="T2" fmla="*/ 57 w 359"/>
                <a:gd name="T3" fmla="*/ 235 h 283"/>
                <a:gd name="T4" fmla="*/ 108 w 359"/>
                <a:gd name="T5" fmla="*/ 262 h 283"/>
                <a:gd name="T6" fmla="*/ 201 w 359"/>
                <a:gd name="T7" fmla="*/ 275 h 283"/>
                <a:gd name="T8" fmla="*/ 270 w 359"/>
                <a:gd name="T9" fmla="*/ 264 h 283"/>
                <a:gd name="T10" fmla="*/ 288 w 359"/>
                <a:gd name="T11" fmla="*/ 209 h 283"/>
                <a:gd name="T12" fmla="*/ 292 w 359"/>
                <a:gd name="T13" fmla="*/ 177 h 283"/>
                <a:gd name="T14" fmla="*/ 304 w 359"/>
                <a:gd name="T15" fmla="*/ 169 h 283"/>
                <a:gd name="T16" fmla="*/ 329 w 359"/>
                <a:gd name="T17" fmla="*/ 165 h 283"/>
                <a:gd name="T18" fmla="*/ 312 w 359"/>
                <a:gd name="T19" fmla="*/ 151 h 283"/>
                <a:gd name="T20" fmla="*/ 313 w 359"/>
                <a:gd name="T21" fmla="*/ 134 h 283"/>
                <a:gd name="T22" fmla="*/ 316 w 359"/>
                <a:gd name="T23" fmla="*/ 114 h 283"/>
                <a:gd name="T24" fmla="*/ 323 w 359"/>
                <a:gd name="T25" fmla="*/ 91 h 283"/>
                <a:gd name="T26" fmla="*/ 330 w 359"/>
                <a:gd name="T27" fmla="*/ 98 h 283"/>
                <a:gd name="T28" fmla="*/ 338 w 359"/>
                <a:gd name="T29" fmla="*/ 110 h 283"/>
                <a:gd name="T30" fmla="*/ 351 w 359"/>
                <a:gd name="T31" fmla="*/ 100 h 283"/>
                <a:gd name="T32" fmla="*/ 357 w 359"/>
                <a:gd name="T33" fmla="*/ 84 h 283"/>
                <a:gd name="T34" fmla="*/ 358 w 359"/>
                <a:gd name="T35" fmla="*/ 60 h 283"/>
                <a:gd name="T36" fmla="*/ 355 w 359"/>
                <a:gd name="T37" fmla="*/ 39 h 283"/>
                <a:gd name="T38" fmla="*/ 342 w 359"/>
                <a:gd name="T39" fmla="*/ 34 h 283"/>
                <a:gd name="T40" fmla="*/ 341 w 359"/>
                <a:gd name="T41" fmla="*/ 20 h 283"/>
                <a:gd name="T42" fmla="*/ 342 w 359"/>
                <a:gd name="T43" fmla="*/ 0 h 283"/>
                <a:gd name="T44" fmla="*/ 332 w 359"/>
                <a:gd name="T45" fmla="*/ 12 h 283"/>
                <a:gd name="T46" fmla="*/ 327 w 359"/>
                <a:gd name="T47" fmla="*/ 21 h 283"/>
                <a:gd name="T48" fmla="*/ 319 w 359"/>
                <a:gd name="T49" fmla="*/ 30 h 283"/>
                <a:gd name="T50" fmla="*/ 307 w 359"/>
                <a:gd name="T51" fmla="*/ 38 h 283"/>
                <a:gd name="T52" fmla="*/ 296 w 359"/>
                <a:gd name="T53" fmla="*/ 44 h 283"/>
                <a:gd name="T54" fmla="*/ 293 w 359"/>
                <a:gd name="T55" fmla="*/ 47 h 283"/>
                <a:gd name="T56" fmla="*/ 289 w 359"/>
                <a:gd name="T57" fmla="*/ 55 h 283"/>
                <a:gd name="T58" fmla="*/ 282 w 359"/>
                <a:gd name="T59" fmla="*/ 63 h 283"/>
                <a:gd name="T60" fmla="*/ 280 w 359"/>
                <a:gd name="T61" fmla="*/ 70 h 283"/>
                <a:gd name="T62" fmla="*/ 262 w 359"/>
                <a:gd name="T63" fmla="*/ 86 h 283"/>
                <a:gd name="T64" fmla="*/ 252 w 359"/>
                <a:gd name="T65" fmla="*/ 93 h 283"/>
                <a:gd name="T66" fmla="*/ 234 w 359"/>
                <a:gd name="T67" fmla="*/ 106 h 283"/>
                <a:gd name="T68" fmla="*/ 231 w 359"/>
                <a:gd name="T69" fmla="*/ 115 h 283"/>
                <a:gd name="T70" fmla="*/ 226 w 359"/>
                <a:gd name="T71" fmla="*/ 127 h 283"/>
                <a:gd name="T72" fmla="*/ 220 w 359"/>
                <a:gd name="T73" fmla="*/ 128 h 283"/>
                <a:gd name="T74" fmla="*/ 215 w 359"/>
                <a:gd name="T75" fmla="*/ 126 h 283"/>
                <a:gd name="T76" fmla="*/ 223 w 359"/>
                <a:gd name="T77" fmla="*/ 134 h 283"/>
                <a:gd name="T78" fmla="*/ 219 w 359"/>
                <a:gd name="T79" fmla="*/ 134 h 283"/>
                <a:gd name="T80" fmla="*/ 210 w 359"/>
                <a:gd name="T81" fmla="*/ 149 h 283"/>
                <a:gd name="T82" fmla="*/ 193 w 359"/>
                <a:gd name="T83" fmla="*/ 157 h 283"/>
                <a:gd name="T84" fmla="*/ 173 w 359"/>
                <a:gd name="T85" fmla="*/ 165 h 283"/>
                <a:gd name="T86" fmla="*/ 156 w 359"/>
                <a:gd name="T87" fmla="*/ 167 h 283"/>
                <a:gd name="T88" fmla="*/ 149 w 359"/>
                <a:gd name="T89" fmla="*/ 165 h 283"/>
                <a:gd name="T90" fmla="*/ 140 w 359"/>
                <a:gd name="T91" fmla="*/ 161 h 283"/>
                <a:gd name="T92" fmla="*/ 117 w 359"/>
                <a:gd name="T93" fmla="*/ 157 h 283"/>
                <a:gd name="T94" fmla="*/ 111 w 359"/>
                <a:gd name="T95" fmla="*/ 160 h 283"/>
                <a:gd name="T96" fmla="*/ 96 w 359"/>
                <a:gd name="T97" fmla="*/ 158 h 283"/>
                <a:gd name="T98" fmla="*/ 84 w 359"/>
                <a:gd name="T99" fmla="*/ 158 h 283"/>
                <a:gd name="T100" fmla="*/ 75 w 359"/>
                <a:gd name="T101" fmla="*/ 157 h 283"/>
                <a:gd name="T102" fmla="*/ 66 w 359"/>
                <a:gd name="T103" fmla="*/ 165 h 283"/>
                <a:gd name="T104" fmla="*/ 57 w 359"/>
                <a:gd name="T105" fmla="*/ 170 h 283"/>
                <a:gd name="T106" fmla="*/ 44 w 359"/>
                <a:gd name="T107" fmla="*/ 173 h 283"/>
                <a:gd name="T108" fmla="*/ 28 w 359"/>
                <a:gd name="T109" fmla="*/ 172 h 283"/>
                <a:gd name="T110" fmla="*/ 17 w 359"/>
                <a:gd name="T111" fmla="*/ 170 h 283"/>
                <a:gd name="T112" fmla="*/ 15 w 359"/>
                <a:gd name="T113" fmla="*/ 149 h 283"/>
                <a:gd name="T114" fmla="*/ 9 w 359"/>
                <a:gd name="T115" fmla="*/ 151 h 283"/>
                <a:gd name="T116" fmla="*/ 3 w 359"/>
                <a:gd name="T117" fmla="*/ 141 h 283"/>
                <a:gd name="T118" fmla="*/ 347 w 359"/>
                <a:gd name="T119" fmla="*/ 67 h 283"/>
                <a:gd name="T120" fmla="*/ 356 w 359"/>
                <a:gd name="T121" fmla="*/ 64 h 283"/>
                <a:gd name="T122" fmla="*/ 347 w 359"/>
                <a:gd name="T123" fmla="*/ 7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59" h="283">
                  <a:moveTo>
                    <a:pt x="1" y="155"/>
                  </a:moveTo>
                  <a:lnTo>
                    <a:pt x="0" y="160"/>
                  </a:lnTo>
                  <a:lnTo>
                    <a:pt x="1" y="163"/>
                  </a:lnTo>
                  <a:lnTo>
                    <a:pt x="2" y="165"/>
                  </a:lnTo>
                  <a:lnTo>
                    <a:pt x="6" y="170"/>
                  </a:lnTo>
                  <a:lnTo>
                    <a:pt x="10" y="174"/>
                  </a:lnTo>
                  <a:lnTo>
                    <a:pt x="13" y="180"/>
                  </a:lnTo>
                  <a:lnTo>
                    <a:pt x="18" y="185"/>
                  </a:lnTo>
                  <a:lnTo>
                    <a:pt x="21" y="190"/>
                  </a:lnTo>
                  <a:lnTo>
                    <a:pt x="26" y="195"/>
                  </a:lnTo>
                  <a:lnTo>
                    <a:pt x="29" y="200"/>
                  </a:lnTo>
                  <a:lnTo>
                    <a:pt x="33" y="205"/>
                  </a:lnTo>
                  <a:lnTo>
                    <a:pt x="37" y="211"/>
                  </a:lnTo>
                  <a:lnTo>
                    <a:pt x="41" y="215"/>
                  </a:lnTo>
                  <a:lnTo>
                    <a:pt x="45" y="220"/>
                  </a:lnTo>
                  <a:lnTo>
                    <a:pt x="49" y="226"/>
                  </a:lnTo>
                  <a:lnTo>
                    <a:pt x="52" y="231"/>
                  </a:lnTo>
                  <a:lnTo>
                    <a:pt x="57" y="235"/>
                  </a:lnTo>
                  <a:lnTo>
                    <a:pt x="60" y="241"/>
                  </a:lnTo>
                  <a:lnTo>
                    <a:pt x="65" y="245"/>
                  </a:lnTo>
                  <a:lnTo>
                    <a:pt x="68" y="251"/>
                  </a:lnTo>
                  <a:lnTo>
                    <a:pt x="72" y="255"/>
                  </a:lnTo>
                  <a:lnTo>
                    <a:pt x="74" y="257"/>
                  </a:lnTo>
                  <a:lnTo>
                    <a:pt x="75" y="258"/>
                  </a:lnTo>
                  <a:lnTo>
                    <a:pt x="88" y="259"/>
                  </a:lnTo>
                  <a:lnTo>
                    <a:pt x="98" y="260"/>
                  </a:lnTo>
                  <a:lnTo>
                    <a:pt x="108" y="262"/>
                  </a:lnTo>
                  <a:lnTo>
                    <a:pt x="119" y="263"/>
                  </a:lnTo>
                  <a:lnTo>
                    <a:pt x="129" y="265"/>
                  </a:lnTo>
                  <a:lnTo>
                    <a:pt x="139" y="267"/>
                  </a:lnTo>
                  <a:lnTo>
                    <a:pt x="150" y="267"/>
                  </a:lnTo>
                  <a:lnTo>
                    <a:pt x="160" y="269"/>
                  </a:lnTo>
                  <a:lnTo>
                    <a:pt x="170" y="271"/>
                  </a:lnTo>
                  <a:lnTo>
                    <a:pt x="181" y="272"/>
                  </a:lnTo>
                  <a:lnTo>
                    <a:pt x="192" y="274"/>
                  </a:lnTo>
                  <a:lnTo>
                    <a:pt x="201" y="275"/>
                  </a:lnTo>
                  <a:lnTo>
                    <a:pt x="212" y="276"/>
                  </a:lnTo>
                  <a:lnTo>
                    <a:pt x="222" y="277"/>
                  </a:lnTo>
                  <a:lnTo>
                    <a:pt x="233" y="278"/>
                  </a:lnTo>
                  <a:lnTo>
                    <a:pt x="243" y="280"/>
                  </a:lnTo>
                  <a:lnTo>
                    <a:pt x="254" y="282"/>
                  </a:lnTo>
                  <a:lnTo>
                    <a:pt x="263" y="283"/>
                  </a:lnTo>
                  <a:lnTo>
                    <a:pt x="264" y="283"/>
                  </a:lnTo>
                  <a:lnTo>
                    <a:pt x="270" y="276"/>
                  </a:lnTo>
                  <a:lnTo>
                    <a:pt x="270" y="264"/>
                  </a:lnTo>
                  <a:lnTo>
                    <a:pt x="270" y="253"/>
                  </a:lnTo>
                  <a:lnTo>
                    <a:pt x="270" y="251"/>
                  </a:lnTo>
                  <a:lnTo>
                    <a:pt x="273" y="243"/>
                  </a:lnTo>
                  <a:lnTo>
                    <a:pt x="280" y="230"/>
                  </a:lnTo>
                  <a:lnTo>
                    <a:pt x="282" y="225"/>
                  </a:lnTo>
                  <a:lnTo>
                    <a:pt x="284" y="217"/>
                  </a:lnTo>
                  <a:lnTo>
                    <a:pt x="284" y="213"/>
                  </a:lnTo>
                  <a:lnTo>
                    <a:pt x="285" y="212"/>
                  </a:lnTo>
                  <a:lnTo>
                    <a:pt x="288" y="209"/>
                  </a:lnTo>
                  <a:lnTo>
                    <a:pt x="289" y="207"/>
                  </a:lnTo>
                  <a:lnTo>
                    <a:pt x="292" y="197"/>
                  </a:lnTo>
                  <a:lnTo>
                    <a:pt x="293" y="196"/>
                  </a:lnTo>
                  <a:lnTo>
                    <a:pt x="296" y="191"/>
                  </a:lnTo>
                  <a:lnTo>
                    <a:pt x="296" y="190"/>
                  </a:lnTo>
                  <a:lnTo>
                    <a:pt x="296" y="183"/>
                  </a:lnTo>
                  <a:lnTo>
                    <a:pt x="295" y="181"/>
                  </a:lnTo>
                  <a:lnTo>
                    <a:pt x="294" y="179"/>
                  </a:lnTo>
                  <a:lnTo>
                    <a:pt x="292" y="177"/>
                  </a:lnTo>
                  <a:lnTo>
                    <a:pt x="290" y="176"/>
                  </a:lnTo>
                  <a:lnTo>
                    <a:pt x="289" y="174"/>
                  </a:lnTo>
                  <a:lnTo>
                    <a:pt x="290" y="173"/>
                  </a:lnTo>
                  <a:lnTo>
                    <a:pt x="293" y="173"/>
                  </a:lnTo>
                  <a:lnTo>
                    <a:pt x="296" y="172"/>
                  </a:lnTo>
                  <a:lnTo>
                    <a:pt x="298" y="171"/>
                  </a:lnTo>
                  <a:lnTo>
                    <a:pt x="301" y="170"/>
                  </a:lnTo>
                  <a:lnTo>
                    <a:pt x="302" y="170"/>
                  </a:lnTo>
                  <a:lnTo>
                    <a:pt x="304" y="169"/>
                  </a:lnTo>
                  <a:lnTo>
                    <a:pt x="306" y="169"/>
                  </a:lnTo>
                  <a:lnTo>
                    <a:pt x="309" y="170"/>
                  </a:lnTo>
                  <a:lnTo>
                    <a:pt x="310" y="170"/>
                  </a:lnTo>
                  <a:lnTo>
                    <a:pt x="311" y="169"/>
                  </a:lnTo>
                  <a:lnTo>
                    <a:pt x="313" y="169"/>
                  </a:lnTo>
                  <a:lnTo>
                    <a:pt x="315" y="170"/>
                  </a:lnTo>
                  <a:lnTo>
                    <a:pt x="317" y="170"/>
                  </a:lnTo>
                  <a:lnTo>
                    <a:pt x="325" y="167"/>
                  </a:lnTo>
                  <a:lnTo>
                    <a:pt x="329" y="165"/>
                  </a:lnTo>
                  <a:lnTo>
                    <a:pt x="330" y="165"/>
                  </a:lnTo>
                  <a:lnTo>
                    <a:pt x="327" y="159"/>
                  </a:lnTo>
                  <a:lnTo>
                    <a:pt x="326" y="156"/>
                  </a:lnTo>
                  <a:lnTo>
                    <a:pt x="326" y="152"/>
                  </a:lnTo>
                  <a:lnTo>
                    <a:pt x="324" y="151"/>
                  </a:lnTo>
                  <a:lnTo>
                    <a:pt x="319" y="153"/>
                  </a:lnTo>
                  <a:lnTo>
                    <a:pt x="318" y="153"/>
                  </a:lnTo>
                  <a:lnTo>
                    <a:pt x="313" y="152"/>
                  </a:lnTo>
                  <a:lnTo>
                    <a:pt x="312" y="151"/>
                  </a:lnTo>
                  <a:lnTo>
                    <a:pt x="312" y="150"/>
                  </a:lnTo>
                  <a:lnTo>
                    <a:pt x="313" y="149"/>
                  </a:lnTo>
                  <a:lnTo>
                    <a:pt x="316" y="144"/>
                  </a:lnTo>
                  <a:lnTo>
                    <a:pt x="317" y="143"/>
                  </a:lnTo>
                  <a:lnTo>
                    <a:pt x="317" y="139"/>
                  </a:lnTo>
                  <a:lnTo>
                    <a:pt x="317" y="138"/>
                  </a:lnTo>
                  <a:lnTo>
                    <a:pt x="316" y="137"/>
                  </a:lnTo>
                  <a:lnTo>
                    <a:pt x="314" y="136"/>
                  </a:lnTo>
                  <a:lnTo>
                    <a:pt x="313" y="134"/>
                  </a:lnTo>
                  <a:lnTo>
                    <a:pt x="314" y="130"/>
                  </a:lnTo>
                  <a:lnTo>
                    <a:pt x="313" y="127"/>
                  </a:lnTo>
                  <a:lnTo>
                    <a:pt x="312" y="126"/>
                  </a:lnTo>
                  <a:lnTo>
                    <a:pt x="313" y="124"/>
                  </a:lnTo>
                  <a:lnTo>
                    <a:pt x="315" y="123"/>
                  </a:lnTo>
                  <a:lnTo>
                    <a:pt x="315" y="120"/>
                  </a:lnTo>
                  <a:lnTo>
                    <a:pt x="317" y="118"/>
                  </a:lnTo>
                  <a:lnTo>
                    <a:pt x="317" y="117"/>
                  </a:lnTo>
                  <a:lnTo>
                    <a:pt x="316" y="114"/>
                  </a:lnTo>
                  <a:lnTo>
                    <a:pt x="315" y="113"/>
                  </a:lnTo>
                  <a:lnTo>
                    <a:pt x="315" y="111"/>
                  </a:lnTo>
                  <a:lnTo>
                    <a:pt x="316" y="108"/>
                  </a:lnTo>
                  <a:lnTo>
                    <a:pt x="316" y="107"/>
                  </a:lnTo>
                  <a:lnTo>
                    <a:pt x="315" y="101"/>
                  </a:lnTo>
                  <a:lnTo>
                    <a:pt x="316" y="98"/>
                  </a:lnTo>
                  <a:lnTo>
                    <a:pt x="317" y="95"/>
                  </a:lnTo>
                  <a:lnTo>
                    <a:pt x="320" y="93"/>
                  </a:lnTo>
                  <a:lnTo>
                    <a:pt x="323" y="91"/>
                  </a:lnTo>
                  <a:lnTo>
                    <a:pt x="326" y="90"/>
                  </a:lnTo>
                  <a:lnTo>
                    <a:pt x="328" y="91"/>
                  </a:lnTo>
                  <a:lnTo>
                    <a:pt x="329" y="91"/>
                  </a:lnTo>
                  <a:lnTo>
                    <a:pt x="331" y="92"/>
                  </a:lnTo>
                  <a:lnTo>
                    <a:pt x="332" y="94"/>
                  </a:lnTo>
                  <a:lnTo>
                    <a:pt x="332" y="99"/>
                  </a:lnTo>
                  <a:lnTo>
                    <a:pt x="332" y="101"/>
                  </a:lnTo>
                  <a:lnTo>
                    <a:pt x="331" y="99"/>
                  </a:lnTo>
                  <a:lnTo>
                    <a:pt x="330" y="98"/>
                  </a:lnTo>
                  <a:lnTo>
                    <a:pt x="329" y="98"/>
                  </a:lnTo>
                  <a:lnTo>
                    <a:pt x="327" y="99"/>
                  </a:lnTo>
                  <a:lnTo>
                    <a:pt x="327" y="100"/>
                  </a:lnTo>
                  <a:lnTo>
                    <a:pt x="327" y="101"/>
                  </a:lnTo>
                  <a:lnTo>
                    <a:pt x="331" y="103"/>
                  </a:lnTo>
                  <a:lnTo>
                    <a:pt x="332" y="109"/>
                  </a:lnTo>
                  <a:lnTo>
                    <a:pt x="335" y="110"/>
                  </a:lnTo>
                  <a:lnTo>
                    <a:pt x="336" y="110"/>
                  </a:lnTo>
                  <a:lnTo>
                    <a:pt x="338" y="110"/>
                  </a:lnTo>
                  <a:lnTo>
                    <a:pt x="340" y="110"/>
                  </a:lnTo>
                  <a:lnTo>
                    <a:pt x="340" y="110"/>
                  </a:lnTo>
                  <a:lnTo>
                    <a:pt x="340" y="108"/>
                  </a:lnTo>
                  <a:lnTo>
                    <a:pt x="342" y="106"/>
                  </a:lnTo>
                  <a:lnTo>
                    <a:pt x="343" y="103"/>
                  </a:lnTo>
                  <a:lnTo>
                    <a:pt x="345" y="103"/>
                  </a:lnTo>
                  <a:lnTo>
                    <a:pt x="348" y="102"/>
                  </a:lnTo>
                  <a:lnTo>
                    <a:pt x="348" y="102"/>
                  </a:lnTo>
                  <a:lnTo>
                    <a:pt x="351" y="100"/>
                  </a:lnTo>
                  <a:lnTo>
                    <a:pt x="351" y="99"/>
                  </a:lnTo>
                  <a:lnTo>
                    <a:pt x="353" y="97"/>
                  </a:lnTo>
                  <a:lnTo>
                    <a:pt x="354" y="96"/>
                  </a:lnTo>
                  <a:lnTo>
                    <a:pt x="354" y="94"/>
                  </a:lnTo>
                  <a:lnTo>
                    <a:pt x="354" y="92"/>
                  </a:lnTo>
                  <a:lnTo>
                    <a:pt x="355" y="91"/>
                  </a:lnTo>
                  <a:lnTo>
                    <a:pt x="359" y="90"/>
                  </a:lnTo>
                  <a:lnTo>
                    <a:pt x="357" y="85"/>
                  </a:lnTo>
                  <a:lnTo>
                    <a:pt x="357" y="84"/>
                  </a:lnTo>
                  <a:lnTo>
                    <a:pt x="358" y="71"/>
                  </a:lnTo>
                  <a:lnTo>
                    <a:pt x="358" y="68"/>
                  </a:lnTo>
                  <a:lnTo>
                    <a:pt x="359" y="65"/>
                  </a:lnTo>
                  <a:lnTo>
                    <a:pt x="359" y="63"/>
                  </a:lnTo>
                  <a:lnTo>
                    <a:pt x="359" y="63"/>
                  </a:lnTo>
                  <a:lnTo>
                    <a:pt x="359" y="63"/>
                  </a:lnTo>
                  <a:lnTo>
                    <a:pt x="359" y="62"/>
                  </a:lnTo>
                  <a:lnTo>
                    <a:pt x="358" y="61"/>
                  </a:lnTo>
                  <a:lnTo>
                    <a:pt x="358" y="60"/>
                  </a:lnTo>
                  <a:lnTo>
                    <a:pt x="357" y="59"/>
                  </a:lnTo>
                  <a:lnTo>
                    <a:pt x="357" y="58"/>
                  </a:lnTo>
                  <a:lnTo>
                    <a:pt x="358" y="56"/>
                  </a:lnTo>
                  <a:lnTo>
                    <a:pt x="357" y="54"/>
                  </a:lnTo>
                  <a:lnTo>
                    <a:pt x="357" y="53"/>
                  </a:lnTo>
                  <a:lnTo>
                    <a:pt x="358" y="45"/>
                  </a:lnTo>
                  <a:lnTo>
                    <a:pt x="356" y="40"/>
                  </a:lnTo>
                  <a:lnTo>
                    <a:pt x="356" y="39"/>
                  </a:lnTo>
                  <a:lnTo>
                    <a:pt x="355" y="39"/>
                  </a:lnTo>
                  <a:lnTo>
                    <a:pt x="353" y="38"/>
                  </a:lnTo>
                  <a:lnTo>
                    <a:pt x="351" y="37"/>
                  </a:lnTo>
                  <a:lnTo>
                    <a:pt x="348" y="38"/>
                  </a:lnTo>
                  <a:lnTo>
                    <a:pt x="348" y="39"/>
                  </a:lnTo>
                  <a:lnTo>
                    <a:pt x="346" y="38"/>
                  </a:lnTo>
                  <a:lnTo>
                    <a:pt x="345" y="36"/>
                  </a:lnTo>
                  <a:lnTo>
                    <a:pt x="344" y="35"/>
                  </a:lnTo>
                  <a:lnTo>
                    <a:pt x="342" y="35"/>
                  </a:lnTo>
                  <a:lnTo>
                    <a:pt x="342" y="34"/>
                  </a:lnTo>
                  <a:lnTo>
                    <a:pt x="341" y="33"/>
                  </a:lnTo>
                  <a:lnTo>
                    <a:pt x="341" y="30"/>
                  </a:lnTo>
                  <a:lnTo>
                    <a:pt x="341" y="28"/>
                  </a:lnTo>
                  <a:lnTo>
                    <a:pt x="342" y="27"/>
                  </a:lnTo>
                  <a:lnTo>
                    <a:pt x="343" y="26"/>
                  </a:lnTo>
                  <a:lnTo>
                    <a:pt x="344" y="25"/>
                  </a:lnTo>
                  <a:lnTo>
                    <a:pt x="343" y="24"/>
                  </a:lnTo>
                  <a:lnTo>
                    <a:pt x="341" y="22"/>
                  </a:lnTo>
                  <a:lnTo>
                    <a:pt x="341" y="20"/>
                  </a:lnTo>
                  <a:lnTo>
                    <a:pt x="341" y="20"/>
                  </a:lnTo>
                  <a:lnTo>
                    <a:pt x="343" y="17"/>
                  </a:lnTo>
                  <a:lnTo>
                    <a:pt x="343" y="16"/>
                  </a:lnTo>
                  <a:lnTo>
                    <a:pt x="344" y="8"/>
                  </a:lnTo>
                  <a:lnTo>
                    <a:pt x="344" y="6"/>
                  </a:lnTo>
                  <a:lnTo>
                    <a:pt x="345" y="5"/>
                  </a:lnTo>
                  <a:lnTo>
                    <a:pt x="344" y="3"/>
                  </a:lnTo>
                  <a:lnTo>
                    <a:pt x="343" y="0"/>
                  </a:lnTo>
                  <a:lnTo>
                    <a:pt x="342" y="0"/>
                  </a:lnTo>
                  <a:lnTo>
                    <a:pt x="338" y="0"/>
                  </a:lnTo>
                  <a:lnTo>
                    <a:pt x="336" y="0"/>
                  </a:lnTo>
                  <a:lnTo>
                    <a:pt x="336" y="1"/>
                  </a:lnTo>
                  <a:lnTo>
                    <a:pt x="334" y="7"/>
                  </a:lnTo>
                  <a:lnTo>
                    <a:pt x="332" y="10"/>
                  </a:lnTo>
                  <a:lnTo>
                    <a:pt x="331" y="14"/>
                  </a:lnTo>
                  <a:lnTo>
                    <a:pt x="332" y="14"/>
                  </a:lnTo>
                  <a:lnTo>
                    <a:pt x="332" y="13"/>
                  </a:lnTo>
                  <a:lnTo>
                    <a:pt x="332" y="12"/>
                  </a:lnTo>
                  <a:lnTo>
                    <a:pt x="333" y="12"/>
                  </a:lnTo>
                  <a:lnTo>
                    <a:pt x="333" y="13"/>
                  </a:lnTo>
                  <a:lnTo>
                    <a:pt x="332" y="15"/>
                  </a:lnTo>
                  <a:lnTo>
                    <a:pt x="332" y="16"/>
                  </a:lnTo>
                  <a:lnTo>
                    <a:pt x="332" y="16"/>
                  </a:lnTo>
                  <a:lnTo>
                    <a:pt x="328" y="19"/>
                  </a:lnTo>
                  <a:lnTo>
                    <a:pt x="327" y="20"/>
                  </a:lnTo>
                  <a:lnTo>
                    <a:pt x="327" y="20"/>
                  </a:lnTo>
                  <a:lnTo>
                    <a:pt x="327" y="21"/>
                  </a:lnTo>
                  <a:lnTo>
                    <a:pt x="326" y="24"/>
                  </a:lnTo>
                  <a:lnTo>
                    <a:pt x="326" y="24"/>
                  </a:lnTo>
                  <a:lnTo>
                    <a:pt x="326" y="25"/>
                  </a:lnTo>
                  <a:lnTo>
                    <a:pt x="326" y="24"/>
                  </a:lnTo>
                  <a:lnTo>
                    <a:pt x="326" y="23"/>
                  </a:lnTo>
                  <a:lnTo>
                    <a:pt x="326" y="21"/>
                  </a:lnTo>
                  <a:lnTo>
                    <a:pt x="326" y="22"/>
                  </a:lnTo>
                  <a:lnTo>
                    <a:pt x="322" y="27"/>
                  </a:lnTo>
                  <a:lnTo>
                    <a:pt x="319" y="30"/>
                  </a:lnTo>
                  <a:lnTo>
                    <a:pt x="317" y="31"/>
                  </a:lnTo>
                  <a:lnTo>
                    <a:pt x="316" y="31"/>
                  </a:lnTo>
                  <a:lnTo>
                    <a:pt x="315" y="32"/>
                  </a:lnTo>
                  <a:lnTo>
                    <a:pt x="314" y="32"/>
                  </a:lnTo>
                  <a:lnTo>
                    <a:pt x="313" y="32"/>
                  </a:lnTo>
                  <a:lnTo>
                    <a:pt x="312" y="32"/>
                  </a:lnTo>
                  <a:lnTo>
                    <a:pt x="310" y="35"/>
                  </a:lnTo>
                  <a:lnTo>
                    <a:pt x="308" y="37"/>
                  </a:lnTo>
                  <a:lnTo>
                    <a:pt x="307" y="38"/>
                  </a:lnTo>
                  <a:lnTo>
                    <a:pt x="305" y="39"/>
                  </a:lnTo>
                  <a:lnTo>
                    <a:pt x="305" y="41"/>
                  </a:lnTo>
                  <a:lnTo>
                    <a:pt x="303" y="43"/>
                  </a:lnTo>
                  <a:lnTo>
                    <a:pt x="303" y="44"/>
                  </a:lnTo>
                  <a:lnTo>
                    <a:pt x="301" y="44"/>
                  </a:lnTo>
                  <a:lnTo>
                    <a:pt x="300" y="45"/>
                  </a:lnTo>
                  <a:lnTo>
                    <a:pt x="298" y="45"/>
                  </a:lnTo>
                  <a:lnTo>
                    <a:pt x="297" y="45"/>
                  </a:lnTo>
                  <a:lnTo>
                    <a:pt x="296" y="44"/>
                  </a:lnTo>
                  <a:lnTo>
                    <a:pt x="297" y="42"/>
                  </a:lnTo>
                  <a:lnTo>
                    <a:pt x="298" y="42"/>
                  </a:lnTo>
                  <a:lnTo>
                    <a:pt x="299" y="40"/>
                  </a:lnTo>
                  <a:lnTo>
                    <a:pt x="297" y="41"/>
                  </a:lnTo>
                  <a:lnTo>
                    <a:pt x="296" y="42"/>
                  </a:lnTo>
                  <a:lnTo>
                    <a:pt x="295" y="44"/>
                  </a:lnTo>
                  <a:lnTo>
                    <a:pt x="294" y="45"/>
                  </a:lnTo>
                  <a:lnTo>
                    <a:pt x="294" y="47"/>
                  </a:lnTo>
                  <a:lnTo>
                    <a:pt x="293" y="47"/>
                  </a:lnTo>
                  <a:lnTo>
                    <a:pt x="293" y="49"/>
                  </a:lnTo>
                  <a:lnTo>
                    <a:pt x="293" y="49"/>
                  </a:lnTo>
                  <a:lnTo>
                    <a:pt x="293" y="50"/>
                  </a:lnTo>
                  <a:lnTo>
                    <a:pt x="292" y="52"/>
                  </a:lnTo>
                  <a:lnTo>
                    <a:pt x="291" y="55"/>
                  </a:lnTo>
                  <a:lnTo>
                    <a:pt x="291" y="54"/>
                  </a:lnTo>
                  <a:lnTo>
                    <a:pt x="290" y="55"/>
                  </a:lnTo>
                  <a:lnTo>
                    <a:pt x="289" y="55"/>
                  </a:lnTo>
                  <a:lnTo>
                    <a:pt x="289" y="55"/>
                  </a:lnTo>
                  <a:lnTo>
                    <a:pt x="288" y="55"/>
                  </a:lnTo>
                  <a:lnTo>
                    <a:pt x="286" y="58"/>
                  </a:lnTo>
                  <a:lnTo>
                    <a:pt x="285" y="60"/>
                  </a:lnTo>
                  <a:lnTo>
                    <a:pt x="284" y="59"/>
                  </a:lnTo>
                  <a:lnTo>
                    <a:pt x="284" y="59"/>
                  </a:lnTo>
                  <a:lnTo>
                    <a:pt x="283" y="60"/>
                  </a:lnTo>
                  <a:lnTo>
                    <a:pt x="283" y="62"/>
                  </a:lnTo>
                  <a:lnTo>
                    <a:pt x="284" y="63"/>
                  </a:lnTo>
                  <a:lnTo>
                    <a:pt x="282" y="63"/>
                  </a:lnTo>
                  <a:lnTo>
                    <a:pt x="279" y="64"/>
                  </a:lnTo>
                  <a:lnTo>
                    <a:pt x="278" y="65"/>
                  </a:lnTo>
                  <a:lnTo>
                    <a:pt x="279" y="66"/>
                  </a:lnTo>
                  <a:lnTo>
                    <a:pt x="280" y="69"/>
                  </a:lnTo>
                  <a:lnTo>
                    <a:pt x="281" y="71"/>
                  </a:lnTo>
                  <a:lnTo>
                    <a:pt x="281" y="72"/>
                  </a:lnTo>
                  <a:lnTo>
                    <a:pt x="278" y="72"/>
                  </a:lnTo>
                  <a:lnTo>
                    <a:pt x="279" y="71"/>
                  </a:lnTo>
                  <a:lnTo>
                    <a:pt x="280" y="70"/>
                  </a:lnTo>
                  <a:lnTo>
                    <a:pt x="279" y="69"/>
                  </a:lnTo>
                  <a:lnTo>
                    <a:pt x="278" y="67"/>
                  </a:lnTo>
                  <a:lnTo>
                    <a:pt x="278" y="67"/>
                  </a:lnTo>
                  <a:lnTo>
                    <a:pt x="276" y="68"/>
                  </a:lnTo>
                  <a:lnTo>
                    <a:pt x="276" y="70"/>
                  </a:lnTo>
                  <a:lnTo>
                    <a:pt x="275" y="71"/>
                  </a:lnTo>
                  <a:lnTo>
                    <a:pt x="268" y="81"/>
                  </a:lnTo>
                  <a:lnTo>
                    <a:pt x="262" y="87"/>
                  </a:lnTo>
                  <a:lnTo>
                    <a:pt x="262" y="86"/>
                  </a:lnTo>
                  <a:lnTo>
                    <a:pt x="260" y="87"/>
                  </a:lnTo>
                  <a:lnTo>
                    <a:pt x="260" y="89"/>
                  </a:lnTo>
                  <a:lnTo>
                    <a:pt x="258" y="90"/>
                  </a:lnTo>
                  <a:lnTo>
                    <a:pt x="257" y="90"/>
                  </a:lnTo>
                  <a:lnTo>
                    <a:pt x="257" y="91"/>
                  </a:lnTo>
                  <a:lnTo>
                    <a:pt x="256" y="91"/>
                  </a:lnTo>
                  <a:lnTo>
                    <a:pt x="255" y="91"/>
                  </a:lnTo>
                  <a:lnTo>
                    <a:pt x="254" y="92"/>
                  </a:lnTo>
                  <a:lnTo>
                    <a:pt x="252" y="93"/>
                  </a:lnTo>
                  <a:lnTo>
                    <a:pt x="250" y="95"/>
                  </a:lnTo>
                  <a:lnTo>
                    <a:pt x="246" y="98"/>
                  </a:lnTo>
                  <a:lnTo>
                    <a:pt x="239" y="103"/>
                  </a:lnTo>
                  <a:lnTo>
                    <a:pt x="239" y="104"/>
                  </a:lnTo>
                  <a:lnTo>
                    <a:pt x="239" y="105"/>
                  </a:lnTo>
                  <a:lnTo>
                    <a:pt x="238" y="106"/>
                  </a:lnTo>
                  <a:lnTo>
                    <a:pt x="237" y="106"/>
                  </a:lnTo>
                  <a:lnTo>
                    <a:pt x="234" y="105"/>
                  </a:lnTo>
                  <a:lnTo>
                    <a:pt x="234" y="106"/>
                  </a:lnTo>
                  <a:lnTo>
                    <a:pt x="233" y="106"/>
                  </a:lnTo>
                  <a:lnTo>
                    <a:pt x="230" y="109"/>
                  </a:lnTo>
                  <a:lnTo>
                    <a:pt x="229" y="110"/>
                  </a:lnTo>
                  <a:lnTo>
                    <a:pt x="230" y="111"/>
                  </a:lnTo>
                  <a:lnTo>
                    <a:pt x="231" y="111"/>
                  </a:lnTo>
                  <a:lnTo>
                    <a:pt x="230" y="112"/>
                  </a:lnTo>
                  <a:lnTo>
                    <a:pt x="231" y="113"/>
                  </a:lnTo>
                  <a:lnTo>
                    <a:pt x="231" y="114"/>
                  </a:lnTo>
                  <a:lnTo>
                    <a:pt x="231" y="115"/>
                  </a:lnTo>
                  <a:lnTo>
                    <a:pt x="231" y="116"/>
                  </a:lnTo>
                  <a:lnTo>
                    <a:pt x="230" y="117"/>
                  </a:lnTo>
                  <a:lnTo>
                    <a:pt x="230" y="118"/>
                  </a:lnTo>
                  <a:lnTo>
                    <a:pt x="230" y="119"/>
                  </a:lnTo>
                  <a:lnTo>
                    <a:pt x="229" y="119"/>
                  </a:lnTo>
                  <a:lnTo>
                    <a:pt x="227" y="120"/>
                  </a:lnTo>
                  <a:lnTo>
                    <a:pt x="227" y="121"/>
                  </a:lnTo>
                  <a:lnTo>
                    <a:pt x="229" y="122"/>
                  </a:lnTo>
                  <a:lnTo>
                    <a:pt x="226" y="127"/>
                  </a:lnTo>
                  <a:lnTo>
                    <a:pt x="225" y="127"/>
                  </a:lnTo>
                  <a:lnTo>
                    <a:pt x="224" y="128"/>
                  </a:lnTo>
                  <a:lnTo>
                    <a:pt x="224" y="129"/>
                  </a:lnTo>
                  <a:lnTo>
                    <a:pt x="223" y="129"/>
                  </a:lnTo>
                  <a:lnTo>
                    <a:pt x="222" y="128"/>
                  </a:lnTo>
                  <a:lnTo>
                    <a:pt x="221" y="128"/>
                  </a:lnTo>
                  <a:lnTo>
                    <a:pt x="223" y="129"/>
                  </a:lnTo>
                  <a:lnTo>
                    <a:pt x="221" y="130"/>
                  </a:lnTo>
                  <a:lnTo>
                    <a:pt x="220" y="128"/>
                  </a:lnTo>
                  <a:lnTo>
                    <a:pt x="218" y="126"/>
                  </a:lnTo>
                  <a:lnTo>
                    <a:pt x="218" y="125"/>
                  </a:lnTo>
                  <a:lnTo>
                    <a:pt x="217" y="125"/>
                  </a:lnTo>
                  <a:lnTo>
                    <a:pt x="216" y="126"/>
                  </a:lnTo>
                  <a:lnTo>
                    <a:pt x="216" y="126"/>
                  </a:lnTo>
                  <a:lnTo>
                    <a:pt x="216" y="127"/>
                  </a:lnTo>
                  <a:lnTo>
                    <a:pt x="215" y="126"/>
                  </a:lnTo>
                  <a:lnTo>
                    <a:pt x="215" y="126"/>
                  </a:lnTo>
                  <a:lnTo>
                    <a:pt x="215" y="126"/>
                  </a:lnTo>
                  <a:lnTo>
                    <a:pt x="214" y="127"/>
                  </a:lnTo>
                  <a:lnTo>
                    <a:pt x="213" y="127"/>
                  </a:lnTo>
                  <a:lnTo>
                    <a:pt x="213" y="127"/>
                  </a:lnTo>
                  <a:lnTo>
                    <a:pt x="215" y="127"/>
                  </a:lnTo>
                  <a:lnTo>
                    <a:pt x="219" y="131"/>
                  </a:lnTo>
                  <a:lnTo>
                    <a:pt x="220" y="131"/>
                  </a:lnTo>
                  <a:lnTo>
                    <a:pt x="223" y="131"/>
                  </a:lnTo>
                  <a:lnTo>
                    <a:pt x="223" y="132"/>
                  </a:lnTo>
                  <a:lnTo>
                    <a:pt x="223" y="134"/>
                  </a:lnTo>
                  <a:lnTo>
                    <a:pt x="223" y="133"/>
                  </a:lnTo>
                  <a:lnTo>
                    <a:pt x="222" y="133"/>
                  </a:lnTo>
                  <a:lnTo>
                    <a:pt x="220" y="133"/>
                  </a:lnTo>
                  <a:lnTo>
                    <a:pt x="220" y="132"/>
                  </a:lnTo>
                  <a:lnTo>
                    <a:pt x="220" y="133"/>
                  </a:lnTo>
                  <a:lnTo>
                    <a:pt x="221" y="134"/>
                  </a:lnTo>
                  <a:lnTo>
                    <a:pt x="221" y="135"/>
                  </a:lnTo>
                  <a:lnTo>
                    <a:pt x="220" y="135"/>
                  </a:lnTo>
                  <a:lnTo>
                    <a:pt x="219" y="134"/>
                  </a:lnTo>
                  <a:lnTo>
                    <a:pt x="218" y="134"/>
                  </a:lnTo>
                  <a:lnTo>
                    <a:pt x="219" y="135"/>
                  </a:lnTo>
                  <a:lnTo>
                    <a:pt x="217" y="136"/>
                  </a:lnTo>
                  <a:lnTo>
                    <a:pt x="217" y="137"/>
                  </a:lnTo>
                  <a:lnTo>
                    <a:pt x="218" y="139"/>
                  </a:lnTo>
                  <a:lnTo>
                    <a:pt x="215" y="145"/>
                  </a:lnTo>
                  <a:lnTo>
                    <a:pt x="214" y="147"/>
                  </a:lnTo>
                  <a:lnTo>
                    <a:pt x="210" y="149"/>
                  </a:lnTo>
                  <a:lnTo>
                    <a:pt x="210" y="149"/>
                  </a:lnTo>
                  <a:lnTo>
                    <a:pt x="207" y="149"/>
                  </a:lnTo>
                  <a:lnTo>
                    <a:pt x="205" y="149"/>
                  </a:lnTo>
                  <a:lnTo>
                    <a:pt x="205" y="149"/>
                  </a:lnTo>
                  <a:lnTo>
                    <a:pt x="204" y="149"/>
                  </a:lnTo>
                  <a:lnTo>
                    <a:pt x="200" y="152"/>
                  </a:lnTo>
                  <a:lnTo>
                    <a:pt x="196" y="154"/>
                  </a:lnTo>
                  <a:lnTo>
                    <a:pt x="195" y="155"/>
                  </a:lnTo>
                  <a:lnTo>
                    <a:pt x="194" y="156"/>
                  </a:lnTo>
                  <a:lnTo>
                    <a:pt x="193" y="157"/>
                  </a:lnTo>
                  <a:lnTo>
                    <a:pt x="192" y="158"/>
                  </a:lnTo>
                  <a:lnTo>
                    <a:pt x="191" y="159"/>
                  </a:lnTo>
                  <a:lnTo>
                    <a:pt x="190" y="159"/>
                  </a:lnTo>
                  <a:lnTo>
                    <a:pt x="187" y="159"/>
                  </a:lnTo>
                  <a:lnTo>
                    <a:pt x="185" y="160"/>
                  </a:lnTo>
                  <a:lnTo>
                    <a:pt x="184" y="161"/>
                  </a:lnTo>
                  <a:lnTo>
                    <a:pt x="182" y="162"/>
                  </a:lnTo>
                  <a:lnTo>
                    <a:pt x="177" y="163"/>
                  </a:lnTo>
                  <a:lnTo>
                    <a:pt x="173" y="165"/>
                  </a:lnTo>
                  <a:lnTo>
                    <a:pt x="172" y="165"/>
                  </a:lnTo>
                  <a:lnTo>
                    <a:pt x="170" y="166"/>
                  </a:lnTo>
                  <a:lnTo>
                    <a:pt x="161" y="165"/>
                  </a:lnTo>
                  <a:lnTo>
                    <a:pt x="161" y="165"/>
                  </a:lnTo>
                  <a:lnTo>
                    <a:pt x="160" y="165"/>
                  </a:lnTo>
                  <a:lnTo>
                    <a:pt x="159" y="165"/>
                  </a:lnTo>
                  <a:lnTo>
                    <a:pt x="158" y="165"/>
                  </a:lnTo>
                  <a:lnTo>
                    <a:pt x="158" y="166"/>
                  </a:lnTo>
                  <a:lnTo>
                    <a:pt x="156" y="167"/>
                  </a:lnTo>
                  <a:lnTo>
                    <a:pt x="155" y="167"/>
                  </a:lnTo>
                  <a:lnTo>
                    <a:pt x="155" y="166"/>
                  </a:lnTo>
                  <a:lnTo>
                    <a:pt x="154" y="166"/>
                  </a:lnTo>
                  <a:lnTo>
                    <a:pt x="153" y="167"/>
                  </a:lnTo>
                  <a:lnTo>
                    <a:pt x="152" y="167"/>
                  </a:lnTo>
                  <a:lnTo>
                    <a:pt x="151" y="167"/>
                  </a:lnTo>
                  <a:lnTo>
                    <a:pt x="150" y="167"/>
                  </a:lnTo>
                  <a:lnTo>
                    <a:pt x="150" y="166"/>
                  </a:lnTo>
                  <a:lnTo>
                    <a:pt x="149" y="165"/>
                  </a:lnTo>
                  <a:lnTo>
                    <a:pt x="148" y="165"/>
                  </a:lnTo>
                  <a:lnTo>
                    <a:pt x="147" y="164"/>
                  </a:lnTo>
                  <a:lnTo>
                    <a:pt x="145" y="163"/>
                  </a:lnTo>
                  <a:lnTo>
                    <a:pt x="145" y="164"/>
                  </a:lnTo>
                  <a:lnTo>
                    <a:pt x="144" y="164"/>
                  </a:lnTo>
                  <a:lnTo>
                    <a:pt x="142" y="164"/>
                  </a:lnTo>
                  <a:lnTo>
                    <a:pt x="141" y="163"/>
                  </a:lnTo>
                  <a:lnTo>
                    <a:pt x="140" y="162"/>
                  </a:lnTo>
                  <a:lnTo>
                    <a:pt x="140" y="161"/>
                  </a:lnTo>
                  <a:lnTo>
                    <a:pt x="139" y="161"/>
                  </a:lnTo>
                  <a:lnTo>
                    <a:pt x="130" y="163"/>
                  </a:lnTo>
                  <a:lnTo>
                    <a:pt x="126" y="163"/>
                  </a:lnTo>
                  <a:lnTo>
                    <a:pt x="125" y="162"/>
                  </a:lnTo>
                  <a:lnTo>
                    <a:pt x="124" y="161"/>
                  </a:lnTo>
                  <a:lnTo>
                    <a:pt x="122" y="159"/>
                  </a:lnTo>
                  <a:lnTo>
                    <a:pt x="121" y="157"/>
                  </a:lnTo>
                  <a:lnTo>
                    <a:pt x="119" y="157"/>
                  </a:lnTo>
                  <a:lnTo>
                    <a:pt x="117" y="157"/>
                  </a:lnTo>
                  <a:lnTo>
                    <a:pt x="117" y="158"/>
                  </a:lnTo>
                  <a:lnTo>
                    <a:pt x="117" y="159"/>
                  </a:lnTo>
                  <a:lnTo>
                    <a:pt x="118" y="160"/>
                  </a:lnTo>
                  <a:lnTo>
                    <a:pt x="119" y="161"/>
                  </a:lnTo>
                  <a:lnTo>
                    <a:pt x="117" y="161"/>
                  </a:lnTo>
                  <a:lnTo>
                    <a:pt x="116" y="160"/>
                  </a:lnTo>
                  <a:lnTo>
                    <a:pt x="114" y="159"/>
                  </a:lnTo>
                  <a:lnTo>
                    <a:pt x="112" y="161"/>
                  </a:lnTo>
                  <a:lnTo>
                    <a:pt x="111" y="160"/>
                  </a:lnTo>
                  <a:lnTo>
                    <a:pt x="108" y="158"/>
                  </a:lnTo>
                  <a:lnTo>
                    <a:pt x="108" y="157"/>
                  </a:lnTo>
                  <a:lnTo>
                    <a:pt x="107" y="157"/>
                  </a:lnTo>
                  <a:lnTo>
                    <a:pt x="106" y="157"/>
                  </a:lnTo>
                  <a:lnTo>
                    <a:pt x="106" y="158"/>
                  </a:lnTo>
                  <a:lnTo>
                    <a:pt x="104" y="159"/>
                  </a:lnTo>
                  <a:lnTo>
                    <a:pt x="103" y="159"/>
                  </a:lnTo>
                  <a:lnTo>
                    <a:pt x="96" y="159"/>
                  </a:lnTo>
                  <a:lnTo>
                    <a:pt x="96" y="158"/>
                  </a:lnTo>
                  <a:lnTo>
                    <a:pt x="95" y="158"/>
                  </a:lnTo>
                  <a:lnTo>
                    <a:pt x="94" y="158"/>
                  </a:lnTo>
                  <a:lnTo>
                    <a:pt x="93" y="158"/>
                  </a:lnTo>
                  <a:lnTo>
                    <a:pt x="92" y="158"/>
                  </a:lnTo>
                  <a:lnTo>
                    <a:pt x="91" y="159"/>
                  </a:lnTo>
                  <a:lnTo>
                    <a:pt x="90" y="159"/>
                  </a:lnTo>
                  <a:lnTo>
                    <a:pt x="89" y="159"/>
                  </a:lnTo>
                  <a:lnTo>
                    <a:pt x="86" y="158"/>
                  </a:lnTo>
                  <a:lnTo>
                    <a:pt x="84" y="158"/>
                  </a:lnTo>
                  <a:lnTo>
                    <a:pt x="83" y="158"/>
                  </a:lnTo>
                  <a:lnTo>
                    <a:pt x="83" y="159"/>
                  </a:lnTo>
                  <a:lnTo>
                    <a:pt x="83" y="159"/>
                  </a:lnTo>
                  <a:lnTo>
                    <a:pt x="79" y="155"/>
                  </a:lnTo>
                  <a:lnTo>
                    <a:pt x="78" y="154"/>
                  </a:lnTo>
                  <a:lnTo>
                    <a:pt x="76" y="153"/>
                  </a:lnTo>
                  <a:lnTo>
                    <a:pt x="75" y="154"/>
                  </a:lnTo>
                  <a:lnTo>
                    <a:pt x="75" y="155"/>
                  </a:lnTo>
                  <a:lnTo>
                    <a:pt x="75" y="157"/>
                  </a:lnTo>
                  <a:lnTo>
                    <a:pt x="75" y="158"/>
                  </a:lnTo>
                  <a:lnTo>
                    <a:pt x="74" y="159"/>
                  </a:lnTo>
                  <a:lnTo>
                    <a:pt x="73" y="159"/>
                  </a:lnTo>
                  <a:lnTo>
                    <a:pt x="71" y="160"/>
                  </a:lnTo>
                  <a:lnTo>
                    <a:pt x="70" y="161"/>
                  </a:lnTo>
                  <a:lnTo>
                    <a:pt x="70" y="162"/>
                  </a:lnTo>
                  <a:lnTo>
                    <a:pt x="68" y="163"/>
                  </a:lnTo>
                  <a:lnTo>
                    <a:pt x="67" y="164"/>
                  </a:lnTo>
                  <a:lnTo>
                    <a:pt x="66" y="165"/>
                  </a:lnTo>
                  <a:lnTo>
                    <a:pt x="66" y="165"/>
                  </a:lnTo>
                  <a:lnTo>
                    <a:pt x="64" y="166"/>
                  </a:lnTo>
                  <a:lnTo>
                    <a:pt x="63" y="167"/>
                  </a:lnTo>
                  <a:lnTo>
                    <a:pt x="61" y="167"/>
                  </a:lnTo>
                  <a:lnTo>
                    <a:pt x="60" y="168"/>
                  </a:lnTo>
                  <a:lnTo>
                    <a:pt x="59" y="169"/>
                  </a:lnTo>
                  <a:lnTo>
                    <a:pt x="59" y="170"/>
                  </a:lnTo>
                  <a:lnTo>
                    <a:pt x="58" y="170"/>
                  </a:lnTo>
                  <a:lnTo>
                    <a:pt x="57" y="170"/>
                  </a:lnTo>
                  <a:lnTo>
                    <a:pt x="54" y="170"/>
                  </a:lnTo>
                  <a:lnTo>
                    <a:pt x="52" y="170"/>
                  </a:lnTo>
                  <a:lnTo>
                    <a:pt x="50" y="172"/>
                  </a:lnTo>
                  <a:lnTo>
                    <a:pt x="49" y="173"/>
                  </a:lnTo>
                  <a:lnTo>
                    <a:pt x="48" y="173"/>
                  </a:lnTo>
                  <a:lnTo>
                    <a:pt x="46" y="173"/>
                  </a:lnTo>
                  <a:lnTo>
                    <a:pt x="45" y="173"/>
                  </a:lnTo>
                  <a:lnTo>
                    <a:pt x="44" y="173"/>
                  </a:lnTo>
                  <a:lnTo>
                    <a:pt x="44" y="173"/>
                  </a:lnTo>
                  <a:lnTo>
                    <a:pt x="43" y="173"/>
                  </a:lnTo>
                  <a:lnTo>
                    <a:pt x="41" y="173"/>
                  </a:lnTo>
                  <a:lnTo>
                    <a:pt x="37" y="173"/>
                  </a:lnTo>
                  <a:lnTo>
                    <a:pt x="35" y="173"/>
                  </a:lnTo>
                  <a:lnTo>
                    <a:pt x="34" y="172"/>
                  </a:lnTo>
                  <a:lnTo>
                    <a:pt x="33" y="171"/>
                  </a:lnTo>
                  <a:lnTo>
                    <a:pt x="33" y="172"/>
                  </a:lnTo>
                  <a:lnTo>
                    <a:pt x="28" y="171"/>
                  </a:lnTo>
                  <a:lnTo>
                    <a:pt x="28" y="172"/>
                  </a:lnTo>
                  <a:lnTo>
                    <a:pt x="28" y="173"/>
                  </a:lnTo>
                  <a:lnTo>
                    <a:pt x="28" y="173"/>
                  </a:lnTo>
                  <a:lnTo>
                    <a:pt x="27" y="173"/>
                  </a:lnTo>
                  <a:lnTo>
                    <a:pt x="25" y="172"/>
                  </a:lnTo>
                  <a:lnTo>
                    <a:pt x="24" y="171"/>
                  </a:lnTo>
                  <a:lnTo>
                    <a:pt x="23" y="171"/>
                  </a:lnTo>
                  <a:lnTo>
                    <a:pt x="20" y="171"/>
                  </a:lnTo>
                  <a:lnTo>
                    <a:pt x="18" y="170"/>
                  </a:lnTo>
                  <a:lnTo>
                    <a:pt x="17" y="170"/>
                  </a:lnTo>
                  <a:lnTo>
                    <a:pt x="17" y="169"/>
                  </a:lnTo>
                  <a:lnTo>
                    <a:pt x="16" y="167"/>
                  </a:lnTo>
                  <a:lnTo>
                    <a:pt x="16" y="166"/>
                  </a:lnTo>
                  <a:lnTo>
                    <a:pt x="16" y="164"/>
                  </a:lnTo>
                  <a:lnTo>
                    <a:pt x="16" y="163"/>
                  </a:lnTo>
                  <a:lnTo>
                    <a:pt x="15" y="158"/>
                  </a:lnTo>
                  <a:lnTo>
                    <a:pt x="15" y="157"/>
                  </a:lnTo>
                  <a:lnTo>
                    <a:pt x="16" y="150"/>
                  </a:lnTo>
                  <a:lnTo>
                    <a:pt x="15" y="149"/>
                  </a:lnTo>
                  <a:lnTo>
                    <a:pt x="14" y="148"/>
                  </a:lnTo>
                  <a:lnTo>
                    <a:pt x="12" y="149"/>
                  </a:lnTo>
                  <a:lnTo>
                    <a:pt x="11" y="151"/>
                  </a:lnTo>
                  <a:lnTo>
                    <a:pt x="12" y="151"/>
                  </a:lnTo>
                  <a:lnTo>
                    <a:pt x="12" y="152"/>
                  </a:lnTo>
                  <a:lnTo>
                    <a:pt x="11" y="152"/>
                  </a:lnTo>
                  <a:lnTo>
                    <a:pt x="10" y="152"/>
                  </a:lnTo>
                  <a:lnTo>
                    <a:pt x="9" y="152"/>
                  </a:lnTo>
                  <a:lnTo>
                    <a:pt x="9" y="151"/>
                  </a:lnTo>
                  <a:lnTo>
                    <a:pt x="8" y="149"/>
                  </a:lnTo>
                  <a:lnTo>
                    <a:pt x="7" y="149"/>
                  </a:lnTo>
                  <a:lnTo>
                    <a:pt x="6" y="151"/>
                  </a:lnTo>
                  <a:lnTo>
                    <a:pt x="6" y="153"/>
                  </a:lnTo>
                  <a:lnTo>
                    <a:pt x="5" y="152"/>
                  </a:lnTo>
                  <a:lnTo>
                    <a:pt x="5" y="149"/>
                  </a:lnTo>
                  <a:lnTo>
                    <a:pt x="5" y="145"/>
                  </a:lnTo>
                  <a:lnTo>
                    <a:pt x="5" y="143"/>
                  </a:lnTo>
                  <a:lnTo>
                    <a:pt x="3" y="141"/>
                  </a:lnTo>
                  <a:lnTo>
                    <a:pt x="2" y="140"/>
                  </a:lnTo>
                  <a:lnTo>
                    <a:pt x="0" y="141"/>
                  </a:lnTo>
                  <a:lnTo>
                    <a:pt x="2" y="144"/>
                  </a:lnTo>
                  <a:lnTo>
                    <a:pt x="2" y="148"/>
                  </a:lnTo>
                  <a:lnTo>
                    <a:pt x="0" y="149"/>
                  </a:lnTo>
                  <a:lnTo>
                    <a:pt x="1" y="153"/>
                  </a:lnTo>
                  <a:lnTo>
                    <a:pt x="1" y="155"/>
                  </a:lnTo>
                  <a:close/>
                  <a:moveTo>
                    <a:pt x="347" y="70"/>
                  </a:moveTo>
                  <a:lnTo>
                    <a:pt x="347" y="67"/>
                  </a:lnTo>
                  <a:lnTo>
                    <a:pt x="348" y="66"/>
                  </a:lnTo>
                  <a:lnTo>
                    <a:pt x="348" y="65"/>
                  </a:lnTo>
                  <a:lnTo>
                    <a:pt x="348" y="64"/>
                  </a:lnTo>
                  <a:lnTo>
                    <a:pt x="348" y="63"/>
                  </a:lnTo>
                  <a:lnTo>
                    <a:pt x="348" y="63"/>
                  </a:lnTo>
                  <a:lnTo>
                    <a:pt x="349" y="62"/>
                  </a:lnTo>
                  <a:lnTo>
                    <a:pt x="352" y="62"/>
                  </a:lnTo>
                  <a:lnTo>
                    <a:pt x="354" y="63"/>
                  </a:lnTo>
                  <a:lnTo>
                    <a:pt x="356" y="64"/>
                  </a:lnTo>
                  <a:lnTo>
                    <a:pt x="356" y="66"/>
                  </a:lnTo>
                  <a:lnTo>
                    <a:pt x="354" y="68"/>
                  </a:lnTo>
                  <a:lnTo>
                    <a:pt x="352" y="68"/>
                  </a:lnTo>
                  <a:lnTo>
                    <a:pt x="351" y="69"/>
                  </a:lnTo>
                  <a:lnTo>
                    <a:pt x="349" y="71"/>
                  </a:lnTo>
                  <a:lnTo>
                    <a:pt x="348" y="71"/>
                  </a:lnTo>
                  <a:lnTo>
                    <a:pt x="348" y="71"/>
                  </a:lnTo>
                  <a:lnTo>
                    <a:pt x="347" y="71"/>
                  </a:lnTo>
                  <a:lnTo>
                    <a:pt x="347" y="7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2040">
              <a:extLst>
                <a:ext uri="{FF2B5EF4-FFF2-40B4-BE49-F238E27FC236}">
                  <a16:creationId xmlns:a16="http://schemas.microsoft.com/office/drawing/2014/main" id="{09B59F4B-AB9C-08F9-7634-A87F3D0038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0375" y="1597026"/>
              <a:ext cx="606425" cy="1784350"/>
            </a:xfrm>
            <a:custGeom>
              <a:avLst/>
              <a:gdLst>
                <a:gd name="T0" fmla="*/ 46 w 382"/>
                <a:gd name="T1" fmla="*/ 993 h 1124"/>
                <a:gd name="T2" fmla="*/ 92 w 382"/>
                <a:gd name="T3" fmla="*/ 1017 h 1124"/>
                <a:gd name="T4" fmla="*/ 138 w 382"/>
                <a:gd name="T5" fmla="*/ 1041 h 1124"/>
                <a:gd name="T6" fmla="*/ 185 w 382"/>
                <a:gd name="T7" fmla="*/ 1066 h 1124"/>
                <a:gd name="T8" fmla="*/ 230 w 382"/>
                <a:gd name="T9" fmla="*/ 1090 h 1124"/>
                <a:gd name="T10" fmla="*/ 276 w 382"/>
                <a:gd name="T11" fmla="*/ 1114 h 1124"/>
                <a:gd name="T12" fmla="*/ 294 w 382"/>
                <a:gd name="T13" fmla="*/ 1094 h 1124"/>
                <a:gd name="T14" fmla="*/ 332 w 382"/>
                <a:gd name="T15" fmla="*/ 1084 h 1124"/>
                <a:gd name="T16" fmla="*/ 369 w 382"/>
                <a:gd name="T17" fmla="*/ 1084 h 1124"/>
                <a:gd name="T18" fmla="*/ 369 w 382"/>
                <a:gd name="T19" fmla="*/ 1052 h 1124"/>
                <a:gd name="T20" fmla="*/ 369 w 382"/>
                <a:gd name="T21" fmla="*/ 1004 h 1124"/>
                <a:gd name="T22" fmla="*/ 369 w 382"/>
                <a:gd name="T23" fmla="*/ 954 h 1124"/>
                <a:gd name="T24" fmla="*/ 369 w 382"/>
                <a:gd name="T25" fmla="*/ 877 h 1124"/>
                <a:gd name="T26" fmla="*/ 369 w 382"/>
                <a:gd name="T27" fmla="*/ 759 h 1124"/>
                <a:gd name="T28" fmla="*/ 369 w 382"/>
                <a:gd name="T29" fmla="*/ 638 h 1124"/>
                <a:gd name="T30" fmla="*/ 369 w 382"/>
                <a:gd name="T31" fmla="*/ 526 h 1124"/>
                <a:gd name="T32" fmla="*/ 369 w 382"/>
                <a:gd name="T33" fmla="*/ 458 h 1124"/>
                <a:gd name="T34" fmla="*/ 369 w 382"/>
                <a:gd name="T35" fmla="*/ 340 h 1124"/>
                <a:gd name="T36" fmla="*/ 360 w 382"/>
                <a:gd name="T37" fmla="*/ 301 h 1124"/>
                <a:gd name="T38" fmla="*/ 357 w 382"/>
                <a:gd name="T39" fmla="*/ 280 h 1124"/>
                <a:gd name="T40" fmla="*/ 351 w 382"/>
                <a:gd name="T41" fmla="*/ 252 h 1124"/>
                <a:gd name="T42" fmla="*/ 352 w 382"/>
                <a:gd name="T43" fmla="*/ 234 h 1124"/>
                <a:gd name="T44" fmla="*/ 362 w 382"/>
                <a:gd name="T45" fmla="*/ 219 h 1124"/>
                <a:gd name="T46" fmla="*/ 368 w 382"/>
                <a:gd name="T47" fmla="*/ 200 h 1124"/>
                <a:gd name="T48" fmla="*/ 366 w 382"/>
                <a:gd name="T49" fmla="*/ 181 h 1124"/>
                <a:gd name="T50" fmla="*/ 360 w 382"/>
                <a:gd name="T51" fmla="*/ 152 h 1124"/>
                <a:gd name="T52" fmla="*/ 376 w 382"/>
                <a:gd name="T53" fmla="*/ 121 h 1124"/>
                <a:gd name="T54" fmla="*/ 380 w 382"/>
                <a:gd name="T55" fmla="*/ 109 h 1124"/>
                <a:gd name="T56" fmla="*/ 373 w 382"/>
                <a:gd name="T57" fmla="*/ 96 h 1124"/>
                <a:gd name="T58" fmla="*/ 358 w 382"/>
                <a:gd name="T59" fmla="*/ 84 h 1124"/>
                <a:gd name="T60" fmla="*/ 351 w 382"/>
                <a:gd name="T61" fmla="*/ 81 h 1124"/>
                <a:gd name="T62" fmla="*/ 344 w 382"/>
                <a:gd name="T63" fmla="*/ 83 h 1124"/>
                <a:gd name="T64" fmla="*/ 297 w 382"/>
                <a:gd name="T65" fmla="*/ 80 h 1124"/>
                <a:gd name="T66" fmla="*/ 284 w 382"/>
                <a:gd name="T67" fmla="*/ 72 h 1124"/>
                <a:gd name="T68" fmla="*/ 250 w 382"/>
                <a:gd name="T69" fmla="*/ 66 h 1124"/>
                <a:gd name="T70" fmla="*/ 245 w 382"/>
                <a:gd name="T71" fmla="*/ 70 h 1124"/>
                <a:gd name="T72" fmla="*/ 241 w 382"/>
                <a:gd name="T73" fmla="*/ 66 h 1124"/>
                <a:gd name="T74" fmla="*/ 235 w 382"/>
                <a:gd name="T75" fmla="*/ 58 h 1124"/>
                <a:gd name="T76" fmla="*/ 229 w 382"/>
                <a:gd name="T77" fmla="*/ 46 h 1124"/>
                <a:gd name="T78" fmla="*/ 232 w 382"/>
                <a:gd name="T79" fmla="*/ 44 h 1124"/>
                <a:gd name="T80" fmla="*/ 229 w 382"/>
                <a:gd name="T81" fmla="*/ 34 h 1124"/>
                <a:gd name="T82" fmla="*/ 230 w 382"/>
                <a:gd name="T83" fmla="*/ 28 h 1124"/>
                <a:gd name="T84" fmla="*/ 217 w 382"/>
                <a:gd name="T85" fmla="*/ 25 h 1124"/>
                <a:gd name="T86" fmla="*/ 208 w 382"/>
                <a:gd name="T87" fmla="*/ 20 h 1124"/>
                <a:gd name="T88" fmla="*/ 183 w 382"/>
                <a:gd name="T89" fmla="*/ 13 h 1124"/>
                <a:gd name="T90" fmla="*/ 160 w 382"/>
                <a:gd name="T91" fmla="*/ 3 h 1124"/>
                <a:gd name="T92" fmla="*/ 157 w 382"/>
                <a:gd name="T93" fmla="*/ 1 h 1124"/>
                <a:gd name="T94" fmla="*/ 134 w 382"/>
                <a:gd name="T95" fmla="*/ 4 h 1124"/>
                <a:gd name="T96" fmla="*/ 119 w 382"/>
                <a:gd name="T97" fmla="*/ 2 h 1124"/>
                <a:gd name="T98" fmla="*/ 94 w 382"/>
                <a:gd name="T99" fmla="*/ 16 h 1124"/>
                <a:gd name="T100" fmla="*/ 40 w 382"/>
                <a:gd name="T101" fmla="*/ 34 h 1124"/>
                <a:gd name="T102" fmla="*/ 22 w 382"/>
                <a:gd name="T103" fmla="*/ 49 h 1124"/>
                <a:gd name="T104" fmla="*/ 0 w 382"/>
                <a:gd name="T105" fmla="*/ 76 h 1124"/>
                <a:gd name="T106" fmla="*/ 8 w 382"/>
                <a:gd name="T107" fmla="*/ 151 h 1124"/>
                <a:gd name="T108" fmla="*/ 1 w 382"/>
                <a:gd name="T109" fmla="*/ 187 h 1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2" h="1124">
                  <a:moveTo>
                    <a:pt x="9" y="974"/>
                  </a:moveTo>
                  <a:lnTo>
                    <a:pt x="18" y="978"/>
                  </a:lnTo>
                  <a:lnTo>
                    <a:pt x="27" y="983"/>
                  </a:lnTo>
                  <a:lnTo>
                    <a:pt x="37" y="988"/>
                  </a:lnTo>
                  <a:lnTo>
                    <a:pt x="46" y="993"/>
                  </a:lnTo>
                  <a:lnTo>
                    <a:pt x="56" y="998"/>
                  </a:lnTo>
                  <a:lnTo>
                    <a:pt x="64" y="1002"/>
                  </a:lnTo>
                  <a:lnTo>
                    <a:pt x="74" y="1007"/>
                  </a:lnTo>
                  <a:lnTo>
                    <a:pt x="82" y="1013"/>
                  </a:lnTo>
                  <a:lnTo>
                    <a:pt x="92" y="1017"/>
                  </a:lnTo>
                  <a:lnTo>
                    <a:pt x="102" y="1022"/>
                  </a:lnTo>
                  <a:lnTo>
                    <a:pt x="110" y="1027"/>
                  </a:lnTo>
                  <a:lnTo>
                    <a:pt x="120" y="1032"/>
                  </a:lnTo>
                  <a:lnTo>
                    <a:pt x="129" y="1037"/>
                  </a:lnTo>
                  <a:lnTo>
                    <a:pt x="138" y="1041"/>
                  </a:lnTo>
                  <a:lnTo>
                    <a:pt x="147" y="1046"/>
                  </a:lnTo>
                  <a:lnTo>
                    <a:pt x="157" y="1051"/>
                  </a:lnTo>
                  <a:lnTo>
                    <a:pt x="166" y="1056"/>
                  </a:lnTo>
                  <a:lnTo>
                    <a:pt x="175" y="1061"/>
                  </a:lnTo>
                  <a:lnTo>
                    <a:pt x="185" y="1066"/>
                  </a:lnTo>
                  <a:lnTo>
                    <a:pt x="193" y="1070"/>
                  </a:lnTo>
                  <a:lnTo>
                    <a:pt x="203" y="1076"/>
                  </a:lnTo>
                  <a:lnTo>
                    <a:pt x="212" y="1081"/>
                  </a:lnTo>
                  <a:lnTo>
                    <a:pt x="221" y="1085"/>
                  </a:lnTo>
                  <a:lnTo>
                    <a:pt x="230" y="1090"/>
                  </a:lnTo>
                  <a:lnTo>
                    <a:pt x="239" y="1095"/>
                  </a:lnTo>
                  <a:lnTo>
                    <a:pt x="249" y="1100"/>
                  </a:lnTo>
                  <a:lnTo>
                    <a:pt x="258" y="1104"/>
                  </a:lnTo>
                  <a:lnTo>
                    <a:pt x="267" y="1109"/>
                  </a:lnTo>
                  <a:lnTo>
                    <a:pt x="276" y="1114"/>
                  </a:lnTo>
                  <a:lnTo>
                    <a:pt x="286" y="1119"/>
                  </a:lnTo>
                  <a:lnTo>
                    <a:pt x="294" y="1124"/>
                  </a:lnTo>
                  <a:lnTo>
                    <a:pt x="294" y="1114"/>
                  </a:lnTo>
                  <a:lnTo>
                    <a:pt x="294" y="1103"/>
                  </a:lnTo>
                  <a:lnTo>
                    <a:pt x="294" y="1094"/>
                  </a:lnTo>
                  <a:lnTo>
                    <a:pt x="294" y="1084"/>
                  </a:lnTo>
                  <a:lnTo>
                    <a:pt x="307" y="1084"/>
                  </a:lnTo>
                  <a:lnTo>
                    <a:pt x="313" y="1084"/>
                  </a:lnTo>
                  <a:lnTo>
                    <a:pt x="321" y="1084"/>
                  </a:lnTo>
                  <a:lnTo>
                    <a:pt x="332" y="1084"/>
                  </a:lnTo>
                  <a:lnTo>
                    <a:pt x="341" y="1084"/>
                  </a:lnTo>
                  <a:lnTo>
                    <a:pt x="350" y="1084"/>
                  </a:lnTo>
                  <a:lnTo>
                    <a:pt x="360" y="1084"/>
                  </a:lnTo>
                  <a:lnTo>
                    <a:pt x="368" y="1084"/>
                  </a:lnTo>
                  <a:lnTo>
                    <a:pt x="369" y="1084"/>
                  </a:lnTo>
                  <a:lnTo>
                    <a:pt x="369" y="1083"/>
                  </a:lnTo>
                  <a:lnTo>
                    <a:pt x="369" y="1075"/>
                  </a:lnTo>
                  <a:lnTo>
                    <a:pt x="369" y="1067"/>
                  </a:lnTo>
                  <a:lnTo>
                    <a:pt x="369" y="1060"/>
                  </a:lnTo>
                  <a:lnTo>
                    <a:pt x="369" y="1052"/>
                  </a:lnTo>
                  <a:lnTo>
                    <a:pt x="369" y="1044"/>
                  </a:lnTo>
                  <a:lnTo>
                    <a:pt x="369" y="1034"/>
                  </a:lnTo>
                  <a:lnTo>
                    <a:pt x="369" y="1024"/>
                  </a:lnTo>
                  <a:lnTo>
                    <a:pt x="369" y="1015"/>
                  </a:lnTo>
                  <a:lnTo>
                    <a:pt x="369" y="1004"/>
                  </a:lnTo>
                  <a:lnTo>
                    <a:pt x="369" y="995"/>
                  </a:lnTo>
                  <a:lnTo>
                    <a:pt x="369" y="984"/>
                  </a:lnTo>
                  <a:lnTo>
                    <a:pt x="369" y="975"/>
                  </a:lnTo>
                  <a:lnTo>
                    <a:pt x="369" y="964"/>
                  </a:lnTo>
                  <a:lnTo>
                    <a:pt x="369" y="954"/>
                  </a:lnTo>
                  <a:lnTo>
                    <a:pt x="369" y="944"/>
                  </a:lnTo>
                  <a:lnTo>
                    <a:pt x="369" y="934"/>
                  </a:lnTo>
                  <a:lnTo>
                    <a:pt x="369" y="924"/>
                  </a:lnTo>
                  <a:lnTo>
                    <a:pt x="369" y="901"/>
                  </a:lnTo>
                  <a:lnTo>
                    <a:pt x="369" y="877"/>
                  </a:lnTo>
                  <a:lnTo>
                    <a:pt x="369" y="853"/>
                  </a:lnTo>
                  <a:lnTo>
                    <a:pt x="369" y="830"/>
                  </a:lnTo>
                  <a:lnTo>
                    <a:pt x="369" y="806"/>
                  </a:lnTo>
                  <a:lnTo>
                    <a:pt x="369" y="782"/>
                  </a:lnTo>
                  <a:lnTo>
                    <a:pt x="369" y="759"/>
                  </a:lnTo>
                  <a:lnTo>
                    <a:pt x="369" y="735"/>
                  </a:lnTo>
                  <a:lnTo>
                    <a:pt x="369" y="711"/>
                  </a:lnTo>
                  <a:lnTo>
                    <a:pt x="369" y="687"/>
                  </a:lnTo>
                  <a:lnTo>
                    <a:pt x="369" y="662"/>
                  </a:lnTo>
                  <a:lnTo>
                    <a:pt x="369" y="638"/>
                  </a:lnTo>
                  <a:lnTo>
                    <a:pt x="369" y="615"/>
                  </a:lnTo>
                  <a:lnTo>
                    <a:pt x="369" y="590"/>
                  </a:lnTo>
                  <a:lnTo>
                    <a:pt x="369" y="567"/>
                  </a:lnTo>
                  <a:lnTo>
                    <a:pt x="369" y="542"/>
                  </a:lnTo>
                  <a:lnTo>
                    <a:pt x="369" y="526"/>
                  </a:lnTo>
                  <a:lnTo>
                    <a:pt x="369" y="509"/>
                  </a:lnTo>
                  <a:lnTo>
                    <a:pt x="369" y="502"/>
                  </a:lnTo>
                  <a:lnTo>
                    <a:pt x="369" y="474"/>
                  </a:lnTo>
                  <a:lnTo>
                    <a:pt x="369" y="461"/>
                  </a:lnTo>
                  <a:lnTo>
                    <a:pt x="369" y="458"/>
                  </a:lnTo>
                  <a:lnTo>
                    <a:pt x="369" y="427"/>
                  </a:lnTo>
                  <a:lnTo>
                    <a:pt x="369" y="421"/>
                  </a:lnTo>
                  <a:lnTo>
                    <a:pt x="369" y="387"/>
                  </a:lnTo>
                  <a:lnTo>
                    <a:pt x="369" y="354"/>
                  </a:lnTo>
                  <a:lnTo>
                    <a:pt x="369" y="340"/>
                  </a:lnTo>
                  <a:lnTo>
                    <a:pt x="369" y="329"/>
                  </a:lnTo>
                  <a:lnTo>
                    <a:pt x="369" y="324"/>
                  </a:lnTo>
                  <a:lnTo>
                    <a:pt x="368" y="319"/>
                  </a:lnTo>
                  <a:lnTo>
                    <a:pt x="361" y="304"/>
                  </a:lnTo>
                  <a:lnTo>
                    <a:pt x="360" y="301"/>
                  </a:lnTo>
                  <a:lnTo>
                    <a:pt x="360" y="298"/>
                  </a:lnTo>
                  <a:lnTo>
                    <a:pt x="360" y="292"/>
                  </a:lnTo>
                  <a:lnTo>
                    <a:pt x="360" y="290"/>
                  </a:lnTo>
                  <a:lnTo>
                    <a:pt x="360" y="286"/>
                  </a:lnTo>
                  <a:lnTo>
                    <a:pt x="357" y="280"/>
                  </a:lnTo>
                  <a:lnTo>
                    <a:pt x="356" y="276"/>
                  </a:lnTo>
                  <a:lnTo>
                    <a:pt x="358" y="271"/>
                  </a:lnTo>
                  <a:lnTo>
                    <a:pt x="358" y="270"/>
                  </a:lnTo>
                  <a:lnTo>
                    <a:pt x="357" y="269"/>
                  </a:lnTo>
                  <a:lnTo>
                    <a:pt x="351" y="252"/>
                  </a:lnTo>
                  <a:lnTo>
                    <a:pt x="348" y="248"/>
                  </a:lnTo>
                  <a:lnTo>
                    <a:pt x="347" y="246"/>
                  </a:lnTo>
                  <a:lnTo>
                    <a:pt x="347" y="243"/>
                  </a:lnTo>
                  <a:lnTo>
                    <a:pt x="349" y="240"/>
                  </a:lnTo>
                  <a:lnTo>
                    <a:pt x="352" y="234"/>
                  </a:lnTo>
                  <a:lnTo>
                    <a:pt x="353" y="231"/>
                  </a:lnTo>
                  <a:lnTo>
                    <a:pt x="354" y="230"/>
                  </a:lnTo>
                  <a:lnTo>
                    <a:pt x="356" y="227"/>
                  </a:lnTo>
                  <a:lnTo>
                    <a:pt x="359" y="225"/>
                  </a:lnTo>
                  <a:lnTo>
                    <a:pt x="362" y="219"/>
                  </a:lnTo>
                  <a:lnTo>
                    <a:pt x="364" y="215"/>
                  </a:lnTo>
                  <a:lnTo>
                    <a:pt x="364" y="213"/>
                  </a:lnTo>
                  <a:lnTo>
                    <a:pt x="365" y="211"/>
                  </a:lnTo>
                  <a:lnTo>
                    <a:pt x="367" y="206"/>
                  </a:lnTo>
                  <a:lnTo>
                    <a:pt x="368" y="200"/>
                  </a:lnTo>
                  <a:lnTo>
                    <a:pt x="368" y="197"/>
                  </a:lnTo>
                  <a:lnTo>
                    <a:pt x="370" y="193"/>
                  </a:lnTo>
                  <a:lnTo>
                    <a:pt x="370" y="191"/>
                  </a:lnTo>
                  <a:lnTo>
                    <a:pt x="369" y="187"/>
                  </a:lnTo>
                  <a:lnTo>
                    <a:pt x="366" y="181"/>
                  </a:lnTo>
                  <a:lnTo>
                    <a:pt x="365" y="175"/>
                  </a:lnTo>
                  <a:lnTo>
                    <a:pt x="362" y="170"/>
                  </a:lnTo>
                  <a:lnTo>
                    <a:pt x="361" y="168"/>
                  </a:lnTo>
                  <a:lnTo>
                    <a:pt x="360" y="160"/>
                  </a:lnTo>
                  <a:lnTo>
                    <a:pt x="360" y="152"/>
                  </a:lnTo>
                  <a:lnTo>
                    <a:pt x="359" y="144"/>
                  </a:lnTo>
                  <a:lnTo>
                    <a:pt x="360" y="142"/>
                  </a:lnTo>
                  <a:lnTo>
                    <a:pt x="360" y="139"/>
                  </a:lnTo>
                  <a:lnTo>
                    <a:pt x="373" y="128"/>
                  </a:lnTo>
                  <a:lnTo>
                    <a:pt x="376" y="121"/>
                  </a:lnTo>
                  <a:lnTo>
                    <a:pt x="378" y="119"/>
                  </a:lnTo>
                  <a:lnTo>
                    <a:pt x="382" y="115"/>
                  </a:lnTo>
                  <a:lnTo>
                    <a:pt x="382" y="114"/>
                  </a:lnTo>
                  <a:lnTo>
                    <a:pt x="381" y="112"/>
                  </a:lnTo>
                  <a:lnTo>
                    <a:pt x="380" y="109"/>
                  </a:lnTo>
                  <a:lnTo>
                    <a:pt x="380" y="107"/>
                  </a:lnTo>
                  <a:lnTo>
                    <a:pt x="376" y="101"/>
                  </a:lnTo>
                  <a:lnTo>
                    <a:pt x="373" y="98"/>
                  </a:lnTo>
                  <a:lnTo>
                    <a:pt x="373" y="97"/>
                  </a:lnTo>
                  <a:lnTo>
                    <a:pt x="373" y="96"/>
                  </a:lnTo>
                  <a:lnTo>
                    <a:pt x="374" y="92"/>
                  </a:lnTo>
                  <a:lnTo>
                    <a:pt x="372" y="89"/>
                  </a:lnTo>
                  <a:lnTo>
                    <a:pt x="369" y="87"/>
                  </a:lnTo>
                  <a:lnTo>
                    <a:pt x="360" y="85"/>
                  </a:lnTo>
                  <a:lnTo>
                    <a:pt x="358" y="84"/>
                  </a:lnTo>
                  <a:lnTo>
                    <a:pt x="356" y="83"/>
                  </a:lnTo>
                  <a:lnTo>
                    <a:pt x="354" y="82"/>
                  </a:lnTo>
                  <a:lnTo>
                    <a:pt x="353" y="82"/>
                  </a:lnTo>
                  <a:lnTo>
                    <a:pt x="352" y="81"/>
                  </a:lnTo>
                  <a:lnTo>
                    <a:pt x="351" y="81"/>
                  </a:lnTo>
                  <a:lnTo>
                    <a:pt x="350" y="81"/>
                  </a:lnTo>
                  <a:lnTo>
                    <a:pt x="349" y="82"/>
                  </a:lnTo>
                  <a:lnTo>
                    <a:pt x="346" y="81"/>
                  </a:lnTo>
                  <a:lnTo>
                    <a:pt x="345" y="81"/>
                  </a:lnTo>
                  <a:lnTo>
                    <a:pt x="344" y="83"/>
                  </a:lnTo>
                  <a:lnTo>
                    <a:pt x="337" y="85"/>
                  </a:lnTo>
                  <a:lnTo>
                    <a:pt x="317" y="83"/>
                  </a:lnTo>
                  <a:lnTo>
                    <a:pt x="303" y="84"/>
                  </a:lnTo>
                  <a:lnTo>
                    <a:pt x="301" y="83"/>
                  </a:lnTo>
                  <a:lnTo>
                    <a:pt x="297" y="80"/>
                  </a:lnTo>
                  <a:lnTo>
                    <a:pt x="294" y="79"/>
                  </a:lnTo>
                  <a:lnTo>
                    <a:pt x="294" y="78"/>
                  </a:lnTo>
                  <a:lnTo>
                    <a:pt x="294" y="77"/>
                  </a:lnTo>
                  <a:lnTo>
                    <a:pt x="296" y="76"/>
                  </a:lnTo>
                  <a:lnTo>
                    <a:pt x="284" y="72"/>
                  </a:lnTo>
                  <a:lnTo>
                    <a:pt x="272" y="68"/>
                  </a:lnTo>
                  <a:lnTo>
                    <a:pt x="261" y="68"/>
                  </a:lnTo>
                  <a:lnTo>
                    <a:pt x="251" y="67"/>
                  </a:lnTo>
                  <a:lnTo>
                    <a:pt x="251" y="67"/>
                  </a:lnTo>
                  <a:lnTo>
                    <a:pt x="250" y="66"/>
                  </a:lnTo>
                  <a:lnTo>
                    <a:pt x="249" y="66"/>
                  </a:lnTo>
                  <a:lnTo>
                    <a:pt x="245" y="66"/>
                  </a:lnTo>
                  <a:lnTo>
                    <a:pt x="244" y="65"/>
                  </a:lnTo>
                  <a:lnTo>
                    <a:pt x="245" y="69"/>
                  </a:lnTo>
                  <a:lnTo>
                    <a:pt x="245" y="70"/>
                  </a:lnTo>
                  <a:lnTo>
                    <a:pt x="244" y="70"/>
                  </a:lnTo>
                  <a:lnTo>
                    <a:pt x="243" y="67"/>
                  </a:lnTo>
                  <a:lnTo>
                    <a:pt x="243" y="66"/>
                  </a:lnTo>
                  <a:lnTo>
                    <a:pt x="242" y="66"/>
                  </a:lnTo>
                  <a:lnTo>
                    <a:pt x="241" y="66"/>
                  </a:lnTo>
                  <a:lnTo>
                    <a:pt x="240" y="65"/>
                  </a:lnTo>
                  <a:lnTo>
                    <a:pt x="239" y="62"/>
                  </a:lnTo>
                  <a:lnTo>
                    <a:pt x="237" y="60"/>
                  </a:lnTo>
                  <a:lnTo>
                    <a:pt x="236" y="58"/>
                  </a:lnTo>
                  <a:lnTo>
                    <a:pt x="235" y="58"/>
                  </a:lnTo>
                  <a:lnTo>
                    <a:pt x="233" y="58"/>
                  </a:lnTo>
                  <a:lnTo>
                    <a:pt x="229" y="56"/>
                  </a:lnTo>
                  <a:lnTo>
                    <a:pt x="227" y="56"/>
                  </a:lnTo>
                  <a:lnTo>
                    <a:pt x="227" y="53"/>
                  </a:lnTo>
                  <a:lnTo>
                    <a:pt x="229" y="46"/>
                  </a:lnTo>
                  <a:lnTo>
                    <a:pt x="229" y="47"/>
                  </a:lnTo>
                  <a:lnTo>
                    <a:pt x="230" y="48"/>
                  </a:lnTo>
                  <a:lnTo>
                    <a:pt x="230" y="49"/>
                  </a:lnTo>
                  <a:lnTo>
                    <a:pt x="231" y="50"/>
                  </a:lnTo>
                  <a:lnTo>
                    <a:pt x="232" y="44"/>
                  </a:lnTo>
                  <a:lnTo>
                    <a:pt x="232" y="42"/>
                  </a:lnTo>
                  <a:lnTo>
                    <a:pt x="231" y="42"/>
                  </a:lnTo>
                  <a:lnTo>
                    <a:pt x="230" y="40"/>
                  </a:lnTo>
                  <a:lnTo>
                    <a:pt x="230" y="39"/>
                  </a:lnTo>
                  <a:lnTo>
                    <a:pt x="229" y="34"/>
                  </a:lnTo>
                  <a:lnTo>
                    <a:pt x="229" y="33"/>
                  </a:lnTo>
                  <a:lnTo>
                    <a:pt x="230" y="31"/>
                  </a:lnTo>
                  <a:lnTo>
                    <a:pt x="230" y="30"/>
                  </a:lnTo>
                  <a:lnTo>
                    <a:pt x="230" y="29"/>
                  </a:lnTo>
                  <a:lnTo>
                    <a:pt x="230" y="28"/>
                  </a:lnTo>
                  <a:lnTo>
                    <a:pt x="228" y="27"/>
                  </a:lnTo>
                  <a:lnTo>
                    <a:pt x="225" y="26"/>
                  </a:lnTo>
                  <a:lnTo>
                    <a:pt x="221" y="26"/>
                  </a:lnTo>
                  <a:lnTo>
                    <a:pt x="220" y="25"/>
                  </a:lnTo>
                  <a:lnTo>
                    <a:pt x="217" y="25"/>
                  </a:lnTo>
                  <a:lnTo>
                    <a:pt x="216" y="25"/>
                  </a:lnTo>
                  <a:lnTo>
                    <a:pt x="213" y="24"/>
                  </a:lnTo>
                  <a:lnTo>
                    <a:pt x="212" y="24"/>
                  </a:lnTo>
                  <a:lnTo>
                    <a:pt x="212" y="23"/>
                  </a:lnTo>
                  <a:lnTo>
                    <a:pt x="208" y="20"/>
                  </a:lnTo>
                  <a:lnTo>
                    <a:pt x="190" y="15"/>
                  </a:lnTo>
                  <a:lnTo>
                    <a:pt x="187" y="14"/>
                  </a:lnTo>
                  <a:lnTo>
                    <a:pt x="186" y="14"/>
                  </a:lnTo>
                  <a:lnTo>
                    <a:pt x="184" y="13"/>
                  </a:lnTo>
                  <a:lnTo>
                    <a:pt x="183" y="13"/>
                  </a:lnTo>
                  <a:lnTo>
                    <a:pt x="175" y="8"/>
                  </a:lnTo>
                  <a:lnTo>
                    <a:pt x="173" y="7"/>
                  </a:lnTo>
                  <a:lnTo>
                    <a:pt x="165" y="7"/>
                  </a:lnTo>
                  <a:lnTo>
                    <a:pt x="163" y="6"/>
                  </a:lnTo>
                  <a:lnTo>
                    <a:pt x="160" y="3"/>
                  </a:lnTo>
                  <a:lnTo>
                    <a:pt x="160" y="3"/>
                  </a:lnTo>
                  <a:lnTo>
                    <a:pt x="160" y="2"/>
                  </a:lnTo>
                  <a:lnTo>
                    <a:pt x="159" y="1"/>
                  </a:lnTo>
                  <a:lnTo>
                    <a:pt x="158" y="1"/>
                  </a:lnTo>
                  <a:lnTo>
                    <a:pt x="157" y="1"/>
                  </a:lnTo>
                  <a:lnTo>
                    <a:pt x="156" y="1"/>
                  </a:lnTo>
                  <a:lnTo>
                    <a:pt x="155" y="3"/>
                  </a:lnTo>
                  <a:lnTo>
                    <a:pt x="154" y="3"/>
                  </a:lnTo>
                  <a:lnTo>
                    <a:pt x="138" y="4"/>
                  </a:lnTo>
                  <a:lnTo>
                    <a:pt x="134" y="4"/>
                  </a:lnTo>
                  <a:lnTo>
                    <a:pt x="131" y="3"/>
                  </a:lnTo>
                  <a:lnTo>
                    <a:pt x="127" y="2"/>
                  </a:lnTo>
                  <a:lnTo>
                    <a:pt x="126" y="0"/>
                  </a:lnTo>
                  <a:lnTo>
                    <a:pt x="123" y="2"/>
                  </a:lnTo>
                  <a:lnTo>
                    <a:pt x="119" y="2"/>
                  </a:lnTo>
                  <a:lnTo>
                    <a:pt x="118" y="2"/>
                  </a:lnTo>
                  <a:lnTo>
                    <a:pt x="106" y="13"/>
                  </a:lnTo>
                  <a:lnTo>
                    <a:pt x="103" y="14"/>
                  </a:lnTo>
                  <a:lnTo>
                    <a:pt x="97" y="16"/>
                  </a:lnTo>
                  <a:lnTo>
                    <a:pt x="94" y="16"/>
                  </a:lnTo>
                  <a:lnTo>
                    <a:pt x="80" y="15"/>
                  </a:lnTo>
                  <a:lnTo>
                    <a:pt x="77" y="16"/>
                  </a:lnTo>
                  <a:lnTo>
                    <a:pt x="67" y="20"/>
                  </a:lnTo>
                  <a:lnTo>
                    <a:pt x="57" y="27"/>
                  </a:lnTo>
                  <a:lnTo>
                    <a:pt x="40" y="34"/>
                  </a:lnTo>
                  <a:lnTo>
                    <a:pt x="29" y="44"/>
                  </a:lnTo>
                  <a:lnTo>
                    <a:pt x="28" y="45"/>
                  </a:lnTo>
                  <a:lnTo>
                    <a:pt x="26" y="46"/>
                  </a:lnTo>
                  <a:lnTo>
                    <a:pt x="24" y="48"/>
                  </a:lnTo>
                  <a:lnTo>
                    <a:pt x="22" y="49"/>
                  </a:lnTo>
                  <a:lnTo>
                    <a:pt x="18" y="53"/>
                  </a:lnTo>
                  <a:lnTo>
                    <a:pt x="17" y="55"/>
                  </a:lnTo>
                  <a:lnTo>
                    <a:pt x="3" y="69"/>
                  </a:lnTo>
                  <a:lnTo>
                    <a:pt x="1" y="72"/>
                  </a:lnTo>
                  <a:lnTo>
                    <a:pt x="0" y="76"/>
                  </a:lnTo>
                  <a:lnTo>
                    <a:pt x="0" y="137"/>
                  </a:lnTo>
                  <a:lnTo>
                    <a:pt x="1" y="139"/>
                  </a:lnTo>
                  <a:lnTo>
                    <a:pt x="4" y="143"/>
                  </a:lnTo>
                  <a:lnTo>
                    <a:pt x="5" y="144"/>
                  </a:lnTo>
                  <a:lnTo>
                    <a:pt x="8" y="151"/>
                  </a:lnTo>
                  <a:lnTo>
                    <a:pt x="9" y="153"/>
                  </a:lnTo>
                  <a:lnTo>
                    <a:pt x="9" y="164"/>
                  </a:lnTo>
                  <a:lnTo>
                    <a:pt x="9" y="168"/>
                  </a:lnTo>
                  <a:lnTo>
                    <a:pt x="5" y="178"/>
                  </a:lnTo>
                  <a:lnTo>
                    <a:pt x="1" y="187"/>
                  </a:lnTo>
                  <a:lnTo>
                    <a:pt x="0" y="189"/>
                  </a:lnTo>
                  <a:lnTo>
                    <a:pt x="0" y="968"/>
                  </a:lnTo>
                  <a:lnTo>
                    <a:pt x="0" y="968"/>
                  </a:lnTo>
                  <a:lnTo>
                    <a:pt x="9" y="97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2065">
              <a:extLst>
                <a:ext uri="{FF2B5EF4-FFF2-40B4-BE49-F238E27FC236}">
                  <a16:creationId xmlns:a16="http://schemas.microsoft.com/office/drawing/2014/main" id="{E4C2662E-551A-4B27-BF5B-952FA2B265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0375" y="4425951"/>
              <a:ext cx="715963" cy="493713"/>
            </a:xfrm>
            <a:custGeom>
              <a:avLst/>
              <a:gdLst>
                <a:gd name="T0" fmla="*/ 444 w 451"/>
                <a:gd name="T1" fmla="*/ 303 h 311"/>
                <a:gd name="T2" fmla="*/ 437 w 451"/>
                <a:gd name="T3" fmla="*/ 298 h 311"/>
                <a:gd name="T4" fmla="*/ 430 w 451"/>
                <a:gd name="T5" fmla="*/ 292 h 311"/>
                <a:gd name="T6" fmla="*/ 422 w 451"/>
                <a:gd name="T7" fmla="*/ 290 h 311"/>
                <a:gd name="T8" fmla="*/ 408 w 451"/>
                <a:gd name="T9" fmla="*/ 282 h 311"/>
                <a:gd name="T10" fmla="*/ 396 w 451"/>
                <a:gd name="T11" fmla="*/ 275 h 311"/>
                <a:gd name="T12" fmla="*/ 391 w 451"/>
                <a:gd name="T13" fmla="*/ 268 h 311"/>
                <a:gd name="T14" fmla="*/ 390 w 451"/>
                <a:gd name="T15" fmla="*/ 256 h 311"/>
                <a:gd name="T16" fmla="*/ 391 w 451"/>
                <a:gd name="T17" fmla="*/ 245 h 311"/>
                <a:gd name="T18" fmla="*/ 384 w 451"/>
                <a:gd name="T19" fmla="*/ 237 h 311"/>
                <a:gd name="T20" fmla="*/ 373 w 451"/>
                <a:gd name="T21" fmla="*/ 233 h 311"/>
                <a:gd name="T22" fmla="*/ 365 w 451"/>
                <a:gd name="T23" fmla="*/ 221 h 311"/>
                <a:gd name="T24" fmla="*/ 342 w 451"/>
                <a:gd name="T25" fmla="*/ 211 h 311"/>
                <a:gd name="T26" fmla="*/ 329 w 451"/>
                <a:gd name="T27" fmla="*/ 206 h 311"/>
                <a:gd name="T28" fmla="*/ 313 w 451"/>
                <a:gd name="T29" fmla="*/ 206 h 311"/>
                <a:gd name="T30" fmla="*/ 306 w 451"/>
                <a:gd name="T31" fmla="*/ 194 h 311"/>
                <a:gd name="T32" fmla="*/ 313 w 451"/>
                <a:gd name="T33" fmla="*/ 180 h 311"/>
                <a:gd name="T34" fmla="*/ 305 w 451"/>
                <a:gd name="T35" fmla="*/ 175 h 311"/>
                <a:gd name="T36" fmla="*/ 279 w 451"/>
                <a:gd name="T37" fmla="*/ 173 h 311"/>
                <a:gd name="T38" fmla="*/ 267 w 451"/>
                <a:gd name="T39" fmla="*/ 172 h 311"/>
                <a:gd name="T40" fmla="*/ 258 w 451"/>
                <a:gd name="T41" fmla="*/ 172 h 311"/>
                <a:gd name="T42" fmla="*/ 264 w 451"/>
                <a:gd name="T43" fmla="*/ 154 h 311"/>
                <a:gd name="T44" fmla="*/ 254 w 451"/>
                <a:gd name="T45" fmla="*/ 150 h 311"/>
                <a:gd name="T46" fmla="*/ 263 w 451"/>
                <a:gd name="T47" fmla="*/ 137 h 311"/>
                <a:gd name="T48" fmla="*/ 268 w 451"/>
                <a:gd name="T49" fmla="*/ 126 h 311"/>
                <a:gd name="T50" fmla="*/ 268 w 451"/>
                <a:gd name="T51" fmla="*/ 114 h 311"/>
                <a:gd name="T52" fmla="*/ 273 w 451"/>
                <a:gd name="T53" fmla="*/ 99 h 311"/>
                <a:gd name="T54" fmla="*/ 211 w 451"/>
                <a:gd name="T55" fmla="*/ 8 h 311"/>
                <a:gd name="T56" fmla="*/ 195 w 451"/>
                <a:gd name="T57" fmla="*/ 2 h 311"/>
                <a:gd name="T58" fmla="*/ 186 w 451"/>
                <a:gd name="T59" fmla="*/ 0 h 311"/>
                <a:gd name="T60" fmla="*/ 179 w 451"/>
                <a:gd name="T61" fmla="*/ 2 h 311"/>
                <a:gd name="T62" fmla="*/ 170 w 451"/>
                <a:gd name="T63" fmla="*/ 5 h 311"/>
                <a:gd name="T64" fmla="*/ 162 w 451"/>
                <a:gd name="T65" fmla="*/ 9 h 311"/>
                <a:gd name="T66" fmla="*/ 148 w 451"/>
                <a:gd name="T67" fmla="*/ 15 h 311"/>
                <a:gd name="T68" fmla="*/ 140 w 451"/>
                <a:gd name="T69" fmla="*/ 23 h 311"/>
                <a:gd name="T70" fmla="*/ 133 w 451"/>
                <a:gd name="T71" fmla="*/ 25 h 311"/>
                <a:gd name="T72" fmla="*/ 126 w 451"/>
                <a:gd name="T73" fmla="*/ 27 h 311"/>
                <a:gd name="T74" fmla="*/ 126 w 451"/>
                <a:gd name="T75" fmla="*/ 40 h 311"/>
                <a:gd name="T76" fmla="*/ 126 w 451"/>
                <a:gd name="T77" fmla="*/ 49 h 311"/>
                <a:gd name="T78" fmla="*/ 123 w 451"/>
                <a:gd name="T79" fmla="*/ 56 h 311"/>
                <a:gd name="T80" fmla="*/ 116 w 451"/>
                <a:gd name="T81" fmla="*/ 60 h 311"/>
                <a:gd name="T82" fmla="*/ 103 w 451"/>
                <a:gd name="T83" fmla="*/ 75 h 311"/>
                <a:gd name="T84" fmla="*/ 87 w 451"/>
                <a:gd name="T85" fmla="*/ 82 h 311"/>
                <a:gd name="T86" fmla="*/ 80 w 451"/>
                <a:gd name="T87" fmla="*/ 93 h 311"/>
                <a:gd name="T88" fmla="*/ 76 w 451"/>
                <a:gd name="T89" fmla="*/ 94 h 311"/>
                <a:gd name="T90" fmla="*/ 72 w 451"/>
                <a:gd name="T91" fmla="*/ 103 h 311"/>
                <a:gd name="T92" fmla="*/ 70 w 451"/>
                <a:gd name="T93" fmla="*/ 106 h 311"/>
                <a:gd name="T94" fmla="*/ 62 w 451"/>
                <a:gd name="T95" fmla="*/ 114 h 311"/>
                <a:gd name="T96" fmla="*/ 58 w 451"/>
                <a:gd name="T97" fmla="*/ 119 h 311"/>
                <a:gd name="T98" fmla="*/ 54 w 451"/>
                <a:gd name="T99" fmla="*/ 122 h 311"/>
                <a:gd name="T100" fmla="*/ 40 w 451"/>
                <a:gd name="T101" fmla="*/ 128 h 311"/>
                <a:gd name="T102" fmla="*/ 35 w 451"/>
                <a:gd name="T103" fmla="*/ 132 h 311"/>
                <a:gd name="T104" fmla="*/ 31 w 451"/>
                <a:gd name="T105" fmla="*/ 141 h 311"/>
                <a:gd name="T106" fmla="*/ 17 w 451"/>
                <a:gd name="T107" fmla="*/ 143 h 311"/>
                <a:gd name="T108" fmla="*/ 8 w 451"/>
                <a:gd name="T109" fmla="*/ 143 h 311"/>
                <a:gd name="T110" fmla="*/ 4 w 451"/>
                <a:gd name="T111" fmla="*/ 142 h 311"/>
                <a:gd name="T112" fmla="*/ 0 w 451"/>
                <a:gd name="T113" fmla="*/ 145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51" h="311">
                  <a:moveTo>
                    <a:pt x="450" y="310"/>
                  </a:moveTo>
                  <a:lnTo>
                    <a:pt x="449" y="310"/>
                  </a:lnTo>
                  <a:lnTo>
                    <a:pt x="448" y="310"/>
                  </a:lnTo>
                  <a:lnTo>
                    <a:pt x="448" y="308"/>
                  </a:lnTo>
                  <a:lnTo>
                    <a:pt x="447" y="304"/>
                  </a:lnTo>
                  <a:lnTo>
                    <a:pt x="447" y="303"/>
                  </a:lnTo>
                  <a:lnTo>
                    <a:pt x="444" y="303"/>
                  </a:lnTo>
                  <a:lnTo>
                    <a:pt x="444" y="302"/>
                  </a:lnTo>
                  <a:lnTo>
                    <a:pt x="443" y="301"/>
                  </a:lnTo>
                  <a:lnTo>
                    <a:pt x="442" y="300"/>
                  </a:lnTo>
                  <a:lnTo>
                    <a:pt x="440" y="300"/>
                  </a:lnTo>
                  <a:lnTo>
                    <a:pt x="439" y="300"/>
                  </a:lnTo>
                  <a:lnTo>
                    <a:pt x="438" y="299"/>
                  </a:lnTo>
                  <a:lnTo>
                    <a:pt x="437" y="298"/>
                  </a:lnTo>
                  <a:lnTo>
                    <a:pt x="437" y="297"/>
                  </a:lnTo>
                  <a:lnTo>
                    <a:pt x="437" y="296"/>
                  </a:lnTo>
                  <a:lnTo>
                    <a:pt x="435" y="295"/>
                  </a:lnTo>
                  <a:lnTo>
                    <a:pt x="431" y="295"/>
                  </a:lnTo>
                  <a:lnTo>
                    <a:pt x="430" y="294"/>
                  </a:lnTo>
                  <a:lnTo>
                    <a:pt x="430" y="293"/>
                  </a:lnTo>
                  <a:lnTo>
                    <a:pt x="430" y="292"/>
                  </a:lnTo>
                  <a:lnTo>
                    <a:pt x="430" y="292"/>
                  </a:lnTo>
                  <a:lnTo>
                    <a:pt x="428" y="292"/>
                  </a:lnTo>
                  <a:lnTo>
                    <a:pt x="427" y="292"/>
                  </a:lnTo>
                  <a:lnTo>
                    <a:pt x="425" y="290"/>
                  </a:lnTo>
                  <a:lnTo>
                    <a:pt x="424" y="290"/>
                  </a:lnTo>
                  <a:lnTo>
                    <a:pt x="423" y="290"/>
                  </a:lnTo>
                  <a:lnTo>
                    <a:pt x="422" y="290"/>
                  </a:lnTo>
                  <a:lnTo>
                    <a:pt x="422" y="288"/>
                  </a:lnTo>
                  <a:lnTo>
                    <a:pt x="420" y="287"/>
                  </a:lnTo>
                  <a:lnTo>
                    <a:pt x="415" y="286"/>
                  </a:lnTo>
                  <a:lnTo>
                    <a:pt x="414" y="285"/>
                  </a:lnTo>
                  <a:lnTo>
                    <a:pt x="410" y="283"/>
                  </a:lnTo>
                  <a:lnTo>
                    <a:pt x="409" y="282"/>
                  </a:lnTo>
                  <a:lnTo>
                    <a:pt x="408" y="282"/>
                  </a:lnTo>
                  <a:lnTo>
                    <a:pt x="407" y="282"/>
                  </a:lnTo>
                  <a:lnTo>
                    <a:pt x="405" y="282"/>
                  </a:lnTo>
                  <a:lnTo>
                    <a:pt x="401" y="279"/>
                  </a:lnTo>
                  <a:lnTo>
                    <a:pt x="398" y="277"/>
                  </a:lnTo>
                  <a:lnTo>
                    <a:pt x="397" y="276"/>
                  </a:lnTo>
                  <a:lnTo>
                    <a:pt x="396" y="276"/>
                  </a:lnTo>
                  <a:lnTo>
                    <a:pt x="396" y="275"/>
                  </a:lnTo>
                  <a:lnTo>
                    <a:pt x="395" y="272"/>
                  </a:lnTo>
                  <a:lnTo>
                    <a:pt x="394" y="271"/>
                  </a:lnTo>
                  <a:lnTo>
                    <a:pt x="394" y="270"/>
                  </a:lnTo>
                  <a:lnTo>
                    <a:pt x="392" y="270"/>
                  </a:lnTo>
                  <a:lnTo>
                    <a:pt x="391" y="269"/>
                  </a:lnTo>
                  <a:lnTo>
                    <a:pt x="391" y="268"/>
                  </a:lnTo>
                  <a:lnTo>
                    <a:pt x="391" y="268"/>
                  </a:lnTo>
                  <a:lnTo>
                    <a:pt x="390" y="267"/>
                  </a:lnTo>
                  <a:lnTo>
                    <a:pt x="384" y="264"/>
                  </a:lnTo>
                  <a:lnTo>
                    <a:pt x="383" y="260"/>
                  </a:lnTo>
                  <a:lnTo>
                    <a:pt x="383" y="260"/>
                  </a:lnTo>
                  <a:lnTo>
                    <a:pt x="383" y="259"/>
                  </a:lnTo>
                  <a:lnTo>
                    <a:pt x="384" y="258"/>
                  </a:lnTo>
                  <a:lnTo>
                    <a:pt x="390" y="256"/>
                  </a:lnTo>
                  <a:lnTo>
                    <a:pt x="391" y="254"/>
                  </a:lnTo>
                  <a:lnTo>
                    <a:pt x="391" y="252"/>
                  </a:lnTo>
                  <a:lnTo>
                    <a:pt x="391" y="252"/>
                  </a:lnTo>
                  <a:lnTo>
                    <a:pt x="391" y="251"/>
                  </a:lnTo>
                  <a:lnTo>
                    <a:pt x="391" y="250"/>
                  </a:lnTo>
                  <a:lnTo>
                    <a:pt x="391" y="246"/>
                  </a:lnTo>
                  <a:lnTo>
                    <a:pt x="391" y="245"/>
                  </a:lnTo>
                  <a:lnTo>
                    <a:pt x="391" y="244"/>
                  </a:lnTo>
                  <a:lnTo>
                    <a:pt x="390" y="242"/>
                  </a:lnTo>
                  <a:lnTo>
                    <a:pt x="389" y="239"/>
                  </a:lnTo>
                  <a:lnTo>
                    <a:pt x="388" y="238"/>
                  </a:lnTo>
                  <a:lnTo>
                    <a:pt x="387" y="237"/>
                  </a:lnTo>
                  <a:lnTo>
                    <a:pt x="385" y="237"/>
                  </a:lnTo>
                  <a:lnTo>
                    <a:pt x="384" y="237"/>
                  </a:lnTo>
                  <a:lnTo>
                    <a:pt x="383" y="236"/>
                  </a:lnTo>
                  <a:lnTo>
                    <a:pt x="382" y="236"/>
                  </a:lnTo>
                  <a:lnTo>
                    <a:pt x="381" y="236"/>
                  </a:lnTo>
                  <a:lnTo>
                    <a:pt x="379" y="236"/>
                  </a:lnTo>
                  <a:lnTo>
                    <a:pt x="378" y="236"/>
                  </a:lnTo>
                  <a:lnTo>
                    <a:pt x="376" y="235"/>
                  </a:lnTo>
                  <a:lnTo>
                    <a:pt x="373" y="233"/>
                  </a:lnTo>
                  <a:lnTo>
                    <a:pt x="369" y="229"/>
                  </a:lnTo>
                  <a:lnTo>
                    <a:pt x="368" y="229"/>
                  </a:lnTo>
                  <a:lnTo>
                    <a:pt x="368" y="228"/>
                  </a:lnTo>
                  <a:lnTo>
                    <a:pt x="367" y="226"/>
                  </a:lnTo>
                  <a:lnTo>
                    <a:pt x="366" y="224"/>
                  </a:lnTo>
                  <a:lnTo>
                    <a:pt x="365" y="221"/>
                  </a:lnTo>
                  <a:lnTo>
                    <a:pt x="365" y="221"/>
                  </a:lnTo>
                  <a:lnTo>
                    <a:pt x="359" y="215"/>
                  </a:lnTo>
                  <a:lnTo>
                    <a:pt x="356" y="213"/>
                  </a:lnTo>
                  <a:lnTo>
                    <a:pt x="352" y="213"/>
                  </a:lnTo>
                  <a:lnTo>
                    <a:pt x="349" y="212"/>
                  </a:lnTo>
                  <a:lnTo>
                    <a:pt x="348" y="212"/>
                  </a:lnTo>
                  <a:lnTo>
                    <a:pt x="346" y="212"/>
                  </a:lnTo>
                  <a:lnTo>
                    <a:pt x="342" y="211"/>
                  </a:lnTo>
                  <a:lnTo>
                    <a:pt x="337" y="212"/>
                  </a:lnTo>
                  <a:lnTo>
                    <a:pt x="335" y="212"/>
                  </a:lnTo>
                  <a:lnTo>
                    <a:pt x="332" y="210"/>
                  </a:lnTo>
                  <a:lnTo>
                    <a:pt x="331" y="210"/>
                  </a:lnTo>
                  <a:lnTo>
                    <a:pt x="330" y="209"/>
                  </a:lnTo>
                  <a:lnTo>
                    <a:pt x="330" y="208"/>
                  </a:lnTo>
                  <a:lnTo>
                    <a:pt x="329" y="206"/>
                  </a:lnTo>
                  <a:lnTo>
                    <a:pt x="326" y="207"/>
                  </a:lnTo>
                  <a:lnTo>
                    <a:pt x="321" y="208"/>
                  </a:lnTo>
                  <a:lnTo>
                    <a:pt x="319" y="207"/>
                  </a:lnTo>
                  <a:lnTo>
                    <a:pt x="318" y="207"/>
                  </a:lnTo>
                  <a:lnTo>
                    <a:pt x="317" y="207"/>
                  </a:lnTo>
                  <a:lnTo>
                    <a:pt x="315" y="206"/>
                  </a:lnTo>
                  <a:lnTo>
                    <a:pt x="313" y="206"/>
                  </a:lnTo>
                  <a:lnTo>
                    <a:pt x="312" y="205"/>
                  </a:lnTo>
                  <a:lnTo>
                    <a:pt x="310" y="205"/>
                  </a:lnTo>
                  <a:lnTo>
                    <a:pt x="308" y="203"/>
                  </a:lnTo>
                  <a:lnTo>
                    <a:pt x="306" y="201"/>
                  </a:lnTo>
                  <a:lnTo>
                    <a:pt x="305" y="198"/>
                  </a:lnTo>
                  <a:lnTo>
                    <a:pt x="305" y="197"/>
                  </a:lnTo>
                  <a:lnTo>
                    <a:pt x="306" y="194"/>
                  </a:lnTo>
                  <a:lnTo>
                    <a:pt x="311" y="187"/>
                  </a:lnTo>
                  <a:lnTo>
                    <a:pt x="312" y="186"/>
                  </a:lnTo>
                  <a:lnTo>
                    <a:pt x="314" y="184"/>
                  </a:lnTo>
                  <a:lnTo>
                    <a:pt x="315" y="183"/>
                  </a:lnTo>
                  <a:lnTo>
                    <a:pt x="315" y="182"/>
                  </a:lnTo>
                  <a:lnTo>
                    <a:pt x="313" y="181"/>
                  </a:lnTo>
                  <a:lnTo>
                    <a:pt x="313" y="180"/>
                  </a:lnTo>
                  <a:lnTo>
                    <a:pt x="313" y="178"/>
                  </a:lnTo>
                  <a:lnTo>
                    <a:pt x="314" y="176"/>
                  </a:lnTo>
                  <a:lnTo>
                    <a:pt x="314" y="175"/>
                  </a:lnTo>
                  <a:lnTo>
                    <a:pt x="313" y="175"/>
                  </a:lnTo>
                  <a:lnTo>
                    <a:pt x="310" y="175"/>
                  </a:lnTo>
                  <a:lnTo>
                    <a:pt x="309" y="175"/>
                  </a:lnTo>
                  <a:lnTo>
                    <a:pt x="305" y="175"/>
                  </a:lnTo>
                  <a:lnTo>
                    <a:pt x="297" y="174"/>
                  </a:lnTo>
                  <a:lnTo>
                    <a:pt x="294" y="175"/>
                  </a:lnTo>
                  <a:lnTo>
                    <a:pt x="294" y="174"/>
                  </a:lnTo>
                  <a:lnTo>
                    <a:pt x="290" y="174"/>
                  </a:lnTo>
                  <a:lnTo>
                    <a:pt x="286" y="174"/>
                  </a:lnTo>
                  <a:lnTo>
                    <a:pt x="282" y="173"/>
                  </a:lnTo>
                  <a:lnTo>
                    <a:pt x="279" y="173"/>
                  </a:lnTo>
                  <a:lnTo>
                    <a:pt x="276" y="174"/>
                  </a:lnTo>
                  <a:lnTo>
                    <a:pt x="275" y="174"/>
                  </a:lnTo>
                  <a:lnTo>
                    <a:pt x="273" y="174"/>
                  </a:lnTo>
                  <a:lnTo>
                    <a:pt x="271" y="174"/>
                  </a:lnTo>
                  <a:lnTo>
                    <a:pt x="270" y="174"/>
                  </a:lnTo>
                  <a:lnTo>
                    <a:pt x="269" y="173"/>
                  </a:lnTo>
                  <a:lnTo>
                    <a:pt x="267" y="172"/>
                  </a:lnTo>
                  <a:lnTo>
                    <a:pt x="266" y="172"/>
                  </a:lnTo>
                  <a:lnTo>
                    <a:pt x="265" y="173"/>
                  </a:lnTo>
                  <a:lnTo>
                    <a:pt x="264" y="173"/>
                  </a:lnTo>
                  <a:lnTo>
                    <a:pt x="262" y="174"/>
                  </a:lnTo>
                  <a:lnTo>
                    <a:pt x="261" y="174"/>
                  </a:lnTo>
                  <a:lnTo>
                    <a:pt x="259" y="174"/>
                  </a:lnTo>
                  <a:lnTo>
                    <a:pt x="258" y="172"/>
                  </a:lnTo>
                  <a:lnTo>
                    <a:pt x="258" y="170"/>
                  </a:lnTo>
                  <a:lnTo>
                    <a:pt x="258" y="168"/>
                  </a:lnTo>
                  <a:lnTo>
                    <a:pt x="259" y="166"/>
                  </a:lnTo>
                  <a:lnTo>
                    <a:pt x="261" y="162"/>
                  </a:lnTo>
                  <a:lnTo>
                    <a:pt x="263" y="160"/>
                  </a:lnTo>
                  <a:lnTo>
                    <a:pt x="264" y="156"/>
                  </a:lnTo>
                  <a:lnTo>
                    <a:pt x="264" y="154"/>
                  </a:lnTo>
                  <a:lnTo>
                    <a:pt x="264" y="152"/>
                  </a:lnTo>
                  <a:lnTo>
                    <a:pt x="262" y="152"/>
                  </a:lnTo>
                  <a:lnTo>
                    <a:pt x="259" y="154"/>
                  </a:lnTo>
                  <a:lnTo>
                    <a:pt x="257" y="154"/>
                  </a:lnTo>
                  <a:lnTo>
                    <a:pt x="255" y="154"/>
                  </a:lnTo>
                  <a:lnTo>
                    <a:pt x="254" y="152"/>
                  </a:lnTo>
                  <a:lnTo>
                    <a:pt x="254" y="150"/>
                  </a:lnTo>
                  <a:lnTo>
                    <a:pt x="256" y="141"/>
                  </a:lnTo>
                  <a:lnTo>
                    <a:pt x="256" y="140"/>
                  </a:lnTo>
                  <a:lnTo>
                    <a:pt x="257" y="138"/>
                  </a:lnTo>
                  <a:lnTo>
                    <a:pt x="258" y="138"/>
                  </a:lnTo>
                  <a:lnTo>
                    <a:pt x="260" y="138"/>
                  </a:lnTo>
                  <a:lnTo>
                    <a:pt x="262" y="138"/>
                  </a:lnTo>
                  <a:lnTo>
                    <a:pt x="263" y="137"/>
                  </a:lnTo>
                  <a:lnTo>
                    <a:pt x="265" y="135"/>
                  </a:lnTo>
                  <a:lnTo>
                    <a:pt x="267" y="133"/>
                  </a:lnTo>
                  <a:lnTo>
                    <a:pt x="268" y="132"/>
                  </a:lnTo>
                  <a:lnTo>
                    <a:pt x="269" y="131"/>
                  </a:lnTo>
                  <a:lnTo>
                    <a:pt x="269" y="130"/>
                  </a:lnTo>
                  <a:lnTo>
                    <a:pt x="268" y="127"/>
                  </a:lnTo>
                  <a:lnTo>
                    <a:pt x="268" y="126"/>
                  </a:lnTo>
                  <a:lnTo>
                    <a:pt x="270" y="119"/>
                  </a:lnTo>
                  <a:lnTo>
                    <a:pt x="270" y="119"/>
                  </a:lnTo>
                  <a:lnTo>
                    <a:pt x="269" y="119"/>
                  </a:lnTo>
                  <a:lnTo>
                    <a:pt x="268" y="119"/>
                  </a:lnTo>
                  <a:lnTo>
                    <a:pt x="268" y="118"/>
                  </a:lnTo>
                  <a:lnTo>
                    <a:pt x="268" y="117"/>
                  </a:lnTo>
                  <a:lnTo>
                    <a:pt x="268" y="114"/>
                  </a:lnTo>
                  <a:lnTo>
                    <a:pt x="267" y="113"/>
                  </a:lnTo>
                  <a:lnTo>
                    <a:pt x="267" y="111"/>
                  </a:lnTo>
                  <a:lnTo>
                    <a:pt x="267" y="111"/>
                  </a:lnTo>
                  <a:lnTo>
                    <a:pt x="268" y="109"/>
                  </a:lnTo>
                  <a:lnTo>
                    <a:pt x="271" y="104"/>
                  </a:lnTo>
                  <a:lnTo>
                    <a:pt x="272" y="103"/>
                  </a:lnTo>
                  <a:lnTo>
                    <a:pt x="273" y="99"/>
                  </a:lnTo>
                  <a:lnTo>
                    <a:pt x="270" y="87"/>
                  </a:lnTo>
                  <a:lnTo>
                    <a:pt x="268" y="83"/>
                  </a:lnTo>
                  <a:lnTo>
                    <a:pt x="256" y="63"/>
                  </a:lnTo>
                  <a:lnTo>
                    <a:pt x="243" y="43"/>
                  </a:lnTo>
                  <a:lnTo>
                    <a:pt x="230" y="29"/>
                  </a:lnTo>
                  <a:lnTo>
                    <a:pt x="222" y="25"/>
                  </a:lnTo>
                  <a:lnTo>
                    <a:pt x="211" y="8"/>
                  </a:lnTo>
                  <a:lnTo>
                    <a:pt x="211" y="6"/>
                  </a:lnTo>
                  <a:lnTo>
                    <a:pt x="207" y="5"/>
                  </a:lnTo>
                  <a:lnTo>
                    <a:pt x="203" y="4"/>
                  </a:lnTo>
                  <a:lnTo>
                    <a:pt x="201" y="3"/>
                  </a:lnTo>
                  <a:lnTo>
                    <a:pt x="198" y="2"/>
                  </a:lnTo>
                  <a:lnTo>
                    <a:pt x="197" y="2"/>
                  </a:lnTo>
                  <a:lnTo>
                    <a:pt x="195" y="2"/>
                  </a:lnTo>
                  <a:lnTo>
                    <a:pt x="194" y="2"/>
                  </a:lnTo>
                  <a:lnTo>
                    <a:pt x="192" y="1"/>
                  </a:lnTo>
                  <a:lnTo>
                    <a:pt x="191" y="1"/>
                  </a:lnTo>
                  <a:lnTo>
                    <a:pt x="189" y="1"/>
                  </a:lnTo>
                  <a:lnTo>
                    <a:pt x="188" y="1"/>
                  </a:lnTo>
                  <a:lnTo>
                    <a:pt x="188" y="1"/>
                  </a:lnTo>
                  <a:lnTo>
                    <a:pt x="186" y="0"/>
                  </a:lnTo>
                  <a:lnTo>
                    <a:pt x="185" y="1"/>
                  </a:lnTo>
                  <a:lnTo>
                    <a:pt x="184" y="1"/>
                  </a:lnTo>
                  <a:lnTo>
                    <a:pt x="183" y="1"/>
                  </a:lnTo>
                  <a:lnTo>
                    <a:pt x="181" y="0"/>
                  </a:lnTo>
                  <a:lnTo>
                    <a:pt x="181" y="1"/>
                  </a:lnTo>
                  <a:lnTo>
                    <a:pt x="180" y="1"/>
                  </a:lnTo>
                  <a:lnTo>
                    <a:pt x="179" y="2"/>
                  </a:lnTo>
                  <a:lnTo>
                    <a:pt x="177" y="3"/>
                  </a:lnTo>
                  <a:lnTo>
                    <a:pt x="176" y="3"/>
                  </a:lnTo>
                  <a:lnTo>
                    <a:pt x="174" y="4"/>
                  </a:lnTo>
                  <a:lnTo>
                    <a:pt x="173" y="4"/>
                  </a:lnTo>
                  <a:lnTo>
                    <a:pt x="173" y="4"/>
                  </a:lnTo>
                  <a:lnTo>
                    <a:pt x="171" y="4"/>
                  </a:lnTo>
                  <a:lnTo>
                    <a:pt x="170" y="5"/>
                  </a:lnTo>
                  <a:lnTo>
                    <a:pt x="168" y="6"/>
                  </a:lnTo>
                  <a:lnTo>
                    <a:pt x="167" y="7"/>
                  </a:lnTo>
                  <a:lnTo>
                    <a:pt x="166" y="7"/>
                  </a:lnTo>
                  <a:lnTo>
                    <a:pt x="166" y="6"/>
                  </a:lnTo>
                  <a:lnTo>
                    <a:pt x="165" y="7"/>
                  </a:lnTo>
                  <a:lnTo>
                    <a:pt x="165" y="8"/>
                  </a:lnTo>
                  <a:lnTo>
                    <a:pt x="162" y="9"/>
                  </a:lnTo>
                  <a:lnTo>
                    <a:pt x="161" y="12"/>
                  </a:lnTo>
                  <a:lnTo>
                    <a:pt x="160" y="14"/>
                  </a:lnTo>
                  <a:lnTo>
                    <a:pt x="158" y="13"/>
                  </a:lnTo>
                  <a:lnTo>
                    <a:pt x="157" y="13"/>
                  </a:lnTo>
                  <a:lnTo>
                    <a:pt x="150" y="12"/>
                  </a:lnTo>
                  <a:lnTo>
                    <a:pt x="149" y="13"/>
                  </a:lnTo>
                  <a:lnTo>
                    <a:pt x="148" y="15"/>
                  </a:lnTo>
                  <a:lnTo>
                    <a:pt x="148" y="16"/>
                  </a:lnTo>
                  <a:lnTo>
                    <a:pt x="147" y="17"/>
                  </a:lnTo>
                  <a:lnTo>
                    <a:pt x="148" y="18"/>
                  </a:lnTo>
                  <a:lnTo>
                    <a:pt x="147" y="19"/>
                  </a:lnTo>
                  <a:lnTo>
                    <a:pt x="143" y="21"/>
                  </a:lnTo>
                  <a:lnTo>
                    <a:pt x="142" y="22"/>
                  </a:lnTo>
                  <a:lnTo>
                    <a:pt x="140" y="23"/>
                  </a:lnTo>
                  <a:lnTo>
                    <a:pt x="138" y="25"/>
                  </a:lnTo>
                  <a:lnTo>
                    <a:pt x="137" y="25"/>
                  </a:lnTo>
                  <a:lnTo>
                    <a:pt x="137" y="25"/>
                  </a:lnTo>
                  <a:lnTo>
                    <a:pt x="136" y="25"/>
                  </a:lnTo>
                  <a:lnTo>
                    <a:pt x="134" y="25"/>
                  </a:lnTo>
                  <a:lnTo>
                    <a:pt x="134" y="25"/>
                  </a:lnTo>
                  <a:lnTo>
                    <a:pt x="133" y="25"/>
                  </a:lnTo>
                  <a:lnTo>
                    <a:pt x="132" y="25"/>
                  </a:lnTo>
                  <a:lnTo>
                    <a:pt x="131" y="25"/>
                  </a:lnTo>
                  <a:lnTo>
                    <a:pt x="130" y="25"/>
                  </a:lnTo>
                  <a:lnTo>
                    <a:pt x="129" y="26"/>
                  </a:lnTo>
                  <a:lnTo>
                    <a:pt x="128" y="26"/>
                  </a:lnTo>
                  <a:lnTo>
                    <a:pt x="127" y="26"/>
                  </a:lnTo>
                  <a:lnTo>
                    <a:pt x="126" y="27"/>
                  </a:lnTo>
                  <a:lnTo>
                    <a:pt x="126" y="28"/>
                  </a:lnTo>
                  <a:lnTo>
                    <a:pt x="126" y="30"/>
                  </a:lnTo>
                  <a:lnTo>
                    <a:pt x="125" y="33"/>
                  </a:lnTo>
                  <a:lnTo>
                    <a:pt x="125" y="34"/>
                  </a:lnTo>
                  <a:lnTo>
                    <a:pt x="125" y="35"/>
                  </a:lnTo>
                  <a:lnTo>
                    <a:pt x="126" y="39"/>
                  </a:lnTo>
                  <a:lnTo>
                    <a:pt x="126" y="40"/>
                  </a:lnTo>
                  <a:lnTo>
                    <a:pt x="126" y="41"/>
                  </a:lnTo>
                  <a:lnTo>
                    <a:pt x="127" y="42"/>
                  </a:lnTo>
                  <a:lnTo>
                    <a:pt x="127" y="43"/>
                  </a:lnTo>
                  <a:lnTo>
                    <a:pt x="127" y="44"/>
                  </a:lnTo>
                  <a:lnTo>
                    <a:pt x="128" y="45"/>
                  </a:lnTo>
                  <a:lnTo>
                    <a:pt x="126" y="49"/>
                  </a:lnTo>
                  <a:lnTo>
                    <a:pt x="126" y="49"/>
                  </a:lnTo>
                  <a:lnTo>
                    <a:pt x="126" y="50"/>
                  </a:lnTo>
                  <a:lnTo>
                    <a:pt x="126" y="52"/>
                  </a:lnTo>
                  <a:lnTo>
                    <a:pt x="126" y="53"/>
                  </a:lnTo>
                  <a:lnTo>
                    <a:pt x="125" y="54"/>
                  </a:lnTo>
                  <a:lnTo>
                    <a:pt x="124" y="54"/>
                  </a:lnTo>
                  <a:lnTo>
                    <a:pt x="124" y="54"/>
                  </a:lnTo>
                  <a:lnTo>
                    <a:pt x="123" y="56"/>
                  </a:lnTo>
                  <a:lnTo>
                    <a:pt x="123" y="57"/>
                  </a:lnTo>
                  <a:lnTo>
                    <a:pt x="122" y="58"/>
                  </a:lnTo>
                  <a:lnTo>
                    <a:pt x="119" y="58"/>
                  </a:lnTo>
                  <a:lnTo>
                    <a:pt x="119" y="59"/>
                  </a:lnTo>
                  <a:lnTo>
                    <a:pt x="117" y="60"/>
                  </a:lnTo>
                  <a:lnTo>
                    <a:pt x="117" y="59"/>
                  </a:lnTo>
                  <a:lnTo>
                    <a:pt x="116" y="60"/>
                  </a:lnTo>
                  <a:lnTo>
                    <a:pt x="115" y="60"/>
                  </a:lnTo>
                  <a:lnTo>
                    <a:pt x="114" y="59"/>
                  </a:lnTo>
                  <a:lnTo>
                    <a:pt x="113" y="59"/>
                  </a:lnTo>
                  <a:lnTo>
                    <a:pt x="110" y="61"/>
                  </a:lnTo>
                  <a:lnTo>
                    <a:pt x="109" y="64"/>
                  </a:lnTo>
                  <a:lnTo>
                    <a:pt x="104" y="72"/>
                  </a:lnTo>
                  <a:lnTo>
                    <a:pt x="103" y="75"/>
                  </a:lnTo>
                  <a:lnTo>
                    <a:pt x="101" y="78"/>
                  </a:lnTo>
                  <a:lnTo>
                    <a:pt x="98" y="79"/>
                  </a:lnTo>
                  <a:lnTo>
                    <a:pt x="97" y="79"/>
                  </a:lnTo>
                  <a:lnTo>
                    <a:pt x="94" y="78"/>
                  </a:lnTo>
                  <a:lnTo>
                    <a:pt x="93" y="77"/>
                  </a:lnTo>
                  <a:lnTo>
                    <a:pt x="92" y="78"/>
                  </a:lnTo>
                  <a:lnTo>
                    <a:pt x="87" y="82"/>
                  </a:lnTo>
                  <a:lnTo>
                    <a:pt x="87" y="83"/>
                  </a:lnTo>
                  <a:lnTo>
                    <a:pt x="87" y="85"/>
                  </a:lnTo>
                  <a:lnTo>
                    <a:pt x="82" y="88"/>
                  </a:lnTo>
                  <a:lnTo>
                    <a:pt x="81" y="89"/>
                  </a:lnTo>
                  <a:lnTo>
                    <a:pt x="80" y="91"/>
                  </a:lnTo>
                  <a:lnTo>
                    <a:pt x="80" y="92"/>
                  </a:lnTo>
                  <a:lnTo>
                    <a:pt x="80" y="93"/>
                  </a:lnTo>
                  <a:lnTo>
                    <a:pt x="79" y="93"/>
                  </a:lnTo>
                  <a:lnTo>
                    <a:pt x="79" y="94"/>
                  </a:lnTo>
                  <a:lnTo>
                    <a:pt x="78" y="95"/>
                  </a:lnTo>
                  <a:lnTo>
                    <a:pt x="78" y="94"/>
                  </a:lnTo>
                  <a:lnTo>
                    <a:pt x="77" y="94"/>
                  </a:lnTo>
                  <a:lnTo>
                    <a:pt x="76" y="93"/>
                  </a:lnTo>
                  <a:lnTo>
                    <a:pt x="76" y="94"/>
                  </a:lnTo>
                  <a:lnTo>
                    <a:pt x="75" y="94"/>
                  </a:lnTo>
                  <a:lnTo>
                    <a:pt x="74" y="95"/>
                  </a:lnTo>
                  <a:lnTo>
                    <a:pt x="74" y="96"/>
                  </a:lnTo>
                  <a:lnTo>
                    <a:pt x="73" y="96"/>
                  </a:lnTo>
                  <a:lnTo>
                    <a:pt x="72" y="99"/>
                  </a:lnTo>
                  <a:lnTo>
                    <a:pt x="72" y="100"/>
                  </a:lnTo>
                  <a:lnTo>
                    <a:pt x="72" y="103"/>
                  </a:lnTo>
                  <a:lnTo>
                    <a:pt x="71" y="103"/>
                  </a:lnTo>
                  <a:lnTo>
                    <a:pt x="71" y="104"/>
                  </a:lnTo>
                  <a:lnTo>
                    <a:pt x="71" y="105"/>
                  </a:lnTo>
                  <a:lnTo>
                    <a:pt x="71" y="105"/>
                  </a:lnTo>
                  <a:lnTo>
                    <a:pt x="71" y="106"/>
                  </a:lnTo>
                  <a:lnTo>
                    <a:pt x="70" y="105"/>
                  </a:lnTo>
                  <a:lnTo>
                    <a:pt x="70" y="106"/>
                  </a:lnTo>
                  <a:lnTo>
                    <a:pt x="69" y="107"/>
                  </a:lnTo>
                  <a:lnTo>
                    <a:pt x="67" y="108"/>
                  </a:lnTo>
                  <a:lnTo>
                    <a:pt x="67" y="109"/>
                  </a:lnTo>
                  <a:lnTo>
                    <a:pt x="66" y="110"/>
                  </a:lnTo>
                  <a:lnTo>
                    <a:pt x="65" y="111"/>
                  </a:lnTo>
                  <a:lnTo>
                    <a:pt x="63" y="113"/>
                  </a:lnTo>
                  <a:lnTo>
                    <a:pt x="62" y="114"/>
                  </a:lnTo>
                  <a:lnTo>
                    <a:pt x="60" y="115"/>
                  </a:lnTo>
                  <a:lnTo>
                    <a:pt x="60" y="117"/>
                  </a:lnTo>
                  <a:lnTo>
                    <a:pt x="60" y="119"/>
                  </a:lnTo>
                  <a:lnTo>
                    <a:pt x="60" y="119"/>
                  </a:lnTo>
                  <a:lnTo>
                    <a:pt x="59" y="120"/>
                  </a:lnTo>
                  <a:lnTo>
                    <a:pt x="59" y="119"/>
                  </a:lnTo>
                  <a:lnTo>
                    <a:pt x="58" y="119"/>
                  </a:lnTo>
                  <a:lnTo>
                    <a:pt x="57" y="119"/>
                  </a:lnTo>
                  <a:lnTo>
                    <a:pt x="57" y="120"/>
                  </a:lnTo>
                  <a:lnTo>
                    <a:pt x="56" y="120"/>
                  </a:lnTo>
                  <a:lnTo>
                    <a:pt x="56" y="121"/>
                  </a:lnTo>
                  <a:lnTo>
                    <a:pt x="56" y="122"/>
                  </a:lnTo>
                  <a:lnTo>
                    <a:pt x="55" y="123"/>
                  </a:lnTo>
                  <a:lnTo>
                    <a:pt x="54" y="122"/>
                  </a:lnTo>
                  <a:lnTo>
                    <a:pt x="53" y="123"/>
                  </a:lnTo>
                  <a:lnTo>
                    <a:pt x="49" y="124"/>
                  </a:lnTo>
                  <a:lnTo>
                    <a:pt x="47" y="126"/>
                  </a:lnTo>
                  <a:lnTo>
                    <a:pt x="48" y="129"/>
                  </a:lnTo>
                  <a:lnTo>
                    <a:pt x="43" y="129"/>
                  </a:lnTo>
                  <a:lnTo>
                    <a:pt x="41" y="128"/>
                  </a:lnTo>
                  <a:lnTo>
                    <a:pt x="40" y="128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9" y="128"/>
                  </a:lnTo>
                  <a:lnTo>
                    <a:pt x="39" y="129"/>
                  </a:lnTo>
                  <a:lnTo>
                    <a:pt x="38" y="130"/>
                  </a:lnTo>
                  <a:lnTo>
                    <a:pt x="37" y="131"/>
                  </a:lnTo>
                  <a:lnTo>
                    <a:pt x="35" y="132"/>
                  </a:lnTo>
                  <a:lnTo>
                    <a:pt x="35" y="133"/>
                  </a:lnTo>
                  <a:lnTo>
                    <a:pt x="36" y="135"/>
                  </a:lnTo>
                  <a:lnTo>
                    <a:pt x="36" y="135"/>
                  </a:lnTo>
                  <a:lnTo>
                    <a:pt x="34" y="135"/>
                  </a:lnTo>
                  <a:lnTo>
                    <a:pt x="32" y="137"/>
                  </a:lnTo>
                  <a:lnTo>
                    <a:pt x="32" y="139"/>
                  </a:lnTo>
                  <a:lnTo>
                    <a:pt x="31" y="141"/>
                  </a:lnTo>
                  <a:lnTo>
                    <a:pt x="30" y="141"/>
                  </a:lnTo>
                  <a:lnTo>
                    <a:pt x="29" y="141"/>
                  </a:lnTo>
                  <a:lnTo>
                    <a:pt x="28" y="141"/>
                  </a:lnTo>
                  <a:lnTo>
                    <a:pt x="26" y="143"/>
                  </a:lnTo>
                  <a:lnTo>
                    <a:pt x="24" y="143"/>
                  </a:lnTo>
                  <a:lnTo>
                    <a:pt x="18" y="143"/>
                  </a:lnTo>
                  <a:lnTo>
                    <a:pt x="17" y="143"/>
                  </a:lnTo>
                  <a:lnTo>
                    <a:pt x="16" y="142"/>
                  </a:lnTo>
                  <a:lnTo>
                    <a:pt x="15" y="141"/>
                  </a:lnTo>
                  <a:lnTo>
                    <a:pt x="14" y="141"/>
                  </a:lnTo>
                  <a:lnTo>
                    <a:pt x="13" y="141"/>
                  </a:lnTo>
                  <a:lnTo>
                    <a:pt x="10" y="143"/>
                  </a:lnTo>
                  <a:lnTo>
                    <a:pt x="9" y="143"/>
                  </a:lnTo>
                  <a:lnTo>
                    <a:pt x="8" y="143"/>
                  </a:lnTo>
                  <a:lnTo>
                    <a:pt x="7" y="142"/>
                  </a:lnTo>
                  <a:lnTo>
                    <a:pt x="7" y="141"/>
                  </a:lnTo>
                  <a:lnTo>
                    <a:pt x="6" y="140"/>
                  </a:lnTo>
                  <a:lnTo>
                    <a:pt x="5" y="140"/>
                  </a:lnTo>
                  <a:lnTo>
                    <a:pt x="5" y="141"/>
                  </a:lnTo>
                  <a:lnTo>
                    <a:pt x="5" y="142"/>
                  </a:lnTo>
                  <a:lnTo>
                    <a:pt x="4" y="142"/>
                  </a:lnTo>
                  <a:lnTo>
                    <a:pt x="3" y="141"/>
                  </a:lnTo>
                  <a:lnTo>
                    <a:pt x="2" y="141"/>
                  </a:lnTo>
                  <a:lnTo>
                    <a:pt x="2" y="142"/>
                  </a:lnTo>
                  <a:lnTo>
                    <a:pt x="0" y="143"/>
                  </a:lnTo>
                  <a:lnTo>
                    <a:pt x="0" y="144"/>
                  </a:lnTo>
                  <a:lnTo>
                    <a:pt x="0" y="145"/>
                  </a:lnTo>
                  <a:lnTo>
                    <a:pt x="0" y="145"/>
                  </a:lnTo>
                  <a:lnTo>
                    <a:pt x="0" y="311"/>
                  </a:lnTo>
                  <a:lnTo>
                    <a:pt x="451" y="311"/>
                  </a:lnTo>
                  <a:lnTo>
                    <a:pt x="451" y="310"/>
                  </a:lnTo>
                  <a:lnTo>
                    <a:pt x="450" y="31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2067">
              <a:extLst>
                <a:ext uri="{FF2B5EF4-FFF2-40B4-BE49-F238E27FC236}">
                  <a16:creationId xmlns:a16="http://schemas.microsoft.com/office/drawing/2014/main" id="{B6F88F0F-0174-7056-FAC1-A29D4F832D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1513" y="3035301"/>
              <a:ext cx="1987550" cy="1668463"/>
            </a:xfrm>
            <a:custGeom>
              <a:avLst/>
              <a:gdLst>
                <a:gd name="T0" fmla="*/ 848 w 1252"/>
                <a:gd name="T1" fmla="*/ 18 h 1051"/>
                <a:gd name="T2" fmla="*/ 725 w 1252"/>
                <a:gd name="T3" fmla="*/ 18 h 1051"/>
                <a:gd name="T4" fmla="*/ 694 w 1252"/>
                <a:gd name="T5" fmla="*/ 19 h 1051"/>
                <a:gd name="T6" fmla="*/ 563 w 1252"/>
                <a:gd name="T7" fmla="*/ 18 h 1051"/>
                <a:gd name="T8" fmla="*/ 432 w 1252"/>
                <a:gd name="T9" fmla="*/ 18 h 1051"/>
                <a:gd name="T10" fmla="*/ 302 w 1252"/>
                <a:gd name="T11" fmla="*/ 18 h 1051"/>
                <a:gd name="T12" fmla="*/ 236 w 1252"/>
                <a:gd name="T13" fmla="*/ 109 h 1051"/>
                <a:gd name="T14" fmla="*/ 161 w 1252"/>
                <a:gd name="T15" fmla="*/ 178 h 1051"/>
                <a:gd name="T16" fmla="*/ 162 w 1252"/>
                <a:gd name="T17" fmla="*/ 473 h 1051"/>
                <a:gd name="T18" fmla="*/ 81 w 1252"/>
                <a:gd name="T19" fmla="*/ 527 h 1051"/>
                <a:gd name="T20" fmla="*/ 68 w 1252"/>
                <a:gd name="T21" fmla="*/ 576 h 1051"/>
                <a:gd name="T22" fmla="*/ 46 w 1252"/>
                <a:gd name="T23" fmla="*/ 611 h 1051"/>
                <a:gd name="T24" fmla="*/ 54 w 1252"/>
                <a:gd name="T25" fmla="*/ 637 h 1051"/>
                <a:gd name="T26" fmla="*/ 24 w 1252"/>
                <a:gd name="T27" fmla="*/ 674 h 1051"/>
                <a:gd name="T28" fmla="*/ 0 w 1252"/>
                <a:gd name="T29" fmla="*/ 738 h 1051"/>
                <a:gd name="T30" fmla="*/ 41 w 1252"/>
                <a:gd name="T31" fmla="*/ 765 h 1051"/>
                <a:gd name="T32" fmla="*/ 55 w 1252"/>
                <a:gd name="T33" fmla="*/ 824 h 1051"/>
                <a:gd name="T34" fmla="*/ 85 w 1252"/>
                <a:gd name="T35" fmla="*/ 861 h 1051"/>
                <a:gd name="T36" fmla="*/ 138 w 1252"/>
                <a:gd name="T37" fmla="*/ 980 h 1051"/>
                <a:gd name="T38" fmla="*/ 132 w 1252"/>
                <a:gd name="T39" fmla="*/ 1011 h 1051"/>
                <a:gd name="T40" fmla="*/ 128 w 1252"/>
                <a:gd name="T41" fmla="*/ 1038 h 1051"/>
                <a:gd name="T42" fmla="*/ 146 w 1252"/>
                <a:gd name="T43" fmla="*/ 1049 h 1051"/>
                <a:gd name="T44" fmla="*/ 205 w 1252"/>
                <a:gd name="T45" fmla="*/ 1026 h 1051"/>
                <a:gd name="T46" fmla="*/ 226 w 1252"/>
                <a:gd name="T47" fmla="*/ 964 h 1051"/>
                <a:gd name="T48" fmla="*/ 244 w 1252"/>
                <a:gd name="T49" fmla="*/ 930 h 1051"/>
                <a:gd name="T50" fmla="*/ 261 w 1252"/>
                <a:gd name="T51" fmla="*/ 928 h 1051"/>
                <a:gd name="T52" fmla="*/ 289 w 1252"/>
                <a:gd name="T53" fmla="*/ 923 h 1051"/>
                <a:gd name="T54" fmla="*/ 311 w 1252"/>
                <a:gd name="T55" fmla="*/ 941 h 1051"/>
                <a:gd name="T56" fmla="*/ 426 w 1252"/>
                <a:gd name="T57" fmla="*/ 982 h 1051"/>
                <a:gd name="T58" fmla="*/ 546 w 1252"/>
                <a:gd name="T59" fmla="*/ 977 h 1051"/>
                <a:gd name="T60" fmla="*/ 672 w 1252"/>
                <a:gd name="T61" fmla="*/ 971 h 1051"/>
                <a:gd name="T62" fmla="*/ 787 w 1252"/>
                <a:gd name="T63" fmla="*/ 832 h 1051"/>
                <a:gd name="T64" fmla="*/ 814 w 1252"/>
                <a:gd name="T65" fmla="*/ 783 h 1051"/>
                <a:gd name="T66" fmla="*/ 845 w 1252"/>
                <a:gd name="T67" fmla="*/ 895 h 1051"/>
                <a:gd name="T68" fmla="*/ 906 w 1252"/>
                <a:gd name="T69" fmla="*/ 964 h 1051"/>
                <a:gd name="T70" fmla="*/ 933 w 1252"/>
                <a:gd name="T71" fmla="*/ 939 h 1051"/>
                <a:gd name="T72" fmla="*/ 966 w 1252"/>
                <a:gd name="T73" fmla="*/ 901 h 1051"/>
                <a:gd name="T74" fmla="*/ 977 w 1252"/>
                <a:gd name="T75" fmla="*/ 880 h 1051"/>
                <a:gd name="T76" fmla="*/ 990 w 1252"/>
                <a:gd name="T77" fmla="*/ 814 h 1051"/>
                <a:gd name="T78" fmla="*/ 1015 w 1252"/>
                <a:gd name="T79" fmla="*/ 784 h 1051"/>
                <a:gd name="T80" fmla="*/ 1063 w 1252"/>
                <a:gd name="T81" fmla="*/ 746 h 1051"/>
                <a:gd name="T82" fmla="*/ 1088 w 1252"/>
                <a:gd name="T83" fmla="*/ 673 h 1051"/>
                <a:gd name="T84" fmla="*/ 1091 w 1252"/>
                <a:gd name="T85" fmla="*/ 558 h 1051"/>
                <a:gd name="T86" fmla="*/ 1130 w 1252"/>
                <a:gd name="T87" fmla="*/ 469 h 1051"/>
                <a:gd name="T88" fmla="*/ 1129 w 1252"/>
                <a:gd name="T89" fmla="*/ 438 h 1051"/>
                <a:gd name="T90" fmla="*/ 1132 w 1252"/>
                <a:gd name="T91" fmla="*/ 409 h 1051"/>
                <a:gd name="T92" fmla="*/ 1170 w 1252"/>
                <a:gd name="T93" fmla="*/ 400 h 1051"/>
                <a:gd name="T94" fmla="*/ 1209 w 1252"/>
                <a:gd name="T95" fmla="*/ 372 h 1051"/>
                <a:gd name="T96" fmla="*/ 1226 w 1252"/>
                <a:gd name="T97" fmla="*/ 371 h 1051"/>
                <a:gd name="T98" fmla="*/ 1248 w 1252"/>
                <a:gd name="T99" fmla="*/ 327 h 1051"/>
                <a:gd name="T100" fmla="*/ 1231 w 1252"/>
                <a:gd name="T101" fmla="*/ 321 h 1051"/>
                <a:gd name="T102" fmla="*/ 1231 w 1252"/>
                <a:gd name="T103" fmla="*/ 313 h 1051"/>
                <a:gd name="T104" fmla="*/ 1194 w 1252"/>
                <a:gd name="T105" fmla="*/ 287 h 1051"/>
                <a:gd name="T106" fmla="*/ 1173 w 1252"/>
                <a:gd name="T107" fmla="*/ 280 h 1051"/>
                <a:gd name="T108" fmla="*/ 1157 w 1252"/>
                <a:gd name="T109" fmla="*/ 236 h 1051"/>
                <a:gd name="T110" fmla="*/ 1148 w 1252"/>
                <a:gd name="T111" fmla="*/ 173 h 1051"/>
                <a:gd name="T112" fmla="*/ 1147 w 1252"/>
                <a:gd name="T113" fmla="*/ 124 h 1051"/>
                <a:gd name="T114" fmla="*/ 1140 w 1252"/>
                <a:gd name="T115" fmla="*/ 85 h 1051"/>
                <a:gd name="T116" fmla="*/ 1153 w 1252"/>
                <a:gd name="T117" fmla="*/ 94 h 1051"/>
                <a:gd name="T118" fmla="*/ 1156 w 1252"/>
                <a:gd name="T119" fmla="*/ 92 h 1051"/>
                <a:gd name="T120" fmla="*/ 1124 w 1252"/>
                <a:gd name="T121" fmla="*/ 18 h 1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52" h="1051">
                  <a:moveTo>
                    <a:pt x="1090" y="18"/>
                  </a:moveTo>
                  <a:lnTo>
                    <a:pt x="1072" y="18"/>
                  </a:lnTo>
                  <a:lnTo>
                    <a:pt x="1055" y="18"/>
                  </a:lnTo>
                  <a:lnTo>
                    <a:pt x="1037" y="18"/>
                  </a:lnTo>
                  <a:lnTo>
                    <a:pt x="1020" y="18"/>
                  </a:lnTo>
                  <a:lnTo>
                    <a:pt x="1003" y="18"/>
                  </a:lnTo>
                  <a:lnTo>
                    <a:pt x="985" y="18"/>
                  </a:lnTo>
                  <a:lnTo>
                    <a:pt x="968" y="18"/>
                  </a:lnTo>
                  <a:lnTo>
                    <a:pt x="950" y="18"/>
                  </a:lnTo>
                  <a:lnTo>
                    <a:pt x="933" y="18"/>
                  </a:lnTo>
                  <a:lnTo>
                    <a:pt x="916" y="18"/>
                  </a:lnTo>
                  <a:lnTo>
                    <a:pt x="915" y="18"/>
                  </a:lnTo>
                  <a:lnTo>
                    <a:pt x="909" y="37"/>
                  </a:lnTo>
                  <a:lnTo>
                    <a:pt x="899" y="38"/>
                  </a:lnTo>
                  <a:lnTo>
                    <a:pt x="876" y="41"/>
                  </a:lnTo>
                  <a:lnTo>
                    <a:pt x="867" y="34"/>
                  </a:lnTo>
                  <a:lnTo>
                    <a:pt x="858" y="26"/>
                  </a:lnTo>
                  <a:lnTo>
                    <a:pt x="848" y="18"/>
                  </a:lnTo>
                  <a:lnTo>
                    <a:pt x="846" y="18"/>
                  </a:lnTo>
                  <a:lnTo>
                    <a:pt x="839" y="18"/>
                  </a:lnTo>
                  <a:lnTo>
                    <a:pt x="831" y="18"/>
                  </a:lnTo>
                  <a:lnTo>
                    <a:pt x="823" y="18"/>
                  </a:lnTo>
                  <a:lnTo>
                    <a:pt x="816" y="18"/>
                  </a:lnTo>
                  <a:lnTo>
                    <a:pt x="808" y="18"/>
                  </a:lnTo>
                  <a:lnTo>
                    <a:pt x="800" y="18"/>
                  </a:lnTo>
                  <a:lnTo>
                    <a:pt x="799" y="18"/>
                  </a:lnTo>
                  <a:lnTo>
                    <a:pt x="793" y="18"/>
                  </a:lnTo>
                  <a:lnTo>
                    <a:pt x="785" y="18"/>
                  </a:lnTo>
                  <a:lnTo>
                    <a:pt x="778" y="18"/>
                  </a:lnTo>
                  <a:lnTo>
                    <a:pt x="770" y="18"/>
                  </a:lnTo>
                  <a:lnTo>
                    <a:pt x="762" y="18"/>
                  </a:lnTo>
                  <a:lnTo>
                    <a:pt x="755" y="18"/>
                  </a:lnTo>
                  <a:lnTo>
                    <a:pt x="747" y="18"/>
                  </a:lnTo>
                  <a:lnTo>
                    <a:pt x="739" y="18"/>
                  </a:lnTo>
                  <a:lnTo>
                    <a:pt x="732" y="18"/>
                  </a:lnTo>
                  <a:lnTo>
                    <a:pt x="725" y="18"/>
                  </a:lnTo>
                  <a:lnTo>
                    <a:pt x="722" y="18"/>
                  </a:lnTo>
                  <a:lnTo>
                    <a:pt x="718" y="18"/>
                  </a:lnTo>
                  <a:lnTo>
                    <a:pt x="720" y="11"/>
                  </a:lnTo>
                  <a:lnTo>
                    <a:pt x="722" y="6"/>
                  </a:lnTo>
                  <a:lnTo>
                    <a:pt x="722" y="5"/>
                  </a:lnTo>
                  <a:lnTo>
                    <a:pt x="721" y="2"/>
                  </a:lnTo>
                  <a:lnTo>
                    <a:pt x="719" y="1"/>
                  </a:lnTo>
                  <a:lnTo>
                    <a:pt x="719" y="0"/>
                  </a:lnTo>
                  <a:lnTo>
                    <a:pt x="717" y="0"/>
                  </a:lnTo>
                  <a:lnTo>
                    <a:pt x="715" y="0"/>
                  </a:lnTo>
                  <a:lnTo>
                    <a:pt x="715" y="1"/>
                  </a:lnTo>
                  <a:lnTo>
                    <a:pt x="712" y="3"/>
                  </a:lnTo>
                  <a:lnTo>
                    <a:pt x="709" y="9"/>
                  </a:lnTo>
                  <a:lnTo>
                    <a:pt x="709" y="10"/>
                  </a:lnTo>
                  <a:lnTo>
                    <a:pt x="705" y="18"/>
                  </a:lnTo>
                  <a:lnTo>
                    <a:pt x="704" y="19"/>
                  </a:lnTo>
                  <a:lnTo>
                    <a:pt x="701" y="19"/>
                  </a:lnTo>
                  <a:lnTo>
                    <a:pt x="694" y="19"/>
                  </a:lnTo>
                  <a:lnTo>
                    <a:pt x="687" y="19"/>
                  </a:lnTo>
                  <a:lnTo>
                    <a:pt x="680" y="19"/>
                  </a:lnTo>
                  <a:lnTo>
                    <a:pt x="672" y="19"/>
                  </a:lnTo>
                  <a:lnTo>
                    <a:pt x="665" y="19"/>
                  </a:lnTo>
                  <a:lnTo>
                    <a:pt x="657" y="19"/>
                  </a:lnTo>
                  <a:lnTo>
                    <a:pt x="650" y="19"/>
                  </a:lnTo>
                  <a:lnTo>
                    <a:pt x="643" y="19"/>
                  </a:lnTo>
                  <a:lnTo>
                    <a:pt x="635" y="19"/>
                  </a:lnTo>
                  <a:lnTo>
                    <a:pt x="629" y="19"/>
                  </a:lnTo>
                  <a:lnTo>
                    <a:pt x="621" y="19"/>
                  </a:lnTo>
                  <a:lnTo>
                    <a:pt x="614" y="19"/>
                  </a:lnTo>
                  <a:lnTo>
                    <a:pt x="607" y="19"/>
                  </a:lnTo>
                  <a:lnTo>
                    <a:pt x="600" y="18"/>
                  </a:lnTo>
                  <a:lnTo>
                    <a:pt x="592" y="18"/>
                  </a:lnTo>
                  <a:lnTo>
                    <a:pt x="586" y="18"/>
                  </a:lnTo>
                  <a:lnTo>
                    <a:pt x="578" y="18"/>
                  </a:lnTo>
                  <a:lnTo>
                    <a:pt x="570" y="18"/>
                  </a:lnTo>
                  <a:lnTo>
                    <a:pt x="563" y="18"/>
                  </a:lnTo>
                  <a:lnTo>
                    <a:pt x="556" y="18"/>
                  </a:lnTo>
                  <a:lnTo>
                    <a:pt x="548" y="18"/>
                  </a:lnTo>
                  <a:lnTo>
                    <a:pt x="541" y="18"/>
                  </a:lnTo>
                  <a:lnTo>
                    <a:pt x="534" y="18"/>
                  </a:lnTo>
                  <a:lnTo>
                    <a:pt x="526" y="18"/>
                  </a:lnTo>
                  <a:lnTo>
                    <a:pt x="520" y="18"/>
                  </a:lnTo>
                  <a:lnTo>
                    <a:pt x="512" y="18"/>
                  </a:lnTo>
                  <a:lnTo>
                    <a:pt x="505" y="18"/>
                  </a:lnTo>
                  <a:lnTo>
                    <a:pt x="498" y="18"/>
                  </a:lnTo>
                  <a:lnTo>
                    <a:pt x="491" y="18"/>
                  </a:lnTo>
                  <a:lnTo>
                    <a:pt x="483" y="18"/>
                  </a:lnTo>
                  <a:lnTo>
                    <a:pt x="477" y="18"/>
                  </a:lnTo>
                  <a:lnTo>
                    <a:pt x="469" y="18"/>
                  </a:lnTo>
                  <a:lnTo>
                    <a:pt x="461" y="18"/>
                  </a:lnTo>
                  <a:lnTo>
                    <a:pt x="454" y="18"/>
                  </a:lnTo>
                  <a:lnTo>
                    <a:pt x="447" y="18"/>
                  </a:lnTo>
                  <a:lnTo>
                    <a:pt x="439" y="18"/>
                  </a:lnTo>
                  <a:lnTo>
                    <a:pt x="432" y="18"/>
                  </a:lnTo>
                  <a:lnTo>
                    <a:pt x="425" y="18"/>
                  </a:lnTo>
                  <a:lnTo>
                    <a:pt x="417" y="18"/>
                  </a:lnTo>
                  <a:lnTo>
                    <a:pt x="411" y="18"/>
                  </a:lnTo>
                  <a:lnTo>
                    <a:pt x="403" y="18"/>
                  </a:lnTo>
                  <a:lnTo>
                    <a:pt x="396" y="18"/>
                  </a:lnTo>
                  <a:lnTo>
                    <a:pt x="389" y="18"/>
                  </a:lnTo>
                  <a:lnTo>
                    <a:pt x="382" y="18"/>
                  </a:lnTo>
                  <a:lnTo>
                    <a:pt x="375" y="18"/>
                  </a:lnTo>
                  <a:lnTo>
                    <a:pt x="367" y="18"/>
                  </a:lnTo>
                  <a:lnTo>
                    <a:pt x="360" y="18"/>
                  </a:lnTo>
                  <a:lnTo>
                    <a:pt x="353" y="18"/>
                  </a:lnTo>
                  <a:lnTo>
                    <a:pt x="345" y="18"/>
                  </a:lnTo>
                  <a:lnTo>
                    <a:pt x="338" y="18"/>
                  </a:lnTo>
                  <a:lnTo>
                    <a:pt x="331" y="18"/>
                  </a:lnTo>
                  <a:lnTo>
                    <a:pt x="324" y="18"/>
                  </a:lnTo>
                  <a:lnTo>
                    <a:pt x="316" y="18"/>
                  </a:lnTo>
                  <a:lnTo>
                    <a:pt x="309" y="18"/>
                  </a:lnTo>
                  <a:lnTo>
                    <a:pt x="302" y="18"/>
                  </a:lnTo>
                  <a:lnTo>
                    <a:pt x="294" y="18"/>
                  </a:lnTo>
                  <a:lnTo>
                    <a:pt x="288" y="18"/>
                  </a:lnTo>
                  <a:lnTo>
                    <a:pt x="280" y="18"/>
                  </a:lnTo>
                  <a:lnTo>
                    <a:pt x="273" y="18"/>
                  </a:lnTo>
                  <a:lnTo>
                    <a:pt x="266" y="18"/>
                  </a:lnTo>
                  <a:lnTo>
                    <a:pt x="258" y="18"/>
                  </a:lnTo>
                  <a:lnTo>
                    <a:pt x="250" y="18"/>
                  </a:lnTo>
                  <a:lnTo>
                    <a:pt x="244" y="18"/>
                  </a:lnTo>
                  <a:lnTo>
                    <a:pt x="236" y="18"/>
                  </a:lnTo>
                  <a:lnTo>
                    <a:pt x="236" y="28"/>
                  </a:lnTo>
                  <a:lnTo>
                    <a:pt x="236" y="38"/>
                  </a:lnTo>
                  <a:lnTo>
                    <a:pt x="236" y="48"/>
                  </a:lnTo>
                  <a:lnTo>
                    <a:pt x="236" y="58"/>
                  </a:lnTo>
                  <a:lnTo>
                    <a:pt x="236" y="69"/>
                  </a:lnTo>
                  <a:lnTo>
                    <a:pt x="236" y="78"/>
                  </a:lnTo>
                  <a:lnTo>
                    <a:pt x="236" y="89"/>
                  </a:lnTo>
                  <a:lnTo>
                    <a:pt x="236" y="98"/>
                  </a:lnTo>
                  <a:lnTo>
                    <a:pt x="236" y="109"/>
                  </a:lnTo>
                  <a:lnTo>
                    <a:pt x="236" y="118"/>
                  </a:lnTo>
                  <a:lnTo>
                    <a:pt x="236" y="128"/>
                  </a:lnTo>
                  <a:lnTo>
                    <a:pt x="236" y="138"/>
                  </a:lnTo>
                  <a:lnTo>
                    <a:pt x="236" y="146"/>
                  </a:lnTo>
                  <a:lnTo>
                    <a:pt x="236" y="154"/>
                  </a:lnTo>
                  <a:lnTo>
                    <a:pt x="236" y="161"/>
                  </a:lnTo>
                  <a:lnTo>
                    <a:pt x="236" y="169"/>
                  </a:lnTo>
                  <a:lnTo>
                    <a:pt x="236" y="177"/>
                  </a:lnTo>
                  <a:lnTo>
                    <a:pt x="236" y="178"/>
                  </a:lnTo>
                  <a:lnTo>
                    <a:pt x="235" y="178"/>
                  </a:lnTo>
                  <a:lnTo>
                    <a:pt x="227" y="178"/>
                  </a:lnTo>
                  <a:lnTo>
                    <a:pt x="217" y="178"/>
                  </a:lnTo>
                  <a:lnTo>
                    <a:pt x="208" y="178"/>
                  </a:lnTo>
                  <a:lnTo>
                    <a:pt x="199" y="178"/>
                  </a:lnTo>
                  <a:lnTo>
                    <a:pt x="188" y="178"/>
                  </a:lnTo>
                  <a:lnTo>
                    <a:pt x="180" y="178"/>
                  </a:lnTo>
                  <a:lnTo>
                    <a:pt x="174" y="178"/>
                  </a:lnTo>
                  <a:lnTo>
                    <a:pt x="161" y="178"/>
                  </a:lnTo>
                  <a:lnTo>
                    <a:pt x="161" y="188"/>
                  </a:lnTo>
                  <a:lnTo>
                    <a:pt x="161" y="197"/>
                  </a:lnTo>
                  <a:lnTo>
                    <a:pt x="161" y="208"/>
                  </a:lnTo>
                  <a:lnTo>
                    <a:pt x="161" y="218"/>
                  </a:lnTo>
                  <a:lnTo>
                    <a:pt x="161" y="236"/>
                  </a:lnTo>
                  <a:lnTo>
                    <a:pt x="161" y="255"/>
                  </a:lnTo>
                  <a:lnTo>
                    <a:pt x="162" y="273"/>
                  </a:lnTo>
                  <a:lnTo>
                    <a:pt x="162" y="291"/>
                  </a:lnTo>
                  <a:lnTo>
                    <a:pt x="162" y="309"/>
                  </a:lnTo>
                  <a:lnTo>
                    <a:pt x="162" y="328"/>
                  </a:lnTo>
                  <a:lnTo>
                    <a:pt x="162" y="346"/>
                  </a:lnTo>
                  <a:lnTo>
                    <a:pt x="162" y="365"/>
                  </a:lnTo>
                  <a:lnTo>
                    <a:pt x="162" y="383"/>
                  </a:lnTo>
                  <a:lnTo>
                    <a:pt x="162" y="400"/>
                  </a:lnTo>
                  <a:lnTo>
                    <a:pt x="162" y="419"/>
                  </a:lnTo>
                  <a:lnTo>
                    <a:pt x="162" y="437"/>
                  </a:lnTo>
                  <a:lnTo>
                    <a:pt x="162" y="454"/>
                  </a:lnTo>
                  <a:lnTo>
                    <a:pt x="162" y="473"/>
                  </a:lnTo>
                  <a:lnTo>
                    <a:pt x="162" y="492"/>
                  </a:lnTo>
                  <a:lnTo>
                    <a:pt x="162" y="509"/>
                  </a:lnTo>
                  <a:lnTo>
                    <a:pt x="162" y="514"/>
                  </a:lnTo>
                  <a:lnTo>
                    <a:pt x="161" y="517"/>
                  </a:lnTo>
                  <a:lnTo>
                    <a:pt x="159" y="517"/>
                  </a:lnTo>
                  <a:lnTo>
                    <a:pt x="150" y="513"/>
                  </a:lnTo>
                  <a:lnTo>
                    <a:pt x="141" y="512"/>
                  </a:lnTo>
                  <a:lnTo>
                    <a:pt x="133" y="511"/>
                  </a:lnTo>
                  <a:lnTo>
                    <a:pt x="128" y="513"/>
                  </a:lnTo>
                  <a:lnTo>
                    <a:pt x="118" y="517"/>
                  </a:lnTo>
                  <a:lnTo>
                    <a:pt x="113" y="517"/>
                  </a:lnTo>
                  <a:lnTo>
                    <a:pt x="101" y="515"/>
                  </a:lnTo>
                  <a:lnTo>
                    <a:pt x="97" y="515"/>
                  </a:lnTo>
                  <a:lnTo>
                    <a:pt x="96" y="516"/>
                  </a:lnTo>
                  <a:lnTo>
                    <a:pt x="94" y="517"/>
                  </a:lnTo>
                  <a:lnTo>
                    <a:pt x="89" y="522"/>
                  </a:lnTo>
                  <a:lnTo>
                    <a:pt x="83" y="525"/>
                  </a:lnTo>
                  <a:lnTo>
                    <a:pt x="81" y="527"/>
                  </a:lnTo>
                  <a:lnTo>
                    <a:pt x="81" y="530"/>
                  </a:lnTo>
                  <a:lnTo>
                    <a:pt x="81" y="532"/>
                  </a:lnTo>
                  <a:lnTo>
                    <a:pt x="83" y="534"/>
                  </a:lnTo>
                  <a:lnTo>
                    <a:pt x="85" y="536"/>
                  </a:lnTo>
                  <a:lnTo>
                    <a:pt x="86" y="539"/>
                  </a:lnTo>
                  <a:lnTo>
                    <a:pt x="87" y="540"/>
                  </a:lnTo>
                  <a:lnTo>
                    <a:pt x="87" y="543"/>
                  </a:lnTo>
                  <a:lnTo>
                    <a:pt x="86" y="552"/>
                  </a:lnTo>
                  <a:lnTo>
                    <a:pt x="86" y="554"/>
                  </a:lnTo>
                  <a:lnTo>
                    <a:pt x="82" y="560"/>
                  </a:lnTo>
                  <a:lnTo>
                    <a:pt x="81" y="560"/>
                  </a:lnTo>
                  <a:lnTo>
                    <a:pt x="79" y="562"/>
                  </a:lnTo>
                  <a:lnTo>
                    <a:pt x="77" y="563"/>
                  </a:lnTo>
                  <a:lnTo>
                    <a:pt x="76" y="564"/>
                  </a:lnTo>
                  <a:lnTo>
                    <a:pt x="70" y="571"/>
                  </a:lnTo>
                  <a:lnTo>
                    <a:pt x="69" y="572"/>
                  </a:lnTo>
                  <a:lnTo>
                    <a:pt x="68" y="575"/>
                  </a:lnTo>
                  <a:lnTo>
                    <a:pt x="68" y="576"/>
                  </a:lnTo>
                  <a:lnTo>
                    <a:pt x="67" y="578"/>
                  </a:lnTo>
                  <a:lnTo>
                    <a:pt x="66" y="579"/>
                  </a:lnTo>
                  <a:lnTo>
                    <a:pt x="63" y="581"/>
                  </a:lnTo>
                  <a:lnTo>
                    <a:pt x="63" y="581"/>
                  </a:lnTo>
                  <a:lnTo>
                    <a:pt x="63" y="583"/>
                  </a:lnTo>
                  <a:lnTo>
                    <a:pt x="63" y="587"/>
                  </a:lnTo>
                  <a:lnTo>
                    <a:pt x="63" y="589"/>
                  </a:lnTo>
                  <a:lnTo>
                    <a:pt x="64" y="592"/>
                  </a:lnTo>
                  <a:lnTo>
                    <a:pt x="65" y="593"/>
                  </a:lnTo>
                  <a:lnTo>
                    <a:pt x="64" y="594"/>
                  </a:lnTo>
                  <a:lnTo>
                    <a:pt x="63" y="594"/>
                  </a:lnTo>
                  <a:lnTo>
                    <a:pt x="49" y="598"/>
                  </a:lnTo>
                  <a:lnTo>
                    <a:pt x="46" y="600"/>
                  </a:lnTo>
                  <a:lnTo>
                    <a:pt x="42" y="603"/>
                  </a:lnTo>
                  <a:lnTo>
                    <a:pt x="41" y="604"/>
                  </a:lnTo>
                  <a:lnTo>
                    <a:pt x="43" y="607"/>
                  </a:lnTo>
                  <a:lnTo>
                    <a:pt x="45" y="609"/>
                  </a:lnTo>
                  <a:lnTo>
                    <a:pt x="46" y="611"/>
                  </a:lnTo>
                  <a:lnTo>
                    <a:pt x="47" y="619"/>
                  </a:lnTo>
                  <a:lnTo>
                    <a:pt x="48" y="619"/>
                  </a:lnTo>
                  <a:lnTo>
                    <a:pt x="48" y="620"/>
                  </a:lnTo>
                  <a:lnTo>
                    <a:pt x="48" y="621"/>
                  </a:lnTo>
                  <a:lnTo>
                    <a:pt x="47" y="622"/>
                  </a:lnTo>
                  <a:lnTo>
                    <a:pt x="46" y="622"/>
                  </a:lnTo>
                  <a:lnTo>
                    <a:pt x="45" y="623"/>
                  </a:lnTo>
                  <a:lnTo>
                    <a:pt x="45" y="624"/>
                  </a:lnTo>
                  <a:lnTo>
                    <a:pt x="46" y="624"/>
                  </a:lnTo>
                  <a:lnTo>
                    <a:pt x="46" y="626"/>
                  </a:lnTo>
                  <a:lnTo>
                    <a:pt x="47" y="627"/>
                  </a:lnTo>
                  <a:lnTo>
                    <a:pt x="48" y="627"/>
                  </a:lnTo>
                  <a:lnTo>
                    <a:pt x="53" y="628"/>
                  </a:lnTo>
                  <a:lnTo>
                    <a:pt x="54" y="629"/>
                  </a:lnTo>
                  <a:lnTo>
                    <a:pt x="55" y="631"/>
                  </a:lnTo>
                  <a:lnTo>
                    <a:pt x="55" y="634"/>
                  </a:lnTo>
                  <a:lnTo>
                    <a:pt x="55" y="636"/>
                  </a:lnTo>
                  <a:lnTo>
                    <a:pt x="54" y="637"/>
                  </a:lnTo>
                  <a:lnTo>
                    <a:pt x="52" y="638"/>
                  </a:lnTo>
                  <a:lnTo>
                    <a:pt x="50" y="638"/>
                  </a:lnTo>
                  <a:lnTo>
                    <a:pt x="48" y="639"/>
                  </a:lnTo>
                  <a:lnTo>
                    <a:pt x="46" y="642"/>
                  </a:lnTo>
                  <a:lnTo>
                    <a:pt x="44" y="643"/>
                  </a:lnTo>
                  <a:lnTo>
                    <a:pt x="32" y="648"/>
                  </a:lnTo>
                  <a:lnTo>
                    <a:pt x="31" y="650"/>
                  </a:lnTo>
                  <a:lnTo>
                    <a:pt x="28" y="651"/>
                  </a:lnTo>
                  <a:lnTo>
                    <a:pt x="28" y="652"/>
                  </a:lnTo>
                  <a:lnTo>
                    <a:pt x="21" y="660"/>
                  </a:lnTo>
                  <a:lnTo>
                    <a:pt x="19" y="664"/>
                  </a:lnTo>
                  <a:lnTo>
                    <a:pt x="19" y="665"/>
                  </a:lnTo>
                  <a:lnTo>
                    <a:pt x="21" y="666"/>
                  </a:lnTo>
                  <a:lnTo>
                    <a:pt x="23" y="667"/>
                  </a:lnTo>
                  <a:lnTo>
                    <a:pt x="23" y="668"/>
                  </a:lnTo>
                  <a:lnTo>
                    <a:pt x="23" y="669"/>
                  </a:lnTo>
                  <a:lnTo>
                    <a:pt x="23" y="671"/>
                  </a:lnTo>
                  <a:lnTo>
                    <a:pt x="24" y="674"/>
                  </a:lnTo>
                  <a:lnTo>
                    <a:pt x="29" y="679"/>
                  </a:lnTo>
                  <a:lnTo>
                    <a:pt x="30" y="682"/>
                  </a:lnTo>
                  <a:lnTo>
                    <a:pt x="30" y="687"/>
                  </a:lnTo>
                  <a:lnTo>
                    <a:pt x="31" y="688"/>
                  </a:lnTo>
                  <a:lnTo>
                    <a:pt x="32" y="689"/>
                  </a:lnTo>
                  <a:lnTo>
                    <a:pt x="33" y="692"/>
                  </a:lnTo>
                  <a:lnTo>
                    <a:pt x="34" y="694"/>
                  </a:lnTo>
                  <a:lnTo>
                    <a:pt x="33" y="697"/>
                  </a:lnTo>
                  <a:lnTo>
                    <a:pt x="32" y="701"/>
                  </a:lnTo>
                  <a:lnTo>
                    <a:pt x="24" y="709"/>
                  </a:lnTo>
                  <a:lnTo>
                    <a:pt x="24" y="709"/>
                  </a:lnTo>
                  <a:lnTo>
                    <a:pt x="15" y="713"/>
                  </a:lnTo>
                  <a:lnTo>
                    <a:pt x="14" y="713"/>
                  </a:lnTo>
                  <a:lnTo>
                    <a:pt x="12" y="715"/>
                  </a:lnTo>
                  <a:lnTo>
                    <a:pt x="9" y="719"/>
                  </a:lnTo>
                  <a:lnTo>
                    <a:pt x="3" y="731"/>
                  </a:lnTo>
                  <a:lnTo>
                    <a:pt x="1" y="736"/>
                  </a:lnTo>
                  <a:lnTo>
                    <a:pt x="0" y="738"/>
                  </a:lnTo>
                  <a:lnTo>
                    <a:pt x="0" y="739"/>
                  </a:lnTo>
                  <a:lnTo>
                    <a:pt x="0" y="740"/>
                  </a:lnTo>
                  <a:lnTo>
                    <a:pt x="2" y="743"/>
                  </a:lnTo>
                  <a:lnTo>
                    <a:pt x="5" y="748"/>
                  </a:lnTo>
                  <a:lnTo>
                    <a:pt x="7" y="750"/>
                  </a:lnTo>
                  <a:lnTo>
                    <a:pt x="9" y="752"/>
                  </a:lnTo>
                  <a:lnTo>
                    <a:pt x="12" y="752"/>
                  </a:lnTo>
                  <a:lnTo>
                    <a:pt x="15" y="752"/>
                  </a:lnTo>
                  <a:lnTo>
                    <a:pt x="18" y="752"/>
                  </a:lnTo>
                  <a:lnTo>
                    <a:pt x="22" y="751"/>
                  </a:lnTo>
                  <a:lnTo>
                    <a:pt x="24" y="749"/>
                  </a:lnTo>
                  <a:lnTo>
                    <a:pt x="27" y="746"/>
                  </a:lnTo>
                  <a:lnTo>
                    <a:pt x="30" y="743"/>
                  </a:lnTo>
                  <a:lnTo>
                    <a:pt x="39" y="750"/>
                  </a:lnTo>
                  <a:lnTo>
                    <a:pt x="47" y="752"/>
                  </a:lnTo>
                  <a:lnTo>
                    <a:pt x="48" y="752"/>
                  </a:lnTo>
                  <a:lnTo>
                    <a:pt x="43" y="762"/>
                  </a:lnTo>
                  <a:lnTo>
                    <a:pt x="41" y="765"/>
                  </a:lnTo>
                  <a:lnTo>
                    <a:pt x="42" y="766"/>
                  </a:lnTo>
                  <a:lnTo>
                    <a:pt x="45" y="769"/>
                  </a:lnTo>
                  <a:lnTo>
                    <a:pt x="50" y="786"/>
                  </a:lnTo>
                  <a:lnTo>
                    <a:pt x="50" y="787"/>
                  </a:lnTo>
                  <a:lnTo>
                    <a:pt x="50" y="788"/>
                  </a:lnTo>
                  <a:lnTo>
                    <a:pt x="50" y="790"/>
                  </a:lnTo>
                  <a:lnTo>
                    <a:pt x="48" y="797"/>
                  </a:lnTo>
                  <a:lnTo>
                    <a:pt x="49" y="797"/>
                  </a:lnTo>
                  <a:lnTo>
                    <a:pt x="50" y="796"/>
                  </a:lnTo>
                  <a:lnTo>
                    <a:pt x="55" y="795"/>
                  </a:lnTo>
                  <a:lnTo>
                    <a:pt x="57" y="795"/>
                  </a:lnTo>
                  <a:lnTo>
                    <a:pt x="58" y="795"/>
                  </a:lnTo>
                  <a:lnTo>
                    <a:pt x="59" y="794"/>
                  </a:lnTo>
                  <a:lnTo>
                    <a:pt x="59" y="795"/>
                  </a:lnTo>
                  <a:lnTo>
                    <a:pt x="60" y="795"/>
                  </a:lnTo>
                  <a:lnTo>
                    <a:pt x="59" y="797"/>
                  </a:lnTo>
                  <a:lnTo>
                    <a:pt x="58" y="800"/>
                  </a:lnTo>
                  <a:lnTo>
                    <a:pt x="55" y="824"/>
                  </a:lnTo>
                  <a:lnTo>
                    <a:pt x="55" y="828"/>
                  </a:lnTo>
                  <a:lnTo>
                    <a:pt x="55" y="831"/>
                  </a:lnTo>
                  <a:lnTo>
                    <a:pt x="58" y="835"/>
                  </a:lnTo>
                  <a:lnTo>
                    <a:pt x="61" y="838"/>
                  </a:lnTo>
                  <a:lnTo>
                    <a:pt x="63" y="838"/>
                  </a:lnTo>
                  <a:lnTo>
                    <a:pt x="70" y="840"/>
                  </a:lnTo>
                  <a:lnTo>
                    <a:pt x="71" y="842"/>
                  </a:lnTo>
                  <a:lnTo>
                    <a:pt x="71" y="843"/>
                  </a:lnTo>
                  <a:lnTo>
                    <a:pt x="71" y="846"/>
                  </a:lnTo>
                  <a:lnTo>
                    <a:pt x="72" y="846"/>
                  </a:lnTo>
                  <a:lnTo>
                    <a:pt x="79" y="845"/>
                  </a:lnTo>
                  <a:lnTo>
                    <a:pt x="81" y="845"/>
                  </a:lnTo>
                  <a:lnTo>
                    <a:pt x="82" y="846"/>
                  </a:lnTo>
                  <a:lnTo>
                    <a:pt x="83" y="852"/>
                  </a:lnTo>
                  <a:lnTo>
                    <a:pt x="85" y="857"/>
                  </a:lnTo>
                  <a:lnTo>
                    <a:pt x="85" y="858"/>
                  </a:lnTo>
                  <a:lnTo>
                    <a:pt x="86" y="860"/>
                  </a:lnTo>
                  <a:lnTo>
                    <a:pt x="85" y="861"/>
                  </a:lnTo>
                  <a:lnTo>
                    <a:pt x="84" y="864"/>
                  </a:lnTo>
                  <a:lnTo>
                    <a:pt x="83" y="865"/>
                  </a:lnTo>
                  <a:lnTo>
                    <a:pt x="83" y="867"/>
                  </a:lnTo>
                  <a:lnTo>
                    <a:pt x="83" y="869"/>
                  </a:lnTo>
                  <a:lnTo>
                    <a:pt x="83" y="870"/>
                  </a:lnTo>
                  <a:lnTo>
                    <a:pt x="81" y="870"/>
                  </a:lnTo>
                  <a:lnTo>
                    <a:pt x="81" y="871"/>
                  </a:lnTo>
                  <a:lnTo>
                    <a:pt x="78" y="882"/>
                  </a:lnTo>
                  <a:lnTo>
                    <a:pt x="78" y="884"/>
                  </a:lnTo>
                  <a:lnTo>
                    <a:pt x="89" y="901"/>
                  </a:lnTo>
                  <a:lnTo>
                    <a:pt x="97" y="905"/>
                  </a:lnTo>
                  <a:lnTo>
                    <a:pt x="110" y="919"/>
                  </a:lnTo>
                  <a:lnTo>
                    <a:pt x="123" y="939"/>
                  </a:lnTo>
                  <a:lnTo>
                    <a:pt x="135" y="959"/>
                  </a:lnTo>
                  <a:lnTo>
                    <a:pt x="137" y="963"/>
                  </a:lnTo>
                  <a:lnTo>
                    <a:pt x="140" y="975"/>
                  </a:lnTo>
                  <a:lnTo>
                    <a:pt x="139" y="979"/>
                  </a:lnTo>
                  <a:lnTo>
                    <a:pt x="138" y="980"/>
                  </a:lnTo>
                  <a:lnTo>
                    <a:pt x="135" y="985"/>
                  </a:lnTo>
                  <a:lnTo>
                    <a:pt x="134" y="987"/>
                  </a:lnTo>
                  <a:lnTo>
                    <a:pt x="134" y="987"/>
                  </a:lnTo>
                  <a:lnTo>
                    <a:pt x="134" y="989"/>
                  </a:lnTo>
                  <a:lnTo>
                    <a:pt x="135" y="990"/>
                  </a:lnTo>
                  <a:lnTo>
                    <a:pt x="135" y="993"/>
                  </a:lnTo>
                  <a:lnTo>
                    <a:pt x="135" y="994"/>
                  </a:lnTo>
                  <a:lnTo>
                    <a:pt x="135" y="995"/>
                  </a:lnTo>
                  <a:lnTo>
                    <a:pt x="136" y="995"/>
                  </a:lnTo>
                  <a:lnTo>
                    <a:pt x="137" y="995"/>
                  </a:lnTo>
                  <a:lnTo>
                    <a:pt x="137" y="995"/>
                  </a:lnTo>
                  <a:lnTo>
                    <a:pt x="135" y="1002"/>
                  </a:lnTo>
                  <a:lnTo>
                    <a:pt x="135" y="1003"/>
                  </a:lnTo>
                  <a:lnTo>
                    <a:pt x="136" y="1006"/>
                  </a:lnTo>
                  <a:lnTo>
                    <a:pt x="136" y="1007"/>
                  </a:lnTo>
                  <a:lnTo>
                    <a:pt x="135" y="1008"/>
                  </a:lnTo>
                  <a:lnTo>
                    <a:pt x="134" y="1009"/>
                  </a:lnTo>
                  <a:lnTo>
                    <a:pt x="132" y="1011"/>
                  </a:lnTo>
                  <a:lnTo>
                    <a:pt x="130" y="1013"/>
                  </a:lnTo>
                  <a:lnTo>
                    <a:pt x="129" y="1014"/>
                  </a:lnTo>
                  <a:lnTo>
                    <a:pt x="127" y="1014"/>
                  </a:lnTo>
                  <a:lnTo>
                    <a:pt x="125" y="1014"/>
                  </a:lnTo>
                  <a:lnTo>
                    <a:pt x="124" y="1014"/>
                  </a:lnTo>
                  <a:lnTo>
                    <a:pt x="123" y="1016"/>
                  </a:lnTo>
                  <a:lnTo>
                    <a:pt x="123" y="1017"/>
                  </a:lnTo>
                  <a:lnTo>
                    <a:pt x="121" y="1026"/>
                  </a:lnTo>
                  <a:lnTo>
                    <a:pt x="121" y="1028"/>
                  </a:lnTo>
                  <a:lnTo>
                    <a:pt x="122" y="1030"/>
                  </a:lnTo>
                  <a:lnTo>
                    <a:pt x="124" y="1030"/>
                  </a:lnTo>
                  <a:lnTo>
                    <a:pt x="126" y="1030"/>
                  </a:lnTo>
                  <a:lnTo>
                    <a:pt x="129" y="1028"/>
                  </a:lnTo>
                  <a:lnTo>
                    <a:pt x="131" y="1028"/>
                  </a:lnTo>
                  <a:lnTo>
                    <a:pt x="131" y="1030"/>
                  </a:lnTo>
                  <a:lnTo>
                    <a:pt x="131" y="1032"/>
                  </a:lnTo>
                  <a:lnTo>
                    <a:pt x="130" y="1036"/>
                  </a:lnTo>
                  <a:lnTo>
                    <a:pt x="128" y="1038"/>
                  </a:lnTo>
                  <a:lnTo>
                    <a:pt x="126" y="1042"/>
                  </a:lnTo>
                  <a:lnTo>
                    <a:pt x="125" y="1044"/>
                  </a:lnTo>
                  <a:lnTo>
                    <a:pt x="125" y="1046"/>
                  </a:lnTo>
                  <a:lnTo>
                    <a:pt x="125" y="1048"/>
                  </a:lnTo>
                  <a:lnTo>
                    <a:pt x="126" y="1050"/>
                  </a:lnTo>
                  <a:lnTo>
                    <a:pt x="128" y="1050"/>
                  </a:lnTo>
                  <a:lnTo>
                    <a:pt x="129" y="1050"/>
                  </a:lnTo>
                  <a:lnTo>
                    <a:pt x="131" y="1049"/>
                  </a:lnTo>
                  <a:lnTo>
                    <a:pt x="132" y="1049"/>
                  </a:lnTo>
                  <a:lnTo>
                    <a:pt x="133" y="1048"/>
                  </a:lnTo>
                  <a:lnTo>
                    <a:pt x="134" y="1048"/>
                  </a:lnTo>
                  <a:lnTo>
                    <a:pt x="136" y="1049"/>
                  </a:lnTo>
                  <a:lnTo>
                    <a:pt x="137" y="1050"/>
                  </a:lnTo>
                  <a:lnTo>
                    <a:pt x="138" y="1050"/>
                  </a:lnTo>
                  <a:lnTo>
                    <a:pt x="140" y="1050"/>
                  </a:lnTo>
                  <a:lnTo>
                    <a:pt x="142" y="1050"/>
                  </a:lnTo>
                  <a:lnTo>
                    <a:pt x="143" y="1050"/>
                  </a:lnTo>
                  <a:lnTo>
                    <a:pt x="146" y="1049"/>
                  </a:lnTo>
                  <a:lnTo>
                    <a:pt x="149" y="1049"/>
                  </a:lnTo>
                  <a:lnTo>
                    <a:pt x="153" y="1050"/>
                  </a:lnTo>
                  <a:lnTo>
                    <a:pt x="157" y="1050"/>
                  </a:lnTo>
                  <a:lnTo>
                    <a:pt x="161" y="1050"/>
                  </a:lnTo>
                  <a:lnTo>
                    <a:pt x="161" y="1051"/>
                  </a:lnTo>
                  <a:lnTo>
                    <a:pt x="164" y="1050"/>
                  </a:lnTo>
                  <a:lnTo>
                    <a:pt x="172" y="1051"/>
                  </a:lnTo>
                  <a:lnTo>
                    <a:pt x="176" y="1051"/>
                  </a:lnTo>
                  <a:lnTo>
                    <a:pt x="177" y="1050"/>
                  </a:lnTo>
                  <a:lnTo>
                    <a:pt x="181" y="1046"/>
                  </a:lnTo>
                  <a:lnTo>
                    <a:pt x="183" y="1045"/>
                  </a:lnTo>
                  <a:lnTo>
                    <a:pt x="191" y="1039"/>
                  </a:lnTo>
                  <a:lnTo>
                    <a:pt x="193" y="1039"/>
                  </a:lnTo>
                  <a:lnTo>
                    <a:pt x="200" y="1038"/>
                  </a:lnTo>
                  <a:lnTo>
                    <a:pt x="204" y="1037"/>
                  </a:lnTo>
                  <a:lnTo>
                    <a:pt x="204" y="1036"/>
                  </a:lnTo>
                  <a:lnTo>
                    <a:pt x="204" y="1028"/>
                  </a:lnTo>
                  <a:lnTo>
                    <a:pt x="205" y="1026"/>
                  </a:lnTo>
                  <a:lnTo>
                    <a:pt x="212" y="1015"/>
                  </a:lnTo>
                  <a:lnTo>
                    <a:pt x="212" y="1014"/>
                  </a:lnTo>
                  <a:lnTo>
                    <a:pt x="212" y="1013"/>
                  </a:lnTo>
                  <a:lnTo>
                    <a:pt x="214" y="999"/>
                  </a:lnTo>
                  <a:lnTo>
                    <a:pt x="214" y="998"/>
                  </a:lnTo>
                  <a:lnTo>
                    <a:pt x="215" y="997"/>
                  </a:lnTo>
                  <a:lnTo>
                    <a:pt x="218" y="995"/>
                  </a:lnTo>
                  <a:lnTo>
                    <a:pt x="222" y="989"/>
                  </a:lnTo>
                  <a:lnTo>
                    <a:pt x="223" y="987"/>
                  </a:lnTo>
                  <a:lnTo>
                    <a:pt x="223" y="987"/>
                  </a:lnTo>
                  <a:lnTo>
                    <a:pt x="223" y="967"/>
                  </a:lnTo>
                  <a:lnTo>
                    <a:pt x="223" y="965"/>
                  </a:lnTo>
                  <a:lnTo>
                    <a:pt x="223" y="965"/>
                  </a:lnTo>
                  <a:lnTo>
                    <a:pt x="224" y="965"/>
                  </a:lnTo>
                  <a:lnTo>
                    <a:pt x="225" y="965"/>
                  </a:lnTo>
                  <a:lnTo>
                    <a:pt x="226" y="965"/>
                  </a:lnTo>
                  <a:lnTo>
                    <a:pt x="226" y="964"/>
                  </a:lnTo>
                  <a:lnTo>
                    <a:pt x="226" y="964"/>
                  </a:lnTo>
                  <a:lnTo>
                    <a:pt x="228" y="962"/>
                  </a:lnTo>
                  <a:lnTo>
                    <a:pt x="231" y="960"/>
                  </a:lnTo>
                  <a:lnTo>
                    <a:pt x="232" y="959"/>
                  </a:lnTo>
                  <a:lnTo>
                    <a:pt x="235" y="956"/>
                  </a:lnTo>
                  <a:lnTo>
                    <a:pt x="235" y="956"/>
                  </a:lnTo>
                  <a:lnTo>
                    <a:pt x="236" y="955"/>
                  </a:lnTo>
                  <a:lnTo>
                    <a:pt x="236" y="953"/>
                  </a:lnTo>
                  <a:lnTo>
                    <a:pt x="237" y="951"/>
                  </a:lnTo>
                  <a:lnTo>
                    <a:pt x="239" y="948"/>
                  </a:lnTo>
                  <a:lnTo>
                    <a:pt x="240" y="945"/>
                  </a:lnTo>
                  <a:lnTo>
                    <a:pt x="240" y="944"/>
                  </a:lnTo>
                  <a:lnTo>
                    <a:pt x="240" y="944"/>
                  </a:lnTo>
                  <a:lnTo>
                    <a:pt x="239" y="942"/>
                  </a:lnTo>
                  <a:lnTo>
                    <a:pt x="239" y="941"/>
                  </a:lnTo>
                  <a:lnTo>
                    <a:pt x="239" y="940"/>
                  </a:lnTo>
                  <a:lnTo>
                    <a:pt x="239" y="940"/>
                  </a:lnTo>
                  <a:lnTo>
                    <a:pt x="243" y="931"/>
                  </a:lnTo>
                  <a:lnTo>
                    <a:pt x="244" y="930"/>
                  </a:lnTo>
                  <a:lnTo>
                    <a:pt x="245" y="929"/>
                  </a:lnTo>
                  <a:lnTo>
                    <a:pt x="246" y="929"/>
                  </a:lnTo>
                  <a:lnTo>
                    <a:pt x="247" y="928"/>
                  </a:lnTo>
                  <a:lnTo>
                    <a:pt x="247" y="928"/>
                  </a:lnTo>
                  <a:lnTo>
                    <a:pt x="250" y="928"/>
                  </a:lnTo>
                  <a:lnTo>
                    <a:pt x="250" y="928"/>
                  </a:lnTo>
                  <a:lnTo>
                    <a:pt x="252" y="927"/>
                  </a:lnTo>
                  <a:lnTo>
                    <a:pt x="253" y="928"/>
                  </a:lnTo>
                  <a:lnTo>
                    <a:pt x="254" y="927"/>
                  </a:lnTo>
                  <a:lnTo>
                    <a:pt x="255" y="927"/>
                  </a:lnTo>
                  <a:lnTo>
                    <a:pt x="256" y="927"/>
                  </a:lnTo>
                  <a:lnTo>
                    <a:pt x="257" y="927"/>
                  </a:lnTo>
                  <a:lnTo>
                    <a:pt x="258" y="928"/>
                  </a:lnTo>
                  <a:lnTo>
                    <a:pt x="258" y="928"/>
                  </a:lnTo>
                  <a:lnTo>
                    <a:pt x="259" y="928"/>
                  </a:lnTo>
                  <a:lnTo>
                    <a:pt x="260" y="928"/>
                  </a:lnTo>
                  <a:lnTo>
                    <a:pt x="261" y="927"/>
                  </a:lnTo>
                  <a:lnTo>
                    <a:pt x="261" y="928"/>
                  </a:lnTo>
                  <a:lnTo>
                    <a:pt x="262" y="928"/>
                  </a:lnTo>
                  <a:lnTo>
                    <a:pt x="264" y="927"/>
                  </a:lnTo>
                  <a:lnTo>
                    <a:pt x="265" y="927"/>
                  </a:lnTo>
                  <a:lnTo>
                    <a:pt x="266" y="926"/>
                  </a:lnTo>
                  <a:lnTo>
                    <a:pt x="266" y="926"/>
                  </a:lnTo>
                  <a:lnTo>
                    <a:pt x="267" y="926"/>
                  </a:lnTo>
                  <a:lnTo>
                    <a:pt x="268" y="926"/>
                  </a:lnTo>
                  <a:lnTo>
                    <a:pt x="268" y="925"/>
                  </a:lnTo>
                  <a:lnTo>
                    <a:pt x="269" y="925"/>
                  </a:lnTo>
                  <a:lnTo>
                    <a:pt x="270" y="925"/>
                  </a:lnTo>
                  <a:lnTo>
                    <a:pt x="274" y="925"/>
                  </a:lnTo>
                  <a:lnTo>
                    <a:pt x="274" y="925"/>
                  </a:lnTo>
                  <a:lnTo>
                    <a:pt x="275" y="925"/>
                  </a:lnTo>
                  <a:lnTo>
                    <a:pt x="282" y="923"/>
                  </a:lnTo>
                  <a:lnTo>
                    <a:pt x="284" y="923"/>
                  </a:lnTo>
                  <a:lnTo>
                    <a:pt x="285" y="923"/>
                  </a:lnTo>
                  <a:lnTo>
                    <a:pt x="288" y="923"/>
                  </a:lnTo>
                  <a:lnTo>
                    <a:pt x="289" y="923"/>
                  </a:lnTo>
                  <a:lnTo>
                    <a:pt x="289" y="923"/>
                  </a:lnTo>
                  <a:lnTo>
                    <a:pt x="290" y="922"/>
                  </a:lnTo>
                  <a:lnTo>
                    <a:pt x="293" y="923"/>
                  </a:lnTo>
                  <a:lnTo>
                    <a:pt x="294" y="923"/>
                  </a:lnTo>
                  <a:lnTo>
                    <a:pt x="295" y="922"/>
                  </a:lnTo>
                  <a:lnTo>
                    <a:pt x="296" y="921"/>
                  </a:lnTo>
                  <a:lnTo>
                    <a:pt x="299" y="920"/>
                  </a:lnTo>
                  <a:lnTo>
                    <a:pt x="300" y="920"/>
                  </a:lnTo>
                  <a:lnTo>
                    <a:pt x="301" y="921"/>
                  </a:lnTo>
                  <a:lnTo>
                    <a:pt x="304" y="924"/>
                  </a:lnTo>
                  <a:lnTo>
                    <a:pt x="305" y="925"/>
                  </a:lnTo>
                  <a:lnTo>
                    <a:pt x="305" y="925"/>
                  </a:lnTo>
                  <a:lnTo>
                    <a:pt x="305" y="938"/>
                  </a:lnTo>
                  <a:lnTo>
                    <a:pt x="305" y="939"/>
                  </a:lnTo>
                  <a:lnTo>
                    <a:pt x="306" y="939"/>
                  </a:lnTo>
                  <a:lnTo>
                    <a:pt x="306" y="940"/>
                  </a:lnTo>
                  <a:lnTo>
                    <a:pt x="310" y="941"/>
                  </a:lnTo>
                  <a:lnTo>
                    <a:pt x="311" y="941"/>
                  </a:lnTo>
                  <a:lnTo>
                    <a:pt x="312" y="942"/>
                  </a:lnTo>
                  <a:lnTo>
                    <a:pt x="313" y="942"/>
                  </a:lnTo>
                  <a:lnTo>
                    <a:pt x="313" y="943"/>
                  </a:lnTo>
                  <a:lnTo>
                    <a:pt x="313" y="943"/>
                  </a:lnTo>
                  <a:lnTo>
                    <a:pt x="318" y="950"/>
                  </a:lnTo>
                  <a:lnTo>
                    <a:pt x="319" y="951"/>
                  </a:lnTo>
                  <a:lnTo>
                    <a:pt x="320" y="953"/>
                  </a:lnTo>
                  <a:lnTo>
                    <a:pt x="326" y="955"/>
                  </a:lnTo>
                  <a:lnTo>
                    <a:pt x="340" y="972"/>
                  </a:lnTo>
                  <a:lnTo>
                    <a:pt x="353" y="987"/>
                  </a:lnTo>
                  <a:lnTo>
                    <a:pt x="357" y="990"/>
                  </a:lnTo>
                  <a:lnTo>
                    <a:pt x="359" y="991"/>
                  </a:lnTo>
                  <a:lnTo>
                    <a:pt x="363" y="991"/>
                  </a:lnTo>
                  <a:lnTo>
                    <a:pt x="364" y="991"/>
                  </a:lnTo>
                  <a:lnTo>
                    <a:pt x="393" y="982"/>
                  </a:lnTo>
                  <a:lnTo>
                    <a:pt x="413" y="981"/>
                  </a:lnTo>
                  <a:lnTo>
                    <a:pt x="416" y="982"/>
                  </a:lnTo>
                  <a:lnTo>
                    <a:pt x="426" y="982"/>
                  </a:lnTo>
                  <a:lnTo>
                    <a:pt x="433" y="983"/>
                  </a:lnTo>
                  <a:lnTo>
                    <a:pt x="435" y="982"/>
                  </a:lnTo>
                  <a:lnTo>
                    <a:pt x="445" y="984"/>
                  </a:lnTo>
                  <a:lnTo>
                    <a:pt x="452" y="983"/>
                  </a:lnTo>
                  <a:lnTo>
                    <a:pt x="453" y="983"/>
                  </a:lnTo>
                  <a:lnTo>
                    <a:pt x="454" y="983"/>
                  </a:lnTo>
                  <a:lnTo>
                    <a:pt x="461" y="998"/>
                  </a:lnTo>
                  <a:lnTo>
                    <a:pt x="465" y="1003"/>
                  </a:lnTo>
                  <a:lnTo>
                    <a:pt x="495" y="1003"/>
                  </a:lnTo>
                  <a:lnTo>
                    <a:pt x="524" y="1003"/>
                  </a:lnTo>
                  <a:lnTo>
                    <a:pt x="524" y="1002"/>
                  </a:lnTo>
                  <a:lnTo>
                    <a:pt x="524" y="998"/>
                  </a:lnTo>
                  <a:lnTo>
                    <a:pt x="524" y="995"/>
                  </a:lnTo>
                  <a:lnTo>
                    <a:pt x="524" y="992"/>
                  </a:lnTo>
                  <a:lnTo>
                    <a:pt x="530" y="987"/>
                  </a:lnTo>
                  <a:lnTo>
                    <a:pt x="536" y="983"/>
                  </a:lnTo>
                  <a:lnTo>
                    <a:pt x="537" y="982"/>
                  </a:lnTo>
                  <a:lnTo>
                    <a:pt x="546" y="977"/>
                  </a:lnTo>
                  <a:lnTo>
                    <a:pt x="555" y="973"/>
                  </a:lnTo>
                  <a:lnTo>
                    <a:pt x="572" y="970"/>
                  </a:lnTo>
                  <a:lnTo>
                    <a:pt x="578" y="964"/>
                  </a:lnTo>
                  <a:lnTo>
                    <a:pt x="582" y="958"/>
                  </a:lnTo>
                  <a:lnTo>
                    <a:pt x="582" y="948"/>
                  </a:lnTo>
                  <a:lnTo>
                    <a:pt x="585" y="945"/>
                  </a:lnTo>
                  <a:lnTo>
                    <a:pt x="588" y="943"/>
                  </a:lnTo>
                  <a:lnTo>
                    <a:pt x="609" y="933"/>
                  </a:lnTo>
                  <a:lnTo>
                    <a:pt x="611" y="932"/>
                  </a:lnTo>
                  <a:lnTo>
                    <a:pt x="630" y="943"/>
                  </a:lnTo>
                  <a:lnTo>
                    <a:pt x="648" y="954"/>
                  </a:lnTo>
                  <a:lnTo>
                    <a:pt x="667" y="972"/>
                  </a:lnTo>
                  <a:lnTo>
                    <a:pt x="668" y="972"/>
                  </a:lnTo>
                  <a:lnTo>
                    <a:pt x="669" y="973"/>
                  </a:lnTo>
                  <a:lnTo>
                    <a:pt x="671" y="972"/>
                  </a:lnTo>
                  <a:lnTo>
                    <a:pt x="672" y="972"/>
                  </a:lnTo>
                  <a:lnTo>
                    <a:pt x="672" y="971"/>
                  </a:lnTo>
                  <a:lnTo>
                    <a:pt x="672" y="971"/>
                  </a:lnTo>
                  <a:lnTo>
                    <a:pt x="681" y="971"/>
                  </a:lnTo>
                  <a:lnTo>
                    <a:pt x="697" y="970"/>
                  </a:lnTo>
                  <a:lnTo>
                    <a:pt x="703" y="967"/>
                  </a:lnTo>
                  <a:lnTo>
                    <a:pt x="719" y="951"/>
                  </a:lnTo>
                  <a:lnTo>
                    <a:pt x="735" y="936"/>
                  </a:lnTo>
                  <a:lnTo>
                    <a:pt x="743" y="925"/>
                  </a:lnTo>
                  <a:lnTo>
                    <a:pt x="745" y="923"/>
                  </a:lnTo>
                  <a:lnTo>
                    <a:pt x="750" y="917"/>
                  </a:lnTo>
                  <a:lnTo>
                    <a:pt x="755" y="903"/>
                  </a:lnTo>
                  <a:lnTo>
                    <a:pt x="756" y="901"/>
                  </a:lnTo>
                  <a:lnTo>
                    <a:pt x="773" y="887"/>
                  </a:lnTo>
                  <a:lnTo>
                    <a:pt x="791" y="872"/>
                  </a:lnTo>
                  <a:lnTo>
                    <a:pt x="792" y="870"/>
                  </a:lnTo>
                  <a:lnTo>
                    <a:pt x="793" y="868"/>
                  </a:lnTo>
                  <a:lnTo>
                    <a:pt x="787" y="858"/>
                  </a:lnTo>
                  <a:lnTo>
                    <a:pt x="786" y="853"/>
                  </a:lnTo>
                  <a:lnTo>
                    <a:pt x="786" y="845"/>
                  </a:lnTo>
                  <a:lnTo>
                    <a:pt x="787" y="832"/>
                  </a:lnTo>
                  <a:lnTo>
                    <a:pt x="787" y="824"/>
                  </a:lnTo>
                  <a:lnTo>
                    <a:pt x="786" y="823"/>
                  </a:lnTo>
                  <a:lnTo>
                    <a:pt x="786" y="823"/>
                  </a:lnTo>
                  <a:lnTo>
                    <a:pt x="786" y="822"/>
                  </a:lnTo>
                  <a:lnTo>
                    <a:pt x="766" y="799"/>
                  </a:lnTo>
                  <a:lnTo>
                    <a:pt x="791" y="799"/>
                  </a:lnTo>
                  <a:lnTo>
                    <a:pt x="816" y="799"/>
                  </a:lnTo>
                  <a:lnTo>
                    <a:pt x="816" y="798"/>
                  </a:lnTo>
                  <a:lnTo>
                    <a:pt x="816" y="797"/>
                  </a:lnTo>
                  <a:lnTo>
                    <a:pt x="816" y="796"/>
                  </a:lnTo>
                  <a:lnTo>
                    <a:pt x="815" y="793"/>
                  </a:lnTo>
                  <a:lnTo>
                    <a:pt x="814" y="790"/>
                  </a:lnTo>
                  <a:lnTo>
                    <a:pt x="814" y="789"/>
                  </a:lnTo>
                  <a:lnTo>
                    <a:pt x="814" y="788"/>
                  </a:lnTo>
                  <a:lnTo>
                    <a:pt x="814" y="786"/>
                  </a:lnTo>
                  <a:lnTo>
                    <a:pt x="814" y="785"/>
                  </a:lnTo>
                  <a:lnTo>
                    <a:pt x="814" y="784"/>
                  </a:lnTo>
                  <a:lnTo>
                    <a:pt x="814" y="783"/>
                  </a:lnTo>
                  <a:lnTo>
                    <a:pt x="815" y="783"/>
                  </a:lnTo>
                  <a:lnTo>
                    <a:pt x="850" y="783"/>
                  </a:lnTo>
                  <a:lnTo>
                    <a:pt x="850" y="791"/>
                  </a:lnTo>
                  <a:lnTo>
                    <a:pt x="845" y="805"/>
                  </a:lnTo>
                  <a:lnTo>
                    <a:pt x="845" y="814"/>
                  </a:lnTo>
                  <a:lnTo>
                    <a:pt x="844" y="823"/>
                  </a:lnTo>
                  <a:lnTo>
                    <a:pt x="843" y="824"/>
                  </a:lnTo>
                  <a:lnTo>
                    <a:pt x="843" y="827"/>
                  </a:lnTo>
                  <a:lnTo>
                    <a:pt x="843" y="828"/>
                  </a:lnTo>
                  <a:lnTo>
                    <a:pt x="842" y="830"/>
                  </a:lnTo>
                  <a:lnTo>
                    <a:pt x="841" y="830"/>
                  </a:lnTo>
                  <a:lnTo>
                    <a:pt x="841" y="831"/>
                  </a:lnTo>
                  <a:lnTo>
                    <a:pt x="844" y="859"/>
                  </a:lnTo>
                  <a:lnTo>
                    <a:pt x="848" y="888"/>
                  </a:lnTo>
                  <a:lnTo>
                    <a:pt x="848" y="889"/>
                  </a:lnTo>
                  <a:lnTo>
                    <a:pt x="847" y="890"/>
                  </a:lnTo>
                  <a:lnTo>
                    <a:pt x="845" y="893"/>
                  </a:lnTo>
                  <a:lnTo>
                    <a:pt x="845" y="895"/>
                  </a:lnTo>
                  <a:lnTo>
                    <a:pt x="844" y="896"/>
                  </a:lnTo>
                  <a:lnTo>
                    <a:pt x="845" y="897"/>
                  </a:lnTo>
                  <a:lnTo>
                    <a:pt x="863" y="902"/>
                  </a:lnTo>
                  <a:lnTo>
                    <a:pt x="864" y="902"/>
                  </a:lnTo>
                  <a:lnTo>
                    <a:pt x="864" y="903"/>
                  </a:lnTo>
                  <a:lnTo>
                    <a:pt x="869" y="910"/>
                  </a:lnTo>
                  <a:lnTo>
                    <a:pt x="885" y="924"/>
                  </a:lnTo>
                  <a:lnTo>
                    <a:pt x="902" y="938"/>
                  </a:lnTo>
                  <a:lnTo>
                    <a:pt x="903" y="939"/>
                  </a:lnTo>
                  <a:lnTo>
                    <a:pt x="906" y="947"/>
                  </a:lnTo>
                  <a:lnTo>
                    <a:pt x="906" y="948"/>
                  </a:lnTo>
                  <a:lnTo>
                    <a:pt x="906" y="950"/>
                  </a:lnTo>
                  <a:lnTo>
                    <a:pt x="906" y="952"/>
                  </a:lnTo>
                  <a:lnTo>
                    <a:pt x="906" y="957"/>
                  </a:lnTo>
                  <a:lnTo>
                    <a:pt x="906" y="959"/>
                  </a:lnTo>
                  <a:lnTo>
                    <a:pt x="906" y="961"/>
                  </a:lnTo>
                  <a:lnTo>
                    <a:pt x="906" y="963"/>
                  </a:lnTo>
                  <a:lnTo>
                    <a:pt x="906" y="964"/>
                  </a:lnTo>
                  <a:lnTo>
                    <a:pt x="906" y="964"/>
                  </a:lnTo>
                  <a:lnTo>
                    <a:pt x="902" y="973"/>
                  </a:lnTo>
                  <a:lnTo>
                    <a:pt x="901" y="981"/>
                  </a:lnTo>
                  <a:lnTo>
                    <a:pt x="900" y="987"/>
                  </a:lnTo>
                  <a:lnTo>
                    <a:pt x="900" y="989"/>
                  </a:lnTo>
                  <a:lnTo>
                    <a:pt x="901" y="992"/>
                  </a:lnTo>
                  <a:lnTo>
                    <a:pt x="902" y="993"/>
                  </a:lnTo>
                  <a:lnTo>
                    <a:pt x="914" y="993"/>
                  </a:lnTo>
                  <a:lnTo>
                    <a:pt x="914" y="987"/>
                  </a:lnTo>
                  <a:lnTo>
                    <a:pt x="916" y="976"/>
                  </a:lnTo>
                  <a:lnTo>
                    <a:pt x="926" y="949"/>
                  </a:lnTo>
                  <a:lnTo>
                    <a:pt x="929" y="946"/>
                  </a:lnTo>
                  <a:lnTo>
                    <a:pt x="931" y="944"/>
                  </a:lnTo>
                  <a:lnTo>
                    <a:pt x="932" y="943"/>
                  </a:lnTo>
                  <a:lnTo>
                    <a:pt x="931" y="940"/>
                  </a:lnTo>
                  <a:lnTo>
                    <a:pt x="931" y="940"/>
                  </a:lnTo>
                  <a:lnTo>
                    <a:pt x="932" y="939"/>
                  </a:lnTo>
                  <a:lnTo>
                    <a:pt x="933" y="939"/>
                  </a:lnTo>
                  <a:lnTo>
                    <a:pt x="933" y="935"/>
                  </a:lnTo>
                  <a:lnTo>
                    <a:pt x="933" y="932"/>
                  </a:lnTo>
                  <a:lnTo>
                    <a:pt x="929" y="915"/>
                  </a:lnTo>
                  <a:lnTo>
                    <a:pt x="929" y="911"/>
                  </a:lnTo>
                  <a:lnTo>
                    <a:pt x="929" y="909"/>
                  </a:lnTo>
                  <a:lnTo>
                    <a:pt x="937" y="901"/>
                  </a:lnTo>
                  <a:lnTo>
                    <a:pt x="939" y="894"/>
                  </a:lnTo>
                  <a:lnTo>
                    <a:pt x="941" y="893"/>
                  </a:lnTo>
                  <a:lnTo>
                    <a:pt x="942" y="892"/>
                  </a:lnTo>
                  <a:lnTo>
                    <a:pt x="951" y="885"/>
                  </a:lnTo>
                  <a:lnTo>
                    <a:pt x="952" y="885"/>
                  </a:lnTo>
                  <a:lnTo>
                    <a:pt x="953" y="885"/>
                  </a:lnTo>
                  <a:lnTo>
                    <a:pt x="962" y="893"/>
                  </a:lnTo>
                  <a:lnTo>
                    <a:pt x="964" y="894"/>
                  </a:lnTo>
                  <a:lnTo>
                    <a:pt x="966" y="895"/>
                  </a:lnTo>
                  <a:lnTo>
                    <a:pt x="966" y="897"/>
                  </a:lnTo>
                  <a:lnTo>
                    <a:pt x="966" y="899"/>
                  </a:lnTo>
                  <a:lnTo>
                    <a:pt x="966" y="901"/>
                  </a:lnTo>
                  <a:lnTo>
                    <a:pt x="967" y="901"/>
                  </a:lnTo>
                  <a:lnTo>
                    <a:pt x="968" y="900"/>
                  </a:lnTo>
                  <a:lnTo>
                    <a:pt x="968" y="898"/>
                  </a:lnTo>
                  <a:lnTo>
                    <a:pt x="969" y="897"/>
                  </a:lnTo>
                  <a:lnTo>
                    <a:pt x="970" y="897"/>
                  </a:lnTo>
                  <a:lnTo>
                    <a:pt x="970" y="897"/>
                  </a:lnTo>
                  <a:lnTo>
                    <a:pt x="971" y="897"/>
                  </a:lnTo>
                  <a:lnTo>
                    <a:pt x="972" y="895"/>
                  </a:lnTo>
                  <a:lnTo>
                    <a:pt x="973" y="894"/>
                  </a:lnTo>
                  <a:lnTo>
                    <a:pt x="973" y="893"/>
                  </a:lnTo>
                  <a:lnTo>
                    <a:pt x="973" y="893"/>
                  </a:lnTo>
                  <a:lnTo>
                    <a:pt x="975" y="891"/>
                  </a:lnTo>
                  <a:lnTo>
                    <a:pt x="979" y="887"/>
                  </a:lnTo>
                  <a:lnTo>
                    <a:pt x="980" y="885"/>
                  </a:lnTo>
                  <a:lnTo>
                    <a:pt x="981" y="883"/>
                  </a:lnTo>
                  <a:lnTo>
                    <a:pt x="980" y="882"/>
                  </a:lnTo>
                  <a:lnTo>
                    <a:pt x="978" y="880"/>
                  </a:lnTo>
                  <a:lnTo>
                    <a:pt x="977" y="880"/>
                  </a:lnTo>
                  <a:lnTo>
                    <a:pt x="977" y="879"/>
                  </a:lnTo>
                  <a:lnTo>
                    <a:pt x="983" y="864"/>
                  </a:lnTo>
                  <a:lnTo>
                    <a:pt x="983" y="862"/>
                  </a:lnTo>
                  <a:lnTo>
                    <a:pt x="982" y="860"/>
                  </a:lnTo>
                  <a:lnTo>
                    <a:pt x="980" y="859"/>
                  </a:lnTo>
                  <a:lnTo>
                    <a:pt x="980" y="857"/>
                  </a:lnTo>
                  <a:lnTo>
                    <a:pt x="980" y="855"/>
                  </a:lnTo>
                  <a:lnTo>
                    <a:pt x="990" y="834"/>
                  </a:lnTo>
                  <a:lnTo>
                    <a:pt x="990" y="833"/>
                  </a:lnTo>
                  <a:lnTo>
                    <a:pt x="990" y="831"/>
                  </a:lnTo>
                  <a:lnTo>
                    <a:pt x="988" y="828"/>
                  </a:lnTo>
                  <a:lnTo>
                    <a:pt x="987" y="827"/>
                  </a:lnTo>
                  <a:lnTo>
                    <a:pt x="988" y="823"/>
                  </a:lnTo>
                  <a:lnTo>
                    <a:pt x="987" y="821"/>
                  </a:lnTo>
                  <a:lnTo>
                    <a:pt x="987" y="819"/>
                  </a:lnTo>
                  <a:lnTo>
                    <a:pt x="988" y="817"/>
                  </a:lnTo>
                  <a:lnTo>
                    <a:pt x="989" y="815"/>
                  </a:lnTo>
                  <a:lnTo>
                    <a:pt x="990" y="814"/>
                  </a:lnTo>
                  <a:lnTo>
                    <a:pt x="991" y="813"/>
                  </a:lnTo>
                  <a:lnTo>
                    <a:pt x="993" y="810"/>
                  </a:lnTo>
                  <a:lnTo>
                    <a:pt x="994" y="810"/>
                  </a:lnTo>
                  <a:lnTo>
                    <a:pt x="1000" y="807"/>
                  </a:lnTo>
                  <a:lnTo>
                    <a:pt x="1002" y="805"/>
                  </a:lnTo>
                  <a:lnTo>
                    <a:pt x="1002" y="803"/>
                  </a:lnTo>
                  <a:lnTo>
                    <a:pt x="1002" y="802"/>
                  </a:lnTo>
                  <a:lnTo>
                    <a:pt x="1003" y="801"/>
                  </a:lnTo>
                  <a:lnTo>
                    <a:pt x="1007" y="799"/>
                  </a:lnTo>
                  <a:lnTo>
                    <a:pt x="1007" y="798"/>
                  </a:lnTo>
                  <a:lnTo>
                    <a:pt x="1008" y="796"/>
                  </a:lnTo>
                  <a:lnTo>
                    <a:pt x="1009" y="792"/>
                  </a:lnTo>
                  <a:lnTo>
                    <a:pt x="1010" y="789"/>
                  </a:lnTo>
                  <a:lnTo>
                    <a:pt x="1011" y="788"/>
                  </a:lnTo>
                  <a:lnTo>
                    <a:pt x="1012" y="787"/>
                  </a:lnTo>
                  <a:lnTo>
                    <a:pt x="1013" y="786"/>
                  </a:lnTo>
                  <a:lnTo>
                    <a:pt x="1014" y="786"/>
                  </a:lnTo>
                  <a:lnTo>
                    <a:pt x="1015" y="784"/>
                  </a:lnTo>
                  <a:lnTo>
                    <a:pt x="1015" y="783"/>
                  </a:lnTo>
                  <a:lnTo>
                    <a:pt x="1015" y="782"/>
                  </a:lnTo>
                  <a:lnTo>
                    <a:pt x="1015" y="779"/>
                  </a:lnTo>
                  <a:lnTo>
                    <a:pt x="1031" y="755"/>
                  </a:lnTo>
                  <a:lnTo>
                    <a:pt x="1031" y="754"/>
                  </a:lnTo>
                  <a:lnTo>
                    <a:pt x="1033" y="754"/>
                  </a:lnTo>
                  <a:lnTo>
                    <a:pt x="1034" y="754"/>
                  </a:lnTo>
                  <a:lnTo>
                    <a:pt x="1034" y="753"/>
                  </a:lnTo>
                  <a:lnTo>
                    <a:pt x="1034" y="752"/>
                  </a:lnTo>
                  <a:lnTo>
                    <a:pt x="1034" y="752"/>
                  </a:lnTo>
                  <a:lnTo>
                    <a:pt x="1034" y="751"/>
                  </a:lnTo>
                  <a:lnTo>
                    <a:pt x="1034" y="750"/>
                  </a:lnTo>
                  <a:lnTo>
                    <a:pt x="1035" y="750"/>
                  </a:lnTo>
                  <a:lnTo>
                    <a:pt x="1036" y="749"/>
                  </a:lnTo>
                  <a:lnTo>
                    <a:pt x="1038" y="749"/>
                  </a:lnTo>
                  <a:lnTo>
                    <a:pt x="1061" y="745"/>
                  </a:lnTo>
                  <a:lnTo>
                    <a:pt x="1062" y="745"/>
                  </a:lnTo>
                  <a:lnTo>
                    <a:pt x="1063" y="746"/>
                  </a:lnTo>
                  <a:lnTo>
                    <a:pt x="1066" y="747"/>
                  </a:lnTo>
                  <a:lnTo>
                    <a:pt x="1067" y="746"/>
                  </a:lnTo>
                  <a:lnTo>
                    <a:pt x="1068" y="744"/>
                  </a:lnTo>
                  <a:lnTo>
                    <a:pt x="1070" y="736"/>
                  </a:lnTo>
                  <a:lnTo>
                    <a:pt x="1070" y="734"/>
                  </a:lnTo>
                  <a:lnTo>
                    <a:pt x="1069" y="733"/>
                  </a:lnTo>
                  <a:lnTo>
                    <a:pt x="1067" y="730"/>
                  </a:lnTo>
                  <a:lnTo>
                    <a:pt x="1067" y="728"/>
                  </a:lnTo>
                  <a:lnTo>
                    <a:pt x="1068" y="728"/>
                  </a:lnTo>
                  <a:lnTo>
                    <a:pt x="1069" y="726"/>
                  </a:lnTo>
                  <a:lnTo>
                    <a:pt x="1070" y="725"/>
                  </a:lnTo>
                  <a:lnTo>
                    <a:pt x="1070" y="724"/>
                  </a:lnTo>
                  <a:lnTo>
                    <a:pt x="1069" y="722"/>
                  </a:lnTo>
                  <a:lnTo>
                    <a:pt x="1069" y="721"/>
                  </a:lnTo>
                  <a:lnTo>
                    <a:pt x="1077" y="696"/>
                  </a:lnTo>
                  <a:lnTo>
                    <a:pt x="1087" y="680"/>
                  </a:lnTo>
                  <a:lnTo>
                    <a:pt x="1087" y="677"/>
                  </a:lnTo>
                  <a:lnTo>
                    <a:pt x="1088" y="673"/>
                  </a:lnTo>
                  <a:lnTo>
                    <a:pt x="1088" y="671"/>
                  </a:lnTo>
                  <a:lnTo>
                    <a:pt x="1092" y="664"/>
                  </a:lnTo>
                  <a:lnTo>
                    <a:pt x="1093" y="660"/>
                  </a:lnTo>
                  <a:lnTo>
                    <a:pt x="1093" y="657"/>
                  </a:lnTo>
                  <a:lnTo>
                    <a:pt x="1092" y="652"/>
                  </a:lnTo>
                  <a:lnTo>
                    <a:pt x="1091" y="650"/>
                  </a:lnTo>
                  <a:lnTo>
                    <a:pt x="1091" y="649"/>
                  </a:lnTo>
                  <a:lnTo>
                    <a:pt x="1091" y="647"/>
                  </a:lnTo>
                  <a:lnTo>
                    <a:pt x="1098" y="626"/>
                  </a:lnTo>
                  <a:lnTo>
                    <a:pt x="1096" y="612"/>
                  </a:lnTo>
                  <a:lnTo>
                    <a:pt x="1095" y="603"/>
                  </a:lnTo>
                  <a:lnTo>
                    <a:pt x="1094" y="593"/>
                  </a:lnTo>
                  <a:lnTo>
                    <a:pt x="1093" y="585"/>
                  </a:lnTo>
                  <a:lnTo>
                    <a:pt x="1093" y="581"/>
                  </a:lnTo>
                  <a:lnTo>
                    <a:pt x="1091" y="568"/>
                  </a:lnTo>
                  <a:lnTo>
                    <a:pt x="1090" y="560"/>
                  </a:lnTo>
                  <a:lnTo>
                    <a:pt x="1090" y="559"/>
                  </a:lnTo>
                  <a:lnTo>
                    <a:pt x="1091" y="558"/>
                  </a:lnTo>
                  <a:lnTo>
                    <a:pt x="1097" y="553"/>
                  </a:lnTo>
                  <a:lnTo>
                    <a:pt x="1098" y="550"/>
                  </a:lnTo>
                  <a:lnTo>
                    <a:pt x="1101" y="539"/>
                  </a:lnTo>
                  <a:lnTo>
                    <a:pt x="1102" y="537"/>
                  </a:lnTo>
                  <a:lnTo>
                    <a:pt x="1105" y="535"/>
                  </a:lnTo>
                  <a:lnTo>
                    <a:pt x="1104" y="532"/>
                  </a:lnTo>
                  <a:lnTo>
                    <a:pt x="1104" y="528"/>
                  </a:lnTo>
                  <a:lnTo>
                    <a:pt x="1109" y="514"/>
                  </a:lnTo>
                  <a:lnTo>
                    <a:pt x="1109" y="512"/>
                  </a:lnTo>
                  <a:lnTo>
                    <a:pt x="1113" y="508"/>
                  </a:lnTo>
                  <a:lnTo>
                    <a:pt x="1116" y="504"/>
                  </a:lnTo>
                  <a:lnTo>
                    <a:pt x="1119" y="494"/>
                  </a:lnTo>
                  <a:lnTo>
                    <a:pt x="1122" y="485"/>
                  </a:lnTo>
                  <a:lnTo>
                    <a:pt x="1124" y="477"/>
                  </a:lnTo>
                  <a:lnTo>
                    <a:pt x="1125" y="475"/>
                  </a:lnTo>
                  <a:lnTo>
                    <a:pt x="1129" y="473"/>
                  </a:lnTo>
                  <a:lnTo>
                    <a:pt x="1130" y="470"/>
                  </a:lnTo>
                  <a:lnTo>
                    <a:pt x="1130" y="469"/>
                  </a:lnTo>
                  <a:lnTo>
                    <a:pt x="1128" y="466"/>
                  </a:lnTo>
                  <a:lnTo>
                    <a:pt x="1127" y="464"/>
                  </a:lnTo>
                  <a:lnTo>
                    <a:pt x="1128" y="462"/>
                  </a:lnTo>
                  <a:lnTo>
                    <a:pt x="1128" y="461"/>
                  </a:lnTo>
                  <a:lnTo>
                    <a:pt x="1128" y="459"/>
                  </a:lnTo>
                  <a:lnTo>
                    <a:pt x="1127" y="458"/>
                  </a:lnTo>
                  <a:lnTo>
                    <a:pt x="1126" y="456"/>
                  </a:lnTo>
                  <a:lnTo>
                    <a:pt x="1125" y="454"/>
                  </a:lnTo>
                  <a:lnTo>
                    <a:pt x="1124" y="454"/>
                  </a:lnTo>
                  <a:lnTo>
                    <a:pt x="1124" y="453"/>
                  </a:lnTo>
                  <a:lnTo>
                    <a:pt x="1124" y="451"/>
                  </a:lnTo>
                  <a:lnTo>
                    <a:pt x="1124" y="448"/>
                  </a:lnTo>
                  <a:lnTo>
                    <a:pt x="1124" y="446"/>
                  </a:lnTo>
                  <a:lnTo>
                    <a:pt x="1124" y="444"/>
                  </a:lnTo>
                  <a:lnTo>
                    <a:pt x="1124" y="442"/>
                  </a:lnTo>
                  <a:lnTo>
                    <a:pt x="1125" y="441"/>
                  </a:lnTo>
                  <a:lnTo>
                    <a:pt x="1126" y="439"/>
                  </a:lnTo>
                  <a:lnTo>
                    <a:pt x="1129" y="438"/>
                  </a:lnTo>
                  <a:lnTo>
                    <a:pt x="1130" y="437"/>
                  </a:lnTo>
                  <a:lnTo>
                    <a:pt x="1132" y="432"/>
                  </a:lnTo>
                  <a:lnTo>
                    <a:pt x="1132" y="428"/>
                  </a:lnTo>
                  <a:lnTo>
                    <a:pt x="1133" y="427"/>
                  </a:lnTo>
                  <a:lnTo>
                    <a:pt x="1133" y="426"/>
                  </a:lnTo>
                  <a:lnTo>
                    <a:pt x="1132" y="425"/>
                  </a:lnTo>
                  <a:lnTo>
                    <a:pt x="1132" y="422"/>
                  </a:lnTo>
                  <a:lnTo>
                    <a:pt x="1132" y="421"/>
                  </a:lnTo>
                  <a:lnTo>
                    <a:pt x="1132" y="420"/>
                  </a:lnTo>
                  <a:lnTo>
                    <a:pt x="1131" y="419"/>
                  </a:lnTo>
                  <a:lnTo>
                    <a:pt x="1131" y="418"/>
                  </a:lnTo>
                  <a:lnTo>
                    <a:pt x="1132" y="415"/>
                  </a:lnTo>
                  <a:lnTo>
                    <a:pt x="1133" y="414"/>
                  </a:lnTo>
                  <a:lnTo>
                    <a:pt x="1132" y="412"/>
                  </a:lnTo>
                  <a:lnTo>
                    <a:pt x="1131" y="410"/>
                  </a:lnTo>
                  <a:lnTo>
                    <a:pt x="1131" y="410"/>
                  </a:lnTo>
                  <a:lnTo>
                    <a:pt x="1131" y="409"/>
                  </a:lnTo>
                  <a:lnTo>
                    <a:pt x="1132" y="409"/>
                  </a:lnTo>
                  <a:lnTo>
                    <a:pt x="1133" y="409"/>
                  </a:lnTo>
                  <a:lnTo>
                    <a:pt x="1134" y="409"/>
                  </a:lnTo>
                  <a:lnTo>
                    <a:pt x="1136" y="410"/>
                  </a:lnTo>
                  <a:lnTo>
                    <a:pt x="1137" y="410"/>
                  </a:lnTo>
                  <a:lnTo>
                    <a:pt x="1139" y="410"/>
                  </a:lnTo>
                  <a:lnTo>
                    <a:pt x="1140" y="410"/>
                  </a:lnTo>
                  <a:lnTo>
                    <a:pt x="1142" y="413"/>
                  </a:lnTo>
                  <a:lnTo>
                    <a:pt x="1143" y="413"/>
                  </a:lnTo>
                  <a:lnTo>
                    <a:pt x="1147" y="412"/>
                  </a:lnTo>
                  <a:lnTo>
                    <a:pt x="1148" y="412"/>
                  </a:lnTo>
                  <a:lnTo>
                    <a:pt x="1150" y="412"/>
                  </a:lnTo>
                  <a:lnTo>
                    <a:pt x="1154" y="410"/>
                  </a:lnTo>
                  <a:lnTo>
                    <a:pt x="1156" y="410"/>
                  </a:lnTo>
                  <a:lnTo>
                    <a:pt x="1163" y="411"/>
                  </a:lnTo>
                  <a:lnTo>
                    <a:pt x="1167" y="407"/>
                  </a:lnTo>
                  <a:lnTo>
                    <a:pt x="1168" y="406"/>
                  </a:lnTo>
                  <a:lnTo>
                    <a:pt x="1168" y="404"/>
                  </a:lnTo>
                  <a:lnTo>
                    <a:pt x="1170" y="400"/>
                  </a:lnTo>
                  <a:lnTo>
                    <a:pt x="1171" y="399"/>
                  </a:lnTo>
                  <a:lnTo>
                    <a:pt x="1171" y="395"/>
                  </a:lnTo>
                  <a:lnTo>
                    <a:pt x="1171" y="394"/>
                  </a:lnTo>
                  <a:lnTo>
                    <a:pt x="1170" y="391"/>
                  </a:lnTo>
                  <a:lnTo>
                    <a:pt x="1170" y="390"/>
                  </a:lnTo>
                  <a:lnTo>
                    <a:pt x="1171" y="389"/>
                  </a:lnTo>
                  <a:lnTo>
                    <a:pt x="1181" y="386"/>
                  </a:lnTo>
                  <a:lnTo>
                    <a:pt x="1183" y="386"/>
                  </a:lnTo>
                  <a:lnTo>
                    <a:pt x="1187" y="384"/>
                  </a:lnTo>
                  <a:lnTo>
                    <a:pt x="1190" y="378"/>
                  </a:lnTo>
                  <a:lnTo>
                    <a:pt x="1193" y="376"/>
                  </a:lnTo>
                  <a:lnTo>
                    <a:pt x="1195" y="377"/>
                  </a:lnTo>
                  <a:lnTo>
                    <a:pt x="1196" y="379"/>
                  </a:lnTo>
                  <a:lnTo>
                    <a:pt x="1198" y="380"/>
                  </a:lnTo>
                  <a:lnTo>
                    <a:pt x="1200" y="380"/>
                  </a:lnTo>
                  <a:lnTo>
                    <a:pt x="1202" y="378"/>
                  </a:lnTo>
                  <a:lnTo>
                    <a:pt x="1204" y="375"/>
                  </a:lnTo>
                  <a:lnTo>
                    <a:pt x="1209" y="372"/>
                  </a:lnTo>
                  <a:lnTo>
                    <a:pt x="1210" y="371"/>
                  </a:lnTo>
                  <a:lnTo>
                    <a:pt x="1212" y="371"/>
                  </a:lnTo>
                  <a:lnTo>
                    <a:pt x="1213" y="372"/>
                  </a:lnTo>
                  <a:lnTo>
                    <a:pt x="1213" y="373"/>
                  </a:lnTo>
                  <a:lnTo>
                    <a:pt x="1213" y="375"/>
                  </a:lnTo>
                  <a:lnTo>
                    <a:pt x="1213" y="376"/>
                  </a:lnTo>
                  <a:lnTo>
                    <a:pt x="1214" y="376"/>
                  </a:lnTo>
                  <a:lnTo>
                    <a:pt x="1216" y="375"/>
                  </a:lnTo>
                  <a:lnTo>
                    <a:pt x="1217" y="374"/>
                  </a:lnTo>
                  <a:lnTo>
                    <a:pt x="1217" y="373"/>
                  </a:lnTo>
                  <a:lnTo>
                    <a:pt x="1217" y="372"/>
                  </a:lnTo>
                  <a:lnTo>
                    <a:pt x="1217" y="371"/>
                  </a:lnTo>
                  <a:lnTo>
                    <a:pt x="1220" y="370"/>
                  </a:lnTo>
                  <a:lnTo>
                    <a:pt x="1221" y="371"/>
                  </a:lnTo>
                  <a:lnTo>
                    <a:pt x="1222" y="372"/>
                  </a:lnTo>
                  <a:lnTo>
                    <a:pt x="1224" y="373"/>
                  </a:lnTo>
                  <a:lnTo>
                    <a:pt x="1226" y="373"/>
                  </a:lnTo>
                  <a:lnTo>
                    <a:pt x="1226" y="371"/>
                  </a:lnTo>
                  <a:lnTo>
                    <a:pt x="1226" y="370"/>
                  </a:lnTo>
                  <a:lnTo>
                    <a:pt x="1226" y="368"/>
                  </a:lnTo>
                  <a:lnTo>
                    <a:pt x="1226" y="368"/>
                  </a:lnTo>
                  <a:lnTo>
                    <a:pt x="1227" y="366"/>
                  </a:lnTo>
                  <a:lnTo>
                    <a:pt x="1232" y="364"/>
                  </a:lnTo>
                  <a:lnTo>
                    <a:pt x="1234" y="363"/>
                  </a:lnTo>
                  <a:lnTo>
                    <a:pt x="1235" y="360"/>
                  </a:lnTo>
                  <a:lnTo>
                    <a:pt x="1240" y="347"/>
                  </a:lnTo>
                  <a:lnTo>
                    <a:pt x="1242" y="344"/>
                  </a:lnTo>
                  <a:lnTo>
                    <a:pt x="1252" y="336"/>
                  </a:lnTo>
                  <a:lnTo>
                    <a:pt x="1252" y="335"/>
                  </a:lnTo>
                  <a:lnTo>
                    <a:pt x="1251" y="333"/>
                  </a:lnTo>
                  <a:lnTo>
                    <a:pt x="1251" y="332"/>
                  </a:lnTo>
                  <a:lnTo>
                    <a:pt x="1251" y="331"/>
                  </a:lnTo>
                  <a:lnTo>
                    <a:pt x="1251" y="329"/>
                  </a:lnTo>
                  <a:lnTo>
                    <a:pt x="1248" y="326"/>
                  </a:lnTo>
                  <a:lnTo>
                    <a:pt x="1247" y="325"/>
                  </a:lnTo>
                  <a:lnTo>
                    <a:pt x="1248" y="327"/>
                  </a:lnTo>
                  <a:lnTo>
                    <a:pt x="1248" y="328"/>
                  </a:lnTo>
                  <a:lnTo>
                    <a:pt x="1247" y="330"/>
                  </a:lnTo>
                  <a:lnTo>
                    <a:pt x="1246" y="329"/>
                  </a:lnTo>
                  <a:lnTo>
                    <a:pt x="1246" y="328"/>
                  </a:lnTo>
                  <a:lnTo>
                    <a:pt x="1245" y="326"/>
                  </a:lnTo>
                  <a:lnTo>
                    <a:pt x="1245" y="325"/>
                  </a:lnTo>
                  <a:lnTo>
                    <a:pt x="1243" y="325"/>
                  </a:lnTo>
                  <a:lnTo>
                    <a:pt x="1241" y="325"/>
                  </a:lnTo>
                  <a:lnTo>
                    <a:pt x="1240" y="325"/>
                  </a:lnTo>
                  <a:lnTo>
                    <a:pt x="1241" y="324"/>
                  </a:lnTo>
                  <a:lnTo>
                    <a:pt x="1238" y="320"/>
                  </a:lnTo>
                  <a:lnTo>
                    <a:pt x="1237" y="319"/>
                  </a:lnTo>
                  <a:lnTo>
                    <a:pt x="1235" y="320"/>
                  </a:lnTo>
                  <a:lnTo>
                    <a:pt x="1236" y="321"/>
                  </a:lnTo>
                  <a:lnTo>
                    <a:pt x="1235" y="321"/>
                  </a:lnTo>
                  <a:lnTo>
                    <a:pt x="1234" y="321"/>
                  </a:lnTo>
                  <a:lnTo>
                    <a:pt x="1234" y="321"/>
                  </a:lnTo>
                  <a:lnTo>
                    <a:pt x="1231" y="321"/>
                  </a:lnTo>
                  <a:lnTo>
                    <a:pt x="1230" y="320"/>
                  </a:lnTo>
                  <a:lnTo>
                    <a:pt x="1229" y="320"/>
                  </a:lnTo>
                  <a:lnTo>
                    <a:pt x="1229" y="319"/>
                  </a:lnTo>
                  <a:lnTo>
                    <a:pt x="1228" y="319"/>
                  </a:lnTo>
                  <a:lnTo>
                    <a:pt x="1227" y="319"/>
                  </a:lnTo>
                  <a:lnTo>
                    <a:pt x="1226" y="319"/>
                  </a:lnTo>
                  <a:lnTo>
                    <a:pt x="1224" y="319"/>
                  </a:lnTo>
                  <a:lnTo>
                    <a:pt x="1225" y="318"/>
                  </a:lnTo>
                  <a:lnTo>
                    <a:pt x="1226" y="318"/>
                  </a:lnTo>
                  <a:lnTo>
                    <a:pt x="1226" y="318"/>
                  </a:lnTo>
                  <a:lnTo>
                    <a:pt x="1227" y="318"/>
                  </a:lnTo>
                  <a:lnTo>
                    <a:pt x="1228" y="317"/>
                  </a:lnTo>
                  <a:lnTo>
                    <a:pt x="1228" y="316"/>
                  </a:lnTo>
                  <a:lnTo>
                    <a:pt x="1228" y="315"/>
                  </a:lnTo>
                  <a:lnTo>
                    <a:pt x="1228" y="314"/>
                  </a:lnTo>
                  <a:lnTo>
                    <a:pt x="1229" y="313"/>
                  </a:lnTo>
                  <a:lnTo>
                    <a:pt x="1230" y="313"/>
                  </a:lnTo>
                  <a:lnTo>
                    <a:pt x="1231" y="313"/>
                  </a:lnTo>
                  <a:lnTo>
                    <a:pt x="1230" y="312"/>
                  </a:lnTo>
                  <a:lnTo>
                    <a:pt x="1227" y="313"/>
                  </a:lnTo>
                  <a:lnTo>
                    <a:pt x="1226" y="313"/>
                  </a:lnTo>
                  <a:lnTo>
                    <a:pt x="1226" y="317"/>
                  </a:lnTo>
                  <a:lnTo>
                    <a:pt x="1223" y="317"/>
                  </a:lnTo>
                  <a:lnTo>
                    <a:pt x="1219" y="316"/>
                  </a:lnTo>
                  <a:lnTo>
                    <a:pt x="1216" y="313"/>
                  </a:lnTo>
                  <a:lnTo>
                    <a:pt x="1213" y="308"/>
                  </a:lnTo>
                  <a:lnTo>
                    <a:pt x="1214" y="305"/>
                  </a:lnTo>
                  <a:lnTo>
                    <a:pt x="1216" y="305"/>
                  </a:lnTo>
                  <a:lnTo>
                    <a:pt x="1217" y="304"/>
                  </a:lnTo>
                  <a:lnTo>
                    <a:pt x="1216" y="303"/>
                  </a:lnTo>
                  <a:lnTo>
                    <a:pt x="1212" y="301"/>
                  </a:lnTo>
                  <a:lnTo>
                    <a:pt x="1210" y="300"/>
                  </a:lnTo>
                  <a:lnTo>
                    <a:pt x="1207" y="297"/>
                  </a:lnTo>
                  <a:lnTo>
                    <a:pt x="1205" y="293"/>
                  </a:lnTo>
                  <a:lnTo>
                    <a:pt x="1202" y="289"/>
                  </a:lnTo>
                  <a:lnTo>
                    <a:pt x="1194" y="287"/>
                  </a:lnTo>
                  <a:lnTo>
                    <a:pt x="1193" y="286"/>
                  </a:lnTo>
                  <a:lnTo>
                    <a:pt x="1192" y="285"/>
                  </a:lnTo>
                  <a:lnTo>
                    <a:pt x="1191" y="285"/>
                  </a:lnTo>
                  <a:lnTo>
                    <a:pt x="1189" y="286"/>
                  </a:lnTo>
                  <a:lnTo>
                    <a:pt x="1190" y="283"/>
                  </a:lnTo>
                  <a:lnTo>
                    <a:pt x="1188" y="282"/>
                  </a:lnTo>
                  <a:lnTo>
                    <a:pt x="1188" y="281"/>
                  </a:lnTo>
                  <a:lnTo>
                    <a:pt x="1188" y="281"/>
                  </a:lnTo>
                  <a:lnTo>
                    <a:pt x="1187" y="281"/>
                  </a:lnTo>
                  <a:lnTo>
                    <a:pt x="1185" y="281"/>
                  </a:lnTo>
                  <a:lnTo>
                    <a:pt x="1183" y="280"/>
                  </a:lnTo>
                  <a:lnTo>
                    <a:pt x="1183" y="278"/>
                  </a:lnTo>
                  <a:lnTo>
                    <a:pt x="1181" y="279"/>
                  </a:lnTo>
                  <a:lnTo>
                    <a:pt x="1177" y="280"/>
                  </a:lnTo>
                  <a:lnTo>
                    <a:pt x="1176" y="280"/>
                  </a:lnTo>
                  <a:lnTo>
                    <a:pt x="1175" y="280"/>
                  </a:lnTo>
                  <a:lnTo>
                    <a:pt x="1174" y="281"/>
                  </a:lnTo>
                  <a:lnTo>
                    <a:pt x="1173" y="280"/>
                  </a:lnTo>
                  <a:lnTo>
                    <a:pt x="1172" y="279"/>
                  </a:lnTo>
                  <a:lnTo>
                    <a:pt x="1172" y="278"/>
                  </a:lnTo>
                  <a:lnTo>
                    <a:pt x="1170" y="275"/>
                  </a:lnTo>
                  <a:lnTo>
                    <a:pt x="1168" y="273"/>
                  </a:lnTo>
                  <a:lnTo>
                    <a:pt x="1166" y="269"/>
                  </a:lnTo>
                  <a:lnTo>
                    <a:pt x="1165" y="268"/>
                  </a:lnTo>
                  <a:lnTo>
                    <a:pt x="1164" y="264"/>
                  </a:lnTo>
                  <a:lnTo>
                    <a:pt x="1163" y="261"/>
                  </a:lnTo>
                  <a:lnTo>
                    <a:pt x="1162" y="256"/>
                  </a:lnTo>
                  <a:lnTo>
                    <a:pt x="1162" y="251"/>
                  </a:lnTo>
                  <a:lnTo>
                    <a:pt x="1160" y="249"/>
                  </a:lnTo>
                  <a:lnTo>
                    <a:pt x="1160" y="248"/>
                  </a:lnTo>
                  <a:lnTo>
                    <a:pt x="1160" y="247"/>
                  </a:lnTo>
                  <a:lnTo>
                    <a:pt x="1160" y="246"/>
                  </a:lnTo>
                  <a:lnTo>
                    <a:pt x="1159" y="246"/>
                  </a:lnTo>
                  <a:lnTo>
                    <a:pt x="1158" y="245"/>
                  </a:lnTo>
                  <a:lnTo>
                    <a:pt x="1158" y="244"/>
                  </a:lnTo>
                  <a:lnTo>
                    <a:pt x="1157" y="236"/>
                  </a:lnTo>
                  <a:lnTo>
                    <a:pt x="1155" y="219"/>
                  </a:lnTo>
                  <a:lnTo>
                    <a:pt x="1153" y="215"/>
                  </a:lnTo>
                  <a:lnTo>
                    <a:pt x="1152" y="213"/>
                  </a:lnTo>
                  <a:lnTo>
                    <a:pt x="1151" y="212"/>
                  </a:lnTo>
                  <a:lnTo>
                    <a:pt x="1151" y="211"/>
                  </a:lnTo>
                  <a:lnTo>
                    <a:pt x="1151" y="211"/>
                  </a:lnTo>
                  <a:lnTo>
                    <a:pt x="1151" y="205"/>
                  </a:lnTo>
                  <a:lnTo>
                    <a:pt x="1151" y="204"/>
                  </a:lnTo>
                  <a:lnTo>
                    <a:pt x="1152" y="202"/>
                  </a:lnTo>
                  <a:lnTo>
                    <a:pt x="1153" y="201"/>
                  </a:lnTo>
                  <a:lnTo>
                    <a:pt x="1153" y="200"/>
                  </a:lnTo>
                  <a:lnTo>
                    <a:pt x="1153" y="195"/>
                  </a:lnTo>
                  <a:lnTo>
                    <a:pt x="1153" y="193"/>
                  </a:lnTo>
                  <a:lnTo>
                    <a:pt x="1148" y="179"/>
                  </a:lnTo>
                  <a:lnTo>
                    <a:pt x="1147" y="177"/>
                  </a:lnTo>
                  <a:lnTo>
                    <a:pt x="1147" y="175"/>
                  </a:lnTo>
                  <a:lnTo>
                    <a:pt x="1148" y="174"/>
                  </a:lnTo>
                  <a:lnTo>
                    <a:pt x="1148" y="173"/>
                  </a:lnTo>
                  <a:lnTo>
                    <a:pt x="1148" y="172"/>
                  </a:lnTo>
                  <a:lnTo>
                    <a:pt x="1148" y="171"/>
                  </a:lnTo>
                  <a:lnTo>
                    <a:pt x="1149" y="169"/>
                  </a:lnTo>
                  <a:lnTo>
                    <a:pt x="1149" y="164"/>
                  </a:lnTo>
                  <a:lnTo>
                    <a:pt x="1149" y="162"/>
                  </a:lnTo>
                  <a:lnTo>
                    <a:pt x="1148" y="159"/>
                  </a:lnTo>
                  <a:lnTo>
                    <a:pt x="1147" y="154"/>
                  </a:lnTo>
                  <a:lnTo>
                    <a:pt x="1147" y="154"/>
                  </a:lnTo>
                  <a:lnTo>
                    <a:pt x="1146" y="150"/>
                  </a:lnTo>
                  <a:lnTo>
                    <a:pt x="1147" y="145"/>
                  </a:lnTo>
                  <a:lnTo>
                    <a:pt x="1146" y="142"/>
                  </a:lnTo>
                  <a:lnTo>
                    <a:pt x="1147" y="141"/>
                  </a:lnTo>
                  <a:lnTo>
                    <a:pt x="1148" y="141"/>
                  </a:lnTo>
                  <a:lnTo>
                    <a:pt x="1149" y="140"/>
                  </a:lnTo>
                  <a:lnTo>
                    <a:pt x="1150" y="140"/>
                  </a:lnTo>
                  <a:lnTo>
                    <a:pt x="1150" y="138"/>
                  </a:lnTo>
                  <a:lnTo>
                    <a:pt x="1150" y="132"/>
                  </a:lnTo>
                  <a:lnTo>
                    <a:pt x="1147" y="124"/>
                  </a:lnTo>
                  <a:lnTo>
                    <a:pt x="1146" y="118"/>
                  </a:lnTo>
                  <a:lnTo>
                    <a:pt x="1145" y="109"/>
                  </a:lnTo>
                  <a:lnTo>
                    <a:pt x="1144" y="103"/>
                  </a:lnTo>
                  <a:lnTo>
                    <a:pt x="1141" y="98"/>
                  </a:lnTo>
                  <a:lnTo>
                    <a:pt x="1140" y="95"/>
                  </a:lnTo>
                  <a:lnTo>
                    <a:pt x="1140" y="94"/>
                  </a:lnTo>
                  <a:lnTo>
                    <a:pt x="1140" y="93"/>
                  </a:lnTo>
                  <a:lnTo>
                    <a:pt x="1140" y="93"/>
                  </a:lnTo>
                  <a:lnTo>
                    <a:pt x="1140" y="93"/>
                  </a:lnTo>
                  <a:lnTo>
                    <a:pt x="1141" y="92"/>
                  </a:lnTo>
                  <a:lnTo>
                    <a:pt x="1141" y="91"/>
                  </a:lnTo>
                  <a:lnTo>
                    <a:pt x="1141" y="90"/>
                  </a:lnTo>
                  <a:lnTo>
                    <a:pt x="1141" y="89"/>
                  </a:lnTo>
                  <a:lnTo>
                    <a:pt x="1141" y="88"/>
                  </a:lnTo>
                  <a:lnTo>
                    <a:pt x="1141" y="87"/>
                  </a:lnTo>
                  <a:lnTo>
                    <a:pt x="1141" y="86"/>
                  </a:lnTo>
                  <a:lnTo>
                    <a:pt x="1140" y="86"/>
                  </a:lnTo>
                  <a:lnTo>
                    <a:pt x="1140" y="85"/>
                  </a:lnTo>
                  <a:lnTo>
                    <a:pt x="1140" y="84"/>
                  </a:lnTo>
                  <a:lnTo>
                    <a:pt x="1140" y="82"/>
                  </a:lnTo>
                  <a:lnTo>
                    <a:pt x="1141" y="80"/>
                  </a:lnTo>
                  <a:lnTo>
                    <a:pt x="1144" y="81"/>
                  </a:lnTo>
                  <a:lnTo>
                    <a:pt x="1145" y="82"/>
                  </a:lnTo>
                  <a:lnTo>
                    <a:pt x="1145" y="83"/>
                  </a:lnTo>
                  <a:lnTo>
                    <a:pt x="1144" y="84"/>
                  </a:lnTo>
                  <a:lnTo>
                    <a:pt x="1144" y="85"/>
                  </a:lnTo>
                  <a:lnTo>
                    <a:pt x="1144" y="85"/>
                  </a:lnTo>
                  <a:lnTo>
                    <a:pt x="1145" y="86"/>
                  </a:lnTo>
                  <a:lnTo>
                    <a:pt x="1146" y="85"/>
                  </a:lnTo>
                  <a:lnTo>
                    <a:pt x="1148" y="87"/>
                  </a:lnTo>
                  <a:lnTo>
                    <a:pt x="1149" y="87"/>
                  </a:lnTo>
                  <a:lnTo>
                    <a:pt x="1150" y="88"/>
                  </a:lnTo>
                  <a:lnTo>
                    <a:pt x="1151" y="91"/>
                  </a:lnTo>
                  <a:lnTo>
                    <a:pt x="1153" y="93"/>
                  </a:lnTo>
                  <a:lnTo>
                    <a:pt x="1154" y="93"/>
                  </a:lnTo>
                  <a:lnTo>
                    <a:pt x="1153" y="94"/>
                  </a:lnTo>
                  <a:lnTo>
                    <a:pt x="1152" y="93"/>
                  </a:lnTo>
                  <a:lnTo>
                    <a:pt x="1150" y="92"/>
                  </a:lnTo>
                  <a:lnTo>
                    <a:pt x="1149" y="92"/>
                  </a:lnTo>
                  <a:lnTo>
                    <a:pt x="1149" y="91"/>
                  </a:lnTo>
                  <a:lnTo>
                    <a:pt x="1148" y="90"/>
                  </a:lnTo>
                  <a:lnTo>
                    <a:pt x="1148" y="90"/>
                  </a:lnTo>
                  <a:lnTo>
                    <a:pt x="1147" y="90"/>
                  </a:lnTo>
                  <a:lnTo>
                    <a:pt x="1148" y="91"/>
                  </a:lnTo>
                  <a:lnTo>
                    <a:pt x="1148" y="92"/>
                  </a:lnTo>
                  <a:lnTo>
                    <a:pt x="1148" y="93"/>
                  </a:lnTo>
                  <a:lnTo>
                    <a:pt x="1150" y="96"/>
                  </a:lnTo>
                  <a:lnTo>
                    <a:pt x="1152" y="98"/>
                  </a:lnTo>
                  <a:lnTo>
                    <a:pt x="1154" y="96"/>
                  </a:lnTo>
                  <a:lnTo>
                    <a:pt x="1155" y="97"/>
                  </a:lnTo>
                  <a:lnTo>
                    <a:pt x="1156" y="96"/>
                  </a:lnTo>
                  <a:lnTo>
                    <a:pt x="1156" y="95"/>
                  </a:lnTo>
                  <a:lnTo>
                    <a:pt x="1156" y="93"/>
                  </a:lnTo>
                  <a:lnTo>
                    <a:pt x="1156" y="92"/>
                  </a:lnTo>
                  <a:lnTo>
                    <a:pt x="1148" y="82"/>
                  </a:lnTo>
                  <a:lnTo>
                    <a:pt x="1141" y="76"/>
                  </a:lnTo>
                  <a:lnTo>
                    <a:pt x="1132" y="61"/>
                  </a:lnTo>
                  <a:lnTo>
                    <a:pt x="1128" y="51"/>
                  </a:lnTo>
                  <a:lnTo>
                    <a:pt x="1127" y="50"/>
                  </a:lnTo>
                  <a:lnTo>
                    <a:pt x="1126" y="49"/>
                  </a:lnTo>
                  <a:lnTo>
                    <a:pt x="1126" y="48"/>
                  </a:lnTo>
                  <a:lnTo>
                    <a:pt x="1125" y="47"/>
                  </a:lnTo>
                  <a:lnTo>
                    <a:pt x="1125" y="47"/>
                  </a:lnTo>
                  <a:lnTo>
                    <a:pt x="1124" y="46"/>
                  </a:lnTo>
                  <a:lnTo>
                    <a:pt x="1125" y="44"/>
                  </a:lnTo>
                  <a:lnTo>
                    <a:pt x="1124" y="32"/>
                  </a:lnTo>
                  <a:lnTo>
                    <a:pt x="1124" y="23"/>
                  </a:lnTo>
                  <a:lnTo>
                    <a:pt x="1123" y="22"/>
                  </a:lnTo>
                  <a:lnTo>
                    <a:pt x="1121" y="21"/>
                  </a:lnTo>
                  <a:lnTo>
                    <a:pt x="1122" y="21"/>
                  </a:lnTo>
                  <a:lnTo>
                    <a:pt x="1124" y="20"/>
                  </a:lnTo>
                  <a:lnTo>
                    <a:pt x="1124" y="18"/>
                  </a:lnTo>
                  <a:lnTo>
                    <a:pt x="1107" y="18"/>
                  </a:lnTo>
                  <a:lnTo>
                    <a:pt x="1090" y="1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073">
              <a:extLst>
                <a:ext uri="{FF2B5EF4-FFF2-40B4-BE49-F238E27FC236}">
                  <a16:creationId xmlns:a16="http://schemas.microsoft.com/office/drawing/2014/main" id="{E4C77368-F6B7-9011-2E8F-A5CCD5532B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9700" y="1058863"/>
              <a:ext cx="1158875" cy="1076325"/>
            </a:xfrm>
            <a:custGeom>
              <a:avLst/>
              <a:gdLst>
                <a:gd name="T0" fmla="*/ 184 w 730"/>
                <a:gd name="T1" fmla="*/ 57 h 678"/>
                <a:gd name="T2" fmla="*/ 186 w 730"/>
                <a:gd name="T3" fmla="*/ 110 h 678"/>
                <a:gd name="T4" fmla="*/ 169 w 730"/>
                <a:gd name="T5" fmla="*/ 201 h 678"/>
                <a:gd name="T6" fmla="*/ 100 w 730"/>
                <a:gd name="T7" fmla="*/ 242 h 678"/>
                <a:gd name="T8" fmla="*/ 17 w 730"/>
                <a:gd name="T9" fmla="*/ 292 h 678"/>
                <a:gd name="T10" fmla="*/ 20 w 730"/>
                <a:gd name="T11" fmla="*/ 395 h 678"/>
                <a:gd name="T12" fmla="*/ 29 w 730"/>
                <a:gd name="T13" fmla="*/ 413 h 678"/>
                <a:gd name="T14" fmla="*/ 142 w 730"/>
                <a:gd name="T15" fmla="*/ 441 h 678"/>
                <a:gd name="T16" fmla="*/ 207 w 730"/>
                <a:gd name="T17" fmla="*/ 481 h 678"/>
                <a:gd name="T18" fmla="*/ 271 w 730"/>
                <a:gd name="T19" fmla="*/ 524 h 678"/>
                <a:gd name="T20" fmla="*/ 333 w 730"/>
                <a:gd name="T21" fmla="*/ 577 h 678"/>
                <a:gd name="T22" fmla="*/ 408 w 730"/>
                <a:gd name="T23" fmla="*/ 639 h 678"/>
                <a:gd name="T24" fmla="*/ 456 w 730"/>
                <a:gd name="T25" fmla="*/ 668 h 678"/>
                <a:gd name="T26" fmla="*/ 528 w 730"/>
                <a:gd name="T27" fmla="*/ 674 h 678"/>
                <a:gd name="T28" fmla="*/ 577 w 730"/>
                <a:gd name="T29" fmla="*/ 676 h 678"/>
                <a:gd name="T30" fmla="*/ 613 w 730"/>
                <a:gd name="T31" fmla="*/ 626 h 678"/>
                <a:gd name="T32" fmla="*/ 669 w 730"/>
                <a:gd name="T33" fmla="*/ 590 h 678"/>
                <a:gd name="T34" fmla="*/ 685 w 730"/>
                <a:gd name="T35" fmla="*/ 592 h 678"/>
                <a:gd name="T36" fmla="*/ 710 w 730"/>
                <a:gd name="T37" fmla="*/ 599 h 678"/>
                <a:gd name="T38" fmla="*/ 725 w 730"/>
                <a:gd name="T39" fmla="*/ 600 h 678"/>
                <a:gd name="T40" fmla="*/ 718 w 730"/>
                <a:gd name="T41" fmla="*/ 585 h 678"/>
                <a:gd name="T42" fmla="*/ 711 w 730"/>
                <a:gd name="T43" fmla="*/ 570 h 678"/>
                <a:gd name="T44" fmla="*/ 702 w 730"/>
                <a:gd name="T45" fmla="*/ 565 h 678"/>
                <a:gd name="T46" fmla="*/ 688 w 730"/>
                <a:gd name="T47" fmla="*/ 512 h 678"/>
                <a:gd name="T48" fmla="*/ 671 w 730"/>
                <a:gd name="T49" fmla="*/ 435 h 678"/>
                <a:gd name="T50" fmla="*/ 661 w 730"/>
                <a:gd name="T51" fmla="*/ 420 h 678"/>
                <a:gd name="T52" fmla="*/ 651 w 730"/>
                <a:gd name="T53" fmla="*/ 409 h 678"/>
                <a:gd name="T54" fmla="*/ 647 w 730"/>
                <a:gd name="T55" fmla="*/ 397 h 678"/>
                <a:gd name="T56" fmla="*/ 642 w 730"/>
                <a:gd name="T57" fmla="*/ 386 h 678"/>
                <a:gd name="T58" fmla="*/ 621 w 730"/>
                <a:gd name="T59" fmla="*/ 381 h 678"/>
                <a:gd name="T60" fmla="*/ 560 w 730"/>
                <a:gd name="T61" fmla="*/ 338 h 678"/>
                <a:gd name="T62" fmla="*/ 546 w 730"/>
                <a:gd name="T63" fmla="*/ 328 h 678"/>
                <a:gd name="T64" fmla="*/ 552 w 730"/>
                <a:gd name="T65" fmla="*/ 320 h 678"/>
                <a:gd name="T66" fmla="*/ 547 w 730"/>
                <a:gd name="T67" fmla="*/ 309 h 678"/>
                <a:gd name="T68" fmla="*/ 537 w 730"/>
                <a:gd name="T69" fmla="*/ 290 h 678"/>
                <a:gd name="T70" fmla="*/ 534 w 730"/>
                <a:gd name="T71" fmla="*/ 284 h 678"/>
                <a:gd name="T72" fmla="*/ 519 w 730"/>
                <a:gd name="T73" fmla="*/ 282 h 678"/>
                <a:gd name="T74" fmla="*/ 511 w 730"/>
                <a:gd name="T75" fmla="*/ 267 h 678"/>
                <a:gd name="T76" fmla="*/ 493 w 730"/>
                <a:gd name="T77" fmla="*/ 248 h 678"/>
                <a:gd name="T78" fmla="*/ 506 w 730"/>
                <a:gd name="T79" fmla="*/ 232 h 678"/>
                <a:gd name="T80" fmla="*/ 507 w 730"/>
                <a:gd name="T81" fmla="*/ 217 h 678"/>
                <a:gd name="T82" fmla="*/ 501 w 730"/>
                <a:gd name="T83" fmla="*/ 203 h 678"/>
                <a:gd name="T84" fmla="*/ 515 w 730"/>
                <a:gd name="T85" fmla="*/ 195 h 678"/>
                <a:gd name="T86" fmla="*/ 515 w 730"/>
                <a:gd name="T87" fmla="*/ 186 h 678"/>
                <a:gd name="T88" fmla="*/ 513 w 730"/>
                <a:gd name="T89" fmla="*/ 179 h 678"/>
                <a:gd name="T90" fmla="*/ 521 w 730"/>
                <a:gd name="T91" fmla="*/ 164 h 678"/>
                <a:gd name="T92" fmla="*/ 529 w 730"/>
                <a:gd name="T93" fmla="*/ 155 h 678"/>
                <a:gd name="T94" fmla="*/ 533 w 730"/>
                <a:gd name="T95" fmla="*/ 146 h 678"/>
                <a:gd name="T96" fmla="*/ 546 w 730"/>
                <a:gd name="T97" fmla="*/ 147 h 678"/>
                <a:gd name="T98" fmla="*/ 548 w 730"/>
                <a:gd name="T99" fmla="*/ 134 h 678"/>
                <a:gd name="T100" fmla="*/ 537 w 730"/>
                <a:gd name="T101" fmla="*/ 110 h 678"/>
                <a:gd name="T102" fmla="*/ 539 w 730"/>
                <a:gd name="T103" fmla="*/ 102 h 678"/>
                <a:gd name="T104" fmla="*/ 553 w 730"/>
                <a:gd name="T105" fmla="*/ 90 h 678"/>
                <a:gd name="T106" fmla="*/ 562 w 730"/>
                <a:gd name="T107" fmla="*/ 79 h 678"/>
                <a:gd name="T108" fmla="*/ 548 w 730"/>
                <a:gd name="T109" fmla="*/ 77 h 678"/>
                <a:gd name="T110" fmla="*/ 531 w 730"/>
                <a:gd name="T111" fmla="*/ 78 h 678"/>
                <a:gd name="T112" fmla="*/ 516 w 730"/>
                <a:gd name="T113" fmla="*/ 75 h 678"/>
                <a:gd name="T114" fmla="*/ 494 w 730"/>
                <a:gd name="T115" fmla="*/ 64 h 678"/>
                <a:gd name="T116" fmla="*/ 491 w 730"/>
                <a:gd name="T117" fmla="*/ 53 h 678"/>
                <a:gd name="T118" fmla="*/ 484 w 730"/>
                <a:gd name="T119" fmla="*/ 34 h 678"/>
                <a:gd name="T120" fmla="*/ 470 w 730"/>
                <a:gd name="T121" fmla="*/ 23 h 678"/>
                <a:gd name="T122" fmla="*/ 465 w 730"/>
                <a:gd name="T123" fmla="*/ 12 h 678"/>
                <a:gd name="T124" fmla="*/ 227 w 730"/>
                <a:gd name="T125" fmla="*/ 8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30" h="678">
                  <a:moveTo>
                    <a:pt x="227" y="8"/>
                  </a:moveTo>
                  <a:lnTo>
                    <a:pt x="226" y="9"/>
                  </a:lnTo>
                  <a:lnTo>
                    <a:pt x="203" y="13"/>
                  </a:lnTo>
                  <a:lnTo>
                    <a:pt x="197" y="14"/>
                  </a:lnTo>
                  <a:lnTo>
                    <a:pt x="195" y="15"/>
                  </a:lnTo>
                  <a:lnTo>
                    <a:pt x="194" y="17"/>
                  </a:lnTo>
                  <a:lnTo>
                    <a:pt x="187" y="30"/>
                  </a:lnTo>
                  <a:lnTo>
                    <a:pt x="187" y="32"/>
                  </a:lnTo>
                  <a:lnTo>
                    <a:pt x="184" y="56"/>
                  </a:lnTo>
                  <a:lnTo>
                    <a:pt x="184" y="57"/>
                  </a:lnTo>
                  <a:lnTo>
                    <a:pt x="185" y="59"/>
                  </a:lnTo>
                  <a:lnTo>
                    <a:pt x="187" y="64"/>
                  </a:lnTo>
                  <a:lnTo>
                    <a:pt x="193" y="75"/>
                  </a:lnTo>
                  <a:lnTo>
                    <a:pt x="194" y="79"/>
                  </a:lnTo>
                  <a:lnTo>
                    <a:pt x="194" y="82"/>
                  </a:lnTo>
                  <a:lnTo>
                    <a:pt x="194" y="95"/>
                  </a:lnTo>
                  <a:lnTo>
                    <a:pt x="194" y="98"/>
                  </a:lnTo>
                  <a:lnTo>
                    <a:pt x="192" y="100"/>
                  </a:lnTo>
                  <a:lnTo>
                    <a:pt x="189" y="104"/>
                  </a:lnTo>
                  <a:lnTo>
                    <a:pt x="186" y="110"/>
                  </a:lnTo>
                  <a:lnTo>
                    <a:pt x="186" y="113"/>
                  </a:lnTo>
                  <a:lnTo>
                    <a:pt x="185" y="121"/>
                  </a:lnTo>
                  <a:lnTo>
                    <a:pt x="181" y="133"/>
                  </a:lnTo>
                  <a:lnTo>
                    <a:pt x="180" y="138"/>
                  </a:lnTo>
                  <a:lnTo>
                    <a:pt x="180" y="140"/>
                  </a:lnTo>
                  <a:lnTo>
                    <a:pt x="181" y="155"/>
                  </a:lnTo>
                  <a:lnTo>
                    <a:pt x="182" y="171"/>
                  </a:lnTo>
                  <a:lnTo>
                    <a:pt x="181" y="174"/>
                  </a:lnTo>
                  <a:lnTo>
                    <a:pt x="181" y="176"/>
                  </a:lnTo>
                  <a:lnTo>
                    <a:pt x="169" y="201"/>
                  </a:lnTo>
                  <a:lnTo>
                    <a:pt x="165" y="207"/>
                  </a:lnTo>
                  <a:lnTo>
                    <a:pt x="164" y="209"/>
                  </a:lnTo>
                  <a:lnTo>
                    <a:pt x="162" y="210"/>
                  </a:lnTo>
                  <a:lnTo>
                    <a:pt x="143" y="216"/>
                  </a:lnTo>
                  <a:lnTo>
                    <a:pt x="132" y="223"/>
                  </a:lnTo>
                  <a:lnTo>
                    <a:pt x="125" y="227"/>
                  </a:lnTo>
                  <a:lnTo>
                    <a:pt x="116" y="232"/>
                  </a:lnTo>
                  <a:lnTo>
                    <a:pt x="108" y="237"/>
                  </a:lnTo>
                  <a:lnTo>
                    <a:pt x="105" y="239"/>
                  </a:lnTo>
                  <a:lnTo>
                    <a:pt x="100" y="242"/>
                  </a:lnTo>
                  <a:lnTo>
                    <a:pt x="91" y="247"/>
                  </a:lnTo>
                  <a:lnTo>
                    <a:pt x="83" y="252"/>
                  </a:lnTo>
                  <a:lnTo>
                    <a:pt x="75" y="257"/>
                  </a:lnTo>
                  <a:lnTo>
                    <a:pt x="67" y="263"/>
                  </a:lnTo>
                  <a:lnTo>
                    <a:pt x="58" y="267"/>
                  </a:lnTo>
                  <a:lnTo>
                    <a:pt x="50" y="271"/>
                  </a:lnTo>
                  <a:lnTo>
                    <a:pt x="42" y="277"/>
                  </a:lnTo>
                  <a:lnTo>
                    <a:pt x="33" y="282"/>
                  </a:lnTo>
                  <a:lnTo>
                    <a:pt x="25" y="287"/>
                  </a:lnTo>
                  <a:lnTo>
                    <a:pt x="17" y="292"/>
                  </a:lnTo>
                  <a:lnTo>
                    <a:pt x="8" y="296"/>
                  </a:lnTo>
                  <a:lnTo>
                    <a:pt x="0" y="302"/>
                  </a:lnTo>
                  <a:lnTo>
                    <a:pt x="4" y="314"/>
                  </a:lnTo>
                  <a:lnTo>
                    <a:pt x="7" y="326"/>
                  </a:lnTo>
                  <a:lnTo>
                    <a:pt x="9" y="335"/>
                  </a:lnTo>
                  <a:lnTo>
                    <a:pt x="13" y="349"/>
                  </a:lnTo>
                  <a:lnTo>
                    <a:pt x="16" y="361"/>
                  </a:lnTo>
                  <a:lnTo>
                    <a:pt x="22" y="380"/>
                  </a:lnTo>
                  <a:lnTo>
                    <a:pt x="15" y="381"/>
                  </a:lnTo>
                  <a:lnTo>
                    <a:pt x="20" y="395"/>
                  </a:lnTo>
                  <a:lnTo>
                    <a:pt x="20" y="396"/>
                  </a:lnTo>
                  <a:lnTo>
                    <a:pt x="21" y="396"/>
                  </a:lnTo>
                  <a:lnTo>
                    <a:pt x="35" y="393"/>
                  </a:lnTo>
                  <a:lnTo>
                    <a:pt x="37" y="394"/>
                  </a:lnTo>
                  <a:lnTo>
                    <a:pt x="38" y="396"/>
                  </a:lnTo>
                  <a:lnTo>
                    <a:pt x="39" y="402"/>
                  </a:lnTo>
                  <a:lnTo>
                    <a:pt x="37" y="405"/>
                  </a:lnTo>
                  <a:lnTo>
                    <a:pt x="28" y="412"/>
                  </a:lnTo>
                  <a:lnTo>
                    <a:pt x="28" y="413"/>
                  </a:lnTo>
                  <a:lnTo>
                    <a:pt x="29" y="413"/>
                  </a:lnTo>
                  <a:lnTo>
                    <a:pt x="44" y="416"/>
                  </a:lnTo>
                  <a:lnTo>
                    <a:pt x="59" y="418"/>
                  </a:lnTo>
                  <a:lnTo>
                    <a:pt x="73" y="420"/>
                  </a:lnTo>
                  <a:lnTo>
                    <a:pt x="88" y="423"/>
                  </a:lnTo>
                  <a:lnTo>
                    <a:pt x="93" y="424"/>
                  </a:lnTo>
                  <a:lnTo>
                    <a:pt x="119" y="429"/>
                  </a:lnTo>
                  <a:lnTo>
                    <a:pt x="124" y="430"/>
                  </a:lnTo>
                  <a:lnTo>
                    <a:pt x="128" y="433"/>
                  </a:lnTo>
                  <a:lnTo>
                    <a:pt x="135" y="437"/>
                  </a:lnTo>
                  <a:lnTo>
                    <a:pt x="142" y="441"/>
                  </a:lnTo>
                  <a:lnTo>
                    <a:pt x="148" y="445"/>
                  </a:lnTo>
                  <a:lnTo>
                    <a:pt x="155" y="449"/>
                  </a:lnTo>
                  <a:lnTo>
                    <a:pt x="162" y="453"/>
                  </a:lnTo>
                  <a:lnTo>
                    <a:pt x="168" y="458"/>
                  </a:lnTo>
                  <a:lnTo>
                    <a:pt x="174" y="460"/>
                  </a:lnTo>
                  <a:lnTo>
                    <a:pt x="181" y="465"/>
                  </a:lnTo>
                  <a:lnTo>
                    <a:pt x="187" y="468"/>
                  </a:lnTo>
                  <a:lnTo>
                    <a:pt x="195" y="473"/>
                  </a:lnTo>
                  <a:lnTo>
                    <a:pt x="201" y="477"/>
                  </a:lnTo>
                  <a:lnTo>
                    <a:pt x="207" y="481"/>
                  </a:lnTo>
                  <a:lnTo>
                    <a:pt x="214" y="484"/>
                  </a:lnTo>
                  <a:lnTo>
                    <a:pt x="220" y="488"/>
                  </a:lnTo>
                  <a:lnTo>
                    <a:pt x="227" y="492"/>
                  </a:lnTo>
                  <a:lnTo>
                    <a:pt x="234" y="497"/>
                  </a:lnTo>
                  <a:lnTo>
                    <a:pt x="240" y="500"/>
                  </a:lnTo>
                  <a:lnTo>
                    <a:pt x="247" y="504"/>
                  </a:lnTo>
                  <a:lnTo>
                    <a:pt x="252" y="508"/>
                  </a:lnTo>
                  <a:lnTo>
                    <a:pt x="258" y="514"/>
                  </a:lnTo>
                  <a:lnTo>
                    <a:pt x="264" y="520"/>
                  </a:lnTo>
                  <a:lnTo>
                    <a:pt x="271" y="524"/>
                  </a:lnTo>
                  <a:lnTo>
                    <a:pt x="277" y="530"/>
                  </a:lnTo>
                  <a:lnTo>
                    <a:pt x="283" y="537"/>
                  </a:lnTo>
                  <a:lnTo>
                    <a:pt x="291" y="543"/>
                  </a:lnTo>
                  <a:lnTo>
                    <a:pt x="298" y="548"/>
                  </a:lnTo>
                  <a:lnTo>
                    <a:pt x="300" y="550"/>
                  </a:lnTo>
                  <a:lnTo>
                    <a:pt x="304" y="555"/>
                  </a:lnTo>
                  <a:lnTo>
                    <a:pt x="313" y="561"/>
                  </a:lnTo>
                  <a:lnTo>
                    <a:pt x="320" y="566"/>
                  </a:lnTo>
                  <a:lnTo>
                    <a:pt x="326" y="572"/>
                  </a:lnTo>
                  <a:lnTo>
                    <a:pt x="333" y="577"/>
                  </a:lnTo>
                  <a:lnTo>
                    <a:pt x="340" y="583"/>
                  </a:lnTo>
                  <a:lnTo>
                    <a:pt x="348" y="590"/>
                  </a:lnTo>
                  <a:lnTo>
                    <a:pt x="357" y="597"/>
                  </a:lnTo>
                  <a:lnTo>
                    <a:pt x="366" y="604"/>
                  </a:lnTo>
                  <a:lnTo>
                    <a:pt x="374" y="610"/>
                  </a:lnTo>
                  <a:lnTo>
                    <a:pt x="377" y="614"/>
                  </a:lnTo>
                  <a:lnTo>
                    <a:pt x="382" y="617"/>
                  </a:lnTo>
                  <a:lnTo>
                    <a:pt x="390" y="624"/>
                  </a:lnTo>
                  <a:lnTo>
                    <a:pt x="399" y="632"/>
                  </a:lnTo>
                  <a:lnTo>
                    <a:pt x="408" y="639"/>
                  </a:lnTo>
                  <a:lnTo>
                    <a:pt x="414" y="644"/>
                  </a:lnTo>
                  <a:lnTo>
                    <a:pt x="422" y="650"/>
                  </a:lnTo>
                  <a:lnTo>
                    <a:pt x="429" y="656"/>
                  </a:lnTo>
                  <a:lnTo>
                    <a:pt x="436" y="662"/>
                  </a:lnTo>
                  <a:lnTo>
                    <a:pt x="442" y="666"/>
                  </a:lnTo>
                  <a:lnTo>
                    <a:pt x="443" y="666"/>
                  </a:lnTo>
                  <a:lnTo>
                    <a:pt x="443" y="667"/>
                  </a:lnTo>
                  <a:lnTo>
                    <a:pt x="444" y="667"/>
                  </a:lnTo>
                  <a:lnTo>
                    <a:pt x="451" y="668"/>
                  </a:lnTo>
                  <a:lnTo>
                    <a:pt x="456" y="668"/>
                  </a:lnTo>
                  <a:lnTo>
                    <a:pt x="462" y="669"/>
                  </a:lnTo>
                  <a:lnTo>
                    <a:pt x="468" y="670"/>
                  </a:lnTo>
                  <a:lnTo>
                    <a:pt x="474" y="670"/>
                  </a:lnTo>
                  <a:lnTo>
                    <a:pt x="482" y="671"/>
                  </a:lnTo>
                  <a:lnTo>
                    <a:pt x="490" y="671"/>
                  </a:lnTo>
                  <a:lnTo>
                    <a:pt x="497" y="672"/>
                  </a:lnTo>
                  <a:lnTo>
                    <a:pt x="505" y="672"/>
                  </a:lnTo>
                  <a:lnTo>
                    <a:pt x="513" y="672"/>
                  </a:lnTo>
                  <a:lnTo>
                    <a:pt x="520" y="673"/>
                  </a:lnTo>
                  <a:lnTo>
                    <a:pt x="528" y="674"/>
                  </a:lnTo>
                  <a:lnTo>
                    <a:pt x="536" y="675"/>
                  </a:lnTo>
                  <a:lnTo>
                    <a:pt x="541" y="675"/>
                  </a:lnTo>
                  <a:lnTo>
                    <a:pt x="547" y="676"/>
                  </a:lnTo>
                  <a:lnTo>
                    <a:pt x="553" y="677"/>
                  </a:lnTo>
                  <a:lnTo>
                    <a:pt x="558" y="677"/>
                  </a:lnTo>
                  <a:lnTo>
                    <a:pt x="566" y="678"/>
                  </a:lnTo>
                  <a:lnTo>
                    <a:pt x="569" y="677"/>
                  </a:lnTo>
                  <a:lnTo>
                    <a:pt x="571" y="677"/>
                  </a:lnTo>
                  <a:lnTo>
                    <a:pt x="573" y="677"/>
                  </a:lnTo>
                  <a:lnTo>
                    <a:pt x="577" y="676"/>
                  </a:lnTo>
                  <a:lnTo>
                    <a:pt x="578" y="675"/>
                  </a:lnTo>
                  <a:lnTo>
                    <a:pt x="581" y="672"/>
                  </a:lnTo>
                  <a:lnTo>
                    <a:pt x="593" y="660"/>
                  </a:lnTo>
                  <a:lnTo>
                    <a:pt x="598" y="652"/>
                  </a:lnTo>
                  <a:lnTo>
                    <a:pt x="601" y="648"/>
                  </a:lnTo>
                  <a:lnTo>
                    <a:pt x="603" y="646"/>
                  </a:lnTo>
                  <a:lnTo>
                    <a:pt x="605" y="640"/>
                  </a:lnTo>
                  <a:lnTo>
                    <a:pt x="611" y="630"/>
                  </a:lnTo>
                  <a:lnTo>
                    <a:pt x="612" y="627"/>
                  </a:lnTo>
                  <a:lnTo>
                    <a:pt x="613" y="626"/>
                  </a:lnTo>
                  <a:lnTo>
                    <a:pt x="613" y="624"/>
                  </a:lnTo>
                  <a:lnTo>
                    <a:pt x="613" y="623"/>
                  </a:lnTo>
                  <a:lnTo>
                    <a:pt x="616" y="617"/>
                  </a:lnTo>
                  <a:lnTo>
                    <a:pt x="622" y="601"/>
                  </a:lnTo>
                  <a:lnTo>
                    <a:pt x="624" y="597"/>
                  </a:lnTo>
                  <a:lnTo>
                    <a:pt x="629" y="594"/>
                  </a:lnTo>
                  <a:lnTo>
                    <a:pt x="641" y="589"/>
                  </a:lnTo>
                  <a:lnTo>
                    <a:pt x="645" y="589"/>
                  </a:lnTo>
                  <a:lnTo>
                    <a:pt x="664" y="589"/>
                  </a:lnTo>
                  <a:lnTo>
                    <a:pt x="669" y="590"/>
                  </a:lnTo>
                  <a:lnTo>
                    <a:pt x="685" y="598"/>
                  </a:lnTo>
                  <a:lnTo>
                    <a:pt x="685" y="596"/>
                  </a:lnTo>
                  <a:lnTo>
                    <a:pt x="685" y="595"/>
                  </a:lnTo>
                  <a:lnTo>
                    <a:pt x="685" y="594"/>
                  </a:lnTo>
                  <a:lnTo>
                    <a:pt x="685" y="593"/>
                  </a:lnTo>
                  <a:lnTo>
                    <a:pt x="685" y="592"/>
                  </a:lnTo>
                  <a:lnTo>
                    <a:pt x="685" y="591"/>
                  </a:lnTo>
                  <a:lnTo>
                    <a:pt x="684" y="588"/>
                  </a:lnTo>
                  <a:lnTo>
                    <a:pt x="685" y="590"/>
                  </a:lnTo>
                  <a:lnTo>
                    <a:pt x="685" y="592"/>
                  </a:lnTo>
                  <a:lnTo>
                    <a:pt x="685" y="593"/>
                  </a:lnTo>
                  <a:lnTo>
                    <a:pt x="686" y="595"/>
                  </a:lnTo>
                  <a:lnTo>
                    <a:pt x="686" y="597"/>
                  </a:lnTo>
                  <a:lnTo>
                    <a:pt x="691" y="594"/>
                  </a:lnTo>
                  <a:lnTo>
                    <a:pt x="694" y="593"/>
                  </a:lnTo>
                  <a:lnTo>
                    <a:pt x="698" y="593"/>
                  </a:lnTo>
                  <a:lnTo>
                    <a:pt x="702" y="594"/>
                  </a:lnTo>
                  <a:lnTo>
                    <a:pt x="704" y="595"/>
                  </a:lnTo>
                  <a:lnTo>
                    <a:pt x="708" y="598"/>
                  </a:lnTo>
                  <a:lnTo>
                    <a:pt x="710" y="599"/>
                  </a:lnTo>
                  <a:lnTo>
                    <a:pt x="714" y="601"/>
                  </a:lnTo>
                  <a:lnTo>
                    <a:pt x="719" y="603"/>
                  </a:lnTo>
                  <a:lnTo>
                    <a:pt x="727" y="604"/>
                  </a:lnTo>
                  <a:lnTo>
                    <a:pt x="729" y="603"/>
                  </a:lnTo>
                  <a:lnTo>
                    <a:pt x="730" y="602"/>
                  </a:lnTo>
                  <a:lnTo>
                    <a:pt x="730" y="601"/>
                  </a:lnTo>
                  <a:lnTo>
                    <a:pt x="728" y="601"/>
                  </a:lnTo>
                  <a:lnTo>
                    <a:pt x="727" y="601"/>
                  </a:lnTo>
                  <a:lnTo>
                    <a:pt x="726" y="601"/>
                  </a:lnTo>
                  <a:lnTo>
                    <a:pt x="725" y="600"/>
                  </a:lnTo>
                  <a:lnTo>
                    <a:pt x="724" y="599"/>
                  </a:lnTo>
                  <a:lnTo>
                    <a:pt x="723" y="598"/>
                  </a:lnTo>
                  <a:lnTo>
                    <a:pt x="722" y="596"/>
                  </a:lnTo>
                  <a:lnTo>
                    <a:pt x="722" y="594"/>
                  </a:lnTo>
                  <a:lnTo>
                    <a:pt x="720" y="590"/>
                  </a:lnTo>
                  <a:lnTo>
                    <a:pt x="720" y="589"/>
                  </a:lnTo>
                  <a:lnTo>
                    <a:pt x="718" y="587"/>
                  </a:lnTo>
                  <a:lnTo>
                    <a:pt x="718" y="586"/>
                  </a:lnTo>
                  <a:lnTo>
                    <a:pt x="718" y="585"/>
                  </a:lnTo>
                  <a:lnTo>
                    <a:pt x="718" y="585"/>
                  </a:lnTo>
                  <a:lnTo>
                    <a:pt x="718" y="584"/>
                  </a:lnTo>
                  <a:lnTo>
                    <a:pt x="718" y="583"/>
                  </a:lnTo>
                  <a:lnTo>
                    <a:pt x="719" y="582"/>
                  </a:lnTo>
                  <a:lnTo>
                    <a:pt x="719" y="581"/>
                  </a:lnTo>
                  <a:lnTo>
                    <a:pt x="719" y="580"/>
                  </a:lnTo>
                  <a:lnTo>
                    <a:pt x="718" y="579"/>
                  </a:lnTo>
                  <a:lnTo>
                    <a:pt x="718" y="578"/>
                  </a:lnTo>
                  <a:lnTo>
                    <a:pt x="716" y="576"/>
                  </a:lnTo>
                  <a:lnTo>
                    <a:pt x="713" y="573"/>
                  </a:lnTo>
                  <a:lnTo>
                    <a:pt x="711" y="570"/>
                  </a:lnTo>
                  <a:lnTo>
                    <a:pt x="710" y="569"/>
                  </a:lnTo>
                  <a:lnTo>
                    <a:pt x="710" y="569"/>
                  </a:lnTo>
                  <a:lnTo>
                    <a:pt x="709" y="569"/>
                  </a:lnTo>
                  <a:lnTo>
                    <a:pt x="706" y="569"/>
                  </a:lnTo>
                  <a:lnTo>
                    <a:pt x="706" y="569"/>
                  </a:lnTo>
                  <a:lnTo>
                    <a:pt x="705" y="569"/>
                  </a:lnTo>
                  <a:lnTo>
                    <a:pt x="704" y="569"/>
                  </a:lnTo>
                  <a:lnTo>
                    <a:pt x="703" y="569"/>
                  </a:lnTo>
                  <a:lnTo>
                    <a:pt x="703" y="568"/>
                  </a:lnTo>
                  <a:lnTo>
                    <a:pt x="702" y="565"/>
                  </a:lnTo>
                  <a:lnTo>
                    <a:pt x="702" y="562"/>
                  </a:lnTo>
                  <a:lnTo>
                    <a:pt x="701" y="561"/>
                  </a:lnTo>
                  <a:lnTo>
                    <a:pt x="699" y="560"/>
                  </a:lnTo>
                  <a:lnTo>
                    <a:pt x="699" y="559"/>
                  </a:lnTo>
                  <a:lnTo>
                    <a:pt x="698" y="559"/>
                  </a:lnTo>
                  <a:lnTo>
                    <a:pt x="689" y="558"/>
                  </a:lnTo>
                  <a:lnTo>
                    <a:pt x="689" y="555"/>
                  </a:lnTo>
                  <a:lnTo>
                    <a:pt x="689" y="513"/>
                  </a:lnTo>
                  <a:lnTo>
                    <a:pt x="689" y="512"/>
                  </a:lnTo>
                  <a:lnTo>
                    <a:pt x="688" y="512"/>
                  </a:lnTo>
                  <a:lnTo>
                    <a:pt x="663" y="512"/>
                  </a:lnTo>
                  <a:lnTo>
                    <a:pt x="664" y="491"/>
                  </a:lnTo>
                  <a:lnTo>
                    <a:pt x="664" y="475"/>
                  </a:lnTo>
                  <a:lnTo>
                    <a:pt x="676" y="444"/>
                  </a:lnTo>
                  <a:lnTo>
                    <a:pt x="677" y="442"/>
                  </a:lnTo>
                  <a:lnTo>
                    <a:pt x="677" y="440"/>
                  </a:lnTo>
                  <a:lnTo>
                    <a:pt x="675" y="438"/>
                  </a:lnTo>
                  <a:lnTo>
                    <a:pt x="672" y="437"/>
                  </a:lnTo>
                  <a:lnTo>
                    <a:pt x="671" y="436"/>
                  </a:lnTo>
                  <a:lnTo>
                    <a:pt x="671" y="435"/>
                  </a:lnTo>
                  <a:lnTo>
                    <a:pt x="671" y="434"/>
                  </a:lnTo>
                  <a:lnTo>
                    <a:pt x="670" y="433"/>
                  </a:lnTo>
                  <a:lnTo>
                    <a:pt x="670" y="432"/>
                  </a:lnTo>
                  <a:lnTo>
                    <a:pt x="668" y="431"/>
                  </a:lnTo>
                  <a:lnTo>
                    <a:pt x="667" y="430"/>
                  </a:lnTo>
                  <a:lnTo>
                    <a:pt x="664" y="426"/>
                  </a:lnTo>
                  <a:lnTo>
                    <a:pt x="664" y="424"/>
                  </a:lnTo>
                  <a:lnTo>
                    <a:pt x="663" y="422"/>
                  </a:lnTo>
                  <a:lnTo>
                    <a:pt x="662" y="420"/>
                  </a:lnTo>
                  <a:lnTo>
                    <a:pt x="661" y="420"/>
                  </a:lnTo>
                  <a:lnTo>
                    <a:pt x="659" y="416"/>
                  </a:lnTo>
                  <a:lnTo>
                    <a:pt x="657" y="414"/>
                  </a:lnTo>
                  <a:lnTo>
                    <a:pt x="655" y="413"/>
                  </a:lnTo>
                  <a:lnTo>
                    <a:pt x="655" y="413"/>
                  </a:lnTo>
                  <a:lnTo>
                    <a:pt x="654" y="412"/>
                  </a:lnTo>
                  <a:lnTo>
                    <a:pt x="654" y="412"/>
                  </a:lnTo>
                  <a:lnTo>
                    <a:pt x="652" y="412"/>
                  </a:lnTo>
                  <a:lnTo>
                    <a:pt x="651" y="411"/>
                  </a:lnTo>
                  <a:lnTo>
                    <a:pt x="650" y="410"/>
                  </a:lnTo>
                  <a:lnTo>
                    <a:pt x="651" y="409"/>
                  </a:lnTo>
                  <a:lnTo>
                    <a:pt x="651" y="407"/>
                  </a:lnTo>
                  <a:lnTo>
                    <a:pt x="651" y="406"/>
                  </a:lnTo>
                  <a:lnTo>
                    <a:pt x="652" y="405"/>
                  </a:lnTo>
                  <a:lnTo>
                    <a:pt x="652" y="405"/>
                  </a:lnTo>
                  <a:lnTo>
                    <a:pt x="652" y="404"/>
                  </a:lnTo>
                  <a:lnTo>
                    <a:pt x="650" y="402"/>
                  </a:lnTo>
                  <a:lnTo>
                    <a:pt x="649" y="401"/>
                  </a:lnTo>
                  <a:lnTo>
                    <a:pt x="648" y="400"/>
                  </a:lnTo>
                  <a:lnTo>
                    <a:pt x="647" y="398"/>
                  </a:lnTo>
                  <a:lnTo>
                    <a:pt x="647" y="397"/>
                  </a:lnTo>
                  <a:lnTo>
                    <a:pt x="644" y="395"/>
                  </a:lnTo>
                  <a:lnTo>
                    <a:pt x="643" y="394"/>
                  </a:lnTo>
                  <a:lnTo>
                    <a:pt x="644" y="393"/>
                  </a:lnTo>
                  <a:lnTo>
                    <a:pt x="644" y="391"/>
                  </a:lnTo>
                  <a:lnTo>
                    <a:pt x="645" y="391"/>
                  </a:lnTo>
                  <a:lnTo>
                    <a:pt x="645" y="390"/>
                  </a:lnTo>
                  <a:lnTo>
                    <a:pt x="645" y="389"/>
                  </a:lnTo>
                  <a:lnTo>
                    <a:pt x="644" y="389"/>
                  </a:lnTo>
                  <a:lnTo>
                    <a:pt x="642" y="387"/>
                  </a:lnTo>
                  <a:lnTo>
                    <a:pt x="642" y="386"/>
                  </a:lnTo>
                  <a:lnTo>
                    <a:pt x="641" y="384"/>
                  </a:lnTo>
                  <a:lnTo>
                    <a:pt x="640" y="383"/>
                  </a:lnTo>
                  <a:lnTo>
                    <a:pt x="639" y="382"/>
                  </a:lnTo>
                  <a:lnTo>
                    <a:pt x="634" y="381"/>
                  </a:lnTo>
                  <a:lnTo>
                    <a:pt x="632" y="381"/>
                  </a:lnTo>
                  <a:lnTo>
                    <a:pt x="629" y="382"/>
                  </a:lnTo>
                  <a:lnTo>
                    <a:pt x="628" y="383"/>
                  </a:lnTo>
                  <a:lnTo>
                    <a:pt x="625" y="383"/>
                  </a:lnTo>
                  <a:lnTo>
                    <a:pt x="623" y="382"/>
                  </a:lnTo>
                  <a:lnTo>
                    <a:pt x="621" y="381"/>
                  </a:lnTo>
                  <a:lnTo>
                    <a:pt x="619" y="380"/>
                  </a:lnTo>
                  <a:lnTo>
                    <a:pt x="596" y="360"/>
                  </a:lnTo>
                  <a:lnTo>
                    <a:pt x="593" y="357"/>
                  </a:lnTo>
                  <a:lnTo>
                    <a:pt x="588" y="353"/>
                  </a:lnTo>
                  <a:lnTo>
                    <a:pt x="585" y="351"/>
                  </a:lnTo>
                  <a:lnTo>
                    <a:pt x="584" y="351"/>
                  </a:lnTo>
                  <a:lnTo>
                    <a:pt x="577" y="347"/>
                  </a:lnTo>
                  <a:lnTo>
                    <a:pt x="576" y="345"/>
                  </a:lnTo>
                  <a:lnTo>
                    <a:pt x="568" y="341"/>
                  </a:lnTo>
                  <a:lnTo>
                    <a:pt x="560" y="338"/>
                  </a:lnTo>
                  <a:lnTo>
                    <a:pt x="551" y="340"/>
                  </a:lnTo>
                  <a:lnTo>
                    <a:pt x="546" y="339"/>
                  </a:lnTo>
                  <a:lnTo>
                    <a:pt x="545" y="335"/>
                  </a:lnTo>
                  <a:lnTo>
                    <a:pt x="546" y="334"/>
                  </a:lnTo>
                  <a:lnTo>
                    <a:pt x="547" y="333"/>
                  </a:lnTo>
                  <a:lnTo>
                    <a:pt x="548" y="332"/>
                  </a:lnTo>
                  <a:lnTo>
                    <a:pt x="549" y="331"/>
                  </a:lnTo>
                  <a:lnTo>
                    <a:pt x="548" y="330"/>
                  </a:lnTo>
                  <a:lnTo>
                    <a:pt x="547" y="329"/>
                  </a:lnTo>
                  <a:lnTo>
                    <a:pt x="546" y="328"/>
                  </a:lnTo>
                  <a:lnTo>
                    <a:pt x="543" y="327"/>
                  </a:lnTo>
                  <a:lnTo>
                    <a:pt x="541" y="326"/>
                  </a:lnTo>
                  <a:lnTo>
                    <a:pt x="541" y="326"/>
                  </a:lnTo>
                  <a:lnTo>
                    <a:pt x="543" y="325"/>
                  </a:lnTo>
                  <a:lnTo>
                    <a:pt x="545" y="325"/>
                  </a:lnTo>
                  <a:lnTo>
                    <a:pt x="546" y="325"/>
                  </a:lnTo>
                  <a:lnTo>
                    <a:pt x="547" y="325"/>
                  </a:lnTo>
                  <a:lnTo>
                    <a:pt x="549" y="323"/>
                  </a:lnTo>
                  <a:lnTo>
                    <a:pt x="551" y="321"/>
                  </a:lnTo>
                  <a:lnTo>
                    <a:pt x="552" y="320"/>
                  </a:lnTo>
                  <a:lnTo>
                    <a:pt x="553" y="318"/>
                  </a:lnTo>
                  <a:lnTo>
                    <a:pt x="553" y="318"/>
                  </a:lnTo>
                  <a:lnTo>
                    <a:pt x="552" y="318"/>
                  </a:lnTo>
                  <a:lnTo>
                    <a:pt x="552" y="317"/>
                  </a:lnTo>
                  <a:lnTo>
                    <a:pt x="552" y="316"/>
                  </a:lnTo>
                  <a:lnTo>
                    <a:pt x="552" y="314"/>
                  </a:lnTo>
                  <a:lnTo>
                    <a:pt x="552" y="313"/>
                  </a:lnTo>
                  <a:lnTo>
                    <a:pt x="551" y="311"/>
                  </a:lnTo>
                  <a:lnTo>
                    <a:pt x="550" y="310"/>
                  </a:lnTo>
                  <a:lnTo>
                    <a:pt x="547" y="309"/>
                  </a:lnTo>
                  <a:lnTo>
                    <a:pt x="545" y="305"/>
                  </a:lnTo>
                  <a:lnTo>
                    <a:pt x="542" y="303"/>
                  </a:lnTo>
                  <a:lnTo>
                    <a:pt x="542" y="301"/>
                  </a:lnTo>
                  <a:lnTo>
                    <a:pt x="541" y="299"/>
                  </a:lnTo>
                  <a:lnTo>
                    <a:pt x="541" y="297"/>
                  </a:lnTo>
                  <a:lnTo>
                    <a:pt x="540" y="295"/>
                  </a:lnTo>
                  <a:lnTo>
                    <a:pt x="539" y="294"/>
                  </a:lnTo>
                  <a:lnTo>
                    <a:pt x="538" y="291"/>
                  </a:lnTo>
                  <a:lnTo>
                    <a:pt x="537" y="291"/>
                  </a:lnTo>
                  <a:lnTo>
                    <a:pt x="537" y="290"/>
                  </a:lnTo>
                  <a:lnTo>
                    <a:pt x="536" y="290"/>
                  </a:lnTo>
                  <a:lnTo>
                    <a:pt x="536" y="290"/>
                  </a:lnTo>
                  <a:lnTo>
                    <a:pt x="535" y="292"/>
                  </a:lnTo>
                  <a:lnTo>
                    <a:pt x="532" y="292"/>
                  </a:lnTo>
                  <a:lnTo>
                    <a:pt x="530" y="292"/>
                  </a:lnTo>
                  <a:lnTo>
                    <a:pt x="529" y="290"/>
                  </a:lnTo>
                  <a:lnTo>
                    <a:pt x="530" y="289"/>
                  </a:lnTo>
                  <a:lnTo>
                    <a:pt x="533" y="287"/>
                  </a:lnTo>
                  <a:lnTo>
                    <a:pt x="534" y="286"/>
                  </a:lnTo>
                  <a:lnTo>
                    <a:pt x="534" y="284"/>
                  </a:lnTo>
                  <a:lnTo>
                    <a:pt x="532" y="283"/>
                  </a:lnTo>
                  <a:lnTo>
                    <a:pt x="530" y="281"/>
                  </a:lnTo>
                  <a:lnTo>
                    <a:pt x="531" y="279"/>
                  </a:lnTo>
                  <a:lnTo>
                    <a:pt x="530" y="279"/>
                  </a:lnTo>
                  <a:lnTo>
                    <a:pt x="526" y="279"/>
                  </a:lnTo>
                  <a:lnTo>
                    <a:pt x="524" y="279"/>
                  </a:lnTo>
                  <a:lnTo>
                    <a:pt x="522" y="282"/>
                  </a:lnTo>
                  <a:lnTo>
                    <a:pt x="521" y="283"/>
                  </a:lnTo>
                  <a:lnTo>
                    <a:pt x="520" y="283"/>
                  </a:lnTo>
                  <a:lnTo>
                    <a:pt x="519" y="282"/>
                  </a:lnTo>
                  <a:lnTo>
                    <a:pt x="519" y="279"/>
                  </a:lnTo>
                  <a:lnTo>
                    <a:pt x="519" y="279"/>
                  </a:lnTo>
                  <a:lnTo>
                    <a:pt x="518" y="278"/>
                  </a:lnTo>
                  <a:lnTo>
                    <a:pt x="515" y="275"/>
                  </a:lnTo>
                  <a:lnTo>
                    <a:pt x="515" y="274"/>
                  </a:lnTo>
                  <a:lnTo>
                    <a:pt x="514" y="272"/>
                  </a:lnTo>
                  <a:lnTo>
                    <a:pt x="513" y="271"/>
                  </a:lnTo>
                  <a:lnTo>
                    <a:pt x="512" y="269"/>
                  </a:lnTo>
                  <a:lnTo>
                    <a:pt x="512" y="267"/>
                  </a:lnTo>
                  <a:lnTo>
                    <a:pt x="511" y="267"/>
                  </a:lnTo>
                  <a:lnTo>
                    <a:pt x="510" y="265"/>
                  </a:lnTo>
                  <a:lnTo>
                    <a:pt x="509" y="264"/>
                  </a:lnTo>
                  <a:lnTo>
                    <a:pt x="507" y="263"/>
                  </a:lnTo>
                  <a:lnTo>
                    <a:pt x="501" y="251"/>
                  </a:lnTo>
                  <a:lnTo>
                    <a:pt x="501" y="250"/>
                  </a:lnTo>
                  <a:lnTo>
                    <a:pt x="500" y="250"/>
                  </a:lnTo>
                  <a:lnTo>
                    <a:pt x="499" y="251"/>
                  </a:lnTo>
                  <a:lnTo>
                    <a:pt x="496" y="251"/>
                  </a:lnTo>
                  <a:lnTo>
                    <a:pt x="494" y="249"/>
                  </a:lnTo>
                  <a:lnTo>
                    <a:pt x="493" y="248"/>
                  </a:lnTo>
                  <a:lnTo>
                    <a:pt x="494" y="247"/>
                  </a:lnTo>
                  <a:lnTo>
                    <a:pt x="495" y="246"/>
                  </a:lnTo>
                  <a:lnTo>
                    <a:pt x="496" y="246"/>
                  </a:lnTo>
                  <a:lnTo>
                    <a:pt x="497" y="244"/>
                  </a:lnTo>
                  <a:lnTo>
                    <a:pt x="498" y="241"/>
                  </a:lnTo>
                  <a:lnTo>
                    <a:pt x="499" y="240"/>
                  </a:lnTo>
                  <a:lnTo>
                    <a:pt x="500" y="238"/>
                  </a:lnTo>
                  <a:lnTo>
                    <a:pt x="501" y="236"/>
                  </a:lnTo>
                  <a:lnTo>
                    <a:pt x="505" y="234"/>
                  </a:lnTo>
                  <a:lnTo>
                    <a:pt x="506" y="232"/>
                  </a:lnTo>
                  <a:lnTo>
                    <a:pt x="506" y="232"/>
                  </a:lnTo>
                  <a:lnTo>
                    <a:pt x="505" y="231"/>
                  </a:lnTo>
                  <a:lnTo>
                    <a:pt x="505" y="230"/>
                  </a:lnTo>
                  <a:lnTo>
                    <a:pt x="504" y="229"/>
                  </a:lnTo>
                  <a:lnTo>
                    <a:pt x="504" y="228"/>
                  </a:lnTo>
                  <a:lnTo>
                    <a:pt x="506" y="226"/>
                  </a:lnTo>
                  <a:lnTo>
                    <a:pt x="506" y="225"/>
                  </a:lnTo>
                  <a:lnTo>
                    <a:pt x="507" y="222"/>
                  </a:lnTo>
                  <a:lnTo>
                    <a:pt x="507" y="219"/>
                  </a:lnTo>
                  <a:lnTo>
                    <a:pt x="507" y="217"/>
                  </a:lnTo>
                  <a:lnTo>
                    <a:pt x="506" y="216"/>
                  </a:lnTo>
                  <a:lnTo>
                    <a:pt x="504" y="215"/>
                  </a:lnTo>
                  <a:lnTo>
                    <a:pt x="502" y="215"/>
                  </a:lnTo>
                  <a:lnTo>
                    <a:pt x="500" y="216"/>
                  </a:lnTo>
                  <a:lnTo>
                    <a:pt x="499" y="215"/>
                  </a:lnTo>
                  <a:lnTo>
                    <a:pt x="498" y="213"/>
                  </a:lnTo>
                  <a:lnTo>
                    <a:pt x="496" y="205"/>
                  </a:lnTo>
                  <a:lnTo>
                    <a:pt x="497" y="204"/>
                  </a:lnTo>
                  <a:lnTo>
                    <a:pt x="500" y="203"/>
                  </a:lnTo>
                  <a:lnTo>
                    <a:pt x="501" y="203"/>
                  </a:lnTo>
                  <a:lnTo>
                    <a:pt x="501" y="202"/>
                  </a:lnTo>
                  <a:lnTo>
                    <a:pt x="502" y="202"/>
                  </a:lnTo>
                  <a:lnTo>
                    <a:pt x="502" y="201"/>
                  </a:lnTo>
                  <a:lnTo>
                    <a:pt x="502" y="199"/>
                  </a:lnTo>
                  <a:lnTo>
                    <a:pt x="502" y="194"/>
                  </a:lnTo>
                  <a:lnTo>
                    <a:pt x="502" y="192"/>
                  </a:lnTo>
                  <a:lnTo>
                    <a:pt x="505" y="193"/>
                  </a:lnTo>
                  <a:lnTo>
                    <a:pt x="507" y="194"/>
                  </a:lnTo>
                  <a:lnTo>
                    <a:pt x="510" y="195"/>
                  </a:lnTo>
                  <a:lnTo>
                    <a:pt x="515" y="195"/>
                  </a:lnTo>
                  <a:lnTo>
                    <a:pt x="516" y="196"/>
                  </a:lnTo>
                  <a:lnTo>
                    <a:pt x="517" y="196"/>
                  </a:lnTo>
                  <a:lnTo>
                    <a:pt x="517" y="195"/>
                  </a:lnTo>
                  <a:lnTo>
                    <a:pt x="517" y="194"/>
                  </a:lnTo>
                  <a:lnTo>
                    <a:pt x="517" y="193"/>
                  </a:lnTo>
                  <a:lnTo>
                    <a:pt x="517" y="193"/>
                  </a:lnTo>
                  <a:lnTo>
                    <a:pt x="516" y="192"/>
                  </a:lnTo>
                  <a:lnTo>
                    <a:pt x="516" y="190"/>
                  </a:lnTo>
                  <a:lnTo>
                    <a:pt x="516" y="188"/>
                  </a:lnTo>
                  <a:lnTo>
                    <a:pt x="515" y="186"/>
                  </a:lnTo>
                  <a:lnTo>
                    <a:pt x="515" y="185"/>
                  </a:lnTo>
                  <a:lnTo>
                    <a:pt x="515" y="185"/>
                  </a:lnTo>
                  <a:lnTo>
                    <a:pt x="515" y="185"/>
                  </a:lnTo>
                  <a:lnTo>
                    <a:pt x="515" y="184"/>
                  </a:lnTo>
                  <a:lnTo>
                    <a:pt x="515" y="183"/>
                  </a:lnTo>
                  <a:lnTo>
                    <a:pt x="515" y="182"/>
                  </a:lnTo>
                  <a:lnTo>
                    <a:pt x="514" y="181"/>
                  </a:lnTo>
                  <a:lnTo>
                    <a:pt x="513" y="181"/>
                  </a:lnTo>
                  <a:lnTo>
                    <a:pt x="512" y="181"/>
                  </a:lnTo>
                  <a:lnTo>
                    <a:pt x="513" y="179"/>
                  </a:lnTo>
                  <a:lnTo>
                    <a:pt x="515" y="177"/>
                  </a:lnTo>
                  <a:lnTo>
                    <a:pt x="515" y="176"/>
                  </a:lnTo>
                  <a:lnTo>
                    <a:pt x="515" y="174"/>
                  </a:lnTo>
                  <a:lnTo>
                    <a:pt x="515" y="172"/>
                  </a:lnTo>
                  <a:lnTo>
                    <a:pt x="515" y="171"/>
                  </a:lnTo>
                  <a:lnTo>
                    <a:pt x="516" y="171"/>
                  </a:lnTo>
                  <a:lnTo>
                    <a:pt x="518" y="170"/>
                  </a:lnTo>
                  <a:lnTo>
                    <a:pt x="520" y="169"/>
                  </a:lnTo>
                  <a:lnTo>
                    <a:pt x="521" y="167"/>
                  </a:lnTo>
                  <a:lnTo>
                    <a:pt x="521" y="164"/>
                  </a:lnTo>
                  <a:lnTo>
                    <a:pt x="521" y="162"/>
                  </a:lnTo>
                  <a:lnTo>
                    <a:pt x="523" y="162"/>
                  </a:lnTo>
                  <a:lnTo>
                    <a:pt x="524" y="163"/>
                  </a:lnTo>
                  <a:lnTo>
                    <a:pt x="525" y="164"/>
                  </a:lnTo>
                  <a:lnTo>
                    <a:pt x="527" y="164"/>
                  </a:lnTo>
                  <a:lnTo>
                    <a:pt x="529" y="163"/>
                  </a:lnTo>
                  <a:lnTo>
                    <a:pt x="529" y="161"/>
                  </a:lnTo>
                  <a:lnTo>
                    <a:pt x="530" y="160"/>
                  </a:lnTo>
                  <a:lnTo>
                    <a:pt x="530" y="158"/>
                  </a:lnTo>
                  <a:lnTo>
                    <a:pt x="529" y="155"/>
                  </a:lnTo>
                  <a:lnTo>
                    <a:pt x="529" y="154"/>
                  </a:lnTo>
                  <a:lnTo>
                    <a:pt x="529" y="153"/>
                  </a:lnTo>
                  <a:lnTo>
                    <a:pt x="530" y="152"/>
                  </a:lnTo>
                  <a:lnTo>
                    <a:pt x="530" y="151"/>
                  </a:lnTo>
                  <a:lnTo>
                    <a:pt x="531" y="151"/>
                  </a:lnTo>
                  <a:lnTo>
                    <a:pt x="532" y="151"/>
                  </a:lnTo>
                  <a:lnTo>
                    <a:pt x="532" y="150"/>
                  </a:lnTo>
                  <a:lnTo>
                    <a:pt x="532" y="149"/>
                  </a:lnTo>
                  <a:lnTo>
                    <a:pt x="532" y="148"/>
                  </a:lnTo>
                  <a:lnTo>
                    <a:pt x="533" y="146"/>
                  </a:lnTo>
                  <a:lnTo>
                    <a:pt x="534" y="146"/>
                  </a:lnTo>
                  <a:lnTo>
                    <a:pt x="535" y="147"/>
                  </a:lnTo>
                  <a:lnTo>
                    <a:pt x="536" y="148"/>
                  </a:lnTo>
                  <a:lnTo>
                    <a:pt x="537" y="148"/>
                  </a:lnTo>
                  <a:lnTo>
                    <a:pt x="538" y="148"/>
                  </a:lnTo>
                  <a:lnTo>
                    <a:pt x="540" y="149"/>
                  </a:lnTo>
                  <a:lnTo>
                    <a:pt x="541" y="149"/>
                  </a:lnTo>
                  <a:lnTo>
                    <a:pt x="542" y="148"/>
                  </a:lnTo>
                  <a:lnTo>
                    <a:pt x="545" y="146"/>
                  </a:lnTo>
                  <a:lnTo>
                    <a:pt x="546" y="147"/>
                  </a:lnTo>
                  <a:lnTo>
                    <a:pt x="548" y="146"/>
                  </a:lnTo>
                  <a:lnTo>
                    <a:pt x="549" y="146"/>
                  </a:lnTo>
                  <a:lnTo>
                    <a:pt x="550" y="146"/>
                  </a:lnTo>
                  <a:lnTo>
                    <a:pt x="551" y="145"/>
                  </a:lnTo>
                  <a:lnTo>
                    <a:pt x="549" y="143"/>
                  </a:lnTo>
                  <a:lnTo>
                    <a:pt x="550" y="140"/>
                  </a:lnTo>
                  <a:lnTo>
                    <a:pt x="552" y="138"/>
                  </a:lnTo>
                  <a:lnTo>
                    <a:pt x="553" y="136"/>
                  </a:lnTo>
                  <a:lnTo>
                    <a:pt x="551" y="134"/>
                  </a:lnTo>
                  <a:lnTo>
                    <a:pt x="548" y="134"/>
                  </a:lnTo>
                  <a:lnTo>
                    <a:pt x="547" y="134"/>
                  </a:lnTo>
                  <a:lnTo>
                    <a:pt x="546" y="132"/>
                  </a:lnTo>
                  <a:lnTo>
                    <a:pt x="547" y="131"/>
                  </a:lnTo>
                  <a:lnTo>
                    <a:pt x="548" y="130"/>
                  </a:lnTo>
                  <a:lnTo>
                    <a:pt x="549" y="129"/>
                  </a:lnTo>
                  <a:lnTo>
                    <a:pt x="548" y="126"/>
                  </a:lnTo>
                  <a:lnTo>
                    <a:pt x="546" y="123"/>
                  </a:lnTo>
                  <a:lnTo>
                    <a:pt x="542" y="120"/>
                  </a:lnTo>
                  <a:lnTo>
                    <a:pt x="538" y="113"/>
                  </a:lnTo>
                  <a:lnTo>
                    <a:pt x="537" y="110"/>
                  </a:lnTo>
                  <a:lnTo>
                    <a:pt x="537" y="109"/>
                  </a:lnTo>
                  <a:lnTo>
                    <a:pt x="537" y="108"/>
                  </a:lnTo>
                  <a:lnTo>
                    <a:pt x="537" y="107"/>
                  </a:lnTo>
                  <a:lnTo>
                    <a:pt x="538" y="107"/>
                  </a:lnTo>
                  <a:lnTo>
                    <a:pt x="538" y="107"/>
                  </a:lnTo>
                  <a:lnTo>
                    <a:pt x="538" y="106"/>
                  </a:lnTo>
                  <a:lnTo>
                    <a:pt x="537" y="104"/>
                  </a:lnTo>
                  <a:lnTo>
                    <a:pt x="536" y="102"/>
                  </a:lnTo>
                  <a:lnTo>
                    <a:pt x="537" y="101"/>
                  </a:lnTo>
                  <a:lnTo>
                    <a:pt x="539" y="102"/>
                  </a:lnTo>
                  <a:lnTo>
                    <a:pt x="539" y="101"/>
                  </a:lnTo>
                  <a:lnTo>
                    <a:pt x="538" y="98"/>
                  </a:lnTo>
                  <a:lnTo>
                    <a:pt x="538" y="96"/>
                  </a:lnTo>
                  <a:lnTo>
                    <a:pt x="538" y="95"/>
                  </a:lnTo>
                  <a:lnTo>
                    <a:pt x="539" y="93"/>
                  </a:lnTo>
                  <a:lnTo>
                    <a:pt x="540" y="92"/>
                  </a:lnTo>
                  <a:lnTo>
                    <a:pt x="542" y="91"/>
                  </a:lnTo>
                  <a:lnTo>
                    <a:pt x="547" y="92"/>
                  </a:lnTo>
                  <a:lnTo>
                    <a:pt x="549" y="91"/>
                  </a:lnTo>
                  <a:lnTo>
                    <a:pt x="553" y="90"/>
                  </a:lnTo>
                  <a:lnTo>
                    <a:pt x="556" y="90"/>
                  </a:lnTo>
                  <a:lnTo>
                    <a:pt x="557" y="90"/>
                  </a:lnTo>
                  <a:lnTo>
                    <a:pt x="558" y="88"/>
                  </a:lnTo>
                  <a:lnTo>
                    <a:pt x="559" y="87"/>
                  </a:lnTo>
                  <a:lnTo>
                    <a:pt x="562" y="85"/>
                  </a:lnTo>
                  <a:lnTo>
                    <a:pt x="562" y="84"/>
                  </a:lnTo>
                  <a:lnTo>
                    <a:pt x="563" y="83"/>
                  </a:lnTo>
                  <a:lnTo>
                    <a:pt x="563" y="81"/>
                  </a:lnTo>
                  <a:lnTo>
                    <a:pt x="563" y="80"/>
                  </a:lnTo>
                  <a:lnTo>
                    <a:pt x="562" y="79"/>
                  </a:lnTo>
                  <a:lnTo>
                    <a:pt x="560" y="79"/>
                  </a:lnTo>
                  <a:lnTo>
                    <a:pt x="559" y="79"/>
                  </a:lnTo>
                  <a:lnTo>
                    <a:pt x="557" y="80"/>
                  </a:lnTo>
                  <a:lnTo>
                    <a:pt x="557" y="81"/>
                  </a:lnTo>
                  <a:lnTo>
                    <a:pt x="554" y="82"/>
                  </a:lnTo>
                  <a:lnTo>
                    <a:pt x="552" y="82"/>
                  </a:lnTo>
                  <a:lnTo>
                    <a:pt x="550" y="81"/>
                  </a:lnTo>
                  <a:lnTo>
                    <a:pt x="549" y="80"/>
                  </a:lnTo>
                  <a:lnTo>
                    <a:pt x="549" y="79"/>
                  </a:lnTo>
                  <a:lnTo>
                    <a:pt x="548" y="77"/>
                  </a:lnTo>
                  <a:lnTo>
                    <a:pt x="547" y="77"/>
                  </a:lnTo>
                  <a:lnTo>
                    <a:pt x="546" y="76"/>
                  </a:lnTo>
                  <a:lnTo>
                    <a:pt x="544" y="75"/>
                  </a:lnTo>
                  <a:lnTo>
                    <a:pt x="543" y="76"/>
                  </a:lnTo>
                  <a:lnTo>
                    <a:pt x="541" y="77"/>
                  </a:lnTo>
                  <a:lnTo>
                    <a:pt x="539" y="78"/>
                  </a:lnTo>
                  <a:lnTo>
                    <a:pt x="536" y="77"/>
                  </a:lnTo>
                  <a:lnTo>
                    <a:pt x="533" y="78"/>
                  </a:lnTo>
                  <a:lnTo>
                    <a:pt x="532" y="78"/>
                  </a:lnTo>
                  <a:lnTo>
                    <a:pt x="531" y="78"/>
                  </a:lnTo>
                  <a:lnTo>
                    <a:pt x="530" y="78"/>
                  </a:lnTo>
                  <a:lnTo>
                    <a:pt x="529" y="80"/>
                  </a:lnTo>
                  <a:lnTo>
                    <a:pt x="527" y="81"/>
                  </a:lnTo>
                  <a:lnTo>
                    <a:pt x="525" y="81"/>
                  </a:lnTo>
                  <a:lnTo>
                    <a:pt x="524" y="80"/>
                  </a:lnTo>
                  <a:lnTo>
                    <a:pt x="523" y="79"/>
                  </a:lnTo>
                  <a:lnTo>
                    <a:pt x="521" y="80"/>
                  </a:lnTo>
                  <a:lnTo>
                    <a:pt x="519" y="80"/>
                  </a:lnTo>
                  <a:lnTo>
                    <a:pt x="518" y="79"/>
                  </a:lnTo>
                  <a:lnTo>
                    <a:pt x="516" y="75"/>
                  </a:lnTo>
                  <a:lnTo>
                    <a:pt x="514" y="69"/>
                  </a:lnTo>
                  <a:lnTo>
                    <a:pt x="511" y="67"/>
                  </a:lnTo>
                  <a:lnTo>
                    <a:pt x="509" y="67"/>
                  </a:lnTo>
                  <a:lnTo>
                    <a:pt x="508" y="67"/>
                  </a:lnTo>
                  <a:lnTo>
                    <a:pt x="505" y="64"/>
                  </a:lnTo>
                  <a:lnTo>
                    <a:pt x="502" y="62"/>
                  </a:lnTo>
                  <a:lnTo>
                    <a:pt x="500" y="62"/>
                  </a:lnTo>
                  <a:lnTo>
                    <a:pt x="499" y="62"/>
                  </a:lnTo>
                  <a:lnTo>
                    <a:pt x="496" y="63"/>
                  </a:lnTo>
                  <a:lnTo>
                    <a:pt x="494" y="64"/>
                  </a:lnTo>
                  <a:lnTo>
                    <a:pt x="493" y="65"/>
                  </a:lnTo>
                  <a:lnTo>
                    <a:pt x="492" y="66"/>
                  </a:lnTo>
                  <a:lnTo>
                    <a:pt x="491" y="65"/>
                  </a:lnTo>
                  <a:lnTo>
                    <a:pt x="489" y="64"/>
                  </a:lnTo>
                  <a:lnTo>
                    <a:pt x="489" y="62"/>
                  </a:lnTo>
                  <a:lnTo>
                    <a:pt x="489" y="60"/>
                  </a:lnTo>
                  <a:lnTo>
                    <a:pt x="490" y="58"/>
                  </a:lnTo>
                  <a:lnTo>
                    <a:pt x="491" y="57"/>
                  </a:lnTo>
                  <a:lnTo>
                    <a:pt x="491" y="55"/>
                  </a:lnTo>
                  <a:lnTo>
                    <a:pt x="491" y="53"/>
                  </a:lnTo>
                  <a:lnTo>
                    <a:pt x="488" y="51"/>
                  </a:lnTo>
                  <a:lnTo>
                    <a:pt x="487" y="49"/>
                  </a:lnTo>
                  <a:lnTo>
                    <a:pt x="488" y="44"/>
                  </a:lnTo>
                  <a:lnTo>
                    <a:pt x="487" y="42"/>
                  </a:lnTo>
                  <a:lnTo>
                    <a:pt x="486" y="41"/>
                  </a:lnTo>
                  <a:lnTo>
                    <a:pt x="484" y="40"/>
                  </a:lnTo>
                  <a:lnTo>
                    <a:pt x="484" y="39"/>
                  </a:lnTo>
                  <a:lnTo>
                    <a:pt x="486" y="37"/>
                  </a:lnTo>
                  <a:lnTo>
                    <a:pt x="484" y="36"/>
                  </a:lnTo>
                  <a:lnTo>
                    <a:pt x="484" y="34"/>
                  </a:lnTo>
                  <a:lnTo>
                    <a:pt x="484" y="30"/>
                  </a:lnTo>
                  <a:lnTo>
                    <a:pt x="484" y="28"/>
                  </a:lnTo>
                  <a:lnTo>
                    <a:pt x="483" y="26"/>
                  </a:lnTo>
                  <a:lnTo>
                    <a:pt x="482" y="24"/>
                  </a:lnTo>
                  <a:lnTo>
                    <a:pt x="479" y="24"/>
                  </a:lnTo>
                  <a:lnTo>
                    <a:pt x="475" y="26"/>
                  </a:lnTo>
                  <a:lnTo>
                    <a:pt x="473" y="26"/>
                  </a:lnTo>
                  <a:lnTo>
                    <a:pt x="471" y="25"/>
                  </a:lnTo>
                  <a:lnTo>
                    <a:pt x="470" y="24"/>
                  </a:lnTo>
                  <a:lnTo>
                    <a:pt x="470" y="23"/>
                  </a:lnTo>
                  <a:lnTo>
                    <a:pt x="470" y="22"/>
                  </a:lnTo>
                  <a:lnTo>
                    <a:pt x="470" y="21"/>
                  </a:lnTo>
                  <a:lnTo>
                    <a:pt x="469" y="20"/>
                  </a:lnTo>
                  <a:lnTo>
                    <a:pt x="468" y="20"/>
                  </a:lnTo>
                  <a:lnTo>
                    <a:pt x="468" y="19"/>
                  </a:lnTo>
                  <a:lnTo>
                    <a:pt x="468" y="17"/>
                  </a:lnTo>
                  <a:lnTo>
                    <a:pt x="467" y="16"/>
                  </a:lnTo>
                  <a:lnTo>
                    <a:pt x="466" y="15"/>
                  </a:lnTo>
                  <a:lnTo>
                    <a:pt x="464" y="13"/>
                  </a:lnTo>
                  <a:lnTo>
                    <a:pt x="465" y="12"/>
                  </a:lnTo>
                  <a:lnTo>
                    <a:pt x="466" y="12"/>
                  </a:lnTo>
                  <a:lnTo>
                    <a:pt x="466" y="11"/>
                  </a:lnTo>
                  <a:lnTo>
                    <a:pt x="466" y="10"/>
                  </a:lnTo>
                  <a:lnTo>
                    <a:pt x="467" y="6"/>
                  </a:lnTo>
                  <a:lnTo>
                    <a:pt x="468" y="3"/>
                  </a:lnTo>
                  <a:lnTo>
                    <a:pt x="468" y="1"/>
                  </a:lnTo>
                  <a:lnTo>
                    <a:pt x="468" y="0"/>
                  </a:lnTo>
                  <a:lnTo>
                    <a:pt x="234" y="0"/>
                  </a:lnTo>
                  <a:lnTo>
                    <a:pt x="229" y="6"/>
                  </a:lnTo>
                  <a:lnTo>
                    <a:pt x="227" y="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077">
              <a:extLst>
                <a:ext uri="{FF2B5EF4-FFF2-40B4-BE49-F238E27FC236}">
                  <a16:creationId xmlns:a16="http://schemas.microsoft.com/office/drawing/2014/main" id="{E98DC26C-C6BD-D3BC-D791-F9D3707442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6300" y="1058863"/>
              <a:ext cx="2171700" cy="1609725"/>
            </a:xfrm>
            <a:custGeom>
              <a:avLst/>
              <a:gdLst>
                <a:gd name="T0" fmla="*/ 20 w 1368"/>
                <a:gd name="T1" fmla="*/ 30 h 1014"/>
                <a:gd name="T2" fmla="*/ 38 w 1368"/>
                <a:gd name="T3" fmla="*/ 62 h 1014"/>
                <a:gd name="T4" fmla="*/ 83 w 1368"/>
                <a:gd name="T5" fmla="*/ 77 h 1014"/>
                <a:gd name="T6" fmla="*/ 76 w 1368"/>
                <a:gd name="T7" fmla="*/ 92 h 1014"/>
                <a:gd name="T8" fmla="*/ 83 w 1368"/>
                <a:gd name="T9" fmla="*/ 134 h 1014"/>
                <a:gd name="T10" fmla="*/ 68 w 1368"/>
                <a:gd name="T11" fmla="*/ 151 h 1014"/>
                <a:gd name="T12" fmla="*/ 51 w 1368"/>
                <a:gd name="T13" fmla="*/ 177 h 1014"/>
                <a:gd name="T14" fmla="*/ 38 w 1368"/>
                <a:gd name="T15" fmla="*/ 192 h 1014"/>
                <a:gd name="T16" fmla="*/ 42 w 1368"/>
                <a:gd name="T17" fmla="*/ 232 h 1014"/>
                <a:gd name="T18" fmla="*/ 50 w 1368"/>
                <a:gd name="T19" fmla="*/ 272 h 1014"/>
                <a:gd name="T20" fmla="*/ 72 w 1368"/>
                <a:gd name="T21" fmla="*/ 290 h 1014"/>
                <a:gd name="T22" fmla="*/ 82 w 1368"/>
                <a:gd name="T23" fmla="*/ 325 h 1014"/>
                <a:gd name="T24" fmla="*/ 155 w 1368"/>
                <a:gd name="T25" fmla="*/ 380 h 1014"/>
                <a:gd name="T26" fmla="*/ 186 w 1368"/>
                <a:gd name="T27" fmla="*/ 402 h 1014"/>
                <a:gd name="T28" fmla="*/ 207 w 1368"/>
                <a:gd name="T29" fmla="*/ 434 h 1014"/>
                <a:gd name="T30" fmla="*/ 241 w 1368"/>
                <a:gd name="T31" fmla="*/ 569 h 1014"/>
                <a:gd name="T32" fmla="*/ 260 w 1368"/>
                <a:gd name="T33" fmla="*/ 599 h 1014"/>
                <a:gd name="T34" fmla="*/ 294 w 1368"/>
                <a:gd name="T35" fmla="*/ 590 h 1014"/>
                <a:gd name="T36" fmla="*/ 300 w 1368"/>
                <a:gd name="T37" fmla="*/ 558 h 1014"/>
                <a:gd name="T38" fmla="*/ 319 w 1368"/>
                <a:gd name="T39" fmla="*/ 559 h 1014"/>
                <a:gd name="T40" fmla="*/ 307 w 1368"/>
                <a:gd name="T41" fmla="*/ 576 h 1014"/>
                <a:gd name="T42" fmla="*/ 328 w 1368"/>
                <a:gd name="T43" fmla="*/ 584 h 1014"/>
                <a:gd name="T44" fmla="*/ 382 w 1368"/>
                <a:gd name="T45" fmla="*/ 587 h 1014"/>
                <a:gd name="T46" fmla="*/ 412 w 1368"/>
                <a:gd name="T47" fmla="*/ 636 h 1014"/>
                <a:gd name="T48" fmla="*/ 424 w 1368"/>
                <a:gd name="T49" fmla="*/ 672 h 1014"/>
                <a:gd name="T50" fmla="*/ 440 w 1368"/>
                <a:gd name="T51" fmla="*/ 688 h 1014"/>
                <a:gd name="T52" fmla="*/ 465 w 1368"/>
                <a:gd name="T53" fmla="*/ 743 h 1014"/>
                <a:gd name="T54" fmla="*/ 507 w 1368"/>
                <a:gd name="T55" fmla="*/ 782 h 1014"/>
                <a:gd name="T56" fmla="*/ 568 w 1368"/>
                <a:gd name="T57" fmla="*/ 818 h 1014"/>
                <a:gd name="T58" fmla="*/ 635 w 1368"/>
                <a:gd name="T59" fmla="*/ 865 h 1014"/>
                <a:gd name="T60" fmla="*/ 699 w 1368"/>
                <a:gd name="T61" fmla="*/ 881 h 1014"/>
                <a:gd name="T62" fmla="*/ 763 w 1368"/>
                <a:gd name="T63" fmla="*/ 875 h 1014"/>
                <a:gd name="T64" fmla="*/ 806 w 1368"/>
                <a:gd name="T65" fmla="*/ 852 h 1014"/>
                <a:gd name="T66" fmla="*/ 850 w 1368"/>
                <a:gd name="T67" fmla="*/ 836 h 1014"/>
                <a:gd name="T68" fmla="*/ 884 w 1368"/>
                <a:gd name="T69" fmla="*/ 850 h 1014"/>
                <a:gd name="T70" fmla="*/ 894 w 1368"/>
                <a:gd name="T71" fmla="*/ 861 h 1014"/>
                <a:gd name="T72" fmla="*/ 910 w 1368"/>
                <a:gd name="T73" fmla="*/ 936 h 1014"/>
                <a:gd name="T74" fmla="*/ 954 w 1368"/>
                <a:gd name="T75" fmla="*/ 958 h 1014"/>
                <a:gd name="T76" fmla="*/ 993 w 1368"/>
                <a:gd name="T77" fmla="*/ 971 h 1014"/>
                <a:gd name="T78" fmla="*/ 1051 w 1368"/>
                <a:gd name="T79" fmla="*/ 985 h 1014"/>
                <a:gd name="T80" fmla="*/ 1131 w 1368"/>
                <a:gd name="T81" fmla="*/ 992 h 1014"/>
                <a:gd name="T82" fmla="*/ 1151 w 1368"/>
                <a:gd name="T83" fmla="*/ 992 h 1014"/>
                <a:gd name="T84" fmla="*/ 1208 w 1368"/>
                <a:gd name="T85" fmla="*/ 1009 h 1014"/>
                <a:gd name="T86" fmla="*/ 1238 w 1368"/>
                <a:gd name="T87" fmla="*/ 1000 h 1014"/>
                <a:gd name="T88" fmla="*/ 1255 w 1368"/>
                <a:gd name="T89" fmla="*/ 922 h 1014"/>
                <a:gd name="T90" fmla="*/ 1292 w 1368"/>
                <a:gd name="T91" fmla="*/ 893 h 1014"/>
                <a:gd name="T92" fmla="*/ 1326 w 1368"/>
                <a:gd name="T93" fmla="*/ 883 h 1014"/>
                <a:gd name="T94" fmla="*/ 1362 w 1368"/>
                <a:gd name="T95" fmla="*/ 844 h 1014"/>
                <a:gd name="T96" fmla="*/ 1331 w 1368"/>
                <a:gd name="T97" fmla="*/ 833 h 1014"/>
                <a:gd name="T98" fmla="*/ 1310 w 1368"/>
                <a:gd name="T99" fmla="*/ 748 h 1014"/>
                <a:gd name="T100" fmla="*/ 1239 w 1368"/>
                <a:gd name="T101" fmla="*/ 696 h 1014"/>
                <a:gd name="T102" fmla="*/ 1223 w 1368"/>
                <a:gd name="T103" fmla="*/ 666 h 1014"/>
                <a:gd name="T104" fmla="*/ 1246 w 1368"/>
                <a:gd name="T105" fmla="*/ 533 h 1014"/>
                <a:gd name="T106" fmla="*/ 1244 w 1368"/>
                <a:gd name="T107" fmla="*/ 478 h 1014"/>
                <a:gd name="T108" fmla="*/ 1181 w 1368"/>
                <a:gd name="T109" fmla="*/ 416 h 1014"/>
                <a:gd name="T110" fmla="*/ 1187 w 1368"/>
                <a:gd name="T111" fmla="*/ 290 h 1014"/>
                <a:gd name="T112" fmla="*/ 1168 w 1368"/>
                <a:gd name="T113" fmla="*/ 218 h 1014"/>
                <a:gd name="T114" fmla="*/ 1190 w 1368"/>
                <a:gd name="T115" fmla="*/ 188 h 1014"/>
                <a:gd name="T116" fmla="*/ 1205 w 1368"/>
                <a:gd name="T117" fmla="*/ 144 h 1014"/>
                <a:gd name="T118" fmla="*/ 1214 w 1368"/>
                <a:gd name="T119" fmla="*/ 108 h 1014"/>
                <a:gd name="T120" fmla="*/ 1207 w 1368"/>
                <a:gd name="T121" fmla="*/ 67 h 1014"/>
                <a:gd name="T122" fmla="*/ 1207 w 1368"/>
                <a:gd name="T123" fmla="*/ 35 h 1014"/>
                <a:gd name="T124" fmla="*/ 1158 w 1368"/>
                <a:gd name="T125" fmla="*/ 4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68" h="1014">
                  <a:moveTo>
                    <a:pt x="4" y="3"/>
                  </a:moveTo>
                  <a:lnTo>
                    <a:pt x="3" y="6"/>
                  </a:lnTo>
                  <a:lnTo>
                    <a:pt x="2" y="10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1" y="12"/>
                  </a:lnTo>
                  <a:lnTo>
                    <a:pt x="0" y="13"/>
                  </a:lnTo>
                  <a:lnTo>
                    <a:pt x="2" y="15"/>
                  </a:lnTo>
                  <a:lnTo>
                    <a:pt x="3" y="16"/>
                  </a:lnTo>
                  <a:lnTo>
                    <a:pt x="4" y="17"/>
                  </a:lnTo>
                  <a:lnTo>
                    <a:pt x="4" y="19"/>
                  </a:lnTo>
                  <a:lnTo>
                    <a:pt x="4" y="20"/>
                  </a:lnTo>
                  <a:lnTo>
                    <a:pt x="5" y="20"/>
                  </a:lnTo>
                  <a:lnTo>
                    <a:pt x="6" y="21"/>
                  </a:lnTo>
                  <a:lnTo>
                    <a:pt x="6" y="22"/>
                  </a:lnTo>
                  <a:lnTo>
                    <a:pt x="6" y="23"/>
                  </a:lnTo>
                  <a:lnTo>
                    <a:pt x="6" y="24"/>
                  </a:lnTo>
                  <a:lnTo>
                    <a:pt x="7" y="25"/>
                  </a:lnTo>
                  <a:lnTo>
                    <a:pt x="9" y="26"/>
                  </a:lnTo>
                  <a:lnTo>
                    <a:pt x="11" y="26"/>
                  </a:lnTo>
                  <a:lnTo>
                    <a:pt x="15" y="24"/>
                  </a:lnTo>
                  <a:lnTo>
                    <a:pt x="18" y="24"/>
                  </a:lnTo>
                  <a:lnTo>
                    <a:pt x="19" y="26"/>
                  </a:lnTo>
                  <a:lnTo>
                    <a:pt x="20" y="28"/>
                  </a:lnTo>
                  <a:lnTo>
                    <a:pt x="20" y="30"/>
                  </a:lnTo>
                  <a:lnTo>
                    <a:pt x="20" y="34"/>
                  </a:lnTo>
                  <a:lnTo>
                    <a:pt x="20" y="36"/>
                  </a:lnTo>
                  <a:lnTo>
                    <a:pt x="22" y="37"/>
                  </a:lnTo>
                  <a:lnTo>
                    <a:pt x="20" y="39"/>
                  </a:lnTo>
                  <a:lnTo>
                    <a:pt x="20" y="40"/>
                  </a:lnTo>
                  <a:lnTo>
                    <a:pt x="22" y="41"/>
                  </a:lnTo>
                  <a:lnTo>
                    <a:pt x="23" y="42"/>
                  </a:lnTo>
                  <a:lnTo>
                    <a:pt x="24" y="44"/>
                  </a:lnTo>
                  <a:lnTo>
                    <a:pt x="23" y="49"/>
                  </a:lnTo>
                  <a:lnTo>
                    <a:pt x="24" y="51"/>
                  </a:lnTo>
                  <a:lnTo>
                    <a:pt x="27" y="53"/>
                  </a:lnTo>
                  <a:lnTo>
                    <a:pt x="27" y="55"/>
                  </a:lnTo>
                  <a:lnTo>
                    <a:pt x="27" y="57"/>
                  </a:lnTo>
                  <a:lnTo>
                    <a:pt x="26" y="58"/>
                  </a:lnTo>
                  <a:lnTo>
                    <a:pt x="25" y="60"/>
                  </a:lnTo>
                  <a:lnTo>
                    <a:pt x="25" y="62"/>
                  </a:lnTo>
                  <a:lnTo>
                    <a:pt x="25" y="64"/>
                  </a:lnTo>
                  <a:lnTo>
                    <a:pt x="27" y="65"/>
                  </a:lnTo>
                  <a:lnTo>
                    <a:pt x="28" y="66"/>
                  </a:lnTo>
                  <a:lnTo>
                    <a:pt x="29" y="65"/>
                  </a:lnTo>
                  <a:lnTo>
                    <a:pt x="30" y="64"/>
                  </a:lnTo>
                  <a:lnTo>
                    <a:pt x="32" y="63"/>
                  </a:lnTo>
                  <a:lnTo>
                    <a:pt x="35" y="62"/>
                  </a:lnTo>
                  <a:lnTo>
                    <a:pt x="36" y="62"/>
                  </a:lnTo>
                  <a:lnTo>
                    <a:pt x="38" y="62"/>
                  </a:lnTo>
                  <a:lnTo>
                    <a:pt x="41" y="64"/>
                  </a:lnTo>
                  <a:lnTo>
                    <a:pt x="44" y="67"/>
                  </a:lnTo>
                  <a:lnTo>
                    <a:pt x="45" y="67"/>
                  </a:lnTo>
                  <a:lnTo>
                    <a:pt x="47" y="67"/>
                  </a:lnTo>
                  <a:lnTo>
                    <a:pt x="50" y="69"/>
                  </a:lnTo>
                  <a:lnTo>
                    <a:pt x="52" y="75"/>
                  </a:lnTo>
                  <a:lnTo>
                    <a:pt x="54" y="79"/>
                  </a:lnTo>
                  <a:lnTo>
                    <a:pt x="55" y="80"/>
                  </a:lnTo>
                  <a:lnTo>
                    <a:pt x="57" y="80"/>
                  </a:lnTo>
                  <a:lnTo>
                    <a:pt x="59" y="79"/>
                  </a:lnTo>
                  <a:lnTo>
                    <a:pt x="60" y="80"/>
                  </a:lnTo>
                  <a:lnTo>
                    <a:pt x="61" y="81"/>
                  </a:lnTo>
                  <a:lnTo>
                    <a:pt x="63" y="81"/>
                  </a:lnTo>
                  <a:lnTo>
                    <a:pt x="65" y="80"/>
                  </a:lnTo>
                  <a:lnTo>
                    <a:pt x="66" y="78"/>
                  </a:lnTo>
                  <a:lnTo>
                    <a:pt x="67" y="78"/>
                  </a:lnTo>
                  <a:lnTo>
                    <a:pt x="68" y="78"/>
                  </a:lnTo>
                  <a:lnTo>
                    <a:pt x="69" y="78"/>
                  </a:lnTo>
                  <a:lnTo>
                    <a:pt x="72" y="77"/>
                  </a:lnTo>
                  <a:lnTo>
                    <a:pt x="75" y="78"/>
                  </a:lnTo>
                  <a:lnTo>
                    <a:pt x="77" y="77"/>
                  </a:lnTo>
                  <a:lnTo>
                    <a:pt x="79" y="76"/>
                  </a:lnTo>
                  <a:lnTo>
                    <a:pt x="80" y="75"/>
                  </a:lnTo>
                  <a:lnTo>
                    <a:pt x="82" y="76"/>
                  </a:lnTo>
                  <a:lnTo>
                    <a:pt x="83" y="77"/>
                  </a:lnTo>
                  <a:lnTo>
                    <a:pt x="84" y="77"/>
                  </a:lnTo>
                  <a:lnTo>
                    <a:pt x="85" y="79"/>
                  </a:lnTo>
                  <a:lnTo>
                    <a:pt x="85" y="80"/>
                  </a:lnTo>
                  <a:lnTo>
                    <a:pt x="86" y="81"/>
                  </a:lnTo>
                  <a:lnTo>
                    <a:pt x="88" y="82"/>
                  </a:lnTo>
                  <a:lnTo>
                    <a:pt x="90" y="82"/>
                  </a:lnTo>
                  <a:lnTo>
                    <a:pt x="93" y="81"/>
                  </a:lnTo>
                  <a:lnTo>
                    <a:pt x="93" y="80"/>
                  </a:lnTo>
                  <a:lnTo>
                    <a:pt x="95" y="79"/>
                  </a:lnTo>
                  <a:lnTo>
                    <a:pt x="96" y="79"/>
                  </a:lnTo>
                  <a:lnTo>
                    <a:pt x="98" y="79"/>
                  </a:lnTo>
                  <a:lnTo>
                    <a:pt x="99" y="80"/>
                  </a:lnTo>
                  <a:lnTo>
                    <a:pt x="99" y="81"/>
                  </a:lnTo>
                  <a:lnTo>
                    <a:pt x="99" y="83"/>
                  </a:lnTo>
                  <a:lnTo>
                    <a:pt x="98" y="84"/>
                  </a:lnTo>
                  <a:lnTo>
                    <a:pt x="98" y="85"/>
                  </a:lnTo>
                  <a:lnTo>
                    <a:pt x="95" y="87"/>
                  </a:lnTo>
                  <a:lnTo>
                    <a:pt x="94" y="88"/>
                  </a:lnTo>
                  <a:lnTo>
                    <a:pt x="93" y="90"/>
                  </a:lnTo>
                  <a:lnTo>
                    <a:pt x="92" y="90"/>
                  </a:lnTo>
                  <a:lnTo>
                    <a:pt x="89" y="90"/>
                  </a:lnTo>
                  <a:lnTo>
                    <a:pt x="85" y="91"/>
                  </a:lnTo>
                  <a:lnTo>
                    <a:pt x="83" y="92"/>
                  </a:lnTo>
                  <a:lnTo>
                    <a:pt x="78" y="91"/>
                  </a:lnTo>
                  <a:lnTo>
                    <a:pt x="76" y="92"/>
                  </a:lnTo>
                  <a:lnTo>
                    <a:pt x="75" y="93"/>
                  </a:lnTo>
                  <a:lnTo>
                    <a:pt x="74" y="95"/>
                  </a:lnTo>
                  <a:lnTo>
                    <a:pt x="74" y="96"/>
                  </a:lnTo>
                  <a:lnTo>
                    <a:pt x="74" y="98"/>
                  </a:lnTo>
                  <a:lnTo>
                    <a:pt x="75" y="101"/>
                  </a:lnTo>
                  <a:lnTo>
                    <a:pt x="75" y="102"/>
                  </a:lnTo>
                  <a:lnTo>
                    <a:pt x="73" y="101"/>
                  </a:lnTo>
                  <a:lnTo>
                    <a:pt x="72" y="102"/>
                  </a:lnTo>
                  <a:lnTo>
                    <a:pt x="73" y="104"/>
                  </a:lnTo>
                  <a:lnTo>
                    <a:pt x="74" y="106"/>
                  </a:lnTo>
                  <a:lnTo>
                    <a:pt x="74" y="107"/>
                  </a:lnTo>
                  <a:lnTo>
                    <a:pt x="74" y="107"/>
                  </a:lnTo>
                  <a:lnTo>
                    <a:pt x="73" y="107"/>
                  </a:lnTo>
                  <a:lnTo>
                    <a:pt x="73" y="108"/>
                  </a:lnTo>
                  <a:lnTo>
                    <a:pt x="73" y="109"/>
                  </a:lnTo>
                  <a:lnTo>
                    <a:pt x="73" y="110"/>
                  </a:lnTo>
                  <a:lnTo>
                    <a:pt x="74" y="113"/>
                  </a:lnTo>
                  <a:lnTo>
                    <a:pt x="78" y="120"/>
                  </a:lnTo>
                  <a:lnTo>
                    <a:pt x="82" y="123"/>
                  </a:lnTo>
                  <a:lnTo>
                    <a:pt x="84" y="126"/>
                  </a:lnTo>
                  <a:lnTo>
                    <a:pt x="85" y="129"/>
                  </a:lnTo>
                  <a:lnTo>
                    <a:pt x="84" y="130"/>
                  </a:lnTo>
                  <a:lnTo>
                    <a:pt x="83" y="131"/>
                  </a:lnTo>
                  <a:lnTo>
                    <a:pt x="82" y="132"/>
                  </a:lnTo>
                  <a:lnTo>
                    <a:pt x="83" y="134"/>
                  </a:lnTo>
                  <a:lnTo>
                    <a:pt x="84" y="134"/>
                  </a:lnTo>
                  <a:lnTo>
                    <a:pt x="87" y="134"/>
                  </a:lnTo>
                  <a:lnTo>
                    <a:pt x="89" y="136"/>
                  </a:lnTo>
                  <a:lnTo>
                    <a:pt x="88" y="138"/>
                  </a:lnTo>
                  <a:lnTo>
                    <a:pt x="86" y="140"/>
                  </a:lnTo>
                  <a:lnTo>
                    <a:pt x="85" y="143"/>
                  </a:lnTo>
                  <a:lnTo>
                    <a:pt x="87" y="145"/>
                  </a:lnTo>
                  <a:lnTo>
                    <a:pt x="86" y="146"/>
                  </a:lnTo>
                  <a:lnTo>
                    <a:pt x="85" y="146"/>
                  </a:lnTo>
                  <a:lnTo>
                    <a:pt x="84" y="146"/>
                  </a:lnTo>
                  <a:lnTo>
                    <a:pt x="82" y="147"/>
                  </a:lnTo>
                  <a:lnTo>
                    <a:pt x="81" y="146"/>
                  </a:lnTo>
                  <a:lnTo>
                    <a:pt x="78" y="148"/>
                  </a:lnTo>
                  <a:lnTo>
                    <a:pt x="77" y="149"/>
                  </a:lnTo>
                  <a:lnTo>
                    <a:pt x="76" y="149"/>
                  </a:lnTo>
                  <a:lnTo>
                    <a:pt x="74" y="148"/>
                  </a:lnTo>
                  <a:lnTo>
                    <a:pt x="73" y="148"/>
                  </a:lnTo>
                  <a:lnTo>
                    <a:pt x="72" y="148"/>
                  </a:lnTo>
                  <a:lnTo>
                    <a:pt x="71" y="147"/>
                  </a:lnTo>
                  <a:lnTo>
                    <a:pt x="70" y="146"/>
                  </a:lnTo>
                  <a:lnTo>
                    <a:pt x="69" y="146"/>
                  </a:lnTo>
                  <a:lnTo>
                    <a:pt x="68" y="148"/>
                  </a:lnTo>
                  <a:lnTo>
                    <a:pt x="68" y="149"/>
                  </a:lnTo>
                  <a:lnTo>
                    <a:pt x="68" y="150"/>
                  </a:lnTo>
                  <a:lnTo>
                    <a:pt x="68" y="151"/>
                  </a:lnTo>
                  <a:lnTo>
                    <a:pt x="67" y="151"/>
                  </a:lnTo>
                  <a:lnTo>
                    <a:pt x="66" y="151"/>
                  </a:lnTo>
                  <a:lnTo>
                    <a:pt x="66" y="152"/>
                  </a:lnTo>
                  <a:lnTo>
                    <a:pt x="65" y="153"/>
                  </a:lnTo>
                  <a:lnTo>
                    <a:pt x="65" y="154"/>
                  </a:lnTo>
                  <a:lnTo>
                    <a:pt x="65" y="155"/>
                  </a:lnTo>
                  <a:lnTo>
                    <a:pt x="66" y="158"/>
                  </a:lnTo>
                  <a:lnTo>
                    <a:pt x="66" y="160"/>
                  </a:lnTo>
                  <a:lnTo>
                    <a:pt x="65" y="161"/>
                  </a:lnTo>
                  <a:lnTo>
                    <a:pt x="65" y="163"/>
                  </a:lnTo>
                  <a:lnTo>
                    <a:pt x="63" y="164"/>
                  </a:lnTo>
                  <a:lnTo>
                    <a:pt x="61" y="164"/>
                  </a:lnTo>
                  <a:lnTo>
                    <a:pt x="60" y="163"/>
                  </a:lnTo>
                  <a:lnTo>
                    <a:pt x="59" y="162"/>
                  </a:lnTo>
                  <a:lnTo>
                    <a:pt x="57" y="162"/>
                  </a:lnTo>
                  <a:lnTo>
                    <a:pt x="57" y="164"/>
                  </a:lnTo>
                  <a:lnTo>
                    <a:pt x="57" y="167"/>
                  </a:lnTo>
                  <a:lnTo>
                    <a:pt x="56" y="169"/>
                  </a:lnTo>
                  <a:lnTo>
                    <a:pt x="54" y="170"/>
                  </a:lnTo>
                  <a:lnTo>
                    <a:pt x="52" y="171"/>
                  </a:lnTo>
                  <a:lnTo>
                    <a:pt x="51" y="171"/>
                  </a:lnTo>
                  <a:lnTo>
                    <a:pt x="51" y="172"/>
                  </a:lnTo>
                  <a:lnTo>
                    <a:pt x="51" y="174"/>
                  </a:lnTo>
                  <a:lnTo>
                    <a:pt x="51" y="176"/>
                  </a:lnTo>
                  <a:lnTo>
                    <a:pt x="51" y="177"/>
                  </a:lnTo>
                  <a:lnTo>
                    <a:pt x="49" y="179"/>
                  </a:lnTo>
                  <a:lnTo>
                    <a:pt x="48" y="181"/>
                  </a:lnTo>
                  <a:lnTo>
                    <a:pt x="49" y="181"/>
                  </a:lnTo>
                  <a:lnTo>
                    <a:pt x="50" y="181"/>
                  </a:lnTo>
                  <a:lnTo>
                    <a:pt x="51" y="182"/>
                  </a:lnTo>
                  <a:lnTo>
                    <a:pt x="51" y="183"/>
                  </a:lnTo>
                  <a:lnTo>
                    <a:pt x="51" y="184"/>
                  </a:lnTo>
                  <a:lnTo>
                    <a:pt x="51" y="185"/>
                  </a:lnTo>
                  <a:lnTo>
                    <a:pt x="51" y="185"/>
                  </a:lnTo>
                  <a:lnTo>
                    <a:pt x="51" y="185"/>
                  </a:lnTo>
                  <a:lnTo>
                    <a:pt x="51" y="186"/>
                  </a:lnTo>
                  <a:lnTo>
                    <a:pt x="52" y="188"/>
                  </a:lnTo>
                  <a:lnTo>
                    <a:pt x="52" y="190"/>
                  </a:lnTo>
                  <a:lnTo>
                    <a:pt x="52" y="192"/>
                  </a:lnTo>
                  <a:lnTo>
                    <a:pt x="53" y="193"/>
                  </a:lnTo>
                  <a:lnTo>
                    <a:pt x="53" y="193"/>
                  </a:lnTo>
                  <a:lnTo>
                    <a:pt x="53" y="194"/>
                  </a:lnTo>
                  <a:lnTo>
                    <a:pt x="53" y="195"/>
                  </a:lnTo>
                  <a:lnTo>
                    <a:pt x="53" y="196"/>
                  </a:lnTo>
                  <a:lnTo>
                    <a:pt x="52" y="196"/>
                  </a:lnTo>
                  <a:lnTo>
                    <a:pt x="51" y="195"/>
                  </a:lnTo>
                  <a:lnTo>
                    <a:pt x="46" y="195"/>
                  </a:lnTo>
                  <a:lnTo>
                    <a:pt x="43" y="194"/>
                  </a:lnTo>
                  <a:lnTo>
                    <a:pt x="41" y="193"/>
                  </a:lnTo>
                  <a:lnTo>
                    <a:pt x="38" y="192"/>
                  </a:lnTo>
                  <a:lnTo>
                    <a:pt x="38" y="194"/>
                  </a:lnTo>
                  <a:lnTo>
                    <a:pt x="38" y="199"/>
                  </a:lnTo>
                  <a:lnTo>
                    <a:pt x="38" y="201"/>
                  </a:lnTo>
                  <a:lnTo>
                    <a:pt x="38" y="202"/>
                  </a:lnTo>
                  <a:lnTo>
                    <a:pt x="37" y="202"/>
                  </a:lnTo>
                  <a:lnTo>
                    <a:pt x="37" y="203"/>
                  </a:lnTo>
                  <a:lnTo>
                    <a:pt x="36" y="203"/>
                  </a:lnTo>
                  <a:lnTo>
                    <a:pt x="33" y="204"/>
                  </a:lnTo>
                  <a:lnTo>
                    <a:pt x="32" y="205"/>
                  </a:lnTo>
                  <a:lnTo>
                    <a:pt x="34" y="213"/>
                  </a:lnTo>
                  <a:lnTo>
                    <a:pt x="35" y="215"/>
                  </a:lnTo>
                  <a:lnTo>
                    <a:pt x="36" y="216"/>
                  </a:lnTo>
                  <a:lnTo>
                    <a:pt x="38" y="215"/>
                  </a:lnTo>
                  <a:lnTo>
                    <a:pt x="40" y="215"/>
                  </a:lnTo>
                  <a:lnTo>
                    <a:pt x="42" y="216"/>
                  </a:lnTo>
                  <a:lnTo>
                    <a:pt x="43" y="217"/>
                  </a:lnTo>
                  <a:lnTo>
                    <a:pt x="43" y="219"/>
                  </a:lnTo>
                  <a:lnTo>
                    <a:pt x="43" y="222"/>
                  </a:lnTo>
                  <a:lnTo>
                    <a:pt x="42" y="225"/>
                  </a:lnTo>
                  <a:lnTo>
                    <a:pt x="42" y="226"/>
                  </a:lnTo>
                  <a:lnTo>
                    <a:pt x="40" y="228"/>
                  </a:lnTo>
                  <a:lnTo>
                    <a:pt x="40" y="229"/>
                  </a:lnTo>
                  <a:lnTo>
                    <a:pt x="41" y="230"/>
                  </a:lnTo>
                  <a:lnTo>
                    <a:pt x="41" y="231"/>
                  </a:lnTo>
                  <a:lnTo>
                    <a:pt x="42" y="232"/>
                  </a:lnTo>
                  <a:lnTo>
                    <a:pt x="42" y="232"/>
                  </a:lnTo>
                  <a:lnTo>
                    <a:pt x="41" y="234"/>
                  </a:lnTo>
                  <a:lnTo>
                    <a:pt x="37" y="236"/>
                  </a:lnTo>
                  <a:lnTo>
                    <a:pt x="36" y="238"/>
                  </a:lnTo>
                  <a:lnTo>
                    <a:pt x="35" y="240"/>
                  </a:lnTo>
                  <a:lnTo>
                    <a:pt x="34" y="241"/>
                  </a:lnTo>
                  <a:lnTo>
                    <a:pt x="33" y="244"/>
                  </a:lnTo>
                  <a:lnTo>
                    <a:pt x="32" y="246"/>
                  </a:lnTo>
                  <a:lnTo>
                    <a:pt x="31" y="246"/>
                  </a:lnTo>
                  <a:lnTo>
                    <a:pt x="30" y="247"/>
                  </a:lnTo>
                  <a:lnTo>
                    <a:pt x="29" y="248"/>
                  </a:lnTo>
                  <a:lnTo>
                    <a:pt x="30" y="249"/>
                  </a:lnTo>
                  <a:lnTo>
                    <a:pt x="32" y="251"/>
                  </a:lnTo>
                  <a:lnTo>
                    <a:pt x="35" y="251"/>
                  </a:lnTo>
                  <a:lnTo>
                    <a:pt x="36" y="250"/>
                  </a:lnTo>
                  <a:lnTo>
                    <a:pt x="37" y="250"/>
                  </a:lnTo>
                  <a:lnTo>
                    <a:pt x="37" y="251"/>
                  </a:lnTo>
                  <a:lnTo>
                    <a:pt x="43" y="263"/>
                  </a:lnTo>
                  <a:lnTo>
                    <a:pt x="45" y="264"/>
                  </a:lnTo>
                  <a:lnTo>
                    <a:pt x="46" y="265"/>
                  </a:lnTo>
                  <a:lnTo>
                    <a:pt x="47" y="267"/>
                  </a:lnTo>
                  <a:lnTo>
                    <a:pt x="48" y="267"/>
                  </a:lnTo>
                  <a:lnTo>
                    <a:pt x="48" y="269"/>
                  </a:lnTo>
                  <a:lnTo>
                    <a:pt x="49" y="271"/>
                  </a:lnTo>
                  <a:lnTo>
                    <a:pt x="50" y="272"/>
                  </a:lnTo>
                  <a:lnTo>
                    <a:pt x="51" y="274"/>
                  </a:lnTo>
                  <a:lnTo>
                    <a:pt x="51" y="275"/>
                  </a:lnTo>
                  <a:lnTo>
                    <a:pt x="54" y="278"/>
                  </a:lnTo>
                  <a:lnTo>
                    <a:pt x="55" y="279"/>
                  </a:lnTo>
                  <a:lnTo>
                    <a:pt x="55" y="279"/>
                  </a:lnTo>
                  <a:lnTo>
                    <a:pt x="55" y="282"/>
                  </a:lnTo>
                  <a:lnTo>
                    <a:pt x="56" y="283"/>
                  </a:lnTo>
                  <a:lnTo>
                    <a:pt x="57" y="283"/>
                  </a:lnTo>
                  <a:lnTo>
                    <a:pt x="58" y="282"/>
                  </a:lnTo>
                  <a:lnTo>
                    <a:pt x="60" y="279"/>
                  </a:lnTo>
                  <a:lnTo>
                    <a:pt x="62" y="279"/>
                  </a:lnTo>
                  <a:lnTo>
                    <a:pt x="66" y="279"/>
                  </a:lnTo>
                  <a:lnTo>
                    <a:pt x="67" y="279"/>
                  </a:lnTo>
                  <a:lnTo>
                    <a:pt x="66" y="281"/>
                  </a:lnTo>
                  <a:lnTo>
                    <a:pt x="68" y="283"/>
                  </a:lnTo>
                  <a:lnTo>
                    <a:pt x="70" y="284"/>
                  </a:lnTo>
                  <a:lnTo>
                    <a:pt x="70" y="286"/>
                  </a:lnTo>
                  <a:lnTo>
                    <a:pt x="69" y="287"/>
                  </a:lnTo>
                  <a:lnTo>
                    <a:pt x="66" y="289"/>
                  </a:lnTo>
                  <a:lnTo>
                    <a:pt x="65" y="290"/>
                  </a:lnTo>
                  <a:lnTo>
                    <a:pt x="66" y="292"/>
                  </a:lnTo>
                  <a:lnTo>
                    <a:pt x="68" y="292"/>
                  </a:lnTo>
                  <a:lnTo>
                    <a:pt x="71" y="292"/>
                  </a:lnTo>
                  <a:lnTo>
                    <a:pt x="72" y="290"/>
                  </a:lnTo>
                  <a:lnTo>
                    <a:pt x="72" y="290"/>
                  </a:lnTo>
                  <a:lnTo>
                    <a:pt x="73" y="290"/>
                  </a:lnTo>
                  <a:lnTo>
                    <a:pt x="73" y="291"/>
                  </a:lnTo>
                  <a:lnTo>
                    <a:pt x="74" y="291"/>
                  </a:lnTo>
                  <a:lnTo>
                    <a:pt x="75" y="294"/>
                  </a:lnTo>
                  <a:lnTo>
                    <a:pt x="76" y="295"/>
                  </a:lnTo>
                  <a:lnTo>
                    <a:pt x="77" y="297"/>
                  </a:lnTo>
                  <a:lnTo>
                    <a:pt x="77" y="299"/>
                  </a:lnTo>
                  <a:lnTo>
                    <a:pt x="78" y="301"/>
                  </a:lnTo>
                  <a:lnTo>
                    <a:pt x="78" y="303"/>
                  </a:lnTo>
                  <a:lnTo>
                    <a:pt x="81" y="305"/>
                  </a:lnTo>
                  <a:lnTo>
                    <a:pt x="83" y="309"/>
                  </a:lnTo>
                  <a:lnTo>
                    <a:pt x="86" y="310"/>
                  </a:lnTo>
                  <a:lnTo>
                    <a:pt x="87" y="311"/>
                  </a:lnTo>
                  <a:lnTo>
                    <a:pt x="88" y="313"/>
                  </a:lnTo>
                  <a:lnTo>
                    <a:pt x="88" y="314"/>
                  </a:lnTo>
                  <a:lnTo>
                    <a:pt x="88" y="316"/>
                  </a:lnTo>
                  <a:lnTo>
                    <a:pt x="88" y="317"/>
                  </a:lnTo>
                  <a:lnTo>
                    <a:pt x="88" y="318"/>
                  </a:lnTo>
                  <a:lnTo>
                    <a:pt x="89" y="318"/>
                  </a:lnTo>
                  <a:lnTo>
                    <a:pt x="89" y="318"/>
                  </a:lnTo>
                  <a:lnTo>
                    <a:pt x="88" y="320"/>
                  </a:lnTo>
                  <a:lnTo>
                    <a:pt x="87" y="321"/>
                  </a:lnTo>
                  <a:lnTo>
                    <a:pt x="85" y="323"/>
                  </a:lnTo>
                  <a:lnTo>
                    <a:pt x="83" y="325"/>
                  </a:lnTo>
                  <a:lnTo>
                    <a:pt x="82" y="325"/>
                  </a:lnTo>
                  <a:lnTo>
                    <a:pt x="81" y="325"/>
                  </a:lnTo>
                  <a:lnTo>
                    <a:pt x="79" y="325"/>
                  </a:lnTo>
                  <a:lnTo>
                    <a:pt x="77" y="326"/>
                  </a:lnTo>
                  <a:lnTo>
                    <a:pt x="77" y="326"/>
                  </a:lnTo>
                  <a:lnTo>
                    <a:pt x="79" y="327"/>
                  </a:lnTo>
                  <a:lnTo>
                    <a:pt x="82" y="328"/>
                  </a:lnTo>
                  <a:lnTo>
                    <a:pt x="83" y="329"/>
                  </a:lnTo>
                  <a:lnTo>
                    <a:pt x="84" y="330"/>
                  </a:lnTo>
                  <a:lnTo>
                    <a:pt x="85" y="331"/>
                  </a:lnTo>
                  <a:lnTo>
                    <a:pt x="84" y="332"/>
                  </a:lnTo>
                  <a:lnTo>
                    <a:pt x="83" y="333"/>
                  </a:lnTo>
                  <a:lnTo>
                    <a:pt x="82" y="334"/>
                  </a:lnTo>
                  <a:lnTo>
                    <a:pt x="81" y="335"/>
                  </a:lnTo>
                  <a:lnTo>
                    <a:pt x="82" y="339"/>
                  </a:lnTo>
                  <a:lnTo>
                    <a:pt x="87" y="340"/>
                  </a:lnTo>
                  <a:lnTo>
                    <a:pt x="96" y="338"/>
                  </a:lnTo>
                  <a:lnTo>
                    <a:pt x="104" y="341"/>
                  </a:lnTo>
                  <a:lnTo>
                    <a:pt x="112" y="345"/>
                  </a:lnTo>
                  <a:lnTo>
                    <a:pt x="113" y="347"/>
                  </a:lnTo>
                  <a:lnTo>
                    <a:pt x="120" y="351"/>
                  </a:lnTo>
                  <a:lnTo>
                    <a:pt x="121" y="351"/>
                  </a:lnTo>
                  <a:lnTo>
                    <a:pt x="124" y="353"/>
                  </a:lnTo>
                  <a:lnTo>
                    <a:pt x="129" y="357"/>
                  </a:lnTo>
                  <a:lnTo>
                    <a:pt x="132" y="360"/>
                  </a:lnTo>
                  <a:lnTo>
                    <a:pt x="155" y="380"/>
                  </a:lnTo>
                  <a:lnTo>
                    <a:pt x="157" y="381"/>
                  </a:lnTo>
                  <a:lnTo>
                    <a:pt x="159" y="382"/>
                  </a:lnTo>
                  <a:lnTo>
                    <a:pt x="161" y="383"/>
                  </a:lnTo>
                  <a:lnTo>
                    <a:pt x="164" y="383"/>
                  </a:lnTo>
                  <a:lnTo>
                    <a:pt x="165" y="382"/>
                  </a:lnTo>
                  <a:lnTo>
                    <a:pt x="168" y="381"/>
                  </a:lnTo>
                  <a:lnTo>
                    <a:pt x="170" y="381"/>
                  </a:lnTo>
                  <a:lnTo>
                    <a:pt x="175" y="382"/>
                  </a:lnTo>
                  <a:lnTo>
                    <a:pt x="176" y="383"/>
                  </a:lnTo>
                  <a:lnTo>
                    <a:pt x="177" y="384"/>
                  </a:lnTo>
                  <a:lnTo>
                    <a:pt x="178" y="386"/>
                  </a:lnTo>
                  <a:lnTo>
                    <a:pt x="178" y="387"/>
                  </a:lnTo>
                  <a:lnTo>
                    <a:pt x="180" y="389"/>
                  </a:lnTo>
                  <a:lnTo>
                    <a:pt x="181" y="389"/>
                  </a:lnTo>
                  <a:lnTo>
                    <a:pt x="181" y="390"/>
                  </a:lnTo>
                  <a:lnTo>
                    <a:pt x="181" y="391"/>
                  </a:lnTo>
                  <a:lnTo>
                    <a:pt x="180" y="391"/>
                  </a:lnTo>
                  <a:lnTo>
                    <a:pt x="180" y="393"/>
                  </a:lnTo>
                  <a:lnTo>
                    <a:pt x="179" y="394"/>
                  </a:lnTo>
                  <a:lnTo>
                    <a:pt x="180" y="395"/>
                  </a:lnTo>
                  <a:lnTo>
                    <a:pt x="183" y="397"/>
                  </a:lnTo>
                  <a:lnTo>
                    <a:pt x="183" y="398"/>
                  </a:lnTo>
                  <a:lnTo>
                    <a:pt x="184" y="400"/>
                  </a:lnTo>
                  <a:lnTo>
                    <a:pt x="185" y="401"/>
                  </a:lnTo>
                  <a:lnTo>
                    <a:pt x="186" y="402"/>
                  </a:lnTo>
                  <a:lnTo>
                    <a:pt x="188" y="404"/>
                  </a:lnTo>
                  <a:lnTo>
                    <a:pt x="188" y="405"/>
                  </a:lnTo>
                  <a:lnTo>
                    <a:pt x="188" y="405"/>
                  </a:lnTo>
                  <a:lnTo>
                    <a:pt x="187" y="406"/>
                  </a:lnTo>
                  <a:lnTo>
                    <a:pt x="187" y="407"/>
                  </a:lnTo>
                  <a:lnTo>
                    <a:pt x="187" y="409"/>
                  </a:lnTo>
                  <a:lnTo>
                    <a:pt x="186" y="410"/>
                  </a:lnTo>
                  <a:lnTo>
                    <a:pt x="187" y="411"/>
                  </a:lnTo>
                  <a:lnTo>
                    <a:pt x="188" y="412"/>
                  </a:lnTo>
                  <a:lnTo>
                    <a:pt x="190" y="412"/>
                  </a:lnTo>
                  <a:lnTo>
                    <a:pt x="190" y="412"/>
                  </a:lnTo>
                  <a:lnTo>
                    <a:pt x="191" y="413"/>
                  </a:lnTo>
                  <a:lnTo>
                    <a:pt x="191" y="413"/>
                  </a:lnTo>
                  <a:lnTo>
                    <a:pt x="193" y="414"/>
                  </a:lnTo>
                  <a:lnTo>
                    <a:pt x="195" y="416"/>
                  </a:lnTo>
                  <a:lnTo>
                    <a:pt x="197" y="420"/>
                  </a:lnTo>
                  <a:lnTo>
                    <a:pt x="198" y="420"/>
                  </a:lnTo>
                  <a:lnTo>
                    <a:pt x="199" y="422"/>
                  </a:lnTo>
                  <a:lnTo>
                    <a:pt x="200" y="424"/>
                  </a:lnTo>
                  <a:lnTo>
                    <a:pt x="200" y="426"/>
                  </a:lnTo>
                  <a:lnTo>
                    <a:pt x="203" y="430"/>
                  </a:lnTo>
                  <a:lnTo>
                    <a:pt x="204" y="431"/>
                  </a:lnTo>
                  <a:lnTo>
                    <a:pt x="206" y="432"/>
                  </a:lnTo>
                  <a:lnTo>
                    <a:pt x="206" y="433"/>
                  </a:lnTo>
                  <a:lnTo>
                    <a:pt x="207" y="434"/>
                  </a:lnTo>
                  <a:lnTo>
                    <a:pt x="207" y="435"/>
                  </a:lnTo>
                  <a:lnTo>
                    <a:pt x="207" y="436"/>
                  </a:lnTo>
                  <a:lnTo>
                    <a:pt x="208" y="437"/>
                  </a:lnTo>
                  <a:lnTo>
                    <a:pt x="211" y="438"/>
                  </a:lnTo>
                  <a:lnTo>
                    <a:pt x="213" y="440"/>
                  </a:lnTo>
                  <a:lnTo>
                    <a:pt x="213" y="442"/>
                  </a:lnTo>
                  <a:lnTo>
                    <a:pt x="212" y="444"/>
                  </a:lnTo>
                  <a:lnTo>
                    <a:pt x="200" y="475"/>
                  </a:lnTo>
                  <a:lnTo>
                    <a:pt x="200" y="491"/>
                  </a:lnTo>
                  <a:lnTo>
                    <a:pt x="199" y="512"/>
                  </a:lnTo>
                  <a:lnTo>
                    <a:pt x="224" y="512"/>
                  </a:lnTo>
                  <a:lnTo>
                    <a:pt x="225" y="512"/>
                  </a:lnTo>
                  <a:lnTo>
                    <a:pt x="225" y="513"/>
                  </a:lnTo>
                  <a:lnTo>
                    <a:pt x="225" y="555"/>
                  </a:lnTo>
                  <a:lnTo>
                    <a:pt x="225" y="558"/>
                  </a:lnTo>
                  <a:lnTo>
                    <a:pt x="234" y="559"/>
                  </a:lnTo>
                  <a:lnTo>
                    <a:pt x="235" y="559"/>
                  </a:lnTo>
                  <a:lnTo>
                    <a:pt x="235" y="560"/>
                  </a:lnTo>
                  <a:lnTo>
                    <a:pt x="237" y="561"/>
                  </a:lnTo>
                  <a:lnTo>
                    <a:pt x="238" y="562"/>
                  </a:lnTo>
                  <a:lnTo>
                    <a:pt x="238" y="565"/>
                  </a:lnTo>
                  <a:lnTo>
                    <a:pt x="239" y="568"/>
                  </a:lnTo>
                  <a:lnTo>
                    <a:pt x="239" y="569"/>
                  </a:lnTo>
                  <a:lnTo>
                    <a:pt x="240" y="569"/>
                  </a:lnTo>
                  <a:lnTo>
                    <a:pt x="241" y="569"/>
                  </a:lnTo>
                  <a:lnTo>
                    <a:pt x="242" y="569"/>
                  </a:lnTo>
                  <a:lnTo>
                    <a:pt x="242" y="569"/>
                  </a:lnTo>
                  <a:lnTo>
                    <a:pt x="245" y="569"/>
                  </a:lnTo>
                  <a:lnTo>
                    <a:pt x="246" y="569"/>
                  </a:lnTo>
                  <a:lnTo>
                    <a:pt x="246" y="569"/>
                  </a:lnTo>
                  <a:lnTo>
                    <a:pt x="247" y="570"/>
                  </a:lnTo>
                  <a:lnTo>
                    <a:pt x="249" y="573"/>
                  </a:lnTo>
                  <a:lnTo>
                    <a:pt x="252" y="576"/>
                  </a:lnTo>
                  <a:lnTo>
                    <a:pt x="254" y="578"/>
                  </a:lnTo>
                  <a:lnTo>
                    <a:pt x="254" y="579"/>
                  </a:lnTo>
                  <a:lnTo>
                    <a:pt x="255" y="580"/>
                  </a:lnTo>
                  <a:lnTo>
                    <a:pt x="255" y="581"/>
                  </a:lnTo>
                  <a:lnTo>
                    <a:pt x="255" y="582"/>
                  </a:lnTo>
                  <a:lnTo>
                    <a:pt x="254" y="583"/>
                  </a:lnTo>
                  <a:lnTo>
                    <a:pt x="254" y="584"/>
                  </a:lnTo>
                  <a:lnTo>
                    <a:pt x="254" y="585"/>
                  </a:lnTo>
                  <a:lnTo>
                    <a:pt x="254" y="585"/>
                  </a:lnTo>
                  <a:lnTo>
                    <a:pt x="254" y="586"/>
                  </a:lnTo>
                  <a:lnTo>
                    <a:pt x="254" y="587"/>
                  </a:lnTo>
                  <a:lnTo>
                    <a:pt x="256" y="589"/>
                  </a:lnTo>
                  <a:lnTo>
                    <a:pt x="256" y="590"/>
                  </a:lnTo>
                  <a:lnTo>
                    <a:pt x="258" y="594"/>
                  </a:lnTo>
                  <a:lnTo>
                    <a:pt x="258" y="596"/>
                  </a:lnTo>
                  <a:lnTo>
                    <a:pt x="259" y="598"/>
                  </a:lnTo>
                  <a:lnTo>
                    <a:pt x="260" y="599"/>
                  </a:lnTo>
                  <a:lnTo>
                    <a:pt x="261" y="600"/>
                  </a:lnTo>
                  <a:lnTo>
                    <a:pt x="262" y="601"/>
                  </a:lnTo>
                  <a:lnTo>
                    <a:pt x="263" y="601"/>
                  </a:lnTo>
                  <a:lnTo>
                    <a:pt x="264" y="601"/>
                  </a:lnTo>
                  <a:lnTo>
                    <a:pt x="264" y="601"/>
                  </a:lnTo>
                  <a:lnTo>
                    <a:pt x="270" y="601"/>
                  </a:lnTo>
                  <a:lnTo>
                    <a:pt x="272" y="601"/>
                  </a:lnTo>
                  <a:lnTo>
                    <a:pt x="273" y="600"/>
                  </a:lnTo>
                  <a:lnTo>
                    <a:pt x="274" y="599"/>
                  </a:lnTo>
                  <a:lnTo>
                    <a:pt x="274" y="598"/>
                  </a:lnTo>
                  <a:lnTo>
                    <a:pt x="274" y="597"/>
                  </a:lnTo>
                  <a:lnTo>
                    <a:pt x="273" y="595"/>
                  </a:lnTo>
                  <a:lnTo>
                    <a:pt x="272" y="594"/>
                  </a:lnTo>
                  <a:lnTo>
                    <a:pt x="273" y="593"/>
                  </a:lnTo>
                  <a:lnTo>
                    <a:pt x="274" y="593"/>
                  </a:lnTo>
                  <a:lnTo>
                    <a:pt x="277" y="595"/>
                  </a:lnTo>
                  <a:lnTo>
                    <a:pt x="283" y="594"/>
                  </a:lnTo>
                  <a:lnTo>
                    <a:pt x="284" y="595"/>
                  </a:lnTo>
                  <a:lnTo>
                    <a:pt x="285" y="595"/>
                  </a:lnTo>
                  <a:lnTo>
                    <a:pt x="290" y="595"/>
                  </a:lnTo>
                  <a:lnTo>
                    <a:pt x="292" y="595"/>
                  </a:lnTo>
                  <a:lnTo>
                    <a:pt x="293" y="593"/>
                  </a:lnTo>
                  <a:lnTo>
                    <a:pt x="294" y="593"/>
                  </a:lnTo>
                  <a:lnTo>
                    <a:pt x="294" y="591"/>
                  </a:lnTo>
                  <a:lnTo>
                    <a:pt x="294" y="590"/>
                  </a:lnTo>
                  <a:lnTo>
                    <a:pt x="294" y="588"/>
                  </a:lnTo>
                  <a:lnTo>
                    <a:pt x="293" y="587"/>
                  </a:lnTo>
                  <a:lnTo>
                    <a:pt x="294" y="586"/>
                  </a:lnTo>
                  <a:lnTo>
                    <a:pt x="294" y="585"/>
                  </a:lnTo>
                  <a:lnTo>
                    <a:pt x="295" y="584"/>
                  </a:lnTo>
                  <a:lnTo>
                    <a:pt x="294" y="579"/>
                  </a:lnTo>
                  <a:lnTo>
                    <a:pt x="294" y="577"/>
                  </a:lnTo>
                  <a:lnTo>
                    <a:pt x="293" y="576"/>
                  </a:lnTo>
                  <a:lnTo>
                    <a:pt x="292" y="575"/>
                  </a:lnTo>
                  <a:lnTo>
                    <a:pt x="291" y="573"/>
                  </a:lnTo>
                  <a:lnTo>
                    <a:pt x="289" y="572"/>
                  </a:lnTo>
                  <a:lnTo>
                    <a:pt x="288" y="570"/>
                  </a:lnTo>
                  <a:lnTo>
                    <a:pt x="289" y="569"/>
                  </a:lnTo>
                  <a:lnTo>
                    <a:pt x="289" y="569"/>
                  </a:lnTo>
                  <a:lnTo>
                    <a:pt x="290" y="569"/>
                  </a:lnTo>
                  <a:lnTo>
                    <a:pt x="289" y="568"/>
                  </a:lnTo>
                  <a:lnTo>
                    <a:pt x="289" y="566"/>
                  </a:lnTo>
                  <a:lnTo>
                    <a:pt x="290" y="566"/>
                  </a:lnTo>
                  <a:lnTo>
                    <a:pt x="294" y="561"/>
                  </a:lnTo>
                  <a:lnTo>
                    <a:pt x="295" y="561"/>
                  </a:lnTo>
                  <a:lnTo>
                    <a:pt x="300" y="562"/>
                  </a:lnTo>
                  <a:lnTo>
                    <a:pt x="301" y="562"/>
                  </a:lnTo>
                  <a:lnTo>
                    <a:pt x="302" y="561"/>
                  </a:lnTo>
                  <a:lnTo>
                    <a:pt x="301" y="559"/>
                  </a:lnTo>
                  <a:lnTo>
                    <a:pt x="300" y="558"/>
                  </a:lnTo>
                  <a:lnTo>
                    <a:pt x="297" y="557"/>
                  </a:lnTo>
                  <a:lnTo>
                    <a:pt x="295" y="556"/>
                  </a:lnTo>
                  <a:lnTo>
                    <a:pt x="296" y="554"/>
                  </a:lnTo>
                  <a:lnTo>
                    <a:pt x="298" y="553"/>
                  </a:lnTo>
                  <a:lnTo>
                    <a:pt x="301" y="554"/>
                  </a:lnTo>
                  <a:lnTo>
                    <a:pt x="302" y="553"/>
                  </a:lnTo>
                  <a:lnTo>
                    <a:pt x="303" y="553"/>
                  </a:lnTo>
                  <a:lnTo>
                    <a:pt x="305" y="554"/>
                  </a:lnTo>
                  <a:lnTo>
                    <a:pt x="306" y="554"/>
                  </a:lnTo>
                  <a:lnTo>
                    <a:pt x="307" y="553"/>
                  </a:lnTo>
                  <a:lnTo>
                    <a:pt x="308" y="553"/>
                  </a:lnTo>
                  <a:lnTo>
                    <a:pt x="308" y="554"/>
                  </a:lnTo>
                  <a:lnTo>
                    <a:pt x="309" y="554"/>
                  </a:lnTo>
                  <a:lnTo>
                    <a:pt x="310" y="554"/>
                  </a:lnTo>
                  <a:lnTo>
                    <a:pt x="311" y="554"/>
                  </a:lnTo>
                  <a:lnTo>
                    <a:pt x="312" y="554"/>
                  </a:lnTo>
                  <a:lnTo>
                    <a:pt x="312" y="555"/>
                  </a:lnTo>
                  <a:lnTo>
                    <a:pt x="312" y="556"/>
                  </a:lnTo>
                  <a:lnTo>
                    <a:pt x="313" y="555"/>
                  </a:lnTo>
                  <a:lnTo>
                    <a:pt x="314" y="554"/>
                  </a:lnTo>
                  <a:lnTo>
                    <a:pt x="315" y="554"/>
                  </a:lnTo>
                  <a:lnTo>
                    <a:pt x="316" y="557"/>
                  </a:lnTo>
                  <a:lnTo>
                    <a:pt x="316" y="559"/>
                  </a:lnTo>
                  <a:lnTo>
                    <a:pt x="317" y="559"/>
                  </a:lnTo>
                  <a:lnTo>
                    <a:pt x="319" y="559"/>
                  </a:lnTo>
                  <a:lnTo>
                    <a:pt x="319" y="561"/>
                  </a:lnTo>
                  <a:lnTo>
                    <a:pt x="318" y="561"/>
                  </a:lnTo>
                  <a:lnTo>
                    <a:pt x="316" y="564"/>
                  </a:lnTo>
                  <a:lnTo>
                    <a:pt x="315" y="566"/>
                  </a:lnTo>
                  <a:lnTo>
                    <a:pt x="315" y="568"/>
                  </a:lnTo>
                  <a:lnTo>
                    <a:pt x="313" y="566"/>
                  </a:lnTo>
                  <a:lnTo>
                    <a:pt x="312" y="566"/>
                  </a:lnTo>
                  <a:lnTo>
                    <a:pt x="311" y="565"/>
                  </a:lnTo>
                  <a:lnTo>
                    <a:pt x="309" y="565"/>
                  </a:lnTo>
                  <a:lnTo>
                    <a:pt x="308" y="565"/>
                  </a:lnTo>
                  <a:lnTo>
                    <a:pt x="306" y="563"/>
                  </a:lnTo>
                  <a:lnTo>
                    <a:pt x="304" y="562"/>
                  </a:lnTo>
                  <a:lnTo>
                    <a:pt x="303" y="563"/>
                  </a:lnTo>
                  <a:lnTo>
                    <a:pt x="301" y="564"/>
                  </a:lnTo>
                  <a:lnTo>
                    <a:pt x="299" y="564"/>
                  </a:lnTo>
                  <a:lnTo>
                    <a:pt x="295" y="563"/>
                  </a:lnTo>
                  <a:lnTo>
                    <a:pt x="294" y="563"/>
                  </a:lnTo>
                  <a:lnTo>
                    <a:pt x="293" y="565"/>
                  </a:lnTo>
                  <a:lnTo>
                    <a:pt x="296" y="566"/>
                  </a:lnTo>
                  <a:lnTo>
                    <a:pt x="298" y="566"/>
                  </a:lnTo>
                  <a:lnTo>
                    <a:pt x="300" y="568"/>
                  </a:lnTo>
                  <a:lnTo>
                    <a:pt x="300" y="570"/>
                  </a:lnTo>
                  <a:lnTo>
                    <a:pt x="301" y="571"/>
                  </a:lnTo>
                  <a:lnTo>
                    <a:pt x="306" y="575"/>
                  </a:lnTo>
                  <a:lnTo>
                    <a:pt x="307" y="576"/>
                  </a:lnTo>
                  <a:lnTo>
                    <a:pt x="308" y="576"/>
                  </a:lnTo>
                  <a:lnTo>
                    <a:pt x="309" y="577"/>
                  </a:lnTo>
                  <a:lnTo>
                    <a:pt x="309" y="577"/>
                  </a:lnTo>
                  <a:lnTo>
                    <a:pt x="311" y="578"/>
                  </a:lnTo>
                  <a:lnTo>
                    <a:pt x="312" y="578"/>
                  </a:lnTo>
                  <a:lnTo>
                    <a:pt x="314" y="577"/>
                  </a:lnTo>
                  <a:lnTo>
                    <a:pt x="315" y="576"/>
                  </a:lnTo>
                  <a:lnTo>
                    <a:pt x="315" y="574"/>
                  </a:lnTo>
                  <a:lnTo>
                    <a:pt x="316" y="575"/>
                  </a:lnTo>
                  <a:lnTo>
                    <a:pt x="316" y="576"/>
                  </a:lnTo>
                  <a:lnTo>
                    <a:pt x="316" y="577"/>
                  </a:lnTo>
                  <a:lnTo>
                    <a:pt x="316" y="578"/>
                  </a:lnTo>
                  <a:lnTo>
                    <a:pt x="316" y="579"/>
                  </a:lnTo>
                  <a:lnTo>
                    <a:pt x="316" y="580"/>
                  </a:lnTo>
                  <a:lnTo>
                    <a:pt x="317" y="580"/>
                  </a:lnTo>
                  <a:lnTo>
                    <a:pt x="316" y="584"/>
                  </a:lnTo>
                  <a:lnTo>
                    <a:pt x="317" y="585"/>
                  </a:lnTo>
                  <a:lnTo>
                    <a:pt x="320" y="585"/>
                  </a:lnTo>
                  <a:lnTo>
                    <a:pt x="321" y="585"/>
                  </a:lnTo>
                  <a:lnTo>
                    <a:pt x="324" y="583"/>
                  </a:lnTo>
                  <a:lnTo>
                    <a:pt x="325" y="583"/>
                  </a:lnTo>
                  <a:lnTo>
                    <a:pt x="326" y="583"/>
                  </a:lnTo>
                  <a:lnTo>
                    <a:pt x="327" y="584"/>
                  </a:lnTo>
                  <a:lnTo>
                    <a:pt x="327" y="584"/>
                  </a:lnTo>
                  <a:lnTo>
                    <a:pt x="328" y="584"/>
                  </a:lnTo>
                  <a:lnTo>
                    <a:pt x="330" y="584"/>
                  </a:lnTo>
                  <a:lnTo>
                    <a:pt x="331" y="584"/>
                  </a:lnTo>
                  <a:lnTo>
                    <a:pt x="332" y="584"/>
                  </a:lnTo>
                  <a:lnTo>
                    <a:pt x="333" y="584"/>
                  </a:lnTo>
                  <a:lnTo>
                    <a:pt x="334" y="584"/>
                  </a:lnTo>
                  <a:lnTo>
                    <a:pt x="335" y="585"/>
                  </a:lnTo>
                  <a:lnTo>
                    <a:pt x="335" y="585"/>
                  </a:lnTo>
                  <a:lnTo>
                    <a:pt x="336" y="586"/>
                  </a:lnTo>
                  <a:lnTo>
                    <a:pt x="337" y="587"/>
                  </a:lnTo>
                  <a:lnTo>
                    <a:pt x="337" y="591"/>
                  </a:lnTo>
                  <a:lnTo>
                    <a:pt x="337" y="593"/>
                  </a:lnTo>
                  <a:lnTo>
                    <a:pt x="339" y="595"/>
                  </a:lnTo>
                  <a:lnTo>
                    <a:pt x="341" y="596"/>
                  </a:lnTo>
                  <a:lnTo>
                    <a:pt x="344" y="595"/>
                  </a:lnTo>
                  <a:lnTo>
                    <a:pt x="368" y="580"/>
                  </a:lnTo>
                  <a:lnTo>
                    <a:pt x="370" y="579"/>
                  </a:lnTo>
                  <a:lnTo>
                    <a:pt x="372" y="578"/>
                  </a:lnTo>
                  <a:lnTo>
                    <a:pt x="376" y="579"/>
                  </a:lnTo>
                  <a:lnTo>
                    <a:pt x="378" y="580"/>
                  </a:lnTo>
                  <a:lnTo>
                    <a:pt x="379" y="580"/>
                  </a:lnTo>
                  <a:lnTo>
                    <a:pt x="379" y="581"/>
                  </a:lnTo>
                  <a:lnTo>
                    <a:pt x="379" y="582"/>
                  </a:lnTo>
                  <a:lnTo>
                    <a:pt x="380" y="584"/>
                  </a:lnTo>
                  <a:lnTo>
                    <a:pt x="381" y="585"/>
                  </a:lnTo>
                  <a:lnTo>
                    <a:pt x="382" y="587"/>
                  </a:lnTo>
                  <a:lnTo>
                    <a:pt x="384" y="587"/>
                  </a:lnTo>
                  <a:lnTo>
                    <a:pt x="383" y="589"/>
                  </a:lnTo>
                  <a:lnTo>
                    <a:pt x="385" y="594"/>
                  </a:lnTo>
                  <a:lnTo>
                    <a:pt x="384" y="597"/>
                  </a:lnTo>
                  <a:lnTo>
                    <a:pt x="385" y="598"/>
                  </a:lnTo>
                  <a:lnTo>
                    <a:pt x="386" y="599"/>
                  </a:lnTo>
                  <a:lnTo>
                    <a:pt x="384" y="599"/>
                  </a:lnTo>
                  <a:lnTo>
                    <a:pt x="385" y="600"/>
                  </a:lnTo>
                  <a:lnTo>
                    <a:pt x="385" y="601"/>
                  </a:lnTo>
                  <a:lnTo>
                    <a:pt x="385" y="603"/>
                  </a:lnTo>
                  <a:lnTo>
                    <a:pt x="388" y="607"/>
                  </a:lnTo>
                  <a:lnTo>
                    <a:pt x="391" y="609"/>
                  </a:lnTo>
                  <a:lnTo>
                    <a:pt x="392" y="609"/>
                  </a:lnTo>
                  <a:lnTo>
                    <a:pt x="394" y="611"/>
                  </a:lnTo>
                  <a:lnTo>
                    <a:pt x="397" y="618"/>
                  </a:lnTo>
                  <a:lnTo>
                    <a:pt x="399" y="621"/>
                  </a:lnTo>
                  <a:lnTo>
                    <a:pt x="402" y="624"/>
                  </a:lnTo>
                  <a:lnTo>
                    <a:pt x="402" y="625"/>
                  </a:lnTo>
                  <a:lnTo>
                    <a:pt x="402" y="627"/>
                  </a:lnTo>
                  <a:lnTo>
                    <a:pt x="403" y="628"/>
                  </a:lnTo>
                  <a:lnTo>
                    <a:pt x="408" y="630"/>
                  </a:lnTo>
                  <a:lnTo>
                    <a:pt x="410" y="632"/>
                  </a:lnTo>
                  <a:lnTo>
                    <a:pt x="412" y="633"/>
                  </a:lnTo>
                  <a:lnTo>
                    <a:pt x="412" y="634"/>
                  </a:lnTo>
                  <a:lnTo>
                    <a:pt x="412" y="636"/>
                  </a:lnTo>
                  <a:lnTo>
                    <a:pt x="417" y="639"/>
                  </a:lnTo>
                  <a:lnTo>
                    <a:pt x="418" y="642"/>
                  </a:lnTo>
                  <a:lnTo>
                    <a:pt x="419" y="643"/>
                  </a:lnTo>
                  <a:lnTo>
                    <a:pt x="419" y="640"/>
                  </a:lnTo>
                  <a:lnTo>
                    <a:pt x="420" y="641"/>
                  </a:lnTo>
                  <a:lnTo>
                    <a:pt x="422" y="643"/>
                  </a:lnTo>
                  <a:lnTo>
                    <a:pt x="423" y="645"/>
                  </a:lnTo>
                  <a:lnTo>
                    <a:pt x="424" y="648"/>
                  </a:lnTo>
                  <a:lnTo>
                    <a:pt x="424" y="651"/>
                  </a:lnTo>
                  <a:lnTo>
                    <a:pt x="424" y="654"/>
                  </a:lnTo>
                  <a:lnTo>
                    <a:pt x="423" y="656"/>
                  </a:lnTo>
                  <a:lnTo>
                    <a:pt x="424" y="657"/>
                  </a:lnTo>
                  <a:lnTo>
                    <a:pt x="425" y="658"/>
                  </a:lnTo>
                  <a:lnTo>
                    <a:pt x="425" y="658"/>
                  </a:lnTo>
                  <a:lnTo>
                    <a:pt x="425" y="659"/>
                  </a:lnTo>
                  <a:lnTo>
                    <a:pt x="425" y="663"/>
                  </a:lnTo>
                  <a:lnTo>
                    <a:pt x="424" y="662"/>
                  </a:lnTo>
                  <a:lnTo>
                    <a:pt x="423" y="662"/>
                  </a:lnTo>
                  <a:lnTo>
                    <a:pt x="423" y="663"/>
                  </a:lnTo>
                  <a:lnTo>
                    <a:pt x="422" y="664"/>
                  </a:lnTo>
                  <a:lnTo>
                    <a:pt x="421" y="666"/>
                  </a:lnTo>
                  <a:lnTo>
                    <a:pt x="421" y="667"/>
                  </a:lnTo>
                  <a:lnTo>
                    <a:pt x="421" y="669"/>
                  </a:lnTo>
                  <a:lnTo>
                    <a:pt x="422" y="671"/>
                  </a:lnTo>
                  <a:lnTo>
                    <a:pt x="424" y="672"/>
                  </a:lnTo>
                  <a:lnTo>
                    <a:pt x="425" y="672"/>
                  </a:lnTo>
                  <a:lnTo>
                    <a:pt x="428" y="672"/>
                  </a:lnTo>
                  <a:lnTo>
                    <a:pt x="429" y="671"/>
                  </a:lnTo>
                  <a:lnTo>
                    <a:pt x="434" y="671"/>
                  </a:lnTo>
                  <a:lnTo>
                    <a:pt x="436" y="671"/>
                  </a:lnTo>
                  <a:lnTo>
                    <a:pt x="436" y="672"/>
                  </a:lnTo>
                  <a:lnTo>
                    <a:pt x="437" y="672"/>
                  </a:lnTo>
                  <a:lnTo>
                    <a:pt x="437" y="673"/>
                  </a:lnTo>
                  <a:lnTo>
                    <a:pt x="437" y="674"/>
                  </a:lnTo>
                  <a:lnTo>
                    <a:pt x="438" y="674"/>
                  </a:lnTo>
                  <a:lnTo>
                    <a:pt x="439" y="673"/>
                  </a:lnTo>
                  <a:lnTo>
                    <a:pt x="440" y="674"/>
                  </a:lnTo>
                  <a:lnTo>
                    <a:pt x="441" y="675"/>
                  </a:lnTo>
                  <a:lnTo>
                    <a:pt x="441" y="678"/>
                  </a:lnTo>
                  <a:lnTo>
                    <a:pt x="442" y="678"/>
                  </a:lnTo>
                  <a:lnTo>
                    <a:pt x="443" y="679"/>
                  </a:lnTo>
                  <a:lnTo>
                    <a:pt x="443" y="680"/>
                  </a:lnTo>
                  <a:lnTo>
                    <a:pt x="443" y="682"/>
                  </a:lnTo>
                  <a:lnTo>
                    <a:pt x="442" y="684"/>
                  </a:lnTo>
                  <a:lnTo>
                    <a:pt x="441" y="685"/>
                  </a:lnTo>
                  <a:lnTo>
                    <a:pt x="441" y="686"/>
                  </a:lnTo>
                  <a:lnTo>
                    <a:pt x="441" y="687"/>
                  </a:lnTo>
                  <a:lnTo>
                    <a:pt x="441" y="687"/>
                  </a:lnTo>
                  <a:lnTo>
                    <a:pt x="441" y="688"/>
                  </a:lnTo>
                  <a:lnTo>
                    <a:pt x="440" y="688"/>
                  </a:lnTo>
                  <a:lnTo>
                    <a:pt x="439" y="687"/>
                  </a:lnTo>
                  <a:lnTo>
                    <a:pt x="438" y="686"/>
                  </a:lnTo>
                  <a:lnTo>
                    <a:pt x="436" y="684"/>
                  </a:lnTo>
                  <a:lnTo>
                    <a:pt x="435" y="684"/>
                  </a:lnTo>
                  <a:lnTo>
                    <a:pt x="433" y="685"/>
                  </a:lnTo>
                  <a:lnTo>
                    <a:pt x="433" y="687"/>
                  </a:lnTo>
                  <a:lnTo>
                    <a:pt x="433" y="689"/>
                  </a:lnTo>
                  <a:lnTo>
                    <a:pt x="434" y="691"/>
                  </a:lnTo>
                  <a:lnTo>
                    <a:pt x="438" y="695"/>
                  </a:lnTo>
                  <a:lnTo>
                    <a:pt x="439" y="696"/>
                  </a:lnTo>
                  <a:lnTo>
                    <a:pt x="439" y="697"/>
                  </a:lnTo>
                  <a:lnTo>
                    <a:pt x="441" y="698"/>
                  </a:lnTo>
                  <a:lnTo>
                    <a:pt x="444" y="698"/>
                  </a:lnTo>
                  <a:lnTo>
                    <a:pt x="447" y="699"/>
                  </a:lnTo>
                  <a:lnTo>
                    <a:pt x="449" y="701"/>
                  </a:lnTo>
                  <a:lnTo>
                    <a:pt x="451" y="703"/>
                  </a:lnTo>
                  <a:lnTo>
                    <a:pt x="453" y="706"/>
                  </a:lnTo>
                  <a:lnTo>
                    <a:pt x="454" y="710"/>
                  </a:lnTo>
                  <a:lnTo>
                    <a:pt x="454" y="720"/>
                  </a:lnTo>
                  <a:lnTo>
                    <a:pt x="455" y="723"/>
                  </a:lnTo>
                  <a:lnTo>
                    <a:pt x="459" y="734"/>
                  </a:lnTo>
                  <a:lnTo>
                    <a:pt x="459" y="735"/>
                  </a:lnTo>
                  <a:lnTo>
                    <a:pt x="462" y="737"/>
                  </a:lnTo>
                  <a:lnTo>
                    <a:pt x="464" y="742"/>
                  </a:lnTo>
                  <a:lnTo>
                    <a:pt x="465" y="743"/>
                  </a:lnTo>
                  <a:lnTo>
                    <a:pt x="468" y="745"/>
                  </a:lnTo>
                  <a:lnTo>
                    <a:pt x="470" y="748"/>
                  </a:lnTo>
                  <a:lnTo>
                    <a:pt x="470" y="750"/>
                  </a:lnTo>
                  <a:lnTo>
                    <a:pt x="468" y="755"/>
                  </a:lnTo>
                  <a:lnTo>
                    <a:pt x="469" y="757"/>
                  </a:lnTo>
                  <a:lnTo>
                    <a:pt x="471" y="758"/>
                  </a:lnTo>
                  <a:lnTo>
                    <a:pt x="472" y="759"/>
                  </a:lnTo>
                  <a:lnTo>
                    <a:pt x="474" y="764"/>
                  </a:lnTo>
                  <a:lnTo>
                    <a:pt x="476" y="767"/>
                  </a:lnTo>
                  <a:lnTo>
                    <a:pt x="476" y="769"/>
                  </a:lnTo>
                  <a:lnTo>
                    <a:pt x="478" y="774"/>
                  </a:lnTo>
                  <a:lnTo>
                    <a:pt x="480" y="774"/>
                  </a:lnTo>
                  <a:lnTo>
                    <a:pt x="480" y="772"/>
                  </a:lnTo>
                  <a:lnTo>
                    <a:pt x="482" y="773"/>
                  </a:lnTo>
                  <a:lnTo>
                    <a:pt x="484" y="776"/>
                  </a:lnTo>
                  <a:lnTo>
                    <a:pt x="486" y="778"/>
                  </a:lnTo>
                  <a:lnTo>
                    <a:pt x="488" y="779"/>
                  </a:lnTo>
                  <a:lnTo>
                    <a:pt x="491" y="779"/>
                  </a:lnTo>
                  <a:lnTo>
                    <a:pt x="492" y="780"/>
                  </a:lnTo>
                  <a:lnTo>
                    <a:pt x="492" y="780"/>
                  </a:lnTo>
                  <a:lnTo>
                    <a:pt x="492" y="781"/>
                  </a:lnTo>
                  <a:lnTo>
                    <a:pt x="493" y="781"/>
                  </a:lnTo>
                  <a:lnTo>
                    <a:pt x="499" y="782"/>
                  </a:lnTo>
                  <a:lnTo>
                    <a:pt x="502" y="783"/>
                  </a:lnTo>
                  <a:lnTo>
                    <a:pt x="507" y="782"/>
                  </a:lnTo>
                  <a:lnTo>
                    <a:pt x="510" y="781"/>
                  </a:lnTo>
                  <a:lnTo>
                    <a:pt x="512" y="781"/>
                  </a:lnTo>
                  <a:lnTo>
                    <a:pt x="514" y="782"/>
                  </a:lnTo>
                  <a:lnTo>
                    <a:pt x="516" y="782"/>
                  </a:lnTo>
                  <a:lnTo>
                    <a:pt x="520" y="781"/>
                  </a:lnTo>
                  <a:lnTo>
                    <a:pt x="524" y="782"/>
                  </a:lnTo>
                  <a:lnTo>
                    <a:pt x="527" y="783"/>
                  </a:lnTo>
                  <a:lnTo>
                    <a:pt x="530" y="786"/>
                  </a:lnTo>
                  <a:lnTo>
                    <a:pt x="539" y="794"/>
                  </a:lnTo>
                  <a:lnTo>
                    <a:pt x="541" y="796"/>
                  </a:lnTo>
                  <a:lnTo>
                    <a:pt x="555" y="798"/>
                  </a:lnTo>
                  <a:lnTo>
                    <a:pt x="558" y="800"/>
                  </a:lnTo>
                  <a:lnTo>
                    <a:pt x="560" y="801"/>
                  </a:lnTo>
                  <a:lnTo>
                    <a:pt x="566" y="807"/>
                  </a:lnTo>
                  <a:lnTo>
                    <a:pt x="566" y="808"/>
                  </a:lnTo>
                  <a:lnTo>
                    <a:pt x="567" y="811"/>
                  </a:lnTo>
                  <a:lnTo>
                    <a:pt x="567" y="812"/>
                  </a:lnTo>
                  <a:lnTo>
                    <a:pt x="569" y="813"/>
                  </a:lnTo>
                  <a:lnTo>
                    <a:pt x="572" y="814"/>
                  </a:lnTo>
                  <a:lnTo>
                    <a:pt x="574" y="815"/>
                  </a:lnTo>
                  <a:lnTo>
                    <a:pt x="574" y="817"/>
                  </a:lnTo>
                  <a:lnTo>
                    <a:pt x="573" y="818"/>
                  </a:lnTo>
                  <a:lnTo>
                    <a:pt x="571" y="818"/>
                  </a:lnTo>
                  <a:lnTo>
                    <a:pt x="570" y="818"/>
                  </a:lnTo>
                  <a:lnTo>
                    <a:pt x="568" y="818"/>
                  </a:lnTo>
                  <a:lnTo>
                    <a:pt x="566" y="819"/>
                  </a:lnTo>
                  <a:lnTo>
                    <a:pt x="566" y="820"/>
                  </a:lnTo>
                  <a:lnTo>
                    <a:pt x="566" y="821"/>
                  </a:lnTo>
                  <a:lnTo>
                    <a:pt x="567" y="822"/>
                  </a:lnTo>
                  <a:lnTo>
                    <a:pt x="574" y="825"/>
                  </a:lnTo>
                  <a:lnTo>
                    <a:pt x="578" y="827"/>
                  </a:lnTo>
                  <a:lnTo>
                    <a:pt x="581" y="829"/>
                  </a:lnTo>
                  <a:lnTo>
                    <a:pt x="586" y="835"/>
                  </a:lnTo>
                  <a:lnTo>
                    <a:pt x="589" y="836"/>
                  </a:lnTo>
                  <a:lnTo>
                    <a:pt x="591" y="836"/>
                  </a:lnTo>
                  <a:lnTo>
                    <a:pt x="592" y="838"/>
                  </a:lnTo>
                  <a:lnTo>
                    <a:pt x="593" y="839"/>
                  </a:lnTo>
                  <a:lnTo>
                    <a:pt x="597" y="841"/>
                  </a:lnTo>
                  <a:lnTo>
                    <a:pt x="598" y="842"/>
                  </a:lnTo>
                  <a:lnTo>
                    <a:pt x="599" y="844"/>
                  </a:lnTo>
                  <a:lnTo>
                    <a:pt x="600" y="844"/>
                  </a:lnTo>
                  <a:lnTo>
                    <a:pt x="602" y="844"/>
                  </a:lnTo>
                  <a:lnTo>
                    <a:pt x="604" y="844"/>
                  </a:lnTo>
                  <a:lnTo>
                    <a:pt x="628" y="853"/>
                  </a:lnTo>
                  <a:lnTo>
                    <a:pt x="630" y="854"/>
                  </a:lnTo>
                  <a:lnTo>
                    <a:pt x="632" y="856"/>
                  </a:lnTo>
                  <a:lnTo>
                    <a:pt x="633" y="858"/>
                  </a:lnTo>
                  <a:lnTo>
                    <a:pt x="633" y="862"/>
                  </a:lnTo>
                  <a:lnTo>
                    <a:pt x="633" y="864"/>
                  </a:lnTo>
                  <a:lnTo>
                    <a:pt x="635" y="865"/>
                  </a:lnTo>
                  <a:lnTo>
                    <a:pt x="642" y="870"/>
                  </a:lnTo>
                  <a:lnTo>
                    <a:pt x="647" y="874"/>
                  </a:lnTo>
                  <a:lnTo>
                    <a:pt x="651" y="877"/>
                  </a:lnTo>
                  <a:lnTo>
                    <a:pt x="652" y="877"/>
                  </a:lnTo>
                  <a:lnTo>
                    <a:pt x="653" y="876"/>
                  </a:lnTo>
                  <a:lnTo>
                    <a:pt x="655" y="876"/>
                  </a:lnTo>
                  <a:lnTo>
                    <a:pt x="659" y="877"/>
                  </a:lnTo>
                  <a:lnTo>
                    <a:pt x="660" y="877"/>
                  </a:lnTo>
                  <a:lnTo>
                    <a:pt x="664" y="876"/>
                  </a:lnTo>
                  <a:lnTo>
                    <a:pt x="667" y="876"/>
                  </a:lnTo>
                  <a:lnTo>
                    <a:pt x="672" y="874"/>
                  </a:lnTo>
                  <a:lnTo>
                    <a:pt x="673" y="874"/>
                  </a:lnTo>
                  <a:lnTo>
                    <a:pt x="674" y="874"/>
                  </a:lnTo>
                  <a:lnTo>
                    <a:pt x="675" y="874"/>
                  </a:lnTo>
                  <a:lnTo>
                    <a:pt x="676" y="875"/>
                  </a:lnTo>
                  <a:lnTo>
                    <a:pt x="677" y="875"/>
                  </a:lnTo>
                  <a:lnTo>
                    <a:pt x="678" y="875"/>
                  </a:lnTo>
                  <a:lnTo>
                    <a:pt x="683" y="877"/>
                  </a:lnTo>
                  <a:lnTo>
                    <a:pt x="685" y="877"/>
                  </a:lnTo>
                  <a:lnTo>
                    <a:pt x="691" y="876"/>
                  </a:lnTo>
                  <a:lnTo>
                    <a:pt x="692" y="876"/>
                  </a:lnTo>
                  <a:lnTo>
                    <a:pt x="693" y="876"/>
                  </a:lnTo>
                  <a:lnTo>
                    <a:pt x="695" y="876"/>
                  </a:lnTo>
                  <a:lnTo>
                    <a:pt x="698" y="878"/>
                  </a:lnTo>
                  <a:lnTo>
                    <a:pt x="699" y="881"/>
                  </a:lnTo>
                  <a:lnTo>
                    <a:pt x="700" y="883"/>
                  </a:lnTo>
                  <a:lnTo>
                    <a:pt x="701" y="886"/>
                  </a:lnTo>
                  <a:lnTo>
                    <a:pt x="704" y="886"/>
                  </a:lnTo>
                  <a:lnTo>
                    <a:pt x="711" y="886"/>
                  </a:lnTo>
                  <a:lnTo>
                    <a:pt x="714" y="887"/>
                  </a:lnTo>
                  <a:lnTo>
                    <a:pt x="716" y="889"/>
                  </a:lnTo>
                  <a:lnTo>
                    <a:pt x="717" y="891"/>
                  </a:lnTo>
                  <a:lnTo>
                    <a:pt x="718" y="893"/>
                  </a:lnTo>
                  <a:lnTo>
                    <a:pt x="722" y="894"/>
                  </a:lnTo>
                  <a:lnTo>
                    <a:pt x="729" y="893"/>
                  </a:lnTo>
                  <a:lnTo>
                    <a:pt x="730" y="893"/>
                  </a:lnTo>
                  <a:lnTo>
                    <a:pt x="730" y="894"/>
                  </a:lnTo>
                  <a:lnTo>
                    <a:pt x="731" y="895"/>
                  </a:lnTo>
                  <a:lnTo>
                    <a:pt x="732" y="894"/>
                  </a:lnTo>
                  <a:lnTo>
                    <a:pt x="732" y="894"/>
                  </a:lnTo>
                  <a:lnTo>
                    <a:pt x="733" y="893"/>
                  </a:lnTo>
                  <a:lnTo>
                    <a:pt x="742" y="888"/>
                  </a:lnTo>
                  <a:lnTo>
                    <a:pt x="749" y="883"/>
                  </a:lnTo>
                  <a:lnTo>
                    <a:pt x="750" y="883"/>
                  </a:lnTo>
                  <a:lnTo>
                    <a:pt x="754" y="877"/>
                  </a:lnTo>
                  <a:lnTo>
                    <a:pt x="755" y="877"/>
                  </a:lnTo>
                  <a:lnTo>
                    <a:pt x="759" y="876"/>
                  </a:lnTo>
                  <a:lnTo>
                    <a:pt x="761" y="875"/>
                  </a:lnTo>
                  <a:lnTo>
                    <a:pt x="762" y="875"/>
                  </a:lnTo>
                  <a:lnTo>
                    <a:pt x="763" y="875"/>
                  </a:lnTo>
                  <a:lnTo>
                    <a:pt x="763" y="873"/>
                  </a:lnTo>
                  <a:lnTo>
                    <a:pt x="764" y="871"/>
                  </a:lnTo>
                  <a:lnTo>
                    <a:pt x="768" y="869"/>
                  </a:lnTo>
                  <a:lnTo>
                    <a:pt x="771" y="870"/>
                  </a:lnTo>
                  <a:lnTo>
                    <a:pt x="777" y="872"/>
                  </a:lnTo>
                  <a:lnTo>
                    <a:pt x="780" y="873"/>
                  </a:lnTo>
                  <a:lnTo>
                    <a:pt x="783" y="872"/>
                  </a:lnTo>
                  <a:lnTo>
                    <a:pt x="786" y="870"/>
                  </a:lnTo>
                  <a:lnTo>
                    <a:pt x="788" y="868"/>
                  </a:lnTo>
                  <a:lnTo>
                    <a:pt x="790" y="867"/>
                  </a:lnTo>
                  <a:lnTo>
                    <a:pt x="791" y="865"/>
                  </a:lnTo>
                  <a:lnTo>
                    <a:pt x="791" y="862"/>
                  </a:lnTo>
                  <a:lnTo>
                    <a:pt x="791" y="860"/>
                  </a:lnTo>
                  <a:lnTo>
                    <a:pt x="790" y="860"/>
                  </a:lnTo>
                  <a:lnTo>
                    <a:pt x="788" y="861"/>
                  </a:lnTo>
                  <a:lnTo>
                    <a:pt x="792" y="857"/>
                  </a:lnTo>
                  <a:lnTo>
                    <a:pt x="793" y="856"/>
                  </a:lnTo>
                  <a:lnTo>
                    <a:pt x="794" y="855"/>
                  </a:lnTo>
                  <a:lnTo>
                    <a:pt x="796" y="853"/>
                  </a:lnTo>
                  <a:lnTo>
                    <a:pt x="798" y="852"/>
                  </a:lnTo>
                  <a:lnTo>
                    <a:pt x="799" y="852"/>
                  </a:lnTo>
                  <a:lnTo>
                    <a:pt x="800" y="852"/>
                  </a:lnTo>
                  <a:lnTo>
                    <a:pt x="804" y="852"/>
                  </a:lnTo>
                  <a:lnTo>
                    <a:pt x="805" y="852"/>
                  </a:lnTo>
                  <a:lnTo>
                    <a:pt x="806" y="852"/>
                  </a:lnTo>
                  <a:lnTo>
                    <a:pt x="807" y="852"/>
                  </a:lnTo>
                  <a:lnTo>
                    <a:pt x="809" y="852"/>
                  </a:lnTo>
                  <a:lnTo>
                    <a:pt x="810" y="852"/>
                  </a:lnTo>
                  <a:lnTo>
                    <a:pt x="813" y="851"/>
                  </a:lnTo>
                  <a:lnTo>
                    <a:pt x="816" y="851"/>
                  </a:lnTo>
                  <a:lnTo>
                    <a:pt x="817" y="850"/>
                  </a:lnTo>
                  <a:lnTo>
                    <a:pt x="818" y="849"/>
                  </a:lnTo>
                  <a:lnTo>
                    <a:pt x="818" y="848"/>
                  </a:lnTo>
                  <a:lnTo>
                    <a:pt x="820" y="847"/>
                  </a:lnTo>
                  <a:lnTo>
                    <a:pt x="825" y="844"/>
                  </a:lnTo>
                  <a:lnTo>
                    <a:pt x="827" y="844"/>
                  </a:lnTo>
                  <a:lnTo>
                    <a:pt x="827" y="843"/>
                  </a:lnTo>
                  <a:lnTo>
                    <a:pt x="828" y="843"/>
                  </a:lnTo>
                  <a:lnTo>
                    <a:pt x="829" y="843"/>
                  </a:lnTo>
                  <a:lnTo>
                    <a:pt x="829" y="842"/>
                  </a:lnTo>
                  <a:lnTo>
                    <a:pt x="829" y="841"/>
                  </a:lnTo>
                  <a:lnTo>
                    <a:pt x="831" y="840"/>
                  </a:lnTo>
                  <a:lnTo>
                    <a:pt x="831" y="839"/>
                  </a:lnTo>
                  <a:lnTo>
                    <a:pt x="833" y="839"/>
                  </a:lnTo>
                  <a:lnTo>
                    <a:pt x="838" y="839"/>
                  </a:lnTo>
                  <a:lnTo>
                    <a:pt x="839" y="838"/>
                  </a:lnTo>
                  <a:lnTo>
                    <a:pt x="840" y="836"/>
                  </a:lnTo>
                  <a:lnTo>
                    <a:pt x="843" y="836"/>
                  </a:lnTo>
                  <a:lnTo>
                    <a:pt x="847" y="836"/>
                  </a:lnTo>
                  <a:lnTo>
                    <a:pt x="850" y="836"/>
                  </a:lnTo>
                  <a:lnTo>
                    <a:pt x="855" y="837"/>
                  </a:lnTo>
                  <a:lnTo>
                    <a:pt x="856" y="838"/>
                  </a:lnTo>
                  <a:lnTo>
                    <a:pt x="861" y="838"/>
                  </a:lnTo>
                  <a:lnTo>
                    <a:pt x="862" y="839"/>
                  </a:lnTo>
                  <a:lnTo>
                    <a:pt x="865" y="840"/>
                  </a:lnTo>
                  <a:lnTo>
                    <a:pt x="865" y="839"/>
                  </a:lnTo>
                  <a:lnTo>
                    <a:pt x="867" y="840"/>
                  </a:lnTo>
                  <a:lnTo>
                    <a:pt x="875" y="840"/>
                  </a:lnTo>
                  <a:lnTo>
                    <a:pt x="876" y="840"/>
                  </a:lnTo>
                  <a:lnTo>
                    <a:pt x="877" y="841"/>
                  </a:lnTo>
                  <a:lnTo>
                    <a:pt x="878" y="842"/>
                  </a:lnTo>
                  <a:lnTo>
                    <a:pt x="878" y="843"/>
                  </a:lnTo>
                  <a:lnTo>
                    <a:pt x="880" y="843"/>
                  </a:lnTo>
                  <a:lnTo>
                    <a:pt x="881" y="842"/>
                  </a:lnTo>
                  <a:lnTo>
                    <a:pt x="881" y="841"/>
                  </a:lnTo>
                  <a:lnTo>
                    <a:pt x="882" y="844"/>
                  </a:lnTo>
                  <a:lnTo>
                    <a:pt x="883" y="844"/>
                  </a:lnTo>
                  <a:lnTo>
                    <a:pt x="885" y="845"/>
                  </a:lnTo>
                  <a:lnTo>
                    <a:pt x="887" y="845"/>
                  </a:lnTo>
                  <a:lnTo>
                    <a:pt x="887" y="846"/>
                  </a:lnTo>
                  <a:lnTo>
                    <a:pt x="886" y="847"/>
                  </a:lnTo>
                  <a:lnTo>
                    <a:pt x="886" y="848"/>
                  </a:lnTo>
                  <a:lnTo>
                    <a:pt x="885" y="849"/>
                  </a:lnTo>
                  <a:lnTo>
                    <a:pt x="884" y="849"/>
                  </a:lnTo>
                  <a:lnTo>
                    <a:pt x="884" y="850"/>
                  </a:lnTo>
                  <a:lnTo>
                    <a:pt x="885" y="850"/>
                  </a:lnTo>
                  <a:lnTo>
                    <a:pt x="886" y="850"/>
                  </a:lnTo>
                  <a:lnTo>
                    <a:pt x="886" y="851"/>
                  </a:lnTo>
                  <a:lnTo>
                    <a:pt x="886" y="852"/>
                  </a:lnTo>
                  <a:lnTo>
                    <a:pt x="886" y="852"/>
                  </a:lnTo>
                  <a:lnTo>
                    <a:pt x="888" y="851"/>
                  </a:lnTo>
                  <a:lnTo>
                    <a:pt x="888" y="852"/>
                  </a:lnTo>
                  <a:lnTo>
                    <a:pt x="889" y="852"/>
                  </a:lnTo>
                  <a:lnTo>
                    <a:pt x="889" y="852"/>
                  </a:lnTo>
                  <a:lnTo>
                    <a:pt x="890" y="852"/>
                  </a:lnTo>
                  <a:lnTo>
                    <a:pt x="890" y="853"/>
                  </a:lnTo>
                  <a:lnTo>
                    <a:pt x="891" y="853"/>
                  </a:lnTo>
                  <a:lnTo>
                    <a:pt x="892" y="853"/>
                  </a:lnTo>
                  <a:lnTo>
                    <a:pt x="894" y="852"/>
                  </a:lnTo>
                  <a:lnTo>
                    <a:pt x="894" y="853"/>
                  </a:lnTo>
                  <a:lnTo>
                    <a:pt x="894" y="854"/>
                  </a:lnTo>
                  <a:lnTo>
                    <a:pt x="894" y="855"/>
                  </a:lnTo>
                  <a:lnTo>
                    <a:pt x="894" y="856"/>
                  </a:lnTo>
                  <a:lnTo>
                    <a:pt x="893" y="856"/>
                  </a:lnTo>
                  <a:lnTo>
                    <a:pt x="892" y="857"/>
                  </a:lnTo>
                  <a:lnTo>
                    <a:pt x="891" y="856"/>
                  </a:lnTo>
                  <a:lnTo>
                    <a:pt x="891" y="857"/>
                  </a:lnTo>
                  <a:lnTo>
                    <a:pt x="894" y="859"/>
                  </a:lnTo>
                  <a:lnTo>
                    <a:pt x="894" y="860"/>
                  </a:lnTo>
                  <a:lnTo>
                    <a:pt x="894" y="861"/>
                  </a:lnTo>
                  <a:lnTo>
                    <a:pt x="897" y="864"/>
                  </a:lnTo>
                  <a:lnTo>
                    <a:pt x="898" y="865"/>
                  </a:lnTo>
                  <a:lnTo>
                    <a:pt x="902" y="885"/>
                  </a:lnTo>
                  <a:lnTo>
                    <a:pt x="902" y="888"/>
                  </a:lnTo>
                  <a:lnTo>
                    <a:pt x="902" y="899"/>
                  </a:lnTo>
                  <a:lnTo>
                    <a:pt x="902" y="899"/>
                  </a:lnTo>
                  <a:lnTo>
                    <a:pt x="902" y="901"/>
                  </a:lnTo>
                  <a:lnTo>
                    <a:pt x="902" y="902"/>
                  </a:lnTo>
                  <a:lnTo>
                    <a:pt x="902" y="903"/>
                  </a:lnTo>
                  <a:lnTo>
                    <a:pt x="904" y="905"/>
                  </a:lnTo>
                  <a:lnTo>
                    <a:pt x="904" y="906"/>
                  </a:lnTo>
                  <a:lnTo>
                    <a:pt x="905" y="907"/>
                  </a:lnTo>
                  <a:lnTo>
                    <a:pt x="906" y="911"/>
                  </a:lnTo>
                  <a:lnTo>
                    <a:pt x="906" y="912"/>
                  </a:lnTo>
                  <a:lnTo>
                    <a:pt x="906" y="914"/>
                  </a:lnTo>
                  <a:lnTo>
                    <a:pt x="911" y="920"/>
                  </a:lnTo>
                  <a:lnTo>
                    <a:pt x="912" y="922"/>
                  </a:lnTo>
                  <a:lnTo>
                    <a:pt x="911" y="924"/>
                  </a:lnTo>
                  <a:lnTo>
                    <a:pt x="909" y="927"/>
                  </a:lnTo>
                  <a:lnTo>
                    <a:pt x="909" y="929"/>
                  </a:lnTo>
                  <a:lnTo>
                    <a:pt x="909" y="929"/>
                  </a:lnTo>
                  <a:lnTo>
                    <a:pt x="909" y="930"/>
                  </a:lnTo>
                  <a:lnTo>
                    <a:pt x="909" y="931"/>
                  </a:lnTo>
                  <a:lnTo>
                    <a:pt x="910" y="935"/>
                  </a:lnTo>
                  <a:lnTo>
                    <a:pt x="910" y="936"/>
                  </a:lnTo>
                  <a:lnTo>
                    <a:pt x="911" y="937"/>
                  </a:lnTo>
                  <a:lnTo>
                    <a:pt x="912" y="936"/>
                  </a:lnTo>
                  <a:lnTo>
                    <a:pt x="912" y="937"/>
                  </a:lnTo>
                  <a:lnTo>
                    <a:pt x="914" y="938"/>
                  </a:lnTo>
                  <a:lnTo>
                    <a:pt x="915" y="939"/>
                  </a:lnTo>
                  <a:lnTo>
                    <a:pt x="916" y="941"/>
                  </a:lnTo>
                  <a:lnTo>
                    <a:pt x="917" y="945"/>
                  </a:lnTo>
                  <a:lnTo>
                    <a:pt x="918" y="949"/>
                  </a:lnTo>
                  <a:lnTo>
                    <a:pt x="919" y="953"/>
                  </a:lnTo>
                  <a:lnTo>
                    <a:pt x="919" y="954"/>
                  </a:lnTo>
                  <a:lnTo>
                    <a:pt x="921" y="954"/>
                  </a:lnTo>
                  <a:lnTo>
                    <a:pt x="930" y="955"/>
                  </a:lnTo>
                  <a:lnTo>
                    <a:pt x="935" y="957"/>
                  </a:lnTo>
                  <a:lnTo>
                    <a:pt x="937" y="957"/>
                  </a:lnTo>
                  <a:lnTo>
                    <a:pt x="938" y="957"/>
                  </a:lnTo>
                  <a:lnTo>
                    <a:pt x="940" y="957"/>
                  </a:lnTo>
                  <a:lnTo>
                    <a:pt x="940" y="957"/>
                  </a:lnTo>
                  <a:lnTo>
                    <a:pt x="941" y="957"/>
                  </a:lnTo>
                  <a:lnTo>
                    <a:pt x="942" y="958"/>
                  </a:lnTo>
                  <a:lnTo>
                    <a:pt x="944" y="958"/>
                  </a:lnTo>
                  <a:lnTo>
                    <a:pt x="947" y="957"/>
                  </a:lnTo>
                  <a:lnTo>
                    <a:pt x="948" y="957"/>
                  </a:lnTo>
                  <a:lnTo>
                    <a:pt x="951" y="957"/>
                  </a:lnTo>
                  <a:lnTo>
                    <a:pt x="952" y="957"/>
                  </a:lnTo>
                  <a:lnTo>
                    <a:pt x="954" y="958"/>
                  </a:lnTo>
                  <a:lnTo>
                    <a:pt x="955" y="961"/>
                  </a:lnTo>
                  <a:lnTo>
                    <a:pt x="955" y="962"/>
                  </a:lnTo>
                  <a:lnTo>
                    <a:pt x="954" y="962"/>
                  </a:lnTo>
                  <a:lnTo>
                    <a:pt x="954" y="962"/>
                  </a:lnTo>
                  <a:lnTo>
                    <a:pt x="954" y="967"/>
                  </a:lnTo>
                  <a:lnTo>
                    <a:pt x="955" y="967"/>
                  </a:lnTo>
                  <a:lnTo>
                    <a:pt x="956" y="965"/>
                  </a:lnTo>
                  <a:lnTo>
                    <a:pt x="959" y="963"/>
                  </a:lnTo>
                  <a:lnTo>
                    <a:pt x="963" y="962"/>
                  </a:lnTo>
                  <a:lnTo>
                    <a:pt x="965" y="961"/>
                  </a:lnTo>
                  <a:lnTo>
                    <a:pt x="968" y="962"/>
                  </a:lnTo>
                  <a:lnTo>
                    <a:pt x="970" y="964"/>
                  </a:lnTo>
                  <a:lnTo>
                    <a:pt x="972" y="969"/>
                  </a:lnTo>
                  <a:lnTo>
                    <a:pt x="974" y="971"/>
                  </a:lnTo>
                  <a:lnTo>
                    <a:pt x="976" y="972"/>
                  </a:lnTo>
                  <a:lnTo>
                    <a:pt x="979" y="972"/>
                  </a:lnTo>
                  <a:lnTo>
                    <a:pt x="981" y="973"/>
                  </a:lnTo>
                  <a:lnTo>
                    <a:pt x="984" y="973"/>
                  </a:lnTo>
                  <a:lnTo>
                    <a:pt x="987" y="973"/>
                  </a:lnTo>
                  <a:lnTo>
                    <a:pt x="988" y="972"/>
                  </a:lnTo>
                  <a:lnTo>
                    <a:pt x="989" y="972"/>
                  </a:lnTo>
                  <a:lnTo>
                    <a:pt x="990" y="972"/>
                  </a:lnTo>
                  <a:lnTo>
                    <a:pt x="991" y="972"/>
                  </a:lnTo>
                  <a:lnTo>
                    <a:pt x="992" y="971"/>
                  </a:lnTo>
                  <a:lnTo>
                    <a:pt x="993" y="971"/>
                  </a:lnTo>
                  <a:lnTo>
                    <a:pt x="994" y="971"/>
                  </a:lnTo>
                  <a:lnTo>
                    <a:pt x="995" y="971"/>
                  </a:lnTo>
                  <a:lnTo>
                    <a:pt x="996" y="969"/>
                  </a:lnTo>
                  <a:lnTo>
                    <a:pt x="997" y="969"/>
                  </a:lnTo>
                  <a:lnTo>
                    <a:pt x="1000" y="969"/>
                  </a:lnTo>
                  <a:lnTo>
                    <a:pt x="1003" y="969"/>
                  </a:lnTo>
                  <a:lnTo>
                    <a:pt x="1002" y="969"/>
                  </a:lnTo>
                  <a:lnTo>
                    <a:pt x="1003" y="970"/>
                  </a:lnTo>
                  <a:lnTo>
                    <a:pt x="1007" y="970"/>
                  </a:lnTo>
                  <a:lnTo>
                    <a:pt x="1011" y="970"/>
                  </a:lnTo>
                  <a:lnTo>
                    <a:pt x="1026" y="972"/>
                  </a:lnTo>
                  <a:lnTo>
                    <a:pt x="1031" y="972"/>
                  </a:lnTo>
                  <a:lnTo>
                    <a:pt x="1032" y="972"/>
                  </a:lnTo>
                  <a:lnTo>
                    <a:pt x="1033" y="973"/>
                  </a:lnTo>
                  <a:lnTo>
                    <a:pt x="1033" y="974"/>
                  </a:lnTo>
                  <a:lnTo>
                    <a:pt x="1034" y="975"/>
                  </a:lnTo>
                  <a:lnTo>
                    <a:pt x="1036" y="975"/>
                  </a:lnTo>
                  <a:lnTo>
                    <a:pt x="1040" y="976"/>
                  </a:lnTo>
                  <a:lnTo>
                    <a:pt x="1042" y="978"/>
                  </a:lnTo>
                  <a:lnTo>
                    <a:pt x="1045" y="984"/>
                  </a:lnTo>
                  <a:lnTo>
                    <a:pt x="1046" y="985"/>
                  </a:lnTo>
                  <a:lnTo>
                    <a:pt x="1048" y="985"/>
                  </a:lnTo>
                  <a:lnTo>
                    <a:pt x="1049" y="985"/>
                  </a:lnTo>
                  <a:lnTo>
                    <a:pt x="1050" y="986"/>
                  </a:lnTo>
                  <a:lnTo>
                    <a:pt x="1051" y="985"/>
                  </a:lnTo>
                  <a:lnTo>
                    <a:pt x="1051" y="985"/>
                  </a:lnTo>
                  <a:lnTo>
                    <a:pt x="1052" y="985"/>
                  </a:lnTo>
                  <a:lnTo>
                    <a:pt x="1053" y="986"/>
                  </a:lnTo>
                  <a:lnTo>
                    <a:pt x="1054" y="986"/>
                  </a:lnTo>
                  <a:lnTo>
                    <a:pt x="1056" y="986"/>
                  </a:lnTo>
                  <a:lnTo>
                    <a:pt x="1060" y="984"/>
                  </a:lnTo>
                  <a:lnTo>
                    <a:pt x="1064" y="983"/>
                  </a:lnTo>
                  <a:lnTo>
                    <a:pt x="1066" y="983"/>
                  </a:lnTo>
                  <a:lnTo>
                    <a:pt x="1074" y="981"/>
                  </a:lnTo>
                  <a:lnTo>
                    <a:pt x="1079" y="980"/>
                  </a:lnTo>
                  <a:lnTo>
                    <a:pt x="1081" y="982"/>
                  </a:lnTo>
                  <a:lnTo>
                    <a:pt x="1086" y="985"/>
                  </a:lnTo>
                  <a:lnTo>
                    <a:pt x="1091" y="987"/>
                  </a:lnTo>
                  <a:lnTo>
                    <a:pt x="1094" y="987"/>
                  </a:lnTo>
                  <a:lnTo>
                    <a:pt x="1103" y="986"/>
                  </a:lnTo>
                  <a:lnTo>
                    <a:pt x="1106" y="987"/>
                  </a:lnTo>
                  <a:lnTo>
                    <a:pt x="1110" y="991"/>
                  </a:lnTo>
                  <a:lnTo>
                    <a:pt x="1113" y="992"/>
                  </a:lnTo>
                  <a:lnTo>
                    <a:pt x="1115" y="990"/>
                  </a:lnTo>
                  <a:lnTo>
                    <a:pt x="1120" y="990"/>
                  </a:lnTo>
                  <a:lnTo>
                    <a:pt x="1123" y="989"/>
                  </a:lnTo>
                  <a:lnTo>
                    <a:pt x="1126" y="989"/>
                  </a:lnTo>
                  <a:lnTo>
                    <a:pt x="1128" y="989"/>
                  </a:lnTo>
                  <a:lnTo>
                    <a:pt x="1128" y="991"/>
                  </a:lnTo>
                  <a:lnTo>
                    <a:pt x="1131" y="992"/>
                  </a:lnTo>
                  <a:lnTo>
                    <a:pt x="1132" y="992"/>
                  </a:lnTo>
                  <a:lnTo>
                    <a:pt x="1134" y="993"/>
                  </a:lnTo>
                  <a:lnTo>
                    <a:pt x="1135" y="993"/>
                  </a:lnTo>
                  <a:lnTo>
                    <a:pt x="1136" y="991"/>
                  </a:lnTo>
                  <a:lnTo>
                    <a:pt x="1135" y="990"/>
                  </a:lnTo>
                  <a:lnTo>
                    <a:pt x="1135" y="989"/>
                  </a:lnTo>
                  <a:lnTo>
                    <a:pt x="1135" y="988"/>
                  </a:lnTo>
                  <a:lnTo>
                    <a:pt x="1137" y="988"/>
                  </a:lnTo>
                  <a:lnTo>
                    <a:pt x="1140" y="987"/>
                  </a:lnTo>
                  <a:lnTo>
                    <a:pt x="1141" y="988"/>
                  </a:lnTo>
                  <a:lnTo>
                    <a:pt x="1143" y="988"/>
                  </a:lnTo>
                  <a:lnTo>
                    <a:pt x="1142" y="989"/>
                  </a:lnTo>
                  <a:lnTo>
                    <a:pt x="1142" y="990"/>
                  </a:lnTo>
                  <a:lnTo>
                    <a:pt x="1143" y="992"/>
                  </a:lnTo>
                  <a:lnTo>
                    <a:pt x="1147" y="992"/>
                  </a:lnTo>
                  <a:lnTo>
                    <a:pt x="1149" y="993"/>
                  </a:lnTo>
                  <a:lnTo>
                    <a:pt x="1151" y="993"/>
                  </a:lnTo>
                  <a:lnTo>
                    <a:pt x="1154" y="994"/>
                  </a:lnTo>
                  <a:lnTo>
                    <a:pt x="1155" y="994"/>
                  </a:lnTo>
                  <a:lnTo>
                    <a:pt x="1155" y="993"/>
                  </a:lnTo>
                  <a:lnTo>
                    <a:pt x="1153" y="993"/>
                  </a:lnTo>
                  <a:lnTo>
                    <a:pt x="1154" y="993"/>
                  </a:lnTo>
                  <a:lnTo>
                    <a:pt x="1153" y="992"/>
                  </a:lnTo>
                  <a:lnTo>
                    <a:pt x="1152" y="992"/>
                  </a:lnTo>
                  <a:lnTo>
                    <a:pt x="1151" y="992"/>
                  </a:lnTo>
                  <a:lnTo>
                    <a:pt x="1151" y="991"/>
                  </a:lnTo>
                  <a:lnTo>
                    <a:pt x="1150" y="991"/>
                  </a:lnTo>
                  <a:lnTo>
                    <a:pt x="1150" y="989"/>
                  </a:lnTo>
                  <a:lnTo>
                    <a:pt x="1150" y="988"/>
                  </a:lnTo>
                  <a:lnTo>
                    <a:pt x="1150" y="986"/>
                  </a:lnTo>
                  <a:lnTo>
                    <a:pt x="1151" y="985"/>
                  </a:lnTo>
                  <a:lnTo>
                    <a:pt x="1152" y="984"/>
                  </a:lnTo>
                  <a:lnTo>
                    <a:pt x="1153" y="984"/>
                  </a:lnTo>
                  <a:lnTo>
                    <a:pt x="1158" y="982"/>
                  </a:lnTo>
                  <a:lnTo>
                    <a:pt x="1159" y="982"/>
                  </a:lnTo>
                  <a:lnTo>
                    <a:pt x="1160" y="982"/>
                  </a:lnTo>
                  <a:lnTo>
                    <a:pt x="1162" y="983"/>
                  </a:lnTo>
                  <a:lnTo>
                    <a:pt x="1165" y="985"/>
                  </a:lnTo>
                  <a:lnTo>
                    <a:pt x="1165" y="986"/>
                  </a:lnTo>
                  <a:lnTo>
                    <a:pt x="1165" y="991"/>
                  </a:lnTo>
                  <a:lnTo>
                    <a:pt x="1165" y="992"/>
                  </a:lnTo>
                  <a:lnTo>
                    <a:pt x="1167" y="993"/>
                  </a:lnTo>
                  <a:lnTo>
                    <a:pt x="1166" y="995"/>
                  </a:lnTo>
                  <a:lnTo>
                    <a:pt x="1167" y="996"/>
                  </a:lnTo>
                  <a:lnTo>
                    <a:pt x="1175" y="997"/>
                  </a:lnTo>
                  <a:lnTo>
                    <a:pt x="1184" y="999"/>
                  </a:lnTo>
                  <a:lnTo>
                    <a:pt x="1197" y="1001"/>
                  </a:lnTo>
                  <a:lnTo>
                    <a:pt x="1207" y="1005"/>
                  </a:lnTo>
                  <a:lnTo>
                    <a:pt x="1208" y="1008"/>
                  </a:lnTo>
                  <a:lnTo>
                    <a:pt x="1208" y="1009"/>
                  </a:lnTo>
                  <a:lnTo>
                    <a:pt x="1213" y="1009"/>
                  </a:lnTo>
                  <a:lnTo>
                    <a:pt x="1225" y="1014"/>
                  </a:lnTo>
                  <a:lnTo>
                    <a:pt x="1227" y="1012"/>
                  </a:lnTo>
                  <a:lnTo>
                    <a:pt x="1226" y="1011"/>
                  </a:lnTo>
                  <a:lnTo>
                    <a:pt x="1229" y="1009"/>
                  </a:lnTo>
                  <a:lnTo>
                    <a:pt x="1231" y="1009"/>
                  </a:lnTo>
                  <a:lnTo>
                    <a:pt x="1231" y="1009"/>
                  </a:lnTo>
                  <a:lnTo>
                    <a:pt x="1231" y="1008"/>
                  </a:lnTo>
                  <a:lnTo>
                    <a:pt x="1232" y="1007"/>
                  </a:lnTo>
                  <a:lnTo>
                    <a:pt x="1233" y="1005"/>
                  </a:lnTo>
                  <a:lnTo>
                    <a:pt x="1234" y="1004"/>
                  </a:lnTo>
                  <a:lnTo>
                    <a:pt x="1233" y="1004"/>
                  </a:lnTo>
                  <a:lnTo>
                    <a:pt x="1232" y="1003"/>
                  </a:lnTo>
                  <a:lnTo>
                    <a:pt x="1230" y="1002"/>
                  </a:lnTo>
                  <a:lnTo>
                    <a:pt x="1232" y="1001"/>
                  </a:lnTo>
                  <a:lnTo>
                    <a:pt x="1233" y="1001"/>
                  </a:lnTo>
                  <a:lnTo>
                    <a:pt x="1235" y="1002"/>
                  </a:lnTo>
                  <a:lnTo>
                    <a:pt x="1237" y="1002"/>
                  </a:lnTo>
                  <a:lnTo>
                    <a:pt x="1236" y="1001"/>
                  </a:lnTo>
                  <a:lnTo>
                    <a:pt x="1235" y="1001"/>
                  </a:lnTo>
                  <a:lnTo>
                    <a:pt x="1235" y="1000"/>
                  </a:lnTo>
                  <a:lnTo>
                    <a:pt x="1235" y="999"/>
                  </a:lnTo>
                  <a:lnTo>
                    <a:pt x="1236" y="998"/>
                  </a:lnTo>
                  <a:lnTo>
                    <a:pt x="1237" y="998"/>
                  </a:lnTo>
                  <a:lnTo>
                    <a:pt x="1238" y="1000"/>
                  </a:lnTo>
                  <a:lnTo>
                    <a:pt x="1238" y="1001"/>
                  </a:lnTo>
                  <a:lnTo>
                    <a:pt x="1238" y="1002"/>
                  </a:lnTo>
                  <a:lnTo>
                    <a:pt x="1241" y="995"/>
                  </a:lnTo>
                  <a:lnTo>
                    <a:pt x="1242" y="988"/>
                  </a:lnTo>
                  <a:lnTo>
                    <a:pt x="1242" y="980"/>
                  </a:lnTo>
                  <a:lnTo>
                    <a:pt x="1243" y="972"/>
                  </a:lnTo>
                  <a:lnTo>
                    <a:pt x="1243" y="969"/>
                  </a:lnTo>
                  <a:lnTo>
                    <a:pt x="1243" y="967"/>
                  </a:lnTo>
                  <a:lnTo>
                    <a:pt x="1243" y="966"/>
                  </a:lnTo>
                  <a:lnTo>
                    <a:pt x="1244" y="965"/>
                  </a:lnTo>
                  <a:lnTo>
                    <a:pt x="1245" y="964"/>
                  </a:lnTo>
                  <a:lnTo>
                    <a:pt x="1245" y="962"/>
                  </a:lnTo>
                  <a:lnTo>
                    <a:pt x="1244" y="958"/>
                  </a:lnTo>
                  <a:lnTo>
                    <a:pt x="1244" y="955"/>
                  </a:lnTo>
                  <a:lnTo>
                    <a:pt x="1245" y="953"/>
                  </a:lnTo>
                  <a:lnTo>
                    <a:pt x="1246" y="953"/>
                  </a:lnTo>
                  <a:lnTo>
                    <a:pt x="1248" y="953"/>
                  </a:lnTo>
                  <a:lnTo>
                    <a:pt x="1250" y="952"/>
                  </a:lnTo>
                  <a:lnTo>
                    <a:pt x="1251" y="951"/>
                  </a:lnTo>
                  <a:lnTo>
                    <a:pt x="1251" y="950"/>
                  </a:lnTo>
                  <a:lnTo>
                    <a:pt x="1252" y="944"/>
                  </a:lnTo>
                  <a:lnTo>
                    <a:pt x="1253" y="937"/>
                  </a:lnTo>
                  <a:lnTo>
                    <a:pt x="1253" y="931"/>
                  </a:lnTo>
                  <a:lnTo>
                    <a:pt x="1254" y="928"/>
                  </a:lnTo>
                  <a:lnTo>
                    <a:pt x="1255" y="922"/>
                  </a:lnTo>
                  <a:lnTo>
                    <a:pt x="1256" y="920"/>
                  </a:lnTo>
                  <a:lnTo>
                    <a:pt x="1257" y="917"/>
                  </a:lnTo>
                  <a:lnTo>
                    <a:pt x="1259" y="915"/>
                  </a:lnTo>
                  <a:lnTo>
                    <a:pt x="1268" y="913"/>
                  </a:lnTo>
                  <a:lnTo>
                    <a:pt x="1270" y="911"/>
                  </a:lnTo>
                  <a:lnTo>
                    <a:pt x="1271" y="910"/>
                  </a:lnTo>
                  <a:lnTo>
                    <a:pt x="1273" y="910"/>
                  </a:lnTo>
                  <a:lnTo>
                    <a:pt x="1276" y="909"/>
                  </a:lnTo>
                  <a:lnTo>
                    <a:pt x="1277" y="908"/>
                  </a:lnTo>
                  <a:lnTo>
                    <a:pt x="1277" y="907"/>
                  </a:lnTo>
                  <a:lnTo>
                    <a:pt x="1278" y="905"/>
                  </a:lnTo>
                  <a:lnTo>
                    <a:pt x="1282" y="906"/>
                  </a:lnTo>
                  <a:lnTo>
                    <a:pt x="1285" y="907"/>
                  </a:lnTo>
                  <a:lnTo>
                    <a:pt x="1287" y="907"/>
                  </a:lnTo>
                  <a:lnTo>
                    <a:pt x="1289" y="907"/>
                  </a:lnTo>
                  <a:lnTo>
                    <a:pt x="1289" y="905"/>
                  </a:lnTo>
                  <a:lnTo>
                    <a:pt x="1288" y="904"/>
                  </a:lnTo>
                  <a:lnTo>
                    <a:pt x="1287" y="901"/>
                  </a:lnTo>
                  <a:lnTo>
                    <a:pt x="1288" y="900"/>
                  </a:lnTo>
                  <a:lnTo>
                    <a:pt x="1291" y="898"/>
                  </a:lnTo>
                  <a:lnTo>
                    <a:pt x="1292" y="897"/>
                  </a:lnTo>
                  <a:lnTo>
                    <a:pt x="1291" y="896"/>
                  </a:lnTo>
                  <a:lnTo>
                    <a:pt x="1291" y="895"/>
                  </a:lnTo>
                  <a:lnTo>
                    <a:pt x="1291" y="894"/>
                  </a:lnTo>
                  <a:lnTo>
                    <a:pt x="1292" y="893"/>
                  </a:lnTo>
                  <a:lnTo>
                    <a:pt x="1293" y="892"/>
                  </a:lnTo>
                  <a:lnTo>
                    <a:pt x="1294" y="892"/>
                  </a:lnTo>
                  <a:lnTo>
                    <a:pt x="1295" y="891"/>
                  </a:lnTo>
                  <a:lnTo>
                    <a:pt x="1296" y="891"/>
                  </a:lnTo>
                  <a:lnTo>
                    <a:pt x="1296" y="891"/>
                  </a:lnTo>
                  <a:lnTo>
                    <a:pt x="1298" y="891"/>
                  </a:lnTo>
                  <a:lnTo>
                    <a:pt x="1299" y="891"/>
                  </a:lnTo>
                  <a:lnTo>
                    <a:pt x="1299" y="891"/>
                  </a:lnTo>
                  <a:lnTo>
                    <a:pt x="1299" y="890"/>
                  </a:lnTo>
                  <a:lnTo>
                    <a:pt x="1300" y="889"/>
                  </a:lnTo>
                  <a:lnTo>
                    <a:pt x="1301" y="889"/>
                  </a:lnTo>
                  <a:lnTo>
                    <a:pt x="1314" y="887"/>
                  </a:lnTo>
                  <a:lnTo>
                    <a:pt x="1315" y="887"/>
                  </a:lnTo>
                  <a:lnTo>
                    <a:pt x="1315" y="886"/>
                  </a:lnTo>
                  <a:lnTo>
                    <a:pt x="1316" y="886"/>
                  </a:lnTo>
                  <a:lnTo>
                    <a:pt x="1317" y="886"/>
                  </a:lnTo>
                  <a:lnTo>
                    <a:pt x="1318" y="886"/>
                  </a:lnTo>
                  <a:lnTo>
                    <a:pt x="1319" y="886"/>
                  </a:lnTo>
                  <a:lnTo>
                    <a:pt x="1322" y="886"/>
                  </a:lnTo>
                  <a:lnTo>
                    <a:pt x="1323" y="886"/>
                  </a:lnTo>
                  <a:lnTo>
                    <a:pt x="1323" y="885"/>
                  </a:lnTo>
                  <a:lnTo>
                    <a:pt x="1323" y="885"/>
                  </a:lnTo>
                  <a:lnTo>
                    <a:pt x="1324" y="883"/>
                  </a:lnTo>
                  <a:lnTo>
                    <a:pt x="1325" y="883"/>
                  </a:lnTo>
                  <a:lnTo>
                    <a:pt x="1326" y="883"/>
                  </a:lnTo>
                  <a:lnTo>
                    <a:pt x="1330" y="883"/>
                  </a:lnTo>
                  <a:lnTo>
                    <a:pt x="1336" y="883"/>
                  </a:lnTo>
                  <a:lnTo>
                    <a:pt x="1343" y="883"/>
                  </a:lnTo>
                  <a:lnTo>
                    <a:pt x="1346" y="883"/>
                  </a:lnTo>
                  <a:lnTo>
                    <a:pt x="1349" y="883"/>
                  </a:lnTo>
                  <a:lnTo>
                    <a:pt x="1351" y="883"/>
                  </a:lnTo>
                  <a:lnTo>
                    <a:pt x="1352" y="883"/>
                  </a:lnTo>
                  <a:lnTo>
                    <a:pt x="1353" y="883"/>
                  </a:lnTo>
                  <a:lnTo>
                    <a:pt x="1354" y="884"/>
                  </a:lnTo>
                  <a:lnTo>
                    <a:pt x="1354" y="884"/>
                  </a:lnTo>
                  <a:lnTo>
                    <a:pt x="1355" y="883"/>
                  </a:lnTo>
                  <a:lnTo>
                    <a:pt x="1356" y="879"/>
                  </a:lnTo>
                  <a:lnTo>
                    <a:pt x="1357" y="867"/>
                  </a:lnTo>
                  <a:lnTo>
                    <a:pt x="1358" y="865"/>
                  </a:lnTo>
                  <a:lnTo>
                    <a:pt x="1359" y="865"/>
                  </a:lnTo>
                  <a:lnTo>
                    <a:pt x="1362" y="865"/>
                  </a:lnTo>
                  <a:lnTo>
                    <a:pt x="1363" y="864"/>
                  </a:lnTo>
                  <a:lnTo>
                    <a:pt x="1363" y="862"/>
                  </a:lnTo>
                  <a:lnTo>
                    <a:pt x="1363" y="860"/>
                  </a:lnTo>
                  <a:lnTo>
                    <a:pt x="1362" y="860"/>
                  </a:lnTo>
                  <a:lnTo>
                    <a:pt x="1362" y="858"/>
                  </a:lnTo>
                  <a:lnTo>
                    <a:pt x="1361" y="848"/>
                  </a:lnTo>
                  <a:lnTo>
                    <a:pt x="1361" y="847"/>
                  </a:lnTo>
                  <a:lnTo>
                    <a:pt x="1362" y="846"/>
                  </a:lnTo>
                  <a:lnTo>
                    <a:pt x="1362" y="844"/>
                  </a:lnTo>
                  <a:lnTo>
                    <a:pt x="1362" y="844"/>
                  </a:lnTo>
                  <a:lnTo>
                    <a:pt x="1363" y="844"/>
                  </a:lnTo>
                  <a:lnTo>
                    <a:pt x="1365" y="843"/>
                  </a:lnTo>
                  <a:lnTo>
                    <a:pt x="1367" y="843"/>
                  </a:lnTo>
                  <a:lnTo>
                    <a:pt x="1368" y="844"/>
                  </a:lnTo>
                  <a:lnTo>
                    <a:pt x="1365" y="837"/>
                  </a:lnTo>
                  <a:lnTo>
                    <a:pt x="1364" y="836"/>
                  </a:lnTo>
                  <a:lnTo>
                    <a:pt x="1363" y="835"/>
                  </a:lnTo>
                  <a:lnTo>
                    <a:pt x="1362" y="834"/>
                  </a:lnTo>
                  <a:lnTo>
                    <a:pt x="1361" y="834"/>
                  </a:lnTo>
                  <a:lnTo>
                    <a:pt x="1360" y="833"/>
                  </a:lnTo>
                  <a:lnTo>
                    <a:pt x="1358" y="831"/>
                  </a:lnTo>
                  <a:lnTo>
                    <a:pt x="1357" y="831"/>
                  </a:lnTo>
                  <a:lnTo>
                    <a:pt x="1356" y="831"/>
                  </a:lnTo>
                  <a:lnTo>
                    <a:pt x="1352" y="832"/>
                  </a:lnTo>
                  <a:lnTo>
                    <a:pt x="1351" y="832"/>
                  </a:lnTo>
                  <a:lnTo>
                    <a:pt x="1349" y="832"/>
                  </a:lnTo>
                  <a:lnTo>
                    <a:pt x="1348" y="832"/>
                  </a:lnTo>
                  <a:lnTo>
                    <a:pt x="1344" y="834"/>
                  </a:lnTo>
                  <a:lnTo>
                    <a:pt x="1342" y="834"/>
                  </a:lnTo>
                  <a:lnTo>
                    <a:pt x="1338" y="835"/>
                  </a:lnTo>
                  <a:lnTo>
                    <a:pt x="1336" y="835"/>
                  </a:lnTo>
                  <a:lnTo>
                    <a:pt x="1333" y="834"/>
                  </a:lnTo>
                  <a:lnTo>
                    <a:pt x="1331" y="833"/>
                  </a:lnTo>
                  <a:lnTo>
                    <a:pt x="1331" y="833"/>
                  </a:lnTo>
                  <a:lnTo>
                    <a:pt x="1329" y="834"/>
                  </a:lnTo>
                  <a:lnTo>
                    <a:pt x="1328" y="833"/>
                  </a:lnTo>
                  <a:lnTo>
                    <a:pt x="1325" y="830"/>
                  </a:lnTo>
                  <a:lnTo>
                    <a:pt x="1326" y="830"/>
                  </a:lnTo>
                  <a:lnTo>
                    <a:pt x="1327" y="829"/>
                  </a:lnTo>
                  <a:lnTo>
                    <a:pt x="1327" y="828"/>
                  </a:lnTo>
                  <a:lnTo>
                    <a:pt x="1328" y="828"/>
                  </a:lnTo>
                  <a:lnTo>
                    <a:pt x="1328" y="826"/>
                  </a:lnTo>
                  <a:lnTo>
                    <a:pt x="1327" y="825"/>
                  </a:lnTo>
                  <a:lnTo>
                    <a:pt x="1326" y="823"/>
                  </a:lnTo>
                  <a:lnTo>
                    <a:pt x="1329" y="814"/>
                  </a:lnTo>
                  <a:lnTo>
                    <a:pt x="1330" y="811"/>
                  </a:lnTo>
                  <a:lnTo>
                    <a:pt x="1329" y="806"/>
                  </a:lnTo>
                  <a:lnTo>
                    <a:pt x="1329" y="799"/>
                  </a:lnTo>
                  <a:lnTo>
                    <a:pt x="1328" y="795"/>
                  </a:lnTo>
                  <a:lnTo>
                    <a:pt x="1328" y="788"/>
                  </a:lnTo>
                  <a:lnTo>
                    <a:pt x="1328" y="782"/>
                  </a:lnTo>
                  <a:lnTo>
                    <a:pt x="1326" y="775"/>
                  </a:lnTo>
                  <a:lnTo>
                    <a:pt x="1324" y="769"/>
                  </a:lnTo>
                  <a:lnTo>
                    <a:pt x="1325" y="758"/>
                  </a:lnTo>
                  <a:lnTo>
                    <a:pt x="1327" y="750"/>
                  </a:lnTo>
                  <a:lnTo>
                    <a:pt x="1326" y="748"/>
                  </a:lnTo>
                  <a:lnTo>
                    <a:pt x="1324" y="747"/>
                  </a:lnTo>
                  <a:lnTo>
                    <a:pt x="1312" y="749"/>
                  </a:lnTo>
                  <a:lnTo>
                    <a:pt x="1310" y="748"/>
                  </a:lnTo>
                  <a:lnTo>
                    <a:pt x="1307" y="742"/>
                  </a:lnTo>
                  <a:lnTo>
                    <a:pt x="1305" y="741"/>
                  </a:lnTo>
                  <a:lnTo>
                    <a:pt x="1305" y="739"/>
                  </a:lnTo>
                  <a:lnTo>
                    <a:pt x="1304" y="738"/>
                  </a:lnTo>
                  <a:lnTo>
                    <a:pt x="1303" y="738"/>
                  </a:lnTo>
                  <a:lnTo>
                    <a:pt x="1302" y="737"/>
                  </a:lnTo>
                  <a:lnTo>
                    <a:pt x="1300" y="737"/>
                  </a:lnTo>
                  <a:lnTo>
                    <a:pt x="1299" y="736"/>
                  </a:lnTo>
                  <a:lnTo>
                    <a:pt x="1299" y="735"/>
                  </a:lnTo>
                  <a:lnTo>
                    <a:pt x="1299" y="734"/>
                  </a:lnTo>
                  <a:lnTo>
                    <a:pt x="1296" y="734"/>
                  </a:lnTo>
                  <a:lnTo>
                    <a:pt x="1286" y="731"/>
                  </a:lnTo>
                  <a:lnTo>
                    <a:pt x="1280" y="728"/>
                  </a:lnTo>
                  <a:lnTo>
                    <a:pt x="1278" y="727"/>
                  </a:lnTo>
                  <a:lnTo>
                    <a:pt x="1273" y="727"/>
                  </a:lnTo>
                  <a:lnTo>
                    <a:pt x="1270" y="726"/>
                  </a:lnTo>
                  <a:lnTo>
                    <a:pt x="1267" y="725"/>
                  </a:lnTo>
                  <a:lnTo>
                    <a:pt x="1263" y="723"/>
                  </a:lnTo>
                  <a:lnTo>
                    <a:pt x="1261" y="722"/>
                  </a:lnTo>
                  <a:lnTo>
                    <a:pt x="1259" y="719"/>
                  </a:lnTo>
                  <a:lnTo>
                    <a:pt x="1254" y="716"/>
                  </a:lnTo>
                  <a:lnTo>
                    <a:pt x="1251" y="711"/>
                  </a:lnTo>
                  <a:lnTo>
                    <a:pt x="1243" y="704"/>
                  </a:lnTo>
                  <a:lnTo>
                    <a:pt x="1241" y="702"/>
                  </a:lnTo>
                  <a:lnTo>
                    <a:pt x="1239" y="696"/>
                  </a:lnTo>
                  <a:lnTo>
                    <a:pt x="1237" y="694"/>
                  </a:lnTo>
                  <a:lnTo>
                    <a:pt x="1237" y="694"/>
                  </a:lnTo>
                  <a:lnTo>
                    <a:pt x="1237" y="692"/>
                  </a:lnTo>
                  <a:lnTo>
                    <a:pt x="1236" y="690"/>
                  </a:lnTo>
                  <a:lnTo>
                    <a:pt x="1233" y="683"/>
                  </a:lnTo>
                  <a:lnTo>
                    <a:pt x="1232" y="682"/>
                  </a:lnTo>
                  <a:lnTo>
                    <a:pt x="1231" y="681"/>
                  </a:lnTo>
                  <a:lnTo>
                    <a:pt x="1230" y="680"/>
                  </a:lnTo>
                  <a:lnTo>
                    <a:pt x="1229" y="680"/>
                  </a:lnTo>
                  <a:lnTo>
                    <a:pt x="1229" y="679"/>
                  </a:lnTo>
                  <a:lnTo>
                    <a:pt x="1230" y="679"/>
                  </a:lnTo>
                  <a:lnTo>
                    <a:pt x="1230" y="678"/>
                  </a:lnTo>
                  <a:lnTo>
                    <a:pt x="1231" y="677"/>
                  </a:lnTo>
                  <a:lnTo>
                    <a:pt x="1231" y="676"/>
                  </a:lnTo>
                  <a:lnTo>
                    <a:pt x="1230" y="676"/>
                  </a:lnTo>
                  <a:lnTo>
                    <a:pt x="1229" y="675"/>
                  </a:lnTo>
                  <a:lnTo>
                    <a:pt x="1229" y="674"/>
                  </a:lnTo>
                  <a:lnTo>
                    <a:pt x="1228" y="672"/>
                  </a:lnTo>
                  <a:lnTo>
                    <a:pt x="1227" y="671"/>
                  </a:lnTo>
                  <a:lnTo>
                    <a:pt x="1226" y="671"/>
                  </a:lnTo>
                  <a:lnTo>
                    <a:pt x="1225" y="671"/>
                  </a:lnTo>
                  <a:lnTo>
                    <a:pt x="1224" y="671"/>
                  </a:lnTo>
                  <a:lnTo>
                    <a:pt x="1223" y="669"/>
                  </a:lnTo>
                  <a:lnTo>
                    <a:pt x="1223" y="667"/>
                  </a:lnTo>
                  <a:lnTo>
                    <a:pt x="1223" y="666"/>
                  </a:lnTo>
                  <a:lnTo>
                    <a:pt x="1222" y="664"/>
                  </a:lnTo>
                  <a:lnTo>
                    <a:pt x="1221" y="662"/>
                  </a:lnTo>
                  <a:lnTo>
                    <a:pt x="1220" y="660"/>
                  </a:lnTo>
                  <a:lnTo>
                    <a:pt x="1220" y="658"/>
                  </a:lnTo>
                  <a:lnTo>
                    <a:pt x="1221" y="655"/>
                  </a:lnTo>
                  <a:lnTo>
                    <a:pt x="1221" y="653"/>
                  </a:lnTo>
                  <a:lnTo>
                    <a:pt x="1220" y="651"/>
                  </a:lnTo>
                  <a:lnTo>
                    <a:pt x="1219" y="651"/>
                  </a:lnTo>
                  <a:lnTo>
                    <a:pt x="1217" y="650"/>
                  </a:lnTo>
                  <a:lnTo>
                    <a:pt x="1215" y="649"/>
                  </a:lnTo>
                  <a:lnTo>
                    <a:pt x="1209" y="641"/>
                  </a:lnTo>
                  <a:lnTo>
                    <a:pt x="1203" y="634"/>
                  </a:lnTo>
                  <a:lnTo>
                    <a:pt x="1198" y="628"/>
                  </a:lnTo>
                  <a:lnTo>
                    <a:pt x="1193" y="622"/>
                  </a:lnTo>
                  <a:lnTo>
                    <a:pt x="1189" y="616"/>
                  </a:lnTo>
                  <a:lnTo>
                    <a:pt x="1182" y="609"/>
                  </a:lnTo>
                  <a:lnTo>
                    <a:pt x="1187" y="605"/>
                  </a:lnTo>
                  <a:lnTo>
                    <a:pt x="1193" y="598"/>
                  </a:lnTo>
                  <a:lnTo>
                    <a:pt x="1204" y="585"/>
                  </a:lnTo>
                  <a:lnTo>
                    <a:pt x="1211" y="577"/>
                  </a:lnTo>
                  <a:lnTo>
                    <a:pt x="1215" y="571"/>
                  </a:lnTo>
                  <a:lnTo>
                    <a:pt x="1222" y="562"/>
                  </a:lnTo>
                  <a:lnTo>
                    <a:pt x="1229" y="555"/>
                  </a:lnTo>
                  <a:lnTo>
                    <a:pt x="1237" y="545"/>
                  </a:lnTo>
                  <a:lnTo>
                    <a:pt x="1246" y="533"/>
                  </a:lnTo>
                  <a:lnTo>
                    <a:pt x="1253" y="525"/>
                  </a:lnTo>
                  <a:lnTo>
                    <a:pt x="1254" y="524"/>
                  </a:lnTo>
                  <a:lnTo>
                    <a:pt x="1254" y="523"/>
                  </a:lnTo>
                  <a:lnTo>
                    <a:pt x="1254" y="522"/>
                  </a:lnTo>
                  <a:lnTo>
                    <a:pt x="1254" y="522"/>
                  </a:lnTo>
                  <a:lnTo>
                    <a:pt x="1255" y="522"/>
                  </a:lnTo>
                  <a:lnTo>
                    <a:pt x="1254" y="515"/>
                  </a:lnTo>
                  <a:lnTo>
                    <a:pt x="1254" y="514"/>
                  </a:lnTo>
                  <a:lnTo>
                    <a:pt x="1256" y="512"/>
                  </a:lnTo>
                  <a:lnTo>
                    <a:pt x="1256" y="509"/>
                  </a:lnTo>
                  <a:lnTo>
                    <a:pt x="1256" y="507"/>
                  </a:lnTo>
                  <a:lnTo>
                    <a:pt x="1256" y="506"/>
                  </a:lnTo>
                  <a:lnTo>
                    <a:pt x="1255" y="503"/>
                  </a:lnTo>
                  <a:lnTo>
                    <a:pt x="1253" y="501"/>
                  </a:lnTo>
                  <a:lnTo>
                    <a:pt x="1253" y="500"/>
                  </a:lnTo>
                  <a:lnTo>
                    <a:pt x="1253" y="498"/>
                  </a:lnTo>
                  <a:lnTo>
                    <a:pt x="1253" y="495"/>
                  </a:lnTo>
                  <a:lnTo>
                    <a:pt x="1251" y="492"/>
                  </a:lnTo>
                  <a:lnTo>
                    <a:pt x="1250" y="490"/>
                  </a:lnTo>
                  <a:lnTo>
                    <a:pt x="1250" y="488"/>
                  </a:lnTo>
                  <a:lnTo>
                    <a:pt x="1250" y="484"/>
                  </a:lnTo>
                  <a:lnTo>
                    <a:pt x="1250" y="483"/>
                  </a:lnTo>
                  <a:lnTo>
                    <a:pt x="1247" y="480"/>
                  </a:lnTo>
                  <a:lnTo>
                    <a:pt x="1245" y="479"/>
                  </a:lnTo>
                  <a:lnTo>
                    <a:pt x="1244" y="478"/>
                  </a:lnTo>
                  <a:lnTo>
                    <a:pt x="1240" y="477"/>
                  </a:lnTo>
                  <a:lnTo>
                    <a:pt x="1231" y="476"/>
                  </a:lnTo>
                  <a:lnTo>
                    <a:pt x="1217" y="474"/>
                  </a:lnTo>
                  <a:lnTo>
                    <a:pt x="1204" y="472"/>
                  </a:lnTo>
                  <a:lnTo>
                    <a:pt x="1191" y="470"/>
                  </a:lnTo>
                  <a:lnTo>
                    <a:pt x="1183" y="468"/>
                  </a:lnTo>
                  <a:lnTo>
                    <a:pt x="1181" y="467"/>
                  </a:lnTo>
                  <a:lnTo>
                    <a:pt x="1180" y="460"/>
                  </a:lnTo>
                  <a:lnTo>
                    <a:pt x="1179" y="456"/>
                  </a:lnTo>
                  <a:lnTo>
                    <a:pt x="1179" y="453"/>
                  </a:lnTo>
                  <a:lnTo>
                    <a:pt x="1180" y="447"/>
                  </a:lnTo>
                  <a:lnTo>
                    <a:pt x="1179" y="438"/>
                  </a:lnTo>
                  <a:lnTo>
                    <a:pt x="1179" y="435"/>
                  </a:lnTo>
                  <a:lnTo>
                    <a:pt x="1179" y="429"/>
                  </a:lnTo>
                  <a:lnTo>
                    <a:pt x="1179" y="427"/>
                  </a:lnTo>
                  <a:lnTo>
                    <a:pt x="1179" y="426"/>
                  </a:lnTo>
                  <a:lnTo>
                    <a:pt x="1179" y="425"/>
                  </a:lnTo>
                  <a:lnTo>
                    <a:pt x="1179" y="424"/>
                  </a:lnTo>
                  <a:lnTo>
                    <a:pt x="1179" y="422"/>
                  </a:lnTo>
                  <a:lnTo>
                    <a:pt x="1179" y="421"/>
                  </a:lnTo>
                  <a:lnTo>
                    <a:pt x="1178" y="421"/>
                  </a:lnTo>
                  <a:lnTo>
                    <a:pt x="1178" y="420"/>
                  </a:lnTo>
                  <a:lnTo>
                    <a:pt x="1179" y="420"/>
                  </a:lnTo>
                  <a:lnTo>
                    <a:pt x="1180" y="417"/>
                  </a:lnTo>
                  <a:lnTo>
                    <a:pt x="1181" y="416"/>
                  </a:lnTo>
                  <a:lnTo>
                    <a:pt x="1182" y="409"/>
                  </a:lnTo>
                  <a:lnTo>
                    <a:pt x="1182" y="401"/>
                  </a:lnTo>
                  <a:lnTo>
                    <a:pt x="1179" y="392"/>
                  </a:lnTo>
                  <a:lnTo>
                    <a:pt x="1176" y="380"/>
                  </a:lnTo>
                  <a:lnTo>
                    <a:pt x="1174" y="370"/>
                  </a:lnTo>
                  <a:lnTo>
                    <a:pt x="1170" y="360"/>
                  </a:lnTo>
                  <a:lnTo>
                    <a:pt x="1167" y="351"/>
                  </a:lnTo>
                  <a:lnTo>
                    <a:pt x="1165" y="342"/>
                  </a:lnTo>
                  <a:lnTo>
                    <a:pt x="1163" y="335"/>
                  </a:lnTo>
                  <a:lnTo>
                    <a:pt x="1161" y="330"/>
                  </a:lnTo>
                  <a:lnTo>
                    <a:pt x="1161" y="323"/>
                  </a:lnTo>
                  <a:lnTo>
                    <a:pt x="1162" y="321"/>
                  </a:lnTo>
                  <a:lnTo>
                    <a:pt x="1166" y="317"/>
                  </a:lnTo>
                  <a:lnTo>
                    <a:pt x="1170" y="310"/>
                  </a:lnTo>
                  <a:lnTo>
                    <a:pt x="1174" y="306"/>
                  </a:lnTo>
                  <a:lnTo>
                    <a:pt x="1176" y="303"/>
                  </a:lnTo>
                  <a:lnTo>
                    <a:pt x="1179" y="301"/>
                  </a:lnTo>
                  <a:lnTo>
                    <a:pt x="1181" y="299"/>
                  </a:lnTo>
                  <a:lnTo>
                    <a:pt x="1182" y="298"/>
                  </a:lnTo>
                  <a:lnTo>
                    <a:pt x="1182" y="296"/>
                  </a:lnTo>
                  <a:lnTo>
                    <a:pt x="1182" y="295"/>
                  </a:lnTo>
                  <a:lnTo>
                    <a:pt x="1182" y="293"/>
                  </a:lnTo>
                  <a:lnTo>
                    <a:pt x="1182" y="291"/>
                  </a:lnTo>
                  <a:lnTo>
                    <a:pt x="1183" y="290"/>
                  </a:lnTo>
                  <a:lnTo>
                    <a:pt x="1187" y="290"/>
                  </a:lnTo>
                  <a:lnTo>
                    <a:pt x="1188" y="290"/>
                  </a:lnTo>
                  <a:lnTo>
                    <a:pt x="1189" y="288"/>
                  </a:lnTo>
                  <a:lnTo>
                    <a:pt x="1188" y="288"/>
                  </a:lnTo>
                  <a:lnTo>
                    <a:pt x="1187" y="287"/>
                  </a:lnTo>
                  <a:lnTo>
                    <a:pt x="1185" y="287"/>
                  </a:lnTo>
                  <a:lnTo>
                    <a:pt x="1182" y="286"/>
                  </a:lnTo>
                  <a:lnTo>
                    <a:pt x="1180" y="286"/>
                  </a:lnTo>
                  <a:lnTo>
                    <a:pt x="1175" y="286"/>
                  </a:lnTo>
                  <a:lnTo>
                    <a:pt x="1169" y="286"/>
                  </a:lnTo>
                  <a:lnTo>
                    <a:pt x="1163" y="283"/>
                  </a:lnTo>
                  <a:lnTo>
                    <a:pt x="1158" y="278"/>
                  </a:lnTo>
                  <a:lnTo>
                    <a:pt x="1157" y="271"/>
                  </a:lnTo>
                  <a:lnTo>
                    <a:pt x="1158" y="268"/>
                  </a:lnTo>
                  <a:lnTo>
                    <a:pt x="1159" y="263"/>
                  </a:lnTo>
                  <a:lnTo>
                    <a:pt x="1159" y="260"/>
                  </a:lnTo>
                  <a:lnTo>
                    <a:pt x="1158" y="246"/>
                  </a:lnTo>
                  <a:lnTo>
                    <a:pt x="1157" y="239"/>
                  </a:lnTo>
                  <a:lnTo>
                    <a:pt x="1157" y="237"/>
                  </a:lnTo>
                  <a:lnTo>
                    <a:pt x="1157" y="232"/>
                  </a:lnTo>
                  <a:lnTo>
                    <a:pt x="1159" y="228"/>
                  </a:lnTo>
                  <a:lnTo>
                    <a:pt x="1161" y="225"/>
                  </a:lnTo>
                  <a:lnTo>
                    <a:pt x="1164" y="224"/>
                  </a:lnTo>
                  <a:lnTo>
                    <a:pt x="1167" y="221"/>
                  </a:lnTo>
                  <a:lnTo>
                    <a:pt x="1168" y="220"/>
                  </a:lnTo>
                  <a:lnTo>
                    <a:pt x="1168" y="218"/>
                  </a:lnTo>
                  <a:lnTo>
                    <a:pt x="1174" y="217"/>
                  </a:lnTo>
                  <a:lnTo>
                    <a:pt x="1181" y="217"/>
                  </a:lnTo>
                  <a:lnTo>
                    <a:pt x="1186" y="216"/>
                  </a:lnTo>
                  <a:lnTo>
                    <a:pt x="1185" y="215"/>
                  </a:lnTo>
                  <a:lnTo>
                    <a:pt x="1180" y="208"/>
                  </a:lnTo>
                  <a:lnTo>
                    <a:pt x="1179" y="205"/>
                  </a:lnTo>
                  <a:lnTo>
                    <a:pt x="1178" y="204"/>
                  </a:lnTo>
                  <a:lnTo>
                    <a:pt x="1177" y="203"/>
                  </a:lnTo>
                  <a:lnTo>
                    <a:pt x="1175" y="203"/>
                  </a:lnTo>
                  <a:lnTo>
                    <a:pt x="1175" y="202"/>
                  </a:lnTo>
                  <a:lnTo>
                    <a:pt x="1175" y="201"/>
                  </a:lnTo>
                  <a:lnTo>
                    <a:pt x="1174" y="200"/>
                  </a:lnTo>
                  <a:lnTo>
                    <a:pt x="1173" y="199"/>
                  </a:lnTo>
                  <a:lnTo>
                    <a:pt x="1172" y="199"/>
                  </a:lnTo>
                  <a:lnTo>
                    <a:pt x="1174" y="197"/>
                  </a:lnTo>
                  <a:lnTo>
                    <a:pt x="1175" y="196"/>
                  </a:lnTo>
                  <a:lnTo>
                    <a:pt x="1179" y="195"/>
                  </a:lnTo>
                  <a:lnTo>
                    <a:pt x="1181" y="195"/>
                  </a:lnTo>
                  <a:lnTo>
                    <a:pt x="1182" y="194"/>
                  </a:lnTo>
                  <a:lnTo>
                    <a:pt x="1186" y="190"/>
                  </a:lnTo>
                  <a:lnTo>
                    <a:pt x="1186" y="189"/>
                  </a:lnTo>
                  <a:lnTo>
                    <a:pt x="1187" y="188"/>
                  </a:lnTo>
                  <a:lnTo>
                    <a:pt x="1188" y="188"/>
                  </a:lnTo>
                  <a:lnTo>
                    <a:pt x="1189" y="188"/>
                  </a:lnTo>
                  <a:lnTo>
                    <a:pt x="1190" y="188"/>
                  </a:lnTo>
                  <a:lnTo>
                    <a:pt x="1190" y="187"/>
                  </a:lnTo>
                  <a:lnTo>
                    <a:pt x="1191" y="186"/>
                  </a:lnTo>
                  <a:lnTo>
                    <a:pt x="1191" y="185"/>
                  </a:lnTo>
                  <a:lnTo>
                    <a:pt x="1191" y="182"/>
                  </a:lnTo>
                  <a:lnTo>
                    <a:pt x="1191" y="180"/>
                  </a:lnTo>
                  <a:lnTo>
                    <a:pt x="1193" y="178"/>
                  </a:lnTo>
                  <a:lnTo>
                    <a:pt x="1196" y="177"/>
                  </a:lnTo>
                  <a:lnTo>
                    <a:pt x="1197" y="174"/>
                  </a:lnTo>
                  <a:lnTo>
                    <a:pt x="1198" y="172"/>
                  </a:lnTo>
                  <a:lnTo>
                    <a:pt x="1200" y="172"/>
                  </a:lnTo>
                  <a:lnTo>
                    <a:pt x="1200" y="169"/>
                  </a:lnTo>
                  <a:lnTo>
                    <a:pt x="1200" y="165"/>
                  </a:lnTo>
                  <a:lnTo>
                    <a:pt x="1200" y="164"/>
                  </a:lnTo>
                  <a:lnTo>
                    <a:pt x="1200" y="162"/>
                  </a:lnTo>
                  <a:lnTo>
                    <a:pt x="1200" y="161"/>
                  </a:lnTo>
                  <a:lnTo>
                    <a:pt x="1200" y="161"/>
                  </a:lnTo>
                  <a:lnTo>
                    <a:pt x="1201" y="160"/>
                  </a:lnTo>
                  <a:lnTo>
                    <a:pt x="1201" y="159"/>
                  </a:lnTo>
                  <a:lnTo>
                    <a:pt x="1201" y="157"/>
                  </a:lnTo>
                  <a:lnTo>
                    <a:pt x="1202" y="154"/>
                  </a:lnTo>
                  <a:lnTo>
                    <a:pt x="1203" y="149"/>
                  </a:lnTo>
                  <a:lnTo>
                    <a:pt x="1204" y="148"/>
                  </a:lnTo>
                  <a:lnTo>
                    <a:pt x="1206" y="146"/>
                  </a:lnTo>
                  <a:lnTo>
                    <a:pt x="1205" y="145"/>
                  </a:lnTo>
                  <a:lnTo>
                    <a:pt x="1205" y="144"/>
                  </a:lnTo>
                  <a:lnTo>
                    <a:pt x="1205" y="143"/>
                  </a:lnTo>
                  <a:lnTo>
                    <a:pt x="1205" y="142"/>
                  </a:lnTo>
                  <a:lnTo>
                    <a:pt x="1205" y="141"/>
                  </a:lnTo>
                  <a:lnTo>
                    <a:pt x="1202" y="138"/>
                  </a:lnTo>
                  <a:lnTo>
                    <a:pt x="1201" y="138"/>
                  </a:lnTo>
                  <a:lnTo>
                    <a:pt x="1202" y="138"/>
                  </a:lnTo>
                  <a:lnTo>
                    <a:pt x="1203" y="137"/>
                  </a:lnTo>
                  <a:lnTo>
                    <a:pt x="1203" y="136"/>
                  </a:lnTo>
                  <a:lnTo>
                    <a:pt x="1202" y="135"/>
                  </a:lnTo>
                  <a:lnTo>
                    <a:pt x="1202" y="133"/>
                  </a:lnTo>
                  <a:lnTo>
                    <a:pt x="1202" y="131"/>
                  </a:lnTo>
                  <a:lnTo>
                    <a:pt x="1202" y="130"/>
                  </a:lnTo>
                  <a:lnTo>
                    <a:pt x="1204" y="129"/>
                  </a:lnTo>
                  <a:lnTo>
                    <a:pt x="1205" y="129"/>
                  </a:lnTo>
                  <a:lnTo>
                    <a:pt x="1207" y="128"/>
                  </a:lnTo>
                  <a:lnTo>
                    <a:pt x="1208" y="128"/>
                  </a:lnTo>
                  <a:lnTo>
                    <a:pt x="1209" y="126"/>
                  </a:lnTo>
                  <a:lnTo>
                    <a:pt x="1208" y="121"/>
                  </a:lnTo>
                  <a:lnTo>
                    <a:pt x="1209" y="119"/>
                  </a:lnTo>
                  <a:lnTo>
                    <a:pt x="1209" y="118"/>
                  </a:lnTo>
                  <a:lnTo>
                    <a:pt x="1211" y="116"/>
                  </a:lnTo>
                  <a:lnTo>
                    <a:pt x="1212" y="115"/>
                  </a:lnTo>
                  <a:lnTo>
                    <a:pt x="1212" y="113"/>
                  </a:lnTo>
                  <a:lnTo>
                    <a:pt x="1213" y="111"/>
                  </a:lnTo>
                  <a:lnTo>
                    <a:pt x="1214" y="108"/>
                  </a:lnTo>
                  <a:lnTo>
                    <a:pt x="1216" y="107"/>
                  </a:lnTo>
                  <a:lnTo>
                    <a:pt x="1216" y="105"/>
                  </a:lnTo>
                  <a:lnTo>
                    <a:pt x="1216" y="103"/>
                  </a:lnTo>
                  <a:lnTo>
                    <a:pt x="1215" y="99"/>
                  </a:lnTo>
                  <a:lnTo>
                    <a:pt x="1214" y="98"/>
                  </a:lnTo>
                  <a:lnTo>
                    <a:pt x="1213" y="96"/>
                  </a:lnTo>
                  <a:lnTo>
                    <a:pt x="1212" y="94"/>
                  </a:lnTo>
                  <a:lnTo>
                    <a:pt x="1212" y="91"/>
                  </a:lnTo>
                  <a:lnTo>
                    <a:pt x="1212" y="91"/>
                  </a:lnTo>
                  <a:lnTo>
                    <a:pt x="1213" y="90"/>
                  </a:lnTo>
                  <a:lnTo>
                    <a:pt x="1214" y="89"/>
                  </a:lnTo>
                  <a:lnTo>
                    <a:pt x="1214" y="87"/>
                  </a:lnTo>
                  <a:lnTo>
                    <a:pt x="1214" y="84"/>
                  </a:lnTo>
                  <a:lnTo>
                    <a:pt x="1214" y="83"/>
                  </a:lnTo>
                  <a:lnTo>
                    <a:pt x="1214" y="83"/>
                  </a:lnTo>
                  <a:lnTo>
                    <a:pt x="1214" y="81"/>
                  </a:lnTo>
                  <a:lnTo>
                    <a:pt x="1214" y="79"/>
                  </a:lnTo>
                  <a:lnTo>
                    <a:pt x="1214" y="77"/>
                  </a:lnTo>
                  <a:lnTo>
                    <a:pt x="1213" y="75"/>
                  </a:lnTo>
                  <a:lnTo>
                    <a:pt x="1213" y="74"/>
                  </a:lnTo>
                  <a:lnTo>
                    <a:pt x="1212" y="72"/>
                  </a:lnTo>
                  <a:lnTo>
                    <a:pt x="1211" y="70"/>
                  </a:lnTo>
                  <a:lnTo>
                    <a:pt x="1210" y="68"/>
                  </a:lnTo>
                  <a:lnTo>
                    <a:pt x="1208" y="67"/>
                  </a:lnTo>
                  <a:lnTo>
                    <a:pt x="1207" y="67"/>
                  </a:lnTo>
                  <a:lnTo>
                    <a:pt x="1205" y="67"/>
                  </a:lnTo>
                  <a:lnTo>
                    <a:pt x="1204" y="66"/>
                  </a:lnTo>
                  <a:lnTo>
                    <a:pt x="1205" y="65"/>
                  </a:lnTo>
                  <a:lnTo>
                    <a:pt x="1206" y="63"/>
                  </a:lnTo>
                  <a:lnTo>
                    <a:pt x="1207" y="62"/>
                  </a:lnTo>
                  <a:lnTo>
                    <a:pt x="1207" y="61"/>
                  </a:lnTo>
                  <a:lnTo>
                    <a:pt x="1207" y="59"/>
                  </a:lnTo>
                  <a:lnTo>
                    <a:pt x="1207" y="59"/>
                  </a:lnTo>
                  <a:lnTo>
                    <a:pt x="1208" y="58"/>
                  </a:lnTo>
                  <a:lnTo>
                    <a:pt x="1209" y="57"/>
                  </a:lnTo>
                  <a:lnTo>
                    <a:pt x="1209" y="56"/>
                  </a:lnTo>
                  <a:lnTo>
                    <a:pt x="1210" y="55"/>
                  </a:lnTo>
                  <a:lnTo>
                    <a:pt x="1210" y="54"/>
                  </a:lnTo>
                  <a:lnTo>
                    <a:pt x="1210" y="53"/>
                  </a:lnTo>
                  <a:lnTo>
                    <a:pt x="1210" y="53"/>
                  </a:lnTo>
                  <a:lnTo>
                    <a:pt x="1211" y="52"/>
                  </a:lnTo>
                  <a:lnTo>
                    <a:pt x="1211" y="52"/>
                  </a:lnTo>
                  <a:lnTo>
                    <a:pt x="1211" y="49"/>
                  </a:lnTo>
                  <a:lnTo>
                    <a:pt x="1210" y="43"/>
                  </a:lnTo>
                  <a:lnTo>
                    <a:pt x="1209" y="41"/>
                  </a:lnTo>
                  <a:lnTo>
                    <a:pt x="1208" y="40"/>
                  </a:lnTo>
                  <a:lnTo>
                    <a:pt x="1208" y="37"/>
                  </a:lnTo>
                  <a:lnTo>
                    <a:pt x="1208" y="36"/>
                  </a:lnTo>
                  <a:lnTo>
                    <a:pt x="1208" y="36"/>
                  </a:lnTo>
                  <a:lnTo>
                    <a:pt x="1207" y="35"/>
                  </a:lnTo>
                  <a:lnTo>
                    <a:pt x="1206" y="34"/>
                  </a:lnTo>
                  <a:lnTo>
                    <a:pt x="1206" y="34"/>
                  </a:lnTo>
                  <a:lnTo>
                    <a:pt x="1206" y="33"/>
                  </a:lnTo>
                  <a:lnTo>
                    <a:pt x="1206" y="33"/>
                  </a:lnTo>
                  <a:lnTo>
                    <a:pt x="1206" y="32"/>
                  </a:lnTo>
                  <a:lnTo>
                    <a:pt x="1206" y="30"/>
                  </a:lnTo>
                  <a:lnTo>
                    <a:pt x="1206" y="26"/>
                  </a:lnTo>
                  <a:lnTo>
                    <a:pt x="1207" y="18"/>
                  </a:lnTo>
                  <a:lnTo>
                    <a:pt x="1207" y="16"/>
                  </a:lnTo>
                  <a:lnTo>
                    <a:pt x="1206" y="15"/>
                  </a:lnTo>
                  <a:lnTo>
                    <a:pt x="1207" y="14"/>
                  </a:lnTo>
                  <a:lnTo>
                    <a:pt x="1207" y="13"/>
                  </a:lnTo>
                  <a:lnTo>
                    <a:pt x="1208" y="12"/>
                  </a:lnTo>
                  <a:lnTo>
                    <a:pt x="1208" y="12"/>
                  </a:lnTo>
                  <a:lnTo>
                    <a:pt x="1208" y="11"/>
                  </a:lnTo>
                  <a:lnTo>
                    <a:pt x="1208" y="10"/>
                  </a:lnTo>
                  <a:lnTo>
                    <a:pt x="1208" y="9"/>
                  </a:lnTo>
                  <a:lnTo>
                    <a:pt x="1207" y="8"/>
                  </a:lnTo>
                  <a:lnTo>
                    <a:pt x="1206" y="5"/>
                  </a:lnTo>
                  <a:lnTo>
                    <a:pt x="1204" y="4"/>
                  </a:lnTo>
                  <a:lnTo>
                    <a:pt x="1200" y="4"/>
                  </a:lnTo>
                  <a:lnTo>
                    <a:pt x="1192" y="4"/>
                  </a:lnTo>
                  <a:lnTo>
                    <a:pt x="1183" y="4"/>
                  </a:lnTo>
                  <a:lnTo>
                    <a:pt x="1167" y="4"/>
                  </a:lnTo>
                  <a:lnTo>
                    <a:pt x="1158" y="4"/>
                  </a:lnTo>
                  <a:lnTo>
                    <a:pt x="1145" y="5"/>
                  </a:lnTo>
                  <a:lnTo>
                    <a:pt x="1143" y="3"/>
                  </a:lnTo>
                  <a:lnTo>
                    <a:pt x="1141" y="0"/>
                  </a:lnTo>
                  <a:lnTo>
                    <a:pt x="552" y="0"/>
                  </a:lnTo>
                  <a:lnTo>
                    <a:pt x="542" y="3"/>
                  </a:lnTo>
                  <a:lnTo>
                    <a:pt x="530" y="7"/>
                  </a:lnTo>
                  <a:lnTo>
                    <a:pt x="517" y="10"/>
                  </a:lnTo>
                  <a:lnTo>
                    <a:pt x="503" y="5"/>
                  </a:lnTo>
                  <a:lnTo>
                    <a:pt x="489" y="3"/>
                  </a:lnTo>
                  <a:lnTo>
                    <a:pt x="479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097">
              <a:extLst>
                <a:ext uri="{FF2B5EF4-FFF2-40B4-BE49-F238E27FC236}">
                  <a16:creationId xmlns:a16="http://schemas.microsoft.com/office/drawing/2014/main" id="{B1B16206-3571-9D57-6B39-615A1837CD4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52813" y="1714501"/>
              <a:ext cx="2495550" cy="2055813"/>
            </a:xfrm>
            <a:custGeom>
              <a:avLst/>
              <a:gdLst>
                <a:gd name="T0" fmla="*/ 882 w 1572"/>
                <a:gd name="T1" fmla="*/ 264 h 1295"/>
                <a:gd name="T2" fmla="*/ 703 w 1572"/>
                <a:gd name="T3" fmla="*/ 211 h 1295"/>
                <a:gd name="T4" fmla="*/ 514 w 1572"/>
                <a:gd name="T5" fmla="*/ 64 h 1295"/>
                <a:gd name="T6" fmla="*/ 254 w 1572"/>
                <a:gd name="T7" fmla="*/ 32 h 1295"/>
                <a:gd name="T8" fmla="*/ 221 w 1572"/>
                <a:gd name="T9" fmla="*/ 175 h 1295"/>
                <a:gd name="T10" fmla="*/ 28 w 1572"/>
                <a:gd name="T11" fmla="*/ 240 h 1295"/>
                <a:gd name="T12" fmla="*/ 19 w 1572"/>
                <a:gd name="T13" fmla="*/ 286 h 1295"/>
                <a:gd name="T14" fmla="*/ 5 w 1572"/>
                <a:gd name="T15" fmla="*/ 341 h 1295"/>
                <a:gd name="T16" fmla="*/ 6 w 1572"/>
                <a:gd name="T17" fmla="*/ 346 h 1295"/>
                <a:gd name="T18" fmla="*/ 20 w 1572"/>
                <a:gd name="T19" fmla="*/ 348 h 1295"/>
                <a:gd name="T20" fmla="*/ 48 w 1572"/>
                <a:gd name="T21" fmla="*/ 352 h 1295"/>
                <a:gd name="T22" fmla="*/ 73 w 1572"/>
                <a:gd name="T23" fmla="*/ 401 h 1295"/>
                <a:gd name="T24" fmla="*/ 140 w 1572"/>
                <a:gd name="T25" fmla="*/ 502 h 1295"/>
                <a:gd name="T26" fmla="*/ 166 w 1572"/>
                <a:gd name="T27" fmla="*/ 544 h 1295"/>
                <a:gd name="T28" fmla="*/ 191 w 1572"/>
                <a:gd name="T29" fmla="*/ 582 h 1295"/>
                <a:gd name="T30" fmla="*/ 198 w 1572"/>
                <a:gd name="T31" fmla="*/ 623 h 1295"/>
                <a:gd name="T32" fmla="*/ 236 w 1572"/>
                <a:gd name="T33" fmla="*/ 666 h 1295"/>
                <a:gd name="T34" fmla="*/ 257 w 1572"/>
                <a:gd name="T35" fmla="*/ 682 h 1295"/>
                <a:gd name="T36" fmla="*/ 290 w 1572"/>
                <a:gd name="T37" fmla="*/ 707 h 1295"/>
                <a:gd name="T38" fmla="*/ 310 w 1572"/>
                <a:gd name="T39" fmla="*/ 751 h 1295"/>
                <a:gd name="T40" fmla="*/ 325 w 1572"/>
                <a:gd name="T41" fmla="*/ 781 h 1295"/>
                <a:gd name="T42" fmla="*/ 336 w 1572"/>
                <a:gd name="T43" fmla="*/ 818 h 1295"/>
                <a:gd name="T44" fmla="*/ 332 w 1572"/>
                <a:gd name="T45" fmla="*/ 845 h 1295"/>
                <a:gd name="T46" fmla="*/ 336 w 1572"/>
                <a:gd name="T47" fmla="*/ 875 h 1295"/>
                <a:gd name="T48" fmla="*/ 347 w 1572"/>
                <a:gd name="T49" fmla="*/ 925 h 1295"/>
                <a:gd name="T50" fmla="*/ 363 w 1572"/>
                <a:gd name="T51" fmla="*/ 943 h 1295"/>
                <a:gd name="T52" fmla="*/ 373 w 1572"/>
                <a:gd name="T53" fmla="*/ 964 h 1295"/>
                <a:gd name="T54" fmla="*/ 414 w 1572"/>
                <a:gd name="T55" fmla="*/ 990 h 1295"/>
                <a:gd name="T56" fmla="*/ 451 w 1572"/>
                <a:gd name="T57" fmla="*/ 1025 h 1295"/>
                <a:gd name="T58" fmla="*/ 477 w 1572"/>
                <a:gd name="T59" fmla="*/ 1061 h 1295"/>
                <a:gd name="T60" fmla="*/ 489 w 1572"/>
                <a:gd name="T61" fmla="*/ 1094 h 1295"/>
                <a:gd name="T62" fmla="*/ 510 w 1572"/>
                <a:gd name="T63" fmla="*/ 1129 h 1295"/>
                <a:gd name="T64" fmla="*/ 522 w 1572"/>
                <a:gd name="T65" fmla="*/ 1155 h 1295"/>
                <a:gd name="T66" fmla="*/ 557 w 1572"/>
                <a:gd name="T67" fmla="*/ 1193 h 1295"/>
                <a:gd name="T68" fmla="*/ 581 w 1572"/>
                <a:gd name="T69" fmla="*/ 1238 h 1295"/>
                <a:gd name="T70" fmla="*/ 604 w 1572"/>
                <a:gd name="T71" fmla="*/ 1263 h 1295"/>
                <a:gd name="T72" fmla="*/ 625 w 1572"/>
                <a:gd name="T73" fmla="*/ 1286 h 1295"/>
                <a:gd name="T74" fmla="*/ 636 w 1572"/>
                <a:gd name="T75" fmla="*/ 1252 h 1295"/>
                <a:gd name="T76" fmla="*/ 672 w 1572"/>
                <a:gd name="T77" fmla="*/ 1208 h 1295"/>
                <a:gd name="T78" fmla="*/ 721 w 1572"/>
                <a:gd name="T79" fmla="*/ 1215 h 1295"/>
                <a:gd name="T80" fmla="*/ 941 w 1572"/>
                <a:gd name="T81" fmla="*/ 1249 h 1295"/>
                <a:gd name="T82" fmla="*/ 1203 w 1572"/>
                <a:gd name="T83" fmla="*/ 1103 h 1295"/>
                <a:gd name="T84" fmla="*/ 1527 w 1572"/>
                <a:gd name="T85" fmla="*/ 996 h 1295"/>
                <a:gd name="T86" fmla="*/ 1511 w 1572"/>
                <a:gd name="T87" fmla="*/ 797 h 1295"/>
                <a:gd name="T88" fmla="*/ 1297 w 1572"/>
                <a:gd name="T89" fmla="*/ 717 h 1295"/>
                <a:gd name="T90" fmla="*/ 1249 w 1572"/>
                <a:gd name="T91" fmla="*/ 658 h 1295"/>
                <a:gd name="T92" fmla="*/ 1249 w 1572"/>
                <a:gd name="T93" fmla="*/ 645 h 1295"/>
                <a:gd name="T94" fmla="*/ 1205 w 1572"/>
                <a:gd name="T95" fmla="*/ 616 h 1295"/>
                <a:gd name="T96" fmla="*/ 1183 w 1572"/>
                <a:gd name="T97" fmla="*/ 568 h 1295"/>
                <a:gd name="T98" fmla="*/ 1170 w 1572"/>
                <a:gd name="T99" fmla="*/ 554 h 1295"/>
                <a:gd name="T100" fmla="*/ 1151 w 1572"/>
                <a:gd name="T101" fmla="*/ 516 h 1295"/>
                <a:gd name="T102" fmla="*/ 1164 w 1572"/>
                <a:gd name="T103" fmla="*/ 508 h 1295"/>
                <a:gd name="T104" fmla="*/ 1158 w 1572"/>
                <a:gd name="T105" fmla="*/ 466 h 1295"/>
                <a:gd name="T106" fmla="*/ 1117 w 1572"/>
                <a:gd name="T107" fmla="*/ 425 h 1295"/>
                <a:gd name="T108" fmla="*/ 1105 w 1572"/>
                <a:gd name="T109" fmla="*/ 421 h 1295"/>
                <a:gd name="T110" fmla="*/ 1095 w 1572"/>
                <a:gd name="T111" fmla="*/ 405 h 1295"/>
                <a:gd name="T112" fmla="*/ 1093 w 1572"/>
                <a:gd name="T113" fmla="*/ 393 h 1295"/>
                <a:gd name="T114" fmla="*/ 1070 w 1572"/>
                <a:gd name="T115" fmla="*/ 388 h 1295"/>
                <a:gd name="T116" fmla="*/ 1062 w 1572"/>
                <a:gd name="T117" fmla="*/ 369 h 1295"/>
                <a:gd name="T118" fmla="*/ 1057 w 1572"/>
                <a:gd name="T119" fmla="*/ 359 h 1295"/>
                <a:gd name="T120" fmla="*/ 1041 w 1572"/>
                <a:gd name="T121" fmla="*/ 322 h 1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572" h="1295">
                  <a:moveTo>
                    <a:pt x="1007" y="310"/>
                  </a:moveTo>
                  <a:lnTo>
                    <a:pt x="994" y="310"/>
                  </a:lnTo>
                  <a:lnTo>
                    <a:pt x="981" y="310"/>
                  </a:lnTo>
                  <a:lnTo>
                    <a:pt x="976" y="310"/>
                  </a:lnTo>
                  <a:lnTo>
                    <a:pt x="976" y="307"/>
                  </a:lnTo>
                  <a:lnTo>
                    <a:pt x="976" y="306"/>
                  </a:lnTo>
                  <a:lnTo>
                    <a:pt x="974" y="305"/>
                  </a:lnTo>
                  <a:lnTo>
                    <a:pt x="972" y="304"/>
                  </a:lnTo>
                  <a:lnTo>
                    <a:pt x="970" y="302"/>
                  </a:lnTo>
                  <a:lnTo>
                    <a:pt x="969" y="299"/>
                  </a:lnTo>
                  <a:lnTo>
                    <a:pt x="968" y="297"/>
                  </a:lnTo>
                  <a:lnTo>
                    <a:pt x="968" y="292"/>
                  </a:lnTo>
                  <a:lnTo>
                    <a:pt x="968" y="290"/>
                  </a:lnTo>
                  <a:lnTo>
                    <a:pt x="964" y="279"/>
                  </a:lnTo>
                  <a:lnTo>
                    <a:pt x="961" y="273"/>
                  </a:lnTo>
                  <a:lnTo>
                    <a:pt x="959" y="271"/>
                  </a:lnTo>
                  <a:lnTo>
                    <a:pt x="955" y="270"/>
                  </a:lnTo>
                  <a:lnTo>
                    <a:pt x="948" y="269"/>
                  </a:lnTo>
                  <a:lnTo>
                    <a:pt x="940" y="268"/>
                  </a:lnTo>
                  <a:lnTo>
                    <a:pt x="933" y="267"/>
                  </a:lnTo>
                  <a:lnTo>
                    <a:pt x="926" y="266"/>
                  </a:lnTo>
                  <a:lnTo>
                    <a:pt x="917" y="266"/>
                  </a:lnTo>
                  <a:lnTo>
                    <a:pt x="909" y="264"/>
                  </a:lnTo>
                  <a:lnTo>
                    <a:pt x="900" y="263"/>
                  </a:lnTo>
                  <a:lnTo>
                    <a:pt x="891" y="262"/>
                  </a:lnTo>
                  <a:lnTo>
                    <a:pt x="890" y="263"/>
                  </a:lnTo>
                  <a:lnTo>
                    <a:pt x="886" y="264"/>
                  </a:lnTo>
                  <a:lnTo>
                    <a:pt x="884" y="264"/>
                  </a:lnTo>
                  <a:lnTo>
                    <a:pt x="882" y="264"/>
                  </a:lnTo>
                  <a:lnTo>
                    <a:pt x="879" y="265"/>
                  </a:lnTo>
                  <a:lnTo>
                    <a:pt x="871" y="264"/>
                  </a:lnTo>
                  <a:lnTo>
                    <a:pt x="866" y="264"/>
                  </a:lnTo>
                  <a:lnTo>
                    <a:pt x="860" y="263"/>
                  </a:lnTo>
                  <a:lnTo>
                    <a:pt x="854" y="262"/>
                  </a:lnTo>
                  <a:lnTo>
                    <a:pt x="849" y="262"/>
                  </a:lnTo>
                  <a:lnTo>
                    <a:pt x="841" y="261"/>
                  </a:lnTo>
                  <a:lnTo>
                    <a:pt x="833" y="260"/>
                  </a:lnTo>
                  <a:lnTo>
                    <a:pt x="826" y="259"/>
                  </a:lnTo>
                  <a:lnTo>
                    <a:pt x="818" y="259"/>
                  </a:lnTo>
                  <a:lnTo>
                    <a:pt x="810" y="259"/>
                  </a:lnTo>
                  <a:lnTo>
                    <a:pt x="803" y="258"/>
                  </a:lnTo>
                  <a:lnTo>
                    <a:pt x="795" y="258"/>
                  </a:lnTo>
                  <a:lnTo>
                    <a:pt x="787" y="257"/>
                  </a:lnTo>
                  <a:lnTo>
                    <a:pt x="781" y="257"/>
                  </a:lnTo>
                  <a:lnTo>
                    <a:pt x="775" y="256"/>
                  </a:lnTo>
                  <a:lnTo>
                    <a:pt x="769" y="255"/>
                  </a:lnTo>
                  <a:lnTo>
                    <a:pt x="764" y="255"/>
                  </a:lnTo>
                  <a:lnTo>
                    <a:pt x="757" y="254"/>
                  </a:lnTo>
                  <a:lnTo>
                    <a:pt x="756" y="254"/>
                  </a:lnTo>
                  <a:lnTo>
                    <a:pt x="756" y="253"/>
                  </a:lnTo>
                  <a:lnTo>
                    <a:pt x="755" y="253"/>
                  </a:lnTo>
                  <a:lnTo>
                    <a:pt x="749" y="249"/>
                  </a:lnTo>
                  <a:lnTo>
                    <a:pt x="742" y="243"/>
                  </a:lnTo>
                  <a:lnTo>
                    <a:pt x="735" y="237"/>
                  </a:lnTo>
                  <a:lnTo>
                    <a:pt x="727" y="231"/>
                  </a:lnTo>
                  <a:lnTo>
                    <a:pt x="721" y="226"/>
                  </a:lnTo>
                  <a:lnTo>
                    <a:pt x="712" y="219"/>
                  </a:lnTo>
                  <a:lnTo>
                    <a:pt x="703" y="211"/>
                  </a:lnTo>
                  <a:lnTo>
                    <a:pt x="695" y="204"/>
                  </a:lnTo>
                  <a:lnTo>
                    <a:pt x="690" y="201"/>
                  </a:lnTo>
                  <a:lnTo>
                    <a:pt x="687" y="197"/>
                  </a:lnTo>
                  <a:lnTo>
                    <a:pt x="679" y="191"/>
                  </a:lnTo>
                  <a:lnTo>
                    <a:pt x="670" y="184"/>
                  </a:lnTo>
                  <a:lnTo>
                    <a:pt x="661" y="177"/>
                  </a:lnTo>
                  <a:lnTo>
                    <a:pt x="653" y="170"/>
                  </a:lnTo>
                  <a:lnTo>
                    <a:pt x="646" y="164"/>
                  </a:lnTo>
                  <a:lnTo>
                    <a:pt x="639" y="159"/>
                  </a:lnTo>
                  <a:lnTo>
                    <a:pt x="633" y="153"/>
                  </a:lnTo>
                  <a:lnTo>
                    <a:pt x="626" y="148"/>
                  </a:lnTo>
                  <a:lnTo>
                    <a:pt x="617" y="142"/>
                  </a:lnTo>
                  <a:lnTo>
                    <a:pt x="613" y="137"/>
                  </a:lnTo>
                  <a:lnTo>
                    <a:pt x="611" y="135"/>
                  </a:lnTo>
                  <a:lnTo>
                    <a:pt x="604" y="130"/>
                  </a:lnTo>
                  <a:lnTo>
                    <a:pt x="596" y="124"/>
                  </a:lnTo>
                  <a:lnTo>
                    <a:pt x="590" y="117"/>
                  </a:lnTo>
                  <a:lnTo>
                    <a:pt x="584" y="111"/>
                  </a:lnTo>
                  <a:lnTo>
                    <a:pt x="577" y="107"/>
                  </a:lnTo>
                  <a:lnTo>
                    <a:pt x="571" y="101"/>
                  </a:lnTo>
                  <a:lnTo>
                    <a:pt x="565" y="95"/>
                  </a:lnTo>
                  <a:lnTo>
                    <a:pt x="560" y="91"/>
                  </a:lnTo>
                  <a:lnTo>
                    <a:pt x="553" y="87"/>
                  </a:lnTo>
                  <a:lnTo>
                    <a:pt x="547" y="84"/>
                  </a:lnTo>
                  <a:lnTo>
                    <a:pt x="540" y="79"/>
                  </a:lnTo>
                  <a:lnTo>
                    <a:pt x="533" y="75"/>
                  </a:lnTo>
                  <a:lnTo>
                    <a:pt x="527" y="71"/>
                  </a:lnTo>
                  <a:lnTo>
                    <a:pt x="520" y="68"/>
                  </a:lnTo>
                  <a:lnTo>
                    <a:pt x="514" y="64"/>
                  </a:lnTo>
                  <a:lnTo>
                    <a:pt x="508" y="60"/>
                  </a:lnTo>
                  <a:lnTo>
                    <a:pt x="500" y="55"/>
                  </a:lnTo>
                  <a:lnTo>
                    <a:pt x="494" y="52"/>
                  </a:lnTo>
                  <a:lnTo>
                    <a:pt x="487" y="47"/>
                  </a:lnTo>
                  <a:lnTo>
                    <a:pt x="481" y="45"/>
                  </a:lnTo>
                  <a:lnTo>
                    <a:pt x="475" y="40"/>
                  </a:lnTo>
                  <a:lnTo>
                    <a:pt x="468" y="36"/>
                  </a:lnTo>
                  <a:lnTo>
                    <a:pt x="461" y="32"/>
                  </a:lnTo>
                  <a:lnTo>
                    <a:pt x="455" y="28"/>
                  </a:lnTo>
                  <a:lnTo>
                    <a:pt x="448" y="24"/>
                  </a:lnTo>
                  <a:lnTo>
                    <a:pt x="441" y="20"/>
                  </a:lnTo>
                  <a:lnTo>
                    <a:pt x="437" y="17"/>
                  </a:lnTo>
                  <a:lnTo>
                    <a:pt x="432" y="16"/>
                  </a:lnTo>
                  <a:lnTo>
                    <a:pt x="406" y="11"/>
                  </a:lnTo>
                  <a:lnTo>
                    <a:pt x="401" y="10"/>
                  </a:lnTo>
                  <a:lnTo>
                    <a:pt x="386" y="7"/>
                  </a:lnTo>
                  <a:lnTo>
                    <a:pt x="372" y="5"/>
                  </a:lnTo>
                  <a:lnTo>
                    <a:pt x="357" y="3"/>
                  </a:lnTo>
                  <a:lnTo>
                    <a:pt x="342" y="0"/>
                  </a:lnTo>
                  <a:lnTo>
                    <a:pt x="341" y="0"/>
                  </a:lnTo>
                  <a:lnTo>
                    <a:pt x="340" y="0"/>
                  </a:lnTo>
                  <a:lnTo>
                    <a:pt x="338" y="2"/>
                  </a:lnTo>
                  <a:lnTo>
                    <a:pt x="330" y="9"/>
                  </a:lnTo>
                  <a:lnTo>
                    <a:pt x="328" y="11"/>
                  </a:lnTo>
                  <a:lnTo>
                    <a:pt x="319" y="14"/>
                  </a:lnTo>
                  <a:lnTo>
                    <a:pt x="302" y="18"/>
                  </a:lnTo>
                  <a:lnTo>
                    <a:pt x="286" y="23"/>
                  </a:lnTo>
                  <a:lnTo>
                    <a:pt x="269" y="28"/>
                  </a:lnTo>
                  <a:lnTo>
                    <a:pt x="254" y="32"/>
                  </a:lnTo>
                  <a:lnTo>
                    <a:pt x="252" y="33"/>
                  </a:lnTo>
                  <a:lnTo>
                    <a:pt x="238" y="38"/>
                  </a:lnTo>
                  <a:lnTo>
                    <a:pt x="233" y="39"/>
                  </a:lnTo>
                  <a:lnTo>
                    <a:pt x="215" y="45"/>
                  </a:lnTo>
                  <a:lnTo>
                    <a:pt x="196" y="49"/>
                  </a:lnTo>
                  <a:lnTo>
                    <a:pt x="181" y="54"/>
                  </a:lnTo>
                  <a:lnTo>
                    <a:pt x="178" y="55"/>
                  </a:lnTo>
                  <a:lnTo>
                    <a:pt x="188" y="66"/>
                  </a:lnTo>
                  <a:lnTo>
                    <a:pt x="197" y="76"/>
                  </a:lnTo>
                  <a:lnTo>
                    <a:pt x="197" y="77"/>
                  </a:lnTo>
                  <a:lnTo>
                    <a:pt x="207" y="87"/>
                  </a:lnTo>
                  <a:lnTo>
                    <a:pt x="217" y="97"/>
                  </a:lnTo>
                  <a:lnTo>
                    <a:pt x="217" y="98"/>
                  </a:lnTo>
                  <a:lnTo>
                    <a:pt x="218" y="98"/>
                  </a:lnTo>
                  <a:lnTo>
                    <a:pt x="218" y="99"/>
                  </a:lnTo>
                  <a:lnTo>
                    <a:pt x="227" y="109"/>
                  </a:lnTo>
                  <a:lnTo>
                    <a:pt x="234" y="117"/>
                  </a:lnTo>
                  <a:lnTo>
                    <a:pt x="243" y="128"/>
                  </a:lnTo>
                  <a:lnTo>
                    <a:pt x="250" y="137"/>
                  </a:lnTo>
                  <a:lnTo>
                    <a:pt x="254" y="141"/>
                  </a:lnTo>
                  <a:lnTo>
                    <a:pt x="253" y="142"/>
                  </a:lnTo>
                  <a:lnTo>
                    <a:pt x="249" y="145"/>
                  </a:lnTo>
                  <a:lnTo>
                    <a:pt x="239" y="150"/>
                  </a:lnTo>
                  <a:lnTo>
                    <a:pt x="231" y="154"/>
                  </a:lnTo>
                  <a:lnTo>
                    <a:pt x="230" y="156"/>
                  </a:lnTo>
                  <a:lnTo>
                    <a:pt x="228" y="157"/>
                  </a:lnTo>
                  <a:lnTo>
                    <a:pt x="227" y="163"/>
                  </a:lnTo>
                  <a:lnTo>
                    <a:pt x="224" y="170"/>
                  </a:lnTo>
                  <a:lnTo>
                    <a:pt x="221" y="175"/>
                  </a:lnTo>
                  <a:lnTo>
                    <a:pt x="218" y="184"/>
                  </a:lnTo>
                  <a:lnTo>
                    <a:pt x="216" y="185"/>
                  </a:lnTo>
                  <a:lnTo>
                    <a:pt x="208" y="187"/>
                  </a:lnTo>
                  <a:lnTo>
                    <a:pt x="197" y="189"/>
                  </a:lnTo>
                  <a:lnTo>
                    <a:pt x="187" y="192"/>
                  </a:lnTo>
                  <a:lnTo>
                    <a:pt x="176" y="194"/>
                  </a:lnTo>
                  <a:lnTo>
                    <a:pt x="169" y="196"/>
                  </a:lnTo>
                  <a:lnTo>
                    <a:pt x="163" y="196"/>
                  </a:lnTo>
                  <a:lnTo>
                    <a:pt x="161" y="197"/>
                  </a:lnTo>
                  <a:lnTo>
                    <a:pt x="159" y="199"/>
                  </a:lnTo>
                  <a:lnTo>
                    <a:pt x="155" y="206"/>
                  </a:lnTo>
                  <a:lnTo>
                    <a:pt x="151" y="212"/>
                  </a:lnTo>
                  <a:lnTo>
                    <a:pt x="147" y="219"/>
                  </a:lnTo>
                  <a:lnTo>
                    <a:pt x="142" y="228"/>
                  </a:lnTo>
                  <a:lnTo>
                    <a:pt x="136" y="233"/>
                  </a:lnTo>
                  <a:lnTo>
                    <a:pt x="127" y="240"/>
                  </a:lnTo>
                  <a:lnTo>
                    <a:pt x="120" y="247"/>
                  </a:lnTo>
                  <a:lnTo>
                    <a:pt x="111" y="253"/>
                  </a:lnTo>
                  <a:lnTo>
                    <a:pt x="110" y="254"/>
                  </a:lnTo>
                  <a:lnTo>
                    <a:pt x="108" y="254"/>
                  </a:lnTo>
                  <a:lnTo>
                    <a:pt x="100" y="253"/>
                  </a:lnTo>
                  <a:lnTo>
                    <a:pt x="91" y="251"/>
                  </a:lnTo>
                  <a:lnTo>
                    <a:pt x="87" y="250"/>
                  </a:lnTo>
                  <a:lnTo>
                    <a:pt x="79" y="249"/>
                  </a:lnTo>
                  <a:lnTo>
                    <a:pt x="67" y="247"/>
                  </a:lnTo>
                  <a:lnTo>
                    <a:pt x="57" y="245"/>
                  </a:lnTo>
                  <a:lnTo>
                    <a:pt x="45" y="243"/>
                  </a:lnTo>
                  <a:lnTo>
                    <a:pt x="37" y="242"/>
                  </a:lnTo>
                  <a:lnTo>
                    <a:pt x="28" y="240"/>
                  </a:lnTo>
                  <a:lnTo>
                    <a:pt x="28" y="242"/>
                  </a:lnTo>
                  <a:lnTo>
                    <a:pt x="28" y="243"/>
                  </a:lnTo>
                  <a:lnTo>
                    <a:pt x="29" y="244"/>
                  </a:lnTo>
                  <a:lnTo>
                    <a:pt x="28" y="244"/>
                  </a:lnTo>
                  <a:lnTo>
                    <a:pt x="28" y="245"/>
                  </a:lnTo>
                  <a:lnTo>
                    <a:pt x="27" y="244"/>
                  </a:lnTo>
                  <a:lnTo>
                    <a:pt x="27" y="245"/>
                  </a:lnTo>
                  <a:lnTo>
                    <a:pt x="27" y="248"/>
                  </a:lnTo>
                  <a:lnTo>
                    <a:pt x="27" y="249"/>
                  </a:lnTo>
                  <a:lnTo>
                    <a:pt x="25" y="250"/>
                  </a:lnTo>
                  <a:lnTo>
                    <a:pt x="24" y="250"/>
                  </a:lnTo>
                  <a:lnTo>
                    <a:pt x="24" y="252"/>
                  </a:lnTo>
                  <a:lnTo>
                    <a:pt x="24" y="255"/>
                  </a:lnTo>
                  <a:lnTo>
                    <a:pt x="24" y="256"/>
                  </a:lnTo>
                  <a:lnTo>
                    <a:pt x="22" y="263"/>
                  </a:lnTo>
                  <a:lnTo>
                    <a:pt x="22" y="265"/>
                  </a:lnTo>
                  <a:lnTo>
                    <a:pt x="21" y="266"/>
                  </a:lnTo>
                  <a:lnTo>
                    <a:pt x="21" y="267"/>
                  </a:lnTo>
                  <a:lnTo>
                    <a:pt x="21" y="270"/>
                  </a:lnTo>
                  <a:lnTo>
                    <a:pt x="21" y="274"/>
                  </a:lnTo>
                  <a:lnTo>
                    <a:pt x="19" y="277"/>
                  </a:lnTo>
                  <a:lnTo>
                    <a:pt x="18" y="279"/>
                  </a:lnTo>
                  <a:lnTo>
                    <a:pt x="18" y="280"/>
                  </a:lnTo>
                  <a:lnTo>
                    <a:pt x="20" y="281"/>
                  </a:lnTo>
                  <a:lnTo>
                    <a:pt x="20" y="281"/>
                  </a:lnTo>
                  <a:lnTo>
                    <a:pt x="19" y="283"/>
                  </a:lnTo>
                  <a:lnTo>
                    <a:pt x="19" y="284"/>
                  </a:lnTo>
                  <a:lnTo>
                    <a:pt x="19" y="285"/>
                  </a:lnTo>
                  <a:lnTo>
                    <a:pt x="19" y="286"/>
                  </a:lnTo>
                  <a:lnTo>
                    <a:pt x="18" y="288"/>
                  </a:lnTo>
                  <a:lnTo>
                    <a:pt x="18" y="289"/>
                  </a:lnTo>
                  <a:lnTo>
                    <a:pt x="18" y="291"/>
                  </a:lnTo>
                  <a:lnTo>
                    <a:pt x="17" y="294"/>
                  </a:lnTo>
                  <a:lnTo>
                    <a:pt x="16" y="299"/>
                  </a:lnTo>
                  <a:lnTo>
                    <a:pt x="16" y="303"/>
                  </a:lnTo>
                  <a:lnTo>
                    <a:pt x="17" y="306"/>
                  </a:lnTo>
                  <a:lnTo>
                    <a:pt x="17" y="311"/>
                  </a:lnTo>
                  <a:lnTo>
                    <a:pt x="16" y="314"/>
                  </a:lnTo>
                  <a:lnTo>
                    <a:pt x="15" y="316"/>
                  </a:lnTo>
                  <a:lnTo>
                    <a:pt x="14" y="319"/>
                  </a:lnTo>
                  <a:lnTo>
                    <a:pt x="13" y="321"/>
                  </a:lnTo>
                  <a:lnTo>
                    <a:pt x="12" y="324"/>
                  </a:lnTo>
                  <a:lnTo>
                    <a:pt x="10" y="328"/>
                  </a:lnTo>
                  <a:lnTo>
                    <a:pt x="9" y="330"/>
                  </a:lnTo>
                  <a:lnTo>
                    <a:pt x="8" y="332"/>
                  </a:lnTo>
                  <a:lnTo>
                    <a:pt x="9" y="332"/>
                  </a:lnTo>
                  <a:lnTo>
                    <a:pt x="9" y="333"/>
                  </a:lnTo>
                  <a:lnTo>
                    <a:pt x="8" y="333"/>
                  </a:lnTo>
                  <a:lnTo>
                    <a:pt x="8" y="332"/>
                  </a:lnTo>
                  <a:lnTo>
                    <a:pt x="7" y="337"/>
                  </a:lnTo>
                  <a:lnTo>
                    <a:pt x="7" y="337"/>
                  </a:lnTo>
                  <a:lnTo>
                    <a:pt x="6" y="338"/>
                  </a:lnTo>
                  <a:lnTo>
                    <a:pt x="6" y="339"/>
                  </a:lnTo>
                  <a:lnTo>
                    <a:pt x="6" y="340"/>
                  </a:lnTo>
                  <a:lnTo>
                    <a:pt x="7" y="340"/>
                  </a:lnTo>
                  <a:lnTo>
                    <a:pt x="6" y="341"/>
                  </a:lnTo>
                  <a:lnTo>
                    <a:pt x="6" y="342"/>
                  </a:lnTo>
                  <a:lnTo>
                    <a:pt x="5" y="341"/>
                  </a:lnTo>
                  <a:lnTo>
                    <a:pt x="5" y="340"/>
                  </a:lnTo>
                  <a:lnTo>
                    <a:pt x="4" y="340"/>
                  </a:lnTo>
                  <a:lnTo>
                    <a:pt x="4" y="341"/>
                  </a:lnTo>
                  <a:lnTo>
                    <a:pt x="3" y="341"/>
                  </a:lnTo>
                  <a:lnTo>
                    <a:pt x="3" y="342"/>
                  </a:lnTo>
                  <a:lnTo>
                    <a:pt x="4" y="342"/>
                  </a:lnTo>
                  <a:lnTo>
                    <a:pt x="3" y="343"/>
                  </a:lnTo>
                  <a:lnTo>
                    <a:pt x="2" y="343"/>
                  </a:lnTo>
                  <a:lnTo>
                    <a:pt x="2" y="344"/>
                  </a:lnTo>
                  <a:lnTo>
                    <a:pt x="1" y="344"/>
                  </a:lnTo>
                  <a:lnTo>
                    <a:pt x="1" y="345"/>
                  </a:lnTo>
                  <a:lnTo>
                    <a:pt x="0" y="345"/>
                  </a:lnTo>
                  <a:lnTo>
                    <a:pt x="1" y="346"/>
                  </a:lnTo>
                  <a:lnTo>
                    <a:pt x="0" y="347"/>
                  </a:lnTo>
                  <a:lnTo>
                    <a:pt x="1" y="346"/>
                  </a:lnTo>
                  <a:lnTo>
                    <a:pt x="2" y="347"/>
                  </a:lnTo>
                  <a:lnTo>
                    <a:pt x="2" y="349"/>
                  </a:lnTo>
                  <a:lnTo>
                    <a:pt x="2" y="350"/>
                  </a:lnTo>
                  <a:lnTo>
                    <a:pt x="3" y="352"/>
                  </a:lnTo>
                  <a:lnTo>
                    <a:pt x="3" y="352"/>
                  </a:lnTo>
                  <a:lnTo>
                    <a:pt x="4" y="352"/>
                  </a:lnTo>
                  <a:lnTo>
                    <a:pt x="5" y="352"/>
                  </a:lnTo>
                  <a:lnTo>
                    <a:pt x="5" y="351"/>
                  </a:lnTo>
                  <a:lnTo>
                    <a:pt x="6" y="349"/>
                  </a:lnTo>
                  <a:lnTo>
                    <a:pt x="6" y="350"/>
                  </a:lnTo>
                  <a:lnTo>
                    <a:pt x="7" y="349"/>
                  </a:lnTo>
                  <a:lnTo>
                    <a:pt x="7" y="348"/>
                  </a:lnTo>
                  <a:lnTo>
                    <a:pt x="6" y="347"/>
                  </a:lnTo>
                  <a:lnTo>
                    <a:pt x="6" y="346"/>
                  </a:lnTo>
                  <a:lnTo>
                    <a:pt x="7" y="345"/>
                  </a:lnTo>
                  <a:lnTo>
                    <a:pt x="8" y="345"/>
                  </a:lnTo>
                  <a:lnTo>
                    <a:pt x="8" y="345"/>
                  </a:lnTo>
                  <a:lnTo>
                    <a:pt x="8" y="345"/>
                  </a:lnTo>
                  <a:lnTo>
                    <a:pt x="9" y="345"/>
                  </a:lnTo>
                  <a:lnTo>
                    <a:pt x="9" y="345"/>
                  </a:lnTo>
                  <a:lnTo>
                    <a:pt x="9" y="345"/>
                  </a:lnTo>
                  <a:lnTo>
                    <a:pt x="10" y="345"/>
                  </a:lnTo>
                  <a:lnTo>
                    <a:pt x="10" y="345"/>
                  </a:lnTo>
                  <a:lnTo>
                    <a:pt x="11" y="345"/>
                  </a:lnTo>
                  <a:lnTo>
                    <a:pt x="11" y="345"/>
                  </a:lnTo>
                  <a:lnTo>
                    <a:pt x="12" y="345"/>
                  </a:lnTo>
                  <a:lnTo>
                    <a:pt x="12" y="346"/>
                  </a:lnTo>
                  <a:lnTo>
                    <a:pt x="13" y="345"/>
                  </a:lnTo>
                  <a:lnTo>
                    <a:pt x="14" y="346"/>
                  </a:lnTo>
                  <a:lnTo>
                    <a:pt x="15" y="346"/>
                  </a:lnTo>
                  <a:lnTo>
                    <a:pt x="15" y="347"/>
                  </a:lnTo>
                  <a:lnTo>
                    <a:pt x="16" y="347"/>
                  </a:lnTo>
                  <a:lnTo>
                    <a:pt x="16" y="347"/>
                  </a:lnTo>
                  <a:lnTo>
                    <a:pt x="16" y="346"/>
                  </a:lnTo>
                  <a:lnTo>
                    <a:pt x="16" y="345"/>
                  </a:lnTo>
                  <a:lnTo>
                    <a:pt x="17" y="345"/>
                  </a:lnTo>
                  <a:lnTo>
                    <a:pt x="18" y="345"/>
                  </a:lnTo>
                  <a:lnTo>
                    <a:pt x="19" y="345"/>
                  </a:lnTo>
                  <a:lnTo>
                    <a:pt x="20" y="345"/>
                  </a:lnTo>
                  <a:lnTo>
                    <a:pt x="21" y="345"/>
                  </a:lnTo>
                  <a:lnTo>
                    <a:pt x="20" y="346"/>
                  </a:lnTo>
                  <a:lnTo>
                    <a:pt x="20" y="347"/>
                  </a:lnTo>
                  <a:lnTo>
                    <a:pt x="20" y="348"/>
                  </a:lnTo>
                  <a:lnTo>
                    <a:pt x="19" y="348"/>
                  </a:lnTo>
                  <a:lnTo>
                    <a:pt x="20" y="349"/>
                  </a:lnTo>
                  <a:lnTo>
                    <a:pt x="21" y="348"/>
                  </a:lnTo>
                  <a:lnTo>
                    <a:pt x="23" y="348"/>
                  </a:lnTo>
                  <a:lnTo>
                    <a:pt x="24" y="348"/>
                  </a:lnTo>
                  <a:lnTo>
                    <a:pt x="25" y="348"/>
                  </a:lnTo>
                  <a:lnTo>
                    <a:pt x="26" y="348"/>
                  </a:lnTo>
                  <a:lnTo>
                    <a:pt x="27" y="347"/>
                  </a:lnTo>
                  <a:lnTo>
                    <a:pt x="28" y="347"/>
                  </a:lnTo>
                  <a:lnTo>
                    <a:pt x="30" y="346"/>
                  </a:lnTo>
                  <a:lnTo>
                    <a:pt x="31" y="345"/>
                  </a:lnTo>
                  <a:lnTo>
                    <a:pt x="32" y="345"/>
                  </a:lnTo>
                  <a:lnTo>
                    <a:pt x="32" y="345"/>
                  </a:lnTo>
                  <a:lnTo>
                    <a:pt x="33" y="346"/>
                  </a:lnTo>
                  <a:lnTo>
                    <a:pt x="33" y="345"/>
                  </a:lnTo>
                  <a:lnTo>
                    <a:pt x="34" y="345"/>
                  </a:lnTo>
                  <a:lnTo>
                    <a:pt x="35" y="345"/>
                  </a:lnTo>
                  <a:lnTo>
                    <a:pt x="36" y="345"/>
                  </a:lnTo>
                  <a:lnTo>
                    <a:pt x="40" y="347"/>
                  </a:lnTo>
                  <a:lnTo>
                    <a:pt x="40" y="348"/>
                  </a:lnTo>
                  <a:lnTo>
                    <a:pt x="40" y="348"/>
                  </a:lnTo>
                  <a:lnTo>
                    <a:pt x="41" y="348"/>
                  </a:lnTo>
                  <a:lnTo>
                    <a:pt x="42" y="349"/>
                  </a:lnTo>
                  <a:lnTo>
                    <a:pt x="43" y="349"/>
                  </a:lnTo>
                  <a:lnTo>
                    <a:pt x="43" y="350"/>
                  </a:lnTo>
                  <a:lnTo>
                    <a:pt x="44" y="350"/>
                  </a:lnTo>
                  <a:lnTo>
                    <a:pt x="45" y="350"/>
                  </a:lnTo>
                  <a:lnTo>
                    <a:pt x="48" y="351"/>
                  </a:lnTo>
                  <a:lnTo>
                    <a:pt x="48" y="352"/>
                  </a:lnTo>
                  <a:lnTo>
                    <a:pt x="48" y="352"/>
                  </a:lnTo>
                  <a:lnTo>
                    <a:pt x="48" y="352"/>
                  </a:lnTo>
                  <a:lnTo>
                    <a:pt x="47" y="352"/>
                  </a:lnTo>
                  <a:lnTo>
                    <a:pt x="45" y="353"/>
                  </a:lnTo>
                  <a:lnTo>
                    <a:pt x="44" y="354"/>
                  </a:lnTo>
                  <a:lnTo>
                    <a:pt x="45" y="356"/>
                  </a:lnTo>
                  <a:lnTo>
                    <a:pt x="45" y="355"/>
                  </a:lnTo>
                  <a:lnTo>
                    <a:pt x="49" y="358"/>
                  </a:lnTo>
                  <a:lnTo>
                    <a:pt x="50" y="359"/>
                  </a:lnTo>
                  <a:lnTo>
                    <a:pt x="51" y="360"/>
                  </a:lnTo>
                  <a:lnTo>
                    <a:pt x="52" y="361"/>
                  </a:lnTo>
                  <a:lnTo>
                    <a:pt x="56" y="366"/>
                  </a:lnTo>
                  <a:lnTo>
                    <a:pt x="57" y="367"/>
                  </a:lnTo>
                  <a:lnTo>
                    <a:pt x="57" y="369"/>
                  </a:lnTo>
                  <a:lnTo>
                    <a:pt x="58" y="371"/>
                  </a:lnTo>
                  <a:lnTo>
                    <a:pt x="58" y="372"/>
                  </a:lnTo>
                  <a:lnTo>
                    <a:pt x="59" y="373"/>
                  </a:lnTo>
                  <a:lnTo>
                    <a:pt x="61" y="374"/>
                  </a:lnTo>
                  <a:lnTo>
                    <a:pt x="61" y="374"/>
                  </a:lnTo>
                  <a:lnTo>
                    <a:pt x="63" y="376"/>
                  </a:lnTo>
                  <a:lnTo>
                    <a:pt x="64" y="382"/>
                  </a:lnTo>
                  <a:lnTo>
                    <a:pt x="66" y="384"/>
                  </a:lnTo>
                  <a:lnTo>
                    <a:pt x="69" y="387"/>
                  </a:lnTo>
                  <a:lnTo>
                    <a:pt x="69" y="388"/>
                  </a:lnTo>
                  <a:lnTo>
                    <a:pt x="70" y="389"/>
                  </a:lnTo>
                  <a:lnTo>
                    <a:pt x="70" y="392"/>
                  </a:lnTo>
                  <a:lnTo>
                    <a:pt x="70" y="393"/>
                  </a:lnTo>
                  <a:lnTo>
                    <a:pt x="71" y="396"/>
                  </a:lnTo>
                  <a:lnTo>
                    <a:pt x="73" y="401"/>
                  </a:lnTo>
                  <a:lnTo>
                    <a:pt x="76" y="404"/>
                  </a:lnTo>
                  <a:lnTo>
                    <a:pt x="79" y="407"/>
                  </a:lnTo>
                  <a:lnTo>
                    <a:pt x="80" y="409"/>
                  </a:lnTo>
                  <a:lnTo>
                    <a:pt x="81" y="409"/>
                  </a:lnTo>
                  <a:lnTo>
                    <a:pt x="84" y="412"/>
                  </a:lnTo>
                  <a:lnTo>
                    <a:pt x="90" y="420"/>
                  </a:lnTo>
                  <a:lnTo>
                    <a:pt x="92" y="423"/>
                  </a:lnTo>
                  <a:lnTo>
                    <a:pt x="93" y="423"/>
                  </a:lnTo>
                  <a:lnTo>
                    <a:pt x="92" y="424"/>
                  </a:lnTo>
                  <a:lnTo>
                    <a:pt x="92" y="426"/>
                  </a:lnTo>
                  <a:lnTo>
                    <a:pt x="91" y="426"/>
                  </a:lnTo>
                  <a:lnTo>
                    <a:pt x="92" y="427"/>
                  </a:lnTo>
                  <a:lnTo>
                    <a:pt x="92" y="428"/>
                  </a:lnTo>
                  <a:lnTo>
                    <a:pt x="94" y="431"/>
                  </a:lnTo>
                  <a:lnTo>
                    <a:pt x="100" y="439"/>
                  </a:lnTo>
                  <a:lnTo>
                    <a:pt x="104" y="444"/>
                  </a:lnTo>
                  <a:lnTo>
                    <a:pt x="106" y="447"/>
                  </a:lnTo>
                  <a:lnTo>
                    <a:pt x="107" y="448"/>
                  </a:lnTo>
                  <a:lnTo>
                    <a:pt x="109" y="447"/>
                  </a:lnTo>
                  <a:lnTo>
                    <a:pt x="110" y="452"/>
                  </a:lnTo>
                  <a:lnTo>
                    <a:pt x="112" y="456"/>
                  </a:lnTo>
                  <a:lnTo>
                    <a:pt x="114" y="460"/>
                  </a:lnTo>
                  <a:lnTo>
                    <a:pt x="116" y="462"/>
                  </a:lnTo>
                  <a:lnTo>
                    <a:pt x="120" y="466"/>
                  </a:lnTo>
                  <a:lnTo>
                    <a:pt x="124" y="471"/>
                  </a:lnTo>
                  <a:lnTo>
                    <a:pt x="129" y="481"/>
                  </a:lnTo>
                  <a:lnTo>
                    <a:pt x="135" y="494"/>
                  </a:lnTo>
                  <a:lnTo>
                    <a:pt x="138" y="500"/>
                  </a:lnTo>
                  <a:lnTo>
                    <a:pt x="140" y="502"/>
                  </a:lnTo>
                  <a:lnTo>
                    <a:pt x="145" y="514"/>
                  </a:lnTo>
                  <a:lnTo>
                    <a:pt x="146" y="516"/>
                  </a:lnTo>
                  <a:lnTo>
                    <a:pt x="149" y="517"/>
                  </a:lnTo>
                  <a:lnTo>
                    <a:pt x="151" y="517"/>
                  </a:lnTo>
                  <a:lnTo>
                    <a:pt x="154" y="517"/>
                  </a:lnTo>
                  <a:lnTo>
                    <a:pt x="157" y="519"/>
                  </a:lnTo>
                  <a:lnTo>
                    <a:pt x="158" y="521"/>
                  </a:lnTo>
                  <a:lnTo>
                    <a:pt x="159" y="523"/>
                  </a:lnTo>
                  <a:lnTo>
                    <a:pt x="159" y="525"/>
                  </a:lnTo>
                  <a:lnTo>
                    <a:pt x="159" y="528"/>
                  </a:lnTo>
                  <a:lnTo>
                    <a:pt x="158" y="530"/>
                  </a:lnTo>
                  <a:lnTo>
                    <a:pt x="157" y="532"/>
                  </a:lnTo>
                  <a:lnTo>
                    <a:pt x="156" y="533"/>
                  </a:lnTo>
                  <a:lnTo>
                    <a:pt x="156" y="535"/>
                  </a:lnTo>
                  <a:lnTo>
                    <a:pt x="157" y="537"/>
                  </a:lnTo>
                  <a:lnTo>
                    <a:pt x="157" y="537"/>
                  </a:lnTo>
                  <a:lnTo>
                    <a:pt x="158" y="537"/>
                  </a:lnTo>
                  <a:lnTo>
                    <a:pt x="158" y="538"/>
                  </a:lnTo>
                  <a:lnTo>
                    <a:pt x="158" y="540"/>
                  </a:lnTo>
                  <a:lnTo>
                    <a:pt x="158" y="541"/>
                  </a:lnTo>
                  <a:lnTo>
                    <a:pt x="159" y="541"/>
                  </a:lnTo>
                  <a:lnTo>
                    <a:pt x="161" y="543"/>
                  </a:lnTo>
                  <a:lnTo>
                    <a:pt x="161" y="544"/>
                  </a:lnTo>
                  <a:lnTo>
                    <a:pt x="163" y="544"/>
                  </a:lnTo>
                  <a:lnTo>
                    <a:pt x="165" y="546"/>
                  </a:lnTo>
                  <a:lnTo>
                    <a:pt x="166" y="546"/>
                  </a:lnTo>
                  <a:lnTo>
                    <a:pt x="167" y="546"/>
                  </a:lnTo>
                  <a:lnTo>
                    <a:pt x="166" y="545"/>
                  </a:lnTo>
                  <a:lnTo>
                    <a:pt x="166" y="544"/>
                  </a:lnTo>
                  <a:lnTo>
                    <a:pt x="166" y="542"/>
                  </a:lnTo>
                  <a:lnTo>
                    <a:pt x="167" y="543"/>
                  </a:lnTo>
                  <a:lnTo>
                    <a:pt x="169" y="545"/>
                  </a:lnTo>
                  <a:lnTo>
                    <a:pt x="172" y="550"/>
                  </a:lnTo>
                  <a:lnTo>
                    <a:pt x="173" y="551"/>
                  </a:lnTo>
                  <a:lnTo>
                    <a:pt x="175" y="552"/>
                  </a:lnTo>
                  <a:lnTo>
                    <a:pt x="176" y="552"/>
                  </a:lnTo>
                  <a:lnTo>
                    <a:pt x="177" y="554"/>
                  </a:lnTo>
                  <a:lnTo>
                    <a:pt x="178" y="556"/>
                  </a:lnTo>
                  <a:lnTo>
                    <a:pt x="179" y="557"/>
                  </a:lnTo>
                  <a:lnTo>
                    <a:pt x="179" y="558"/>
                  </a:lnTo>
                  <a:lnTo>
                    <a:pt x="179" y="559"/>
                  </a:lnTo>
                  <a:lnTo>
                    <a:pt x="180" y="559"/>
                  </a:lnTo>
                  <a:lnTo>
                    <a:pt x="180" y="559"/>
                  </a:lnTo>
                  <a:lnTo>
                    <a:pt x="180" y="560"/>
                  </a:lnTo>
                  <a:lnTo>
                    <a:pt x="182" y="564"/>
                  </a:lnTo>
                  <a:lnTo>
                    <a:pt x="182" y="564"/>
                  </a:lnTo>
                  <a:lnTo>
                    <a:pt x="186" y="568"/>
                  </a:lnTo>
                  <a:lnTo>
                    <a:pt x="188" y="570"/>
                  </a:lnTo>
                  <a:lnTo>
                    <a:pt x="186" y="571"/>
                  </a:lnTo>
                  <a:lnTo>
                    <a:pt x="186" y="572"/>
                  </a:lnTo>
                  <a:lnTo>
                    <a:pt x="188" y="573"/>
                  </a:lnTo>
                  <a:lnTo>
                    <a:pt x="188" y="574"/>
                  </a:lnTo>
                  <a:lnTo>
                    <a:pt x="188" y="575"/>
                  </a:lnTo>
                  <a:lnTo>
                    <a:pt x="188" y="577"/>
                  </a:lnTo>
                  <a:lnTo>
                    <a:pt x="188" y="578"/>
                  </a:lnTo>
                  <a:lnTo>
                    <a:pt x="188" y="580"/>
                  </a:lnTo>
                  <a:lnTo>
                    <a:pt x="190" y="580"/>
                  </a:lnTo>
                  <a:lnTo>
                    <a:pt x="191" y="582"/>
                  </a:lnTo>
                  <a:lnTo>
                    <a:pt x="193" y="583"/>
                  </a:lnTo>
                  <a:lnTo>
                    <a:pt x="194" y="584"/>
                  </a:lnTo>
                  <a:lnTo>
                    <a:pt x="195" y="586"/>
                  </a:lnTo>
                  <a:lnTo>
                    <a:pt x="195" y="587"/>
                  </a:lnTo>
                  <a:lnTo>
                    <a:pt x="196" y="587"/>
                  </a:lnTo>
                  <a:lnTo>
                    <a:pt x="196" y="588"/>
                  </a:lnTo>
                  <a:lnTo>
                    <a:pt x="198" y="589"/>
                  </a:lnTo>
                  <a:lnTo>
                    <a:pt x="199" y="591"/>
                  </a:lnTo>
                  <a:lnTo>
                    <a:pt x="200" y="593"/>
                  </a:lnTo>
                  <a:lnTo>
                    <a:pt x="200" y="595"/>
                  </a:lnTo>
                  <a:lnTo>
                    <a:pt x="200" y="596"/>
                  </a:lnTo>
                  <a:lnTo>
                    <a:pt x="200" y="602"/>
                  </a:lnTo>
                  <a:lnTo>
                    <a:pt x="200" y="603"/>
                  </a:lnTo>
                  <a:lnTo>
                    <a:pt x="202" y="606"/>
                  </a:lnTo>
                  <a:lnTo>
                    <a:pt x="202" y="609"/>
                  </a:lnTo>
                  <a:lnTo>
                    <a:pt x="200" y="612"/>
                  </a:lnTo>
                  <a:lnTo>
                    <a:pt x="200" y="617"/>
                  </a:lnTo>
                  <a:lnTo>
                    <a:pt x="199" y="618"/>
                  </a:lnTo>
                  <a:lnTo>
                    <a:pt x="197" y="619"/>
                  </a:lnTo>
                  <a:lnTo>
                    <a:pt x="196" y="619"/>
                  </a:lnTo>
                  <a:lnTo>
                    <a:pt x="194" y="619"/>
                  </a:lnTo>
                  <a:lnTo>
                    <a:pt x="192" y="619"/>
                  </a:lnTo>
                  <a:lnTo>
                    <a:pt x="193" y="621"/>
                  </a:lnTo>
                  <a:lnTo>
                    <a:pt x="194" y="623"/>
                  </a:lnTo>
                  <a:lnTo>
                    <a:pt x="196" y="623"/>
                  </a:lnTo>
                  <a:lnTo>
                    <a:pt x="196" y="623"/>
                  </a:lnTo>
                  <a:lnTo>
                    <a:pt x="197" y="622"/>
                  </a:lnTo>
                  <a:lnTo>
                    <a:pt x="198" y="623"/>
                  </a:lnTo>
                  <a:lnTo>
                    <a:pt x="198" y="623"/>
                  </a:lnTo>
                  <a:lnTo>
                    <a:pt x="198" y="624"/>
                  </a:lnTo>
                  <a:lnTo>
                    <a:pt x="198" y="625"/>
                  </a:lnTo>
                  <a:lnTo>
                    <a:pt x="198" y="627"/>
                  </a:lnTo>
                  <a:lnTo>
                    <a:pt x="200" y="630"/>
                  </a:lnTo>
                  <a:lnTo>
                    <a:pt x="205" y="636"/>
                  </a:lnTo>
                  <a:lnTo>
                    <a:pt x="215" y="651"/>
                  </a:lnTo>
                  <a:lnTo>
                    <a:pt x="215" y="653"/>
                  </a:lnTo>
                  <a:lnTo>
                    <a:pt x="215" y="654"/>
                  </a:lnTo>
                  <a:lnTo>
                    <a:pt x="213" y="653"/>
                  </a:lnTo>
                  <a:lnTo>
                    <a:pt x="212" y="653"/>
                  </a:lnTo>
                  <a:lnTo>
                    <a:pt x="211" y="655"/>
                  </a:lnTo>
                  <a:lnTo>
                    <a:pt x="212" y="658"/>
                  </a:lnTo>
                  <a:lnTo>
                    <a:pt x="216" y="660"/>
                  </a:lnTo>
                  <a:lnTo>
                    <a:pt x="217" y="663"/>
                  </a:lnTo>
                  <a:lnTo>
                    <a:pt x="219" y="665"/>
                  </a:lnTo>
                  <a:lnTo>
                    <a:pt x="220" y="666"/>
                  </a:lnTo>
                  <a:lnTo>
                    <a:pt x="222" y="666"/>
                  </a:lnTo>
                  <a:lnTo>
                    <a:pt x="224" y="666"/>
                  </a:lnTo>
                  <a:lnTo>
                    <a:pt x="225" y="667"/>
                  </a:lnTo>
                  <a:lnTo>
                    <a:pt x="228" y="667"/>
                  </a:lnTo>
                  <a:lnTo>
                    <a:pt x="227" y="666"/>
                  </a:lnTo>
                  <a:lnTo>
                    <a:pt x="228" y="665"/>
                  </a:lnTo>
                  <a:lnTo>
                    <a:pt x="229" y="664"/>
                  </a:lnTo>
                  <a:lnTo>
                    <a:pt x="230" y="665"/>
                  </a:lnTo>
                  <a:lnTo>
                    <a:pt x="231" y="665"/>
                  </a:lnTo>
                  <a:lnTo>
                    <a:pt x="233" y="666"/>
                  </a:lnTo>
                  <a:lnTo>
                    <a:pt x="234" y="666"/>
                  </a:lnTo>
                  <a:lnTo>
                    <a:pt x="235" y="666"/>
                  </a:lnTo>
                  <a:lnTo>
                    <a:pt x="236" y="666"/>
                  </a:lnTo>
                  <a:lnTo>
                    <a:pt x="237" y="667"/>
                  </a:lnTo>
                  <a:lnTo>
                    <a:pt x="238" y="669"/>
                  </a:lnTo>
                  <a:lnTo>
                    <a:pt x="241" y="672"/>
                  </a:lnTo>
                  <a:lnTo>
                    <a:pt x="243" y="673"/>
                  </a:lnTo>
                  <a:lnTo>
                    <a:pt x="246" y="675"/>
                  </a:lnTo>
                  <a:lnTo>
                    <a:pt x="248" y="674"/>
                  </a:lnTo>
                  <a:lnTo>
                    <a:pt x="250" y="675"/>
                  </a:lnTo>
                  <a:lnTo>
                    <a:pt x="250" y="675"/>
                  </a:lnTo>
                  <a:lnTo>
                    <a:pt x="250" y="674"/>
                  </a:lnTo>
                  <a:lnTo>
                    <a:pt x="250" y="674"/>
                  </a:lnTo>
                  <a:lnTo>
                    <a:pt x="250" y="673"/>
                  </a:lnTo>
                  <a:lnTo>
                    <a:pt x="250" y="673"/>
                  </a:lnTo>
                  <a:lnTo>
                    <a:pt x="250" y="672"/>
                  </a:lnTo>
                  <a:lnTo>
                    <a:pt x="250" y="671"/>
                  </a:lnTo>
                  <a:lnTo>
                    <a:pt x="250" y="671"/>
                  </a:lnTo>
                  <a:lnTo>
                    <a:pt x="251" y="670"/>
                  </a:lnTo>
                  <a:lnTo>
                    <a:pt x="252" y="671"/>
                  </a:lnTo>
                  <a:lnTo>
                    <a:pt x="252" y="672"/>
                  </a:lnTo>
                  <a:lnTo>
                    <a:pt x="250" y="674"/>
                  </a:lnTo>
                  <a:lnTo>
                    <a:pt x="251" y="674"/>
                  </a:lnTo>
                  <a:lnTo>
                    <a:pt x="252" y="674"/>
                  </a:lnTo>
                  <a:lnTo>
                    <a:pt x="253" y="674"/>
                  </a:lnTo>
                  <a:lnTo>
                    <a:pt x="254" y="674"/>
                  </a:lnTo>
                  <a:lnTo>
                    <a:pt x="252" y="674"/>
                  </a:lnTo>
                  <a:lnTo>
                    <a:pt x="251" y="675"/>
                  </a:lnTo>
                  <a:lnTo>
                    <a:pt x="251" y="676"/>
                  </a:lnTo>
                  <a:lnTo>
                    <a:pt x="252" y="678"/>
                  </a:lnTo>
                  <a:lnTo>
                    <a:pt x="256" y="681"/>
                  </a:lnTo>
                  <a:lnTo>
                    <a:pt x="257" y="682"/>
                  </a:lnTo>
                  <a:lnTo>
                    <a:pt x="258" y="682"/>
                  </a:lnTo>
                  <a:lnTo>
                    <a:pt x="259" y="682"/>
                  </a:lnTo>
                  <a:lnTo>
                    <a:pt x="260" y="682"/>
                  </a:lnTo>
                  <a:lnTo>
                    <a:pt x="261" y="682"/>
                  </a:lnTo>
                  <a:lnTo>
                    <a:pt x="261" y="682"/>
                  </a:lnTo>
                  <a:lnTo>
                    <a:pt x="264" y="684"/>
                  </a:lnTo>
                  <a:lnTo>
                    <a:pt x="266" y="686"/>
                  </a:lnTo>
                  <a:lnTo>
                    <a:pt x="266" y="687"/>
                  </a:lnTo>
                  <a:lnTo>
                    <a:pt x="268" y="688"/>
                  </a:lnTo>
                  <a:lnTo>
                    <a:pt x="270" y="690"/>
                  </a:lnTo>
                  <a:lnTo>
                    <a:pt x="271" y="690"/>
                  </a:lnTo>
                  <a:lnTo>
                    <a:pt x="273" y="691"/>
                  </a:lnTo>
                  <a:lnTo>
                    <a:pt x="274" y="691"/>
                  </a:lnTo>
                  <a:lnTo>
                    <a:pt x="274" y="692"/>
                  </a:lnTo>
                  <a:lnTo>
                    <a:pt x="276" y="693"/>
                  </a:lnTo>
                  <a:lnTo>
                    <a:pt x="278" y="695"/>
                  </a:lnTo>
                  <a:lnTo>
                    <a:pt x="279" y="697"/>
                  </a:lnTo>
                  <a:lnTo>
                    <a:pt x="281" y="698"/>
                  </a:lnTo>
                  <a:lnTo>
                    <a:pt x="282" y="698"/>
                  </a:lnTo>
                  <a:lnTo>
                    <a:pt x="282" y="698"/>
                  </a:lnTo>
                  <a:lnTo>
                    <a:pt x="284" y="699"/>
                  </a:lnTo>
                  <a:lnTo>
                    <a:pt x="284" y="701"/>
                  </a:lnTo>
                  <a:lnTo>
                    <a:pt x="285" y="702"/>
                  </a:lnTo>
                  <a:lnTo>
                    <a:pt x="285" y="703"/>
                  </a:lnTo>
                  <a:lnTo>
                    <a:pt x="287" y="704"/>
                  </a:lnTo>
                  <a:lnTo>
                    <a:pt x="288" y="704"/>
                  </a:lnTo>
                  <a:lnTo>
                    <a:pt x="289" y="704"/>
                  </a:lnTo>
                  <a:lnTo>
                    <a:pt x="289" y="705"/>
                  </a:lnTo>
                  <a:lnTo>
                    <a:pt x="290" y="707"/>
                  </a:lnTo>
                  <a:lnTo>
                    <a:pt x="290" y="709"/>
                  </a:lnTo>
                  <a:lnTo>
                    <a:pt x="291" y="711"/>
                  </a:lnTo>
                  <a:lnTo>
                    <a:pt x="293" y="717"/>
                  </a:lnTo>
                  <a:lnTo>
                    <a:pt x="296" y="721"/>
                  </a:lnTo>
                  <a:lnTo>
                    <a:pt x="296" y="725"/>
                  </a:lnTo>
                  <a:lnTo>
                    <a:pt x="297" y="727"/>
                  </a:lnTo>
                  <a:lnTo>
                    <a:pt x="300" y="727"/>
                  </a:lnTo>
                  <a:lnTo>
                    <a:pt x="297" y="726"/>
                  </a:lnTo>
                  <a:lnTo>
                    <a:pt x="297" y="725"/>
                  </a:lnTo>
                  <a:lnTo>
                    <a:pt x="297" y="723"/>
                  </a:lnTo>
                  <a:lnTo>
                    <a:pt x="298" y="724"/>
                  </a:lnTo>
                  <a:lnTo>
                    <a:pt x="300" y="723"/>
                  </a:lnTo>
                  <a:lnTo>
                    <a:pt x="300" y="724"/>
                  </a:lnTo>
                  <a:lnTo>
                    <a:pt x="300" y="726"/>
                  </a:lnTo>
                  <a:lnTo>
                    <a:pt x="301" y="727"/>
                  </a:lnTo>
                  <a:lnTo>
                    <a:pt x="303" y="729"/>
                  </a:lnTo>
                  <a:lnTo>
                    <a:pt x="303" y="729"/>
                  </a:lnTo>
                  <a:lnTo>
                    <a:pt x="303" y="730"/>
                  </a:lnTo>
                  <a:lnTo>
                    <a:pt x="304" y="733"/>
                  </a:lnTo>
                  <a:lnTo>
                    <a:pt x="304" y="737"/>
                  </a:lnTo>
                  <a:lnTo>
                    <a:pt x="305" y="739"/>
                  </a:lnTo>
                  <a:lnTo>
                    <a:pt x="305" y="741"/>
                  </a:lnTo>
                  <a:lnTo>
                    <a:pt x="306" y="744"/>
                  </a:lnTo>
                  <a:lnTo>
                    <a:pt x="306" y="745"/>
                  </a:lnTo>
                  <a:lnTo>
                    <a:pt x="307" y="746"/>
                  </a:lnTo>
                  <a:lnTo>
                    <a:pt x="307" y="747"/>
                  </a:lnTo>
                  <a:lnTo>
                    <a:pt x="308" y="749"/>
                  </a:lnTo>
                  <a:lnTo>
                    <a:pt x="309" y="751"/>
                  </a:lnTo>
                  <a:lnTo>
                    <a:pt x="310" y="751"/>
                  </a:lnTo>
                  <a:lnTo>
                    <a:pt x="312" y="754"/>
                  </a:lnTo>
                  <a:lnTo>
                    <a:pt x="313" y="756"/>
                  </a:lnTo>
                  <a:lnTo>
                    <a:pt x="314" y="758"/>
                  </a:lnTo>
                  <a:lnTo>
                    <a:pt x="314" y="756"/>
                  </a:lnTo>
                  <a:lnTo>
                    <a:pt x="315" y="757"/>
                  </a:lnTo>
                  <a:lnTo>
                    <a:pt x="316" y="758"/>
                  </a:lnTo>
                  <a:lnTo>
                    <a:pt x="316" y="759"/>
                  </a:lnTo>
                  <a:lnTo>
                    <a:pt x="316" y="761"/>
                  </a:lnTo>
                  <a:lnTo>
                    <a:pt x="316" y="763"/>
                  </a:lnTo>
                  <a:lnTo>
                    <a:pt x="315" y="764"/>
                  </a:lnTo>
                  <a:lnTo>
                    <a:pt x="315" y="765"/>
                  </a:lnTo>
                  <a:lnTo>
                    <a:pt x="314" y="766"/>
                  </a:lnTo>
                  <a:lnTo>
                    <a:pt x="316" y="769"/>
                  </a:lnTo>
                  <a:lnTo>
                    <a:pt x="317" y="771"/>
                  </a:lnTo>
                  <a:lnTo>
                    <a:pt x="318" y="770"/>
                  </a:lnTo>
                  <a:lnTo>
                    <a:pt x="319" y="771"/>
                  </a:lnTo>
                  <a:lnTo>
                    <a:pt x="321" y="772"/>
                  </a:lnTo>
                  <a:lnTo>
                    <a:pt x="322" y="772"/>
                  </a:lnTo>
                  <a:lnTo>
                    <a:pt x="323" y="773"/>
                  </a:lnTo>
                  <a:lnTo>
                    <a:pt x="323" y="774"/>
                  </a:lnTo>
                  <a:lnTo>
                    <a:pt x="323" y="775"/>
                  </a:lnTo>
                  <a:lnTo>
                    <a:pt x="324" y="776"/>
                  </a:lnTo>
                  <a:lnTo>
                    <a:pt x="325" y="776"/>
                  </a:lnTo>
                  <a:lnTo>
                    <a:pt x="326" y="776"/>
                  </a:lnTo>
                  <a:lnTo>
                    <a:pt x="327" y="778"/>
                  </a:lnTo>
                  <a:lnTo>
                    <a:pt x="328" y="779"/>
                  </a:lnTo>
                  <a:lnTo>
                    <a:pt x="327" y="781"/>
                  </a:lnTo>
                  <a:lnTo>
                    <a:pt x="326" y="781"/>
                  </a:lnTo>
                  <a:lnTo>
                    <a:pt x="325" y="781"/>
                  </a:lnTo>
                  <a:lnTo>
                    <a:pt x="323" y="780"/>
                  </a:lnTo>
                  <a:lnTo>
                    <a:pt x="321" y="775"/>
                  </a:lnTo>
                  <a:lnTo>
                    <a:pt x="319" y="773"/>
                  </a:lnTo>
                  <a:lnTo>
                    <a:pt x="319" y="775"/>
                  </a:lnTo>
                  <a:lnTo>
                    <a:pt x="323" y="782"/>
                  </a:lnTo>
                  <a:lnTo>
                    <a:pt x="325" y="784"/>
                  </a:lnTo>
                  <a:lnTo>
                    <a:pt x="327" y="788"/>
                  </a:lnTo>
                  <a:lnTo>
                    <a:pt x="328" y="790"/>
                  </a:lnTo>
                  <a:lnTo>
                    <a:pt x="328" y="789"/>
                  </a:lnTo>
                  <a:lnTo>
                    <a:pt x="328" y="788"/>
                  </a:lnTo>
                  <a:lnTo>
                    <a:pt x="328" y="787"/>
                  </a:lnTo>
                  <a:lnTo>
                    <a:pt x="328" y="786"/>
                  </a:lnTo>
                  <a:lnTo>
                    <a:pt x="327" y="785"/>
                  </a:lnTo>
                  <a:lnTo>
                    <a:pt x="326" y="784"/>
                  </a:lnTo>
                  <a:lnTo>
                    <a:pt x="326" y="783"/>
                  </a:lnTo>
                  <a:lnTo>
                    <a:pt x="328" y="784"/>
                  </a:lnTo>
                  <a:lnTo>
                    <a:pt x="331" y="788"/>
                  </a:lnTo>
                  <a:lnTo>
                    <a:pt x="331" y="789"/>
                  </a:lnTo>
                  <a:lnTo>
                    <a:pt x="329" y="791"/>
                  </a:lnTo>
                  <a:lnTo>
                    <a:pt x="329" y="792"/>
                  </a:lnTo>
                  <a:lnTo>
                    <a:pt x="329" y="793"/>
                  </a:lnTo>
                  <a:lnTo>
                    <a:pt x="331" y="795"/>
                  </a:lnTo>
                  <a:lnTo>
                    <a:pt x="333" y="800"/>
                  </a:lnTo>
                  <a:lnTo>
                    <a:pt x="336" y="802"/>
                  </a:lnTo>
                  <a:lnTo>
                    <a:pt x="336" y="804"/>
                  </a:lnTo>
                  <a:lnTo>
                    <a:pt x="336" y="806"/>
                  </a:lnTo>
                  <a:lnTo>
                    <a:pt x="336" y="810"/>
                  </a:lnTo>
                  <a:lnTo>
                    <a:pt x="336" y="815"/>
                  </a:lnTo>
                  <a:lnTo>
                    <a:pt x="336" y="818"/>
                  </a:lnTo>
                  <a:lnTo>
                    <a:pt x="336" y="820"/>
                  </a:lnTo>
                  <a:lnTo>
                    <a:pt x="337" y="820"/>
                  </a:lnTo>
                  <a:lnTo>
                    <a:pt x="338" y="819"/>
                  </a:lnTo>
                  <a:lnTo>
                    <a:pt x="338" y="816"/>
                  </a:lnTo>
                  <a:lnTo>
                    <a:pt x="338" y="815"/>
                  </a:lnTo>
                  <a:lnTo>
                    <a:pt x="339" y="815"/>
                  </a:lnTo>
                  <a:lnTo>
                    <a:pt x="340" y="816"/>
                  </a:lnTo>
                  <a:lnTo>
                    <a:pt x="341" y="817"/>
                  </a:lnTo>
                  <a:lnTo>
                    <a:pt x="341" y="818"/>
                  </a:lnTo>
                  <a:lnTo>
                    <a:pt x="340" y="818"/>
                  </a:lnTo>
                  <a:lnTo>
                    <a:pt x="339" y="820"/>
                  </a:lnTo>
                  <a:lnTo>
                    <a:pt x="338" y="823"/>
                  </a:lnTo>
                  <a:lnTo>
                    <a:pt x="338" y="823"/>
                  </a:lnTo>
                  <a:lnTo>
                    <a:pt x="337" y="823"/>
                  </a:lnTo>
                  <a:lnTo>
                    <a:pt x="336" y="824"/>
                  </a:lnTo>
                  <a:lnTo>
                    <a:pt x="336" y="828"/>
                  </a:lnTo>
                  <a:lnTo>
                    <a:pt x="334" y="831"/>
                  </a:lnTo>
                  <a:lnTo>
                    <a:pt x="333" y="833"/>
                  </a:lnTo>
                  <a:lnTo>
                    <a:pt x="333" y="837"/>
                  </a:lnTo>
                  <a:lnTo>
                    <a:pt x="333" y="837"/>
                  </a:lnTo>
                  <a:lnTo>
                    <a:pt x="332" y="839"/>
                  </a:lnTo>
                  <a:lnTo>
                    <a:pt x="332" y="839"/>
                  </a:lnTo>
                  <a:lnTo>
                    <a:pt x="332" y="840"/>
                  </a:lnTo>
                  <a:lnTo>
                    <a:pt x="334" y="838"/>
                  </a:lnTo>
                  <a:lnTo>
                    <a:pt x="334" y="839"/>
                  </a:lnTo>
                  <a:lnTo>
                    <a:pt x="333" y="842"/>
                  </a:lnTo>
                  <a:lnTo>
                    <a:pt x="333" y="844"/>
                  </a:lnTo>
                  <a:lnTo>
                    <a:pt x="333" y="845"/>
                  </a:lnTo>
                  <a:lnTo>
                    <a:pt x="332" y="845"/>
                  </a:lnTo>
                  <a:lnTo>
                    <a:pt x="331" y="846"/>
                  </a:lnTo>
                  <a:lnTo>
                    <a:pt x="331" y="847"/>
                  </a:lnTo>
                  <a:lnTo>
                    <a:pt x="331" y="848"/>
                  </a:lnTo>
                  <a:lnTo>
                    <a:pt x="331" y="850"/>
                  </a:lnTo>
                  <a:lnTo>
                    <a:pt x="329" y="850"/>
                  </a:lnTo>
                  <a:lnTo>
                    <a:pt x="328" y="847"/>
                  </a:lnTo>
                  <a:lnTo>
                    <a:pt x="325" y="848"/>
                  </a:lnTo>
                  <a:lnTo>
                    <a:pt x="325" y="849"/>
                  </a:lnTo>
                  <a:lnTo>
                    <a:pt x="327" y="856"/>
                  </a:lnTo>
                  <a:lnTo>
                    <a:pt x="328" y="861"/>
                  </a:lnTo>
                  <a:lnTo>
                    <a:pt x="331" y="864"/>
                  </a:lnTo>
                  <a:lnTo>
                    <a:pt x="332" y="865"/>
                  </a:lnTo>
                  <a:lnTo>
                    <a:pt x="333" y="866"/>
                  </a:lnTo>
                  <a:lnTo>
                    <a:pt x="333" y="867"/>
                  </a:lnTo>
                  <a:lnTo>
                    <a:pt x="333" y="868"/>
                  </a:lnTo>
                  <a:lnTo>
                    <a:pt x="334" y="869"/>
                  </a:lnTo>
                  <a:lnTo>
                    <a:pt x="334" y="870"/>
                  </a:lnTo>
                  <a:lnTo>
                    <a:pt x="335" y="870"/>
                  </a:lnTo>
                  <a:lnTo>
                    <a:pt x="335" y="870"/>
                  </a:lnTo>
                  <a:lnTo>
                    <a:pt x="336" y="871"/>
                  </a:lnTo>
                  <a:lnTo>
                    <a:pt x="336" y="872"/>
                  </a:lnTo>
                  <a:lnTo>
                    <a:pt x="336" y="872"/>
                  </a:lnTo>
                  <a:lnTo>
                    <a:pt x="337" y="871"/>
                  </a:lnTo>
                  <a:lnTo>
                    <a:pt x="338" y="870"/>
                  </a:lnTo>
                  <a:lnTo>
                    <a:pt x="338" y="870"/>
                  </a:lnTo>
                  <a:lnTo>
                    <a:pt x="338" y="871"/>
                  </a:lnTo>
                  <a:lnTo>
                    <a:pt x="338" y="873"/>
                  </a:lnTo>
                  <a:lnTo>
                    <a:pt x="336" y="874"/>
                  </a:lnTo>
                  <a:lnTo>
                    <a:pt x="336" y="875"/>
                  </a:lnTo>
                  <a:lnTo>
                    <a:pt x="337" y="878"/>
                  </a:lnTo>
                  <a:lnTo>
                    <a:pt x="337" y="879"/>
                  </a:lnTo>
                  <a:lnTo>
                    <a:pt x="337" y="881"/>
                  </a:lnTo>
                  <a:lnTo>
                    <a:pt x="337" y="884"/>
                  </a:lnTo>
                  <a:lnTo>
                    <a:pt x="338" y="886"/>
                  </a:lnTo>
                  <a:lnTo>
                    <a:pt x="338" y="886"/>
                  </a:lnTo>
                  <a:lnTo>
                    <a:pt x="338" y="888"/>
                  </a:lnTo>
                  <a:lnTo>
                    <a:pt x="339" y="889"/>
                  </a:lnTo>
                  <a:lnTo>
                    <a:pt x="340" y="888"/>
                  </a:lnTo>
                  <a:lnTo>
                    <a:pt x="341" y="886"/>
                  </a:lnTo>
                  <a:lnTo>
                    <a:pt x="342" y="889"/>
                  </a:lnTo>
                  <a:lnTo>
                    <a:pt x="342" y="891"/>
                  </a:lnTo>
                  <a:lnTo>
                    <a:pt x="341" y="892"/>
                  </a:lnTo>
                  <a:lnTo>
                    <a:pt x="343" y="893"/>
                  </a:lnTo>
                  <a:lnTo>
                    <a:pt x="343" y="895"/>
                  </a:lnTo>
                  <a:lnTo>
                    <a:pt x="343" y="898"/>
                  </a:lnTo>
                  <a:lnTo>
                    <a:pt x="342" y="900"/>
                  </a:lnTo>
                  <a:lnTo>
                    <a:pt x="336" y="905"/>
                  </a:lnTo>
                  <a:lnTo>
                    <a:pt x="338" y="909"/>
                  </a:lnTo>
                  <a:lnTo>
                    <a:pt x="339" y="909"/>
                  </a:lnTo>
                  <a:lnTo>
                    <a:pt x="342" y="914"/>
                  </a:lnTo>
                  <a:lnTo>
                    <a:pt x="343" y="915"/>
                  </a:lnTo>
                  <a:lnTo>
                    <a:pt x="343" y="916"/>
                  </a:lnTo>
                  <a:lnTo>
                    <a:pt x="342" y="917"/>
                  </a:lnTo>
                  <a:lnTo>
                    <a:pt x="342" y="918"/>
                  </a:lnTo>
                  <a:lnTo>
                    <a:pt x="343" y="919"/>
                  </a:lnTo>
                  <a:lnTo>
                    <a:pt x="343" y="922"/>
                  </a:lnTo>
                  <a:lnTo>
                    <a:pt x="344" y="922"/>
                  </a:lnTo>
                  <a:lnTo>
                    <a:pt x="347" y="925"/>
                  </a:lnTo>
                  <a:lnTo>
                    <a:pt x="348" y="925"/>
                  </a:lnTo>
                  <a:lnTo>
                    <a:pt x="348" y="925"/>
                  </a:lnTo>
                  <a:lnTo>
                    <a:pt x="348" y="926"/>
                  </a:lnTo>
                  <a:lnTo>
                    <a:pt x="350" y="927"/>
                  </a:lnTo>
                  <a:lnTo>
                    <a:pt x="350" y="928"/>
                  </a:lnTo>
                  <a:lnTo>
                    <a:pt x="350" y="930"/>
                  </a:lnTo>
                  <a:lnTo>
                    <a:pt x="350" y="932"/>
                  </a:lnTo>
                  <a:lnTo>
                    <a:pt x="351" y="933"/>
                  </a:lnTo>
                  <a:lnTo>
                    <a:pt x="352" y="936"/>
                  </a:lnTo>
                  <a:lnTo>
                    <a:pt x="353" y="936"/>
                  </a:lnTo>
                  <a:lnTo>
                    <a:pt x="354" y="936"/>
                  </a:lnTo>
                  <a:lnTo>
                    <a:pt x="355" y="936"/>
                  </a:lnTo>
                  <a:lnTo>
                    <a:pt x="356" y="936"/>
                  </a:lnTo>
                  <a:lnTo>
                    <a:pt x="356" y="937"/>
                  </a:lnTo>
                  <a:lnTo>
                    <a:pt x="357" y="937"/>
                  </a:lnTo>
                  <a:lnTo>
                    <a:pt x="358" y="937"/>
                  </a:lnTo>
                  <a:lnTo>
                    <a:pt x="358" y="938"/>
                  </a:lnTo>
                  <a:lnTo>
                    <a:pt x="358" y="939"/>
                  </a:lnTo>
                  <a:lnTo>
                    <a:pt x="357" y="939"/>
                  </a:lnTo>
                  <a:lnTo>
                    <a:pt x="356" y="938"/>
                  </a:lnTo>
                  <a:lnTo>
                    <a:pt x="356" y="940"/>
                  </a:lnTo>
                  <a:lnTo>
                    <a:pt x="358" y="941"/>
                  </a:lnTo>
                  <a:lnTo>
                    <a:pt x="360" y="943"/>
                  </a:lnTo>
                  <a:lnTo>
                    <a:pt x="360" y="943"/>
                  </a:lnTo>
                  <a:lnTo>
                    <a:pt x="360" y="943"/>
                  </a:lnTo>
                  <a:lnTo>
                    <a:pt x="361" y="943"/>
                  </a:lnTo>
                  <a:lnTo>
                    <a:pt x="362" y="943"/>
                  </a:lnTo>
                  <a:lnTo>
                    <a:pt x="362" y="944"/>
                  </a:lnTo>
                  <a:lnTo>
                    <a:pt x="363" y="943"/>
                  </a:lnTo>
                  <a:lnTo>
                    <a:pt x="364" y="944"/>
                  </a:lnTo>
                  <a:lnTo>
                    <a:pt x="364" y="945"/>
                  </a:lnTo>
                  <a:lnTo>
                    <a:pt x="364" y="947"/>
                  </a:lnTo>
                  <a:lnTo>
                    <a:pt x="363" y="946"/>
                  </a:lnTo>
                  <a:lnTo>
                    <a:pt x="362" y="946"/>
                  </a:lnTo>
                  <a:lnTo>
                    <a:pt x="362" y="945"/>
                  </a:lnTo>
                  <a:lnTo>
                    <a:pt x="361" y="945"/>
                  </a:lnTo>
                  <a:lnTo>
                    <a:pt x="361" y="946"/>
                  </a:lnTo>
                  <a:lnTo>
                    <a:pt x="361" y="947"/>
                  </a:lnTo>
                  <a:lnTo>
                    <a:pt x="362" y="947"/>
                  </a:lnTo>
                  <a:lnTo>
                    <a:pt x="361" y="949"/>
                  </a:lnTo>
                  <a:lnTo>
                    <a:pt x="362" y="949"/>
                  </a:lnTo>
                  <a:lnTo>
                    <a:pt x="364" y="950"/>
                  </a:lnTo>
                  <a:lnTo>
                    <a:pt x="364" y="949"/>
                  </a:lnTo>
                  <a:lnTo>
                    <a:pt x="365" y="949"/>
                  </a:lnTo>
                  <a:lnTo>
                    <a:pt x="367" y="950"/>
                  </a:lnTo>
                  <a:lnTo>
                    <a:pt x="367" y="952"/>
                  </a:lnTo>
                  <a:lnTo>
                    <a:pt x="367" y="954"/>
                  </a:lnTo>
                  <a:lnTo>
                    <a:pt x="369" y="956"/>
                  </a:lnTo>
                  <a:lnTo>
                    <a:pt x="370" y="957"/>
                  </a:lnTo>
                  <a:lnTo>
                    <a:pt x="370" y="960"/>
                  </a:lnTo>
                  <a:lnTo>
                    <a:pt x="371" y="961"/>
                  </a:lnTo>
                  <a:lnTo>
                    <a:pt x="373" y="963"/>
                  </a:lnTo>
                  <a:lnTo>
                    <a:pt x="374" y="964"/>
                  </a:lnTo>
                  <a:lnTo>
                    <a:pt x="375" y="964"/>
                  </a:lnTo>
                  <a:lnTo>
                    <a:pt x="375" y="964"/>
                  </a:lnTo>
                  <a:lnTo>
                    <a:pt x="374" y="964"/>
                  </a:lnTo>
                  <a:lnTo>
                    <a:pt x="373" y="964"/>
                  </a:lnTo>
                  <a:lnTo>
                    <a:pt x="373" y="964"/>
                  </a:lnTo>
                  <a:lnTo>
                    <a:pt x="375" y="965"/>
                  </a:lnTo>
                  <a:lnTo>
                    <a:pt x="379" y="973"/>
                  </a:lnTo>
                  <a:lnTo>
                    <a:pt x="381" y="975"/>
                  </a:lnTo>
                  <a:lnTo>
                    <a:pt x="384" y="979"/>
                  </a:lnTo>
                  <a:lnTo>
                    <a:pt x="385" y="980"/>
                  </a:lnTo>
                  <a:lnTo>
                    <a:pt x="387" y="982"/>
                  </a:lnTo>
                  <a:lnTo>
                    <a:pt x="388" y="983"/>
                  </a:lnTo>
                  <a:lnTo>
                    <a:pt x="390" y="983"/>
                  </a:lnTo>
                  <a:lnTo>
                    <a:pt x="391" y="984"/>
                  </a:lnTo>
                  <a:lnTo>
                    <a:pt x="391" y="985"/>
                  </a:lnTo>
                  <a:lnTo>
                    <a:pt x="399" y="988"/>
                  </a:lnTo>
                  <a:lnTo>
                    <a:pt x="401" y="989"/>
                  </a:lnTo>
                  <a:lnTo>
                    <a:pt x="401" y="988"/>
                  </a:lnTo>
                  <a:lnTo>
                    <a:pt x="400" y="988"/>
                  </a:lnTo>
                  <a:lnTo>
                    <a:pt x="399" y="988"/>
                  </a:lnTo>
                  <a:lnTo>
                    <a:pt x="399" y="987"/>
                  </a:lnTo>
                  <a:lnTo>
                    <a:pt x="399" y="987"/>
                  </a:lnTo>
                  <a:lnTo>
                    <a:pt x="398" y="986"/>
                  </a:lnTo>
                  <a:lnTo>
                    <a:pt x="398" y="986"/>
                  </a:lnTo>
                  <a:lnTo>
                    <a:pt x="399" y="986"/>
                  </a:lnTo>
                  <a:lnTo>
                    <a:pt x="402" y="988"/>
                  </a:lnTo>
                  <a:lnTo>
                    <a:pt x="404" y="988"/>
                  </a:lnTo>
                  <a:lnTo>
                    <a:pt x="405" y="988"/>
                  </a:lnTo>
                  <a:lnTo>
                    <a:pt x="406" y="987"/>
                  </a:lnTo>
                  <a:lnTo>
                    <a:pt x="408" y="987"/>
                  </a:lnTo>
                  <a:lnTo>
                    <a:pt x="410" y="987"/>
                  </a:lnTo>
                  <a:lnTo>
                    <a:pt x="411" y="988"/>
                  </a:lnTo>
                  <a:lnTo>
                    <a:pt x="414" y="989"/>
                  </a:lnTo>
                  <a:lnTo>
                    <a:pt x="414" y="990"/>
                  </a:lnTo>
                  <a:lnTo>
                    <a:pt x="415" y="991"/>
                  </a:lnTo>
                  <a:lnTo>
                    <a:pt x="416" y="992"/>
                  </a:lnTo>
                  <a:lnTo>
                    <a:pt x="417" y="994"/>
                  </a:lnTo>
                  <a:lnTo>
                    <a:pt x="420" y="995"/>
                  </a:lnTo>
                  <a:lnTo>
                    <a:pt x="422" y="995"/>
                  </a:lnTo>
                  <a:lnTo>
                    <a:pt x="423" y="996"/>
                  </a:lnTo>
                  <a:lnTo>
                    <a:pt x="422" y="997"/>
                  </a:lnTo>
                  <a:lnTo>
                    <a:pt x="424" y="1000"/>
                  </a:lnTo>
                  <a:lnTo>
                    <a:pt x="428" y="1003"/>
                  </a:lnTo>
                  <a:lnTo>
                    <a:pt x="430" y="1003"/>
                  </a:lnTo>
                  <a:lnTo>
                    <a:pt x="431" y="1004"/>
                  </a:lnTo>
                  <a:lnTo>
                    <a:pt x="434" y="1004"/>
                  </a:lnTo>
                  <a:lnTo>
                    <a:pt x="434" y="1005"/>
                  </a:lnTo>
                  <a:lnTo>
                    <a:pt x="436" y="1007"/>
                  </a:lnTo>
                  <a:lnTo>
                    <a:pt x="437" y="1007"/>
                  </a:lnTo>
                  <a:lnTo>
                    <a:pt x="438" y="1008"/>
                  </a:lnTo>
                  <a:lnTo>
                    <a:pt x="438" y="1009"/>
                  </a:lnTo>
                  <a:lnTo>
                    <a:pt x="439" y="1009"/>
                  </a:lnTo>
                  <a:lnTo>
                    <a:pt x="442" y="1011"/>
                  </a:lnTo>
                  <a:lnTo>
                    <a:pt x="445" y="1011"/>
                  </a:lnTo>
                  <a:lnTo>
                    <a:pt x="445" y="1012"/>
                  </a:lnTo>
                  <a:lnTo>
                    <a:pt x="445" y="1014"/>
                  </a:lnTo>
                  <a:lnTo>
                    <a:pt x="445" y="1016"/>
                  </a:lnTo>
                  <a:lnTo>
                    <a:pt x="445" y="1017"/>
                  </a:lnTo>
                  <a:lnTo>
                    <a:pt x="445" y="1018"/>
                  </a:lnTo>
                  <a:lnTo>
                    <a:pt x="446" y="1019"/>
                  </a:lnTo>
                  <a:lnTo>
                    <a:pt x="450" y="1024"/>
                  </a:lnTo>
                  <a:lnTo>
                    <a:pt x="451" y="1024"/>
                  </a:lnTo>
                  <a:lnTo>
                    <a:pt x="451" y="1025"/>
                  </a:lnTo>
                  <a:lnTo>
                    <a:pt x="452" y="1027"/>
                  </a:lnTo>
                  <a:lnTo>
                    <a:pt x="453" y="1028"/>
                  </a:lnTo>
                  <a:lnTo>
                    <a:pt x="453" y="1028"/>
                  </a:lnTo>
                  <a:lnTo>
                    <a:pt x="453" y="1027"/>
                  </a:lnTo>
                  <a:lnTo>
                    <a:pt x="453" y="1027"/>
                  </a:lnTo>
                  <a:lnTo>
                    <a:pt x="455" y="1027"/>
                  </a:lnTo>
                  <a:lnTo>
                    <a:pt x="459" y="1027"/>
                  </a:lnTo>
                  <a:lnTo>
                    <a:pt x="461" y="1028"/>
                  </a:lnTo>
                  <a:lnTo>
                    <a:pt x="464" y="1032"/>
                  </a:lnTo>
                  <a:lnTo>
                    <a:pt x="465" y="1034"/>
                  </a:lnTo>
                  <a:lnTo>
                    <a:pt x="465" y="1038"/>
                  </a:lnTo>
                  <a:lnTo>
                    <a:pt x="464" y="1042"/>
                  </a:lnTo>
                  <a:lnTo>
                    <a:pt x="467" y="1046"/>
                  </a:lnTo>
                  <a:lnTo>
                    <a:pt x="469" y="1047"/>
                  </a:lnTo>
                  <a:lnTo>
                    <a:pt x="476" y="1050"/>
                  </a:lnTo>
                  <a:lnTo>
                    <a:pt x="476" y="1050"/>
                  </a:lnTo>
                  <a:lnTo>
                    <a:pt x="476" y="1051"/>
                  </a:lnTo>
                  <a:lnTo>
                    <a:pt x="476" y="1051"/>
                  </a:lnTo>
                  <a:lnTo>
                    <a:pt x="476" y="1052"/>
                  </a:lnTo>
                  <a:lnTo>
                    <a:pt x="477" y="1052"/>
                  </a:lnTo>
                  <a:lnTo>
                    <a:pt x="476" y="1053"/>
                  </a:lnTo>
                  <a:lnTo>
                    <a:pt x="476" y="1054"/>
                  </a:lnTo>
                  <a:lnTo>
                    <a:pt x="475" y="1055"/>
                  </a:lnTo>
                  <a:lnTo>
                    <a:pt x="475" y="1056"/>
                  </a:lnTo>
                  <a:lnTo>
                    <a:pt x="475" y="1057"/>
                  </a:lnTo>
                  <a:lnTo>
                    <a:pt x="476" y="1058"/>
                  </a:lnTo>
                  <a:lnTo>
                    <a:pt x="476" y="1058"/>
                  </a:lnTo>
                  <a:lnTo>
                    <a:pt x="477" y="1060"/>
                  </a:lnTo>
                  <a:lnTo>
                    <a:pt x="477" y="1061"/>
                  </a:lnTo>
                  <a:lnTo>
                    <a:pt x="477" y="1062"/>
                  </a:lnTo>
                  <a:lnTo>
                    <a:pt x="478" y="1064"/>
                  </a:lnTo>
                  <a:lnTo>
                    <a:pt x="479" y="1065"/>
                  </a:lnTo>
                  <a:lnTo>
                    <a:pt x="480" y="1066"/>
                  </a:lnTo>
                  <a:lnTo>
                    <a:pt x="481" y="1067"/>
                  </a:lnTo>
                  <a:lnTo>
                    <a:pt x="483" y="1068"/>
                  </a:lnTo>
                  <a:lnTo>
                    <a:pt x="483" y="1069"/>
                  </a:lnTo>
                  <a:lnTo>
                    <a:pt x="483" y="1070"/>
                  </a:lnTo>
                  <a:lnTo>
                    <a:pt x="484" y="1072"/>
                  </a:lnTo>
                  <a:lnTo>
                    <a:pt x="484" y="1072"/>
                  </a:lnTo>
                  <a:lnTo>
                    <a:pt x="483" y="1074"/>
                  </a:lnTo>
                  <a:lnTo>
                    <a:pt x="483" y="1074"/>
                  </a:lnTo>
                  <a:lnTo>
                    <a:pt x="483" y="1075"/>
                  </a:lnTo>
                  <a:lnTo>
                    <a:pt x="485" y="1077"/>
                  </a:lnTo>
                  <a:lnTo>
                    <a:pt x="485" y="1079"/>
                  </a:lnTo>
                  <a:lnTo>
                    <a:pt x="486" y="1080"/>
                  </a:lnTo>
                  <a:lnTo>
                    <a:pt x="489" y="1081"/>
                  </a:lnTo>
                  <a:lnTo>
                    <a:pt x="491" y="1082"/>
                  </a:lnTo>
                  <a:lnTo>
                    <a:pt x="492" y="1082"/>
                  </a:lnTo>
                  <a:lnTo>
                    <a:pt x="492" y="1084"/>
                  </a:lnTo>
                  <a:lnTo>
                    <a:pt x="492" y="1086"/>
                  </a:lnTo>
                  <a:lnTo>
                    <a:pt x="491" y="1088"/>
                  </a:lnTo>
                  <a:lnTo>
                    <a:pt x="491" y="1089"/>
                  </a:lnTo>
                  <a:lnTo>
                    <a:pt x="491" y="1090"/>
                  </a:lnTo>
                  <a:lnTo>
                    <a:pt x="490" y="1090"/>
                  </a:lnTo>
                  <a:lnTo>
                    <a:pt x="490" y="1091"/>
                  </a:lnTo>
                  <a:lnTo>
                    <a:pt x="489" y="1093"/>
                  </a:lnTo>
                  <a:lnTo>
                    <a:pt x="489" y="1093"/>
                  </a:lnTo>
                  <a:lnTo>
                    <a:pt x="489" y="1094"/>
                  </a:lnTo>
                  <a:lnTo>
                    <a:pt x="490" y="1094"/>
                  </a:lnTo>
                  <a:lnTo>
                    <a:pt x="491" y="1096"/>
                  </a:lnTo>
                  <a:lnTo>
                    <a:pt x="492" y="1097"/>
                  </a:lnTo>
                  <a:lnTo>
                    <a:pt x="492" y="1099"/>
                  </a:lnTo>
                  <a:lnTo>
                    <a:pt x="495" y="1100"/>
                  </a:lnTo>
                  <a:lnTo>
                    <a:pt x="497" y="1101"/>
                  </a:lnTo>
                  <a:lnTo>
                    <a:pt x="498" y="1102"/>
                  </a:lnTo>
                  <a:lnTo>
                    <a:pt x="498" y="1103"/>
                  </a:lnTo>
                  <a:lnTo>
                    <a:pt x="497" y="1104"/>
                  </a:lnTo>
                  <a:lnTo>
                    <a:pt x="497" y="1105"/>
                  </a:lnTo>
                  <a:lnTo>
                    <a:pt x="495" y="1111"/>
                  </a:lnTo>
                  <a:lnTo>
                    <a:pt x="495" y="1113"/>
                  </a:lnTo>
                  <a:lnTo>
                    <a:pt x="495" y="1113"/>
                  </a:lnTo>
                  <a:lnTo>
                    <a:pt x="495" y="1114"/>
                  </a:lnTo>
                  <a:lnTo>
                    <a:pt x="497" y="1114"/>
                  </a:lnTo>
                  <a:lnTo>
                    <a:pt x="498" y="1115"/>
                  </a:lnTo>
                  <a:lnTo>
                    <a:pt x="500" y="1121"/>
                  </a:lnTo>
                  <a:lnTo>
                    <a:pt x="500" y="1121"/>
                  </a:lnTo>
                  <a:lnTo>
                    <a:pt x="501" y="1122"/>
                  </a:lnTo>
                  <a:lnTo>
                    <a:pt x="502" y="1122"/>
                  </a:lnTo>
                  <a:lnTo>
                    <a:pt x="503" y="1122"/>
                  </a:lnTo>
                  <a:lnTo>
                    <a:pt x="504" y="1121"/>
                  </a:lnTo>
                  <a:lnTo>
                    <a:pt x="505" y="1122"/>
                  </a:lnTo>
                  <a:lnTo>
                    <a:pt x="507" y="1123"/>
                  </a:lnTo>
                  <a:lnTo>
                    <a:pt x="507" y="1124"/>
                  </a:lnTo>
                  <a:lnTo>
                    <a:pt x="508" y="1125"/>
                  </a:lnTo>
                  <a:lnTo>
                    <a:pt x="508" y="1126"/>
                  </a:lnTo>
                  <a:lnTo>
                    <a:pt x="510" y="1129"/>
                  </a:lnTo>
                  <a:lnTo>
                    <a:pt x="510" y="1129"/>
                  </a:lnTo>
                  <a:lnTo>
                    <a:pt x="510" y="1130"/>
                  </a:lnTo>
                  <a:lnTo>
                    <a:pt x="511" y="1130"/>
                  </a:lnTo>
                  <a:lnTo>
                    <a:pt x="512" y="1131"/>
                  </a:lnTo>
                  <a:lnTo>
                    <a:pt x="512" y="1136"/>
                  </a:lnTo>
                  <a:lnTo>
                    <a:pt x="512" y="1136"/>
                  </a:lnTo>
                  <a:lnTo>
                    <a:pt x="512" y="1137"/>
                  </a:lnTo>
                  <a:lnTo>
                    <a:pt x="513" y="1139"/>
                  </a:lnTo>
                  <a:lnTo>
                    <a:pt x="513" y="1141"/>
                  </a:lnTo>
                  <a:lnTo>
                    <a:pt x="514" y="1142"/>
                  </a:lnTo>
                  <a:lnTo>
                    <a:pt x="515" y="1143"/>
                  </a:lnTo>
                  <a:lnTo>
                    <a:pt x="515" y="1145"/>
                  </a:lnTo>
                  <a:lnTo>
                    <a:pt x="515" y="1145"/>
                  </a:lnTo>
                  <a:lnTo>
                    <a:pt x="516" y="1145"/>
                  </a:lnTo>
                  <a:lnTo>
                    <a:pt x="516" y="1146"/>
                  </a:lnTo>
                  <a:lnTo>
                    <a:pt x="517" y="1146"/>
                  </a:lnTo>
                  <a:lnTo>
                    <a:pt x="516" y="1147"/>
                  </a:lnTo>
                  <a:lnTo>
                    <a:pt x="517" y="1148"/>
                  </a:lnTo>
                  <a:lnTo>
                    <a:pt x="517" y="1149"/>
                  </a:lnTo>
                  <a:lnTo>
                    <a:pt x="516" y="1150"/>
                  </a:lnTo>
                  <a:lnTo>
                    <a:pt x="516" y="1151"/>
                  </a:lnTo>
                  <a:lnTo>
                    <a:pt x="517" y="1150"/>
                  </a:lnTo>
                  <a:lnTo>
                    <a:pt x="518" y="1150"/>
                  </a:lnTo>
                  <a:lnTo>
                    <a:pt x="519" y="1151"/>
                  </a:lnTo>
                  <a:lnTo>
                    <a:pt x="519" y="1152"/>
                  </a:lnTo>
                  <a:lnTo>
                    <a:pt x="518" y="1153"/>
                  </a:lnTo>
                  <a:lnTo>
                    <a:pt x="520" y="1153"/>
                  </a:lnTo>
                  <a:lnTo>
                    <a:pt x="522" y="1153"/>
                  </a:lnTo>
                  <a:lnTo>
                    <a:pt x="521" y="1154"/>
                  </a:lnTo>
                  <a:lnTo>
                    <a:pt x="522" y="1155"/>
                  </a:lnTo>
                  <a:lnTo>
                    <a:pt x="523" y="1156"/>
                  </a:lnTo>
                  <a:lnTo>
                    <a:pt x="523" y="1157"/>
                  </a:lnTo>
                  <a:lnTo>
                    <a:pt x="524" y="1157"/>
                  </a:lnTo>
                  <a:lnTo>
                    <a:pt x="524" y="1159"/>
                  </a:lnTo>
                  <a:lnTo>
                    <a:pt x="524" y="1160"/>
                  </a:lnTo>
                  <a:lnTo>
                    <a:pt x="525" y="1161"/>
                  </a:lnTo>
                  <a:lnTo>
                    <a:pt x="529" y="1165"/>
                  </a:lnTo>
                  <a:lnTo>
                    <a:pt x="529" y="1166"/>
                  </a:lnTo>
                  <a:lnTo>
                    <a:pt x="529" y="1167"/>
                  </a:lnTo>
                  <a:lnTo>
                    <a:pt x="530" y="1167"/>
                  </a:lnTo>
                  <a:lnTo>
                    <a:pt x="530" y="1168"/>
                  </a:lnTo>
                  <a:lnTo>
                    <a:pt x="530" y="1168"/>
                  </a:lnTo>
                  <a:lnTo>
                    <a:pt x="530" y="1169"/>
                  </a:lnTo>
                  <a:lnTo>
                    <a:pt x="530" y="1171"/>
                  </a:lnTo>
                  <a:lnTo>
                    <a:pt x="532" y="1176"/>
                  </a:lnTo>
                  <a:lnTo>
                    <a:pt x="534" y="1176"/>
                  </a:lnTo>
                  <a:lnTo>
                    <a:pt x="536" y="1178"/>
                  </a:lnTo>
                  <a:lnTo>
                    <a:pt x="538" y="1178"/>
                  </a:lnTo>
                  <a:lnTo>
                    <a:pt x="538" y="1181"/>
                  </a:lnTo>
                  <a:lnTo>
                    <a:pt x="539" y="1180"/>
                  </a:lnTo>
                  <a:lnTo>
                    <a:pt x="543" y="1183"/>
                  </a:lnTo>
                  <a:lnTo>
                    <a:pt x="545" y="1182"/>
                  </a:lnTo>
                  <a:lnTo>
                    <a:pt x="549" y="1186"/>
                  </a:lnTo>
                  <a:lnTo>
                    <a:pt x="550" y="1186"/>
                  </a:lnTo>
                  <a:lnTo>
                    <a:pt x="551" y="1190"/>
                  </a:lnTo>
                  <a:lnTo>
                    <a:pt x="552" y="1191"/>
                  </a:lnTo>
                  <a:lnTo>
                    <a:pt x="553" y="1191"/>
                  </a:lnTo>
                  <a:lnTo>
                    <a:pt x="554" y="1190"/>
                  </a:lnTo>
                  <a:lnTo>
                    <a:pt x="557" y="1193"/>
                  </a:lnTo>
                  <a:lnTo>
                    <a:pt x="557" y="1194"/>
                  </a:lnTo>
                  <a:lnTo>
                    <a:pt x="558" y="1195"/>
                  </a:lnTo>
                  <a:lnTo>
                    <a:pt x="559" y="1195"/>
                  </a:lnTo>
                  <a:lnTo>
                    <a:pt x="561" y="1195"/>
                  </a:lnTo>
                  <a:lnTo>
                    <a:pt x="562" y="1196"/>
                  </a:lnTo>
                  <a:lnTo>
                    <a:pt x="562" y="1198"/>
                  </a:lnTo>
                  <a:lnTo>
                    <a:pt x="563" y="1200"/>
                  </a:lnTo>
                  <a:lnTo>
                    <a:pt x="564" y="1200"/>
                  </a:lnTo>
                  <a:lnTo>
                    <a:pt x="564" y="1201"/>
                  </a:lnTo>
                  <a:lnTo>
                    <a:pt x="565" y="1200"/>
                  </a:lnTo>
                  <a:lnTo>
                    <a:pt x="566" y="1200"/>
                  </a:lnTo>
                  <a:lnTo>
                    <a:pt x="573" y="1208"/>
                  </a:lnTo>
                  <a:lnTo>
                    <a:pt x="573" y="1209"/>
                  </a:lnTo>
                  <a:lnTo>
                    <a:pt x="574" y="1210"/>
                  </a:lnTo>
                  <a:lnTo>
                    <a:pt x="575" y="1210"/>
                  </a:lnTo>
                  <a:lnTo>
                    <a:pt x="576" y="1210"/>
                  </a:lnTo>
                  <a:lnTo>
                    <a:pt x="577" y="1211"/>
                  </a:lnTo>
                  <a:lnTo>
                    <a:pt x="578" y="1213"/>
                  </a:lnTo>
                  <a:lnTo>
                    <a:pt x="578" y="1215"/>
                  </a:lnTo>
                  <a:lnTo>
                    <a:pt x="577" y="1219"/>
                  </a:lnTo>
                  <a:lnTo>
                    <a:pt x="578" y="1221"/>
                  </a:lnTo>
                  <a:lnTo>
                    <a:pt x="578" y="1222"/>
                  </a:lnTo>
                  <a:lnTo>
                    <a:pt x="579" y="1232"/>
                  </a:lnTo>
                  <a:lnTo>
                    <a:pt x="580" y="1236"/>
                  </a:lnTo>
                  <a:lnTo>
                    <a:pt x="580" y="1238"/>
                  </a:lnTo>
                  <a:lnTo>
                    <a:pt x="580" y="1242"/>
                  </a:lnTo>
                  <a:lnTo>
                    <a:pt x="581" y="1244"/>
                  </a:lnTo>
                  <a:lnTo>
                    <a:pt x="582" y="1242"/>
                  </a:lnTo>
                  <a:lnTo>
                    <a:pt x="581" y="1238"/>
                  </a:lnTo>
                  <a:lnTo>
                    <a:pt x="583" y="1237"/>
                  </a:lnTo>
                  <a:lnTo>
                    <a:pt x="581" y="1234"/>
                  </a:lnTo>
                  <a:lnTo>
                    <a:pt x="581" y="1233"/>
                  </a:lnTo>
                  <a:lnTo>
                    <a:pt x="580" y="1231"/>
                  </a:lnTo>
                  <a:lnTo>
                    <a:pt x="584" y="1233"/>
                  </a:lnTo>
                  <a:lnTo>
                    <a:pt x="585" y="1234"/>
                  </a:lnTo>
                  <a:lnTo>
                    <a:pt x="586" y="1235"/>
                  </a:lnTo>
                  <a:lnTo>
                    <a:pt x="586" y="1238"/>
                  </a:lnTo>
                  <a:lnTo>
                    <a:pt x="586" y="1239"/>
                  </a:lnTo>
                  <a:lnTo>
                    <a:pt x="586" y="1241"/>
                  </a:lnTo>
                  <a:lnTo>
                    <a:pt x="587" y="1242"/>
                  </a:lnTo>
                  <a:lnTo>
                    <a:pt x="588" y="1243"/>
                  </a:lnTo>
                  <a:lnTo>
                    <a:pt x="590" y="1243"/>
                  </a:lnTo>
                  <a:lnTo>
                    <a:pt x="591" y="1243"/>
                  </a:lnTo>
                  <a:lnTo>
                    <a:pt x="593" y="1243"/>
                  </a:lnTo>
                  <a:lnTo>
                    <a:pt x="594" y="1244"/>
                  </a:lnTo>
                  <a:lnTo>
                    <a:pt x="594" y="1245"/>
                  </a:lnTo>
                  <a:lnTo>
                    <a:pt x="594" y="1245"/>
                  </a:lnTo>
                  <a:lnTo>
                    <a:pt x="594" y="1246"/>
                  </a:lnTo>
                  <a:lnTo>
                    <a:pt x="594" y="1247"/>
                  </a:lnTo>
                  <a:lnTo>
                    <a:pt x="594" y="1251"/>
                  </a:lnTo>
                  <a:lnTo>
                    <a:pt x="595" y="1252"/>
                  </a:lnTo>
                  <a:lnTo>
                    <a:pt x="594" y="1255"/>
                  </a:lnTo>
                  <a:lnTo>
                    <a:pt x="597" y="1260"/>
                  </a:lnTo>
                  <a:lnTo>
                    <a:pt x="598" y="1259"/>
                  </a:lnTo>
                  <a:lnTo>
                    <a:pt x="601" y="1261"/>
                  </a:lnTo>
                  <a:lnTo>
                    <a:pt x="602" y="1261"/>
                  </a:lnTo>
                  <a:lnTo>
                    <a:pt x="603" y="1262"/>
                  </a:lnTo>
                  <a:lnTo>
                    <a:pt x="604" y="1263"/>
                  </a:lnTo>
                  <a:lnTo>
                    <a:pt x="605" y="1264"/>
                  </a:lnTo>
                  <a:lnTo>
                    <a:pt x="607" y="1266"/>
                  </a:lnTo>
                  <a:lnTo>
                    <a:pt x="608" y="1267"/>
                  </a:lnTo>
                  <a:lnTo>
                    <a:pt x="607" y="1268"/>
                  </a:lnTo>
                  <a:lnTo>
                    <a:pt x="607" y="1269"/>
                  </a:lnTo>
                  <a:lnTo>
                    <a:pt x="608" y="1270"/>
                  </a:lnTo>
                  <a:lnTo>
                    <a:pt x="609" y="1270"/>
                  </a:lnTo>
                  <a:lnTo>
                    <a:pt x="608" y="1271"/>
                  </a:lnTo>
                  <a:lnTo>
                    <a:pt x="609" y="1271"/>
                  </a:lnTo>
                  <a:lnTo>
                    <a:pt x="609" y="1273"/>
                  </a:lnTo>
                  <a:lnTo>
                    <a:pt x="609" y="1277"/>
                  </a:lnTo>
                  <a:lnTo>
                    <a:pt x="609" y="1280"/>
                  </a:lnTo>
                  <a:lnTo>
                    <a:pt x="609" y="1282"/>
                  </a:lnTo>
                  <a:lnTo>
                    <a:pt x="609" y="1284"/>
                  </a:lnTo>
                  <a:lnTo>
                    <a:pt x="613" y="1287"/>
                  </a:lnTo>
                  <a:lnTo>
                    <a:pt x="614" y="1288"/>
                  </a:lnTo>
                  <a:lnTo>
                    <a:pt x="613" y="1291"/>
                  </a:lnTo>
                  <a:lnTo>
                    <a:pt x="613" y="1292"/>
                  </a:lnTo>
                  <a:lnTo>
                    <a:pt x="613" y="1294"/>
                  </a:lnTo>
                  <a:lnTo>
                    <a:pt x="613" y="1295"/>
                  </a:lnTo>
                  <a:lnTo>
                    <a:pt x="617" y="1294"/>
                  </a:lnTo>
                  <a:lnTo>
                    <a:pt x="619" y="1293"/>
                  </a:lnTo>
                  <a:lnTo>
                    <a:pt x="621" y="1291"/>
                  </a:lnTo>
                  <a:lnTo>
                    <a:pt x="622" y="1290"/>
                  </a:lnTo>
                  <a:lnTo>
                    <a:pt x="622" y="1288"/>
                  </a:lnTo>
                  <a:lnTo>
                    <a:pt x="621" y="1287"/>
                  </a:lnTo>
                  <a:lnTo>
                    <a:pt x="622" y="1286"/>
                  </a:lnTo>
                  <a:lnTo>
                    <a:pt x="623" y="1286"/>
                  </a:lnTo>
                  <a:lnTo>
                    <a:pt x="625" y="1286"/>
                  </a:lnTo>
                  <a:lnTo>
                    <a:pt x="626" y="1285"/>
                  </a:lnTo>
                  <a:lnTo>
                    <a:pt x="630" y="1284"/>
                  </a:lnTo>
                  <a:lnTo>
                    <a:pt x="632" y="1283"/>
                  </a:lnTo>
                  <a:lnTo>
                    <a:pt x="633" y="1281"/>
                  </a:lnTo>
                  <a:lnTo>
                    <a:pt x="634" y="1276"/>
                  </a:lnTo>
                  <a:lnTo>
                    <a:pt x="635" y="1274"/>
                  </a:lnTo>
                  <a:lnTo>
                    <a:pt x="635" y="1272"/>
                  </a:lnTo>
                  <a:lnTo>
                    <a:pt x="635" y="1271"/>
                  </a:lnTo>
                  <a:lnTo>
                    <a:pt x="636" y="1271"/>
                  </a:lnTo>
                  <a:lnTo>
                    <a:pt x="638" y="1271"/>
                  </a:lnTo>
                  <a:lnTo>
                    <a:pt x="641" y="1272"/>
                  </a:lnTo>
                  <a:lnTo>
                    <a:pt x="642" y="1272"/>
                  </a:lnTo>
                  <a:lnTo>
                    <a:pt x="642" y="1270"/>
                  </a:lnTo>
                  <a:lnTo>
                    <a:pt x="642" y="1269"/>
                  </a:lnTo>
                  <a:lnTo>
                    <a:pt x="641" y="1268"/>
                  </a:lnTo>
                  <a:lnTo>
                    <a:pt x="641" y="1266"/>
                  </a:lnTo>
                  <a:lnTo>
                    <a:pt x="642" y="1264"/>
                  </a:lnTo>
                  <a:lnTo>
                    <a:pt x="643" y="1264"/>
                  </a:lnTo>
                  <a:lnTo>
                    <a:pt x="643" y="1263"/>
                  </a:lnTo>
                  <a:lnTo>
                    <a:pt x="644" y="1263"/>
                  </a:lnTo>
                  <a:lnTo>
                    <a:pt x="644" y="1263"/>
                  </a:lnTo>
                  <a:lnTo>
                    <a:pt x="644" y="1262"/>
                  </a:lnTo>
                  <a:lnTo>
                    <a:pt x="644" y="1262"/>
                  </a:lnTo>
                  <a:lnTo>
                    <a:pt x="643" y="1261"/>
                  </a:lnTo>
                  <a:lnTo>
                    <a:pt x="641" y="1260"/>
                  </a:lnTo>
                  <a:lnTo>
                    <a:pt x="640" y="1259"/>
                  </a:lnTo>
                  <a:lnTo>
                    <a:pt x="638" y="1256"/>
                  </a:lnTo>
                  <a:lnTo>
                    <a:pt x="637" y="1253"/>
                  </a:lnTo>
                  <a:lnTo>
                    <a:pt x="636" y="1252"/>
                  </a:lnTo>
                  <a:lnTo>
                    <a:pt x="637" y="1250"/>
                  </a:lnTo>
                  <a:lnTo>
                    <a:pt x="638" y="1247"/>
                  </a:lnTo>
                  <a:lnTo>
                    <a:pt x="639" y="1245"/>
                  </a:lnTo>
                  <a:lnTo>
                    <a:pt x="639" y="1243"/>
                  </a:lnTo>
                  <a:lnTo>
                    <a:pt x="638" y="1242"/>
                  </a:lnTo>
                  <a:lnTo>
                    <a:pt x="638" y="1241"/>
                  </a:lnTo>
                  <a:lnTo>
                    <a:pt x="637" y="1239"/>
                  </a:lnTo>
                  <a:lnTo>
                    <a:pt x="638" y="1238"/>
                  </a:lnTo>
                  <a:lnTo>
                    <a:pt x="640" y="1235"/>
                  </a:lnTo>
                  <a:lnTo>
                    <a:pt x="640" y="1233"/>
                  </a:lnTo>
                  <a:lnTo>
                    <a:pt x="640" y="1231"/>
                  </a:lnTo>
                  <a:lnTo>
                    <a:pt x="640" y="1230"/>
                  </a:lnTo>
                  <a:lnTo>
                    <a:pt x="641" y="1228"/>
                  </a:lnTo>
                  <a:lnTo>
                    <a:pt x="644" y="1228"/>
                  </a:lnTo>
                  <a:lnTo>
                    <a:pt x="646" y="1227"/>
                  </a:lnTo>
                  <a:lnTo>
                    <a:pt x="648" y="1226"/>
                  </a:lnTo>
                  <a:lnTo>
                    <a:pt x="648" y="1224"/>
                  </a:lnTo>
                  <a:lnTo>
                    <a:pt x="647" y="1223"/>
                  </a:lnTo>
                  <a:lnTo>
                    <a:pt x="645" y="1222"/>
                  </a:lnTo>
                  <a:lnTo>
                    <a:pt x="641" y="1221"/>
                  </a:lnTo>
                  <a:lnTo>
                    <a:pt x="645" y="1216"/>
                  </a:lnTo>
                  <a:lnTo>
                    <a:pt x="651" y="1210"/>
                  </a:lnTo>
                  <a:lnTo>
                    <a:pt x="657" y="1206"/>
                  </a:lnTo>
                  <a:lnTo>
                    <a:pt x="659" y="1205"/>
                  </a:lnTo>
                  <a:lnTo>
                    <a:pt x="661" y="1205"/>
                  </a:lnTo>
                  <a:lnTo>
                    <a:pt x="663" y="1206"/>
                  </a:lnTo>
                  <a:lnTo>
                    <a:pt x="664" y="1206"/>
                  </a:lnTo>
                  <a:lnTo>
                    <a:pt x="666" y="1206"/>
                  </a:lnTo>
                  <a:lnTo>
                    <a:pt x="672" y="1208"/>
                  </a:lnTo>
                  <a:lnTo>
                    <a:pt x="675" y="1210"/>
                  </a:lnTo>
                  <a:lnTo>
                    <a:pt x="680" y="1216"/>
                  </a:lnTo>
                  <a:lnTo>
                    <a:pt x="683" y="1219"/>
                  </a:lnTo>
                  <a:lnTo>
                    <a:pt x="685" y="1219"/>
                  </a:lnTo>
                  <a:lnTo>
                    <a:pt x="686" y="1219"/>
                  </a:lnTo>
                  <a:lnTo>
                    <a:pt x="688" y="1219"/>
                  </a:lnTo>
                  <a:lnTo>
                    <a:pt x="692" y="1219"/>
                  </a:lnTo>
                  <a:lnTo>
                    <a:pt x="693" y="1219"/>
                  </a:lnTo>
                  <a:lnTo>
                    <a:pt x="695" y="1219"/>
                  </a:lnTo>
                  <a:lnTo>
                    <a:pt x="695" y="1220"/>
                  </a:lnTo>
                  <a:lnTo>
                    <a:pt x="695" y="1221"/>
                  </a:lnTo>
                  <a:lnTo>
                    <a:pt x="695" y="1222"/>
                  </a:lnTo>
                  <a:lnTo>
                    <a:pt x="696" y="1222"/>
                  </a:lnTo>
                  <a:lnTo>
                    <a:pt x="697" y="1222"/>
                  </a:lnTo>
                  <a:lnTo>
                    <a:pt x="699" y="1222"/>
                  </a:lnTo>
                  <a:lnTo>
                    <a:pt x="700" y="1221"/>
                  </a:lnTo>
                  <a:lnTo>
                    <a:pt x="701" y="1220"/>
                  </a:lnTo>
                  <a:lnTo>
                    <a:pt x="702" y="1218"/>
                  </a:lnTo>
                  <a:lnTo>
                    <a:pt x="703" y="1217"/>
                  </a:lnTo>
                  <a:lnTo>
                    <a:pt x="704" y="1218"/>
                  </a:lnTo>
                  <a:lnTo>
                    <a:pt x="708" y="1219"/>
                  </a:lnTo>
                  <a:lnTo>
                    <a:pt x="710" y="1220"/>
                  </a:lnTo>
                  <a:lnTo>
                    <a:pt x="711" y="1219"/>
                  </a:lnTo>
                  <a:lnTo>
                    <a:pt x="712" y="1217"/>
                  </a:lnTo>
                  <a:lnTo>
                    <a:pt x="713" y="1215"/>
                  </a:lnTo>
                  <a:lnTo>
                    <a:pt x="715" y="1215"/>
                  </a:lnTo>
                  <a:lnTo>
                    <a:pt x="716" y="1215"/>
                  </a:lnTo>
                  <a:lnTo>
                    <a:pt x="719" y="1215"/>
                  </a:lnTo>
                  <a:lnTo>
                    <a:pt x="721" y="1215"/>
                  </a:lnTo>
                  <a:lnTo>
                    <a:pt x="726" y="1215"/>
                  </a:lnTo>
                  <a:lnTo>
                    <a:pt x="734" y="1214"/>
                  </a:lnTo>
                  <a:lnTo>
                    <a:pt x="738" y="1214"/>
                  </a:lnTo>
                  <a:lnTo>
                    <a:pt x="742" y="1215"/>
                  </a:lnTo>
                  <a:lnTo>
                    <a:pt x="745" y="1215"/>
                  </a:lnTo>
                  <a:lnTo>
                    <a:pt x="750" y="1213"/>
                  </a:lnTo>
                  <a:lnTo>
                    <a:pt x="751" y="1213"/>
                  </a:lnTo>
                  <a:lnTo>
                    <a:pt x="766" y="1213"/>
                  </a:lnTo>
                  <a:lnTo>
                    <a:pt x="776" y="1213"/>
                  </a:lnTo>
                  <a:lnTo>
                    <a:pt x="778" y="1213"/>
                  </a:lnTo>
                  <a:lnTo>
                    <a:pt x="790" y="1213"/>
                  </a:lnTo>
                  <a:lnTo>
                    <a:pt x="795" y="1214"/>
                  </a:lnTo>
                  <a:lnTo>
                    <a:pt x="806" y="1221"/>
                  </a:lnTo>
                  <a:lnTo>
                    <a:pt x="810" y="1222"/>
                  </a:lnTo>
                  <a:lnTo>
                    <a:pt x="826" y="1223"/>
                  </a:lnTo>
                  <a:lnTo>
                    <a:pt x="844" y="1225"/>
                  </a:lnTo>
                  <a:lnTo>
                    <a:pt x="859" y="1226"/>
                  </a:lnTo>
                  <a:lnTo>
                    <a:pt x="876" y="1229"/>
                  </a:lnTo>
                  <a:lnTo>
                    <a:pt x="890" y="1227"/>
                  </a:lnTo>
                  <a:lnTo>
                    <a:pt x="906" y="1224"/>
                  </a:lnTo>
                  <a:lnTo>
                    <a:pt x="908" y="1226"/>
                  </a:lnTo>
                  <a:lnTo>
                    <a:pt x="913" y="1233"/>
                  </a:lnTo>
                  <a:lnTo>
                    <a:pt x="918" y="1241"/>
                  </a:lnTo>
                  <a:lnTo>
                    <a:pt x="925" y="1249"/>
                  </a:lnTo>
                  <a:lnTo>
                    <a:pt x="926" y="1250"/>
                  </a:lnTo>
                  <a:lnTo>
                    <a:pt x="927" y="1250"/>
                  </a:lnTo>
                  <a:lnTo>
                    <a:pt x="937" y="1250"/>
                  </a:lnTo>
                  <a:lnTo>
                    <a:pt x="939" y="1250"/>
                  </a:lnTo>
                  <a:lnTo>
                    <a:pt x="941" y="1249"/>
                  </a:lnTo>
                  <a:lnTo>
                    <a:pt x="951" y="1244"/>
                  </a:lnTo>
                  <a:lnTo>
                    <a:pt x="959" y="1239"/>
                  </a:lnTo>
                  <a:lnTo>
                    <a:pt x="961" y="1236"/>
                  </a:lnTo>
                  <a:lnTo>
                    <a:pt x="966" y="1222"/>
                  </a:lnTo>
                  <a:lnTo>
                    <a:pt x="970" y="1212"/>
                  </a:lnTo>
                  <a:lnTo>
                    <a:pt x="971" y="1210"/>
                  </a:lnTo>
                  <a:lnTo>
                    <a:pt x="978" y="1200"/>
                  </a:lnTo>
                  <a:lnTo>
                    <a:pt x="990" y="1187"/>
                  </a:lnTo>
                  <a:lnTo>
                    <a:pt x="1001" y="1172"/>
                  </a:lnTo>
                  <a:lnTo>
                    <a:pt x="1008" y="1163"/>
                  </a:lnTo>
                  <a:lnTo>
                    <a:pt x="1014" y="1157"/>
                  </a:lnTo>
                  <a:lnTo>
                    <a:pt x="1015" y="1155"/>
                  </a:lnTo>
                  <a:lnTo>
                    <a:pt x="1025" y="1150"/>
                  </a:lnTo>
                  <a:lnTo>
                    <a:pt x="1039" y="1144"/>
                  </a:lnTo>
                  <a:lnTo>
                    <a:pt x="1052" y="1136"/>
                  </a:lnTo>
                  <a:lnTo>
                    <a:pt x="1064" y="1129"/>
                  </a:lnTo>
                  <a:lnTo>
                    <a:pt x="1076" y="1124"/>
                  </a:lnTo>
                  <a:lnTo>
                    <a:pt x="1079" y="1122"/>
                  </a:lnTo>
                  <a:lnTo>
                    <a:pt x="1085" y="1120"/>
                  </a:lnTo>
                  <a:lnTo>
                    <a:pt x="1095" y="1118"/>
                  </a:lnTo>
                  <a:lnTo>
                    <a:pt x="1107" y="1116"/>
                  </a:lnTo>
                  <a:lnTo>
                    <a:pt x="1119" y="1114"/>
                  </a:lnTo>
                  <a:lnTo>
                    <a:pt x="1132" y="1113"/>
                  </a:lnTo>
                  <a:lnTo>
                    <a:pt x="1144" y="1112"/>
                  </a:lnTo>
                  <a:lnTo>
                    <a:pt x="1156" y="1110"/>
                  </a:lnTo>
                  <a:lnTo>
                    <a:pt x="1168" y="1108"/>
                  </a:lnTo>
                  <a:lnTo>
                    <a:pt x="1179" y="1106"/>
                  </a:lnTo>
                  <a:lnTo>
                    <a:pt x="1191" y="1105"/>
                  </a:lnTo>
                  <a:lnTo>
                    <a:pt x="1203" y="1103"/>
                  </a:lnTo>
                  <a:lnTo>
                    <a:pt x="1215" y="1101"/>
                  </a:lnTo>
                  <a:lnTo>
                    <a:pt x="1227" y="1099"/>
                  </a:lnTo>
                  <a:lnTo>
                    <a:pt x="1239" y="1098"/>
                  </a:lnTo>
                  <a:lnTo>
                    <a:pt x="1251" y="1096"/>
                  </a:lnTo>
                  <a:lnTo>
                    <a:pt x="1263" y="1094"/>
                  </a:lnTo>
                  <a:lnTo>
                    <a:pt x="1274" y="1093"/>
                  </a:lnTo>
                  <a:lnTo>
                    <a:pt x="1287" y="1091"/>
                  </a:lnTo>
                  <a:lnTo>
                    <a:pt x="1298" y="1090"/>
                  </a:lnTo>
                  <a:lnTo>
                    <a:pt x="1307" y="1087"/>
                  </a:lnTo>
                  <a:lnTo>
                    <a:pt x="1319" y="1082"/>
                  </a:lnTo>
                  <a:lnTo>
                    <a:pt x="1333" y="1077"/>
                  </a:lnTo>
                  <a:lnTo>
                    <a:pt x="1345" y="1073"/>
                  </a:lnTo>
                  <a:lnTo>
                    <a:pt x="1358" y="1069"/>
                  </a:lnTo>
                  <a:lnTo>
                    <a:pt x="1371" y="1064"/>
                  </a:lnTo>
                  <a:lnTo>
                    <a:pt x="1383" y="1059"/>
                  </a:lnTo>
                  <a:lnTo>
                    <a:pt x="1397" y="1055"/>
                  </a:lnTo>
                  <a:lnTo>
                    <a:pt x="1409" y="1050"/>
                  </a:lnTo>
                  <a:lnTo>
                    <a:pt x="1422" y="1046"/>
                  </a:lnTo>
                  <a:lnTo>
                    <a:pt x="1435" y="1042"/>
                  </a:lnTo>
                  <a:lnTo>
                    <a:pt x="1447" y="1036"/>
                  </a:lnTo>
                  <a:lnTo>
                    <a:pt x="1460" y="1032"/>
                  </a:lnTo>
                  <a:lnTo>
                    <a:pt x="1473" y="1028"/>
                  </a:lnTo>
                  <a:lnTo>
                    <a:pt x="1486" y="1024"/>
                  </a:lnTo>
                  <a:lnTo>
                    <a:pt x="1499" y="1019"/>
                  </a:lnTo>
                  <a:lnTo>
                    <a:pt x="1511" y="1014"/>
                  </a:lnTo>
                  <a:lnTo>
                    <a:pt x="1522" y="1010"/>
                  </a:lnTo>
                  <a:lnTo>
                    <a:pt x="1525" y="1003"/>
                  </a:lnTo>
                  <a:lnTo>
                    <a:pt x="1525" y="1001"/>
                  </a:lnTo>
                  <a:lnTo>
                    <a:pt x="1527" y="996"/>
                  </a:lnTo>
                  <a:lnTo>
                    <a:pt x="1529" y="989"/>
                  </a:lnTo>
                  <a:lnTo>
                    <a:pt x="1531" y="981"/>
                  </a:lnTo>
                  <a:lnTo>
                    <a:pt x="1535" y="970"/>
                  </a:lnTo>
                  <a:lnTo>
                    <a:pt x="1538" y="958"/>
                  </a:lnTo>
                  <a:lnTo>
                    <a:pt x="1543" y="945"/>
                  </a:lnTo>
                  <a:lnTo>
                    <a:pt x="1546" y="933"/>
                  </a:lnTo>
                  <a:lnTo>
                    <a:pt x="1550" y="922"/>
                  </a:lnTo>
                  <a:lnTo>
                    <a:pt x="1551" y="919"/>
                  </a:lnTo>
                  <a:lnTo>
                    <a:pt x="1554" y="907"/>
                  </a:lnTo>
                  <a:lnTo>
                    <a:pt x="1558" y="895"/>
                  </a:lnTo>
                  <a:lnTo>
                    <a:pt x="1561" y="884"/>
                  </a:lnTo>
                  <a:lnTo>
                    <a:pt x="1564" y="875"/>
                  </a:lnTo>
                  <a:lnTo>
                    <a:pt x="1567" y="868"/>
                  </a:lnTo>
                  <a:lnTo>
                    <a:pt x="1568" y="863"/>
                  </a:lnTo>
                  <a:lnTo>
                    <a:pt x="1569" y="862"/>
                  </a:lnTo>
                  <a:lnTo>
                    <a:pt x="1569" y="861"/>
                  </a:lnTo>
                  <a:lnTo>
                    <a:pt x="1572" y="852"/>
                  </a:lnTo>
                  <a:lnTo>
                    <a:pt x="1572" y="850"/>
                  </a:lnTo>
                  <a:lnTo>
                    <a:pt x="1571" y="848"/>
                  </a:lnTo>
                  <a:lnTo>
                    <a:pt x="1567" y="841"/>
                  </a:lnTo>
                  <a:lnTo>
                    <a:pt x="1561" y="831"/>
                  </a:lnTo>
                  <a:lnTo>
                    <a:pt x="1554" y="821"/>
                  </a:lnTo>
                  <a:lnTo>
                    <a:pt x="1549" y="811"/>
                  </a:lnTo>
                  <a:lnTo>
                    <a:pt x="1543" y="801"/>
                  </a:lnTo>
                  <a:lnTo>
                    <a:pt x="1538" y="793"/>
                  </a:lnTo>
                  <a:lnTo>
                    <a:pt x="1532" y="800"/>
                  </a:lnTo>
                  <a:lnTo>
                    <a:pt x="1531" y="800"/>
                  </a:lnTo>
                  <a:lnTo>
                    <a:pt x="1522" y="799"/>
                  </a:lnTo>
                  <a:lnTo>
                    <a:pt x="1511" y="797"/>
                  </a:lnTo>
                  <a:lnTo>
                    <a:pt x="1501" y="795"/>
                  </a:lnTo>
                  <a:lnTo>
                    <a:pt x="1490" y="794"/>
                  </a:lnTo>
                  <a:lnTo>
                    <a:pt x="1480" y="793"/>
                  </a:lnTo>
                  <a:lnTo>
                    <a:pt x="1469" y="792"/>
                  </a:lnTo>
                  <a:lnTo>
                    <a:pt x="1460" y="791"/>
                  </a:lnTo>
                  <a:lnTo>
                    <a:pt x="1449" y="789"/>
                  </a:lnTo>
                  <a:lnTo>
                    <a:pt x="1438" y="788"/>
                  </a:lnTo>
                  <a:lnTo>
                    <a:pt x="1428" y="786"/>
                  </a:lnTo>
                  <a:lnTo>
                    <a:pt x="1418" y="784"/>
                  </a:lnTo>
                  <a:lnTo>
                    <a:pt x="1407" y="784"/>
                  </a:lnTo>
                  <a:lnTo>
                    <a:pt x="1397" y="782"/>
                  </a:lnTo>
                  <a:lnTo>
                    <a:pt x="1387" y="780"/>
                  </a:lnTo>
                  <a:lnTo>
                    <a:pt x="1376" y="779"/>
                  </a:lnTo>
                  <a:lnTo>
                    <a:pt x="1366" y="777"/>
                  </a:lnTo>
                  <a:lnTo>
                    <a:pt x="1356" y="776"/>
                  </a:lnTo>
                  <a:lnTo>
                    <a:pt x="1343" y="775"/>
                  </a:lnTo>
                  <a:lnTo>
                    <a:pt x="1342" y="774"/>
                  </a:lnTo>
                  <a:lnTo>
                    <a:pt x="1340" y="772"/>
                  </a:lnTo>
                  <a:lnTo>
                    <a:pt x="1336" y="768"/>
                  </a:lnTo>
                  <a:lnTo>
                    <a:pt x="1333" y="762"/>
                  </a:lnTo>
                  <a:lnTo>
                    <a:pt x="1328" y="758"/>
                  </a:lnTo>
                  <a:lnTo>
                    <a:pt x="1325" y="752"/>
                  </a:lnTo>
                  <a:lnTo>
                    <a:pt x="1320" y="748"/>
                  </a:lnTo>
                  <a:lnTo>
                    <a:pt x="1317" y="743"/>
                  </a:lnTo>
                  <a:lnTo>
                    <a:pt x="1313" y="737"/>
                  </a:lnTo>
                  <a:lnTo>
                    <a:pt x="1309" y="732"/>
                  </a:lnTo>
                  <a:lnTo>
                    <a:pt x="1305" y="728"/>
                  </a:lnTo>
                  <a:lnTo>
                    <a:pt x="1301" y="722"/>
                  </a:lnTo>
                  <a:lnTo>
                    <a:pt x="1297" y="717"/>
                  </a:lnTo>
                  <a:lnTo>
                    <a:pt x="1294" y="712"/>
                  </a:lnTo>
                  <a:lnTo>
                    <a:pt x="1289" y="707"/>
                  </a:lnTo>
                  <a:lnTo>
                    <a:pt x="1286" y="702"/>
                  </a:lnTo>
                  <a:lnTo>
                    <a:pt x="1281" y="697"/>
                  </a:lnTo>
                  <a:lnTo>
                    <a:pt x="1278" y="691"/>
                  </a:lnTo>
                  <a:lnTo>
                    <a:pt x="1274" y="687"/>
                  </a:lnTo>
                  <a:lnTo>
                    <a:pt x="1270" y="682"/>
                  </a:lnTo>
                  <a:lnTo>
                    <a:pt x="1269" y="680"/>
                  </a:lnTo>
                  <a:lnTo>
                    <a:pt x="1268" y="677"/>
                  </a:lnTo>
                  <a:lnTo>
                    <a:pt x="1269" y="672"/>
                  </a:lnTo>
                  <a:lnTo>
                    <a:pt x="1269" y="670"/>
                  </a:lnTo>
                  <a:lnTo>
                    <a:pt x="1268" y="666"/>
                  </a:lnTo>
                  <a:lnTo>
                    <a:pt x="1265" y="666"/>
                  </a:lnTo>
                  <a:lnTo>
                    <a:pt x="1263" y="664"/>
                  </a:lnTo>
                  <a:lnTo>
                    <a:pt x="1261" y="663"/>
                  </a:lnTo>
                  <a:lnTo>
                    <a:pt x="1256" y="661"/>
                  </a:lnTo>
                  <a:lnTo>
                    <a:pt x="1255" y="662"/>
                  </a:lnTo>
                  <a:lnTo>
                    <a:pt x="1254" y="662"/>
                  </a:lnTo>
                  <a:lnTo>
                    <a:pt x="1253" y="663"/>
                  </a:lnTo>
                  <a:lnTo>
                    <a:pt x="1253" y="663"/>
                  </a:lnTo>
                  <a:lnTo>
                    <a:pt x="1251" y="664"/>
                  </a:lnTo>
                  <a:lnTo>
                    <a:pt x="1247" y="663"/>
                  </a:lnTo>
                  <a:lnTo>
                    <a:pt x="1246" y="662"/>
                  </a:lnTo>
                  <a:lnTo>
                    <a:pt x="1247" y="660"/>
                  </a:lnTo>
                  <a:lnTo>
                    <a:pt x="1247" y="659"/>
                  </a:lnTo>
                  <a:lnTo>
                    <a:pt x="1248" y="659"/>
                  </a:lnTo>
                  <a:lnTo>
                    <a:pt x="1248" y="658"/>
                  </a:lnTo>
                  <a:lnTo>
                    <a:pt x="1248" y="658"/>
                  </a:lnTo>
                  <a:lnTo>
                    <a:pt x="1249" y="658"/>
                  </a:lnTo>
                  <a:lnTo>
                    <a:pt x="1249" y="655"/>
                  </a:lnTo>
                  <a:lnTo>
                    <a:pt x="1249" y="654"/>
                  </a:lnTo>
                  <a:lnTo>
                    <a:pt x="1250" y="652"/>
                  </a:lnTo>
                  <a:lnTo>
                    <a:pt x="1251" y="651"/>
                  </a:lnTo>
                  <a:lnTo>
                    <a:pt x="1255" y="648"/>
                  </a:lnTo>
                  <a:lnTo>
                    <a:pt x="1255" y="647"/>
                  </a:lnTo>
                  <a:lnTo>
                    <a:pt x="1256" y="646"/>
                  </a:lnTo>
                  <a:lnTo>
                    <a:pt x="1256" y="645"/>
                  </a:lnTo>
                  <a:lnTo>
                    <a:pt x="1257" y="644"/>
                  </a:lnTo>
                  <a:lnTo>
                    <a:pt x="1258" y="643"/>
                  </a:lnTo>
                  <a:lnTo>
                    <a:pt x="1260" y="642"/>
                  </a:lnTo>
                  <a:lnTo>
                    <a:pt x="1261" y="642"/>
                  </a:lnTo>
                  <a:lnTo>
                    <a:pt x="1263" y="641"/>
                  </a:lnTo>
                  <a:lnTo>
                    <a:pt x="1263" y="640"/>
                  </a:lnTo>
                  <a:lnTo>
                    <a:pt x="1261" y="640"/>
                  </a:lnTo>
                  <a:lnTo>
                    <a:pt x="1260" y="640"/>
                  </a:lnTo>
                  <a:lnTo>
                    <a:pt x="1259" y="639"/>
                  </a:lnTo>
                  <a:lnTo>
                    <a:pt x="1259" y="638"/>
                  </a:lnTo>
                  <a:lnTo>
                    <a:pt x="1258" y="637"/>
                  </a:lnTo>
                  <a:lnTo>
                    <a:pt x="1257" y="637"/>
                  </a:lnTo>
                  <a:lnTo>
                    <a:pt x="1256" y="636"/>
                  </a:lnTo>
                  <a:lnTo>
                    <a:pt x="1255" y="636"/>
                  </a:lnTo>
                  <a:lnTo>
                    <a:pt x="1255" y="638"/>
                  </a:lnTo>
                  <a:lnTo>
                    <a:pt x="1254" y="639"/>
                  </a:lnTo>
                  <a:lnTo>
                    <a:pt x="1253" y="640"/>
                  </a:lnTo>
                  <a:lnTo>
                    <a:pt x="1253" y="641"/>
                  </a:lnTo>
                  <a:lnTo>
                    <a:pt x="1250" y="644"/>
                  </a:lnTo>
                  <a:lnTo>
                    <a:pt x="1249" y="644"/>
                  </a:lnTo>
                  <a:lnTo>
                    <a:pt x="1249" y="645"/>
                  </a:lnTo>
                  <a:lnTo>
                    <a:pt x="1248" y="644"/>
                  </a:lnTo>
                  <a:lnTo>
                    <a:pt x="1248" y="643"/>
                  </a:lnTo>
                  <a:lnTo>
                    <a:pt x="1248" y="642"/>
                  </a:lnTo>
                  <a:lnTo>
                    <a:pt x="1248" y="641"/>
                  </a:lnTo>
                  <a:lnTo>
                    <a:pt x="1248" y="640"/>
                  </a:lnTo>
                  <a:lnTo>
                    <a:pt x="1249" y="640"/>
                  </a:lnTo>
                  <a:lnTo>
                    <a:pt x="1249" y="639"/>
                  </a:lnTo>
                  <a:lnTo>
                    <a:pt x="1249" y="638"/>
                  </a:lnTo>
                  <a:lnTo>
                    <a:pt x="1248" y="639"/>
                  </a:lnTo>
                  <a:lnTo>
                    <a:pt x="1247" y="638"/>
                  </a:lnTo>
                  <a:lnTo>
                    <a:pt x="1246" y="637"/>
                  </a:lnTo>
                  <a:lnTo>
                    <a:pt x="1246" y="636"/>
                  </a:lnTo>
                  <a:lnTo>
                    <a:pt x="1241" y="637"/>
                  </a:lnTo>
                  <a:lnTo>
                    <a:pt x="1241" y="636"/>
                  </a:lnTo>
                  <a:lnTo>
                    <a:pt x="1236" y="641"/>
                  </a:lnTo>
                  <a:lnTo>
                    <a:pt x="1232" y="643"/>
                  </a:lnTo>
                  <a:lnTo>
                    <a:pt x="1229" y="643"/>
                  </a:lnTo>
                  <a:lnTo>
                    <a:pt x="1224" y="642"/>
                  </a:lnTo>
                  <a:lnTo>
                    <a:pt x="1220" y="640"/>
                  </a:lnTo>
                  <a:lnTo>
                    <a:pt x="1217" y="635"/>
                  </a:lnTo>
                  <a:lnTo>
                    <a:pt x="1210" y="627"/>
                  </a:lnTo>
                  <a:lnTo>
                    <a:pt x="1210" y="628"/>
                  </a:lnTo>
                  <a:lnTo>
                    <a:pt x="1209" y="628"/>
                  </a:lnTo>
                  <a:lnTo>
                    <a:pt x="1208" y="627"/>
                  </a:lnTo>
                  <a:lnTo>
                    <a:pt x="1207" y="626"/>
                  </a:lnTo>
                  <a:lnTo>
                    <a:pt x="1206" y="624"/>
                  </a:lnTo>
                  <a:lnTo>
                    <a:pt x="1206" y="623"/>
                  </a:lnTo>
                  <a:lnTo>
                    <a:pt x="1206" y="619"/>
                  </a:lnTo>
                  <a:lnTo>
                    <a:pt x="1205" y="616"/>
                  </a:lnTo>
                  <a:lnTo>
                    <a:pt x="1203" y="614"/>
                  </a:lnTo>
                  <a:lnTo>
                    <a:pt x="1202" y="612"/>
                  </a:lnTo>
                  <a:lnTo>
                    <a:pt x="1200" y="607"/>
                  </a:lnTo>
                  <a:lnTo>
                    <a:pt x="1199" y="606"/>
                  </a:lnTo>
                  <a:lnTo>
                    <a:pt x="1198" y="604"/>
                  </a:lnTo>
                  <a:lnTo>
                    <a:pt x="1196" y="602"/>
                  </a:lnTo>
                  <a:lnTo>
                    <a:pt x="1194" y="601"/>
                  </a:lnTo>
                  <a:lnTo>
                    <a:pt x="1194" y="602"/>
                  </a:lnTo>
                  <a:lnTo>
                    <a:pt x="1193" y="602"/>
                  </a:lnTo>
                  <a:lnTo>
                    <a:pt x="1192" y="600"/>
                  </a:lnTo>
                  <a:lnTo>
                    <a:pt x="1191" y="596"/>
                  </a:lnTo>
                  <a:lnTo>
                    <a:pt x="1192" y="593"/>
                  </a:lnTo>
                  <a:lnTo>
                    <a:pt x="1192" y="591"/>
                  </a:lnTo>
                  <a:lnTo>
                    <a:pt x="1190" y="589"/>
                  </a:lnTo>
                  <a:lnTo>
                    <a:pt x="1190" y="588"/>
                  </a:lnTo>
                  <a:lnTo>
                    <a:pt x="1189" y="588"/>
                  </a:lnTo>
                  <a:lnTo>
                    <a:pt x="1189" y="587"/>
                  </a:lnTo>
                  <a:lnTo>
                    <a:pt x="1189" y="585"/>
                  </a:lnTo>
                  <a:lnTo>
                    <a:pt x="1189" y="584"/>
                  </a:lnTo>
                  <a:lnTo>
                    <a:pt x="1189" y="582"/>
                  </a:lnTo>
                  <a:lnTo>
                    <a:pt x="1189" y="581"/>
                  </a:lnTo>
                  <a:lnTo>
                    <a:pt x="1189" y="580"/>
                  </a:lnTo>
                  <a:lnTo>
                    <a:pt x="1189" y="578"/>
                  </a:lnTo>
                  <a:lnTo>
                    <a:pt x="1188" y="575"/>
                  </a:lnTo>
                  <a:lnTo>
                    <a:pt x="1187" y="574"/>
                  </a:lnTo>
                  <a:lnTo>
                    <a:pt x="1187" y="573"/>
                  </a:lnTo>
                  <a:lnTo>
                    <a:pt x="1187" y="570"/>
                  </a:lnTo>
                  <a:lnTo>
                    <a:pt x="1186" y="569"/>
                  </a:lnTo>
                  <a:lnTo>
                    <a:pt x="1183" y="568"/>
                  </a:lnTo>
                  <a:lnTo>
                    <a:pt x="1181" y="567"/>
                  </a:lnTo>
                  <a:lnTo>
                    <a:pt x="1181" y="566"/>
                  </a:lnTo>
                  <a:lnTo>
                    <a:pt x="1180" y="565"/>
                  </a:lnTo>
                  <a:lnTo>
                    <a:pt x="1179" y="564"/>
                  </a:lnTo>
                  <a:lnTo>
                    <a:pt x="1179" y="563"/>
                  </a:lnTo>
                  <a:lnTo>
                    <a:pt x="1179" y="564"/>
                  </a:lnTo>
                  <a:lnTo>
                    <a:pt x="1178" y="564"/>
                  </a:lnTo>
                  <a:lnTo>
                    <a:pt x="1178" y="565"/>
                  </a:lnTo>
                  <a:lnTo>
                    <a:pt x="1179" y="566"/>
                  </a:lnTo>
                  <a:lnTo>
                    <a:pt x="1179" y="567"/>
                  </a:lnTo>
                  <a:lnTo>
                    <a:pt x="1177" y="565"/>
                  </a:lnTo>
                  <a:lnTo>
                    <a:pt x="1168" y="555"/>
                  </a:lnTo>
                  <a:lnTo>
                    <a:pt x="1166" y="549"/>
                  </a:lnTo>
                  <a:lnTo>
                    <a:pt x="1165" y="549"/>
                  </a:lnTo>
                  <a:lnTo>
                    <a:pt x="1165" y="549"/>
                  </a:lnTo>
                  <a:lnTo>
                    <a:pt x="1164" y="550"/>
                  </a:lnTo>
                  <a:lnTo>
                    <a:pt x="1164" y="549"/>
                  </a:lnTo>
                  <a:lnTo>
                    <a:pt x="1162" y="548"/>
                  </a:lnTo>
                  <a:lnTo>
                    <a:pt x="1162" y="547"/>
                  </a:lnTo>
                  <a:lnTo>
                    <a:pt x="1162" y="545"/>
                  </a:lnTo>
                  <a:lnTo>
                    <a:pt x="1163" y="545"/>
                  </a:lnTo>
                  <a:lnTo>
                    <a:pt x="1164" y="546"/>
                  </a:lnTo>
                  <a:lnTo>
                    <a:pt x="1165" y="548"/>
                  </a:lnTo>
                  <a:lnTo>
                    <a:pt x="1166" y="549"/>
                  </a:lnTo>
                  <a:lnTo>
                    <a:pt x="1167" y="549"/>
                  </a:lnTo>
                  <a:lnTo>
                    <a:pt x="1168" y="549"/>
                  </a:lnTo>
                  <a:lnTo>
                    <a:pt x="1168" y="549"/>
                  </a:lnTo>
                  <a:lnTo>
                    <a:pt x="1169" y="554"/>
                  </a:lnTo>
                  <a:lnTo>
                    <a:pt x="1170" y="554"/>
                  </a:lnTo>
                  <a:lnTo>
                    <a:pt x="1169" y="549"/>
                  </a:lnTo>
                  <a:lnTo>
                    <a:pt x="1168" y="547"/>
                  </a:lnTo>
                  <a:lnTo>
                    <a:pt x="1163" y="541"/>
                  </a:lnTo>
                  <a:lnTo>
                    <a:pt x="1162" y="538"/>
                  </a:lnTo>
                  <a:lnTo>
                    <a:pt x="1160" y="534"/>
                  </a:lnTo>
                  <a:lnTo>
                    <a:pt x="1159" y="530"/>
                  </a:lnTo>
                  <a:lnTo>
                    <a:pt x="1161" y="529"/>
                  </a:lnTo>
                  <a:lnTo>
                    <a:pt x="1161" y="528"/>
                  </a:lnTo>
                  <a:lnTo>
                    <a:pt x="1160" y="526"/>
                  </a:lnTo>
                  <a:lnTo>
                    <a:pt x="1159" y="525"/>
                  </a:lnTo>
                  <a:lnTo>
                    <a:pt x="1158" y="524"/>
                  </a:lnTo>
                  <a:lnTo>
                    <a:pt x="1156" y="524"/>
                  </a:lnTo>
                  <a:lnTo>
                    <a:pt x="1156" y="523"/>
                  </a:lnTo>
                  <a:lnTo>
                    <a:pt x="1156" y="523"/>
                  </a:lnTo>
                  <a:lnTo>
                    <a:pt x="1156" y="522"/>
                  </a:lnTo>
                  <a:lnTo>
                    <a:pt x="1155" y="522"/>
                  </a:lnTo>
                  <a:lnTo>
                    <a:pt x="1154" y="520"/>
                  </a:lnTo>
                  <a:lnTo>
                    <a:pt x="1153" y="520"/>
                  </a:lnTo>
                  <a:lnTo>
                    <a:pt x="1153" y="521"/>
                  </a:lnTo>
                  <a:lnTo>
                    <a:pt x="1152" y="523"/>
                  </a:lnTo>
                  <a:lnTo>
                    <a:pt x="1151" y="523"/>
                  </a:lnTo>
                  <a:lnTo>
                    <a:pt x="1150" y="523"/>
                  </a:lnTo>
                  <a:lnTo>
                    <a:pt x="1150" y="521"/>
                  </a:lnTo>
                  <a:lnTo>
                    <a:pt x="1150" y="520"/>
                  </a:lnTo>
                  <a:lnTo>
                    <a:pt x="1150" y="519"/>
                  </a:lnTo>
                  <a:lnTo>
                    <a:pt x="1150" y="517"/>
                  </a:lnTo>
                  <a:lnTo>
                    <a:pt x="1150" y="517"/>
                  </a:lnTo>
                  <a:lnTo>
                    <a:pt x="1151" y="517"/>
                  </a:lnTo>
                  <a:lnTo>
                    <a:pt x="1151" y="516"/>
                  </a:lnTo>
                  <a:lnTo>
                    <a:pt x="1150" y="515"/>
                  </a:lnTo>
                  <a:lnTo>
                    <a:pt x="1150" y="514"/>
                  </a:lnTo>
                  <a:lnTo>
                    <a:pt x="1149" y="513"/>
                  </a:lnTo>
                  <a:lnTo>
                    <a:pt x="1148" y="511"/>
                  </a:lnTo>
                  <a:lnTo>
                    <a:pt x="1149" y="511"/>
                  </a:lnTo>
                  <a:lnTo>
                    <a:pt x="1150" y="510"/>
                  </a:lnTo>
                  <a:lnTo>
                    <a:pt x="1152" y="507"/>
                  </a:lnTo>
                  <a:lnTo>
                    <a:pt x="1153" y="506"/>
                  </a:lnTo>
                  <a:lnTo>
                    <a:pt x="1154" y="507"/>
                  </a:lnTo>
                  <a:lnTo>
                    <a:pt x="1156" y="508"/>
                  </a:lnTo>
                  <a:lnTo>
                    <a:pt x="1156" y="509"/>
                  </a:lnTo>
                  <a:lnTo>
                    <a:pt x="1156" y="509"/>
                  </a:lnTo>
                  <a:lnTo>
                    <a:pt x="1156" y="512"/>
                  </a:lnTo>
                  <a:lnTo>
                    <a:pt x="1157" y="512"/>
                  </a:lnTo>
                  <a:lnTo>
                    <a:pt x="1157" y="513"/>
                  </a:lnTo>
                  <a:lnTo>
                    <a:pt x="1158" y="514"/>
                  </a:lnTo>
                  <a:lnTo>
                    <a:pt x="1159" y="514"/>
                  </a:lnTo>
                  <a:lnTo>
                    <a:pt x="1159" y="515"/>
                  </a:lnTo>
                  <a:lnTo>
                    <a:pt x="1160" y="516"/>
                  </a:lnTo>
                  <a:lnTo>
                    <a:pt x="1160" y="517"/>
                  </a:lnTo>
                  <a:lnTo>
                    <a:pt x="1160" y="517"/>
                  </a:lnTo>
                  <a:lnTo>
                    <a:pt x="1160" y="518"/>
                  </a:lnTo>
                  <a:lnTo>
                    <a:pt x="1162" y="520"/>
                  </a:lnTo>
                  <a:lnTo>
                    <a:pt x="1163" y="517"/>
                  </a:lnTo>
                  <a:lnTo>
                    <a:pt x="1163" y="515"/>
                  </a:lnTo>
                  <a:lnTo>
                    <a:pt x="1163" y="511"/>
                  </a:lnTo>
                  <a:lnTo>
                    <a:pt x="1163" y="509"/>
                  </a:lnTo>
                  <a:lnTo>
                    <a:pt x="1163" y="509"/>
                  </a:lnTo>
                  <a:lnTo>
                    <a:pt x="1164" y="508"/>
                  </a:lnTo>
                  <a:lnTo>
                    <a:pt x="1164" y="509"/>
                  </a:lnTo>
                  <a:lnTo>
                    <a:pt x="1164" y="509"/>
                  </a:lnTo>
                  <a:lnTo>
                    <a:pt x="1166" y="509"/>
                  </a:lnTo>
                  <a:lnTo>
                    <a:pt x="1167" y="507"/>
                  </a:lnTo>
                  <a:lnTo>
                    <a:pt x="1167" y="505"/>
                  </a:lnTo>
                  <a:lnTo>
                    <a:pt x="1167" y="495"/>
                  </a:lnTo>
                  <a:lnTo>
                    <a:pt x="1167" y="493"/>
                  </a:lnTo>
                  <a:lnTo>
                    <a:pt x="1165" y="490"/>
                  </a:lnTo>
                  <a:lnTo>
                    <a:pt x="1163" y="487"/>
                  </a:lnTo>
                  <a:lnTo>
                    <a:pt x="1156" y="486"/>
                  </a:lnTo>
                  <a:lnTo>
                    <a:pt x="1156" y="485"/>
                  </a:lnTo>
                  <a:lnTo>
                    <a:pt x="1154" y="483"/>
                  </a:lnTo>
                  <a:lnTo>
                    <a:pt x="1153" y="482"/>
                  </a:lnTo>
                  <a:lnTo>
                    <a:pt x="1151" y="475"/>
                  </a:lnTo>
                  <a:lnTo>
                    <a:pt x="1151" y="474"/>
                  </a:lnTo>
                  <a:lnTo>
                    <a:pt x="1151" y="470"/>
                  </a:lnTo>
                  <a:lnTo>
                    <a:pt x="1151" y="469"/>
                  </a:lnTo>
                  <a:lnTo>
                    <a:pt x="1150" y="468"/>
                  </a:lnTo>
                  <a:lnTo>
                    <a:pt x="1149" y="467"/>
                  </a:lnTo>
                  <a:lnTo>
                    <a:pt x="1149" y="466"/>
                  </a:lnTo>
                  <a:lnTo>
                    <a:pt x="1149" y="465"/>
                  </a:lnTo>
                  <a:lnTo>
                    <a:pt x="1149" y="464"/>
                  </a:lnTo>
                  <a:lnTo>
                    <a:pt x="1149" y="462"/>
                  </a:lnTo>
                  <a:lnTo>
                    <a:pt x="1150" y="461"/>
                  </a:lnTo>
                  <a:lnTo>
                    <a:pt x="1151" y="461"/>
                  </a:lnTo>
                  <a:lnTo>
                    <a:pt x="1152" y="463"/>
                  </a:lnTo>
                  <a:lnTo>
                    <a:pt x="1153" y="465"/>
                  </a:lnTo>
                  <a:lnTo>
                    <a:pt x="1154" y="465"/>
                  </a:lnTo>
                  <a:lnTo>
                    <a:pt x="1158" y="466"/>
                  </a:lnTo>
                  <a:lnTo>
                    <a:pt x="1160" y="467"/>
                  </a:lnTo>
                  <a:lnTo>
                    <a:pt x="1163" y="470"/>
                  </a:lnTo>
                  <a:lnTo>
                    <a:pt x="1163" y="468"/>
                  </a:lnTo>
                  <a:lnTo>
                    <a:pt x="1162" y="466"/>
                  </a:lnTo>
                  <a:lnTo>
                    <a:pt x="1156" y="462"/>
                  </a:lnTo>
                  <a:lnTo>
                    <a:pt x="1155" y="460"/>
                  </a:lnTo>
                  <a:lnTo>
                    <a:pt x="1151" y="454"/>
                  </a:lnTo>
                  <a:lnTo>
                    <a:pt x="1148" y="453"/>
                  </a:lnTo>
                  <a:lnTo>
                    <a:pt x="1147" y="452"/>
                  </a:lnTo>
                  <a:lnTo>
                    <a:pt x="1145" y="452"/>
                  </a:lnTo>
                  <a:lnTo>
                    <a:pt x="1143" y="452"/>
                  </a:lnTo>
                  <a:lnTo>
                    <a:pt x="1141" y="452"/>
                  </a:lnTo>
                  <a:lnTo>
                    <a:pt x="1139" y="449"/>
                  </a:lnTo>
                  <a:lnTo>
                    <a:pt x="1133" y="447"/>
                  </a:lnTo>
                  <a:lnTo>
                    <a:pt x="1132" y="447"/>
                  </a:lnTo>
                  <a:lnTo>
                    <a:pt x="1132" y="446"/>
                  </a:lnTo>
                  <a:lnTo>
                    <a:pt x="1131" y="445"/>
                  </a:lnTo>
                  <a:lnTo>
                    <a:pt x="1129" y="444"/>
                  </a:lnTo>
                  <a:lnTo>
                    <a:pt x="1128" y="443"/>
                  </a:lnTo>
                  <a:lnTo>
                    <a:pt x="1126" y="440"/>
                  </a:lnTo>
                  <a:lnTo>
                    <a:pt x="1122" y="433"/>
                  </a:lnTo>
                  <a:lnTo>
                    <a:pt x="1121" y="431"/>
                  </a:lnTo>
                  <a:lnTo>
                    <a:pt x="1119" y="431"/>
                  </a:lnTo>
                  <a:lnTo>
                    <a:pt x="1118" y="431"/>
                  </a:lnTo>
                  <a:lnTo>
                    <a:pt x="1118" y="428"/>
                  </a:lnTo>
                  <a:lnTo>
                    <a:pt x="1118" y="427"/>
                  </a:lnTo>
                  <a:lnTo>
                    <a:pt x="1119" y="425"/>
                  </a:lnTo>
                  <a:lnTo>
                    <a:pt x="1119" y="423"/>
                  </a:lnTo>
                  <a:lnTo>
                    <a:pt x="1117" y="425"/>
                  </a:lnTo>
                  <a:lnTo>
                    <a:pt x="1117" y="425"/>
                  </a:lnTo>
                  <a:lnTo>
                    <a:pt x="1116" y="424"/>
                  </a:lnTo>
                  <a:lnTo>
                    <a:pt x="1115" y="424"/>
                  </a:lnTo>
                  <a:lnTo>
                    <a:pt x="1114" y="424"/>
                  </a:lnTo>
                  <a:lnTo>
                    <a:pt x="1113" y="425"/>
                  </a:lnTo>
                  <a:lnTo>
                    <a:pt x="1113" y="426"/>
                  </a:lnTo>
                  <a:lnTo>
                    <a:pt x="1116" y="429"/>
                  </a:lnTo>
                  <a:lnTo>
                    <a:pt x="1114" y="429"/>
                  </a:lnTo>
                  <a:lnTo>
                    <a:pt x="1112" y="428"/>
                  </a:lnTo>
                  <a:lnTo>
                    <a:pt x="1111" y="428"/>
                  </a:lnTo>
                  <a:lnTo>
                    <a:pt x="1109" y="428"/>
                  </a:lnTo>
                  <a:lnTo>
                    <a:pt x="1109" y="426"/>
                  </a:lnTo>
                  <a:lnTo>
                    <a:pt x="1109" y="426"/>
                  </a:lnTo>
                  <a:lnTo>
                    <a:pt x="1108" y="428"/>
                  </a:lnTo>
                  <a:lnTo>
                    <a:pt x="1107" y="428"/>
                  </a:lnTo>
                  <a:lnTo>
                    <a:pt x="1106" y="429"/>
                  </a:lnTo>
                  <a:lnTo>
                    <a:pt x="1106" y="428"/>
                  </a:lnTo>
                  <a:lnTo>
                    <a:pt x="1104" y="427"/>
                  </a:lnTo>
                  <a:lnTo>
                    <a:pt x="1104" y="426"/>
                  </a:lnTo>
                  <a:lnTo>
                    <a:pt x="1104" y="426"/>
                  </a:lnTo>
                  <a:lnTo>
                    <a:pt x="1105" y="426"/>
                  </a:lnTo>
                  <a:lnTo>
                    <a:pt x="1106" y="426"/>
                  </a:lnTo>
                  <a:lnTo>
                    <a:pt x="1106" y="425"/>
                  </a:lnTo>
                  <a:lnTo>
                    <a:pt x="1106" y="424"/>
                  </a:lnTo>
                  <a:lnTo>
                    <a:pt x="1107" y="423"/>
                  </a:lnTo>
                  <a:lnTo>
                    <a:pt x="1107" y="423"/>
                  </a:lnTo>
                  <a:lnTo>
                    <a:pt x="1106" y="422"/>
                  </a:lnTo>
                  <a:lnTo>
                    <a:pt x="1106" y="423"/>
                  </a:lnTo>
                  <a:lnTo>
                    <a:pt x="1105" y="421"/>
                  </a:lnTo>
                  <a:lnTo>
                    <a:pt x="1104" y="422"/>
                  </a:lnTo>
                  <a:lnTo>
                    <a:pt x="1103" y="422"/>
                  </a:lnTo>
                  <a:lnTo>
                    <a:pt x="1104" y="423"/>
                  </a:lnTo>
                  <a:lnTo>
                    <a:pt x="1103" y="424"/>
                  </a:lnTo>
                  <a:lnTo>
                    <a:pt x="1102" y="424"/>
                  </a:lnTo>
                  <a:lnTo>
                    <a:pt x="1101" y="423"/>
                  </a:lnTo>
                  <a:lnTo>
                    <a:pt x="1102" y="423"/>
                  </a:lnTo>
                  <a:lnTo>
                    <a:pt x="1101" y="423"/>
                  </a:lnTo>
                  <a:lnTo>
                    <a:pt x="1101" y="421"/>
                  </a:lnTo>
                  <a:lnTo>
                    <a:pt x="1101" y="417"/>
                  </a:lnTo>
                  <a:lnTo>
                    <a:pt x="1100" y="415"/>
                  </a:lnTo>
                  <a:lnTo>
                    <a:pt x="1100" y="414"/>
                  </a:lnTo>
                  <a:lnTo>
                    <a:pt x="1100" y="412"/>
                  </a:lnTo>
                  <a:lnTo>
                    <a:pt x="1100" y="410"/>
                  </a:lnTo>
                  <a:lnTo>
                    <a:pt x="1098" y="409"/>
                  </a:lnTo>
                  <a:lnTo>
                    <a:pt x="1097" y="409"/>
                  </a:lnTo>
                  <a:lnTo>
                    <a:pt x="1096" y="409"/>
                  </a:lnTo>
                  <a:lnTo>
                    <a:pt x="1095" y="410"/>
                  </a:lnTo>
                  <a:lnTo>
                    <a:pt x="1094" y="411"/>
                  </a:lnTo>
                  <a:lnTo>
                    <a:pt x="1093" y="411"/>
                  </a:lnTo>
                  <a:lnTo>
                    <a:pt x="1093" y="411"/>
                  </a:lnTo>
                  <a:lnTo>
                    <a:pt x="1093" y="410"/>
                  </a:lnTo>
                  <a:lnTo>
                    <a:pt x="1093" y="409"/>
                  </a:lnTo>
                  <a:lnTo>
                    <a:pt x="1093" y="408"/>
                  </a:lnTo>
                  <a:lnTo>
                    <a:pt x="1094" y="407"/>
                  </a:lnTo>
                  <a:lnTo>
                    <a:pt x="1094" y="407"/>
                  </a:lnTo>
                  <a:lnTo>
                    <a:pt x="1095" y="407"/>
                  </a:lnTo>
                  <a:lnTo>
                    <a:pt x="1096" y="405"/>
                  </a:lnTo>
                  <a:lnTo>
                    <a:pt x="1095" y="405"/>
                  </a:lnTo>
                  <a:lnTo>
                    <a:pt x="1094" y="404"/>
                  </a:lnTo>
                  <a:lnTo>
                    <a:pt x="1093" y="405"/>
                  </a:lnTo>
                  <a:lnTo>
                    <a:pt x="1092" y="407"/>
                  </a:lnTo>
                  <a:lnTo>
                    <a:pt x="1091" y="407"/>
                  </a:lnTo>
                  <a:lnTo>
                    <a:pt x="1091" y="406"/>
                  </a:lnTo>
                  <a:lnTo>
                    <a:pt x="1090" y="406"/>
                  </a:lnTo>
                  <a:lnTo>
                    <a:pt x="1089" y="405"/>
                  </a:lnTo>
                  <a:lnTo>
                    <a:pt x="1088" y="404"/>
                  </a:lnTo>
                  <a:lnTo>
                    <a:pt x="1087" y="404"/>
                  </a:lnTo>
                  <a:lnTo>
                    <a:pt x="1085" y="403"/>
                  </a:lnTo>
                  <a:lnTo>
                    <a:pt x="1085" y="403"/>
                  </a:lnTo>
                  <a:lnTo>
                    <a:pt x="1088" y="401"/>
                  </a:lnTo>
                  <a:lnTo>
                    <a:pt x="1089" y="401"/>
                  </a:lnTo>
                  <a:lnTo>
                    <a:pt x="1090" y="403"/>
                  </a:lnTo>
                  <a:lnTo>
                    <a:pt x="1092" y="401"/>
                  </a:lnTo>
                  <a:lnTo>
                    <a:pt x="1096" y="401"/>
                  </a:lnTo>
                  <a:lnTo>
                    <a:pt x="1098" y="400"/>
                  </a:lnTo>
                  <a:lnTo>
                    <a:pt x="1098" y="400"/>
                  </a:lnTo>
                  <a:lnTo>
                    <a:pt x="1098" y="401"/>
                  </a:lnTo>
                  <a:lnTo>
                    <a:pt x="1099" y="402"/>
                  </a:lnTo>
                  <a:lnTo>
                    <a:pt x="1100" y="402"/>
                  </a:lnTo>
                  <a:lnTo>
                    <a:pt x="1100" y="401"/>
                  </a:lnTo>
                  <a:lnTo>
                    <a:pt x="1100" y="400"/>
                  </a:lnTo>
                  <a:lnTo>
                    <a:pt x="1099" y="399"/>
                  </a:lnTo>
                  <a:lnTo>
                    <a:pt x="1098" y="398"/>
                  </a:lnTo>
                  <a:lnTo>
                    <a:pt x="1097" y="397"/>
                  </a:lnTo>
                  <a:lnTo>
                    <a:pt x="1095" y="395"/>
                  </a:lnTo>
                  <a:lnTo>
                    <a:pt x="1094" y="393"/>
                  </a:lnTo>
                  <a:lnTo>
                    <a:pt x="1093" y="393"/>
                  </a:lnTo>
                  <a:lnTo>
                    <a:pt x="1092" y="393"/>
                  </a:lnTo>
                  <a:lnTo>
                    <a:pt x="1090" y="392"/>
                  </a:lnTo>
                  <a:lnTo>
                    <a:pt x="1089" y="392"/>
                  </a:lnTo>
                  <a:lnTo>
                    <a:pt x="1087" y="393"/>
                  </a:lnTo>
                  <a:lnTo>
                    <a:pt x="1086" y="393"/>
                  </a:lnTo>
                  <a:lnTo>
                    <a:pt x="1084" y="393"/>
                  </a:lnTo>
                  <a:lnTo>
                    <a:pt x="1083" y="393"/>
                  </a:lnTo>
                  <a:lnTo>
                    <a:pt x="1082" y="392"/>
                  </a:lnTo>
                  <a:lnTo>
                    <a:pt x="1083" y="393"/>
                  </a:lnTo>
                  <a:lnTo>
                    <a:pt x="1082" y="394"/>
                  </a:lnTo>
                  <a:lnTo>
                    <a:pt x="1081" y="394"/>
                  </a:lnTo>
                  <a:lnTo>
                    <a:pt x="1080" y="393"/>
                  </a:lnTo>
                  <a:lnTo>
                    <a:pt x="1081" y="392"/>
                  </a:lnTo>
                  <a:lnTo>
                    <a:pt x="1081" y="392"/>
                  </a:lnTo>
                  <a:lnTo>
                    <a:pt x="1078" y="390"/>
                  </a:lnTo>
                  <a:lnTo>
                    <a:pt x="1075" y="388"/>
                  </a:lnTo>
                  <a:lnTo>
                    <a:pt x="1074" y="388"/>
                  </a:lnTo>
                  <a:lnTo>
                    <a:pt x="1072" y="388"/>
                  </a:lnTo>
                  <a:lnTo>
                    <a:pt x="1070" y="388"/>
                  </a:lnTo>
                  <a:lnTo>
                    <a:pt x="1070" y="388"/>
                  </a:lnTo>
                  <a:lnTo>
                    <a:pt x="1070" y="389"/>
                  </a:lnTo>
                  <a:lnTo>
                    <a:pt x="1070" y="390"/>
                  </a:lnTo>
                  <a:lnTo>
                    <a:pt x="1070" y="390"/>
                  </a:lnTo>
                  <a:lnTo>
                    <a:pt x="1070" y="391"/>
                  </a:lnTo>
                  <a:lnTo>
                    <a:pt x="1070" y="392"/>
                  </a:lnTo>
                  <a:lnTo>
                    <a:pt x="1069" y="392"/>
                  </a:lnTo>
                  <a:lnTo>
                    <a:pt x="1068" y="390"/>
                  </a:lnTo>
                  <a:lnTo>
                    <a:pt x="1069" y="388"/>
                  </a:lnTo>
                  <a:lnTo>
                    <a:pt x="1070" y="388"/>
                  </a:lnTo>
                  <a:lnTo>
                    <a:pt x="1069" y="387"/>
                  </a:lnTo>
                  <a:lnTo>
                    <a:pt x="1068" y="387"/>
                  </a:lnTo>
                  <a:lnTo>
                    <a:pt x="1068" y="388"/>
                  </a:lnTo>
                  <a:lnTo>
                    <a:pt x="1067" y="388"/>
                  </a:lnTo>
                  <a:lnTo>
                    <a:pt x="1066" y="388"/>
                  </a:lnTo>
                  <a:lnTo>
                    <a:pt x="1065" y="386"/>
                  </a:lnTo>
                  <a:lnTo>
                    <a:pt x="1066" y="386"/>
                  </a:lnTo>
                  <a:lnTo>
                    <a:pt x="1067" y="385"/>
                  </a:lnTo>
                  <a:lnTo>
                    <a:pt x="1067" y="384"/>
                  </a:lnTo>
                  <a:lnTo>
                    <a:pt x="1067" y="384"/>
                  </a:lnTo>
                  <a:lnTo>
                    <a:pt x="1067" y="383"/>
                  </a:lnTo>
                  <a:lnTo>
                    <a:pt x="1066" y="384"/>
                  </a:lnTo>
                  <a:lnTo>
                    <a:pt x="1065" y="384"/>
                  </a:lnTo>
                  <a:lnTo>
                    <a:pt x="1064" y="384"/>
                  </a:lnTo>
                  <a:lnTo>
                    <a:pt x="1064" y="383"/>
                  </a:lnTo>
                  <a:lnTo>
                    <a:pt x="1064" y="381"/>
                  </a:lnTo>
                  <a:lnTo>
                    <a:pt x="1064" y="380"/>
                  </a:lnTo>
                  <a:lnTo>
                    <a:pt x="1063" y="381"/>
                  </a:lnTo>
                  <a:lnTo>
                    <a:pt x="1062" y="382"/>
                  </a:lnTo>
                  <a:lnTo>
                    <a:pt x="1062" y="381"/>
                  </a:lnTo>
                  <a:lnTo>
                    <a:pt x="1062" y="377"/>
                  </a:lnTo>
                  <a:lnTo>
                    <a:pt x="1062" y="379"/>
                  </a:lnTo>
                  <a:lnTo>
                    <a:pt x="1061" y="379"/>
                  </a:lnTo>
                  <a:lnTo>
                    <a:pt x="1060" y="380"/>
                  </a:lnTo>
                  <a:lnTo>
                    <a:pt x="1060" y="379"/>
                  </a:lnTo>
                  <a:lnTo>
                    <a:pt x="1061" y="378"/>
                  </a:lnTo>
                  <a:lnTo>
                    <a:pt x="1061" y="377"/>
                  </a:lnTo>
                  <a:lnTo>
                    <a:pt x="1062" y="371"/>
                  </a:lnTo>
                  <a:lnTo>
                    <a:pt x="1062" y="369"/>
                  </a:lnTo>
                  <a:lnTo>
                    <a:pt x="1062" y="369"/>
                  </a:lnTo>
                  <a:lnTo>
                    <a:pt x="1062" y="371"/>
                  </a:lnTo>
                  <a:lnTo>
                    <a:pt x="1062" y="372"/>
                  </a:lnTo>
                  <a:lnTo>
                    <a:pt x="1062" y="376"/>
                  </a:lnTo>
                  <a:lnTo>
                    <a:pt x="1062" y="375"/>
                  </a:lnTo>
                  <a:lnTo>
                    <a:pt x="1064" y="372"/>
                  </a:lnTo>
                  <a:lnTo>
                    <a:pt x="1065" y="370"/>
                  </a:lnTo>
                  <a:lnTo>
                    <a:pt x="1065" y="372"/>
                  </a:lnTo>
                  <a:lnTo>
                    <a:pt x="1065" y="373"/>
                  </a:lnTo>
                  <a:lnTo>
                    <a:pt x="1064" y="373"/>
                  </a:lnTo>
                  <a:lnTo>
                    <a:pt x="1064" y="375"/>
                  </a:lnTo>
                  <a:lnTo>
                    <a:pt x="1064" y="376"/>
                  </a:lnTo>
                  <a:lnTo>
                    <a:pt x="1064" y="377"/>
                  </a:lnTo>
                  <a:lnTo>
                    <a:pt x="1064" y="378"/>
                  </a:lnTo>
                  <a:lnTo>
                    <a:pt x="1065" y="377"/>
                  </a:lnTo>
                  <a:lnTo>
                    <a:pt x="1066" y="376"/>
                  </a:lnTo>
                  <a:lnTo>
                    <a:pt x="1067" y="375"/>
                  </a:lnTo>
                  <a:lnTo>
                    <a:pt x="1067" y="374"/>
                  </a:lnTo>
                  <a:lnTo>
                    <a:pt x="1067" y="373"/>
                  </a:lnTo>
                  <a:lnTo>
                    <a:pt x="1067" y="371"/>
                  </a:lnTo>
                  <a:lnTo>
                    <a:pt x="1067" y="369"/>
                  </a:lnTo>
                  <a:lnTo>
                    <a:pt x="1067" y="368"/>
                  </a:lnTo>
                  <a:lnTo>
                    <a:pt x="1064" y="367"/>
                  </a:lnTo>
                  <a:lnTo>
                    <a:pt x="1062" y="364"/>
                  </a:lnTo>
                  <a:lnTo>
                    <a:pt x="1062" y="363"/>
                  </a:lnTo>
                  <a:lnTo>
                    <a:pt x="1062" y="363"/>
                  </a:lnTo>
                  <a:lnTo>
                    <a:pt x="1060" y="361"/>
                  </a:lnTo>
                  <a:lnTo>
                    <a:pt x="1058" y="360"/>
                  </a:lnTo>
                  <a:lnTo>
                    <a:pt x="1057" y="359"/>
                  </a:lnTo>
                  <a:lnTo>
                    <a:pt x="1057" y="358"/>
                  </a:lnTo>
                  <a:lnTo>
                    <a:pt x="1058" y="357"/>
                  </a:lnTo>
                  <a:lnTo>
                    <a:pt x="1059" y="356"/>
                  </a:lnTo>
                  <a:lnTo>
                    <a:pt x="1060" y="357"/>
                  </a:lnTo>
                  <a:lnTo>
                    <a:pt x="1061" y="356"/>
                  </a:lnTo>
                  <a:lnTo>
                    <a:pt x="1062" y="355"/>
                  </a:lnTo>
                  <a:lnTo>
                    <a:pt x="1061" y="354"/>
                  </a:lnTo>
                  <a:lnTo>
                    <a:pt x="1060" y="354"/>
                  </a:lnTo>
                  <a:lnTo>
                    <a:pt x="1058" y="353"/>
                  </a:lnTo>
                  <a:lnTo>
                    <a:pt x="1055" y="353"/>
                  </a:lnTo>
                  <a:lnTo>
                    <a:pt x="1054" y="353"/>
                  </a:lnTo>
                  <a:lnTo>
                    <a:pt x="1052" y="352"/>
                  </a:lnTo>
                  <a:lnTo>
                    <a:pt x="1050" y="352"/>
                  </a:lnTo>
                  <a:lnTo>
                    <a:pt x="1050" y="351"/>
                  </a:lnTo>
                  <a:lnTo>
                    <a:pt x="1051" y="350"/>
                  </a:lnTo>
                  <a:lnTo>
                    <a:pt x="1050" y="349"/>
                  </a:lnTo>
                  <a:lnTo>
                    <a:pt x="1047" y="345"/>
                  </a:lnTo>
                  <a:lnTo>
                    <a:pt x="1046" y="345"/>
                  </a:lnTo>
                  <a:lnTo>
                    <a:pt x="1046" y="344"/>
                  </a:lnTo>
                  <a:lnTo>
                    <a:pt x="1046" y="342"/>
                  </a:lnTo>
                  <a:lnTo>
                    <a:pt x="1047" y="340"/>
                  </a:lnTo>
                  <a:lnTo>
                    <a:pt x="1048" y="338"/>
                  </a:lnTo>
                  <a:lnTo>
                    <a:pt x="1047" y="337"/>
                  </a:lnTo>
                  <a:lnTo>
                    <a:pt x="1041" y="330"/>
                  </a:lnTo>
                  <a:lnTo>
                    <a:pt x="1040" y="329"/>
                  </a:lnTo>
                  <a:lnTo>
                    <a:pt x="1040" y="326"/>
                  </a:lnTo>
                  <a:lnTo>
                    <a:pt x="1040" y="325"/>
                  </a:lnTo>
                  <a:lnTo>
                    <a:pt x="1040" y="323"/>
                  </a:lnTo>
                  <a:lnTo>
                    <a:pt x="1041" y="322"/>
                  </a:lnTo>
                  <a:lnTo>
                    <a:pt x="1041" y="321"/>
                  </a:lnTo>
                  <a:lnTo>
                    <a:pt x="1040" y="321"/>
                  </a:lnTo>
                  <a:lnTo>
                    <a:pt x="1040" y="322"/>
                  </a:lnTo>
                  <a:lnTo>
                    <a:pt x="1039" y="322"/>
                  </a:lnTo>
                  <a:lnTo>
                    <a:pt x="1039" y="323"/>
                  </a:lnTo>
                  <a:lnTo>
                    <a:pt x="1037" y="323"/>
                  </a:lnTo>
                  <a:lnTo>
                    <a:pt x="1037" y="322"/>
                  </a:lnTo>
                  <a:lnTo>
                    <a:pt x="1038" y="321"/>
                  </a:lnTo>
                  <a:lnTo>
                    <a:pt x="1039" y="322"/>
                  </a:lnTo>
                  <a:lnTo>
                    <a:pt x="1040" y="321"/>
                  </a:lnTo>
                  <a:lnTo>
                    <a:pt x="1040" y="318"/>
                  </a:lnTo>
                  <a:lnTo>
                    <a:pt x="1039" y="313"/>
                  </a:lnTo>
                  <a:lnTo>
                    <a:pt x="1039" y="313"/>
                  </a:lnTo>
                  <a:lnTo>
                    <a:pt x="1037" y="312"/>
                  </a:lnTo>
                  <a:lnTo>
                    <a:pt x="1036" y="312"/>
                  </a:lnTo>
                  <a:lnTo>
                    <a:pt x="1034" y="309"/>
                  </a:lnTo>
                  <a:lnTo>
                    <a:pt x="1020" y="310"/>
                  </a:lnTo>
                  <a:lnTo>
                    <a:pt x="1007" y="310"/>
                  </a:lnTo>
                  <a:close/>
                  <a:moveTo>
                    <a:pt x="1064" y="388"/>
                  </a:moveTo>
                  <a:lnTo>
                    <a:pt x="1065" y="388"/>
                  </a:lnTo>
                  <a:lnTo>
                    <a:pt x="1067" y="388"/>
                  </a:lnTo>
                  <a:lnTo>
                    <a:pt x="1066" y="388"/>
                  </a:lnTo>
                  <a:lnTo>
                    <a:pt x="1065" y="388"/>
                  </a:lnTo>
                  <a:lnTo>
                    <a:pt x="1063" y="388"/>
                  </a:lnTo>
                  <a:lnTo>
                    <a:pt x="1064" y="38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108">
              <a:extLst>
                <a:ext uri="{FF2B5EF4-FFF2-40B4-BE49-F238E27FC236}">
                  <a16:creationId xmlns:a16="http://schemas.microsoft.com/office/drawing/2014/main" id="{5F9BA9F9-CFE0-BD36-8DF3-A00A5F8C7B38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2725" y="1754188"/>
              <a:ext cx="879475" cy="1092200"/>
            </a:xfrm>
            <a:custGeom>
              <a:avLst/>
              <a:gdLst>
                <a:gd name="T0" fmla="*/ 532 w 554"/>
                <a:gd name="T1" fmla="*/ 16 h 688"/>
                <a:gd name="T2" fmla="*/ 502 w 554"/>
                <a:gd name="T3" fmla="*/ 29 h 688"/>
                <a:gd name="T4" fmla="*/ 509 w 554"/>
                <a:gd name="T5" fmla="*/ 46 h 688"/>
                <a:gd name="T6" fmla="*/ 466 w 554"/>
                <a:gd name="T7" fmla="*/ 53 h 688"/>
                <a:gd name="T8" fmla="*/ 445 w 554"/>
                <a:gd name="T9" fmla="*/ 51 h 688"/>
                <a:gd name="T10" fmla="*/ 408 w 554"/>
                <a:gd name="T11" fmla="*/ 117 h 688"/>
                <a:gd name="T12" fmla="*/ 411 w 554"/>
                <a:gd name="T13" fmla="*/ 164 h 688"/>
                <a:gd name="T14" fmla="*/ 355 w 554"/>
                <a:gd name="T15" fmla="*/ 187 h 688"/>
                <a:gd name="T16" fmla="*/ 250 w 554"/>
                <a:gd name="T17" fmla="*/ 204 h 688"/>
                <a:gd name="T18" fmla="*/ 164 w 554"/>
                <a:gd name="T19" fmla="*/ 207 h 688"/>
                <a:gd name="T20" fmla="*/ 89 w 554"/>
                <a:gd name="T21" fmla="*/ 201 h 688"/>
                <a:gd name="T22" fmla="*/ 0 w 554"/>
                <a:gd name="T23" fmla="*/ 171 h 688"/>
                <a:gd name="T24" fmla="*/ 40 w 554"/>
                <a:gd name="T25" fmla="*/ 226 h 688"/>
                <a:gd name="T26" fmla="*/ 48 w 554"/>
                <a:gd name="T27" fmla="*/ 241 h 688"/>
                <a:gd name="T28" fmla="*/ 72 w 554"/>
                <a:gd name="T29" fmla="*/ 278 h 688"/>
                <a:gd name="T30" fmla="*/ 120 w 554"/>
                <a:gd name="T31" fmla="*/ 299 h 688"/>
                <a:gd name="T32" fmla="*/ 146 w 554"/>
                <a:gd name="T33" fmla="*/ 350 h 688"/>
                <a:gd name="T34" fmla="*/ 147 w 554"/>
                <a:gd name="T35" fmla="*/ 396 h 688"/>
                <a:gd name="T36" fmla="*/ 178 w 554"/>
                <a:gd name="T37" fmla="*/ 395 h 688"/>
                <a:gd name="T38" fmla="*/ 180 w 554"/>
                <a:gd name="T39" fmla="*/ 420 h 688"/>
                <a:gd name="T40" fmla="*/ 169 w 554"/>
                <a:gd name="T41" fmla="*/ 445 h 688"/>
                <a:gd name="T42" fmla="*/ 135 w 554"/>
                <a:gd name="T43" fmla="*/ 448 h 688"/>
                <a:gd name="T44" fmla="*/ 111 w 554"/>
                <a:gd name="T45" fmla="*/ 454 h 688"/>
                <a:gd name="T46" fmla="*/ 96 w 554"/>
                <a:gd name="T47" fmla="*/ 467 h 688"/>
                <a:gd name="T48" fmla="*/ 70 w 554"/>
                <a:gd name="T49" fmla="*/ 506 h 688"/>
                <a:gd name="T50" fmla="*/ 61 w 554"/>
                <a:gd name="T51" fmla="*/ 534 h 688"/>
                <a:gd name="T52" fmla="*/ 70 w 554"/>
                <a:gd name="T53" fmla="*/ 565 h 688"/>
                <a:gd name="T54" fmla="*/ 69 w 554"/>
                <a:gd name="T55" fmla="*/ 579 h 688"/>
                <a:gd name="T56" fmla="*/ 93 w 554"/>
                <a:gd name="T57" fmla="*/ 571 h 688"/>
                <a:gd name="T58" fmla="*/ 110 w 554"/>
                <a:gd name="T59" fmla="*/ 571 h 688"/>
                <a:gd name="T60" fmla="*/ 116 w 554"/>
                <a:gd name="T61" fmla="*/ 565 h 688"/>
                <a:gd name="T62" fmla="*/ 172 w 554"/>
                <a:gd name="T63" fmla="*/ 559 h 688"/>
                <a:gd name="T64" fmla="*/ 197 w 554"/>
                <a:gd name="T65" fmla="*/ 558 h 688"/>
                <a:gd name="T66" fmla="*/ 235 w 554"/>
                <a:gd name="T67" fmla="*/ 553 h 688"/>
                <a:gd name="T68" fmla="*/ 235 w 554"/>
                <a:gd name="T69" fmla="*/ 546 h 688"/>
                <a:gd name="T70" fmla="*/ 242 w 554"/>
                <a:gd name="T71" fmla="*/ 547 h 688"/>
                <a:gd name="T72" fmla="*/ 267 w 554"/>
                <a:gd name="T73" fmla="*/ 561 h 688"/>
                <a:gd name="T74" fmla="*/ 282 w 554"/>
                <a:gd name="T75" fmla="*/ 566 h 688"/>
                <a:gd name="T76" fmla="*/ 292 w 554"/>
                <a:gd name="T77" fmla="*/ 555 h 688"/>
                <a:gd name="T78" fmla="*/ 325 w 554"/>
                <a:gd name="T79" fmla="*/ 555 h 688"/>
                <a:gd name="T80" fmla="*/ 359 w 554"/>
                <a:gd name="T81" fmla="*/ 553 h 688"/>
                <a:gd name="T82" fmla="*/ 404 w 554"/>
                <a:gd name="T83" fmla="*/ 541 h 688"/>
                <a:gd name="T84" fmla="*/ 417 w 554"/>
                <a:gd name="T85" fmla="*/ 541 h 688"/>
                <a:gd name="T86" fmla="*/ 403 w 554"/>
                <a:gd name="T87" fmla="*/ 538 h 688"/>
                <a:gd name="T88" fmla="*/ 403 w 554"/>
                <a:gd name="T89" fmla="*/ 531 h 688"/>
                <a:gd name="T90" fmla="*/ 422 w 554"/>
                <a:gd name="T91" fmla="*/ 535 h 688"/>
                <a:gd name="T92" fmla="*/ 426 w 554"/>
                <a:gd name="T93" fmla="*/ 551 h 688"/>
                <a:gd name="T94" fmla="*/ 437 w 554"/>
                <a:gd name="T95" fmla="*/ 578 h 688"/>
                <a:gd name="T96" fmla="*/ 451 w 554"/>
                <a:gd name="T97" fmla="*/ 594 h 688"/>
                <a:gd name="T98" fmla="*/ 466 w 554"/>
                <a:gd name="T99" fmla="*/ 598 h 688"/>
                <a:gd name="T100" fmla="*/ 476 w 554"/>
                <a:gd name="T101" fmla="*/ 603 h 688"/>
                <a:gd name="T102" fmla="*/ 474 w 554"/>
                <a:gd name="T103" fmla="*/ 615 h 688"/>
                <a:gd name="T104" fmla="*/ 481 w 554"/>
                <a:gd name="T105" fmla="*/ 633 h 688"/>
                <a:gd name="T106" fmla="*/ 483 w 554"/>
                <a:gd name="T107" fmla="*/ 648 h 688"/>
                <a:gd name="T108" fmla="*/ 496 w 554"/>
                <a:gd name="T109" fmla="*/ 660 h 688"/>
                <a:gd name="T110" fmla="*/ 497 w 554"/>
                <a:gd name="T111" fmla="*/ 673 h 688"/>
                <a:gd name="T112" fmla="*/ 508 w 554"/>
                <a:gd name="T113" fmla="*/ 670 h 688"/>
                <a:gd name="T114" fmla="*/ 515 w 554"/>
                <a:gd name="T115" fmla="*/ 679 h 688"/>
                <a:gd name="T116" fmla="*/ 528 w 554"/>
                <a:gd name="T117" fmla="*/ 673 h 688"/>
                <a:gd name="T118" fmla="*/ 536 w 554"/>
                <a:gd name="T119" fmla="*/ 682 h 688"/>
                <a:gd name="T120" fmla="*/ 542 w 554"/>
                <a:gd name="T121" fmla="*/ 679 h 688"/>
                <a:gd name="T122" fmla="*/ 546 w 554"/>
                <a:gd name="T123" fmla="*/ 681 h 688"/>
                <a:gd name="T124" fmla="*/ 554 w 554"/>
                <a:gd name="T125" fmla="*/ 668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54" h="688">
                  <a:moveTo>
                    <a:pt x="553" y="5"/>
                  </a:moveTo>
                  <a:lnTo>
                    <a:pt x="552" y="4"/>
                  </a:lnTo>
                  <a:lnTo>
                    <a:pt x="551" y="2"/>
                  </a:lnTo>
                  <a:lnTo>
                    <a:pt x="549" y="1"/>
                  </a:lnTo>
                  <a:lnTo>
                    <a:pt x="547" y="0"/>
                  </a:lnTo>
                  <a:lnTo>
                    <a:pt x="546" y="0"/>
                  </a:lnTo>
                  <a:lnTo>
                    <a:pt x="544" y="2"/>
                  </a:lnTo>
                  <a:lnTo>
                    <a:pt x="543" y="6"/>
                  </a:lnTo>
                  <a:lnTo>
                    <a:pt x="542" y="6"/>
                  </a:lnTo>
                  <a:lnTo>
                    <a:pt x="542" y="7"/>
                  </a:lnTo>
                  <a:lnTo>
                    <a:pt x="539" y="9"/>
                  </a:lnTo>
                  <a:lnTo>
                    <a:pt x="539" y="10"/>
                  </a:lnTo>
                  <a:lnTo>
                    <a:pt x="539" y="13"/>
                  </a:lnTo>
                  <a:lnTo>
                    <a:pt x="534" y="15"/>
                  </a:lnTo>
                  <a:lnTo>
                    <a:pt x="532" y="16"/>
                  </a:lnTo>
                  <a:lnTo>
                    <a:pt x="531" y="17"/>
                  </a:lnTo>
                  <a:lnTo>
                    <a:pt x="531" y="18"/>
                  </a:lnTo>
                  <a:lnTo>
                    <a:pt x="529" y="18"/>
                  </a:lnTo>
                  <a:lnTo>
                    <a:pt x="526" y="18"/>
                  </a:lnTo>
                  <a:lnTo>
                    <a:pt x="525" y="18"/>
                  </a:lnTo>
                  <a:lnTo>
                    <a:pt x="523" y="19"/>
                  </a:lnTo>
                  <a:lnTo>
                    <a:pt x="518" y="23"/>
                  </a:lnTo>
                  <a:lnTo>
                    <a:pt x="515" y="25"/>
                  </a:lnTo>
                  <a:lnTo>
                    <a:pt x="514" y="26"/>
                  </a:lnTo>
                  <a:lnTo>
                    <a:pt x="512" y="28"/>
                  </a:lnTo>
                  <a:lnTo>
                    <a:pt x="509" y="28"/>
                  </a:lnTo>
                  <a:lnTo>
                    <a:pt x="505" y="27"/>
                  </a:lnTo>
                  <a:lnTo>
                    <a:pt x="503" y="27"/>
                  </a:lnTo>
                  <a:lnTo>
                    <a:pt x="502" y="28"/>
                  </a:lnTo>
                  <a:lnTo>
                    <a:pt x="502" y="29"/>
                  </a:lnTo>
                  <a:lnTo>
                    <a:pt x="503" y="31"/>
                  </a:lnTo>
                  <a:lnTo>
                    <a:pt x="505" y="32"/>
                  </a:lnTo>
                  <a:lnTo>
                    <a:pt x="505" y="36"/>
                  </a:lnTo>
                  <a:lnTo>
                    <a:pt x="506" y="37"/>
                  </a:lnTo>
                  <a:lnTo>
                    <a:pt x="508" y="38"/>
                  </a:lnTo>
                  <a:lnTo>
                    <a:pt x="508" y="38"/>
                  </a:lnTo>
                  <a:lnTo>
                    <a:pt x="515" y="38"/>
                  </a:lnTo>
                  <a:lnTo>
                    <a:pt x="517" y="39"/>
                  </a:lnTo>
                  <a:lnTo>
                    <a:pt x="518" y="43"/>
                  </a:lnTo>
                  <a:lnTo>
                    <a:pt x="517" y="44"/>
                  </a:lnTo>
                  <a:lnTo>
                    <a:pt x="515" y="44"/>
                  </a:lnTo>
                  <a:lnTo>
                    <a:pt x="513" y="44"/>
                  </a:lnTo>
                  <a:lnTo>
                    <a:pt x="512" y="45"/>
                  </a:lnTo>
                  <a:lnTo>
                    <a:pt x="510" y="45"/>
                  </a:lnTo>
                  <a:lnTo>
                    <a:pt x="509" y="46"/>
                  </a:lnTo>
                  <a:lnTo>
                    <a:pt x="506" y="49"/>
                  </a:lnTo>
                  <a:lnTo>
                    <a:pt x="504" y="50"/>
                  </a:lnTo>
                  <a:lnTo>
                    <a:pt x="500" y="51"/>
                  </a:lnTo>
                  <a:lnTo>
                    <a:pt x="497" y="52"/>
                  </a:lnTo>
                  <a:lnTo>
                    <a:pt x="492" y="53"/>
                  </a:lnTo>
                  <a:lnTo>
                    <a:pt x="487" y="54"/>
                  </a:lnTo>
                  <a:lnTo>
                    <a:pt x="486" y="55"/>
                  </a:lnTo>
                  <a:lnTo>
                    <a:pt x="482" y="54"/>
                  </a:lnTo>
                  <a:lnTo>
                    <a:pt x="477" y="54"/>
                  </a:lnTo>
                  <a:lnTo>
                    <a:pt x="476" y="54"/>
                  </a:lnTo>
                  <a:lnTo>
                    <a:pt x="475" y="54"/>
                  </a:lnTo>
                  <a:lnTo>
                    <a:pt x="472" y="53"/>
                  </a:lnTo>
                  <a:lnTo>
                    <a:pt x="470" y="52"/>
                  </a:lnTo>
                  <a:lnTo>
                    <a:pt x="469" y="52"/>
                  </a:lnTo>
                  <a:lnTo>
                    <a:pt x="466" y="53"/>
                  </a:lnTo>
                  <a:lnTo>
                    <a:pt x="465" y="53"/>
                  </a:lnTo>
                  <a:lnTo>
                    <a:pt x="463" y="53"/>
                  </a:lnTo>
                  <a:lnTo>
                    <a:pt x="462" y="52"/>
                  </a:lnTo>
                  <a:lnTo>
                    <a:pt x="461" y="52"/>
                  </a:lnTo>
                  <a:lnTo>
                    <a:pt x="461" y="51"/>
                  </a:lnTo>
                  <a:lnTo>
                    <a:pt x="461" y="50"/>
                  </a:lnTo>
                  <a:lnTo>
                    <a:pt x="462" y="50"/>
                  </a:lnTo>
                  <a:lnTo>
                    <a:pt x="462" y="49"/>
                  </a:lnTo>
                  <a:lnTo>
                    <a:pt x="462" y="47"/>
                  </a:lnTo>
                  <a:lnTo>
                    <a:pt x="461" y="45"/>
                  </a:lnTo>
                  <a:lnTo>
                    <a:pt x="461" y="45"/>
                  </a:lnTo>
                  <a:lnTo>
                    <a:pt x="456" y="45"/>
                  </a:lnTo>
                  <a:lnTo>
                    <a:pt x="453" y="46"/>
                  </a:lnTo>
                  <a:lnTo>
                    <a:pt x="448" y="49"/>
                  </a:lnTo>
                  <a:lnTo>
                    <a:pt x="445" y="51"/>
                  </a:lnTo>
                  <a:lnTo>
                    <a:pt x="444" y="53"/>
                  </a:lnTo>
                  <a:lnTo>
                    <a:pt x="443" y="54"/>
                  </a:lnTo>
                  <a:lnTo>
                    <a:pt x="439" y="54"/>
                  </a:lnTo>
                  <a:lnTo>
                    <a:pt x="437" y="56"/>
                  </a:lnTo>
                  <a:lnTo>
                    <a:pt x="435" y="65"/>
                  </a:lnTo>
                  <a:lnTo>
                    <a:pt x="434" y="68"/>
                  </a:lnTo>
                  <a:lnTo>
                    <a:pt x="426" y="75"/>
                  </a:lnTo>
                  <a:lnTo>
                    <a:pt x="424" y="76"/>
                  </a:lnTo>
                  <a:lnTo>
                    <a:pt x="415" y="78"/>
                  </a:lnTo>
                  <a:lnTo>
                    <a:pt x="414" y="78"/>
                  </a:lnTo>
                  <a:lnTo>
                    <a:pt x="413" y="80"/>
                  </a:lnTo>
                  <a:lnTo>
                    <a:pt x="406" y="108"/>
                  </a:lnTo>
                  <a:lnTo>
                    <a:pt x="405" y="111"/>
                  </a:lnTo>
                  <a:lnTo>
                    <a:pt x="406" y="115"/>
                  </a:lnTo>
                  <a:lnTo>
                    <a:pt x="408" y="117"/>
                  </a:lnTo>
                  <a:lnTo>
                    <a:pt x="409" y="118"/>
                  </a:lnTo>
                  <a:lnTo>
                    <a:pt x="409" y="120"/>
                  </a:lnTo>
                  <a:lnTo>
                    <a:pt x="409" y="122"/>
                  </a:lnTo>
                  <a:lnTo>
                    <a:pt x="408" y="133"/>
                  </a:lnTo>
                  <a:lnTo>
                    <a:pt x="408" y="139"/>
                  </a:lnTo>
                  <a:lnTo>
                    <a:pt x="407" y="140"/>
                  </a:lnTo>
                  <a:lnTo>
                    <a:pt x="403" y="149"/>
                  </a:lnTo>
                  <a:lnTo>
                    <a:pt x="402" y="153"/>
                  </a:lnTo>
                  <a:lnTo>
                    <a:pt x="401" y="155"/>
                  </a:lnTo>
                  <a:lnTo>
                    <a:pt x="402" y="155"/>
                  </a:lnTo>
                  <a:lnTo>
                    <a:pt x="405" y="157"/>
                  </a:lnTo>
                  <a:lnTo>
                    <a:pt x="408" y="161"/>
                  </a:lnTo>
                  <a:lnTo>
                    <a:pt x="410" y="163"/>
                  </a:lnTo>
                  <a:lnTo>
                    <a:pt x="411" y="163"/>
                  </a:lnTo>
                  <a:lnTo>
                    <a:pt x="411" y="164"/>
                  </a:lnTo>
                  <a:lnTo>
                    <a:pt x="410" y="164"/>
                  </a:lnTo>
                  <a:lnTo>
                    <a:pt x="409" y="164"/>
                  </a:lnTo>
                  <a:lnTo>
                    <a:pt x="408" y="167"/>
                  </a:lnTo>
                  <a:lnTo>
                    <a:pt x="406" y="170"/>
                  </a:lnTo>
                  <a:lnTo>
                    <a:pt x="400" y="173"/>
                  </a:lnTo>
                  <a:lnTo>
                    <a:pt x="394" y="176"/>
                  </a:lnTo>
                  <a:lnTo>
                    <a:pt x="390" y="177"/>
                  </a:lnTo>
                  <a:lnTo>
                    <a:pt x="385" y="178"/>
                  </a:lnTo>
                  <a:lnTo>
                    <a:pt x="381" y="179"/>
                  </a:lnTo>
                  <a:lnTo>
                    <a:pt x="376" y="181"/>
                  </a:lnTo>
                  <a:lnTo>
                    <a:pt x="372" y="182"/>
                  </a:lnTo>
                  <a:lnTo>
                    <a:pt x="367" y="184"/>
                  </a:lnTo>
                  <a:lnTo>
                    <a:pt x="363" y="185"/>
                  </a:lnTo>
                  <a:lnTo>
                    <a:pt x="359" y="186"/>
                  </a:lnTo>
                  <a:lnTo>
                    <a:pt x="355" y="187"/>
                  </a:lnTo>
                  <a:lnTo>
                    <a:pt x="351" y="189"/>
                  </a:lnTo>
                  <a:lnTo>
                    <a:pt x="346" y="190"/>
                  </a:lnTo>
                  <a:lnTo>
                    <a:pt x="342" y="192"/>
                  </a:lnTo>
                  <a:lnTo>
                    <a:pt x="337" y="192"/>
                  </a:lnTo>
                  <a:lnTo>
                    <a:pt x="334" y="193"/>
                  </a:lnTo>
                  <a:lnTo>
                    <a:pt x="328" y="194"/>
                  </a:lnTo>
                  <a:lnTo>
                    <a:pt x="324" y="195"/>
                  </a:lnTo>
                  <a:lnTo>
                    <a:pt x="314" y="199"/>
                  </a:lnTo>
                  <a:lnTo>
                    <a:pt x="310" y="199"/>
                  </a:lnTo>
                  <a:lnTo>
                    <a:pt x="297" y="196"/>
                  </a:lnTo>
                  <a:lnTo>
                    <a:pt x="288" y="196"/>
                  </a:lnTo>
                  <a:lnTo>
                    <a:pt x="273" y="196"/>
                  </a:lnTo>
                  <a:lnTo>
                    <a:pt x="273" y="196"/>
                  </a:lnTo>
                  <a:lnTo>
                    <a:pt x="252" y="202"/>
                  </a:lnTo>
                  <a:lnTo>
                    <a:pt x="250" y="204"/>
                  </a:lnTo>
                  <a:lnTo>
                    <a:pt x="248" y="206"/>
                  </a:lnTo>
                  <a:lnTo>
                    <a:pt x="245" y="212"/>
                  </a:lnTo>
                  <a:lnTo>
                    <a:pt x="242" y="213"/>
                  </a:lnTo>
                  <a:lnTo>
                    <a:pt x="234" y="209"/>
                  </a:lnTo>
                  <a:lnTo>
                    <a:pt x="220" y="206"/>
                  </a:lnTo>
                  <a:lnTo>
                    <a:pt x="204" y="202"/>
                  </a:lnTo>
                  <a:lnTo>
                    <a:pt x="193" y="204"/>
                  </a:lnTo>
                  <a:lnTo>
                    <a:pt x="188" y="204"/>
                  </a:lnTo>
                  <a:lnTo>
                    <a:pt x="186" y="205"/>
                  </a:lnTo>
                  <a:lnTo>
                    <a:pt x="182" y="205"/>
                  </a:lnTo>
                  <a:lnTo>
                    <a:pt x="178" y="205"/>
                  </a:lnTo>
                  <a:lnTo>
                    <a:pt x="174" y="206"/>
                  </a:lnTo>
                  <a:lnTo>
                    <a:pt x="171" y="206"/>
                  </a:lnTo>
                  <a:lnTo>
                    <a:pt x="167" y="207"/>
                  </a:lnTo>
                  <a:lnTo>
                    <a:pt x="164" y="207"/>
                  </a:lnTo>
                  <a:lnTo>
                    <a:pt x="160" y="207"/>
                  </a:lnTo>
                  <a:lnTo>
                    <a:pt x="156" y="208"/>
                  </a:lnTo>
                  <a:lnTo>
                    <a:pt x="152" y="208"/>
                  </a:lnTo>
                  <a:lnTo>
                    <a:pt x="149" y="209"/>
                  </a:lnTo>
                  <a:lnTo>
                    <a:pt x="146" y="209"/>
                  </a:lnTo>
                  <a:lnTo>
                    <a:pt x="141" y="209"/>
                  </a:lnTo>
                  <a:lnTo>
                    <a:pt x="138" y="210"/>
                  </a:lnTo>
                  <a:lnTo>
                    <a:pt x="134" y="210"/>
                  </a:lnTo>
                  <a:lnTo>
                    <a:pt x="132" y="210"/>
                  </a:lnTo>
                  <a:lnTo>
                    <a:pt x="123" y="211"/>
                  </a:lnTo>
                  <a:lnTo>
                    <a:pt x="115" y="210"/>
                  </a:lnTo>
                  <a:lnTo>
                    <a:pt x="108" y="207"/>
                  </a:lnTo>
                  <a:lnTo>
                    <a:pt x="102" y="205"/>
                  </a:lnTo>
                  <a:lnTo>
                    <a:pt x="95" y="202"/>
                  </a:lnTo>
                  <a:lnTo>
                    <a:pt x="89" y="201"/>
                  </a:lnTo>
                  <a:lnTo>
                    <a:pt x="83" y="199"/>
                  </a:lnTo>
                  <a:lnTo>
                    <a:pt x="77" y="196"/>
                  </a:lnTo>
                  <a:lnTo>
                    <a:pt x="71" y="194"/>
                  </a:lnTo>
                  <a:lnTo>
                    <a:pt x="64" y="193"/>
                  </a:lnTo>
                  <a:lnTo>
                    <a:pt x="59" y="191"/>
                  </a:lnTo>
                  <a:lnTo>
                    <a:pt x="52" y="189"/>
                  </a:lnTo>
                  <a:lnTo>
                    <a:pt x="46" y="187"/>
                  </a:lnTo>
                  <a:lnTo>
                    <a:pt x="39" y="185"/>
                  </a:lnTo>
                  <a:lnTo>
                    <a:pt x="33" y="183"/>
                  </a:lnTo>
                  <a:lnTo>
                    <a:pt x="27" y="180"/>
                  </a:lnTo>
                  <a:lnTo>
                    <a:pt x="21" y="178"/>
                  </a:lnTo>
                  <a:lnTo>
                    <a:pt x="15" y="177"/>
                  </a:lnTo>
                  <a:lnTo>
                    <a:pt x="8" y="174"/>
                  </a:lnTo>
                  <a:lnTo>
                    <a:pt x="3" y="172"/>
                  </a:lnTo>
                  <a:lnTo>
                    <a:pt x="0" y="171"/>
                  </a:lnTo>
                  <a:lnTo>
                    <a:pt x="7" y="178"/>
                  </a:lnTo>
                  <a:lnTo>
                    <a:pt x="11" y="184"/>
                  </a:lnTo>
                  <a:lnTo>
                    <a:pt x="16" y="190"/>
                  </a:lnTo>
                  <a:lnTo>
                    <a:pt x="21" y="196"/>
                  </a:lnTo>
                  <a:lnTo>
                    <a:pt x="27" y="203"/>
                  </a:lnTo>
                  <a:lnTo>
                    <a:pt x="33" y="211"/>
                  </a:lnTo>
                  <a:lnTo>
                    <a:pt x="35" y="212"/>
                  </a:lnTo>
                  <a:lnTo>
                    <a:pt x="37" y="213"/>
                  </a:lnTo>
                  <a:lnTo>
                    <a:pt x="38" y="213"/>
                  </a:lnTo>
                  <a:lnTo>
                    <a:pt x="39" y="215"/>
                  </a:lnTo>
                  <a:lnTo>
                    <a:pt x="39" y="217"/>
                  </a:lnTo>
                  <a:lnTo>
                    <a:pt x="38" y="220"/>
                  </a:lnTo>
                  <a:lnTo>
                    <a:pt x="38" y="222"/>
                  </a:lnTo>
                  <a:lnTo>
                    <a:pt x="39" y="224"/>
                  </a:lnTo>
                  <a:lnTo>
                    <a:pt x="40" y="226"/>
                  </a:lnTo>
                  <a:lnTo>
                    <a:pt x="41" y="228"/>
                  </a:lnTo>
                  <a:lnTo>
                    <a:pt x="41" y="229"/>
                  </a:lnTo>
                  <a:lnTo>
                    <a:pt x="41" y="231"/>
                  </a:lnTo>
                  <a:lnTo>
                    <a:pt x="42" y="233"/>
                  </a:lnTo>
                  <a:lnTo>
                    <a:pt x="43" y="233"/>
                  </a:lnTo>
                  <a:lnTo>
                    <a:pt x="44" y="233"/>
                  </a:lnTo>
                  <a:lnTo>
                    <a:pt x="45" y="233"/>
                  </a:lnTo>
                  <a:lnTo>
                    <a:pt x="46" y="234"/>
                  </a:lnTo>
                  <a:lnTo>
                    <a:pt x="47" y="236"/>
                  </a:lnTo>
                  <a:lnTo>
                    <a:pt x="47" y="237"/>
                  </a:lnTo>
                  <a:lnTo>
                    <a:pt x="48" y="238"/>
                  </a:lnTo>
                  <a:lnTo>
                    <a:pt x="49" y="238"/>
                  </a:lnTo>
                  <a:lnTo>
                    <a:pt x="49" y="239"/>
                  </a:lnTo>
                  <a:lnTo>
                    <a:pt x="48" y="240"/>
                  </a:lnTo>
                  <a:lnTo>
                    <a:pt x="48" y="241"/>
                  </a:lnTo>
                  <a:lnTo>
                    <a:pt x="47" y="241"/>
                  </a:lnTo>
                  <a:lnTo>
                    <a:pt x="47" y="242"/>
                  </a:lnTo>
                  <a:lnTo>
                    <a:pt x="48" y="242"/>
                  </a:lnTo>
                  <a:lnTo>
                    <a:pt x="49" y="243"/>
                  </a:lnTo>
                  <a:lnTo>
                    <a:pt x="50" y="244"/>
                  </a:lnTo>
                  <a:lnTo>
                    <a:pt x="51" y="245"/>
                  </a:lnTo>
                  <a:lnTo>
                    <a:pt x="54" y="252"/>
                  </a:lnTo>
                  <a:lnTo>
                    <a:pt x="55" y="254"/>
                  </a:lnTo>
                  <a:lnTo>
                    <a:pt x="55" y="256"/>
                  </a:lnTo>
                  <a:lnTo>
                    <a:pt x="55" y="256"/>
                  </a:lnTo>
                  <a:lnTo>
                    <a:pt x="57" y="258"/>
                  </a:lnTo>
                  <a:lnTo>
                    <a:pt x="59" y="264"/>
                  </a:lnTo>
                  <a:lnTo>
                    <a:pt x="61" y="266"/>
                  </a:lnTo>
                  <a:lnTo>
                    <a:pt x="69" y="273"/>
                  </a:lnTo>
                  <a:lnTo>
                    <a:pt x="72" y="278"/>
                  </a:lnTo>
                  <a:lnTo>
                    <a:pt x="77" y="281"/>
                  </a:lnTo>
                  <a:lnTo>
                    <a:pt x="79" y="284"/>
                  </a:lnTo>
                  <a:lnTo>
                    <a:pt x="81" y="285"/>
                  </a:lnTo>
                  <a:lnTo>
                    <a:pt x="85" y="287"/>
                  </a:lnTo>
                  <a:lnTo>
                    <a:pt x="88" y="288"/>
                  </a:lnTo>
                  <a:lnTo>
                    <a:pt x="91" y="289"/>
                  </a:lnTo>
                  <a:lnTo>
                    <a:pt x="96" y="289"/>
                  </a:lnTo>
                  <a:lnTo>
                    <a:pt x="98" y="290"/>
                  </a:lnTo>
                  <a:lnTo>
                    <a:pt x="104" y="293"/>
                  </a:lnTo>
                  <a:lnTo>
                    <a:pt x="114" y="296"/>
                  </a:lnTo>
                  <a:lnTo>
                    <a:pt x="117" y="296"/>
                  </a:lnTo>
                  <a:lnTo>
                    <a:pt x="117" y="297"/>
                  </a:lnTo>
                  <a:lnTo>
                    <a:pt x="117" y="298"/>
                  </a:lnTo>
                  <a:lnTo>
                    <a:pt x="118" y="299"/>
                  </a:lnTo>
                  <a:lnTo>
                    <a:pt x="120" y="299"/>
                  </a:lnTo>
                  <a:lnTo>
                    <a:pt x="121" y="300"/>
                  </a:lnTo>
                  <a:lnTo>
                    <a:pt x="122" y="300"/>
                  </a:lnTo>
                  <a:lnTo>
                    <a:pt x="123" y="301"/>
                  </a:lnTo>
                  <a:lnTo>
                    <a:pt x="123" y="303"/>
                  </a:lnTo>
                  <a:lnTo>
                    <a:pt x="125" y="304"/>
                  </a:lnTo>
                  <a:lnTo>
                    <a:pt x="128" y="310"/>
                  </a:lnTo>
                  <a:lnTo>
                    <a:pt x="130" y="311"/>
                  </a:lnTo>
                  <a:lnTo>
                    <a:pt x="142" y="309"/>
                  </a:lnTo>
                  <a:lnTo>
                    <a:pt x="144" y="310"/>
                  </a:lnTo>
                  <a:lnTo>
                    <a:pt x="145" y="312"/>
                  </a:lnTo>
                  <a:lnTo>
                    <a:pt x="143" y="320"/>
                  </a:lnTo>
                  <a:lnTo>
                    <a:pt x="142" y="331"/>
                  </a:lnTo>
                  <a:lnTo>
                    <a:pt x="144" y="337"/>
                  </a:lnTo>
                  <a:lnTo>
                    <a:pt x="146" y="344"/>
                  </a:lnTo>
                  <a:lnTo>
                    <a:pt x="146" y="350"/>
                  </a:lnTo>
                  <a:lnTo>
                    <a:pt x="146" y="357"/>
                  </a:lnTo>
                  <a:lnTo>
                    <a:pt x="147" y="361"/>
                  </a:lnTo>
                  <a:lnTo>
                    <a:pt x="147" y="368"/>
                  </a:lnTo>
                  <a:lnTo>
                    <a:pt x="148" y="373"/>
                  </a:lnTo>
                  <a:lnTo>
                    <a:pt x="147" y="376"/>
                  </a:lnTo>
                  <a:lnTo>
                    <a:pt x="144" y="385"/>
                  </a:lnTo>
                  <a:lnTo>
                    <a:pt x="145" y="387"/>
                  </a:lnTo>
                  <a:lnTo>
                    <a:pt x="146" y="388"/>
                  </a:lnTo>
                  <a:lnTo>
                    <a:pt x="146" y="390"/>
                  </a:lnTo>
                  <a:lnTo>
                    <a:pt x="145" y="390"/>
                  </a:lnTo>
                  <a:lnTo>
                    <a:pt x="145" y="391"/>
                  </a:lnTo>
                  <a:lnTo>
                    <a:pt x="144" y="392"/>
                  </a:lnTo>
                  <a:lnTo>
                    <a:pt x="143" y="392"/>
                  </a:lnTo>
                  <a:lnTo>
                    <a:pt x="146" y="395"/>
                  </a:lnTo>
                  <a:lnTo>
                    <a:pt x="147" y="396"/>
                  </a:lnTo>
                  <a:lnTo>
                    <a:pt x="149" y="395"/>
                  </a:lnTo>
                  <a:lnTo>
                    <a:pt x="149" y="395"/>
                  </a:lnTo>
                  <a:lnTo>
                    <a:pt x="151" y="396"/>
                  </a:lnTo>
                  <a:lnTo>
                    <a:pt x="154" y="397"/>
                  </a:lnTo>
                  <a:lnTo>
                    <a:pt x="156" y="397"/>
                  </a:lnTo>
                  <a:lnTo>
                    <a:pt x="160" y="396"/>
                  </a:lnTo>
                  <a:lnTo>
                    <a:pt x="162" y="396"/>
                  </a:lnTo>
                  <a:lnTo>
                    <a:pt x="166" y="394"/>
                  </a:lnTo>
                  <a:lnTo>
                    <a:pt x="167" y="394"/>
                  </a:lnTo>
                  <a:lnTo>
                    <a:pt x="169" y="394"/>
                  </a:lnTo>
                  <a:lnTo>
                    <a:pt x="170" y="394"/>
                  </a:lnTo>
                  <a:lnTo>
                    <a:pt x="174" y="393"/>
                  </a:lnTo>
                  <a:lnTo>
                    <a:pt x="175" y="393"/>
                  </a:lnTo>
                  <a:lnTo>
                    <a:pt x="176" y="393"/>
                  </a:lnTo>
                  <a:lnTo>
                    <a:pt x="178" y="395"/>
                  </a:lnTo>
                  <a:lnTo>
                    <a:pt x="179" y="396"/>
                  </a:lnTo>
                  <a:lnTo>
                    <a:pt x="180" y="396"/>
                  </a:lnTo>
                  <a:lnTo>
                    <a:pt x="181" y="397"/>
                  </a:lnTo>
                  <a:lnTo>
                    <a:pt x="182" y="398"/>
                  </a:lnTo>
                  <a:lnTo>
                    <a:pt x="183" y="399"/>
                  </a:lnTo>
                  <a:lnTo>
                    <a:pt x="186" y="406"/>
                  </a:lnTo>
                  <a:lnTo>
                    <a:pt x="185" y="405"/>
                  </a:lnTo>
                  <a:lnTo>
                    <a:pt x="183" y="405"/>
                  </a:lnTo>
                  <a:lnTo>
                    <a:pt x="181" y="406"/>
                  </a:lnTo>
                  <a:lnTo>
                    <a:pt x="180" y="406"/>
                  </a:lnTo>
                  <a:lnTo>
                    <a:pt x="180" y="406"/>
                  </a:lnTo>
                  <a:lnTo>
                    <a:pt x="180" y="408"/>
                  </a:lnTo>
                  <a:lnTo>
                    <a:pt x="179" y="409"/>
                  </a:lnTo>
                  <a:lnTo>
                    <a:pt x="179" y="410"/>
                  </a:lnTo>
                  <a:lnTo>
                    <a:pt x="180" y="420"/>
                  </a:lnTo>
                  <a:lnTo>
                    <a:pt x="180" y="422"/>
                  </a:lnTo>
                  <a:lnTo>
                    <a:pt x="181" y="422"/>
                  </a:lnTo>
                  <a:lnTo>
                    <a:pt x="181" y="424"/>
                  </a:lnTo>
                  <a:lnTo>
                    <a:pt x="181" y="426"/>
                  </a:lnTo>
                  <a:lnTo>
                    <a:pt x="180" y="427"/>
                  </a:lnTo>
                  <a:lnTo>
                    <a:pt x="177" y="427"/>
                  </a:lnTo>
                  <a:lnTo>
                    <a:pt x="176" y="427"/>
                  </a:lnTo>
                  <a:lnTo>
                    <a:pt x="175" y="429"/>
                  </a:lnTo>
                  <a:lnTo>
                    <a:pt x="174" y="441"/>
                  </a:lnTo>
                  <a:lnTo>
                    <a:pt x="173" y="445"/>
                  </a:lnTo>
                  <a:lnTo>
                    <a:pt x="172" y="446"/>
                  </a:lnTo>
                  <a:lnTo>
                    <a:pt x="172" y="446"/>
                  </a:lnTo>
                  <a:lnTo>
                    <a:pt x="171" y="445"/>
                  </a:lnTo>
                  <a:lnTo>
                    <a:pt x="170" y="445"/>
                  </a:lnTo>
                  <a:lnTo>
                    <a:pt x="169" y="445"/>
                  </a:lnTo>
                  <a:lnTo>
                    <a:pt x="167" y="445"/>
                  </a:lnTo>
                  <a:lnTo>
                    <a:pt x="164" y="445"/>
                  </a:lnTo>
                  <a:lnTo>
                    <a:pt x="161" y="445"/>
                  </a:lnTo>
                  <a:lnTo>
                    <a:pt x="154" y="445"/>
                  </a:lnTo>
                  <a:lnTo>
                    <a:pt x="148" y="445"/>
                  </a:lnTo>
                  <a:lnTo>
                    <a:pt x="144" y="445"/>
                  </a:lnTo>
                  <a:lnTo>
                    <a:pt x="143" y="445"/>
                  </a:lnTo>
                  <a:lnTo>
                    <a:pt x="142" y="445"/>
                  </a:lnTo>
                  <a:lnTo>
                    <a:pt x="141" y="447"/>
                  </a:lnTo>
                  <a:lnTo>
                    <a:pt x="141" y="447"/>
                  </a:lnTo>
                  <a:lnTo>
                    <a:pt x="141" y="448"/>
                  </a:lnTo>
                  <a:lnTo>
                    <a:pt x="140" y="448"/>
                  </a:lnTo>
                  <a:lnTo>
                    <a:pt x="137" y="448"/>
                  </a:lnTo>
                  <a:lnTo>
                    <a:pt x="136" y="448"/>
                  </a:lnTo>
                  <a:lnTo>
                    <a:pt x="135" y="448"/>
                  </a:lnTo>
                  <a:lnTo>
                    <a:pt x="134" y="448"/>
                  </a:lnTo>
                  <a:lnTo>
                    <a:pt x="133" y="448"/>
                  </a:lnTo>
                  <a:lnTo>
                    <a:pt x="133" y="449"/>
                  </a:lnTo>
                  <a:lnTo>
                    <a:pt x="132" y="449"/>
                  </a:lnTo>
                  <a:lnTo>
                    <a:pt x="119" y="451"/>
                  </a:lnTo>
                  <a:lnTo>
                    <a:pt x="118" y="451"/>
                  </a:lnTo>
                  <a:lnTo>
                    <a:pt x="117" y="452"/>
                  </a:lnTo>
                  <a:lnTo>
                    <a:pt x="117" y="453"/>
                  </a:lnTo>
                  <a:lnTo>
                    <a:pt x="117" y="453"/>
                  </a:lnTo>
                  <a:lnTo>
                    <a:pt x="116" y="453"/>
                  </a:lnTo>
                  <a:lnTo>
                    <a:pt x="114" y="453"/>
                  </a:lnTo>
                  <a:lnTo>
                    <a:pt x="114" y="453"/>
                  </a:lnTo>
                  <a:lnTo>
                    <a:pt x="113" y="453"/>
                  </a:lnTo>
                  <a:lnTo>
                    <a:pt x="112" y="454"/>
                  </a:lnTo>
                  <a:lnTo>
                    <a:pt x="111" y="454"/>
                  </a:lnTo>
                  <a:lnTo>
                    <a:pt x="110" y="455"/>
                  </a:lnTo>
                  <a:lnTo>
                    <a:pt x="109" y="456"/>
                  </a:lnTo>
                  <a:lnTo>
                    <a:pt x="109" y="457"/>
                  </a:lnTo>
                  <a:lnTo>
                    <a:pt x="109" y="458"/>
                  </a:lnTo>
                  <a:lnTo>
                    <a:pt x="110" y="459"/>
                  </a:lnTo>
                  <a:lnTo>
                    <a:pt x="109" y="460"/>
                  </a:lnTo>
                  <a:lnTo>
                    <a:pt x="106" y="462"/>
                  </a:lnTo>
                  <a:lnTo>
                    <a:pt x="105" y="463"/>
                  </a:lnTo>
                  <a:lnTo>
                    <a:pt x="106" y="466"/>
                  </a:lnTo>
                  <a:lnTo>
                    <a:pt x="107" y="467"/>
                  </a:lnTo>
                  <a:lnTo>
                    <a:pt x="107" y="469"/>
                  </a:lnTo>
                  <a:lnTo>
                    <a:pt x="105" y="469"/>
                  </a:lnTo>
                  <a:lnTo>
                    <a:pt x="103" y="469"/>
                  </a:lnTo>
                  <a:lnTo>
                    <a:pt x="100" y="468"/>
                  </a:lnTo>
                  <a:lnTo>
                    <a:pt x="96" y="467"/>
                  </a:lnTo>
                  <a:lnTo>
                    <a:pt x="95" y="469"/>
                  </a:lnTo>
                  <a:lnTo>
                    <a:pt x="95" y="470"/>
                  </a:lnTo>
                  <a:lnTo>
                    <a:pt x="94" y="471"/>
                  </a:lnTo>
                  <a:lnTo>
                    <a:pt x="91" y="472"/>
                  </a:lnTo>
                  <a:lnTo>
                    <a:pt x="89" y="472"/>
                  </a:lnTo>
                  <a:lnTo>
                    <a:pt x="88" y="473"/>
                  </a:lnTo>
                  <a:lnTo>
                    <a:pt x="86" y="475"/>
                  </a:lnTo>
                  <a:lnTo>
                    <a:pt x="77" y="477"/>
                  </a:lnTo>
                  <a:lnTo>
                    <a:pt x="75" y="479"/>
                  </a:lnTo>
                  <a:lnTo>
                    <a:pt x="74" y="482"/>
                  </a:lnTo>
                  <a:lnTo>
                    <a:pt x="73" y="484"/>
                  </a:lnTo>
                  <a:lnTo>
                    <a:pt x="72" y="490"/>
                  </a:lnTo>
                  <a:lnTo>
                    <a:pt x="71" y="493"/>
                  </a:lnTo>
                  <a:lnTo>
                    <a:pt x="71" y="499"/>
                  </a:lnTo>
                  <a:lnTo>
                    <a:pt x="70" y="506"/>
                  </a:lnTo>
                  <a:lnTo>
                    <a:pt x="69" y="512"/>
                  </a:lnTo>
                  <a:lnTo>
                    <a:pt x="69" y="513"/>
                  </a:lnTo>
                  <a:lnTo>
                    <a:pt x="68" y="514"/>
                  </a:lnTo>
                  <a:lnTo>
                    <a:pt x="66" y="515"/>
                  </a:lnTo>
                  <a:lnTo>
                    <a:pt x="64" y="515"/>
                  </a:lnTo>
                  <a:lnTo>
                    <a:pt x="63" y="515"/>
                  </a:lnTo>
                  <a:lnTo>
                    <a:pt x="62" y="517"/>
                  </a:lnTo>
                  <a:lnTo>
                    <a:pt x="62" y="520"/>
                  </a:lnTo>
                  <a:lnTo>
                    <a:pt x="63" y="524"/>
                  </a:lnTo>
                  <a:lnTo>
                    <a:pt x="63" y="526"/>
                  </a:lnTo>
                  <a:lnTo>
                    <a:pt x="62" y="527"/>
                  </a:lnTo>
                  <a:lnTo>
                    <a:pt x="61" y="528"/>
                  </a:lnTo>
                  <a:lnTo>
                    <a:pt x="61" y="529"/>
                  </a:lnTo>
                  <a:lnTo>
                    <a:pt x="61" y="531"/>
                  </a:lnTo>
                  <a:lnTo>
                    <a:pt x="61" y="534"/>
                  </a:lnTo>
                  <a:lnTo>
                    <a:pt x="60" y="542"/>
                  </a:lnTo>
                  <a:lnTo>
                    <a:pt x="60" y="550"/>
                  </a:lnTo>
                  <a:lnTo>
                    <a:pt x="59" y="557"/>
                  </a:lnTo>
                  <a:lnTo>
                    <a:pt x="56" y="564"/>
                  </a:lnTo>
                  <a:lnTo>
                    <a:pt x="58" y="564"/>
                  </a:lnTo>
                  <a:lnTo>
                    <a:pt x="60" y="563"/>
                  </a:lnTo>
                  <a:lnTo>
                    <a:pt x="61" y="564"/>
                  </a:lnTo>
                  <a:lnTo>
                    <a:pt x="63" y="564"/>
                  </a:lnTo>
                  <a:lnTo>
                    <a:pt x="64" y="564"/>
                  </a:lnTo>
                  <a:lnTo>
                    <a:pt x="65" y="565"/>
                  </a:lnTo>
                  <a:lnTo>
                    <a:pt x="66" y="565"/>
                  </a:lnTo>
                  <a:lnTo>
                    <a:pt x="67" y="565"/>
                  </a:lnTo>
                  <a:lnTo>
                    <a:pt x="68" y="566"/>
                  </a:lnTo>
                  <a:lnTo>
                    <a:pt x="69" y="566"/>
                  </a:lnTo>
                  <a:lnTo>
                    <a:pt x="70" y="565"/>
                  </a:lnTo>
                  <a:lnTo>
                    <a:pt x="71" y="565"/>
                  </a:lnTo>
                  <a:lnTo>
                    <a:pt x="71" y="566"/>
                  </a:lnTo>
                  <a:lnTo>
                    <a:pt x="71" y="567"/>
                  </a:lnTo>
                  <a:lnTo>
                    <a:pt x="70" y="569"/>
                  </a:lnTo>
                  <a:lnTo>
                    <a:pt x="70" y="570"/>
                  </a:lnTo>
                  <a:lnTo>
                    <a:pt x="70" y="571"/>
                  </a:lnTo>
                  <a:lnTo>
                    <a:pt x="69" y="571"/>
                  </a:lnTo>
                  <a:lnTo>
                    <a:pt x="68" y="572"/>
                  </a:lnTo>
                  <a:lnTo>
                    <a:pt x="67" y="573"/>
                  </a:lnTo>
                  <a:lnTo>
                    <a:pt x="67" y="574"/>
                  </a:lnTo>
                  <a:lnTo>
                    <a:pt x="67" y="575"/>
                  </a:lnTo>
                  <a:lnTo>
                    <a:pt x="66" y="576"/>
                  </a:lnTo>
                  <a:lnTo>
                    <a:pt x="66" y="578"/>
                  </a:lnTo>
                  <a:lnTo>
                    <a:pt x="67" y="578"/>
                  </a:lnTo>
                  <a:lnTo>
                    <a:pt x="69" y="579"/>
                  </a:lnTo>
                  <a:lnTo>
                    <a:pt x="71" y="578"/>
                  </a:lnTo>
                  <a:lnTo>
                    <a:pt x="73" y="578"/>
                  </a:lnTo>
                  <a:lnTo>
                    <a:pt x="75" y="577"/>
                  </a:lnTo>
                  <a:lnTo>
                    <a:pt x="76" y="577"/>
                  </a:lnTo>
                  <a:lnTo>
                    <a:pt x="77" y="576"/>
                  </a:lnTo>
                  <a:lnTo>
                    <a:pt x="78" y="575"/>
                  </a:lnTo>
                  <a:lnTo>
                    <a:pt x="78" y="574"/>
                  </a:lnTo>
                  <a:lnTo>
                    <a:pt x="78" y="572"/>
                  </a:lnTo>
                  <a:lnTo>
                    <a:pt x="82" y="572"/>
                  </a:lnTo>
                  <a:lnTo>
                    <a:pt x="86" y="572"/>
                  </a:lnTo>
                  <a:lnTo>
                    <a:pt x="90" y="572"/>
                  </a:lnTo>
                  <a:lnTo>
                    <a:pt x="93" y="572"/>
                  </a:lnTo>
                  <a:lnTo>
                    <a:pt x="94" y="572"/>
                  </a:lnTo>
                  <a:lnTo>
                    <a:pt x="94" y="571"/>
                  </a:lnTo>
                  <a:lnTo>
                    <a:pt x="93" y="571"/>
                  </a:lnTo>
                  <a:lnTo>
                    <a:pt x="93" y="569"/>
                  </a:lnTo>
                  <a:lnTo>
                    <a:pt x="92" y="568"/>
                  </a:lnTo>
                  <a:lnTo>
                    <a:pt x="92" y="566"/>
                  </a:lnTo>
                  <a:lnTo>
                    <a:pt x="93" y="564"/>
                  </a:lnTo>
                  <a:lnTo>
                    <a:pt x="94" y="563"/>
                  </a:lnTo>
                  <a:lnTo>
                    <a:pt x="98" y="563"/>
                  </a:lnTo>
                  <a:lnTo>
                    <a:pt x="102" y="563"/>
                  </a:lnTo>
                  <a:lnTo>
                    <a:pt x="103" y="563"/>
                  </a:lnTo>
                  <a:lnTo>
                    <a:pt x="106" y="563"/>
                  </a:lnTo>
                  <a:lnTo>
                    <a:pt x="108" y="564"/>
                  </a:lnTo>
                  <a:lnTo>
                    <a:pt x="110" y="565"/>
                  </a:lnTo>
                  <a:lnTo>
                    <a:pt x="110" y="567"/>
                  </a:lnTo>
                  <a:lnTo>
                    <a:pt x="110" y="569"/>
                  </a:lnTo>
                  <a:lnTo>
                    <a:pt x="110" y="571"/>
                  </a:lnTo>
                  <a:lnTo>
                    <a:pt x="110" y="571"/>
                  </a:lnTo>
                  <a:lnTo>
                    <a:pt x="109" y="571"/>
                  </a:lnTo>
                  <a:lnTo>
                    <a:pt x="108" y="571"/>
                  </a:lnTo>
                  <a:lnTo>
                    <a:pt x="106" y="573"/>
                  </a:lnTo>
                  <a:lnTo>
                    <a:pt x="109" y="573"/>
                  </a:lnTo>
                  <a:lnTo>
                    <a:pt x="112" y="574"/>
                  </a:lnTo>
                  <a:lnTo>
                    <a:pt x="116" y="574"/>
                  </a:lnTo>
                  <a:lnTo>
                    <a:pt x="116" y="572"/>
                  </a:lnTo>
                  <a:lnTo>
                    <a:pt x="115" y="572"/>
                  </a:lnTo>
                  <a:lnTo>
                    <a:pt x="113" y="571"/>
                  </a:lnTo>
                  <a:lnTo>
                    <a:pt x="112" y="571"/>
                  </a:lnTo>
                  <a:lnTo>
                    <a:pt x="112" y="570"/>
                  </a:lnTo>
                  <a:lnTo>
                    <a:pt x="113" y="568"/>
                  </a:lnTo>
                  <a:lnTo>
                    <a:pt x="114" y="567"/>
                  </a:lnTo>
                  <a:lnTo>
                    <a:pt x="115" y="566"/>
                  </a:lnTo>
                  <a:lnTo>
                    <a:pt x="116" y="565"/>
                  </a:lnTo>
                  <a:lnTo>
                    <a:pt x="118" y="563"/>
                  </a:lnTo>
                  <a:lnTo>
                    <a:pt x="120" y="563"/>
                  </a:lnTo>
                  <a:lnTo>
                    <a:pt x="123" y="563"/>
                  </a:lnTo>
                  <a:lnTo>
                    <a:pt x="124" y="563"/>
                  </a:lnTo>
                  <a:lnTo>
                    <a:pt x="122" y="563"/>
                  </a:lnTo>
                  <a:lnTo>
                    <a:pt x="122" y="561"/>
                  </a:lnTo>
                  <a:lnTo>
                    <a:pt x="123" y="559"/>
                  </a:lnTo>
                  <a:lnTo>
                    <a:pt x="126" y="559"/>
                  </a:lnTo>
                  <a:lnTo>
                    <a:pt x="132" y="558"/>
                  </a:lnTo>
                  <a:lnTo>
                    <a:pt x="145" y="559"/>
                  </a:lnTo>
                  <a:lnTo>
                    <a:pt x="157" y="562"/>
                  </a:lnTo>
                  <a:lnTo>
                    <a:pt x="164" y="563"/>
                  </a:lnTo>
                  <a:lnTo>
                    <a:pt x="166" y="562"/>
                  </a:lnTo>
                  <a:lnTo>
                    <a:pt x="170" y="559"/>
                  </a:lnTo>
                  <a:lnTo>
                    <a:pt x="172" y="559"/>
                  </a:lnTo>
                  <a:lnTo>
                    <a:pt x="175" y="559"/>
                  </a:lnTo>
                  <a:lnTo>
                    <a:pt x="180" y="561"/>
                  </a:lnTo>
                  <a:lnTo>
                    <a:pt x="184" y="563"/>
                  </a:lnTo>
                  <a:lnTo>
                    <a:pt x="185" y="563"/>
                  </a:lnTo>
                  <a:lnTo>
                    <a:pt x="189" y="562"/>
                  </a:lnTo>
                  <a:lnTo>
                    <a:pt x="192" y="563"/>
                  </a:lnTo>
                  <a:lnTo>
                    <a:pt x="196" y="564"/>
                  </a:lnTo>
                  <a:lnTo>
                    <a:pt x="199" y="564"/>
                  </a:lnTo>
                  <a:lnTo>
                    <a:pt x="200" y="564"/>
                  </a:lnTo>
                  <a:lnTo>
                    <a:pt x="200" y="563"/>
                  </a:lnTo>
                  <a:lnTo>
                    <a:pt x="201" y="563"/>
                  </a:lnTo>
                  <a:lnTo>
                    <a:pt x="200" y="563"/>
                  </a:lnTo>
                  <a:lnTo>
                    <a:pt x="200" y="562"/>
                  </a:lnTo>
                  <a:lnTo>
                    <a:pt x="197" y="559"/>
                  </a:lnTo>
                  <a:lnTo>
                    <a:pt x="197" y="558"/>
                  </a:lnTo>
                  <a:lnTo>
                    <a:pt x="196" y="556"/>
                  </a:lnTo>
                  <a:lnTo>
                    <a:pt x="198" y="557"/>
                  </a:lnTo>
                  <a:lnTo>
                    <a:pt x="199" y="556"/>
                  </a:lnTo>
                  <a:lnTo>
                    <a:pt x="200" y="555"/>
                  </a:lnTo>
                  <a:lnTo>
                    <a:pt x="202" y="553"/>
                  </a:lnTo>
                  <a:lnTo>
                    <a:pt x="203" y="552"/>
                  </a:lnTo>
                  <a:lnTo>
                    <a:pt x="204" y="551"/>
                  </a:lnTo>
                  <a:lnTo>
                    <a:pt x="207" y="550"/>
                  </a:lnTo>
                  <a:lnTo>
                    <a:pt x="211" y="549"/>
                  </a:lnTo>
                  <a:lnTo>
                    <a:pt x="217" y="549"/>
                  </a:lnTo>
                  <a:lnTo>
                    <a:pt x="222" y="550"/>
                  </a:lnTo>
                  <a:lnTo>
                    <a:pt x="230" y="553"/>
                  </a:lnTo>
                  <a:lnTo>
                    <a:pt x="232" y="554"/>
                  </a:lnTo>
                  <a:lnTo>
                    <a:pt x="234" y="553"/>
                  </a:lnTo>
                  <a:lnTo>
                    <a:pt x="235" y="553"/>
                  </a:lnTo>
                  <a:lnTo>
                    <a:pt x="236" y="553"/>
                  </a:lnTo>
                  <a:lnTo>
                    <a:pt x="239" y="553"/>
                  </a:lnTo>
                  <a:lnTo>
                    <a:pt x="241" y="553"/>
                  </a:lnTo>
                  <a:lnTo>
                    <a:pt x="242" y="553"/>
                  </a:lnTo>
                  <a:lnTo>
                    <a:pt x="242" y="551"/>
                  </a:lnTo>
                  <a:lnTo>
                    <a:pt x="241" y="547"/>
                  </a:lnTo>
                  <a:lnTo>
                    <a:pt x="240" y="547"/>
                  </a:lnTo>
                  <a:lnTo>
                    <a:pt x="239" y="547"/>
                  </a:lnTo>
                  <a:lnTo>
                    <a:pt x="238" y="547"/>
                  </a:lnTo>
                  <a:lnTo>
                    <a:pt x="237" y="548"/>
                  </a:lnTo>
                  <a:lnTo>
                    <a:pt x="236" y="547"/>
                  </a:lnTo>
                  <a:lnTo>
                    <a:pt x="236" y="546"/>
                  </a:lnTo>
                  <a:lnTo>
                    <a:pt x="235" y="547"/>
                  </a:lnTo>
                  <a:lnTo>
                    <a:pt x="234" y="547"/>
                  </a:lnTo>
                  <a:lnTo>
                    <a:pt x="235" y="546"/>
                  </a:lnTo>
                  <a:lnTo>
                    <a:pt x="240" y="544"/>
                  </a:lnTo>
                  <a:lnTo>
                    <a:pt x="241" y="544"/>
                  </a:lnTo>
                  <a:lnTo>
                    <a:pt x="242" y="544"/>
                  </a:lnTo>
                  <a:lnTo>
                    <a:pt x="246" y="543"/>
                  </a:lnTo>
                  <a:lnTo>
                    <a:pt x="247" y="543"/>
                  </a:lnTo>
                  <a:lnTo>
                    <a:pt x="248" y="543"/>
                  </a:lnTo>
                  <a:lnTo>
                    <a:pt x="248" y="544"/>
                  </a:lnTo>
                  <a:lnTo>
                    <a:pt x="248" y="545"/>
                  </a:lnTo>
                  <a:lnTo>
                    <a:pt x="247" y="546"/>
                  </a:lnTo>
                  <a:lnTo>
                    <a:pt x="245" y="545"/>
                  </a:lnTo>
                  <a:lnTo>
                    <a:pt x="244" y="545"/>
                  </a:lnTo>
                  <a:lnTo>
                    <a:pt x="243" y="545"/>
                  </a:lnTo>
                  <a:lnTo>
                    <a:pt x="242" y="546"/>
                  </a:lnTo>
                  <a:lnTo>
                    <a:pt x="242" y="547"/>
                  </a:lnTo>
                  <a:lnTo>
                    <a:pt x="242" y="547"/>
                  </a:lnTo>
                  <a:lnTo>
                    <a:pt x="243" y="548"/>
                  </a:lnTo>
                  <a:lnTo>
                    <a:pt x="244" y="548"/>
                  </a:lnTo>
                  <a:lnTo>
                    <a:pt x="244" y="549"/>
                  </a:lnTo>
                  <a:lnTo>
                    <a:pt x="244" y="551"/>
                  </a:lnTo>
                  <a:lnTo>
                    <a:pt x="243" y="552"/>
                  </a:lnTo>
                  <a:lnTo>
                    <a:pt x="243" y="554"/>
                  </a:lnTo>
                  <a:lnTo>
                    <a:pt x="250" y="555"/>
                  </a:lnTo>
                  <a:lnTo>
                    <a:pt x="254" y="555"/>
                  </a:lnTo>
                  <a:lnTo>
                    <a:pt x="255" y="555"/>
                  </a:lnTo>
                  <a:lnTo>
                    <a:pt x="256" y="555"/>
                  </a:lnTo>
                  <a:lnTo>
                    <a:pt x="257" y="555"/>
                  </a:lnTo>
                  <a:lnTo>
                    <a:pt x="260" y="556"/>
                  </a:lnTo>
                  <a:lnTo>
                    <a:pt x="263" y="557"/>
                  </a:lnTo>
                  <a:lnTo>
                    <a:pt x="265" y="558"/>
                  </a:lnTo>
                  <a:lnTo>
                    <a:pt x="267" y="561"/>
                  </a:lnTo>
                  <a:lnTo>
                    <a:pt x="269" y="561"/>
                  </a:lnTo>
                  <a:lnTo>
                    <a:pt x="270" y="561"/>
                  </a:lnTo>
                  <a:lnTo>
                    <a:pt x="272" y="561"/>
                  </a:lnTo>
                  <a:lnTo>
                    <a:pt x="273" y="561"/>
                  </a:lnTo>
                  <a:lnTo>
                    <a:pt x="273" y="560"/>
                  </a:lnTo>
                  <a:lnTo>
                    <a:pt x="273" y="558"/>
                  </a:lnTo>
                  <a:lnTo>
                    <a:pt x="274" y="557"/>
                  </a:lnTo>
                  <a:lnTo>
                    <a:pt x="276" y="557"/>
                  </a:lnTo>
                  <a:lnTo>
                    <a:pt x="278" y="558"/>
                  </a:lnTo>
                  <a:lnTo>
                    <a:pt x="281" y="559"/>
                  </a:lnTo>
                  <a:lnTo>
                    <a:pt x="281" y="560"/>
                  </a:lnTo>
                  <a:lnTo>
                    <a:pt x="283" y="562"/>
                  </a:lnTo>
                  <a:lnTo>
                    <a:pt x="283" y="563"/>
                  </a:lnTo>
                  <a:lnTo>
                    <a:pt x="281" y="566"/>
                  </a:lnTo>
                  <a:lnTo>
                    <a:pt x="282" y="566"/>
                  </a:lnTo>
                  <a:lnTo>
                    <a:pt x="284" y="567"/>
                  </a:lnTo>
                  <a:lnTo>
                    <a:pt x="285" y="567"/>
                  </a:lnTo>
                  <a:lnTo>
                    <a:pt x="289" y="566"/>
                  </a:lnTo>
                  <a:lnTo>
                    <a:pt x="289" y="566"/>
                  </a:lnTo>
                  <a:lnTo>
                    <a:pt x="289" y="565"/>
                  </a:lnTo>
                  <a:lnTo>
                    <a:pt x="289" y="564"/>
                  </a:lnTo>
                  <a:lnTo>
                    <a:pt x="287" y="564"/>
                  </a:lnTo>
                  <a:lnTo>
                    <a:pt x="286" y="563"/>
                  </a:lnTo>
                  <a:lnTo>
                    <a:pt x="286" y="563"/>
                  </a:lnTo>
                  <a:lnTo>
                    <a:pt x="286" y="562"/>
                  </a:lnTo>
                  <a:lnTo>
                    <a:pt x="286" y="559"/>
                  </a:lnTo>
                  <a:lnTo>
                    <a:pt x="287" y="557"/>
                  </a:lnTo>
                  <a:lnTo>
                    <a:pt x="289" y="555"/>
                  </a:lnTo>
                  <a:lnTo>
                    <a:pt x="290" y="555"/>
                  </a:lnTo>
                  <a:lnTo>
                    <a:pt x="292" y="555"/>
                  </a:lnTo>
                  <a:lnTo>
                    <a:pt x="297" y="554"/>
                  </a:lnTo>
                  <a:lnTo>
                    <a:pt x="298" y="555"/>
                  </a:lnTo>
                  <a:lnTo>
                    <a:pt x="300" y="555"/>
                  </a:lnTo>
                  <a:lnTo>
                    <a:pt x="303" y="554"/>
                  </a:lnTo>
                  <a:lnTo>
                    <a:pt x="305" y="554"/>
                  </a:lnTo>
                  <a:lnTo>
                    <a:pt x="310" y="555"/>
                  </a:lnTo>
                  <a:lnTo>
                    <a:pt x="314" y="555"/>
                  </a:lnTo>
                  <a:lnTo>
                    <a:pt x="316" y="555"/>
                  </a:lnTo>
                  <a:lnTo>
                    <a:pt x="317" y="555"/>
                  </a:lnTo>
                  <a:lnTo>
                    <a:pt x="320" y="555"/>
                  </a:lnTo>
                  <a:lnTo>
                    <a:pt x="321" y="555"/>
                  </a:lnTo>
                  <a:lnTo>
                    <a:pt x="322" y="555"/>
                  </a:lnTo>
                  <a:lnTo>
                    <a:pt x="323" y="555"/>
                  </a:lnTo>
                  <a:lnTo>
                    <a:pt x="324" y="555"/>
                  </a:lnTo>
                  <a:lnTo>
                    <a:pt x="325" y="555"/>
                  </a:lnTo>
                  <a:lnTo>
                    <a:pt x="327" y="552"/>
                  </a:lnTo>
                  <a:lnTo>
                    <a:pt x="328" y="550"/>
                  </a:lnTo>
                  <a:lnTo>
                    <a:pt x="330" y="549"/>
                  </a:lnTo>
                  <a:lnTo>
                    <a:pt x="333" y="551"/>
                  </a:lnTo>
                  <a:lnTo>
                    <a:pt x="335" y="550"/>
                  </a:lnTo>
                  <a:lnTo>
                    <a:pt x="336" y="549"/>
                  </a:lnTo>
                  <a:lnTo>
                    <a:pt x="337" y="548"/>
                  </a:lnTo>
                  <a:lnTo>
                    <a:pt x="340" y="548"/>
                  </a:lnTo>
                  <a:lnTo>
                    <a:pt x="339" y="550"/>
                  </a:lnTo>
                  <a:lnTo>
                    <a:pt x="341" y="551"/>
                  </a:lnTo>
                  <a:lnTo>
                    <a:pt x="343" y="550"/>
                  </a:lnTo>
                  <a:lnTo>
                    <a:pt x="344" y="549"/>
                  </a:lnTo>
                  <a:lnTo>
                    <a:pt x="345" y="549"/>
                  </a:lnTo>
                  <a:lnTo>
                    <a:pt x="347" y="549"/>
                  </a:lnTo>
                  <a:lnTo>
                    <a:pt x="359" y="553"/>
                  </a:lnTo>
                  <a:lnTo>
                    <a:pt x="359" y="553"/>
                  </a:lnTo>
                  <a:lnTo>
                    <a:pt x="360" y="553"/>
                  </a:lnTo>
                  <a:lnTo>
                    <a:pt x="365" y="550"/>
                  </a:lnTo>
                  <a:lnTo>
                    <a:pt x="368" y="550"/>
                  </a:lnTo>
                  <a:lnTo>
                    <a:pt x="371" y="548"/>
                  </a:lnTo>
                  <a:lnTo>
                    <a:pt x="373" y="547"/>
                  </a:lnTo>
                  <a:lnTo>
                    <a:pt x="375" y="547"/>
                  </a:lnTo>
                  <a:lnTo>
                    <a:pt x="377" y="546"/>
                  </a:lnTo>
                  <a:lnTo>
                    <a:pt x="380" y="547"/>
                  </a:lnTo>
                  <a:lnTo>
                    <a:pt x="386" y="546"/>
                  </a:lnTo>
                  <a:lnTo>
                    <a:pt x="390" y="544"/>
                  </a:lnTo>
                  <a:lnTo>
                    <a:pt x="398" y="544"/>
                  </a:lnTo>
                  <a:lnTo>
                    <a:pt x="400" y="543"/>
                  </a:lnTo>
                  <a:lnTo>
                    <a:pt x="401" y="542"/>
                  </a:lnTo>
                  <a:lnTo>
                    <a:pt x="404" y="541"/>
                  </a:lnTo>
                  <a:lnTo>
                    <a:pt x="406" y="542"/>
                  </a:lnTo>
                  <a:lnTo>
                    <a:pt x="408" y="541"/>
                  </a:lnTo>
                  <a:lnTo>
                    <a:pt x="413" y="542"/>
                  </a:lnTo>
                  <a:lnTo>
                    <a:pt x="418" y="545"/>
                  </a:lnTo>
                  <a:lnTo>
                    <a:pt x="421" y="547"/>
                  </a:lnTo>
                  <a:lnTo>
                    <a:pt x="422" y="547"/>
                  </a:lnTo>
                  <a:lnTo>
                    <a:pt x="422" y="548"/>
                  </a:lnTo>
                  <a:lnTo>
                    <a:pt x="423" y="547"/>
                  </a:lnTo>
                  <a:lnTo>
                    <a:pt x="422" y="545"/>
                  </a:lnTo>
                  <a:lnTo>
                    <a:pt x="420" y="543"/>
                  </a:lnTo>
                  <a:lnTo>
                    <a:pt x="422" y="541"/>
                  </a:lnTo>
                  <a:lnTo>
                    <a:pt x="422" y="539"/>
                  </a:lnTo>
                  <a:lnTo>
                    <a:pt x="420" y="539"/>
                  </a:lnTo>
                  <a:lnTo>
                    <a:pt x="418" y="540"/>
                  </a:lnTo>
                  <a:lnTo>
                    <a:pt x="417" y="541"/>
                  </a:lnTo>
                  <a:lnTo>
                    <a:pt x="416" y="540"/>
                  </a:lnTo>
                  <a:lnTo>
                    <a:pt x="415" y="538"/>
                  </a:lnTo>
                  <a:lnTo>
                    <a:pt x="414" y="538"/>
                  </a:lnTo>
                  <a:lnTo>
                    <a:pt x="414" y="537"/>
                  </a:lnTo>
                  <a:lnTo>
                    <a:pt x="413" y="537"/>
                  </a:lnTo>
                  <a:lnTo>
                    <a:pt x="412" y="536"/>
                  </a:lnTo>
                  <a:lnTo>
                    <a:pt x="412" y="535"/>
                  </a:lnTo>
                  <a:lnTo>
                    <a:pt x="411" y="535"/>
                  </a:lnTo>
                  <a:lnTo>
                    <a:pt x="408" y="534"/>
                  </a:lnTo>
                  <a:lnTo>
                    <a:pt x="406" y="535"/>
                  </a:lnTo>
                  <a:lnTo>
                    <a:pt x="405" y="535"/>
                  </a:lnTo>
                  <a:lnTo>
                    <a:pt x="405" y="536"/>
                  </a:lnTo>
                  <a:lnTo>
                    <a:pt x="405" y="537"/>
                  </a:lnTo>
                  <a:lnTo>
                    <a:pt x="404" y="538"/>
                  </a:lnTo>
                  <a:lnTo>
                    <a:pt x="403" y="538"/>
                  </a:lnTo>
                  <a:lnTo>
                    <a:pt x="402" y="539"/>
                  </a:lnTo>
                  <a:lnTo>
                    <a:pt x="401" y="540"/>
                  </a:lnTo>
                  <a:lnTo>
                    <a:pt x="401" y="540"/>
                  </a:lnTo>
                  <a:lnTo>
                    <a:pt x="395" y="541"/>
                  </a:lnTo>
                  <a:lnTo>
                    <a:pt x="392" y="541"/>
                  </a:lnTo>
                  <a:lnTo>
                    <a:pt x="393" y="540"/>
                  </a:lnTo>
                  <a:lnTo>
                    <a:pt x="394" y="539"/>
                  </a:lnTo>
                  <a:lnTo>
                    <a:pt x="395" y="539"/>
                  </a:lnTo>
                  <a:lnTo>
                    <a:pt x="396" y="539"/>
                  </a:lnTo>
                  <a:lnTo>
                    <a:pt x="396" y="538"/>
                  </a:lnTo>
                  <a:lnTo>
                    <a:pt x="398" y="535"/>
                  </a:lnTo>
                  <a:lnTo>
                    <a:pt x="398" y="534"/>
                  </a:lnTo>
                  <a:lnTo>
                    <a:pt x="399" y="533"/>
                  </a:lnTo>
                  <a:lnTo>
                    <a:pt x="401" y="532"/>
                  </a:lnTo>
                  <a:lnTo>
                    <a:pt x="403" y="531"/>
                  </a:lnTo>
                  <a:lnTo>
                    <a:pt x="404" y="531"/>
                  </a:lnTo>
                  <a:lnTo>
                    <a:pt x="404" y="531"/>
                  </a:lnTo>
                  <a:lnTo>
                    <a:pt x="405" y="531"/>
                  </a:lnTo>
                  <a:lnTo>
                    <a:pt x="406" y="531"/>
                  </a:lnTo>
                  <a:lnTo>
                    <a:pt x="407" y="531"/>
                  </a:lnTo>
                  <a:lnTo>
                    <a:pt x="408" y="531"/>
                  </a:lnTo>
                  <a:lnTo>
                    <a:pt x="411" y="531"/>
                  </a:lnTo>
                  <a:lnTo>
                    <a:pt x="413" y="531"/>
                  </a:lnTo>
                  <a:lnTo>
                    <a:pt x="414" y="529"/>
                  </a:lnTo>
                  <a:lnTo>
                    <a:pt x="414" y="531"/>
                  </a:lnTo>
                  <a:lnTo>
                    <a:pt x="414" y="532"/>
                  </a:lnTo>
                  <a:lnTo>
                    <a:pt x="416" y="532"/>
                  </a:lnTo>
                  <a:lnTo>
                    <a:pt x="418" y="531"/>
                  </a:lnTo>
                  <a:lnTo>
                    <a:pt x="419" y="533"/>
                  </a:lnTo>
                  <a:lnTo>
                    <a:pt x="422" y="535"/>
                  </a:lnTo>
                  <a:lnTo>
                    <a:pt x="422" y="536"/>
                  </a:lnTo>
                  <a:lnTo>
                    <a:pt x="422" y="537"/>
                  </a:lnTo>
                  <a:lnTo>
                    <a:pt x="422" y="538"/>
                  </a:lnTo>
                  <a:lnTo>
                    <a:pt x="422" y="538"/>
                  </a:lnTo>
                  <a:lnTo>
                    <a:pt x="423" y="538"/>
                  </a:lnTo>
                  <a:lnTo>
                    <a:pt x="423" y="539"/>
                  </a:lnTo>
                  <a:lnTo>
                    <a:pt x="425" y="538"/>
                  </a:lnTo>
                  <a:lnTo>
                    <a:pt x="426" y="539"/>
                  </a:lnTo>
                  <a:lnTo>
                    <a:pt x="426" y="543"/>
                  </a:lnTo>
                  <a:lnTo>
                    <a:pt x="428" y="545"/>
                  </a:lnTo>
                  <a:lnTo>
                    <a:pt x="429" y="546"/>
                  </a:lnTo>
                  <a:lnTo>
                    <a:pt x="429" y="547"/>
                  </a:lnTo>
                  <a:lnTo>
                    <a:pt x="429" y="549"/>
                  </a:lnTo>
                  <a:lnTo>
                    <a:pt x="427" y="549"/>
                  </a:lnTo>
                  <a:lnTo>
                    <a:pt x="426" y="551"/>
                  </a:lnTo>
                  <a:lnTo>
                    <a:pt x="427" y="552"/>
                  </a:lnTo>
                  <a:lnTo>
                    <a:pt x="429" y="554"/>
                  </a:lnTo>
                  <a:lnTo>
                    <a:pt x="434" y="557"/>
                  </a:lnTo>
                  <a:lnTo>
                    <a:pt x="435" y="557"/>
                  </a:lnTo>
                  <a:lnTo>
                    <a:pt x="436" y="558"/>
                  </a:lnTo>
                  <a:lnTo>
                    <a:pt x="438" y="561"/>
                  </a:lnTo>
                  <a:lnTo>
                    <a:pt x="439" y="562"/>
                  </a:lnTo>
                  <a:lnTo>
                    <a:pt x="439" y="563"/>
                  </a:lnTo>
                  <a:lnTo>
                    <a:pt x="441" y="566"/>
                  </a:lnTo>
                  <a:lnTo>
                    <a:pt x="441" y="568"/>
                  </a:lnTo>
                  <a:lnTo>
                    <a:pt x="440" y="569"/>
                  </a:lnTo>
                  <a:lnTo>
                    <a:pt x="439" y="571"/>
                  </a:lnTo>
                  <a:lnTo>
                    <a:pt x="438" y="572"/>
                  </a:lnTo>
                  <a:lnTo>
                    <a:pt x="437" y="574"/>
                  </a:lnTo>
                  <a:lnTo>
                    <a:pt x="437" y="578"/>
                  </a:lnTo>
                  <a:lnTo>
                    <a:pt x="437" y="585"/>
                  </a:lnTo>
                  <a:lnTo>
                    <a:pt x="437" y="588"/>
                  </a:lnTo>
                  <a:lnTo>
                    <a:pt x="438" y="589"/>
                  </a:lnTo>
                  <a:lnTo>
                    <a:pt x="438" y="590"/>
                  </a:lnTo>
                  <a:lnTo>
                    <a:pt x="436" y="591"/>
                  </a:lnTo>
                  <a:lnTo>
                    <a:pt x="435" y="593"/>
                  </a:lnTo>
                  <a:lnTo>
                    <a:pt x="434" y="594"/>
                  </a:lnTo>
                  <a:lnTo>
                    <a:pt x="437" y="595"/>
                  </a:lnTo>
                  <a:lnTo>
                    <a:pt x="437" y="594"/>
                  </a:lnTo>
                  <a:lnTo>
                    <a:pt x="439" y="594"/>
                  </a:lnTo>
                  <a:lnTo>
                    <a:pt x="444" y="594"/>
                  </a:lnTo>
                  <a:lnTo>
                    <a:pt x="445" y="594"/>
                  </a:lnTo>
                  <a:lnTo>
                    <a:pt x="447" y="594"/>
                  </a:lnTo>
                  <a:lnTo>
                    <a:pt x="449" y="593"/>
                  </a:lnTo>
                  <a:lnTo>
                    <a:pt x="451" y="594"/>
                  </a:lnTo>
                  <a:lnTo>
                    <a:pt x="453" y="594"/>
                  </a:lnTo>
                  <a:lnTo>
                    <a:pt x="454" y="595"/>
                  </a:lnTo>
                  <a:lnTo>
                    <a:pt x="456" y="596"/>
                  </a:lnTo>
                  <a:lnTo>
                    <a:pt x="458" y="597"/>
                  </a:lnTo>
                  <a:lnTo>
                    <a:pt x="457" y="596"/>
                  </a:lnTo>
                  <a:lnTo>
                    <a:pt x="457" y="595"/>
                  </a:lnTo>
                  <a:lnTo>
                    <a:pt x="457" y="594"/>
                  </a:lnTo>
                  <a:lnTo>
                    <a:pt x="458" y="594"/>
                  </a:lnTo>
                  <a:lnTo>
                    <a:pt x="458" y="594"/>
                  </a:lnTo>
                  <a:lnTo>
                    <a:pt x="460" y="595"/>
                  </a:lnTo>
                  <a:lnTo>
                    <a:pt x="461" y="596"/>
                  </a:lnTo>
                  <a:lnTo>
                    <a:pt x="462" y="597"/>
                  </a:lnTo>
                  <a:lnTo>
                    <a:pt x="465" y="598"/>
                  </a:lnTo>
                  <a:lnTo>
                    <a:pt x="466" y="599"/>
                  </a:lnTo>
                  <a:lnTo>
                    <a:pt x="466" y="598"/>
                  </a:lnTo>
                  <a:lnTo>
                    <a:pt x="466" y="597"/>
                  </a:lnTo>
                  <a:lnTo>
                    <a:pt x="468" y="598"/>
                  </a:lnTo>
                  <a:lnTo>
                    <a:pt x="469" y="598"/>
                  </a:lnTo>
                  <a:lnTo>
                    <a:pt x="469" y="597"/>
                  </a:lnTo>
                  <a:lnTo>
                    <a:pt x="470" y="597"/>
                  </a:lnTo>
                  <a:lnTo>
                    <a:pt x="471" y="598"/>
                  </a:lnTo>
                  <a:lnTo>
                    <a:pt x="472" y="598"/>
                  </a:lnTo>
                  <a:lnTo>
                    <a:pt x="472" y="600"/>
                  </a:lnTo>
                  <a:lnTo>
                    <a:pt x="473" y="601"/>
                  </a:lnTo>
                  <a:lnTo>
                    <a:pt x="476" y="600"/>
                  </a:lnTo>
                  <a:lnTo>
                    <a:pt x="476" y="599"/>
                  </a:lnTo>
                  <a:lnTo>
                    <a:pt x="477" y="599"/>
                  </a:lnTo>
                  <a:lnTo>
                    <a:pt x="478" y="600"/>
                  </a:lnTo>
                  <a:lnTo>
                    <a:pt x="479" y="602"/>
                  </a:lnTo>
                  <a:lnTo>
                    <a:pt x="476" y="603"/>
                  </a:lnTo>
                  <a:lnTo>
                    <a:pt x="475" y="604"/>
                  </a:lnTo>
                  <a:lnTo>
                    <a:pt x="473" y="606"/>
                  </a:lnTo>
                  <a:lnTo>
                    <a:pt x="472" y="609"/>
                  </a:lnTo>
                  <a:lnTo>
                    <a:pt x="471" y="610"/>
                  </a:lnTo>
                  <a:lnTo>
                    <a:pt x="471" y="612"/>
                  </a:lnTo>
                  <a:lnTo>
                    <a:pt x="472" y="613"/>
                  </a:lnTo>
                  <a:lnTo>
                    <a:pt x="473" y="612"/>
                  </a:lnTo>
                  <a:lnTo>
                    <a:pt x="474" y="612"/>
                  </a:lnTo>
                  <a:lnTo>
                    <a:pt x="476" y="612"/>
                  </a:lnTo>
                  <a:lnTo>
                    <a:pt x="476" y="613"/>
                  </a:lnTo>
                  <a:lnTo>
                    <a:pt x="479" y="615"/>
                  </a:lnTo>
                  <a:lnTo>
                    <a:pt x="478" y="615"/>
                  </a:lnTo>
                  <a:lnTo>
                    <a:pt x="476" y="615"/>
                  </a:lnTo>
                  <a:lnTo>
                    <a:pt x="475" y="615"/>
                  </a:lnTo>
                  <a:lnTo>
                    <a:pt x="474" y="615"/>
                  </a:lnTo>
                  <a:lnTo>
                    <a:pt x="474" y="616"/>
                  </a:lnTo>
                  <a:lnTo>
                    <a:pt x="474" y="618"/>
                  </a:lnTo>
                  <a:lnTo>
                    <a:pt x="475" y="618"/>
                  </a:lnTo>
                  <a:lnTo>
                    <a:pt x="476" y="619"/>
                  </a:lnTo>
                  <a:lnTo>
                    <a:pt x="477" y="619"/>
                  </a:lnTo>
                  <a:lnTo>
                    <a:pt x="477" y="619"/>
                  </a:lnTo>
                  <a:lnTo>
                    <a:pt x="476" y="621"/>
                  </a:lnTo>
                  <a:lnTo>
                    <a:pt x="477" y="622"/>
                  </a:lnTo>
                  <a:lnTo>
                    <a:pt x="478" y="625"/>
                  </a:lnTo>
                  <a:lnTo>
                    <a:pt x="479" y="626"/>
                  </a:lnTo>
                  <a:lnTo>
                    <a:pt x="479" y="628"/>
                  </a:lnTo>
                  <a:lnTo>
                    <a:pt x="481" y="627"/>
                  </a:lnTo>
                  <a:lnTo>
                    <a:pt x="482" y="626"/>
                  </a:lnTo>
                  <a:lnTo>
                    <a:pt x="481" y="631"/>
                  </a:lnTo>
                  <a:lnTo>
                    <a:pt x="481" y="633"/>
                  </a:lnTo>
                  <a:lnTo>
                    <a:pt x="482" y="633"/>
                  </a:lnTo>
                  <a:lnTo>
                    <a:pt x="484" y="633"/>
                  </a:lnTo>
                  <a:lnTo>
                    <a:pt x="486" y="633"/>
                  </a:lnTo>
                  <a:lnTo>
                    <a:pt x="487" y="634"/>
                  </a:lnTo>
                  <a:lnTo>
                    <a:pt x="485" y="634"/>
                  </a:lnTo>
                  <a:lnTo>
                    <a:pt x="484" y="635"/>
                  </a:lnTo>
                  <a:lnTo>
                    <a:pt x="482" y="636"/>
                  </a:lnTo>
                  <a:lnTo>
                    <a:pt x="482" y="638"/>
                  </a:lnTo>
                  <a:lnTo>
                    <a:pt x="482" y="639"/>
                  </a:lnTo>
                  <a:lnTo>
                    <a:pt x="482" y="640"/>
                  </a:lnTo>
                  <a:lnTo>
                    <a:pt x="481" y="640"/>
                  </a:lnTo>
                  <a:lnTo>
                    <a:pt x="482" y="641"/>
                  </a:lnTo>
                  <a:lnTo>
                    <a:pt x="483" y="645"/>
                  </a:lnTo>
                  <a:lnTo>
                    <a:pt x="483" y="646"/>
                  </a:lnTo>
                  <a:lnTo>
                    <a:pt x="483" y="648"/>
                  </a:lnTo>
                  <a:lnTo>
                    <a:pt x="484" y="651"/>
                  </a:lnTo>
                  <a:lnTo>
                    <a:pt x="485" y="653"/>
                  </a:lnTo>
                  <a:lnTo>
                    <a:pt x="486" y="656"/>
                  </a:lnTo>
                  <a:lnTo>
                    <a:pt x="487" y="657"/>
                  </a:lnTo>
                  <a:lnTo>
                    <a:pt x="488" y="657"/>
                  </a:lnTo>
                  <a:lnTo>
                    <a:pt x="492" y="657"/>
                  </a:lnTo>
                  <a:lnTo>
                    <a:pt x="494" y="657"/>
                  </a:lnTo>
                  <a:lnTo>
                    <a:pt x="495" y="657"/>
                  </a:lnTo>
                  <a:lnTo>
                    <a:pt x="497" y="658"/>
                  </a:lnTo>
                  <a:lnTo>
                    <a:pt x="498" y="658"/>
                  </a:lnTo>
                  <a:lnTo>
                    <a:pt x="500" y="657"/>
                  </a:lnTo>
                  <a:lnTo>
                    <a:pt x="500" y="658"/>
                  </a:lnTo>
                  <a:lnTo>
                    <a:pt x="499" y="659"/>
                  </a:lnTo>
                  <a:lnTo>
                    <a:pt x="497" y="661"/>
                  </a:lnTo>
                  <a:lnTo>
                    <a:pt x="496" y="660"/>
                  </a:lnTo>
                  <a:lnTo>
                    <a:pt x="495" y="661"/>
                  </a:lnTo>
                  <a:lnTo>
                    <a:pt x="493" y="664"/>
                  </a:lnTo>
                  <a:lnTo>
                    <a:pt x="494" y="664"/>
                  </a:lnTo>
                  <a:lnTo>
                    <a:pt x="498" y="665"/>
                  </a:lnTo>
                  <a:lnTo>
                    <a:pt x="498" y="666"/>
                  </a:lnTo>
                  <a:lnTo>
                    <a:pt x="497" y="668"/>
                  </a:lnTo>
                  <a:lnTo>
                    <a:pt x="498" y="669"/>
                  </a:lnTo>
                  <a:lnTo>
                    <a:pt x="499" y="668"/>
                  </a:lnTo>
                  <a:lnTo>
                    <a:pt x="500" y="668"/>
                  </a:lnTo>
                  <a:lnTo>
                    <a:pt x="499" y="670"/>
                  </a:lnTo>
                  <a:lnTo>
                    <a:pt x="499" y="671"/>
                  </a:lnTo>
                  <a:lnTo>
                    <a:pt x="498" y="672"/>
                  </a:lnTo>
                  <a:lnTo>
                    <a:pt x="497" y="672"/>
                  </a:lnTo>
                  <a:lnTo>
                    <a:pt x="496" y="672"/>
                  </a:lnTo>
                  <a:lnTo>
                    <a:pt x="497" y="673"/>
                  </a:lnTo>
                  <a:lnTo>
                    <a:pt x="501" y="673"/>
                  </a:lnTo>
                  <a:lnTo>
                    <a:pt x="500" y="673"/>
                  </a:lnTo>
                  <a:lnTo>
                    <a:pt x="500" y="672"/>
                  </a:lnTo>
                  <a:lnTo>
                    <a:pt x="500" y="671"/>
                  </a:lnTo>
                  <a:lnTo>
                    <a:pt x="501" y="671"/>
                  </a:lnTo>
                  <a:lnTo>
                    <a:pt x="502" y="672"/>
                  </a:lnTo>
                  <a:lnTo>
                    <a:pt x="502" y="673"/>
                  </a:lnTo>
                  <a:lnTo>
                    <a:pt x="503" y="673"/>
                  </a:lnTo>
                  <a:lnTo>
                    <a:pt x="504" y="673"/>
                  </a:lnTo>
                  <a:lnTo>
                    <a:pt x="504" y="673"/>
                  </a:lnTo>
                  <a:lnTo>
                    <a:pt x="505" y="674"/>
                  </a:lnTo>
                  <a:lnTo>
                    <a:pt x="507" y="675"/>
                  </a:lnTo>
                  <a:lnTo>
                    <a:pt x="508" y="674"/>
                  </a:lnTo>
                  <a:lnTo>
                    <a:pt x="508" y="673"/>
                  </a:lnTo>
                  <a:lnTo>
                    <a:pt x="508" y="670"/>
                  </a:lnTo>
                  <a:lnTo>
                    <a:pt x="508" y="668"/>
                  </a:lnTo>
                  <a:lnTo>
                    <a:pt x="508" y="669"/>
                  </a:lnTo>
                  <a:lnTo>
                    <a:pt x="508" y="670"/>
                  </a:lnTo>
                  <a:lnTo>
                    <a:pt x="508" y="675"/>
                  </a:lnTo>
                  <a:lnTo>
                    <a:pt x="508" y="676"/>
                  </a:lnTo>
                  <a:lnTo>
                    <a:pt x="508" y="677"/>
                  </a:lnTo>
                  <a:lnTo>
                    <a:pt x="508" y="678"/>
                  </a:lnTo>
                  <a:lnTo>
                    <a:pt x="508" y="679"/>
                  </a:lnTo>
                  <a:lnTo>
                    <a:pt x="508" y="680"/>
                  </a:lnTo>
                  <a:lnTo>
                    <a:pt x="508" y="679"/>
                  </a:lnTo>
                  <a:lnTo>
                    <a:pt x="508" y="679"/>
                  </a:lnTo>
                  <a:lnTo>
                    <a:pt x="512" y="680"/>
                  </a:lnTo>
                  <a:lnTo>
                    <a:pt x="514" y="680"/>
                  </a:lnTo>
                  <a:lnTo>
                    <a:pt x="515" y="680"/>
                  </a:lnTo>
                  <a:lnTo>
                    <a:pt x="515" y="679"/>
                  </a:lnTo>
                  <a:lnTo>
                    <a:pt x="515" y="677"/>
                  </a:lnTo>
                  <a:lnTo>
                    <a:pt x="515" y="676"/>
                  </a:lnTo>
                  <a:lnTo>
                    <a:pt x="514" y="675"/>
                  </a:lnTo>
                  <a:lnTo>
                    <a:pt x="518" y="678"/>
                  </a:lnTo>
                  <a:lnTo>
                    <a:pt x="520" y="678"/>
                  </a:lnTo>
                  <a:lnTo>
                    <a:pt x="523" y="679"/>
                  </a:lnTo>
                  <a:lnTo>
                    <a:pt x="523" y="677"/>
                  </a:lnTo>
                  <a:lnTo>
                    <a:pt x="523" y="672"/>
                  </a:lnTo>
                  <a:lnTo>
                    <a:pt x="524" y="670"/>
                  </a:lnTo>
                  <a:lnTo>
                    <a:pt x="524" y="671"/>
                  </a:lnTo>
                  <a:lnTo>
                    <a:pt x="525" y="673"/>
                  </a:lnTo>
                  <a:lnTo>
                    <a:pt x="525" y="675"/>
                  </a:lnTo>
                  <a:lnTo>
                    <a:pt x="526" y="673"/>
                  </a:lnTo>
                  <a:lnTo>
                    <a:pt x="527" y="673"/>
                  </a:lnTo>
                  <a:lnTo>
                    <a:pt x="528" y="673"/>
                  </a:lnTo>
                  <a:lnTo>
                    <a:pt x="528" y="674"/>
                  </a:lnTo>
                  <a:lnTo>
                    <a:pt x="528" y="675"/>
                  </a:lnTo>
                  <a:lnTo>
                    <a:pt x="529" y="676"/>
                  </a:lnTo>
                  <a:lnTo>
                    <a:pt x="530" y="676"/>
                  </a:lnTo>
                  <a:lnTo>
                    <a:pt x="530" y="677"/>
                  </a:lnTo>
                  <a:lnTo>
                    <a:pt x="530" y="678"/>
                  </a:lnTo>
                  <a:lnTo>
                    <a:pt x="531" y="679"/>
                  </a:lnTo>
                  <a:lnTo>
                    <a:pt x="531" y="679"/>
                  </a:lnTo>
                  <a:lnTo>
                    <a:pt x="532" y="679"/>
                  </a:lnTo>
                  <a:lnTo>
                    <a:pt x="533" y="679"/>
                  </a:lnTo>
                  <a:lnTo>
                    <a:pt x="534" y="679"/>
                  </a:lnTo>
                  <a:lnTo>
                    <a:pt x="534" y="680"/>
                  </a:lnTo>
                  <a:lnTo>
                    <a:pt x="535" y="680"/>
                  </a:lnTo>
                  <a:lnTo>
                    <a:pt x="535" y="681"/>
                  </a:lnTo>
                  <a:lnTo>
                    <a:pt x="536" y="682"/>
                  </a:lnTo>
                  <a:lnTo>
                    <a:pt x="537" y="681"/>
                  </a:lnTo>
                  <a:lnTo>
                    <a:pt x="538" y="680"/>
                  </a:lnTo>
                  <a:lnTo>
                    <a:pt x="539" y="677"/>
                  </a:lnTo>
                  <a:lnTo>
                    <a:pt x="538" y="675"/>
                  </a:lnTo>
                  <a:lnTo>
                    <a:pt x="536" y="667"/>
                  </a:lnTo>
                  <a:lnTo>
                    <a:pt x="537" y="668"/>
                  </a:lnTo>
                  <a:lnTo>
                    <a:pt x="539" y="669"/>
                  </a:lnTo>
                  <a:lnTo>
                    <a:pt x="539" y="669"/>
                  </a:lnTo>
                  <a:lnTo>
                    <a:pt x="539" y="670"/>
                  </a:lnTo>
                  <a:lnTo>
                    <a:pt x="539" y="673"/>
                  </a:lnTo>
                  <a:lnTo>
                    <a:pt x="539" y="674"/>
                  </a:lnTo>
                  <a:lnTo>
                    <a:pt x="540" y="676"/>
                  </a:lnTo>
                  <a:lnTo>
                    <a:pt x="541" y="677"/>
                  </a:lnTo>
                  <a:lnTo>
                    <a:pt x="542" y="678"/>
                  </a:lnTo>
                  <a:lnTo>
                    <a:pt x="542" y="679"/>
                  </a:lnTo>
                  <a:lnTo>
                    <a:pt x="541" y="679"/>
                  </a:lnTo>
                  <a:lnTo>
                    <a:pt x="540" y="680"/>
                  </a:lnTo>
                  <a:lnTo>
                    <a:pt x="540" y="682"/>
                  </a:lnTo>
                  <a:lnTo>
                    <a:pt x="539" y="683"/>
                  </a:lnTo>
                  <a:lnTo>
                    <a:pt x="539" y="683"/>
                  </a:lnTo>
                  <a:lnTo>
                    <a:pt x="539" y="685"/>
                  </a:lnTo>
                  <a:lnTo>
                    <a:pt x="541" y="686"/>
                  </a:lnTo>
                  <a:lnTo>
                    <a:pt x="542" y="686"/>
                  </a:lnTo>
                  <a:lnTo>
                    <a:pt x="542" y="684"/>
                  </a:lnTo>
                  <a:lnTo>
                    <a:pt x="545" y="686"/>
                  </a:lnTo>
                  <a:lnTo>
                    <a:pt x="547" y="688"/>
                  </a:lnTo>
                  <a:lnTo>
                    <a:pt x="547" y="686"/>
                  </a:lnTo>
                  <a:lnTo>
                    <a:pt x="546" y="683"/>
                  </a:lnTo>
                  <a:lnTo>
                    <a:pt x="546" y="682"/>
                  </a:lnTo>
                  <a:lnTo>
                    <a:pt x="546" y="681"/>
                  </a:lnTo>
                  <a:lnTo>
                    <a:pt x="547" y="678"/>
                  </a:lnTo>
                  <a:lnTo>
                    <a:pt x="547" y="676"/>
                  </a:lnTo>
                  <a:lnTo>
                    <a:pt x="547" y="675"/>
                  </a:lnTo>
                  <a:lnTo>
                    <a:pt x="547" y="674"/>
                  </a:lnTo>
                  <a:lnTo>
                    <a:pt x="547" y="673"/>
                  </a:lnTo>
                  <a:lnTo>
                    <a:pt x="547" y="671"/>
                  </a:lnTo>
                  <a:lnTo>
                    <a:pt x="549" y="676"/>
                  </a:lnTo>
                  <a:lnTo>
                    <a:pt x="551" y="673"/>
                  </a:lnTo>
                  <a:lnTo>
                    <a:pt x="552" y="672"/>
                  </a:lnTo>
                  <a:lnTo>
                    <a:pt x="553" y="672"/>
                  </a:lnTo>
                  <a:lnTo>
                    <a:pt x="554" y="672"/>
                  </a:lnTo>
                  <a:lnTo>
                    <a:pt x="554" y="671"/>
                  </a:lnTo>
                  <a:lnTo>
                    <a:pt x="554" y="670"/>
                  </a:lnTo>
                  <a:lnTo>
                    <a:pt x="554" y="669"/>
                  </a:lnTo>
                  <a:lnTo>
                    <a:pt x="554" y="668"/>
                  </a:lnTo>
                  <a:lnTo>
                    <a:pt x="554" y="668"/>
                  </a:lnTo>
                  <a:lnTo>
                    <a:pt x="554" y="6"/>
                  </a:lnTo>
                  <a:lnTo>
                    <a:pt x="554" y="6"/>
                  </a:lnTo>
                  <a:lnTo>
                    <a:pt x="553" y="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109">
              <a:extLst>
                <a:ext uri="{FF2B5EF4-FFF2-40B4-BE49-F238E27FC236}">
                  <a16:creationId xmlns:a16="http://schemas.microsoft.com/office/drawing/2014/main" id="{221BBBAA-7A5E-EA7D-0EEF-855C29790D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0375" y="3133726"/>
              <a:ext cx="468313" cy="1522413"/>
            </a:xfrm>
            <a:custGeom>
              <a:avLst/>
              <a:gdLst>
                <a:gd name="T0" fmla="*/ 5 w 295"/>
                <a:gd name="T1" fmla="*/ 956 h 959"/>
                <a:gd name="T2" fmla="*/ 9 w 295"/>
                <a:gd name="T3" fmla="*/ 957 h 959"/>
                <a:gd name="T4" fmla="*/ 18 w 295"/>
                <a:gd name="T5" fmla="*/ 957 h 959"/>
                <a:gd name="T6" fmla="*/ 32 w 295"/>
                <a:gd name="T7" fmla="*/ 953 h 959"/>
                <a:gd name="T8" fmla="*/ 37 w 295"/>
                <a:gd name="T9" fmla="*/ 945 h 959"/>
                <a:gd name="T10" fmla="*/ 41 w 295"/>
                <a:gd name="T11" fmla="*/ 942 h 959"/>
                <a:gd name="T12" fmla="*/ 55 w 295"/>
                <a:gd name="T13" fmla="*/ 937 h 959"/>
                <a:gd name="T14" fmla="*/ 59 w 295"/>
                <a:gd name="T15" fmla="*/ 933 h 959"/>
                <a:gd name="T16" fmla="*/ 63 w 295"/>
                <a:gd name="T17" fmla="*/ 927 h 959"/>
                <a:gd name="T18" fmla="*/ 70 w 295"/>
                <a:gd name="T19" fmla="*/ 919 h 959"/>
                <a:gd name="T20" fmla="*/ 72 w 295"/>
                <a:gd name="T21" fmla="*/ 914 h 959"/>
                <a:gd name="T22" fmla="*/ 76 w 295"/>
                <a:gd name="T23" fmla="*/ 907 h 959"/>
                <a:gd name="T24" fmla="*/ 80 w 295"/>
                <a:gd name="T25" fmla="*/ 906 h 959"/>
                <a:gd name="T26" fmla="*/ 92 w 295"/>
                <a:gd name="T27" fmla="*/ 892 h 959"/>
                <a:gd name="T28" fmla="*/ 104 w 295"/>
                <a:gd name="T29" fmla="*/ 886 h 959"/>
                <a:gd name="T30" fmla="*/ 117 w 295"/>
                <a:gd name="T31" fmla="*/ 873 h 959"/>
                <a:gd name="T32" fmla="*/ 124 w 295"/>
                <a:gd name="T33" fmla="*/ 868 h 959"/>
                <a:gd name="T34" fmla="*/ 126 w 295"/>
                <a:gd name="T35" fmla="*/ 863 h 959"/>
                <a:gd name="T36" fmla="*/ 126 w 295"/>
                <a:gd name="T37" fmla="*/ 853 h 959"/>
                <a:gd name="T38" fmla="*/ 127 w 295"/>
                <a:gd name="T39" fmla="*/ 840 h 959"/>
                <a:gd name="T40" fmla="*/ 134 w 295"/>
                <a:gd name="T41" fmla="*/ 839 h 959"/>
                <a:gd name="T42" fmla="*/ 142 w 295"/>
                <a:gd name="T43" fmla="*/ 836 h 959"/>
                <a:gd name="T44" fmla="*/ 149 w 295"/>
                <a:gd name="T45" fmla="*/ 827 h 959"/>
                <a:gd name="T46" fmla="*/ 165 w 295"/>
                <a:gd name="T47" fmla="*/ 822 h 959"/>
                <a:gd name="T48" fmla="*/ 171 w 295"/>
                <a:gd name="T49" fmla="*/ 818 h 959"/>
                <a:gd name="T50" fmla="*/ 180 w 295"/>
                <a:gd name="T51" fmla="*/ 815 h 959"/>
                <a:gd name="T52" fmla="*/ 188 w 295"/>
                <a:gd name="T53" fmla="*/ 815 h 959"/>
                <a:gd name="T54" fmla="*/ 197 w 295"/>
                <a:gd name="T55" fmla="*/ 816 h 959"/>
                <a:gd name="T56" fmla="*/ 214 w 295"/>
                <a:gd name="T57" fmla="*/ 808 h 959"/>
                <a:gd name="T58" fmla="*/ 219 w 295"/>
                <a:gd name="T59" fmla="*/ 798 h 959"/>
                <a:gd name="T60" fmla="*/ 205 w 295"/>
                <a:gd name="T61" fmla="*/ 784 h 959"/>
                <a:gd name="T62" fmla="*/ 191 w 295"/>
                <a:gd name="T63" fmla="*/ 773 h 959"/>
                <a:gd name="T64" fmla="*/ 192 w 295"/>
                <a:gd name="T65" fmla="*/ 733 h 959"/>
                <a:gd name="T66" fmla="*/ 181 w 295"/>
                <a:gd name="T67" fmla="*/ 735 h 959"/>
                <a:gd name="T68" fmla="*/ 174 w 295"/>
                <a:gd name="T69" fmla="*/ 703 h 959"/>
                <a:gd name="T70" fmla="*/ 157 w 295"/>
                <a:gd name="T71" fmla="*/ 687 h 959"/>
                <a:gd name="T72" fmla="*/ 138 w 295"/>
                <a:gd name="T73" fmla="*/ 686 h 959"/>
                <a:gd name="T74" fmla="*/ 142 w 295"/>
                <a:gd name="T75" fmla="*/ 657 h 959"/>
                <a:gd name="T76" fmla="*/ 166 w 295"/>
                <a:gd name="T77" fmla="*/ 635 h 959"/>
                <a:gd name="T78" fmla="*/ 162 w 295"/>
                <a:gd name="T79" fmla="*/ 617 h 959"/>
                <a:gd name="T80" fmla="*/ 152 w 295"/>
                <a:gd name="T81" fmla="*/ 603 h 959"/>
                <a:gd name="T82" fmla="*/ 177 w 295"/>
                <a:gd name="T83" fmla="*/ 581 h 959"/>
                <a:gd name="T84" fmla="*/ 188 w 295"/>
                <a:gd name="T85" fmla="*/ 572 h 959"/>
                <a:gd name="T86" fmla="*/ 179 w 295"/>
                <a:gd name="T87" fmla="*/ 562 h 959"/>
                <a:gd name="T88" fmla="*/ 181 w 295"/>
                <a:gd name="T89" fmla="*/ 557 h 959"/>
                <a:gd name="T90" fmla="*/ 179 w 295"/>
                <a:gd name="T91" fmla="*/ 538 h 959"/>
                <a:gd name="T92" fmla="*/ 196 w 295"/>
                <a:gd name="T93" fmla="*/ 525 h 959"/>
                <a:gd name="T94" fmla="*/ 201 w 295"/>
                <a:gd name="T95" fmla="*/ 513 h 959"/>
                <a:gd name="T96" fmla="*/ 215 w 295"/>
                <a:gd name="T97" fmla="*/ 498 h 959"/>
                <a:gd name="T98" fmla="*/ 216 w 295"/>
                <a:gd name="T99" fmla="*/ 472 h 959"/>
                <a:gd name="T100" fmla="*/ 229 w 295"/>
                <a:gd name="T101" fmla="*/ 454 h 959"/>
                <a:gd name="T102" fmla="*/ 274 w 295"/>
                <a:gd name="T103" fmla="*/ 450 h 959"/>
                <a:gd name="T104" fmla="*/ 295 w 295"/>
                <a:gd name="T105" fmla="*/ 411 h 959"/>
                <a:gd name="T106" fmla="*/ 295 w 295"/>
                <a:gd name="T107" fmla="*/ 284 h 959"/>
                <a:gd name="T108" fmla="*/ 294 w 295"/>
                <a:gd name="T109" fmla="*/ 156 h 959"/>
                <a:gd name="T110" fmla="*/ 230 w 295"/>
                <a:gd name="T111" fmla="*/ 122 h 959"/>
                <a:gd name="T112" fmla="*/ 166 w 295"/>
                <a:gd name="T113" fmla="*/ 88 h 959"/>
                <a:gd name="T114" fmla="*/ 102 w 295"/>
                <a:gd name="T115" fmla="*/ 54 h 959"/>
                <a:gd name="T116" fmla="*/ 37 w 295"/>
                <a:gd name="T117" fmla="*/ 20 h 959"/>
                <a:gd name="T118" fmla="*/ 0 w 295"/>
                <a:gd name="T119" fmla="*/ 959 h 9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95" h="959">
                  <a:moveTo>
                    <a:pt x="0" y="958"/>
                  </a:moveTo>
                  <a:lnTo>
                    <a:pt x="0" y="957"/>
                  </a:lnTo>
                  <a:lnTo>
                    <a:pt x="2" y="956"/>
                  </a:lnTo>
                  <a:lnTo>
                    <a:pt x="2" y="955"/>
                  </a:lnTo>
                  <a:lnTo>
                    <a:pt x="3" y="955"/>
                  </a:lnTo>
                  <a:lnTo>
                    <a:pt x="4" y="956"/>
                  </a:lnTo>
                  <a:lnTo>
                    <a:pt x="5" y="956"/>
                  </a:lnTo>
                  <a:lnTo>
                    <a:pt x="5" y="955"/>
                  </a:lnTo>
                  <a:lnTo>
                    <a:pt x="5" y="954"/>
                  </a:lnTo>
                  <a:lnTo>
                    <a:pt x="6" y="954"/>
                  </a:lnTo>
                  <a:lnTo>
                    <a:pt x="7" y="955"/>
                  </a:lnTo>
                  <a:lnTo>
                    <a:pt x="7" y="956"/>
                  </a:lnTo>
                  <a:lnTo>
                    <a:pt x="8" y="957"/>
                  </a:lnTo>
                  <a:lnTo>
                    <a:pt x="9" y="957"/>
                  </a:lnTo>
                  <a:lnTo>
                    <a:pt x="10" y="957"/>
                  </a:lnTo>
                  <a:lnTo>
                    <a:pt x="13" y="955"/>
                  </a:lnTo>
                  <a:lnTo>
                    <a:pt x="14" y="955"/>
                  </a:lnTo>
                  <a:lnTo>
                    <a:pt x="15" y="955"/>
                  </a:lnTo>
                  <a:lnTo>
                    <a:pt x="16" y="956"/>
                  </a:lnTo>
                  <a:lnTo>
                    <a:pt x="17" y="957"/>
                  </a:lnTo>
                  <a:lnTo>
                    <a:pt x="18" y="957"/>
                  </a:lnTo>
                  <a:lnTo>
                    <a:pt x="24" y="957"/>
                  </a:lnTo>
                  <a:lnTo>
                    <a:pt x="26" y="957"/>
                  </a:lnTo>
                  <a:lnTo>
                    <a:pt x="28" y="955"/>
                  </a:lnTo>
                  <a:lnTo>
                    <a:pt x="29" y="955"/>
                  </a:lnTo>
                  <a:lnTo>
                    <a:pt x="30" y="955"/>
                  </a:lnTo>
                  <a:lnTo>
                    <a:pt x="31" y="955"/>
                  </a:lnTo>
                  <a:lnTo>
                    <a:pt x="32" y="953"/>
                  </a:lnTo>
                  <a:lnTo>
                    <a:pt x="32" y="951"/>
                  </a:lnTo>
                  <a:lnTo>
                    <a:pt x="34" y="949"/>
                  </a:lnTo>
                  <a:lnTo>
                    <a:pt x="36" y="949"/>
                  </a:lnTo>
                  <a:lnTo>
                    <a:pt x="36" y="949"/>
                  </a:lnTo>
                  <a:lnTo>
                    <a:pt x="35" y="947"/>
                  </a:lnTo>
                  <a:lnTo>
                    <a:pt x="35" y="946"/>
                  </a:lnTo>
                  <a:lnTo>
                    <a:pt x="37" y="945"/>
                  </a:lnTo>
                  <a:lnTo>
                    <a:pt x="38" y="944"/>
                  </a:lnTo>
                  <a:lnTo>
                    <a:pt x="39" y="943"/>
                  </a:lnTo>
                  <a:lnTo>
                    <a:pt x="39" y="942"/>
                  </a:lnTo>
                  <a:lnTo>
                    <a:pt x="39" y="941"/>
                  </a:lnTo>
                  <a:lnTo>
                    <a:pt x="39" y="941"/>
                  </a:lnTo>
                  <a:lnTo>
                    <a:pt x="40" y="942"/>
                  </a:lnTo>
                  <a:lnTo>
                    <a:pt x="41" y="942"/>
                  </a:lnTo>
                  <a:lnTo>
                    <a:pt x="43" y="943"/>
                  </a:lnTo>
                  <a:lnTo>
                    <a:pt x="48" y="943"/>
                  </a:lnTo>
                  <a:lnTo>
                    <a:pt x="47" y="940"/>
                  </a:lnTo>
                  <a:lnTo>
                    <a:pt x="49" y="938"/>
                  </a:lnTo>
                  <a:lnTo>
                    <a:pt x="53" y="937"/>
                  </a:lnTo>
                  <a:lnTo>
                    <a:pt x="54" y="936"/>
                  </a:lnTo>
                  <a:lnTo>
                    <a:pt x="55" y="937"/>
                  </a:lnTo>
                  <a:lnTo>
                    <a:pt x="56" y="936"/>
                  </a:lnTo>
                  <a:lnTo>
                    <a:pt x="56" y="935"/>
                  </a:lnTo>
                  <a:lnTo>
                    <a:pt x="56" y="934"/>
                  </a:lnTo>
                  <a:lnTo>
                    <a:pt x="57" y="934"/>
                  </a:lnTo>
                  <a:lnTo>
                    <a:pt x="57" y="933"/>
                  </a:lnTo>
                  <a:lnTo>
                    <a:pt x="58" y="933"/>
                  </a:lnTo>
                  <a:lnTo>
                    <a:pt x="59" y="933"/>
                  </a:lnTo>
                  <a:lnTo>
                    <a:pt x="59" y="934"/>
                  </a:lnTo>
                  <a:lnTo>
                    <a:pt x="60" y="933"/>
                  </a:lnTo>
                  <a:lnTo>
                    <a:pt x="60" y="933"/>
                  </a:lnTo>
                  <a:lnTo>
                    <a:pt x="60" y="931"/>
                  </a:lnTo>
                  <a:lnTo>
                    <a:pt x="60" y="929"/>
                  </a:lnTo>
                  <a:lnTo>
                    <a:pt x="62" y="928"/>
                  </a:lnTo>
                  <a:lnTo>
                    <a:pt x="63" y="927"/>
                  </a:lnTo>
                  <a:lnTo>
                    <a:pt x="65" y="925"/>
                  </a:lnTo>
                  <a:lnTo>
                    <a:pt x="66" y="924"/>
                  </a:lnTo>
                  <a:lnTo>
                    <a:pt x="67" y="923"/>
                  </a:lnTo>
                  <a:lnTo>
                    <a:pt x="67" y="922"/>
                  </a:lnTo>
                  <a:lnTo>
                    <a:pt x="69" y="921"/>
                  </a:lnTo>
                  <a:lnTo>
                    <a:pt x="70" y="920"/>
                  </a:lnTo>
                  <a:lnTo>
                    <a:pt x="70" y="919"/>
                  </a:lnTo>
                  <a:lnTo>
                    <a:pt x="71" y="920"/>
                  </a:lnTo>
                  <a:lnTo>
                    <a:pt x="71" y="919"/>
                  </a:lnTo>
                  <a:lnTo>
                    <a:pt x="71" y="919"/>
                  </a:lnTo>
                  <a:lnTo>
                    <a:pt x="71" y="918"/>
                  </a:lnTo>
                  <a:lnTo>
                    <a:pt x="71" y="917"/>
                  </a:lnTo>
                  <a:lnTo>
                    <a:pt x="72" y="917"/>
                  </a:lnTo>
                  <a:lnTo>
                    <a:pt x="72" y="914"/>
                  </a:lnTo>
                  <a:lnTo>
                    <a:pt x="72" y="913"/>
                  </a:lnTo>
                  <a:lnTo>
                    <a:pt x="73" y="910"/>
                  </a:lnTo>
                  <a:lnTo>
                    <a:pt x="74" y="910"/>
                  </a:lnTo>
                  <a:lnTo>
                    <a:pt x="74" y="909"/>
                  </a:lnTo>
                  <a:lnTo>
                    <a:pt x="75" y="908"/>
                  </a:lnTo>
                  <a:lnTo>
                    <a:pt x="76" y="908"/>
                  </a:lnTo>
                  <a:lnTo>
                    <a:pt x="76" y="907"/>
                  </a:lnTo>
                  <a:lnTo>
                    <a:pt x="77" y="908"/>
                  </a:lnTo>
                  <a:lnTo>
                    <a:pt x="78" y="908"/>
                  </a:lnTo>
                  <a:lnTo>
                    <a:pt x="78" y="909"/>
                  </a:lnTo>
                  <a:lnTo>
                    <a:pt x="79" y="908"/>
                  </a:lnTo>
                  <a:lnTo>
                    <a:pt x="79" y="907"/>
                  </a:lnTo>
                  <a:lnTo>
                    <a:pt x="80" y="907"/>
                  </a:lnTo>
                  <a:lnTo>
                    <a:pt x="80" y="906"/>
                  </a:lnTo>
                  <a:lnTo>
                    <a:pt x="80" y="905"/>
                  </a:lnTo>
                  <a:lnTo>
                    <a:pt x="81" y="903"/>
                  </a:lnTo>
                  <a:lnTo>
                    <a:pt x="82" y="902"/>
                  </a:lnTo>
                  <a:lnTo>
                    <a:pt x="87" y="899"/>
                  </a:lnTo>
                  <a:lnTo>
                    <a:pt x="87" y="897"/>
                  </a:lnTo>
                  <a:lnTo>
                    <a:pt x="87" y="896"/>
                  </a:lnTo>
                  <a:lnTo>
                    <a:pt x="92" y="892"/>
                  </a:lnTo>
                  <a:lnTo>
                    <a:pt x="93" y="891"/>
                  </a:lnTo>
                  <a:lnTo>
                    <a:pt x="94" y="892"/>
                  </a:lnTo>
                  <a:lnTo>
                    <a:pt x="97" y="893"/>
                  </a:lnTo>
                  <a:lnTo>
                    <a:pt x="98" y="893"/>
                  </a:lnTo>
                  <a:lnTo>
                    <a:pt x="101" y="892"/>
                  </a:lnTo>
                  <a:lnTo>
                    <a:pt x="103" y="889"/>
                  </a:lnTo>
                  <a:lnTo>
                    <a:pt x="104" y="886"/>
                  </a:lnTo>
                  <a:lnTo>
                    <a:pt x="109" y="878"/>
                  </a:lnTo>
                  <a:lnTo>
                    <a:pt x="110" y="875"/>
                  </a:lnTo>
                  <a:lnTo>
                    <a:pt x="113" y="873"/>
                  </a:lnTo>
                  <a:lnTo>
                    <a:pt x="114" y="873"/>
                  </a:lnTo>
                  <a:lnTo>
                    <a:pt x="115" y="874"/>
                  </a:lnTo>
                  <a:lnTo>
                    <a:pt x="116" y="874"/>
                  </a:lnTo>
                  <a:lnTo>
                    <a:pt x="117" y="873"/>
                  </a:lnTo>
                  <a:lnTo>
                    <a:pt x="117" y="874"/>
                  </a:lnTo>
                  <a:lnTo>
                    <a:pt x="119" y="873"/>
                  </a:lnTo>
                  <a:lnTo>
                    <a:pt x="119" y="872"/>
                  </a:lnTo>
                  <a:lnTo>
                    <a:pt x="122" y="872"/>
                  </a:lnTo>
                  <a:lnTo>
                    <a:pt x="123" y="871"/>
                  </a:lnTo>
                  <a:lnTo>
                    <a:pt x="123" y="870"/>
                  </a:lnTo>
                  <a:lnTo>
                    <a:pt x="124" y="868"/>
                  </a:lnTo>
                  <a:lnTo>
                    <a:pt x="124" y="868"/>
                  </a:lnTo>
                  <a:lnTo>
                    <a:pt x="125" y="868"/>
                  </a:lnTo>
                  <a:lnTo>
                    <a:pt x="126" y="867"/>
                  </a:lnTo>
                  <a:lnTo>
                    <a:pt x="126" y="866"/>
                  </a:lnTo>
                  <a:lnTo>
                    <a:pt x="126" y="864"/>
                  </a:lnTo>
                  <a:lnTo>
                    <a:pt x="126" y="863"/>
                  </a:lnTo>
                  <a:lnTo>
                    <a:pt x="126" y="863"/>
                  </a:lnTo>
                  <a:lnTo>
                    <a:pt x="128" y="859"/>
                  </a:lnTo>
                  <a:lnTo>
                    <a:pt x="127" y="858"/>
                  </a:lnTo>
                  <a:lnTo>
                    <a:pt x="127" y="857"/>
                  </a:lnTo>
                  <a:lnTo>
                    <a:pt x="127" y="856"/>
                  </a:lnTo>
                  <a:lnTo>
                    <a:pt x="126" y="855"/>
                  </a:lnTo>
                  <a:lnTo>
                    <a:pt x="126" y="854"/>
                  </a:lnTo>
                  <a:lnTo>
                    <a:pt x="126" y="853"/>
                  </a:lnTo>
                  <a:lnTo>
                    <a:pt x="125" y="849"/>
                  </a:lnTo>
                  <a:lnTo>
                    <a:pt x="125" y="848"/>
                  </a:lnTo>
                  <a:lnTo>
                    <a:pt x="125" y="847"/>
                  </a:lnTo>
                  <a:lnTo>
                    <a:pt x="126" y="844"/>
                  </a:lnTo>
                  <a:lnTo>
                    <a:pt x="126" y="842"/>
                  </a:lnTo>
                  <a:lnTo>
                    <a:pt x="126" y="841"/>
                  </a:lnTo>
                  <a:lnTo>
                    <a:pt x="127" y="840"/>
                  </a:lnTo>
                  <a:lnTo>
                    <a:pt x="128" y="840"/>
                  </a:lnTo>
                  <a:lnTo>
                    <a:pt x="129" y="840"/>
                  </a:lnTo>
                  <a:lnTo>
                    <a:pt x="130" y="839"/>
                  </a:lnTo>
                  <a:lnTo>
                    <a:pt x="131" y="839"/>
                  </a:lnTo>
                  <a:lnTo>
                    <a:pt x="132" y="839"/>
                  </a:lnTo>
                  <a:lnTo>
                    <a:pt x="133" y="839"/>
                  </a:lnTo>
                  <a:lnTo>
                    <a:pt x="134" y="839"/>
                  </a:lnTo>
                  <a:lnTo>
                    <a:pt x="134" y="839"/>
                  </a:lnTo>
                  <a:lnTo>
                    <a:pt x="136" y="839"/>
                  </a:lnTo>
                  <a:lnTo>
                    <a:pt x="137" y="839"/>
                  </a:lnTo>
                  <a:lnTo>
                    <a:pt x="137" y="839"/>
                  </a:lnTo>
                  <a:lnTo>
                    <a:pt x="138" y="839"/>
                  </a:lnTo>
                  <a:lnTo>
                    <a:pt x="140" y="837"/>
                  </a:lnTo>
                  <a:lnTo>
                    <a:pt x="142" y="836"/>
                  </a:lnTo>
                  <a:lnTo>
                    <a:pt x="143" y="835"/>
                  </a:lnTo>
                  <a:lnTo>
                    <a:pt x="147" y="833"/>
                  </a:lnTo>
                  <a:lnTo>
                    <a:pt x="148" y="832"/>
                  </a:lnTo>
                  <a:lnTo>
                    <a:pt x="147" y="831"/>
                  </a:lnTo>
                  <a:lnTo>
                    <a:pt x="148" y="830"/>
                  </a:lnTo>
                  <a:lnTo>
                    <a:pt x="148" y="829"/>
                  </a:lnTo>
                  <a:lnTo>
                    <a:pt x="149" y="827"/>
                  </a:lnTo>
                  <a:lnTo>
                    <a:pt x="150" y="826"/>
                  </a:lnTo>
                  <a:lnTo>
                    <a:pt x="157" y="827"/>
                  </a:lnTo>
                  <a:lnTo>
                    <a:pt x="158" y="827"/>
                  </a:lnTo>
                  <a:lnTo>
                    <a:pt x="160" y="828"/>
                  </a:lnTo>
                  <a:lnTo>
                    <a:pt x="161" y="826"/>
                  </a:lnTo>
                  <a:lnTo>
                    <a:pt x="162" y="823"/>
                  </a:lnTo>
                  <a:lnTo>
                    <a:pt x="165" y="822"/>
                  </a:lnTo>
                  <a:lnTo>
                    <a:pt x="165" y="821"/>
                  </a:lnTo>
                  <a:lnTo>
                    <a:pt x="166" y="820"/>
                  </a:lnTo>
                  <a:lnTo>
                    <a:pt x="166" y="821"/>
                  </a:lnTo>
                  <a:lnTo>
                    <a:pt x="167" y="821"/>
                  </a:lnTo>
                  <a:lnTo>
                    <a:pt x="168" y="820"/>
                  </a:lnTo>
                  <a:lnTo>
                    <a:pt x="170" y="819"/>
                  </a:lnTo>
                  <a:lnTo>
                    <a:pt x="171" y="818"/>
                  </a:lnTo>
                  <a:lnTo>
                    <a:pt x="173" y="818"/>
                  </a:lnTo>
                  <a:lnTo>
                    <a:pt x="173" y="818"/>
                  </a:lnTo>
                  <a:lnTo>
                    <a:pt x="174" y="818"/>
                  </a:lnTo>
                  <a:lnTo>
                    <a:pt x="176" y="817"/>
                  </a:lnTo>
                  <a:lnTo>
                    <a:pt x="177" y="817"/>
                  </a:lnTo>
                  <a:lnTo>
                    <a:pt x="179" y="816"/>
                  </a:lnTo>
                  <a:lnTo>
                    <a:pt x="180" y="815"/>
                  </a:lnTo>
                  <a:lnTo>
                    <a:pt x="181" y="815"/>
                  </a:lnTo>
                  <a:lnTo>
                    <a:pt x="181" y="814"/>
                  </a:lnTo>
                  <a:lnTo>
                    <a:pt x="183" y="815"/>
                  </a:lnTo>
                  <a:lnTo>
                    <a:pt x="184" y="815"/>
                  </a:lnTo>
                  <a:lnTo>
                    <a:pt x="185" y="815"/>
                  </a:lnTo>
                  <a:lnTo>
                    <a:pt x="186" y="814"/>
                  </a:lnTo>
                  <a:lnTo>
                    <a:pt x="188" y="815"/>
                  </a:lnTo>
                  <a:lnTo>
                    <a:pt x="188" y="815"/>
                  </a:lnTo>
                  <a:lnTo>
                    <a:pt x="189" y="815"/>
                  </a:lnTo>
                  <a:lnTo>
                    <a:pt x="191" y="815"/>
                  </a:lnTo>
                  <a:lnTo>
                    <a:pt x="192" y="815"/>
                  </a:lnTo>
                  <a:lnTo>
                    <a:pt x="194" y="816"/>
                  </a:lnTo>
                  <a:lnTo>
                    <a:pt x="195" y="816"/>
                  </a:lnTo>
                  <a:lnTo>
                    <a:pt x="197" y="816"/>
                  </a:lnTo>
                  <a:lnTo>
                    <a:pt x="198" y="816"/>
                  </a:lnTo>
                  <a:lnTo>
                    <a:pt x="201" y="817"/>
                  </a:lnTo>
                  <a:lnTo>
                    <a:pt x="203" y="818"/>
                  </a:lnTo>
                  <a:lnTo>
                    <a:pt x="207" y="819"/>
                  </a:lnTo>
                  <a:lnTo>
                    <a:pt x="211" y="820"/>
                  </a:lnTo>
                  <a:lnTo>
                    <a:pt x="214" y="809"/>
                  </a:lnTo>
                  <a:lnTo>
                    <a:pt x="214" y="808"/>
                  </a:lnTo>
                  <a:lnTo>
                    <a:pt x="216" y="808"/>
                  </a:lnTo>
                  <a:lnTo>
                    <a:pt x="216" y="807"/>
                  </a:lnTo>
                  <a:lnTo>
                    <a:pt x="216" y="805"/>
                  </a:lnTo>
                  <a:lnTo>
                    <a:pt x="216" y="803"/>
                  </a:lnTo>
                  <a:lnTo>
                    <a:pt x="217" y="802"/>
                  </a:lnTo>
                  <a:lnTo>
                    <a:pt x="218" y="799"/>
                  </a:lnTo>
                  <a:lnTo>
                    <a:pt x="219" y="798"/>
                  </a:lnTo>
                  <a:lnTo>
                    <a:pt x="218" y="796"/>
                  </a:lnTo>
                  <a:lnTo>
                    <a:pt x="218" y="795"/>
                  </a:lnTo>
                  <a:lnTo>
                    <a:pt x="216" y="790"/>
                  </a:lnTo>
                  <a:lnTo>
                    <a:pt x="215" y="784"/>
                  </a:lnTo>
                  <a:lnTo>
                    <a:pt x="214" y="783"/>
                  </a:lnTo>
                  <a:lnTo>
                    <a:pt x="212" y="783"/>
                  </a:lnTo>
                  <a:lnTo>
                    <a:pt x="205" y="784"/>
                  </a:lnTo>
                  <a:lnTo>
                    <a:pt x="204" y="784"/>
                  </a:lnTo>
                  <a:lnTo>
                    <a:pt x="204" y="781"/>
                  </a:lnTo>
                  <a:lnTo>
                    <a:pt x="204" y="780"/>
                  </a:lnTo>
                  <a:lnTo>
                    <a:pt x="203" y="778"/>
                  </a:lnTo>
                  <a:lnTo>
                    <a:pt x="196" y="776"/>
                  </a:lnTo>
                  <a:lnTo>
                    <a:pt x="194" y="776"/>
                  </a:lnTo>
                  <a:lnTo>
                    <a:pt x="191" y="773"/>
                  </a:lnTo>
                  <a:lnTo>
                    <a:pt x="188" y="769"/>
                  </a:lnTo>
                  <a:lnTo>
                    <a:pt x="188" y="766"/>
                  </a:lnTo>
                  <a:lnTo>
                    <a:pt x="188" y="762"/>
                  </a:lnTo>
                  <a:lnTo>
                    <a:pt x="191" y="738"/>
                  </a:lnTo>
                  <a:lnTo>
                    <a:pt x="192" y="735"/>
                  </a:lnTo>
                  <a:lnTo>
                    <a:pt x="193" y="733"/>
                  </a:lnTo>
                  <a:lnTo>
                    <a:pt x="192" y="733"/>
                  </a:lnTo>
                  <a:lnTo>
                    <a:pt x="192" y="732"/>
                  </a:lnTo>
                  <a:lnTo>
                    <a:pt x="191" y="733"/>
                  </a:lnTo>
                  <a:lnTo>
                    <a:pt x="190" y="733"/>
                  </a:lnTo>
                  <a:lnTo>
                    <a:pt x="188" y="733"/>
                  </a:lnTo>
                  <a:lnTo>
                    <a:pt x="183" y="734"/>
                  </a:lnTo>
                  <a:lnTo>
                    <a:pt x="182" y="735"/>
                  </a:lnTo>
                  <a:lnTo>
                    <a:pt x="181" y="735"/>
                  </a:lnTo>
                  <a:lnTo>
                    <a:pt x="183" y="728"/>
                  </a:lnTo>
                  <a:lnTo>
                    <a:pt x="183" y="726"/>
                  </a:lnTo>
                  <a:lnTo>
                    <a:pt x="183" y="725"/>
                  </a:lnTo>
                  <a:lnTo>
                    <a:pt x="183" y="724"/>
                  </a:lnTo>
                  <a:lnTo>
                    <a:pt x="178" y="707"/>
                  </a:lnTo>
                  <a:lnTo>
                    <a:pt x="175" y="704"/>
                  </a:lnTo>
                  <a:lnTo>
                    <a:pt x="174" y="703"/>
                  </a:lnTo>
                  <a:lnTo>
                    <a:pt x="176" y="700"/>
                  </a:lnTo>
                  <a:lnTo>
                    <a:pt x="181" y="690"/>
                  </a:lnTo>
                  <a:lnTo>
                    <a:pt x="180" y="690"/>
                  </a:lnTo>
                  <a:lnTo>
                    <a:pt x="172" y="688"/>
                  </a:lnTo>
                  <a:lnTo>
                    <a:pt x="163" y="681"/>
                  </a:lnTo>
                  <a:lnTo>
                    <a:pt x="160" y="684"/>
                  </a:lnTo>
                  <a:lnTo>
                    <a:pt x="157" y="687"/>
                  </a:lnTo>
                  <a:lnTo>
                    <a:pt x="155" y="689"/>
                  </a:lnTo>
                  <a:lnTo>
                    <a:pt x="151" y="690"/>
                  </a:lnTo>
                  <a:lnTo>
                    <a:pt x="148" y="690"/>
                  </a:lnTo>
                  <a:lnTo>
                    <a:pt x="145" y="690"/>
                  </a:lnTo>
                  <a:lnTo>
                    <a:pt x="142" y="690"/>
                  </a:lnTo>
                  <a:lnTo>
                    <a:pt x="140" y="688"/>
                  </a:lnTo>
                  <a:lnTo>
                    <a:pt x="138" y="686"/>
                  </a:lnTo>
                  <a:lnTo>
                    <a:pt x="135" y="681"/>
                  </a:lnTo>
                  <a:lnTo>
                    <a:pt x="133" y="678"/>
                  </a:lnTo>
                  <a:lnTo>
                    <a:pt x="133" y="677"/>
                  </a:lnTo>
                  <a:lnTo>
                    <a:pt x="133" y="676"/>
                  </a:lnTo>
                  <a:lnTo>
                    <a:pt x="134" y="674"/>
                  </a:lnTo>
                  <a:lnTo>
                    <a:pt x="136" y="669"/>
                  </a:lnTo>
                  <a:lnTo>
                    <a:pt x="142" y="657"/>
                  </a:lnTo>
                  <a:lnTo>
                    <a:pt x="145" y="653"/>
                  </a:lnTo>
                  <a:lnTo>
                    <a:pt x="147" y="651"/>
                  </a:lnTo>
                  <a:lnTo>
                    <a:pt x="148" y="651"/>
                  </a:lnTo>
                  <a:lnTo>
                    <a:pt x="157" y="647"/>
                  </a:lnTo>
                  <a:lnTo>
                    <a:pt x="157" y="647"/>
                  </a:lnTo>
                  <a:lnTo>
                    <a:pt x="165" y="639"/>
                  </a:lnTo>
                  <a:lnTo>
                    <a:pt x="166" y="635"/>
                  </a:lnTo>
                  <a:lnTo>
                    <a:pt x="167" y="632"/>
                  </a:lnTo>
                  <a:lnTo>
                    <a:pt x="166" y="630"/>
                  </a:lnTo>
                  <a:lnTo>
                    <a:pt x="165" y="627"/>
                  </a:lnTo>
                  <a:lnTo>
                    <a:pt x="164" y="626"/>
                  </a:lnTo>
                  <a:lnTo>
                    <a:pt x="163" y="625"/>
                  </a:lnTo>
                  <a:lnTo>
                    <a:pt x="163" y="620"/>
                  </a:lnTo>
                  <a:lnTo>
                    <a:pt x="162" y="617"/>
                  </a:lnTo>
                  <a:lnTo>
                    <a:pt x="157" y="612"/>
                  </a:lnTo>
                  <a:lnTo>
                    <a:pt x="156" y="609"/>
                  </a:lnTo>
                  <a:lnTo>
                    <a:pt x="156" y="607"/>
                  </a:lnTo>
                  <a:lnTo>
                    <a:pt x="156" y="606"/>
                  </a:lnTo>
                  <a:lnTo>
                    <a:pt x="156" y="605"/>
                  </a:lnTo>
                  <a:lnTo>
                    <a:pt x="154" y="604"/>
                  </a:lnTo>
                  <a:lnTo>
                    <a:pt x="152" y="603"/>
                  </a:lnTo>
                  <a:lnTo>
                    <a:pt x="152" y="602"/>
                  </a:lnTo>
                  <a:lnTo>
                    <a:pt x="154" y="598"/>
                  </a:lnTo>
                  <a:lnTo>
                    <a:pt x="161" y="590"/>
                  </a:lnTo>
                  <a:lnTo>
                    <a:pt x="161" y="589"/>
                  </a:lnTo>
                  <a:lnTo>
                    <a:pt x="164" y="588"/>
                  </a:lnTo>
                  <a:lnTo>
                    <a:pt x="165" y="586"/>
                  </a:lnTo>
                  <a:lnTo>
                    <a:pt x="177" y="581"/>
                  </a:lnTo>
                  <a:lnTo>
                    <a:pt x="179" y="580"/>
                  </a:lnTo>
                  <a:lnTo>
                    <a:pt x="181" y="577"/>
                  </a:lnTo>
                  <a:lnTo>
                    <a:pt x="183" y="576"/>
                  </a:lnTo>
                  <a:lnTo>
                    <a:pt x="185" y="576"/>
                  </a:lnTo>
                  <a:lnTo>
                    <a:pt x="187" y="575"/>
                  </a:lnTo>
                  <a:lnTo>
                    <a:pt x="188" y="574"/>
                  </a:lnTo>
                  <a:lnTo>
                    <a:pt x="188" y="572"/>
                  </a:lnTo>
                  <a:lnTo>
                    <a:pt x="188" y="569"/>
                  </a:lnTo>
                  <a:lnTo>
                    <a:pt x="187" y="567"/>
                  </a:lnTo>
                  <a:lnTo>
                    <a:pt x="186" y="566"/>
                  </a:lnTo>
                  <a:lnTo>
                    <a:pt x="181" y="565"/>
                  </a:lnTo>
                  <a:lnTo>
                    <a:pt x="180" y="565"/>
                  </a:lnTo>
                  <a:lnTo>
                    <a:pt x="179" y="564"/>
                  </a:lnTo>
                  <a:lnTo>
                    <a:pt x="179" y="562"/>
                  </a:lnTo>
                  <a:lnTo>
                    <a:pt x="178" y="562"/>
                  </a:lnTo>
                  <a:lnTo>
                    <a:pt x="178" y="561"/>
                  </a:lnTo>
                  <a:lnTo>
                    <a:pt x="179" y="560"/>
                  </a:lnTo>
                  <a:lnTo>
                    <a:pt x="180" y="560"/>
                  </a:lnTo>
                  <a:lnTo>
                    <a:pt x="181" y="559"/>
                  </a:lnTo>
                  <a:lnTo>
                    <a:pt x="181" y="558"/>
                  </a:lnTo>
                  <a:lnTo>
                    <a:pt x="181" y="557"/>
                  </a:lnTo>
                  <a:lnTo>
                    <a:pt x="180" y="557"/>
                  </a:lnTo>
                  <a:lnTo>
                    <a:pt x="179" y="549"/>
                  </a:lnTo>
                  <a:lnTo>
                    <a:pt x="178" y="547"/>
                  </a:lnTo>
                  <a:lnTo>
                    <a:pt x="176" y="545"/>
                  </a:lnTo>
                  <a:lnTo>
                    <a:pt x="174" y="542"/>
                  </a:lnTo>
                  <a:lnTo>
                    <a:pt x="175" y="541"/>
                  </a:lnTo>
                  <a:lnTo>
                    <a:pt x="179" y="538"/>
                  </a:lnTo>
                  <a:lnTo>
                    <a:pt x="182" y="536"/>
                  </a:lnTo>
                  <a:lnTo>
                    <a:pt x="196" y="532"/>
                  </a:lnTo>
                  <a:lnTo>
                    <a:pt x="197" y="532"/>
                  </a:lnTo>
                  <a:lnTo>
                    <a:pt x="198" y="531"/>
                  </a:lnTo>
                  <a:lnTo>
                    <a:pt x="197" y="530"/>
                  </a:lnTo>
                  <a:lnTo>
                    <a:pt x="196" y="527"/>
                  </a:lnTo>
                  <a:lnTo>
                    <a:pt x="196" y="525"/>
                  </a:lnTo>
                  <a:lnTo>
                    <a:pt x="196" y="521"/>
                  </a:lnTo>
                  <a:lnTo>
                    <a:pt x="196" y="519"/>
                  </a:lnTo>
                  <a:lnTo>
                    <a:pt x="196" y="519"/>
                  </a:lnTo>
                  <a:lnTo>
                    <a:pt x="199" y="517"/>
                  </a:lnTo>
                  <a:lnTo>
                    <a:pt x="200" y="516"/>
                  </a:lnTo>
                  <a:lnTo>
                    <a:pt x="201" y="514"/>
                  </a:lnTo>
                  <a:lnTo>
                    <a:pt x="201" y="513"/>
                  </a:lnTo>
                  <a:lnTo>
                    <a:pt x="202" y="510"/>
                  </a:lnTo>
                  <a:lnTo>
                    <a:pt x="203" y="509"/>
                  </a:lnTo>
                  <a:lnTo>
                    <a:pt x="209" y="502"/>
                  </a:lnTo>
                  <a:lnTo>
                    <a:pt x="210" y="501"/>
                  </a:lnTo>
                  <a:lnTo>
                    <a:pt x="212" y="500"/>
                  </a:lnTo>
                  <a:lnTo>
                    <a:pt x="214" y="498"/>
                  </a:lnTo>
                  <a:lnTo>
                    <a:pt x="215" y="498"/>
                  </a:lnTo>
                  <a:lnTo>
                    <a:pt x="219" y="492"/>
                  </a:lnTo>
                  <a:lnTo>
                    <a:pt x="219" y="490"/>
                  </a:lnTo>
                  <a:lnTo>
                    <a:pt x="220" y="481"/>
                  </a:lnTo>
                  <a:lnTo>
                    <a:pt x="220" y="478"/>
                  </a:lnTo>
                  <a:lnTo>
                    <a:pt x="219" y="477"/>
                  </a:lnTo>
                  <a:lnTo>
                    <a:pt x="218" y="474"/>
                  </a:lnTo>
                  <a:lnTo>
                    <a:pt x="216" y="472"/>
                  </a:lnTo>
                  <a:lnTo>
                    <a:pt x="214" y="470"/>
                  </a:lnTo>
                  <a:lnTo>
                    <a:pt x="214" y="468"/>
                  </a:lnTo>
                  <a:lnTo>
                    <a:pt x="214" y="465"/>
                  </a:lnTo>
                  <a:lnTo>
                    <a:pt x="216" y="463"/>
                  </a:lnTo>
                  <a:lnTo>
                    <a:pt x="222" y="460"/>
                  </a:lnTo>
                  <a:lnTo>
                    <a:pt x="227" y="455"/>
                  </a:lnTo>
                  <a:lnTo>
                    <a:pt x="229" y="454"/>
                  </a:lnTo>
                  <a:lnTo>
                    <a:pt x="230" y="453"/>
                  </a:lnTo>
                  <a:lnTo>
                    <a:pt x="234" y="453"/>
                  </a:lnTo>
                  <a:lnTo>
                    <a:pt x="246" y="455"/>
                  </a:lnTo>
                  <a:lnTo>
                    <a:pt x="251" y="455"/>
                  </a:lnTo>
                  <a:lnTo>
                    <a:pt x="261" y="451"/>
                  </a:lnTo>
                  <a:lnTo>
                    <a:pt x="266" y="449"/>
                  </a:lnTo>
                  <a:lnTo>
                    <a:pt x="274" y="450"/>
                  </a:lnTo>
                  <a:lnTo>
                    <a:pt x="283" y="451"/>
                  </a:lnTo>
                  <a:lnTo>
                    <a:pt x="292" y="455"/>
                  </a:lnTo>
                  <a:lnTo>
                    <a:pt x="294" y="455"/>
                  </a:lnTo>
                  <a:lnTo>
                    <a:pt x="295" y="452"/>
                  </a:lnTo>
                  <a:lnTo>
                    <a:pt x="295" y="447"/>
                  </a:lnTo>
                  <a:lnTo>
                    <a:pt x="295" y="430"/>
                  </a:lnTo>
                  <a:lnTo>
                    <a:pt x="295" y="411"/>
                  </a:lnTo>
                  <a:lnTo>
                    <a:pt x="295" y="392"/>
                  </a:lnTo>
                  <a:lnTo>
                    <a:pt x="295" y="375"/>
                  </a:lnTo>
                  <a:lnTo>
                    <a:pt x="295" y="357"/>
                  </a:lnTo>
                  <a:lnTo>
                    <a:pt x="295" y="338"/>
                  </a:lnTo>
                  <a:lnTo>
                    <a:pt x="295" y="321"/>
                  </a:lnTo>
                  <a:lnTo>
                    <a:pt x="295" y="303"/>
                  </a:lnTo>
                  <a:lnTo>
                    <a:pt x="295" y="284"/>
                  </a:lnTo>
                  <a:lnTo>
                    <a:pt x="295" y="266"/>
                  </a:lnTo>
                  <a:lnTo>
                    <a:pt x="295" y="247"/>
                  </a:lnTo>
                  <a:lnTo>
                    <a:pt x="295" y="229"/>
                  </a:lnTo>
                  <a:lnTo>
                    <a:pt x="295" y="211"/>
                  </a:lnTo>
                  <a:lnTo>
                    <a:pt x="294" y="193"/>
                  </a:lnTo>
                  <a:lnTo>
                    <a:pt x="294" y="174"/>
                  </a:lnTo>
                  <a:lnTo>
                    <a:pt x="294" y="156"/>
                  </a:lnTo>
                  <a:lnTo>
                    <a:pt x="286" y="151"/>
                  </a:lnTo>
                  <a:lnTo>
                    <a:pt x="276" y="146"/>
                  </a:lnTo>
                  <a:lnTo>
                    <a:pt x="267" y="141"/>
                  </a:lnTo>
                  <a:lnTo>
                    <a:pt x="258" y="136"/>
                  </a:lnTo>
                  <a:lnTo>
                    <a:pt x="249" y="132"/>
                  </a:lnTo>
                  <a:lnTo>
                    <a:pt x="239" y="127"/>
                  </a:lnTo>
                  <a:lnTo>
                    <a:pt x="230" y="122"/>
                  </a:lnTo>
                  <a:lnTo>
                    <a:pt x="221" y="117"/>
                  </a:lnTo>
                  <a:lnTo>
                    <a:pt x="212" y="113"/>
                  </a:lnTo>
                  <a:lnTo>
                    <a:pt x="203" y="108"/>
                  </a:lnTo>
                  <a:lnTo>
                    <a:pt x="193" y="102"/>
                  </a:lnTo>
                  <a:lnTo>
                    <a:pt x="185" y="98"/>
                  </a:lnTo>
                  <a:lnTo>
                    <a:pt x="175" y="93"/>
                  </a:lnTo>
                  <a:lnTo>
                    <a:pt x="166" y="88"/>
                  </a:lnTo>
                  <a:lnTo>
                    <a:pt x="157" y="83"/>
                  </a:lnTo>
                  <a:lnTo>
                    <a:pt x="147" y="78"/>
                  </a:lnTo>
                  <a:lnTo>
                    <a:pt x="138" y="73"/>
                  </a:lnTo>
                  <a:lnTo>
                    <a:pt x="129" y="69"/>
                  </a:lnTo>
                  <a:lnTo>
                    <a:pt x="120" y="64"/>
                  </a:lnTo>
                  <a:lnTo>
                    <a:pt x="110" y="59"/>
                  </a:lnTo>
                  <a:lnTo>
                    <a:pt x="102" y="54"/>
                  </a:lnTo>
                  <a:lnTo>
                    <a:pt x="92" y="49"/>
                  </a:lnTo>
                  <a:lnTo>
                    <a:pt x="82" y="45"/>
                  </a:lnTo>
                  <a:lnTo>
                    <a:pt x="74" y="39"/>
                  </a:lnTo>
                  <a:lnTo>
                    <a:pt x="64" y="34"/>
                  </a:lnTo>
                  <a:lnTo>
                    <a:pt x="56" y="30"/>
                  </a:lnTo>
                  <a:lnTo>
                    <a:pt x="46" y="25"/>
                  </a:lnTo>
                  <a:lnTo>
                    <a:pt x="37" y="20"/>
                  </a:lnTo>
                  <a:lnTo>
                    <a:pt x="27" y="15"/>
                  </a:lnTo>
                  <a:lnTo>
                    <a:pt x="18" y="10"/>
                  </a:lnTo>
                  <a:lnTo>
                    <a:pt x="9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59"/>
                  </a:lnTo>
                  <a:lnTo>
                    <a:pt x="0" y="959"/>
                  </a:lnTo>
                  <a:lnTo>
                    <a:pt x="0" y="95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114">
              <a:extLst>
                <a:ext uri="{FF2B5EF4-FFF2-40B4-BE49-F238E27FC236}">
                  <a16:creationId xmlns:a16="http://schemas.microsoft.com/office/drawing/2014/main" id="{693764B9-CAEC-866B-33D3-9D4978DC638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3038" y="1058863"/>
              <a:ext cx="919163" cy="1033463"/>
            </a:xfrm>
            <a:custGeom>
              <a:avLst/>
              <a:gdLst>
                <a:gd name="T0" fmla="*/ 306 w 579"/>
                <a:gd name="T1" fmla="*/ 24 h 651"/>
                <a:gd name="T2" fmla="*/ 283 w 579"/>
                <a:gd name="T3" fmla="*/ 44 h 651"/>
                <a:gd name="T4" fmla="*/ 271 w 579"/>
                <a:gd name="T5" fmla="*/ 50 h 651"/>
                <a:gd name="T6" fmla="*/ 256 w 579"/>
                <a:gd name="T7" fmla="*/ 59 h 651"/>
                <a:gd name="T8" fmla="*/ 229 w 579"/>
                <a:gd name="T9" fmla="*/ 67 h 651"/>
                <a:gd name="T10" fmla="*/ 193 w 579"/>
                <a:gd name="T11" fmla="*/ 77 h 651"/>
                <a:gd name="T12" fmla="*/ 202 w 579"/>
                <a:gd name="T13" fmla="*/ 91 h 651"/>
                <a:gd name="T14" fmla="*/ 192 w 579"/>
                <a:gd name="T15" fmla="*/ 105 h 651"/>
                <a:gd name="T16" fmla="*/ 188 w 579"/>
                <a:gd name="T17" fmla="*/ 117 h 651"/>
                <a:gd name="T18" fmla="*/ 166 w 579"/>
                <a:gd name="T19" fmla="*/ 131 h 651"/>
                <a:gd name="T20" fmla="*/ 150 w 579"/>
                <a:gd name="T21" fmla="*/ 134 h 651"/>
                <a:gd name="T22" fmla="*/ 130 w 579"/>
                <a:gd name="T23" fmla="*/ 137 h 651"/>
                <a:gd name="T24" fmla="*/ 114 w 579"/>
                <a:gd name="T25" fmla="*/ 116 h 651"/>
                <a:gd name="T26" fmla="*/ 74 w 579"/>
                <a:gd name="T27" fmla="*/ 110 h 651"/>
                <a:gd name="T28" fmla="*/ 64 w 579"/>
                <a:gd name="T29" fmla="*/ 99 h 651"/>
                <a:gd name="T30" fmla="*/ 58 w 579"/>
                <a:gd name="T31" fmla="*/ 99 h 651"/>
                <a:gd name="T32" fmla="*/ 54 w 579"/>
                <a:gd name="T33" fmla="*/ 116 h 651"/>
                <a:gd name="T34" fmla="*/ 47 w 579"/>
                <a:gd name="T35" fmla="*/ 129 h 651"/>
                <a:gd name="T36" fmla="*/ 44 w 579"/>
                <a:gd name="T37" fmla="*/ 138 h 651"/>
                <a:gd name="T38" fmla="*/ 47 w 579"/>
                <a:gd name="T39" fmla="*/ 148 h 651"/>
                <a:gd name="T40" fmla="*/ 43 w 579"/>
                <a:gd name="T41" fmla="*/ 162 h 651"/>
                <a:gd name="T42" fmla="*/ 36 w 579"/>
                <a:gd name="T43" fmla="*/ 178 h 651"/>
                <a:gd name="T44" fmla="*/ 31 w 579"/>
                <a:gd name="T45" fmla="*/ 188 h 651"/>
                <a:gd name="T46" fmla="*/ 17 w 579"/>
                <a:gd name="T47" fmla="*/ 197 h 651"/>
                <a:gd name="T48" fmla="*/ 21 w 579"/>
                <a:gd name="T49" fmla="*/ 204 h 651"/>
                <a:gd name="T50" fmla="*/ 11 w 579"/>
                <a:gd name="T51" fmla="*/ 220 h 651"/>
                <a:gd name="T52" fmla="*/ 1 w 579"/>
                <a:gd name="T53" fmla="*/ 246 h 651"/>
                <a:gd name="T54" fmla="*/ 18 w 579"/>
                <a:gd name="T55" fmla="*/ 286 h 651"/>
                <a:gd name="T56" fmla="*/ 30 w 579"/>
                <a:gd name="T57" fmla="*/ 290 h 651"/>
                <a:gd name="T58" fmla="*/ 22 w 579"/>
                <a:gd name="T59" fmla="*/ 301 h 651"/>
                <a:gd name="T60" fmla="*/ 6 w 579"/>
                <a:gd name="T61" fmla="*/ 335 h 651"/>
                <a:gd name="T62" fmla="*/ 25 w 579"/>
                <a:gd name="T63" fmla="*/ 409 h 651"/>
                <a:gd name="T64" fmla="*/ 22 w 579"/>
                <a:gd name="T65" fmla="*/ 424 h 651"/>
                <a:gd name="T66" fmla="*/ 22 w 579"/>
                <a:gd name="T67" fmla="*/ 453 h 651"/>
                <a:gd name="T68" fmla="*/ 74 w 579"/>
                <a:gd name="T69" fmla="*/ 476 h 651"/>
                <a:gd name="T70" fmla="*/ 93 w 579"/>
                <a:gd name="T71" fmla="*/ 490 h 651"/>
                <a:gd name="T72" fmla="*/ 99 w 579"/>
                <a:gd name="T73" fmla="*/ 507 h 651"/>
                <a:gd name="T74" fmla="*/ 97 w 579"/>
                <a:gd name="T75" fmla="*/ 523 h 651"/>
                <a:gd name="T76" fmla="*/ 54 w 579"/>
                <a:gd name="T77" fmla="*/ 577 h 651"/>
                <a:gd name="T78" fmla="*/ 46 w 579"/>
                <a:gd name="T79" fmla="*/ 616 h 651"/>
                <a:gd name="T80" fmla="*/ 96 w 579"/>
                <a:gd name="T81" fmla="*/ 632 h 651"/>
                <a:gd name="T82" fmla="*/ 148 w 579"/>
                <a:gd name="T83" fmla="*/ 649 h 651"/>
                <a:gd name="T84" fmla="*/ 181 w 579"/>
                <a:gd name="T85" fmla="*/ 646 h 651"/>
                <a:gd name="T86" fmla="*/ 211 w 579"/>
                <a:gd name="T87" fmla="*/ 643 h 651"/>
                <a:gd name="T88" fmla="*/ 273 w 579"/>
                <a:gd name="T89" fmla="*/ 644 h 651"/>
                <a:gd name="T90" fmla="*/ 339 w 579"/>
                <a:gd name="T91" fmla="*/ 637 h 651"/>
                <a:gd name="T92" fmla="*/ 380 w 579"/>
                <a:gd name="T93" fmla="*/ 625 h 651"/>
                <a:gd name="T94" fmla="*/ 415 w 579"/>
                <a:gd name="T95" fmla="*/ 615 h 651"/>
                <a:gd name="T96" fmla="*/ 436 w 579"/>
                <a:gd name="T97" fmla="*/ 601 h 651"/>
                <a:gd name="T98" fmla="*/ 432 w 579"/>
                <a:gd name="T99" fmla="*/ 578 h 651"/>
                <a:gd name="T100" fmla="*/ 430 w 579"/>
                <a:gd name="T101" fmla="*/ 549 h 651"/>
                <a:gd name="T102" fmla="*/ 460 w 579"/>
                <a:gd name="T103" fmla="*/ 503 h 651"/>
                <a:gd name="T104" fmla="*/ 481 w 579"/>
                <a:gd name="T105" fmla="*/ 483 h 651"/>
                <a:gd name="T106" fmla="*/ 486 w 579"/>
                <a:gd name="T107" fmla="*/ 490 h 651"/>
                <a:gd name="T108" fmla="*/ 500 w 579"/>
                <a:gd name="T109" fmla="*/ 492 h 651"/>
                <a:gd name="T110" fmla="*/ 525 w 579"/>
                <a:gd name="T111" fmla="*/ 489 h 651"/>
                <a:gd name="T112" fmla="*/ 542 w 579"/>
                <a:gd name="T113" fmla="*/ 482 h 651"/>
                <a:gd name="T114" fmla="*/ 530 w 579"/>
                <a:gd name="T115" fmla="*/ 470 h 651"/>
                <a:gd name="T116" fmla="*/ 539 w 579"/>
                <a:gd name="T117" fmla="*/ 464 h 651"/>
                <a:gd name="T118" fmla="*/ 556 w 579"/>
                <a:gd name="T119" fmla="*/ 455 h 651"/>
                <a:gd name="T120" fmla="*/ 568 w 579"/>
                <a:gd name="T121" fmla="*/ 444 h 651"/>
                <a:gd name="T122" fmla="*/ 579 w 579"/>
                <a:gd name="T123" fmla="*/ 444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9" h="651">
                  <a:moveTo>
                    <a:pt x="306" y="5"/>
                  </a:moveTo>
                  <a:lnTo>
                    <a:pt x="305" y="8"/>
                  </a:lnTo>
                  <a:lnTo>
                    <a:pt x="305" y="10"/>
                  </a:lnTo>
                  <a:lnTo>
                    <a:pt x="306" y="11"/>
                  </a:lnTo>
                  <a:lnTo>
                    <a:pt x="306" y="14"/>
                  </a:lnTo>
                  <a:lnTo>
                    <a:pt x="306" y="17"/>
                  </a:lnTo>
                  <a:lnTo>
                    <a:pt x="306" y="20"/>
                  </a:lnTo>
                  <a:lnTo>
                    <a:pt x="306" y="24"/>
                  </a:lnTo>
                  <a:lnTo>
                    <a:pt x="304" y="28"/>
                  </a:lnTo>
                  <a:lnTo>
                    <a:pt x="298" y="36"/>
                  </a:lnTo>
                  <a:lnTo>
                    <a:pt x="298" y="38"/>
                  </a:lnTo>
                  <a:lnTo>
                    <a:pt x="295" y="40"/>
                  </a:lnTo>
                  <a:lnTo>
                    <a:pt x="292" y="41"/>
                  </a:lnTo>
                  <a:lnTo>
                    <a:pt x="286" y="43"/>
                  </a:lnTo>
                  <a:lnTo>
                    <a:pt x="285" y="43"/>
                  </a:lnTo>
                  <a:lnTo>
                    <a:pt x="283" y="44"/>
                  </a:lnTo>
                  <a:lnTo>
                    <a:pt x="283" y="44"/>
                  </a:lnTo>
                  <a:lnTo>
                    <a:pt x="282" y="49"/>
                  </a:lnTo>
                  <a:lnTo>
                    <a:pt x="281" y="49"/>
                  </a:lnTo>
                  <a:lnTo>
                    <a:pt x="280" y="49"/>
                  </a:lnTo>
                  <a:lnTo>
                    <a:pt x="279" y="49"/>
                  </a:lnTo>
                  <a:lnTo>
                    <a:pt x="276" y="48"/>
                  </a:lnTo>
                  <a:lnTo>
                    <a:pt x="274" y="49"/>
                  </a:lnTo>
                  <a:lnTo>
                    <a:pt x="271" y="50"/>
                  </a:lnTo>
                  <a:lnTo>
                    <a:pt x="266" y="53"/>
                  </a:lnTo>
                  <a:lnTo>
                    <a:pt x="265" y="54"/>
                  </a:lnTo>
                  <a:lnTo>
                    <a:pt x="264" y="56"/>
                  </a:lnTo>
                  <a:lnTo>
                    <a:pt x="264" y="58"/>
                  </a:lnTo>
                  <a:lnTo>
                    <a:pt x="265" y="62"/>
                  </a:lnTo>
                  <a:lnTo>
                    <a:pt x="265" y="63"/>
                  </a:lnTo>
                  <a:lnTo>
                    <a:pt x="257" y="60"/>
                  </a:lnTo>
                  <a:lnTo>
                    <a:pt x="256" y="59"/>
                  </a:lnTo>
                  <a:lnTo>
                    <a:pt x="255" y="60"/>
                  </a:lnTo>
                  <a:lnTo>
                    <a:pt x="253" y="60"/>
                  </a:lnTo>
                  <a:lnTo>
                    <a:pt x="251" y="61"/>
                  </a:lnTo>
                  <a:lnTo>
                    <a:pt x="244" y="65"/>
                  </a:lnTo>
                  <a:lnTo>
                    <a:pt x="241" y="66"/>
                  </a:lnTo>
                  <a:lnTo>
                    <a:pt x="232" y="67"/>
                  </a:lnTo>
                  <a:lnTo>
                    <a:pt x="230" y="67"/>
                  </a:lnTo>
                  <a:lnTo>
                    <a:pt x="229" y="67"/>
                  </a:lnTo>
                  <a:lnTo>
                    <a:pt x="228" y="69"/>
                  </a:lnTo>
                  <a:lnTo>
                    <a:pt x="226" y="71"/>
                  </a:lnTo>
                  <a:lnTo>
                    <a:pt x="225" y="73"/>
                  </a:lnTo>
                  <a:lnTo>
                    <a:pt x="219" y="75"/>
                  </a:lnTo>
                  <a:lnTo>
                    <a:pt x="213" y="76"/>
                  </a:lnTo>
                  <a:lnTo>
                    <a:pt x="196" y="75"/>
                  </a:lnTo>
                  <a:lnTo>
                    <a:pt x="194" y="76"/>
                  </a:lnTo>
                  <a:lnTo>
                    <a:pt x="193" y="77"/>
                  </a:lnTo>
                  <a:lnTo>
                    <a:pt x="193" y="79"/>
                  </a:lnTo>
                  <a:lnTo>
                    <a:pt x="193" y="80"/>
                  </a:lnTo>
                  <a:lnTo>
                    <a:pt x="194" y="82"/>
                  </a:lnTo>
                  <a:lnTo>
                    <a:pt x="194" y="83"/>
                  </a:lnTo>
                  <a:lnTo>
                    <a:pt x="195" y="84"/>
                  </a:lnTo>
                  <a:lnTo>
                    <a:pt x="198" y="88"/>
                  </a:lnTo>
                  <a:lnTo>
                    <a:pt x="200" y="90"/>
                  </a:lnTo>
                  <a:lnTo>
                    <a:pt x="202" y="91"/>
                  </a:lnTo>
                  <a:lnTo>
                    <a:pt x="203" y="91"/>
                  </a:lnTo>
                  <a:lnTo>
                    <a:pt x="202" y="92"/>
                  </a:lnTo>
                  <a:lnTo>
                    <a:pt x="200" y="94"/>
                  </a:lnTo>
                  <a:lnTo>
                    <a:pt x="194" y="96"/>
                  </a:lnTo>
                  <a:lnTo>
                    <a:pt x="192" y="98"/>
                  </a:lnTo>
                  <a:lnTo>
                    <a:pt x="192" y="99"/>
                  </a:lnTo>
                  <a:lnTo>
                    <a:pt x="192" y="104"/>
                  </a:lnTo>
                  <a:lnTo>
                    <a:pt x="192" y="105"/>
                  </a:lnTo>
                  <a:lnTo>
                    <a:pt x="194" y="106"/>
                  </a:lnTo>
                  <a:lnTo>
                    <a:pt x="194" y="107"/>
                  </a:lnTo>
                  <a:lnTo>
                    <a:pt x="193" y="110"/>
                  </a:lnTo>
                  <a:lnTo>
                    <a:pt x="193" y="114"/>
                  </a:lnTo>
                  <a:lnTo>
                    <a:pt x="192" y="115"/>
                  </a:lnTo>
                  <a:lnTo>
                    <a:pt x="192" y="116"/>
                  </a:lnTo>
                  <a:lnTo>
                    <a:pt x="190" y="116"/>
                  </a:lnTo>
                  <a:lnTo>
                    <a:pt x="188" y="117"/>
                  </a:lnTo>
                  <a:lnTo>
                    <a:pt x="186" y="117"/>
                  </a:lnTo>
                  <a:lnTo>
                    <a:pt x="181" y="119"/>
                  </a:lnTo>
                  <a:lnTo>
                    <a:pt x="174" y="124"/>
                  </a:lnTo>
                  <a:lnTo>
                    <a:pt x="174" y="125"/>
                  </a:lnTo>
                  <a:lnTo>
                    <a:pt x="169" y="127"/>
                  </a:lnTo>
                  <a:lnTo>
                    <a:pt x="167" y="130"/>
                  </a:lnTo>
                  <a:lnTo>
                    <a:pt x="166" y="130"/>
                  </a:lnTo>
                  <a:lnTo>
                    <a:pt x="166" y="131"/>
                  </a:lnTo>
                  <a:lnTo>
                    <a:pt x="164" y="132"/>
                  </a:lnTo>
                  <a:lnTo>
                    <a:pt x="158" y="135"/>
                  </a:lnTo>
                  <a:lnTo>
                    <a:pt x="157" y="135"/>
                  </a:lnTo>
                  <a:lnTo>
                    <a:pt x="154" y="134"/>
                  </a:lnTo>
                  <a:lnTo>
                    <a:pt x="153" y="134"/>
                  </a:lnTo>
                  <a:lnTo>
                    <a:pt x="152" y="134"/>
                  </a:lnTo>
                  <a:lnTo>
                    <a:pt x="151" y="134"/>
                  </a:lnTo>
                  <a:lnTo>
                    <a:pt x="150" y="134"/>
                  </a:lnTo>
                  <a:lnTo>
                    <a:pt x="147" y="129"/>
                  </a:lnTo>
                  <a:lnTo>
                    <a:pt x="144" y="130"/>
                  </a:lnTo>
                  <a:lnTo>
                    <a:pt x="142" y="131"/>
                  </a:lnTo>
                  <a:lnTo>
                    <a:pt x="135" y="141"/>
                  </a:lnTo>
                  <a:lnTo>
                    <a:pt x="134" y="142"/>
                  </a:lnTo>
                  <a:lnTo>
                    <a:pt x="133" y="141"/>
                  </a:lnTo>
                  <a:lnTo>
                    <a:pt x="131" y="138"/>
                  </a:lnTo>
                  <a:lnTo>
                    <a:pt x="130" y="137"/>
                  </a:lnTo>
                  <a:lnTo>
                    <a:pt x="131" y="133"/>
                  </a:lnTo>
                  <a:lnTo>
                    <a:pt x="130" y="131"/>
                  </a:lnTo>
                  <a:lnTo>
                    <a:pt x="130" y="130"/>
                  </a:lnTo>
                  <a:lnTo>
                    <a:pt x="129" y="128"/>
                  </a:lnTo>
                  <a:lnTo>
                    <a:pt x="128" y="127"/>
                  </a:lnTo>
                  <a:lnTo>
                    <a:pt x="125" y="125"/>
                  </a:lnTo>
                  <a:lnTo>
                    <a:pt x="122" y="123"/>
                  </a:lnTo>
                  <a:lnTo>
                    <a:pt x="114" y="116"/>
                  </a:lnTo>
                  <a:lnTo>
                    <a:pt x="112" y="115"/>
                  </a:lnTo>
                  <a:lnTo>
                    <a:pt x="111" y="114"/>
                  </a:lnTo>
                  <a:lnTo>
                    <a:pt x="106" y="114"/>
                  </a:lnTo>
                  <a:lnTo>
                    <a:pt x="97" y="117"/>
                  </a:lnTo>
                  <a:lnTo>
                    <a:pt x="93" y="117"/>
                  </a:lnTo>
                  <a:lnTo>
                    <a:pt x="83" y="116"/>
                  </a:lnTo>
                  <a:lnTo>
                    <a:pt x="78" y="114"/>
                  </a:lnTo>
                  <a:lnTo>
                    <a:pt x="74" y="110"/>
                  </a:lnTo>
                  <a:lnTo>
                    <a:pt x="69" y="105"/>
                  </a:lnTo>
                  <a:lnTo>
                    <a:pt x="68" y="105"/>
                  </a:lnTo>
                  <a:lnTo>
                    <a:pt x="67" y="105"/>
                  </a:lnTo>
                  <a:lnTo>
                    <a:pt x="66" y="104"/>
                  </a:lnTo>
                  <a:lnTo>
                    <a:pt x="65" y="103"/>
                  </a:lnTo>
                  <a:lnTo>
                    <a:pt x="65" y="102"/>
                  </a:lnTo>
                  <a:lnTo>
                    <a:pt x="65" y="101"/>
                  </a:lnTo>
                  <a:lnTo>
                    <a:pt x="64" y="99"/>
                  </a:lnTo>
                  <a:lnTo>
                    <a:pt x="64" y="99"/>
                  </a:lnTo>
                  <a:lnTo>
                    <a:pt x="64" y="98"/>
                  </a:lnTo>
                  <a:lnTo>
                    <a:pt x="64" y="97"/>
                  </a:lnTo>
                  <a:lnTo>
                    <a:pt x="64" y="97"/>
                  </a:lnTo>
                  <a:lnTo>
                    <a:pt x="63" y="97"/>
                  </a:lnTo>
                  <a:lnTo>
                    <a:pt x="59" y="98"/>
                  </a:lnTo>
                  <a:lnTo>
                    <a:pt x="57" y="98"/>
                  </a:lnTo>
                  <a:lnTo>
                    <a:pt x="58" y="99"/>
                  </a:lnTo>
                  <a:lnTo>
                    <a:pt x="59" y="103"/>
                  </a:lnTo>
                  <a:lnTo>
                    <a:pt x="59" y="105"/>
                  </a:lnTo>
                  <a:lnTo>
                    <a:pt x="59" y="107"/>
                  </a:lnTo>
                  <a:lnTo>
                    <a:pt x="57" y="108"/>
                  </a:lnTo>
                  <a:lnTo>
                    <a:pt x="56" y="111"/>
                  </a:lnTo>
                  <a:lnTo>
                    <a:pt x="55" y="113"/>
                  </a:lnTo>
                  <a:lnTo>
                    <a:pt x="55" y="115"/>
                  </a:lnTo>
                  <a:lnTo>
                    <a:pt x="54" y="116"/>
                  </a:lnTo>
                  <a:lnTo>
                    <a:pt x="52" y="118"/>
                  </a:lnTo>
                  <a:lnTo>
                    <a:pt x="52" y="119"/>
                  </a:lnTo>
                  <a:lnTo>
                    <a:pt x="51" y="121"/>
                  </a:lnTo>
                  <a:lnTo>
                    <a:pt x="52" y="126"/>
                  </a:lnTo>
                  <a:lnTo>
                    <a:pt x="51" y="128"/>
                  </a:lnTo>
                  <a:lnTo>
                    <a:pt x="50" y="128"/>
                  </a:lnTo>
                  <a:lnTo>
                    <a:pt x="48" y="129"/>
                  </a:lnTo>
                  <a:lnTo>
                    <a:pt x="47" y="129"/>
                  </a:lnTo>
                  <a:lnTo>
                    <a:pt x="45" y="130"/>
                  </a:lnTo>
                  <a:lnTo>
                    <a:pt x="45" y="131"/>
                  </a:lnTo>
                  <a:lnTo>
                    <a:pt x="45" y="133"/>
                  </a:lnTo>
                  <a:lnTo>
                    <a:pt x="45" y="135"/>
                  </a:lnTo>
                  <a:lnTo>
                    <a:pt x="46" y="136"/>
                  </a:lnTo>
                  <a:lnTo>
                    <a:pt x="46" y="137"/>
                  </a:lnTo>
                  <a:lnTo>
                    <a:pt x="45" y="138"/>
                  </a:lnTo>
                  <a:lnTo>
                    <a:pt x="44" y="138"/>
                  </a:lnTo>
                  <a:lnTo>
                    <a:pt x="45" y="138"/>
                  </a:lnTo>
                  <a:lnTo>
                    <a:pt x="48" y="141"/>
                  </a:lnTo>
                  <a:lnTo>
                    <a:pt x="48" y="142"/>
                  </a:lnTo>
                  <a:lnTo>
                    <a:pt x="48" y="143"/>
                  </a:lnTo>
                  <a:lnTo>
                    <a:pt x="48" y="144"/>
                  </a:lnTo>
                  <a:lnTo>
                    <a:pt x="48" y="145"/>
                  </a:lnTo>
                  <a:lnTo>
                    <a:pt x="49" y="146"/>
                  </a:lnTo>
                  <a:lnTo>
                    <a:pt x="47" y="148"/>
                  </a:lnTo>
                  <a:lnTo>
                    <a:pt x="46" y="149"/>
                  </a:lnTo>
                  <a:lnTo>
                    <a:pt x="45" y="154"/>
                  </a:lnTo>
                  <a:lnTo>
                    <a:pt x="44" y="157"/>
                  </a:lnTo>
                  <a:lnTo>
                    <a:pt x="44" y="159"/>
                  </a:lnTo>
                  <a:lnTo>
                    <a:pt x="44" y="160"/>
                  </a:lnTo>
                  <a:lnTo>
                    <a:pt x="43" y="161"/>
                  </a:lnTo>
                  <a:lnTo>
                    <a:pt x="43" y="161"/>
                  </a:lnTo>
                  <a:lnTo>
                    <a:pt x="43" y="162"/>
                  </a:lnTo>
                  <a:lnTo>
                    <a:pt x="43" y="164"/>
                  </a:lnTo>
                  <a:lnTo>
                    <a:pt x="43" y="165"/>
                  </a:lnTo>
                  <a:lnTo>
                    <a:pt x="43" y="169"/>
                  </a:lnTo>
                  <a:lnTo>
                    <a:pt x="43" y="172"/>
                  </a:lnTo>
                  <a:lnTo>
                    <a:pt x="41" y="172"/>
                  </a:lnTo>
                  <a:lnTo>
                    <a:pt x="40" y="174"/>
                  </a:lnTo>
                  <a:lnTo>
                    <a:pt x="39" y="177"/>
                  </a:lnTo>
                  <a:lnTo>
                    <a:pt x="36" y="178"/>
                  </a:lnTo>
                  <a:lnTo>
                    <a:pt x="34" y="180"/>
                  </a:lnTo>
                  <a:lnTo>
                    <a:pt x="34" y="182"/>
                  </a:lnTo>
                  <a:lnTo>
                    <a:pt x="34" y="185"/>
                  </a:lnTo>
                  <a:lnTo>
                    <a:pt x="34" y="186"/>
                  </a:lnTo>
                  <a:lnTo>
                    <a:pt x="33" y="187"/>
                  </a:lnTo>
                  <a:lnTo>
                    <a:pt x="33" y="188"/>
                  </a:lnTo>
                  <a:lnTo>
                    <a:pt x="32" y="188"/>
                  </a:lnTo>
                  <a:lnTo>
                    <a:pt x="31" y="188"/>
                  </a:lnTo>
                  <a:lnTo>
                    <a:pt x="30" y="188"/>
                  </a:lnTo>
                  <a:lnTo>
                    <a:pt x="29" y="189"/>
                  </a:lnTo>
                  <a:lnTo>
                    <a:pt x="29" y="190"/>
                  </a:lnTo>
                  <a:lnTo>
                    <a:pt x="25" y="194"/>
                  </a:lnTo>
                  <a:lnTo>
                    <a:pt x="24" y="195"/>
                  </a:lnTo>
                  <a:lnTo>
                    <a:pt x="22" y="195"/>
                  </a:lnTo>
                  <a:lnTo>
                    <a:pt x="18" y="196"/>
                  </a:lnTo>
                  <a:lnTo>
                    <a:pt x="17" y="197"/>
                  </a:lnTo>
                  <a:lnTo>
                    <a:pt x="15" y="199"/>
                  </a:lnTo>
                  <a:lnTo>
                    <a:pt x="16" y="199"/>
                  </a:lnTo>
                  <a:lnTo>
                    <a:pt x="17" y="200"/>
                  </a:lnTo>
                  <a:lnTo>
                    <a:pt x="18" y="201"/>
                  </a:lnTo>
                  <a:lnTo>
                    <a:pt x="18" y="202"/>
                  </a:lnTo>
                  <a:lnTo>
                    <a:pt x="18" y="203"/>
                  </a:lnTo>
                  <a:lnTo>
                    <a:pt x="20" y="203"/>
                  </a:lnTo>
                  <a:lnTo>
                    <a:pt x="21" y="204"/>
                  </a:lnTo>
                  <a:lnTo>
                    <a:pt x="22" y="205"/>
                  </a:lnTo>
                  <a:lnTo>
                    <a:pt x="23" y="208"/>
                  </a:lnTo>
                  <a:lnTo>
                    <a:pt x="28" y="215"/>
                  </a:lnTo>
                  <a:lnTo>
                    <a:pt x="29" y="216"/>
                  </a:lnTo>
                  <a:lnTo>
                    <a:pt x="24" y="217"/>
                  </a:lnTo>
                  <a:lnTo>
                    <a:pt x="17" y="217"/>
                  </a:lnTo>
                  <a:lnTo>
                    <a:pt x="11" y="218"/>
                  </a:lnTo>
                  <a:lnTo>
                    <a:pt x="11" y="220"/>
                  </a:lnTo>
                  <a:lnTo>
                    <a:pt x="10" y="221"/>
                  </a:lnTo>
                  <a:lnTo>
                    <a:pt x="7" y="224"/>
                  </a:lnTo>
                  <a:lnTo>
                    <a:pt x="4" y="225"/>
                  </a:lnTo>
                  <a:lnTo>
                    <a:pt x="2" y="228"/>
                  </a:lnTo>
                  <a:lnTo>
                    <a:pt x="0" y="232"/>
                  </a:lnTo>
                  <a:lnTo>
                    <a:pt x="0" y="237"/>
                  </a:lnTo>
                  <a:lnTo>
                    <a:pt x="0" y="239"/>
                  </a:lnTo>
                  <a:lnTo>
                    <a:pt x="1" y="246"/>
                  </a:lnTo>
                  <a:lnTo>
                    <a:pt x="2" y="260"/>
                  </a:lnTo>
                  <a:lnTo>
                    <a:pt x="2" y="263"/>
                  </a:lnTo>
                  <a:lnTo>
                    <a:pt x="1" y="268"/>
                  </a:lnTo>
                  <a:lnTo>
                    <a:pt x="0" y="271"/>
                  </a:lnTo>
                  <a:lnTo>
                    <a:pt x="1" y="278"/>
                  </a:lnTo>
                  <a:lnTo>
                    <a:pt x="6" y="283"/>
                  </a:lnTo>
                  <a:lnTo>
                    <a:pt x="12" y="286"/>
                  </a:lnTo>
                  <a:lnTo>
                    <a:pt x="18" y="286"/>
                  </a:lnTo>
                  <a:lnTo>
                    <a:pt x="23" y="286"/>
                  </a:lnTo>
                  <a:lnTo>
                    <a:pt x="25" y="286"/>
                  </a:lnTo>
                  <a:lnTo>
                    <a:pt x="28" y="287"/>
                  </a:lnTo>
                  <a:lnTo>
                    <a:pt x="30" y="287"/>
                  </a:lnTo>
                  <a:lnTo>
                    <a:pt x="31" y="288"/>
                  </a:lnTo>
                  <a:lnTo>
                    <a:pt x="32" y="288"/>
                  </a:lnTo>
                  <a:lnTo>
                    <a:pt x="31" y="290"/>
                  </a:lnTo>
                  <a:lnTo>
                    <a:pt x="30" y="290"/>
                  </a:lnTo>
                  <a:lnTo>
                    <a:pt x="26" y="290"/>
                  </a:lnTo>
                  <a:lnTo>
                    <a:pt x="25" y="291"/>
                  </a:lnTo>
                  <a:lnTo>
                    <a:pt x="25" y="293"/>
                  </a:lnTo>
                  <a:lnTo>
                    <a:pt x="25" y="295"/>
                  </a:lnTo>
                  <a:lnTo>
                    <a:pt x="25" y="296"/>
                  </a:lnTo>
                  <a:lnTo>
                    <a:pt x="25" y="298"/>
                  </a:lnTo>
                  <a:lnTo>
                    <a:pt x="24" y="299"/>
                  </a:lnTo>
                  <a:lnTo>
                    <a:pt x="22" y="301"/>
                  </a:lnTo>
                  <a:lnTo>
                    <a:pt x="19" y="303"/>
                  </a:lnTo>
                  <a:lnTo>
                    <a:pt x="17" y="306"/>
                  </a:lnTo>
                  <a:lnTo>
                    <a:pt x="13" y="310"/>
                  </a:lnTo>
                  <a:lnTo>
                    <a:pt x="9" y="317"/>
                  </a:lnTo>
                  <a:lnTo>
                    <a:pt x="5" y="321"/>
                  </a:lnTo>
                  <a:lnTo>
                    <a:pt x="4" y="323"/>
                  </a:lnTo>
                  <a:lnTo>
                    <a:pt x="4" y="330"/>
                  </a:lnTo>
                  <a:lnTo>
                    <a:pt x="6" y="335"/>
                  </a:lnTo>
                  <a:lnTo>
                    <a:pt x="8" y="342"/>
                  </a:lnTo>
                  <a:lnTo>
                    <a:pt x="10" y="351"/>
                  </a:lnTo>
                  <a:lnTo>
                    <a:pt x="13" y="360"/>
                  </a:lnTo>
                  <a:lnTo>
                    <a:pt x="17" y="370"/>
                  </a:lnTo>
                  <a:lnTo>
                    <a:pt x="19" y="380"/>
                  </a:lnTo>
                  <a:lnTo>
                    <a:pt x="22" y="392"/>
                  </a:lnTo>
                  <a:lnTo>
                    <a:pt x="25" y="401"/>
                  </a:lnTo>
                  <a:lnTo>
                    <a:pt x="25" y="409"/>
                  </a:lnTo>
                  <a:lnTo>
                    <a:pt x="24" y="416"/>
                  </a:lnTo>
                  <a:lnTo>
                    <a:pt x="23" y="417"/>
                  </a:lnTo>
                  <a:lnTo>
                    <a:pt x="22" y="420"/>
                  </a:lnTo>
                  <a:lnTo>
                    <a:pt x="21" y="420"/>
                  </a:lnTo>
                  <a:lnTo>
                    <a:pt x="21" y="421"/>
                  </a:lnTo>
                  <a:lnTo>
                    <a:pt x="22" y="421"/>
                  </a:lnTo>
                  <a:lnTo>
                    <a:pt x="22" y="422"/>
                  </a:lnTo>
                  <a:lnTo>
                    <a:pt x="22" y="424"/>
                  </a:lnTo>
                  <a:lnTo>
                    <a:pt x="22" y="425"/>
                  </a:lnTo>
                  <a:lnTo>
                    <a:pt x="22" y="426"/>
                  </a:lnTo>
                  <a:lnTo>
                    <a:pt x="22" y="427"/>
                  </a:lnTo>
                  <a:lnTo>
                    <a:pt x="22" y="429"/>
                  </a:lnTo>
                  <a:lnTo>
                    <a:pt x="22" y="435"/>
                  </a:lnTo>
                  <a:lnTo>
                    <a:pt x="22" y="438"/>
                  </a:lnTo>
                  <a:lnTo>
                    <a:pt x="23" y="447"/>
                  </a:lnTo>
                  <a:lnTo>
                    <a:pt x="22" y="453"/>
                  </a:lnTo>
                  <a:lnTo>
                    <a:pt x="22" y="456"/>
                  </a:lnTo>
                  <a:lnTo>
                    <a:pt x="23" y="460"/>
                  </a:lnTo>
                  <a:lnTo>
                    <a:pt x="24" y="467"/>
                  </a:lnTo>
                  <a:lnTo>
                    <a:pt x="26" y="468"/>
                  </a:lnTo>
                  <a:lnTo>
                    <a:pt x="34" y="470"/>
                  </a:lnTo>
                  <a:lnTo>
                    <a:pt x="47" y="472"/>
                  </a:lnTo>
                  <a:lnTo>
                    <a:pt x="60" y="474"/>
                  </a:lnTo>
                  <a:lnTo>
                    <a:pt x="74" y="476"/>
                  </a:lnTo>
                  <a:lnTo>
                    <a:pt x="83" y="477"/>
                  </a:lnTo>
                  <a:lnTo>
                    <a:pt x="87" y="478"/>
                  </a:lnTo>
                  <a:lnTo>
                    <a:pt x="88" y="479"/>
                  </a:lnTo>
                  <a:lnTo>
                    <a:pt x="90" y="480"/>
                  </a:lnTo>
                  <a:lnTo>
                    <a:pt x="93" y="483"/>
                  </a:lnTo>
                  <a:lnTo>
                    <a:pt x="93" y="484"/>
                  </a:lnTo>
                  <a:lnTo>
                    <a:pt x="93" y="488"/>
                  </a:lnTo>
                  <a:lnTo>
                    <a:pt x="93" y="490"/>
                  </a:lnTo>
                  <a:lnTo>
                    <a:pt x="94" y="492"/>
                  </a:lnTo>
                  <a:lnTo>
                    <a:pt x="96" y="495"/>
                  </a:lnTo>
                  <a:lnTo>
                    <a:pt x="96" y="498"/>
                  </a:lnTo>
                  <a:lnTo>
                    <a:pt x="96" y="500"/>
                  </a:lnTo>
                  <a:lnTo>
                    <a:pt x="96" y="501"/>
                  </a:lnTo>
                  <a:lnTo>
                    <a:pt x="98" y="503"/>
                  </a:lnTo>
                  <a:lnTo>
                    <a:pt x="99" y="506"/>
                  </a:lnTo>
                  <a:lnTo>
                    <a:pt x="99" y="507"/>
                  </a:lnTo>
                  <a:lnTo>
                    <a:pt x="99" y="509"/>
                  </a:lnTo>
                  <a:lnTo>
                    <a:pt x="99" y="512"/>
                  </a:lnTo>
                  <a:lnTo>
                    <a:pt x="97" y="514"/>
                  </a:lnTo>
                  <a:lnTo>
                    <a:pt x="97" y="515"/>
                  </a:lnTo>
                  <a:lnTo>
                    <a:pt x="98" y="522"/>
                  </a:lnTo>
                  <a:lnTo>
                    <a:pt x="97" y="522"/>
                  </a:lnTo>
                  <a:lnTo>
                    <a:pt x="97" y="522"/>
                  </a:lnTo>
                  <a:lnTo>
                    <a:pt x="97" y="523"/>
                  </a:lnTo>
                  <a:lnTo>
                    <a:pt x="97" y="524"/>
                  </a:lnTo>
                  <a:lnTo>
                    <a:pt x="96" y="525"/>
                  </a:lnTo>
                  <a:lnTo>
                    <a:pt x="89" y="533"/>
                  </a:lnTo>
                  <a:lnTo>
                    <a:pt x="80" y="545"/>
                  </a:lnTo>
                  <a:lnTo>
                    <a:pt x="72" y="555"/>
                  </a:lnTo>
                  <a:lnTo>
                    <a:pt x="65" y="562"/>
                  </a:lnTo>
                  <a:lnTo>
                    <a:pt x="58" y="571"/>
                  </a:lnTo>
                  <a:lnTo>
                    <a:pt x="54" y="577"/>
                  </a:lnTo>
                  <a:lnTo>
                    <a:pt x="47" y="585"/>
                  </a:lnTo>
                  <a:lnTo>
                    <a:pt x="36" y="598"/>
                  </a:lnTo>
                  <a:lnTo>
                    <a:pt x="30" y="605"/>
                  </a:lnTo>
                  <a:lnTo>
                    <a:pt x="25" y="609"/>
                  </a:lnTo>
                  <a:lnTo>
                    <a:pt x="28" y="610"/>
                  </a:lnTo>
                  <a:lnTo>
                    <a:pt x="33" y="612"/>
                  </a:lnTo>
                  <a:lnTo>
                    <a:pt x="40" y="615"/>
                  </a:lnTo>
                  <a:lnTo>
                    <a:pt x="46" y="616"/>
                  </a:lnTo>
                  <a:lnTo>
                    <a:pt x="52" y="618"/>
                  </a:lnTo>
                  <a:lnTo>
                    <a:pt x="58" y="621"/>
                  </a:lnTo>
                  <a:lnTo>
                    <a:pt x="64" y="623"/>
                  </a:lnTo>
                  <a:lnTo>
                    <a:pt x="71" y="625"/>
                  </a:lnTo>
                  <a:lnTo>
                    <a:pt x="77" y="627"/>
                  </a:lnTo>
                  <a:lnTo>
                    <a:pt x="84" y="629"/>
                  </a:lnTo>
                  <a:lnTo>
                    <a:pt x="89" y="631"/>
                  </a:lnTo>
                  <a:lnTo>
                    <a:pt x="96" y="632"/>
                  </a:lnTo>
                  <a:lnTo>
                    <a:pt x="102" y="634"/>
                  </a:lnTo>
                  <a:lnTo>
                    <a:pt x="108" y="637"/>
                  </a:lnTo>
                  <a:lnTo>
                    <a:pt x="114" y="639"/>
                  </a:lnTo>
                  <a:lnTo>
                    <a:pt x="120" y="640"/>
                  </a:lnTo>
                  <a:lnTo>
                    <a:pt x="127" y="643"/>
                  </a:lnTo>
                  <a:lnTo>
                    <a:pt x="133" y="645"/>
                  </a:lnTo>
                  <a:lnTo>
                    <a:pt x="140" y="648"/>
                  </a:lnTo>
                  <a:lnTo>
                    <a:pt x="148" y="649"/>
                  </a:lnTo>
                  <a:lnTo>
                    <a:pt x="157" y="648"/>
                  </a:lnTo>
                  <a:lnTo>
                    <a:pt x="159" y="648"/>
                  </a:lnTo>
                  <a:lnTo>
                    <a:pt x="163" y="648"/>
                  </a:lnTo>
                  <a:lnTo>
                    <a:pt x="166" y="647"/>
                  </a:lnTo>
                  <a:lnTo>
                    <a:pt x="171" y="647"/>
                  </a:lnTo>
                  <a:lnTo>
                    <a:pt x="174" y="647"/>
                  </a:lnTo>
                  <a:lnTo>
                    <a:pt x="177" y="646"/>
                  </a:lnTo>
                  <a:lnTo>
                    <a:pt x="181" y="646"/>
                  </a:lnTo>
                  <a:lnTo>
                    <a:pt x="185" y="645"/>
                  </a:lnTo>
                  <a:lnTo>
                    <a:pt x="189" y="645"/>
                  </a:lnTo>
                  <a:lnTo>
                    <a:pt x="192" y="645"/>
                  </a:lnTo>
                  <a:lnTo>
                    <a:pt x="196" y="644"/>
                  </a:lnTo>
                  <a:lnTo>
                    <a:pt x="199" y="644"/>
                  </a:lnTo>
                  <a:lnTo>
                    <a:pt x="203" y="643"/>
                  </a:lnTo>
                  <a:lnTo>
                    <a:pt x="207" y="643"/>
                  </a:lnTo>
                  <a:lnTo>
                    <a:pt x="211" y="643"/>
                  </a:lnTo>
                  <a:lnTo>
                    <a:pt x="213" y="642"/>
                  </a:lnTo>
                  <a:lnTo>
                    <a:pt x="218" y="642"/>
                  </a:lnTo>
                  <a:lnTo>
                    <a:pt x="229" y="640"/>
                  </a:lnTo>
                  <a:lnTo>
                    <a:pt x="245" y="644"/>
                  </a:lnTo>
                  <a:lnTo>
                    <a:pt x="259" y="647"/>
                  </a:lnTo>
                  <a:lnTo>
                    <a:pt x="267" y="651"/>
                  </a:lnTo>
                  <a:lnTo>
                    <a:pt x="270" y="650"/>
                  </a:lnTo>
                  <a:lnTo>
                    <a:pt x="273" y="644"/>
                  </a:lnTo>
                  <a:lnTo>
                    <a:pt x="275" y="642"/>
                  </a:lnTo>
                  <a:lnTo>
                    <a:pt x="277" y="640"/>
                  </a:lnTo>
                  <a:lnTo>
                    <a:pt x="298" y="634"/>
                  </a:lnTo>
                  <a:lnTo>
                    <a:pt x="298" y="634"/>
                  </a:lnTo>
                  <a:lnTo>
                    <a:pt x="313" y="634"/>
                  </a:lnTo>
                  <a:lnTo>
                    <a:pt x="322" y="634"/>
                  </a:lnTo>
                  <a:lnTo>
                    <a:pt x="335" y="637"/>
                  </a:lnTo>
                  <a:lnTo>
                    <a:pt x="339" y="637"/>
                  </a:lnTo>
                  <a:lnTo>
                    <a:pt x="349" y="633"/>
                  </a:lnTo>
                  <a:lnTo>
                    <a:pt x="353" y="632"/>
                  </a:lnTo>
                  <a:lnTo>
                    <a:pt x="359" y="631"/>
                  </a:lnTo>
                  <a:lnTo>
                    <a:pt x="362" y="630"/>
                  </a:lnTo>
                  <a:lnTo>
                    <a:pt x="367" y="630"/>
                  </a:lnTo>
                  <a:lnTo>
                    <a:pt x="371" y="628"/>
                  </a:lnTo>
                  <a:lnTo>
                    <a:pt x="376" y="627"/>
                  </a:lnTo>
                  <a:lnTo>
                    <a:pt x="380" y="625"/>
                  </a:lnTo>
                  <a:lnTo>
                    <a:pt x="384" y="624"/>
                  </a:lnTo>
                  <a:lnTo>
                    <a:pt x="388" y="623"/>
                  </a:lnTo>
                  <a:lnTo>
                    <a:pt x="392" y="622"/>
                  </a:lnTo>
                  <a:lnTo>
                    <a:pt x="397" y="620"/>
                  </a:lnTo>
                  <a:lnTo>
                    <a:pt x="401" y="619"/>
                  </a:lnTo>
                  <a:lnTo>
                    <a:pt x="406" y="617"/>
                  </a:lnTo>
                  <a:lnTo>
                    <a:pt x="410" y="616"/>
                  </a:lnTo>
                  <a:lnTo>
                    <a:pt x="415" y="615"/>
                  </a:lnTo>
                  <a:lnTo>
                    <a:pt x="419" y="614"/>
                  </a:lnTo>
                  <a:lnTo>
                    <a:pt x="425" y="611"/>
                  </a:lnTo>
                  <a:lnTo>
                    <a:pt x="431" y="608"/>
                  </a:lnTo>
                  <a:lnTo>
                    <a:pt x="433" y="605"/>
                  </a:lnTo>
                  <a:lnTo>
                    <a:pt x="434" y="602"/>
                  </a:lnTo>
                  <a:lnTo>
                    <a:pt x="435" y="602"/>
                  </a:lnTo>
                  <a:lnTo>
                    <a:pt x="436" y="602"/>
                  </a:lnTo>
                  <a:lnTo>
                    <a:pt x="436" y="601"/>
                  </a:lnTo>
                  <a:lnTo>
                    <a:pt x="435" y="601"/>
                  </a:lnTo>
                  <a:lnTo>
                    <a:pt x="433" y="599"/>
                  </a:lnTo>
                  <a:lnTo>
                    <a:pt x="430" y="595"/>
                  </a:lnTo>
                  <a:lnTo>
                    <a:pt x="427" y="593"/>
                  </a:lnTo>
                  <a:lnTo>
                    <a:pt x="426" y="593"/>
                  </a:lnTo>
                  <a:lnTo>
                    <a:pt x="427" y="591"/>
                  </a:lnTo>
                  <a:lnTo>
                    <a:pt x="428" y="587"/>
                  </a:lnTo>
                  <a:lnTo>
                    <a:pt x="432" y="578"/>
                  </a:lnTo>
                  <a:lnTo>
                    <a:pt x="433" y="577"/>
                  </a:lnTo>
                  <a:lnTo>
                    <a:pt x="433" y="571"/>
                  </a:lnTo>
                  <a:lnTo>
                    <a:pt x="434" y="560"/>
                  </a:lnTo>
                  <a:lnTo>
                    <a:pt x="434" y="558"/>
                  </a:lnTo>
                  <a:lnTo>
                    <a:pt x="434" y="556"/>
                  </a:lnTo>
                  <a:lnTo>
                    <a:pt x="433" y="555"/>
                  </a:lnTo>
                  <a:lnTo>
                    <a:pt x="431" y="553"/>
                  </a:lnTo>
                  <a:lnTo>
                    <a:pt x="430" y="549"/>
                  </a:lnTo>
                  <a:lnTo>
                    <a:pt x="431" y="546"/>
                  </a:lnTo>
                  <a:lnTo>
                    <a:pt x="438" y="518"/>
                  </a:lnTo>
                  <a:lnTo>
                    <a:pt x="439" y="516"/>
                  </a:lnTo>
                  <a:lnTo>
                    <a:pt x="440" y="516"/>
                  </a:lnTo>
                  <a:lnTo>
                    <a:pt x="449" y="514"/>
                  </a:lnTo>
                  <a:lnTo>
                    <a:pt x="451" y="513"/>
                  </a:lnTo>
                  <a:lnTo>
                    <a:pt x="459" y="506"/>
                  </a:lnTo>
                  <a:lnTo>
                    <a:pt x="460" y="503"/>
                  </a:lnTo>
                  <a:lnTo>
                    <a:pt x="462" y="494"/>
                  </a:lnTo>
                  <a:lnTo>
                    <a:pt x="464" y="492"/>
                  </a:lnTo>
                  <a:lnTo>
                    <a:pt x="468" y="492"/>
                  </a:lnTo>
                  <a:lnTo>
                    <a:pt x="469" y="491"/>
                  </a:lnTo>
                  <a:lnTo>
                    <a:pt x="470" y="489"/>
                  </a:lnTo>
                  <a:lnTo>
                    <a:pt x="473" y="487"/>
                  </a:lnTo>
                  <a:lnTo>
                    <a:pt x="478" y="484"/>
                  </a:lnTo>
                  <a:lnTo>
                    <a:pt x="481" y="483"/>
                  </a:lnTo>
                  <a:lnTo>
                    <a:pt x="486" y="483"/>
                  </a:lnTo>
                  <a:lnTo>
                    <a:pt x="486" y="483"/>
                  </a:lnTo>
                  <a:lnTo>
                    <a:pt x="487" y="485"/>
                  </a:lnTo>
                  <a:lnTo>
                    <a:pt x="487" y="487"/>
                  </a:lnTo>
                  <a:lnTo>
                    <a:pt x="487" y="488"/>
                  </a:lnTo>
                  <a:lnTo>
                    <a:pt x="486" y="488"/>
                  </a:lnTo>
                  <a:lnTo>
                    <a:pt x="486" y="489"/>
                  </a:lnTo>
                  <a:lnTo>
                    <a:pt x="486" y="490"/>
                  </a:lnTo>
                  <a:lnTo>
                    <a:pt x="487" y="490"/>
                  </a:lnTo>
                  <a:lnTo>
                    <a:pt x="488" y="491"/>
                  </a:lnTo>
                  <a:lnTo>
                    <a:pt x="490" y="491"/>
                  </a:lnTo>
                  <a:lnTo>
                    <a:pt x="491" y="491"/>
                  </a:lnTo>
                  <a:lnTo>
                    <a:pt x="494" y="490"/>
                  </a:lnTo>
                  <a:lnTo>
                    <a:pt x="495" y="490"/>
                  </a:lnTo>
                  <a:lnTo>
                    <a:pt x="497" y="491"/>
                  </a:lnTo>
                  <a:lnTo>
                    <a:pt x="500" y="492"/>
                  </a:lnTo>
                  <a:lnTo>
                    <a:pt x="501" y="492"/>
                  </a:lnTo>
                  <a:lnTo>
                    <a:pt x="502" y="492"/>
                  </a:lnTo>
                  <a:lnTo>
                    <a:pt x="507" y="492"/>
                  </a:lnTo>
                  <a:lnTo>
                    <a:pt x="511" y="493"/>
                  </a:lnTo>
                  <a:lnTo>
                    <a:pt x="512" y="492"/>
                  </a:lnTo>
                  <a:lnTo>
                    <a:pt x="517" y="491"/>
                  </a:lnTo>
                  <a:lnTo>
                    <a:pt x="522" y="490"/>
                  </a:lnTo>
                  <a:lnTo>
                    <a:pt x="525" y="489"/>
                  </a:lnTo>
                  <a:lnTo>
                    <a:pt x="529" y="488"/>
                  </a:lnTo>
                  <a:lnTo>
                    <a:pt x="531" y="487"/>
                  </a:lnTo>
                  <a:lnTo>
                    <a:pt x="534" y="484"/>
                  </a:lnTo>
                  <a:lnTo>
                    <a:pt x="535" y="483"/>
                  </a:lnTo>
                  <a:lnTo>
                    <a:pt x="537" y="483"/>
                  </a:lnTo>
                  <a:lnTo>
                    <a:pt x="538" y="482"/>
                  </a:lnTo>
                  <a:lnTo>
                    <a:pt x="540" y="482"/>
                  </a:lnTo>
                  <a:lnTo>
                    <a:pt x="542" y="482"/>
                  </a:lnTo>
                  <a:lnTo>
                    <a:pt x="543" y="481"/>
                  </a:lnTo>
                  <a:lnTo>
                    <a:pt x="542" y="477"/>
                  </a:lnTo>
                  <a:lnTo>
                    <a:pt x="540" y="476"/>
                  </a:lnTo>
                  <a:lnTo>
                    <a:pt x="533" y="476"/>
                  </a:lnTo>
                  <a:lnTo>
                    <a:pt x="533" y="476"/>
                  </a:lnTo>
                  <a:lnTo>
                    <a:pt x="531" y="475"/>
                  </a:lnTo>
                  <a:lnTo>
                    <a:pt x="530" y="474"/>
                  </a:lnTo>
                  <a:lnTo>
                    <a:pt x="530" y="470"/>
                  </a:lnTo>
                  <a:lnTo>
                    <a:pt x="528" y="469"/>
                  </a:lnTo>
                  <a:lnTo>
                    <a:pt x="527" y="467"/>
                  </a:lnTo>
                  <a:lnTo>
                    <a:pt x="527" y="466"/>
                  </a:lnTo>
                  <a:lnTo>
                    <a:pt x="528" y="465"/>
                  </a:lnTo>
                  <a:lnTo>
                    <a:pt x="530" y="465"/>
                  </a:lnTo>
                  <a:lnTo>
                    <a:pt x="534" y="466"/>
                  </a:lnTo>
                  <a:lnTo>
                    <a:pt x="537" y="466"/>
                  </a:lnTo>
                  <a:lnTo>
                    <a:pt x="539" y="464"/>
                  </a:lnTo>
                  <a:lnTo>
                    <a:pt x="540" y="463"/>
                  </a:lnTo>
                  <a:lnTo>
                    <a:pt x="543" y="461"/>
                  </a:lnTo>
                  <a:lnTo>
                    <a:pt x="548" y="457"/>
                  </a:lnTo>
                  <a:lnTo>
                    <a:pt x="550" y="456"/>
                  </a:lnTo>
                  <a:lnTo>
                    <a:pt x="551" y="456"/>
                  </a:lnTo>
                  <a:lnTo>
                    <a:pt x="554" y="456"/>
                  </a:lnTo>
                  <a:lnTo>
                    <a:pt x="556" y="456"/>
                  </a:lnTo>
                  <a:lnTo>
                    <a:pt x="556" y="455"/>
                  </a:lnTo>
                  <a:lnTo>
                    <a:pt x="557" y="454"/>
                  </a:lnTo>
                  <a:lnTo>
                    <a:pt x="559" y="453"/>
                  </a:lnTo>
                  <a:lnTo>
                    <a:pt x="564" y="451"/>
                  </a:lnTo>
                  <a:lnTo>
                    <a:pt x="564" y="448"/>
                  </a:lnTo>
                  <a:lnTo>
                    <a:pt x="564" y="447"/>
                  </a:lnTo>
                  <a:lnTo>
                    <a:pt x="567" y="445"/>
                  </a:lnTo>
                  <a:lnTo>
                    <a:pt x="567" y="444"/>
                  </a:lnTo>
                  <a:lnTo>
                    <a:pt x="568" y="444"/>
                  </a:lnTo>
                  <a:lnTo>
                    <a:pt x="569" y="440"/>
                  </a:lnTo>
                  <a:lnTo>
                    <a:pt x="571" y="438"/>
                  </a:lnTo>
                  <a:lnTo>
                    <a:pt x="572" y="438"/>
                  </a:lnTo>
                  <a:lnTo>
                    <a:pt x="574" y="439"/>
                  </a:lnTo>
                  <a:lnTo>
                    <a:pt x="576" y="440"/>
                  </a:lnTo>
                  <a:lnTo>
                    <a:pt x="577" y="442"/>
                  </a:lnTo>
                  <a:lnTo>
                    <a:pt x="578" y="443"/>
                  </a:lnTo>
                  <a:lnTo>
                    <a:pt x="579" y="444"/>
                  </a:lnTo>
                  <a:lnTo>
                    <a:pt x="579" y="444"/>
                  </a:lnTo>
                  <a:lnTo>
                    <a:pt x="579" y="0"/>
                  </a:lnTo>
                  <a:lnTo>
                    <a:pt x="307" y="0"/>
                  </a:lnTo>
                  <a:lnTo>
                    <a:pt x="306" y="2"/>
                  </a:lnTo>
                  <a:lnTo>
                    <a:pt x="306" y="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115">
              <a:extLst>
                <a:ext uri="{FF2B5EF4-FFF2-40B4-BE49-F238E27FC236}">
                  <a16:creationId xmlns:a16="http://schemas.microsoft.com/office/drawing/2014/main" id="{B4D4DAD6-596A-C780-A41E-0D0404AE69E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7638" y="1058863"/>
              <a:ext cx="512763" cy="225425"/>
            </a:xfrm>
            <a:custGeom>
              <a:avLst/>
              <a:gdLst>
                <a:gd name="T0" fmla="*/ 42 w 323"/>
                <a:gd name="T1" fmla="*/ 4 h 142"/>
                <a:gd name="T2" fmla="*/ 65 w 323"/>
                <a:gd name="T3" fmla="*/ 5 h 142"/>
                <a:gd name="T4" fmla="*/ 67 w 323"/>
                <a:gd name="T5" fmla="*/ 11 h 142"/>
                <a:gd name="T6" fmla="*/ 66 w 323"/>
                <a:gd name="T7" fmla="*/ 14 h 142"/>
                <a:gd name="T8" fmla="*/ 65 w 323"/>
                <a:gd name="T9" fmla="*/ 26 h 142"/>
                <a:gd name="T10" fmla="*/ 65 w 323"/>
                <a:gd name="T11" fmla="*/ 33 h 142"/>
                <a:gd name="T12" fmla="*/ 67 w 323"/>
                <a:gd name="T13" fmla="*/ 36 h 142"/>
                <a:gd name="T14" fmla="*/ 68 w 323"/>
                <a:gd name="T15" fmla="*/ 41 h 142"/>
                <a:gd name="T16" fmla="*/ 70 w 323"/>
                <a:gd name="T17" fmla="*/ 52 h 142"/>
                <a:gd name="T18" fmla="*/ 69 w 323"/>
                <a:gd name="T19" fmla="*/ 55 h 142"/>
                <a:gd name="T20" fmla="*/ 66 w 323"/>
                <a:gd name="T21" fmla="*/ 59 h 142"/>
                <a:gd name="T22" fmla="*/ 65 w 323"/>
                <a:gd name="T23" fmla="*/ 63 h 142"/>
                <a:gd name="T24" fmla="*/ 66 w 323"/>
                <a:gd name="T25" fmla="*/ 67 h 142"/>
                <a:gd name="T26" fmla="*/ 71 w 323"/>
                <a:gd name="T27" fmla="*/ 72 h 142"/>
                <a:gd name="T28" fmla="*/ 73 w 323"/>
                <a:gd name="T29" fmla="*/ 79 h 142"/>
                <a:gd name="T30" fmla="*/ 73 w 323"/>
                <a:gd name="T31" fmla="*/ 84 h 142"/>
                <a:gd name="T32" fmla="*/ 71 w 323"/>
                <a:gd name="T33" fmla="*/ 91 h 142"/>
                <a:gd name="T34" fmla="*/ 73 w 323"/>
                <a:gd name="T35" fmla="*/ 98 h 142"/>
                <a:gd name="T36" fmla="*/ 80 w 323"/>
                <a:gd name="T37" fmla="*/ 97 h 142"/>
                <a:gd name="T38" fmla="*/ 81 w 323"/>
                <a:gd name="T39" fmla="*/ 101 h 142"/>
                <a:gd name="T40" fmla="*/ 83 w 323"/>
                <a:gd name="T41" fmla="*/ 105 h 142"/>
                <a:gd name="T42" fmla="*/ 94 w 323"/>
                <a:gd name="T43" fmla="*/ 114 h 142"/>
                <a:gd name="T44" fmla="*/ 122 w 323"/>
                <a:gd name="T45" fmla="*/ 114 h 142"/>
                <a:gd name="T46" fmla="*/ 138 w 323"/>
                <a:gd name="T47" fmla="*/ 123 h 142"/>
                <a:gd name="T48" fmla="*/ 146 w 323"/>
                <a:gd name="T49" fmla="*/ 130 h 142"/>
                <a:gd name="T50" fmla="*/ 147 w 323"/>
                <a:gd name="T51" fmla="*/ 138 h 142"/>
                <a:gd name="T52" fmla="*/ 158 w 323"/>
                <a:gd name="T53" fmla="*/ 131 h 142"/>
                <a:gd name="T54" fmla="*/ 167 w 323"/>
                <a:gd name="T55" fmla="*/ 134 h 142"/>
                <a:gd name="T56" fmla="*/ 173 w 323"/>
                <a:gd name="T57" fmla="*/ 135 h 142"/>
                <a:gd name="T58" fmla="*/ 182 w 323"/>
                <a:gd name="T59" fmla="*/ 130 h 142"/>
                <a:gd name="T60" fmla="*/ 190 w 323"/>
                <a:gd name="T61" fmla="*/ 124 h 142"/>
                <a:gd name="T62" fmla="*/ 206 w 323"/>
                <a:gd name="T63" fmla="*/ 116 h 142"/>
                <a:gd name="T64" fmla="*/ 209 w 323"/>
                <a:gd name="T65" fmla="*/ 110 h 142"/>
                <a:gd name="T66" fmla="*/ 208 w 323"/>
                <a:gd name="T67" fmla="*/ 104 h 142"/>
                <a:gd name="T68" fmla="*/ 216 w 323"/>
                <a:gd name="T69" fmla="*/ 94 h 142"/>
                <a:gd name="T70" fmla="*/ 216 w 323"/>
                <a:gd name="T71" fmla="*/ 90 h 142"/>
                <a:gd name="T72" fmla="*/ 210 w 323"/>
                <a:gd name="T73" fmla="*/ 82 h 142"/>
                <a:gd name="T74" fmla="*/ 210 w 323"/>
                <a:gd name="T75" fmla="*/ 76 h 142"/>
                <a:gd name="T76" fmla="*/ 241 w 323"/>
                <a:gd name="T77" fmla="*/ 73 h 142"/>
                <a:gd name="T78" fmla="*/ 246 w 323"/>
                <a:gd name="T79" fmla="*/ 67 h 142"/>
                <a:gd name="T80" fmla="*/ 267 w 323"/>
                <a:gd name="T81" fmla="*/ 61 h 142"/>
                <a:gd name="T82" fmla="*/ 273 w 323"/>
                <a:gd name="T83" fmla="*/ 60 h 142"/>
                <a:gd name="T84" fmla="*/ 280 w 323"/>
                <a:gd name="T85" fmla="*/ 56 h 142"/>
                <a:gd name="T86" fmla="*/ 290 w 323"/>
                <a:gd name="T87" fmla="*/ 49 h 142"/>
                <a:gd name="T88" fmla="*/ 297 w 323"/>
                <a:gd name="T89" fmla="*/ 49 h 142"/>
                <a:gd name="T90" fmla="*/ 301 w 323"/>
                <a:gd name="T91" fmla="*/ 43 h 142"/>
                <a:gd name="T92" fmla="*/ 314 w 323"/>
                <a:gd name="T93" fmla="*/ 38 h 142"/>
                <a:gd name="T94" fmla="*/ 322 w 323"/>
                <a:gd name="T95" fmla="*/ 20 h 142"/>
                <a:gd name="T96" fmla="*/ 321 w 323"/>
                <a:gd name="T97" fmla="*/ 10 h 142"/>
                <a:gd name="T98" fmla="*/ 323 w 323"/>
                <a:gd name="T99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3" h="142">
                  <a:moveTo>
                    <a:pt x="4" y="5"/>
                  </a:moveTo>
                  <a:lnTo>
                    <a:pt x="17" y="4"/>
                  </a:lnTo>
                  <a:lnTo>
                    <a:pt x="26" y="4"/>
                  </a:lnTo>
                  <a:lnTo>
                    <a:pt x="42" y="4"/>
                  </a:lnTo>
                  <a:lnTo>
                    <a:pt x="51" y="4"/>
                  </a:lnTo>
                  <a:lnTo>
                    <a:pt x="59" y="4"/>
                  </a:lnTo>
                  <a:lnTo>
                    <a:pt x="63" y="4"/>
                  </a:lnTo>
                  <a:lnTo>
                    <a:pt x="65" y="5"/>
                  </a:lnTo>
                  <a:lnTo>
                    <a:pt x="66" y="8"/>
                  </a:lnTo>
                  <a:lnTo>
                    <a:pt x="67" y="9"/>
                  </a:lnTo>
                  <a:lnTo>
                    <a:pt x="67" y="10"/>
                  </a:lnTo>
                  <a:lnTo>
                    <a:pt x="67" y="11"/>
                  </a:lnTo>
                  <a:lnTo>
                    <a:pt x="67" y="12"/>
                  </a:lnTo>
                  <a:lnTo>
                    <a:pt x="67" y="12"/>
                  </a:lnTo>
                  <a:lnTo>
                    <a:pt x="66" y="13"/>
                  </a:lnTo>
                  <a:lnTo>
                    <a:pt x="66" y="14"/>
                  </a:lnTo>
                  <a:lnTo>
                    <a:pt x="65" y="15"/>
                  </a:lnTo>
                  <a:lnTo>
                    <a:pt x="66" y="16"/>
                  </a:lnTo>
                  <a:lnTo>
                    <a:pt x="66" y="18"/>
                  </a:lnTo>
                  <a:lnTo>
                    <a:pt x="65" y="26"/>
                  </a:lnTo>
                  <a:lnTo>
                    <a:pt x="65" y="30"/>
                  </a:lnTo>
                  <a:lnTo>
                    <a:pt x="65" y="32"/>
                  </a:lnTo>
                  <a:lnTo>
                    <a:pt x="65" y="33"/>
                  </a:lnTo>
                  <a:lnTo>
                    <a:pt x="65" y="33"/>
                  </a:lnTo>
                  <a:lnTo>
                    <a:pt x="65" y="34"/>
                  </a:lnTo>
                  <a:lnTo>
                    <a:pt x="65" y="34"/>
                  </a:lnTo>
                  <a:lnTo>
                    <a:pt x="66" y="35"/>
                  </a:lnTo>
                  <a:lnTo>
                    <a:pt x="67" y="36"/>
                  </a:lnTo>
                  <a:lnTo>
                    <a:pt x="67" y="36"/>
                  </a:lnTo>
                  <a:lnTo>
                    <a:pt x="67" y="37"/>
                  </a:lnTo>
                  <a:lnTo>
                    <a:pt x="67" y="40"/>
                  </a:lnTo>
                  <a:lnTo>
                    <a:pt x="68" y="41"/>
                  </a:lnTo>
                  <a:lnTo>
                    <a:pt x="69" y="43"/>
                  </a:lnTo>
                  <a:lnTo>
                    <a:pt x="70" y="49"/>
                  </a:lnTo>
                  <a:lnTo>
                    <a:pt x="70" y="52"/>
                  </a:lnTo>
                  <a:lnTo>
                    <a:pt x="70" y="52"/>
                  </a:lnTo>
                  <a:lnTo>
                    <a:pt x="69" y="53"/>
                  </a:lnTo>
                  <a:lnTo>
                    <a:pt x="69" y="53"/>
                  </a:lnTo>
                  <a:lnTo>
                    <a:pt x="69" y="54"/>
                  </a:lnTo>
                  <a:lnTo>
                    <a:pt x="69" y="55"/>
                  </a:lnTo>
                  <a:lnTo>
                    <a:pt x="68" y="56"/>
                  </a:lnTo>
                  <a:lnTo>
                    <a:pt x="68" y="57"/>
                  </a:lnTo>
                  <a:lnTo>
                    <a:pt x="67" y="58"/>
                  </a:lnTo>
                  <a:lnTo>
                    <a:pt x="66" y="59"/>
                  </a:lnTo>
                  <a:lnTo>
                    <a:pt x="66" y="59"/>
                  </a:lnTo>
                  <a:lnTo>
                    <a:pt x="66" y="61"/>
                  </a:lnTo>
                  <a:lnTo>
                    <a:pt x="66" y="62"/>
                  </a:lnTo>
                  <a:lnTo>
                    <a:pt x="65" y="63"/>
                  </a:lnTo>
                  <a:lnTo>
                    <a:pt x="64" y="65"/>
                  </a:lnTo>
                  <a:lnTo>
                    <a:pt x="63" y="66"/>
                  </a:lnTo>
                  <a:lnTo>
                    <a:pt x="64" y="67"/>
                  </a:lnTo>
                  <a:lnTo>
                    <a:pt x="66" y="67"/>
                  </a:lnTo>
                  <a:lnTo>
                    <a:pt x="67" y="67"/>
                  </a:lnTo>
                  <a:lnTo>
                    <a:pt x="69" y="68"/>
                  </a:lnTo>
                  <a:lnTo>
                    <a:pt x="70" y="70"/>
                  </a:lnTo>
                  <a:lnTo>
                    <a:pt x="71" y="72"/>
                  </a:lnTo>
                  <a:lnTo>
                    <a:pt x="72" y="74"/>
                  </a:lnTo>
                  <a:lnTo>
                    <a:pt x="72" y="75"/>
                  </a:lnTo>
                  <a:lnTo>
                    <a:pt x="73" y="77"/>
                  </a:lnTo>
                  <a:lnTo>
                    <a:pt x="73" y="79"/>
                  </a:lnTo>
                  <a:lnTo>
                    <a:pt x="73" y="81"/>
                  </a:lnTo>
                  <a:lnTo>
                    <a:pt x="73" y="83"/>
                  </a:lnTo>
                  <a:lnTo>
                    <a:pt x="73" y="83"/>
                  </a:lnTo>
                  <a:lnTo>
                    <a:pt x="73" y="84"/>
                  </a:lnTo>
                  <a:lnTo>
                    <a:pt x="73" y="87"/>
                  </a:lnTo>
                  <a:lnTo>
                    <a:pt x="73" y="89"/>
                  </a:lnTo>
                  <a:lnTo>
                    <a:pt x="72" y="90"/>
                  </a:lnTo>
                  <a:lnTo>
                    <a:pt x="71" y="91"/>
                  </a:lnTo>
                  <a:lnTo>
                    <a:pt x="71" y="91"/>
                  </a:lnTo>
                  <a:lnTo>
                    <a:pt x="71" y="94"/>
                  </a:lnTo>
                  <a:lnTo>
                    <a:pt x="72" y="96"/>
                  </a:lnTo>
                  <a:lnTo>
                    <a:pt x="73" y="98"/>
                  </a:lnTo>
                  <a:lnTo>
                    <a:pt x="75" y="98"/>
                  </a:lnTo>
                  <a:lnTo>
                    <a:pt x="79" y="97"/>
                  </a:lnTo>
                  <a:lnTo>
                    <a:pt x="80" y="97"/>
                  </a:lnTo>
                  <a:lnTo>
                    <a:pt x="80" y="97"/>
                  </a:lnTo>
                  <a:lnTo>
                    <a:pt x="80" y="98"/>
                  </a:lnTo>
                  <a:lnTo>
                    <a:pt x="80" y="99"/>
                  </a:lnTo>
                  <a:lnTo>
                    <a:pt x="80" y="99"/>
                  </a:lnTo>
                  <a:lnTo>
                    <a:pt x="81" y="101"/>
                  </a:lnTo>
                  <a:lnTo>
                    <a:pt x="81" y="102"/>
                  </a:lnTo>
                  <a:lnTo>
                    <a:pt x="81" y="103"/>
                  </a:lnTo>
                  <a:lnTo>
                    <a:pt x="82" y="104"/>
                  </a:lnTo>
                  <a:lnTo>
                    <a:pt x="83" y="105"/>
                  </a:lnTo>
                  <a:lnTo>
                    <a:pt x="84" y="105"/>
                  </a:lnTo>
                  <a:lnTo>
                    <a:pt x="85" y="105"/>
                  </a:lnTo>
                  <a:lnTo>
                    <a:pt x="90" y="110"/>
                  </a:lnTo>
                  <a:lnTo>
                    <a:pt x="94" y="114"/>
                  </a:lnTo>
                  <a:lnTo>
                    <a:pt x="99" y="116"/>
                  </a:lnTo>
                  <a:lnTo>
                    <a:pt x="109" y="117"/>
                  </a:lnTo>
                  <a:lnTo>
                    <a:pt x="113" y="117"/>
                  </a:lnTo>
                  <a:lnTo>
                    <a:pt x="122" y="114"/>
                  </a:lnTo>
                  <a:lnTo>
                    <a:pt x="127" y="114"/>
                  </a:lnTo>
                  <a:lnTo>
                    <a:pt x="128" y="115"/>
                  </a:lnTo>
                  <a:lnTo>
                    <a:pt x="130" y="116"/>
                  </a:lnTo>
                  <a:lnTo>
                    <a:pt x="138" y="123"/>
                  </a:lnTo>
                  <a:lnTo>
                    <a:pt x="141" y="125"/>
                  </a:lnTo>
                  <a:lnTo>
                    <a:pt x="144" y="127"/>
                  </a:lnTo>
                  <a:lnTo>
                    <a:pt x="145" y="128"/>
                  </a:lnTo>
                  <a:lnTo>
                    <a:pt x="146" y="130"/>
                  </a:lnTo>
                  <a:lnTo>
                    <a:pt x="146" y="131"/>
                  </a:lnTo>
                  <a:lnTo>
                    <a:pt x="147" y="133"/>
                  </a:lnTo>
                  <a:lnTo>
                    <a:pt x="146" y="137"/>
                  </a:lnTo>
                  <a:lnTo>
                    <a:pt x="147" y="138"/>
                  </a:lnTo>
                  <a:lnTo>
                    <a:pt x="149" y="141"/>
                  </a:lnTo>
                  <a:lnTo>
                    <a:pt x="150" y="142"/>
                  </a:lnTo>
                  <a:lnTo>
                    <a:pt x="151" y="141"/>
                  </a:lnTo>
                  <a:lnTo>
                    <a:pt x="158" y="131"/>
                  </a:lnTo>
                  <a:lnTo>
                    <a:pt x="160" y="130"/>
                  </a:lnTo>
                  <a:lnTo>
                    <a:pt x="163" y="129"/>
                  </a:lnTo>
                  <a:lnTo>
                    <a:pt x="166" y="134"/>
                  </a:lnTo>
                  <a:lnTo>
                    <a:pt x="167" y="134"/>
                  </a:lnTo>
                  <a:lnTo>
                    <a:pt x="168" y="134"/>
                  </a:lnTo>
                  <a:lnTo>
                    <a:pt x="169" y="134"/>
                  </a:lnTo>
                  <a:lnTo>
                    <a:pt x="170" y="134"/>
                  </a:lnTo>
                  <a:lnTo>
                    <a:pt x="173" y="135"/>
                  </a:lnTo>
                  <a:lnTo>
                    <a:pt x="174" y="135"/>
                  </a:lnTo>
                  <a:lnTo>
                    <a:pt x="180" y="132"/>
                  </a:lnTo>
                  <a:lnTo>
                    <a:pt x="182" y="131"/>
                  </a:lnTo>
                  <a:lnTo>
                    <a:pt x="182" y="130"/>
                  </a:lnTo>
                  <a:lnTo>
                    <a:pt x="183" y="130"/>
                  </a:lnTo>
                  <a:lnTo>
                    <a:pt x="185" y="127"/>
                  </a:lnTo>
                  <a:lnTo>
                    <a:pt x="190" y="125"/>
                  </a:lnTo>
                  <a:lnTo>
                    <a:pt x="190" y="124"/>
                  </a:lnTo>
                  <a:lnTo>
                    <a:pt x="197" y="119"/>
                  </a:lnTo>
                  <a:lnTo>
                    <a:pt x="202" y="117"/>
                  </a:lnTo>
                  <a:lnTo>
                    <a:pt x="204" y="117"/>
                  </a:lnTo>
                  <a:lnTo>
                    <a:pt x="206" y="116"/>
                  </a:lnTo>
                  <a:lnTo>
                    <a:pt x="208" y="116"/>
                  </a:lnTo>
                  <a:lnTo>
                    <a:pt x="208" y="115"/>
                  </a:lnTo>
                  <a:lnTo>
                    <a:pt x="209" y="114"/>
                  </a:lnTo>
                  <a:lnTo>
                    <a:pt x="209" y="110"/>
                  </a:lnTo>
                  <a:lnTo>
                    <a:pt x="210" y="107"/>
                  </a:lnTo>
                  <a:lnTo>
                    <a:pt x="210" y="106"/>
                  </a:lnTo>
                  <a:lnTo>
                    <a:pt x="208" y="105"/>
                  </a:lnTo>
                  <a:lnTo>
                    <a:pt x="208" y="104"/>
                  </a:lnTo>
                  <a:lnTo>
                    <a:pt x="208" y="99"/>
                  </a:lnTo>
                  <a:lnTo>
                    <a:pt x="208" y="98"/>
                  </a:lnTo>
                  <a:lnTo>
                    <a:pt x="210" y="96"/>
                  </a:lnTo>
                  <a:lnTo>
                    <a:pt x="216" y="94"/>
                  </a:lnTo>
                  <a:lnTo>
                    <a:pt x="218" y="92"/>
                  </a:lnTo>
                  <a:lnTo>
                    <a:pt x="219" y="91"/>
                  </a:lnTo>
                  <a:lnTo>
                    <a:pt x="218" y="91"/>
                  </a:lnTo>
                  <a:lnTo>
                    <a:pt x="216" y="90"/>
                  </a:lnTo>
                  <a:lnTo>
                    <a:pt x="214" y="88"/>
                  </a:lnTo>
                  <a:lnTo>
                    <a:pt x="211" y="84"/>
                  </a:lnTo>
                  <a:lnTo>
                    <a:pt x="210" y="83"/>
                  </a:lnTo>
                  <a:lnTo>
                    <a:pt x="210" y="82"/>
                  </a:lnTo>
                  <a:lnTo>
                    <a:pt x="209" y="80"/>
                  </a:lnTo>
                  <a:lnTo>
                    <a:pt x="209" y="79"/>
                  </a:lnTo>
                  <a:lnTo>
                    <a:pt x="209" y="77"/>
                  </a:lnTo>
                  <a:lnTo>
                    <a:pt x="210" y="76"/>
                  </a:lnTo>
                  <a:lnTo>
                    <a:pt x="212" y="75"/>
                  </a:lnTo>
                  <a:lnTo>
                    <a:pt x="229" y="76"/>
                  </a:lnTo>
                  <a:lnTo>
                    <a:pt x="235" y="75"/>
                  </a:lnTo>
                  <a:lnTo>
                    <a:pt x="241" y="73"/>
                  </a:lnTo>
                  <a:lnTo>
                    <a:pt x="242" y="71"/>
                  </a:lnTo>
                  <a:lnTo>
                    <a:pt x="244" y="69"/>
                  </a:lnTo>
                  <a:lnTo>
                    <a:pt x="245" y="67"/>
                  </a:lnTo>
                  <a:lnTo>
                    <a:pt x="246" y="67"/>
                  </a:lnTo>
                  <a:lnTo>
                    <a:pt x="248" y="67"/>
                  </a:lnTo>
                  <a:lnTo>
                    <a:pt x="257" y="66"/>
                  </a:lnTo>
                  <a:lnTo>
                    <a:pt x="260" y="65"/>
                  </a:lnTo>
                  <a:lnTo>
                    <a:pt x="267" y="61"/>
                  </a:lnTo>
                  <a:lnTo>
                    <a:pt x="269" y="60"/>
                  </a:lnTo>
                  <a:lnTo>
                    <a:pt x="271" y="60"/>
                  </a:lnTo>
                  <a:lnTo>
                    <a:pt x="272" y="59"/>
                  </a:lnTo>
                  <a:lnTo>
                    <a:pt x="273" y="60"/>
                  </a:lnTo>
                  <a:lnTo>
                    <a:pt x="281" y="63"/>
                  </a:lnTo>
                  <a:lnTo>
                    <a:pt x="281" y="62"/>
                  </a:lnTo>
                  <a:lnTo>
                    <a:pt x="280" y="58"/>
                  </a:lnTo>
                  <a:lnTo>
                    <a:pt x="280" y="56"/>
                  </a:lnTo>
                  <a:lnTo>
                    <a:pt x="281" y="54"/>
                  </a:lnTo>
                  <a:lnTo>
                    <a:pt x="282" y="53"/>
                  </a:lnTo>
                  <a:lnTo>
                    <a:pt x="287" y="50"/>
                  </a:lnTo>
                  <a:lnTo>
                    <a:pt x="290" y="49"/>
                  </a:lnTo>
                  <a:lnTo>
                    <a:pt x="292" y="48"/>
                  </a:lnTo>
                  <a:lnTo>
                    <a:pt x="295" y="49"/>
                  </a:lnTo>
                  <a:lnTo>
                    <a:pt x="296" y="49"/>
                  </a:lnTo>
                  <a:lnTo>
                    <a:pt x="297" y="49"/>
                  </a:lnTo>
                  <a:lnTo>
                    <a:pt x="298" y="49"/>
                  </a:lnTo>
                  <a:lnTo>
                    <a:pt x="299" y="44"/>
                  </a:lnTo>
                  <a:lnTo>
                    <a:pt x="299" y="44"/>
                  </a:lnTo>
                  <a:lnTo>
                    <a:pt x="301" y="43"/>
                  </a:lnTo>
                  <a:lnTo>
                    <a:pt x="302" y="43"/>
                  </a:lnTo>
                  <a:lnTo>
                    <a:pt x="308" y="41"/>
                  </a:lnTo>
                  <a:lnTo>
                    <a:pt x="311" y="40"/>
                  </a:lnTo>
                  <a:lnTo>
                    <a:pt x="314" y="38"/>
                  </a:lnTo>
                  <a:lnTo>
                    <a:pt x="314" y="36"/>
                  </a:lnTo>
                  <a:lnTo>
                    <a:pt x="320" y="28"/>
                  </a:lnTo>
                  <a:lnTo>
                    <a:pt x="322" y="24"/>
                  </a:lnTo>
                  <a:lnTo>
                    <a:pt x="322" y="20"/>
                  </a:lnTo>
                  <a:lnTo>
                    <a:pt x="322" y="17"/>
                  </a:lnTo>
                  <a:lnTo>
                    <a:pt x="322" y="14"/>
                  </a:lnTo>
                  <a:lnTo>
                    <a:pt x="322" y="11"/>
                  </a:lnTo>
                  <a:lnTo>
                    <a:pt x="321" y="10"/>
                  </a:lnTo>
                  <a:lnTo>
                    <a:pt x="321" y="8"/>
                  </a:lnTo>
                  <a:lnTo>
                    <a:pt x="322" y="5"/>
                  </a:lnTo>
                  <a:lnTo>
                    <a:pt x="322" y="2"/>
                  </a:lnTo>
                  <a:lnTo>
                    <a:pt x="323" y="0"/>
                  </a:lnTo>
                  <a:lnTo>
                    <a:pt x="0" y="0"/>
                  </a:lnTo>
                  <a:lnTo>
                    <a:pt x="2" y="3"/>
                  </a:lnTo>
                  <a:lnTo>
                    <a:pt x="4" y="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142">
              <a:extLst>
                <a:ext uri="{FF2B5EF4-FFF2-40B4-BE49-F238E27FC236}">
                  <a16:creationId xmlns:a16="http://schemas.microsoft.com/office/drawing/2014/main" id="{0D5E2C6C-B757-8F59-B403-0DC1297709C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81238" y="1779588"/>
              <a:ext cx="1446213" cy="1285875"/>
            </a:xfrm>
            <a:custGeom>
              <a:avLst/>
              <a:gdLst>
                <a:gd name="T0" fmla="*/ 7 w 911"/>
                <a:gd name="T1" fmla="*/ 115 h 810"/>
                <a:gd name="T2" fmla="*/ 22 w 911"/>
                <a:gd name="T3" fmla="*/ 272 h 810"/>
                <a:gd name="T4" fmla="*/ 22 w 911"/>
                <a:gd name="T5" fmla="*/ 786 h 810"/>
                <a:gd name="T6" fmla="*/ 189 w 911"/>
                <a:gd name="T7" fmla="*/ 809 h 810"/>
                <a:gd name="T8" fmla="*/ 364 w 911"/>
                <a:gd name="T9" fmla="*/ 809 h 810"/>
                <a:gd name="T10" fmla="*/ 501 w 911"/>
                <a:gd name="T11" fmla="*/ 791 h 810"/>
                <a:gd name="T12" fmla="*/ 609 w 911"/>
                <a:gd name="T13" fmla="*/ 809 h 810"/>
                <a:gd name="T14" fmla="*/ 911 w 911"/>
                <a:gd name="T15" fmla="*/ 807 h 810"/>
                <a:gd name="T16" fmla="*/ 874 w 911"/>
                <a:gd name="T17" fmla="*/ 774 h 810"/>
                <a:gd name="T18" fmla="*/ 828 w 911"/>
                <a:gd name="T19" fmla="*/ 742 h 810"/>
                <a:gd name="T20" fmla="*/ 811 w 911"/>
                <a:gd name="T21" fmla="*/ 702 h 810"/>
                <a:gd name="T22" fmla="*/ 807 w 911"/>
                <a:gd name="T23" fmla="*/ 651 h 810"/>
                <a:gd name="T24" fmla="*/ 820 w 911"/>
                <a:gd name="T25" fmla="*/ 646 h 810"/>
                <a:gd name="T26" fmla="*/ 778 w 911"/>
                <a:gd name="T27" fmla="*/ 594 h 810"/>
                <a:gd name="T28" fmla="*/ 747 w 911"/>
                <a:gd name="T29" fmla="*/ 530 h 810"/>
                <a:gd name="T30" fmla="*/ 692 w 911"/>
                <a:gd name="T31" fmla="*/ 429 h 810"/>
                <a:gd name="T32" fmla="*/ 687 w 911"/>
                <a:gd name="T33" fmla="*/ 396 h 810"/>
                <a:gd name="T34" fmla="*/ 671 w 911"/>
                <a:gd name="T35" fmla="*/ 364 h 810"/>
                <a:gd name="T36" fmla="*/ 664 w 911"/>
                <a:gd name="T37" fmla="*/ 342 h 810"/>
                <a:gd name="T38" fmla="*/ 665 w 911"/>
                <a:gd name="T39" fmla="*/ 332 h 810"/>
                <a:gd name="T40" fmla="*/ 639 w 911"/>
                <a:gd name="T41" fmla="*/ 301 h 810"/>
                <a:gd name="T42" fmla="*/ 618 w 911"/>
                <a:gd name="T43" fmla="*/ 271 h 810"/>
                <a:gd name="T44" fmla="*/ 595 w 911"/>
                <a:gd name="T45" fmla="*/ 222 h 810"/>
                <a:gd name="T46" fmla="*/ 573 w 911"/>
                <a:gd name="T47" fmla="*/ 176 h 810"/>
                <a:gd name="T48" fmla="*/ 589 w 911"/>
                <a:gd name="T49" fmla="*/ 145 h 810"/>
                <a:gd name="T50" fmla="*/ 598 w 911"/>
                <a:gd name="T51" fmla="*/ 169 h 810"/>
                <a:gd name="T52" fmla="*/ 607 w 911"/>
                <a:gd name="T53" fmla="*/ 196 h 810"/>
                <a:gd name="T54" fmla="*/ 631 w 911"/>
                <a:gd name="T55" fmla="*/ 226 h 810"/>
                <a:gd name="T56" fmla="*/ 637 w 911"/>
                <a:gd name="T57" fmla="*/ 260 h 810"/>
                <a:gd name="T58" fmla="*/ 663 w 911"/>
                <a:gd name="T59" fmla="*/ 290 h 810"/>
                <a:gd name="T60" fmla="*/ 684 w 911"/>
                <a:gd name="T61" fmla="*/ 319 h 810"/>
                <a:gd name="T62" fmla="*/ 712 w 911"/>
                <a:gd name="T63" fmla="*/ 333 h 810"/>
                <a:gd name="T64" fmla="*/ 726 w 911"/>
                <a:gd name="T65" fmla="*/ 317 h 810"/>
                <a:gd name="T66" fmla="*/ 729 w 911"/>
                <a:gd name="T67" fmla="*/ 282 h 810"/>
                <a:gd name="T68" fmla="*/ 741 w 911"/>
                <a:gd name="T69" fmla="*/ 247 h 810"/>
                <a:gd name="T70" fmla="*/ 749 w 911"/>
                <a:gd name="T71" fmla="*/ 214 h 810"/>
                <a:gd name="T72" fmla="*/ 758 w 911"/>
                <a:gd name="T73" fmla="*/ 191 h 810"/>
                <a:gd name="T74" fmla="*/ 735 w 911"/>
                <a:gd name="T75" fmla="*/ 103 h 810"/>
                <a:gd name="T76" fmla="*/ 653 w 911"/>
                <a:gd name="T77" fmla="*/ 45 h 810"/>
                <a:gd name="T78" fmla="*/ 636 w 911"/>
                <a:gd name="T79" fmla="*/ 51 h 810"/>
                <a:gd name="T80" fmla="*/ 624 w 911"/>
                <a:gd name="T81" fmla="*/ 43 h 810"/>
                <a:gd name="T82" fmla="*/ 622 w 911"/>
                <a:gd name="T83" fmla="*/ 52 h 810"/>
                <a:gd name="T84" fmla="*/ 601 w 911"/>
                <a:gd name="T85" fmla="*/ 53 h 810"/>
                <a:gd name="T86" fmla="*/ 565 w 911"/>
                <a:gd name="T87" fmla="*/ 31 h 810"/>
                <a:gd name="T88" fmla="*/ 560 w 911"/>
                <a:gd name="T89" fmla="*/ 46 h 810"/>
                <a:gd name="T90" fmla="*/ 551 w 911"/>
                <a:gd name="T91" fmla="*/ 49 h 810"/>
                <a:gd name="T92" fmla="*/ 548 w 911"/>
                <a:gd name="T93" fmla="*/ 41 h 810"/>
                <a:gd name="T94" fmla="*/ 539 w 911"/>
                <a:gd name="T95" fmla="*/ 36 h 810"/>
                <a:gd name="T96" fmla="*/ 532 w 911"/>
                <a:gd name="T97" fmla="*/ 27 h 810"/>
                <a:gd name="T98" fmla="*/ 535 w 911"/>
                <a:gd name="T99" fmla="*/ 16 h 810"/>
                <a:gd name="T100" fmla="*/ 527 w 911"/>
                <a:gd name="T101" fmla="*/ 15 h 810"/>
                <a:gd name="T102" fmla="*/ 478 w 911"/>
                <a:gd name="T103" fmla="*/ 12 h 810"/>
                <a:gd name="T104" fmla="*/ 459 w 911"/>
                <a:gd name="T105" fmla="*/ 20 h 810"/>
                <a:gd name="T106" fmla="*/ 443 w 911"/>
                <a:gd name="T107" fmla="*/ 19 h 810"/>
                <a:gd name="T108" fmla="*/ 423 w 911"/>
                <a:gd name="T109" fmla="*/ 13 h 810"/>
                <a:gd name="T110" fmla="*/ 416 w 911"/>
                <a:gd name="T111" fmla="*/ 35 h 810"/>
                <a:gd name="T112" fmla="*/ 400 w 911"/>
                <a:gd name="T113" fmla="*/ 30 h 810"/>
                <a:gd name="T114" fmla="*/ 339 w 911"/>
                <a:gd name="T115" fmla="*/ 71 h 810"/>
                <a:gd name="T116" fmla="*/ 271 w 911"/>
                <a:gd name="T117" fmla="*/ 52 h 810"/>
                <a:gd name="T118" fmla="*/ 217 w 911"/>
                <a:gd name="T119" fmla="*/ 40 h 810"/>
                <a:gd name="T120" fmla="*/ 186 w 911"/>
                <a:gd name="T121" fmla="*/ 24 h 810"/>
                <a:gd name="T122" fmla="*/ 55 w 911"/>
                <a:gd name="T123" fmla="*/ 12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11" h="810">
                  <a:moveTo>
                    <a:pt x="29" y="6"/>
                  </a:moveTo>
                  <a:lnTo>
                    <a:pt x="26" y="13"/>
                  </a:lnTo>
                  <a:lnTo>
                    <a:pt x="13" y="24"/>
                  </a:lnTo>
                  <a:lnTo>
                    <a:pt x="13" y="27"/>
                  </a:lnTo>
                  <a:lnTo>
                    <a:pt x="12" y="29"/>
                  </a:lnTo>
                  <a:lnTo>
                    <a:pt x="13" y="37"/>
                  </a:lnTo>
                  <a:lnTo>
                    <a:pt x="13" y="45"/>
                  </a:lnTo>
                  <a:lnTo>
                    <a:pt x="14" y="53"/>
                  </a:lnTo>
                  <a:lnTo>
                    <a:pt x="15" y="55"/>
                  </a:lnTo>
                  <a:lnTo>
                    <a:pt x="18" y="60"/>
                  </a:lnTo>
                  <a:lnTo>
                    <a:pt x="19" y="66"/>
                  </a:lnTo>
                  <a:lnTo>
                    <a:pt x="22" y="72"/>
                  </a:lnTo>
                  <a:lnTo>
                    <a:pt x="23" y="76"/>
                  </a:lnTo>
                  <a:lnTo>
                    <a:pt x="23" y="78"/>
                  </a:lnTo>
                  <a:lnTo>
                    <a:pt x="21" y="82"/>
                  </a:lnTo>
                  <a:lnTo>
                    <a:pt x="21" y="85"/>
                  </a:lnTo>
                  <a:lnTo>
                    <a:pt x="20" y="91"/>
                  </a:lnTo>
                  <a:lnTo>
                    <a:pt x="18" y="96"/>
                  </a:lnTo>
                  <a:lnTo>
                    <a:pt x="17" y="98"/>
                  </a:lnTo>
                  <a:lnTo>
                    <a:pt x="17" y="100"/>
                  </a:lnTo>
                  <a:lnTo>
                    <a:pt x="15" y="104"/>
                  </a:lnTo>
                  <a:lnTo>
                    <a:pt x="12" y="110"/>
                  </a:lnTo>
                  <a:lnTo>
                    <a:pt x="9" y="112"/>
                  </a:lnTo>
                  <a:lnTo>
                    <a:pt x="7" y="115"/>
                  </a:lnTo>
                  <a:lnTo>
                    <a:pt x="6" y="116"/>
                  </a:lnTo>
                  <a:lnTo>
                    <a:pt x="5" y="119"/>
                  </a:lnTo>
                  <a:lnTo>
                    <a:pt x="2" y="125"/>
                  </a:lnTo>
                  <a:lnTo>
                    <a:pt x="0" y="128"/>
                  </a:lnTo>
                  <a:lnTo>
                    <a:pt x="0" y="131"/>
                  </a:lnTo>
                  <a:lnTo>
                    <a:pt x="1" y="133"/>
                  </a:lnTo>
                  <a:lnTo>
                    <a:pt x="4" y="137"/>
                  </a:lnTo>
                  <a:lnTo>
                    <a:pt x="10" y="154"/>
                  </a:lnTo>
                  <a:lnTo>
                    <a:pt x="11" y="155"/>
                  </a:lnTo>
                  <a:lnTo>
                    <a:pt x="11" y="156"/>
                  </a:lnTo>
                  <a:lnTo>
                    <a:pt x="9" y="161"/>
                  </a:lnTo>
                  <a:lnTo>
                    <a:pt x="10" y="165"/>
                  </a:lnTo>
                  <a:lnTo>
                    <a:pt x="13" y="171"/>
                  </a:lnTo>
                  <a:lnTo>
                    <a:pt x="13" y="175"/>
                  </a:lnTo>
                  <a:lnTo>
                    <a:pt x="13" y="177"/>
                  </a:lnTo>
                  <a:lnTo>
                    <a:pt x="13" y="183"/>
                  </a:lnTo>
                  <a:lnTo>
                    <a:pt x="13" y="186"/>
                  </a:lnTo>
                  <a:lnTo>
                    <a:pt x="14" y="189"/>
                  </a:lnTo>
                  <a:lnTo>
                    <a:pt x="21" y="204"/>
                  </a:lnTo>
                  <a:lnTo>
                    <a:pt x="22" y="209"/>
                  </a:lnTo>
                  <a:lnTo>
                    <a:pt x="22" y="214"/>
                  </a:lnTo>
                  <a:lnTo>
                    <a:pt x="22" y="225"/>
                  </a:lnTo>
                  <a:lnTo>
                    <a:pt x="22" y="239"/>
                  </a:lnTo>
                  <a:lnTo>
                    <a:pt x="22" y="272"/>
                  </a:lnTo>
                  <a:lnTo>
                    <a:pt x="22" y="306"/>
                  </a:lnTo>
                  <a:lnTo>
                    <a:pt x="22" y="312"/>
                  </a:lnTo>
                  <a:lnTo>
                    <a:pt x="22" y="343"/>
                  </a:lnTo>
                  <a:lnTo>
                    <a:pt x="22" y="346"/>
                  </a:lnTo>
                  <a:lnTo>
                    <a:pt x="22" y="359"/>
                  </a:lnTo>
                  <a:lnTo>
                    <a:pt x="22" y="387"/>
                  </a:lnTo>
                  <a:lnTo>
                    <a:pt x="22" y="394"/>
                  </a:lnTo>
                  <a:lnTo>
                    <a:pt x="22" y="411"/>
                  </a:lnTo>
                  <a:lnTo>
                    <a:pt x="22" y="427"/>
                  </a:lnTo>
                  <a:lnTo>
                    <a:pt x="22" y="452"/>
                  </a:lnTo>
                  <a:lnTo>
                    <a:pt x="22" y="475"/>
                  </a:lnTo>
                  <a:lnTo>
                    <a:pt x="22" y="500"/>
                  </a:lnTo>
                  <a:lnTo>
                    <a:pt x="22" y="523"/>
                  </a:lnTo>
                  <a:lnTo>
                    <a:pt x="22" y="547"/>
                  </a:lnTo>
                  <a:lnTo>
                    <a:pt x="22" y="572"/>
                  </a:lnTo>
                  <a:lnTo>
                    <a:pt x="22" y="596"/>
                  </a:lnTo>
                  <a:lnTo>
                    <a:pt x="22" y="620"/>
                  </a:lnTo>
                  <a:lnTo>
                    <a:pt x="22" y="644"/>
                  </a:lnTo>
                  <a:lnTo>
                    <a:pt x="22" y="667"/>
                  </a:lnTo>
                  <a:lnTo>
                    <a:pt x="22" y="691"/>
                  </a:lnTo>
                  <a:lnTo>
                    <a:pt x="22" y="715"/>
                  </a:lnTo>
                  <a:lnTo>
                    <a:pt x="22" y="738"/>
                  </a:lnTo>
                  <a:lnTo>
                    <a:pt x="22" y="762"/>
                  </a:lnTo>
                  <a:lnTo>
                    <a:pt x="22" y="786"/>
                  </a:lnTo>
                  <a:lnTo>
                    <a:pt x="22" y="809"/>
                  </a:lnTo>
                  <a:lnTo>
                    <a:pt x="30" y="809"/>
                  </a:lnTo>
                  <a:lnTo>
                    <a:pt x="36" y="809"/>
                  </a:lnTo>
                  <a:lnTo>
                    <a:pt x="44" y="809"/>
                  </a:lnTo>
                  <a:lnTo>
                    <a:pt x="52" y="809"/>
                  </a:lnTo>
                  <a:lnTo>
                    <a:pt x="59" y="809"/>
                  </a:lnTo>
                  <a:lnTo>
                    <a:pt x="66" y="809"/>
                  </a:lnTo>
                  <a:lnTo>
                    <a:pt x="74" y="809"/>
                  </a:lnTo>
                  <a:lnTo>
                    <a:pt x="80" y="809"/>
                  </a:lnTo>
                  <a:lnTo>
                    <a:pt x="88" y="809"/>
                  </a:lnTo>
                  <a:lnTo>
                    <a:pt x="95" y="809"/>
                  </a:lnTo>
                  <a:lnTo>
                    <a:pt x="102" y="809"/>
                  </a:lnTo>
                  <a:lnTo>
                    <a:pt x="110" y="809"/>
                  </a:lnTo>
                  <a:lnTo>
                    <a:pt x="117" y="809"/>
                  </a:lnTo>
                  <a:lnTo>
                    <a:pt x="124" y="809"/>
                  </a:lnTo>
                  <a:lnTo>
                    <a:pt x="131" y="809"/>
                  </a:lnTo>
                  <a:lnTo>
                    <a:pt x="139" y="809"/>
                  </a:lnTo>
                  <a:lnTo>
                    <a:pt x="146" y="809"/>
                  </a:lnTo>
                  <a:lnTo>
                    <a:pt x="153" y="809"/>
                  </a:lnTo>
                  <a:lnTo>
                    <a:pt x="161" y="809"/>
                  </a:lnTo>
                  <a:lnTo>
                    <a:pt x="168" y="809"/>
                  </a:lnTo>
                  <a:lnTo>
                    <a:pt x="175" y="809"/>
                  </a:lnTo>
                  <a:lnTo>
                    <a:pt x="182" y="809"/>
                  </a:lnTo>
                  <a:lnTo>
                    <a:pt x="189" y="809"/>
                  </a:lnTo>
                  <a:lnTo>
                    <a:pt x="197" y="809"/>
                  </a:lnTo>
                  <a:lnTo>
                    <a:pt x="203" y="809"/>
                  </a:lnTo>
                  <a:lnTo>
                    <a:pt x="211" y="809"/>
                  </a:lnTo>
                  <a:lnTo>
                    <a:pt x="218" y="809"/>
                  </a:lnTo>
                  <a:lnTo>
                    <a:pt x="225" y="809"/>
                  </a:lnTo>
                  <a:lnTo>
                    <a:pt x="233" y="809"/>
                  </a:lnTo>
                  <a:lnTo>
                    <a:pt x="240" y="809"/>
                  </a:lnTo>
                  <a:lnTo>
                    <a:pt x="247" y="809"/>
                  </a:lnTo>
                  <a:lnTo>
                    <a:pt x="255" y="809"/>
                  </a:lnTo>
                  <a:lnTo>
                    <a:pt x="263" y="809"/>
                  </a:lnTo>
                  <a:lnTo>
                    <a:pt x="269" y="809"/>
                  </a:lnTo>
                  <a:lnTo>
                    <a:pt x="277" y="809"/>
                  </a:lnTo>
                  <a:lnTo>
                    <a:pt x="284" y="809"/>
                  </a:lnTo>
                  <a:lnTo>
                    <a:pt x="291" y="809"/>
                  </a:lnTo>
                  <a:lnTo>
                    <a:pt x="298" y="809"/>
                  </a:lnTo>
                  <a:lnTo>
                    <a:pt x="306" y="809"/>
                  </a:lnTo>
                  <a:lnTo>
                    <a:pt x="312" y="809"/>
                  </a:lnTo>
                  <a:lnTo>
                    <a:pt x="320" y="809"/>
                  </a:lnTo>
                  <a:lnTo>
                    <a:pt x="327" y="809"/>
                  </a:lnTo>
                  <a:lnTo>
                    <a:pt x="334" y="809"/>
                  </a:lnTo>
                  <a:lnTo>
                    <a:pt x="342" y="809"/>
                  </a:lnTo>
                  <a:lnTo>
                    <a:pt x="349" y="809"/>
                  </a:lnTo>
                  <a:lnTo>
                    <a:pt x="356" y="809"/>
                  </a:lnTo>
                  <a:lnTo>
                    <a:pt x="364" y="809"/>
                  </a:lnTo>
                  <a:lnTo>
                    <a:pt x="372" y="809"/>
                  </a:lnTo>
                  <a:lnTo>
                    <a:pt x="378" y="809"/>
                  </a:lnTo>
                  <a:lnTo>
                    <a:pt x="386" y="809"/>
                  </a:lnTo>
                  <a:lnTo>
                    <a:pt x="393" y="810"/>
                  </a:lnTo>
                  <a:lnTo>
                    <a:pt x="400" y="810"/>
                  </a:lnTo>
                  <a:lnTo>
                    <a:pt x="407" y="810"/>
                  </a:lnTo>
                  <a:lnTo>
                    <a:pt x="415" y="810"/>
                  </a:lnTo>
                  <a:lnTo>
                    <a:pt x="421" y="810"/>
                  </a:lnTo>
                  <a:lnTo>
                    <a:pt x="429" y="810"/>
                  </a:lnTo>
                  <a:lnTo>
                    <a:pt x="436" y="810"/>
                  </a:lnTo>
                  <a:lnTo>
                    <a:pt x="443" y="810"/>
                  </a:lnTo>
                  <a:lnTo>
                    <a:pt x="451" y="810"/>
                  </a:lnTo>
                  <a:lnTo>
                    <a:pt x="458" y="810"/>
                  </a:lnTo>
                  <a:lnTo>
                    <a:pt x="466" y="810"/>
                  </a:lnTo>
                  <a:lnTo>
                    <a:pt x="473" y="810"/>
                  </a:lnTo>
                  <a:lnTo>
                    <a:pt x="480" y="810"/>
                  </a:lnTo>
                  <a:lnTo>
                    <a:pt x="487" y="810"/>
                  </a:lnTo>
                  <a:lnTo>
                    <a:pt x="490" y="810"/>
                  </a:lnTo>
                  <a:lnTo>
                    <a:pt x="491" y="809"/>
                  </a:lnTo>
                  <a:lnTo>
                    <a:pt x="495" y="801"/>
                  </a:lnTo>
                  <a:lnTo>
                    <a:pt x="495" y="800"/>
                  </a:lnTo>
                  <a:lnTo>
                    <a:pt x="498" y="794"/>
                  </a:lnTo>
                  <a:lnTo>
                    <a:pt x="501" y="792"/>
                  </a:lnTo>
                  <a:lnTo>
                    <a:pt x="501" y="791"/>
                  </a:lnTo>
                  <a:lnTo>
                    <a:pt x="503" y="791"/>
                  </a:lnTo>
                  <a:lnTo>
                    <a:pt x="505" y="791"/>
                  </a:lnTo>
                  <a:lnTo>
                    <a:pt x="505" y="792"/>
                  </a:lnTo>
                  <a:lnTo>
                    <a:pt x="507" y="793"/>
                  </a:lnTo>
                  <a:lnTo>
                    <a:pt x="508" y="796"/>
                  </a:lnTo>
                  <a:lnTo>
                    <a:pt x="508" y="797"/>
                  </a:lnTo>
                  <a:lnTo>
                    <a:pt x="506" y="802"/>
                  </a:lnTo>
                  <a:lnTo>
                    <a:pt x="504" y="809"/>
                  </a:lnTo>
                  <a:lnTo>
                    <a:pt x="508" y="809"/>
                  </a:lnTo>
                  <a:lnTo>
                    <a:pt x="511" y="809"/>
                  </a:lnTo>
                  <a:lnTo>
                    <a:pt x="518" y="809"/>
                  </a:lnTo>
                  <a:lnTo>
                    <a:pt x="525" y="809"/>
                  </a:lnTo>
                  <a:lnTo>
                    <a:pt x="533" y="809"/>
                  </a:lnTo>
                  <a:lnTo>
                    <a:pt x="541" y="809"/>
                  </a:lnTo>
                  <a:lnTo>
                    <a:pt x="548" y="809"/>
                  </a:lnTo>
                  <a:lnTo>
                    <a:pt x="556" y="809"/>
                  </a:lnTo>
                  <a:lnTo>
                    <a:pt x="564" y="809"/>
                  </a:lnTo>
                  <a:lnTo>
                    <a:pt x="571" y="809"/>
                  </a:lnTo>
                  <a:lnTo>
                    <a:pt x="579" y="809"/>
                  </a:lnTo>
                  <a:lnTo>
                    <a:pt x="585" y="809"/>
                  </a:lnTo>
                  <a:lnTo>
                    <a:pt x="586" y="809"/>
                  </a:lnTo>
                  <a:lnTo>
                    <a:pt x="594" y="809"/>
                  </a:lnTo>
                  <a:lnTo>
                    <a:pt x="602" y="809"/>
                  </a:lnTo>
                  <a:lnTo>
                    <a:pt x="609" y="809"/>
                  </a:lnTo>
                  <a:lnTo>
                    <a:pt x="617" y="809"/>
                  </a:lnTo>
                  <a:lnTo>
                    <a:pt x="625" y="809"/>
                  </a:lnTo>
                  <a:lnTo>
                    <a:pt x="632" y="809"/>
                  </a:lnTo>
                  <a:lnTo>
                    <a:pt x="634" y="809"/>
                  </a:lnTo>
                  <a:lnTo>
                    <a:pt x="650" y="809"/>
                  </a:lnTo>
                  <a:lnTo>
                    <a:pt x="668" y="809"/>
                  </a:lnTo>
                  <a:lnTo>
                    <a:pt x="684" y="809"/>
                  </a:lnTo>
                  <a:lnTo>
                    <a:pt x="700" y="809"/>
                  </a:lnTo>
                  <a:lnTo>
                    <a:pt x="701" y="809"/>
                  </a:lnTo>
                  <a:lnTo>
                    <a:pt x="702" y="809"/>
                  </a:lnTo>
                  <a:lnTo>
                    <a:pt x="719" y="809"/>
                  </a:lnTo>
                  <a:lnTo>
                    <a:pt x="736" y="809"/>
                  </a:lnTo>
                  <a:lnTo>
                    <a:pt x="754" y="809"/>
                  </a:lnTo>
                  <a:lnTo>
                    <a:pt x="771" y="809"/>
                  </a:lnTo>
                  <a:lnTo>
                    <a:pt x="789" y="809"/>
                  </a:lnTo>
                  <a:lnTo>
                    <a:pt x="806" y="809"/>
                  </a:lnTo>
                  <a:lnTo>
                    <a:pt x="823" y="809"/>
                  </a:lnTo>
                  <a:lnTo>
                    <a:pt x="841" y="809"/>
                  </a:lnTo>
                  <a:lnTo>
                    <a:pt x="858" y="809"/>
                  </a:lnTo>
                  <a:lnTo>
                    <a:pt x="876" y="809"/>
                  </a:lnTo>
                  <a:lnTo>
                    <a:pt x="893" y="809"/>
                  </a:lnTo>
                  <a:lnTo>
                    <a:pt x="910" y="809"/>
                  </a:lnTo>
                  <a:lnTo>
                    <a:pt x="910" y="808"/>
                  </a:lnTo>
                  <a:lnTo>
                    <a:pt x="911" y="807"/>
                  </a:lnTo>
                  <a:lnTo>
                    <a:pt x="911" y="806"/>
                  </a:lnTo>
                  <a:lnTo>
                    <a:pt x="911" y="804"/>
                  </a:lnTo>
                  <a:lnTo>
                    <a:pt x="910" y="803"/>
                  </a:lnTo>
                  <a:lnTo>
                    <a:pt x="906" y="801"/>
                  </a:lnTo>
                  <a:lnTo>
                    <a:pt x="905" y="800"/>
                  </a:lnTo>
                  <a:lnTo>
                    <a:pt x="905" y="799"/>
                  </a:lnTo>
                  <a:lnTo>
                    <a:pt x="904" y="797"/>
                  </a:lnTo>
                  <a:lnTo>
                    <a:pt x="903" y="796"/>
                  </a:lnTo>
                  <a:lnTo>
                    <a:pt x="903" y="796"/>
                  </a:lnTo>
                  <a:lnTo>
                    <a:pt x="902" y="795"/>
                  </a:lnTo>
                  <a:lnTo>
                    <a:pt x="901" y="795"/>
                  </a:lnTo>
                  <a:lnTo>
                    <a:pt x="901" y="796"/>
                  </a:lnTo>
                  <a:lnTo>
                    <a:pt x="901" y="796"/>
                  </a:lnTo>
                  <a:lnTo>
                    <a:pt x="899" y="796"/>
                  </a:lnTo>
                  <a:lnTo>
                    <a:pt x="898" y="796"/>
                  </a:lnTo>
                  <a:lnTo>
                    <a:pt x="891" y="789"/>
                  </a:lnTo>
                  <a:lnTo>
                    <a:pt x="886" y="785"/>
                  </a:lnTo>
                  <a:lnTo>
                    <a:pt x="884" y="784"/>
                  </a:lnTo>
                  <a:lnTo>
                    <a:pt x="883" y="782"/>
                  </a:lnTo>
                  <a:lnTo>
                    <a:pt x="878" y="780"/>
                  </a:lnTo>
                  <a:lnTo>
                    <a:pt x="876" y="776"/>
                  </a:lnTo>
                  <a:lnTo>
                    <a:pt x="877" y="774"/>
                  </a:lnTo>
                  <a:lnTo>
                    <a:pt x="875" y="774"/>
                  </a:lnTo>
                  <a:lnTo>
                    <a:pt x="874" y="774"/>
                  </a:lnTo>
                  <a:lnTo>
                    <a:pt x="875" y="774"/>
                  </a:lnTo>
                  <a:lnTo>
                    <a:pt x="873" y="774"/>
                  </a:lnTo>
                  <a:lnTo>
                    <a:pt x="872" y="774"/>
                  </a:lnTo>
                  <a:lnTo>
                    <a:pt x="870" y="772"/>
                  </a:lnTo>
                  <a:lnTo>
                    <a:pt x="868" y="769"/>
                  </a:lnTo>
                  <a:lnTo>
                    <a:pt x="866" y="767"/>
                  </a:lnTo>
                  <a:lnTo>
                    <a:pt x="866" y="763"/>
                  </a:lnTo>
                  <a:lnTo>
                    <a:pt x="864" y="761"/>
                  </a:lnTo>
                  <a:lnTo>
                    <a:pt x="862" y="758"/>
                  </a:lnTo>
                  <a:lnTo>
                    <a:pt x="859" y="756"/>
                  </a:lnTo>
                  <a:lnTo>
                    <a:pt x="854" y="754"/>
                  </a:lnTo>
                  <a:lnTo>
                    <a:pt x="848" y="753"/>
                  </a:lnTo>
                  <a:lnTo>
                    <a:pt x="843" y="752"/>
                  </a:lnTo>
                  <a:lnTo>
                    <a:pt x="841" y="752"/>
                  </a:lnTo>
                  <a:lnTo>
                    <a:pt x="841" y="752"/>
                  </a:lnTo>
                  <a:lnTo>
                    <a:pt x="840" y="751"/>
                  </a:lnTo>
                  <a:lnTo>
                    <a:pt x="839" y="751"/>
                  </a:lnTo>
                  <a:lnTo>
                    <a:pt x="836" y="750"/>
                  </a:lnTo>
                  <a:lnTo>
                    <a:pt x="833" y="748"/>
                  </a:lnTo>
                  <a:lnTo>
                    <a:pt x="832" y="746"/>
                  </a:lnTo>
                  <a:lnTo>
                    <a:pt x="831" y="744"/>
                  </a:lnTo>
                  <a:lnTo>
                    <a:pt x="830" y="743"/>
                  </a:lnTo>
                  <a:lnTo>
                    <a:pt x="830" y="743"/>
                  </a:lnTo>
                  <a:lnTo>
                    <a:pt x="828" y="742"/>
                  </a:lnTo>
                  <a:lnTo>
                    <a:pt x="828" y="741"/>
                  </a:lnTo>
                  <a:lnTo>
                    <a:pt x="827" y="737"/>
                  </a:lnTo>
                  <a:lnTo>
                    <a:pt x="826" y="735"/>
                  </a:lnTo>
                  <a:lnTo>
                    <a:pt x="826" y="734"/>
                  </a:lnTo>
                  <a:lnTo>
                    <a:pt x="825" y="734"/>
                  </a:lnTo>
                  <a:lnTo>
                    <a:pt x="824" y="734"/>
                  </a:lnTo>
                  <a:lnTo>
                    <a:pt x="825" y="737"/>
                  </a:lnTo>
                  <a:lnTo>
                    <a:pt x="826" y="738"/>
                  </a:lnTo>
                  <a:lnTo>
                    <a:pt x="825" y="737"/>
                  </a:lnTo>
                  <a:lnTo>
                    <a:pt x="821" y="734"/>
                  </a:lnTo>
                  <a:lnTo>
                    <a:pt x="820" y="731"/>
                  </a:lnTo>
                  <a:lnTo>
                    <a:pt x="820" y="730"/>
                  </a:lnTo>
                  <a:lnTo>
                    <a:pt x="819" y="722"/>
                  </a:lnTo>
                  <a:lnTo>
                    <a:pt x="817" y="719"/>
                  </a:lnTo>
                  <a:lnTo>
                    <a:pt x="817" y="717"/>
                  </a:lnTo>
                  <a:lnTo>
                    <a:pt x="806" y="727"/>
                  </a:lnTo>
                  <a:lnTo>
                    <a:pt x="796" y="735"/>
                  </a:lnTo>
                  <a:lnTo>
                    <a:pt x="786" y="745"/>
                  </a:lnTo>
                  <a:lnTo>
                    <a:pt x="801" y="730"/>
                  </a:lnTo>
                  <a:lnTo>
                    <a:pt x="817" y="717"/>
                  </a:lnTo>
                  <a:lnTo>
                    <a:pt x="813" y="711"/>
                  </a:lnTo>
                  <a:lnTo>
                    <a:pt x="812" y="709"/>
                  </a:lnTo>
                  <a:lnTo>
                    <a:pt x="811" y="705"/>
                  </a:lnTo>
                  <a:lnTo>
                    <a:pt x="811" y="702"/>
                  </a:lnTo>
                  <a:lnTo>
                    <a:pt x="811" y="697"/>
                  </a:lnTo>
                  <a:lnTo>
                    <a:pt x="810" y="696"/>
                  </a:lnTo>
                  <a:lnTo>
                    <a:pt x="810" y="695"/>
                  </a:lnTo>
                  <a:lnTo>
                    <a:pt x="809" y="692"/>
                  </a:lnTo>
                  <a:lnTo>
                    <a:pt x="808" y="690"/>
                  </a:lnTo>
                  <a:lnTo>
                    <a:pt x="807" y="688"/>
                  </a:lnTo>
                  <a:lnTo>
                    <a:pt x="806" y="688"/>
                  </a:lnTo>
                  <a:lnTo>
                    <a:pt x="807" y="687"/>
                  </a:lnTo>
                  <a:lnTo>
                    <a:pt x="807" y="685"/>
                  </a:lnTo>
                  <a:lnTo>
                    <a:pt x="808" y="683"/>
                  </a:lnTo>
                  <a:lnTo>
                    <a:pt x="808" y="676"/>
                  </a:lnTo>
                  <a:lnTo>
                    <a:pt x="808" y="672"/>
                  </a:lnTo>
                  <a:lnTo>
                    <a:pt x="808" y="671"/>
                  </a:lnTo>
                  <a:lnTo>
                    <a:pt x="808" y="670"/>
                  </a:lnTo>
                  <a:lnTo>
                    <a:pt x="808" y="668"/>
                  </a:lnTo>
                  <a:lnTo>
                    <a:pt x="808" y="667"/>
                  </a:lnTo>
                  <a:lnTo>
                    <a:pt x="808" y="667"/>
                  </a:lnTo>
                  <a:lnTo>
                    <a:pt x="807" y="666"/>
                  </a:lnTo>
                  <a:lnTo>
                    <a:pt x="806" y="665"/>
                  </a:lnTo>
                  <a:lnTo>
                    <a:pt x="805" y="664"/>
                  </a:lnTo>
                  <a:lnTo>
                    <a:pt x="806" y="661"/>
                  </a:lnTo>
                  <a:lnTo>
                    <a:pt x="806" y="657"/>
                  </a:lnTo>
                  <a:lnTo>
                    <a:pt x="806" y="653"/>
                  </a:lnTo>
                  <a:lnTo>
                    <a:pt x="807" y="651"/>
                  </a:lnTo>
                  <a:lnTo>
                    <a:pt x="808" y="649"/>
                  </a:lnTo>
                  <a:lnTo>
                    <a:pt x="809" y="649"/>
                  </a:lnTo>
                  <a:lnTo>
                    <a:pt x="811" y="649"/>
                  </a:lnTo>
                  <a:lnTo>
                    <a:pt x="812" y="650"/>
                  </a:lnTo>
                  <a:lnTo>
                    <a:pt x="813" y="651"/>
                  </a:lnTo>
                  <a:lnTo>
                    <a:pt x="813" y="652"/>
                  </a:lnTo>
                  <a:lnTo>
                    <a:pt x="815" y="652"/>
                  </a:lnTo>
                  <a:lnTo>
                    <a:pt x="816" y="652"/>
                  </a:lnTo>
                  <a:lnTo>
                    <a:pt x="817" y="652"/>
                  </a:lnTo>
                  <a:lnTo>
                    <a:pt x="818" y="653"/>
                  </a:lnTo>
                  <a:lnTo>
                    <a:pt x="820" y="653"/>
                  </a:lnTo>
                  <a:lnTo>
                    <a:pt x="820" y="654"/>
                  </a:lnTo>
                  <a:lnTo>
                    <a:pt x="822" y="653"/>
                  </a:lnTo>
                  <a:lnTo>
                    <a:pt x="825" y="652"/>
                  </a:lnTo>
                  <a:lnTo>
                    <a:pt x="825" y="652"/>
                  </a:lnTo>
                  <a:lnTo>
                    <a:pt x="827" y="654"/>
                  </a:lnTo>
                  <a:lnTo>
                    <a:pt x="828" y="656"/>
                  </a:lnTo>
                  <a:lnTo>
                    <a:pt x="829" y="655"/>
                  </a:lnTo>
                  <a:lnTo>
                    <a:pt x="827" y="653"/>
                  </a:lnTo>
                  <a:lnTo>
                    <a:pt x="826" y="649"/>
                  </a:lnTo>
                  <a:lnTo>
                    <a:pt x="825" y="648"/>
                  </a:lnTo>
                  <a:lnTo>
                    <a:pt x="823" y="647"/>
                  </a:lnTo>
                  <a:lnTo>
                    <a:pt x="821" y="646"/>
                  </a:lnTo>
                  <a:lnTo>
                    <a:pt x="820" y="646"/>
                  </a:lnTo>
                  <a:lnTo>
                    <a:pt x="817" y="646"/>
                  </a:lnTo>
                  <a:lnTo>
                    <a:pt x="815" y="646"/>
                  </a:lnTo>
                  <a:lnTo>
                    <a:pt x="815" y="643"/>
                  </a:lnTo>
                  <a:lnTo>
                    <a:pt x="814" y="641"/>
                  </a:lnTo>
                  <a:lnTo>
                    <a:pt x="811" y="638"/>
                  </a:lnTo>
                  <a:lnTo>
                    <a:pt x="809" y="637"/>
                  </a:lnTo>
                  <a:lnTo>
                    <a:pt x="808" y="635"/>
                  </a:lnTo>
                  <a:lnTo>
                    <a:pt x="807" y="635"/>
                  </a:lnTo>
                  <a:lnTo>
                    <a:pt x="808" y="636"/>
                  </a:lnTo>
                  <a:lnTo>
                    <a:pt x="808" y="638"/>
                  </a:lnTo>
                  <a:lnTo>
                    <a:pt x="807" y="638"/>
                  </a:lnTo>
                  <a:lnTo>
                    <a:pt x="803" y="633"/>
                  </a:lnTo>
                  <a:lnTo>
                    <a:pt x="801" y="632"/>
                  </a:lnTo>
                  <a:lnTo>
                    <a:pt x="799" y="624"/>
                  </a:lnTo>
                  <a:lnTo>
                    <a:pt x="798" y="622"/>
                  </a:lnTo>
                  <a:lnTo>
                    <a:pt x="787" y="614"/>
                  </a:lnTo>
                  <a:lnTo>
                    <a:pt x="784" y="607"/>
                  </a:lnTo>
                  <a:lnTo>
                    <a:pt x="780" y="605"/>
                  </a:lnTo>
                  <a:lnTo>
                    <a:pt x="780" y="603"/>
                  </a:lnTo>
                  <a:lnTo>
                    <a:pt x="782" y="602"/>
                  </a:lnTo>
                  <a:lnTo>
                    <a:pt x="781" y="600"/>
                  </a:lnTo>
                  <a:lnTo>
                    <a:pt x="780" y="599"/>
                  </a:lnTo>
                  <a:lnTo>
                    <a:pt x="779" y="596"/>
                  </a:lnTo>
                  <a:lnTo>
                    <a:pt x="778" y="594"/>
                  </a:lnTo>
                  <a:lnTo>
                    <a:pt x="778" y="593"/>
                  </a:lnTo>
                  <a:lnTo>
                    <a:pt x="777" y="586"/>
                  </a:lnTo>
                  <a:lnTo>
                    <a:pt x="775" y="584"/>
                  </a:lnTo>
                  <a:lnTo>
                    <a:pt x="773" y="582"/>
                  </a:lnTo>
                  <a:lnTo>
                    <a:pt x="771" y="582"/>
                  </a:lnTo>
                  <a:lnTo>
                    <a:pt x="770" y="581"/>
                  </a:lnTo>
                  <a:lnTo>
                    <a:pt x="770" y="580"/>
                  </a:lnTo>
                  <a:lnTo>
                    <a:pt x="770" y="579"/>
                  </a:lnTo>
                  <a:lnTo>
                    <a:pt x="770" y="578"/>
                  </a:lnTo>
                  <a:lnTo>
                    <a:pt x="770" y="574"/>
                  </a:lnTo>
                  <a:lnTo>
                    <a:pt x="770" y="572"/>
                  </a:lnTo>
                  <a:lnTo>
                    <a:pt x="768" y="570"/>
                  </a:lnTo>
                  <a:lnTo>
                    <a:pt x="766" y="570"/>
                  </a:lnTo>
                  <a:lnTo>
                    <a:pt x="765" y="567"/>
                  </a:lnTo>
                  <a:lnTo>
                    <a:pt x="765" y="564"/>
                  </a:lnTo>
                  <a:lnTo>
                    <a:pt x="759" y="554"/>
                  </a:lnTo>
                  <a:lnTo>
                    <a:pt x="756" y="547"/>
                  </a:lnTo>
                  <a:lnTo>
                    <a:pt x="754" y="544"/>
                  </a:lnTo>
                  <a:lnTo>
                    <a:pt x="753" y="539"/>
                  </a:lnTo>
                  <a:lnTo>
                    <a:pt x="752" y="539"/>
                  </a:lnTo>
                  <a:lnTo>
                    <a:pt x="751" y="537"/>
                  </a:lnTo>
                  <a:lnTo>
                    <a:pt x="751" y="536"/>
                  </a:lnTo>
                  <a:lnTo>
                    <a:pt x="747" y="531"/>
                  </a:lnTo>
                  <a:lnTo>
                    <a:pt x="747" y="530"/>
                  </a:lnTo>
                  <a:lnTo>
                    <a:pt x="746" y="525"/>
                  </a:lnTo>
                  <a:lnTo>
                    <a:pt x="744" y="522"/>
                  </a:lnTo>
                  <a:lnTo>
                    <a:pt x="742" y="518"/>
                  </a:lnTo>
                  <a:lnTo>
                    <a:pt x="736" y="505"/>
                  </a:lnTo>
                  <a:lnTo>
                    <a:pt x="735" y="504"/>
                  </a:lnTo>
                  <a:lnTo>
                    <a:pt x="733" y="500"/>
                  </a:lnTo>
                  <a:lnTo>
                    <a:pt x="728" y="493"/>
                  </a:lnTo>
                  <a:lnTo>
                    <a:pt x="727" y="492"/>
                  </a:lnTo>
                  <a:lnTo>
                    <a:pt x="726" y="490"/>
                  </a:lnTo>
                  <a:lnTo>
                    <a:pt x="720" y="482"/>
                  </a:lnTo>
                  <a:lnTo>
                    <a:pt x="717" y="475"/>
                  </a:lnTo>
                  <a:lnTo>
                    <a:pt x="715" y="470"/>
                  </a:lnTo>
                  <a:lnTo>
                    <a:pt x="708" y="455"/>
                  </a:lnTo>
                  <a:lnTo>
                    <a:pt x="707" y="453"/>
                  </a:lnTo>
                  <a:lnTo>
                    <a:pt x="706" y="452"/>
                  </a:lnTo>
                  <a:lnTo>
                    <a:pt x="704" y="449"/>
                  </a:lnTo>
                  <a:lnTo>
                    <a:pt x="703" y="446"/>
                  </a:lnTo>
                  <a:lnTo>
                    <a:pt x="700" y="439"/>
                  </a:lnTo>
                  <a:lnTo>
                    <a:pt x="700" y="437"/>
                  </a:lnTo>
                  <a:lnTo>
                    <a:pt x="697" y="433"/>
                  </a:lnTo>
                  <a:lnTo>
                    <a:pt x="696" y="431"/>
                  </a:lnTo>
                  <a:lnTo>
                    <a:pt x="695" y="430"/>
                  </a:lnTo>
                  <a:lnTo>
                    <a:pt x="694" y="429"/>
                  </a:lnTo>
                  <a:lnTo>
                    <a:pt x="692" y="429"/>
                  </a:lnTo>
                  <a:lnTo>
                    <a:pt x="692" y="428"/>
                  </a:lnTo>
                  <a:lnTo>
                    <a:pt x="691" y="425"/>
                  </a:lnTo>
                  <a:lnTo>
                    <a:pt x="692" y="420"/>
                  </a:lnTo>
                  <a:lnTo>
                    <a:pt x="692" y="418"/>
                  </a:lnTo>
                  <a:lnTo>
                    <a:pt x="692" y="416"/>
                  </a:lnTo>
                  <a:lnTo>
                    <a:pt x="692" y="415"/>
                  </a:lnTo>
                  <a:lnTo>
                    <a:pt x="692" y="413"/>
                  </a:lnTo>
                  <a:lnTo>
                    <a:pt x="692" y="413"/>
                  </a:lnTo>
                  <a:lnTo>
                    <a:pt x="692" y="411"/>
                  </a:lnTo>
                  <a:lnTo>
                    <a:pt x="692" y="411"/>
                  </a:lnTo>
                  <a:lnTo>
                    <a:pt x="693" y="412"/>
                  </a:lnTo>
                  <a:lnTo>
                    <a:pt x="694" y="412"/>
                  </a:lnTo>
                  <a:lnTo>
                    <a:pt x="695" y="411"/>
                  </a:lnTo>
                  <a:lnTo>
                    <a:pt x="695" y="410"/>
                  </a:lnTo>
                  <a:lnTo>
                    <a:pt x="694" y="407"/>
                  </a:lnTo>
                  <a:lnTo>
                    <a:pt x="694" y="406"/>
                  </a:lnTo>
                  <a:lnTo>
                    <a:pt x="693" y="406"/>
                  </a:lnTo>
                  <a:lnTo>
                    <a:pt x="692" y="406"/>
                  </a:lnTo>
                  <a:lnTo>
                    <a:pt x="692" y="405"/>
                  </a:lnTo>
                  <a:lnTo>
                    <a:pt x="692" y="404"/>
                  </a:lnTo>
                  <a:lnTo>
                    <a:pt x="691" y="401"/>
                  </a:lnTo>
                  <a:lnTo>
                    <a:pt x="690" y="399"/>
                  </a:lnTo>
                  <a:lnTo>
                    <a:pt x="688" y="398"/>
                  </a:lnTo>
                  <a:lnTo>
                    <a:pt x="687" y="396"/>
                  </a:lnTo>
                  <a:lnTo>
                    <a:pt x="687" y="395"/>
                  </a:lnTo>
                  <a:lnTo>
                    <a:pt x="689" y="395"/>
                  </a:lnTo>
                  <a:lnTo>
                    <a:pt x="688" y="393"/>
                  </a:lnTo>
                  <a:lnTo>
                    <a:pt x="687" y="391"/>
                  </a:lnTo>
                  <a:lnTo>
                    <a:pt x="685" y="390"/>
                  </a:lnTo>
                  <a:lnTo>
                    <a:pt x="684" y="390"/>
                  </a:lnTo>
                  <a:lnTo>
                    <a:pt x="683" y="389"/>
                  </a:lnTo>
                  <a:lnTo>
                    <a:pt x="683" y="387"/>
                  </a:lnTo>
                  <a:lnTo>
                    <a:pt x="683" y="385"/>
                  </a:lnTo>
                  <a:lnTo>
                    <a:pt x="682" y="384"/>
                  </a:lnTo>
                  <a:lnTo>
                    <a:pt x="682" y="383"/>
                  </a:lnTo>
                  <a:lnTo>
                    <a:pt x="683" y="383"/>
                  </a:lnTo>
                  <a:lnTo>
                    <a:pt x="683" y="382"/>
                  </a:lnTo>
                  <a:lnTo>
                    <a:pt x="684" y="382"/>
                  </a:lnTo>
                  <a:lnTo>
                    <a:pt x="684" y="379"/>
                  </a:lnTo>
                  <a:lnTo>
                    <a:pt x="684" y="378"/>
                  </a:lnTo>
                  <a:lnTo>
                    <a:pt x="682" y="376"/>
                  </a:lnTo>
                  <a:lnTo>
                    <a:pt x="681" y="375"/>
                  </a:lnTo>
                  <a:lnTo>
                    <a:pt x="677" y="374"/>
                  </a:lnTo>
                  <a:lnTo>
                    <a:pt x="675" y="372"/>
                  </a:lnTo>
                  <a:lnTo>
                    <a:pt x="672" y="369"/>
                  </a:lnTo>
                  <a:lnTo>
                    <a:pt x="671" y="368"/>
                  </a:lnTo>
                  <a:lnTo>
                    <a:pt x="671" y="366"/>
                  </a:lnTo>
                  <a:lnTo>
                    <a:pt x="671" y="364"/>
                  </a:lnTo>
                  <a:lnTo>
                    <a:pt x="670" y="363"/>
                  </a:lnTo>
                  <a:lnTo>
                    <a:pt x="669" y="361"/>
                  </a:lnTo>
                  <a:lnTo>
                    <a:pt x="668" y="360"/>
                  </a:lnTo>
                  <a:lnTo>
                    <a:pt x="668" y="359"/>
                  </a:lnTo>
                  <a:lnTo>
                    <a:pt x="668" y="358"/>
                  </a:lnTo>
                  <a:lnTo>
                    <a:pt x="668" y="357"/>
                  </a:lnTo>
                  <a:lnTo>
                    <a:pt x="667" y="356"/>
                  </a:lnTo>
                  <a:lnTo>
                    <a:pt x="663" y="354"/>
                  </a:lnTo>
                  <a:lnTo>
                    <a:pt x="662" y="353"/>
                  </a:lnTo>
                  <a:lnTo>
                    <a:pt x="662" y="352"/>
                  </a:lnTo>
                  <a:lnTo>
                    <a:pt x="662" y="351"/>
                  </a:lnTo>
                  <a:lnTo>
                    <a:pt x="662" y="351"/>
                  </a:lnTo>
                  <a:lnTo>
                    <a:pt x="663" y="351"/>
                  </a:lnTo>
                  <a:lnTo>
                    <a:pt x="661" y="347"/>
                  </a:lnTo>
                  <a:lnTo>
                    <a:pt x="660" y="345"/>
                  </a:lnTo>
                  <a:lnTo>
                    <a:pt x="658" y="344"/>
                  </a:lnTo>
                  <a:lnTo>
                    <a:pt x="659" y="343"/>
                  </a:lnTo>
                  <a:lnTo>
                    <a:pt x="660" y="342"/>
                  </a:lnTo>
                  <a:lnTo>
                    <a:pt x="661" y="342"/>
                  </a:lnTo>
                  <a:lnTo>
                    <a:pt x="662" y="342"/>
                  </a:lnTo>
                  <a:lnTo>
                    <a:pt x="664" y="343"/>
                  </a:lnTo>
                  <a:lnTo>
                    <a:pt x="665" y="344"/>
                  </a:lnTo>
                  <a:lnTo>
                    <a:pt x="665" y="343"/>
                  </a:lnTo>
                  <a:lnTo>
                    <a:pt x="664" y="342"/>
                  </a:lnTo>
                  <a:lnTo>
                    <a:pt x="663" y="342"/>
                  </a:lnTo>
                  <a:lnTo>
                    <a:pt x="661" y="340"/>
                  </a:lnTo>
                  <a:lnTo>
                    <a:pt x="661" y="339"/>
                  </a:lnTo>
                  <a:lnTo>
                    <a:pt x="661" y="338"/>
                  </a:lnTo>
                  <a:lnTo>
                    <a:pt x="662" y="337"/>
                  </a:lnTo>
                  <a:lnTo>
                    <a:pt x="662" y="335"/>
                  </a:lnTo>
                  <a:lnTo>
                    <a:pt x="662" y="335"/>
                  </a:lnTo>
                  <a:lnTo>
                    <a:pt x="661" y="335"/>
                  </a:lnTo>
                  <a:lnTo>
                    <a:pt x="661" y="335"/>
                  </a:lnTo>
                  <a:lnTo>
                    <a:pt x="660" y="335"/>
                  </a:lnTo>
                  <a:lnTo>
                    <a:pt x="659" y="335"/>
                  </a:lnTo>
                  <a:lnTo>
                    <a:pt x="659" y="334"/>
                  </a:lnTo>
                  <a:lnTo>
                    <a:pt x="658" y="332"/>
                  </a:lnTo>
                  <a:lnTo>
                    <a:pt x="656" y="331"/>
                  </a:lnTo>
                  <a:lnTo>
                    <a:pt x="656" y="329"/>
                  </a:lnTo>
                  <a:lnTo>
                    <a:pt x="656" y="328"/>
                  </a:lnTo>
                  <a:lnTo>
                    <a:pt x="656" y="327"/>
                  </a:lnTo>
                  <a:lnTo>
                    <a:pt x="657" y="327"/>
                  </a:lnTo>
                  <a:lnTo>
                    <a:pt x="659" y="328"/>
                  </a:lnTo>
                  <a:lnTo>
                    <a:pt x="661" y="328"/>
                  </a:lnTo>
                  <a:lnTo>
                    <a:pt x="662" y="330"/>
                  </a:lnTo>
                  <a:lnTo>
                    <a:pt x="663" y="332"/>
                  </a:lnTo>
                  <a:lnTo>
                    <a:pt x="664" y="332"/>
                  </a:lnTo>
                  <a:lnTo>
                    <a:pt x="665" y="332"/>
                  </a:lnTo>
                  <a:lnTo>
                    <a:pt x="665" y="331"/>
                  </a:lnTo>
                  <a:lnTo>
                    <a:pt x="664" y="329"/>
                  </a:lnTo>
                  <a:lnTo>
                    <a:pt x="664" y="328"/>
                  </a:lnTo>
                  <a:lnTo>
                    <a:pt x="664" y="327"/>
                  </a:lnTo>
                  <a:lnTo>
                    <a:pt x="664" y="327"/>
                  </a:lnTo>
                  <a:lnTo>
                    <a:pt x="662" y="323"/>
                  </a:lnTo>
                  <a:lnTo>
                    <a:pt x="661" y="322"/>
                  </a:lnTo>
                  <a:lnTo>
                    <a:pt x="661" y="322"/>
                  </a:lnTo>
                  <a:lnTo>
                    <a:pt x="659" y="318"/>
                  </a:lnTo>
                  <a:lnTo>
                    <a:pt x="653" y="313"/>
                  </a:lnTo>
                  <a:lnTo>
                    <a:pt x="650" y="312"/>
                  </a:lnTo>
                  <a:lnTo>
                    <a:pt x="649" y="311"/>
                  </a:lnTo>
                  <a:lnTo>
                    <a:pt x="648" y="310"/>
                  </a:lnTo>
                  <a:lnTo>
                    <a:pt x="647" y="310"/>
                  </a:lnTo>
                  <a:lnTo>
                    <a:pt x="646" y="310"/>
                  </a:lnTo>
                  <a:lnTo>
                    <a:pt x="646" y="309"/>
                  </a:lnTo>
                  <a:lnTo>
                    <a:pt x="646" y="308"/>
                  </a:lnTo>
                  <a:lnTo>
                    <a:pt x="646" y="307"/>
                  </a:lnTo>
                  <a:lnTo>
                    <a:pt x="645" y="306"/>
                  </a:lnTo>
                  <a:lnTo>
                    <a:pt x="642" y="304"/>
                  </a:lnTo>
                  <a:lnTo>
                    <a:pt x="640" y="303"/>
                  </a:lnTo>
                  <a:lnTo>
                    <a:pt x="639" y="303"/>
                  </a:lnTo>
                  <a:lnTo>
                    <a:pt x="639" y="302"/>
                  </a:lnTo>
                  <a:lnTo>
                    <a:pt x="639" y="301"/>
                  </a:lnTo>
                  <a:lnTo>
                    <a:pt x="638" y="300"/>
                  </a:lnTo>
                  <a:lnTo>
                    <a:pt x="638" y="299"/>
                  </a:lnTo>
                  <a:lnTo>
                    <a:pt x="637" y="299"/>
                  </a:lnTo>
                  <a:lnTo>
                    <a:pt x="637" y="298"/>
                  </a:lnTo>
                  <a:lnTo>
                    <a:pt x="636" y="296"/>
                  </a:lnTo>
                  <a:lnTo>
                    <a:pt x="632" y="293"/>
                  </a:lnTo>
                  <a:lnTo>
                    <a:pt x="630" y="290"/>
                  </a:lnTo>
                  <a:lnTo>
                    <a:pt x="629" y="290"/>
                  </a:lnTo>
                  <a:lnTo>
                    <a:pt x="629" y="289"/>
                  </a:lnTo>
                  <a:lnTo>
                    <a:pt x="629" y="288"/>
                  </a:lnTo>
                  <a:lnTo>
                    <a:pt x="629" y="287"/>
                  </a:lnTo>
                  <a:lnTo>
                    <a:pt x="629" y="287"/>
                  </a:lnTo>
                  <a:lnTo>
                    <a:pt x="629" y="285"/>
                  </a:lnTo>
                  <a:lnTo>
                    <a:pt x="628" y="283"/>
                  </a:lnTo>
                  <a:lnTo>
                    <a:pt x="624" y="280"/>
                  </a:lnTo>
                  <a:lnTo>
                    <a:pt x="625" y="280"/>
                  </a:lnTo>
                  <a:lnTo>
                    <a:pt x="624" y="280"/>
                  </a:lnTo>
                  <a:lnTo>
                    <a:pt x="622" y="275"/>
                  </a:lnTo>
                  <a:lnTo>
                    <a:pt x="622" y="273"/>
                  </a:lnTo>
                  <a:lnTo>
                    <a:pt x="621" y="273"/>
                  </a:lnTo>
                  <a:lnTo>
                    <a:pt x="621" y="272"/>
                  </a:lnTo>
                  <a:lnTo>
                    <a:pt x="620" y="272"/>
                  </a:lnTo>
                  <a:lnTo>
                    <a:pt x="619" y="272"/>
                  </a:lnTo>
                  <a:lnTo>
                    <a:pt x="618" y="271"/>
                  </a:lnTo>
                  <a:lnTo>
                    <a:pt x="617" y="269"/>
                  </a:lnTo>
                  <a:lnTo>
                    <a:pt x="615" y="267"/>
                  </a:lnTo>
                  <a:lnTo>
                    <a:pt x="612" y="265"/>
                  </a:lnTo>
                  <a:lnTo>
                    <a:pt x="611" y="265"/>
                  </a:lnTo>
                  <a:lnTo>
                    <a:pt x="610" y="264"/>
                  </a:lnTo>
                  <a:lnTo>
                    <a:pt x="607" y="251"/>
                  </a:lnTo>
                  <a:lnTo>
                    <a:pt x="606" y="249"/>
                  </a:lnTo>
                  <a:lnTo>
                    <a:pt x="605" y="247"/>
                  </a:lnTo>
                  <a:lnTo>
                    <a:pt x="602" y="246"/>
                  </a:lnTo>
                  <a:lnTo>
                    <a:pt x="598" y="241"/>
                  </a:lnTo>
                  <a:lnTo>
                    <a:pt x="597" y="240"/>
                  </a:lnTo>
                  <a:lnTo>
                    <a:pt x="597" y="239"/>
                  </a:lnTo>
                  <a:lnTo>
                    <a:pt x="597" y="237"/>
                  </a:lnTo>
                  <a:lnTo>
                    <a:pt x="596" y="236"/>
                  </a:lnTo>
                  <a:lnTo>
                    <a:pt x="596" y="235"/>
                  </a:lnTo>
                  <a:lnTo>
                    <a:pt x="593" y="233"/>
                  </a:lnTo>
                  <a:lnTo>
                    <a:pt x="592" y="232"/>
                  </a:lnTo>
                  <a:lnTo>
                    <a:pt x="592" y="229"/>
                  </a:lnTo>
                  <a:lnTo>
                    <a:pt x="593" y="226"/>
                  </a:lnTo>
                  <a:lnTo>
                    <a:pt x="592" y="225"/>
                  </a:lnTo>
                  <a:lnTo>
                    <a:pt x="593" y="225"/>
                  </a:lnTo>
                  <a:lnTo>
                    <a:pt x="593" y="224"/>
                  </a:lnTo>
                  <a:lnTo>
                    <a:pt x="594" y="223"/>
                  </a:lnTo>
                  <a:lnTo>
                    <a:pt x="595" y="222"/>
                  </a:lnTo>
                  <a:lnTo>
                    <a:pt x="595" y="219"/>
                  </a:lnTo>
                  <a:lnTo>
                    <a:pt x="595" y="218"/>
                  </a:lnTo>
                  <a:lnTo>
                    <a:pt x="593" y="210"/>
                  </a:lnTo>
                  <a:lnTo>
                    <a:pt x="593" y="209"/>
                  </a:lnTo>
                  <a:lnTo>
                    <a:pt x="593" y="209"/>
                  </a:lnTo>
                  <a:lnTo>
                    <a:pt x="592" y="207"/>
                  </a:lnTo>
                  <a:lnTo>
                    <a:pt x="591" y="204"/>
                  </a:lnTo>
                  <a:lnTo>
                    <a:pt x="590" y="202"/>
                  </a:lnTo>
                  <a:lnTo>
                    <a:pt x="590" y="199"/>
                  </a:lnTo>
                  <a:lnTo>
                    <a:pt x="589" y="197"/>
                  </a:lnTo>
                  <a:lnTo>
                    <a:pt x="587" y="196"/>
                  </a:lnTo>
                  <a:lnTo>
                    <a:pt x="586" y="194"/>
                  </a:lnTo>
                  <a:lnTo>
                    <a:pt x="583" y="192"/>
                  </a:lnTo>
                  <a:lnTo>
                    <a:pt x="580" y="188"/>
                  </a:lnTo>
                  <a:lnTo>
                    <a:pt x="579" y="187"/>
                  </a:lnTo>
                  <a:lnTo>
                    <a:pt x="575" y="185"/>
                  </a:lnTo>
                  <a:lnTo>
                    <a:pt x="574" y="184"/>
                  </a:lnTo>
                  <a:lnTo>
                    <a:pt x="574" y="181"/>
                  </a:lnTo>
                  <a:lnTo>
                    <a:pt x="573" y="180"/>
                  </a:lnTo>
                  <a:lnTo>
                    <a:pt x="572" y="179"/>
                  </a:lnTo>
                  <a:lnTo>
                    <a:pt x="571" y="178"/>
                  </a:lnTo>
                  <a:lnTo>
                    <a:pt x="571" y="178"/>
                  </a:lnTo>
                  <a:lnTo>
                    <a:pt x="572" y="177"/>
                  </a:lnTo>
                  <a:lnTo>
                    <a:pt x="573" y="176"/>
                  </a:lnTo>
                  <a:lnTo>
                    <a:pt x="573" y="172"/>
                  </a:lnTo>
                  <a:lnTo>
                    <a:pt x="573" y="170"/>
                  </a:lnTo>
                  <a:lnTo>
                    <a:pt x="575" y="167"/>
                  </a:lnTo>
                  <a:lnTo>
                    <a:pt x="576" y="166"/>
                  </a:lnTo>
                  <a:lnTo>
                    <a:pt x="576" y="165"/>
                  </a:lnTo>
                  <a:lnTo>
                    <a:pt x="583" y="155"/>
                  </a:lnTo>
                  <a:lnTo>
                    <a:pt x="584" y="155"/>
                  </a:lnTo>
                  <a:lnTo>
                    <a:pt x="583" y="155"/>
                  </a:lnTo>
                  <a:lnTo>
                    <a:pt x="582" y="155"/>
                  </a:lnTo>
                  <a:lnTo>
                    <a:pt x="581" y="153"/>
                  </a:lnTo>
                  <a:lnTo>
                    <a:pt x="581" y="151"/>
                  </a:lnTo>
                  <a:lnTo>
                    <a:pt x="582" y="150"/>
                  </a:lnTo>
                  <a:lnTo>
                    <a:pt x="583" y="148"/>
                  </a:lnTo>
                  <a:lnTo>
                    <a:pt x="584" y="147"/>
                  </a:lnTo>
                  <a:lnTo>
                    <a:pt x="586" y="147"/>
                  </a:lnTo>
                  <a:lnTo>
                    <a:pt x="586" y="147"/>
                  </a:lnTo>
                  <a:lnTo>
                    <a:pt x="587" y="147"/>
                  </a:lnTo>
                  <a:lnTo>
                    <a:pt x="588" y="147"/>
                  </a:lnTo>
                  <a:lnTo>
                    <a:pt x="588" y="147"/>
                  </a:lnTo>
                  <a:lnTo>
                    <a:pt x="587" y="146"/>
                  </a:lnTo>
                  <a:lnTo>
                    <a:pt x="587" y="145"/>
                  </a:lnTo>
                  <a:lnTo>
                    <a:pt x="589" y="143"/>
                  </a:lnTo>
                  <a:lnTo>
                    <a:pt x="589" y="144"/>
                  </a:lnTo>
                  <a:lnTo>
                    <a:pt x="589" y="145"/>
                  </a:lnTo>
                  <a:lnTo>
                    <a:pt x="588" y="145"/>
                  </a:lnTo>
                  <a:lnTo>
                    <a:pt x="588" y="146"/>
                  </a:lnTo>
                  <a:lnTo>
                    <a:pt x="588" y="147"/>
                  </a:lnTo>
                  <a:lnTo>
                    <a:pt x="589" y="147"/>
                  </a:lnTo>
                  <a:lnTo>
                    <a:pt x="590" y="147"/>
                  </a:lnTo>
                  <a:lnTo>
                    <a:pt x="590" y="148"/>
                  </a:lnTo>
                  <a:lnTo>
                    <a:pt x="590" y="149"/>
                  </a:lnTo>
                  <a:lnTo>
                    <a:pt x="589" y="149"/>
                  </a:lnTo>
                  <a:lnTo>
                    <a:pt x="589" y="150"/>
                  </a:lnTo>
                  <a:lnTo>
                    <a:pt x="591" y="153"/>
                  </a:lnTo>
                  <a:lnTo>
                    <a:pt x="592" y="155"/>
                  </a:lnTo>
                  <a:lnTo>
                    <a:pt x="592" y="156"/>
                  </a:lnTo>
                  <a:lnTo>
                    <a:pt x="592" y="157"/>
                  </a:lnTo>
                  <a:lnTo>
                    <a:pt x="591" y="158"/>
                  </a:lnTo>
                  <a:lnTo>
                    <a:pt x="590" y="159"/>
                  </a:lnTo>
                  <a:lnTo>
                    <a:pt x="592" y="159"/>
                  </a:lnTo>
                  <a:lnTo>
                    <a:pt x="594" y="162"/>
                  </a:lnTo>
                  <a:lnTo>
                    <a:pt x="595" y="162"/>
                  </a:lnTo>
                  <a:lnTo>
                    <a:pt x="595" y="162"/>
                  </a:lnTo>
                  <a:lnTo>
                    <a:pt x="597" y="165"/>
                  </a:lnTo>
                  <a:lnTo>
                    <a:pt x="598" y="166"/>
                  </a:lnTo>
                  <a:lnTo>
                    <a:pt x="598" y="167"/>
                  </a:lnTo>
                  <a:lnTo>
                    <a:pt x="598" y="168"/>
                  </a:lnTo>
                  <a:lnTo>
                    <a:pt x="598" y="169"/>
                  </a:lnTo>
                  <a:lnTo>
                    <a:pt x="598" y="170"/>
                  </a:lnTo>
                  <a:lnTo>
                    <a:pt x="597" y="171"/>
                  </a:lnTo>
                  <a:lnTo>
                    <a:pt x="597" y="173"/>
                  </a:lnTo>
                  <a:lnTo>
                    <a:pt x="597" y="174"/>
                  </a:lnTo>
                  <a:lnTo>
                    <a:pt x="598" y="176"/>
                  </a:lnTo>
                  <a:lnTo>
                    <a:pt x="598" y="176"/>
                  </a:lnTo>
                  <a:lnTo>
                    <a:pt x="597" y="178"/>
                  </a:lnTo>
                  <a:lnTo>
                    <a:pt x="599" y="179"/>
                  </a:lnTo>
                  <a:lnTo>
                    <a:pt x="600" y="183"/>
                  </a:lnTo>
                  <a:lnTo>
                    <a:pt x="600" y="187"/>
                  </a:lnTo>
                  <a:lnTo>
                    <a:pt x="599" y="191"/>
                  </a:lnTo>
                  <a:lnTo>
                    <a:pt x="600" y="191"/>
                  </a:lnTo>
                  <a:lnTo>
                    <a:pt x="600" y="190"/>
                  </a:lnTo>
                  <a:lnTo>
                    <a:pt x="600" y="189"/>
                  </a:lnTo>
                  <a:lnTo>
                    <a:pt x="600" y="188"/>
                  </a:lnTo>
                  <a:lnTo>
                    <a:pt x="601" y="188"/>
                  </a:lnTo>
                  <a:lnTo>
                    <a:pt x="601" y="189"/>
                  </a:lnTo>
                  <a:lnTo>
                    <a:pt x="601" y="190"/>
                  </a:lnTo>
                  <a:lnTo>
                    <a:pt x="602" y="190"/>
                  </a:lnTo>
                  <a:lnTo>
                    <a:pt x="602" y="191"/>
                  </a:lnTo>
                  <a:lnTo>
                    <a:pt x="601" y="191"/>
                  </a:lnTo>
                  <a:lnTo>
                    <a:pt x="606" y="194"/>
                  </a:lnTo>
                  <a:lnTo>
                    <a:pt x="607" y="194"/>
                  </a:lnTo>
                  <a:lnTo>
                    <a:pt x="607" y="196"/>
                  </a:lnTo>
                  <a:lnTo>
                    <a:pt x="607" y="198"/>
                  </a:lnTo>
                  <a:lnTo>
                    <a:pt x="608" y="202"/>
                  </a:lnTo>
                  <a:lnTo>
                    <a:pt x="609" y="203"/>
                  </a:lnTo>
                  <a:lnTo>
                    <a:pt x="611" y="204"/>
                  </a:lnTo>
                  <a:lnTo>
                    <a:pt x="611" y="205"/>
                  </a:lnTo>
                  <a:lnTo>
                    <a:pt x="612" y="207"/>
                  </a:lnTo>
                  <a:lnTo>
                    <a:pt x="612" y="209"/>
                  </a:lnTo>
                  <a:lnTo>
                    <a:pt x="613" y="209"/>
                  </a:lnTo>
                  <a:lnTo>
                    <a:pt x="614" y="211"/>
                  </a:lnTo>
                  <a:lnTo>
                    <a:pt x="616" y="212"/>
                  </a:lnTo>
                  <a:lnTo>
                    <a:pt x="617" y="212"/>
                  </a:lnTo>
                  <a:lnTo>
                    <a:pt x="621" y="216"/>
                  </a:lnTo>
                  <a:lnTo>
                    <a:pt x="622" y="217"/>
                  </a:lnTo>
                  <a:lnTo>
                    <a:pt x="622" y="217"/>
                  </a:lnTo>
                  <a:lnTo>
                    <a:pt x="622" y="217"/>
                  </a:lnTo>
                  <a:lnTo>
                    <a:pt x="624" y="219"/>
                  </a:lnTo>
                  <a:lnTo>
                    <a:pt x="625" y="220"/>
                  </a:lnTo>
                  <a:lnTo>
                    <a:pt x="626" y="221"/>
                  </a:lnTo>
                  <a:lnTo>
                    <a:pt x="627" y="224"/>
                  </a:lnTo>
                  <a:lnTo>
                    <a:pt x="628" y="225"/>
                  </a:lnTo>
                  <a:lnTo>
                    <a:pt x="629" y="225"/>
                  </a:lnTo>
                  <a:lnTo>
                    <a:pt x="629" y="226"/>
                  </a:lnTo>
                  <a:lnTo>
                    <a:pt x="630" y="226"/>
                  </a:lnTo>
                  <a:lnTo>
                    <a:pt x="631" y="226"/>
                  </a:lnTo>
                  <a:lnTo>
                    <a:pt x="631" y="227"/>
                  </a:lnTo>
                  <a:lnTo>
                    <a:pt x="632" y="228"/>
                  </a:lnTo>
                  <a:lnTo>
                    <a:pt x="633" y="229"/>
                  </a:lnTo>
                  <a:lnTo>
                    <a:pt x="634" y="231"/>
                  </a:lnTo>
                  <a:lnTo>
                    <a:pt x="633" y="231"/>
                  </a:lnTo>
                  <a:lnTo>
                    <a:pt x="633" y="232"/>
                  </a:lnTo>
                  <a:lnTo>
                    <a:pt x="633" y="233"/>
                  </a:lnTo>
                  <a:lnTo>
                    <a:pt x="633" y="234"/>
                  </a:lnTo>
                  <a:lnTo>
                    <a:pt x="634" y="237"/>
                  </a:lnTo>
                  <a:lnTo>
                    <a:pt x="634" y="238"/>
                  </a:lnTo>
                  <a:lnTo>
                    <a:pt x="633" y="238"/>
                  </a:lnTo>
                  <a:lnTo>
                    <a:pt x="633" y="239"/>
                  </a:lnTo>
                  <a:lnTo>
                    <a:pt x="633" y="240"/>
                  </a:lnTo>
                  <a:lnTo>
                    <a:pt x="633" y="243"/>
                  </a:lnTo>
                  <a:lnTo>
                    <a:pt x="634" y="245"/>
                  </a:lnTo>
                  <a:lnTo>
                    <a:pt x="635" y="245"/>
                  </a:lnTo>
                  <a:lnTo>
                    <a:pt x="636" y="246"/>
                  </a:lnTo>
                  <a:lnTo>
                    <a:pt x="637" y="248"/>
                  </a:lnTo>
                  <a:lnTo>
                    <a:pt x="637" y="249"/>
                  </a:lnTo>
                  <a:lnTo>
                    <a:pt x="637" y="249"/>
                  </a:lnTo>
                  <a:lnTo>
                    <a:pt x="637" y="251"/>
                  </a:lnTo>
                  <a:lnTo>
                    <a:pt x="636" y="256"/>
                  </a:lnTo>
                  <a:lnTo>
                    <a:pt x="635" y="257"/>
                  </a:lnTo>
                  <a:lnTo>
                    <a:pt x="637" y="260"/>
                  </a:lnTo>
                  <a:lnTo>
                    <a:pt x="637" y="262"/>
                  </a:lnTo>
                  <a:lnTo>
                    <a:pt x="637" y="264"/>
                  </a:lnTo>
                  <a:lnTo>
                    <a:pt x="637" y="266"/>
                  </a:lnTo>
                  <a:lnTo>
                    <a:pt x="638" y="267"/>
                  </a:lnTo>
                  <a:lnTo>
                    <a:pt x="640" y="267"/>
                  </a:lnTo>
                  <a:lnTo>
                    <a:pt x="638" y="266"/>
                  </a:lnTo>
                  <a:lnTo>
                    <a:pt x="639" y="265"/>
                  </a:lnTo>
                  <a:lnTo>
                    <a:pt x="640" y="265"/>
                  </a:lnTo>
                  <a:lnTo>
                    <a:pt x="641" y="268"/>
                  </a:lnTo>
                  <a:lnTo>
                    <a:pt x="640" y="268"/>
                  </a:lnTo>
                  <a:lnTo>
                    <a:pt x="641" y="269"/>
                  </a:lnTo>
                  <a:lnTo>
                    <a:pt x="642" y="270"/>
                  </a:lnTo>
                  <a:lnTo>
                    <a:pt x="642" y="271"/>
                  </a:lnTo>
                  <a:lnTo>
                    <a:pt x="643" y="272"/>
                  </a:lnTo>
                  <a:lnTo>
                    <a:pt x="643" y="272"/>
                  </a:lnTo>
                  <a:lnTo>
                    <a:pt x="644" y="272"/>
                  </a:lnTo>
                  <a:lnTo>
                    <a:pt x="648" y="277"/>
                  </a:lnTo>
                  <a:lnTo>
                    <a:pt x="649" y="278"/>
                  </a:lnTo>
                  <a:lnTo>
                    <a:pt x="650" y="280"/>
                  </a:lnTo>
                  <a:lnTo>
                    <a:pt x="652" y="283"/>
                  </a:lnTo>
                  <a:lnTo>
                    <a:pt x="653" y="283"/>
                  </a:lnTo>
                  <a:lnTo>
                    <a:pt x="653" y="283"/>
                  </a:lnTo>
                  <a:lnTo>
                    <a:pt x="663" y="289"/>
                  </a:lnTo>
                  <a:lnTo>
                    <a:pt x="663" y="290"/>
                  </a:lnTo>
                  <a:lnTo>
                    <a:pt x="666" y="293"/>
                  </a:lnTo>
                  <a:lnTo>
                    <a:pt x="666" y="295"/>
                  </a:lnTo>
                  <a:lnTo>
                    <a:pt x="667" y="294"/>
                  </a:lnTo>
                  <a:lnTo>
                    <a:pt x="667" y="295"/>
                  </a:lnTo>
                  <a:lnTo>
                    <a:pt x="668" y="299"/>
                  </a:lnTo>
                  <a:lnTo>
                    <a:pt x="669" y="300"/>
                  </a:lnTo>
                  <a:lnTo>
                    <a:pt x="670" y="300"/>
                  </a:lnTo>
                  <a:lnTo>
                    <a:pt x="670" y="301"/>
                  </a:lnTo>
                  <a:lnTo>
                    <a:pt x="671" y="301"/>
                  </a:lnTo>
                  <a:lnTo>
                    <a:pt x="671" y="303"/>
                  </a:lnTo>
                  <a:lnTo>
                    <a:pt x="671" y="304"/>
                  </a:lnTo>
                  <a:lnTo>
                    <a:pt x="673" y="305"/>
                  </a:lnTo>
                  <a:lnTo>
                    <a:pt x="674" y="306"/>
                  </a:lnTo>
                  <a:lnTo>
                    <a:pt x="674" y="308"/>
                  </a:lnTo>
                  <a:lnTo>
                    <a:pt x="677" y="310"/>
                  </a:lnTo>
                  <a:lnTo>
                    <a:pt x="677" y="312"/>
                  </a:lnTo>
                  <a:lnTo>
                    <a:pt x="678" y="312"/>
                  </a:lnTo>
                  <a:lnTo>
                    <a:pt x="679" y="312"/>
                  </a:lnTo>
                  <a:lnTo>
                    <a:pt x="680" y="313"/>
                  </a:lnTo>
                  <a:lnTo>
                    <a:pt x="680" y="314"/>
                  </a:lnTo>
                  <a:lnTo>
                    <a:pt x="681" y="315"/>
                  </a:lnTo>
                  <a:lnTo>
                    <a:pt x="682" y="315"/>
                  </a:lnTo>
                  <a:lnTo>
                    <a:pt x="684" y="318"/>
                  </a:lnTo>
                  <a:lnTo>
                    <a:pt x="684" y="319"/>
                  </a:lnTo>
                  <a:lnTo>
                    <a:pt x="685" y="318"/>
                  </a:lnTo>
                  <a:lnTo>
                    <a:pt x="686" y="320"/>
                  </a:lnTo>
                  <a:lnTo>
                    <a:pt x="687" y="319"/>
                  </a:lnTo>
                  <a:lnTo>
                    <a:pt x="688" y="319"/>
                  </a:lnTo>
                  <a:lnTo>
                    <a:pt x="689" y="320"/>
                  </a:lnTo>
                  <a:lnTo>
                    <a:pt x="692" y="324"/>
                  </a:lnTo>
                  <a:lnTo>
                    <a:pt x="693" y="324"/>
                  </a:lnTo>
                  <a:lnTo>
                    <a:pt x="694" y="324"/>
                  </a:lnTo>
                  <a:lnTo>
                    <a:pt x="700" y="330"/>
                  </a:lnTo>
                  <a:lnTo>
                    <a:pt x="701" y="331"/>
                  </a:lnTo>
                  <a:lnTo>
                    <a:pt x="708" y="332"/>
                  </a:lnTo>
                  <a:lnTo>
                    <a:pt x="709" y="332"/>
                  </a:lnTo>
                  <a:lnTo>
                    <a:pt x="710" y="333"/>
                  </a:lnTo>
                  <a:lnTo>
                    <a:pt x="711" y="333"/>
                  </a:lnTo>
                  <a:lnTo>
                    <a:pt x="713" y="335"/>
                  </a:lnTo>
                  <a:lnTo>
                    <a:pt x="714" y="336"/>
                  </a:lnTo>
                  <a:lnTo>
                    <a:pt x="714" y="337"/>
                  </a:lnTo>
                  <a:lnTo>
                    <a:pt x="714" y="336"/>
                  </a:lnTo>
                  <a:lnTo>
                    <a:pt x="715" y="336"/>
                  </a:lnTo>
                  <a:lnTo>
                    <a:pt x="714" y="335"/>
                  </a:lnTo>
                  <a:lnTo>
                    <a:pt x="714" y="335"/>
                  </a:lnTo>
                  <a:lnTo>
                    <a:pt x="714" y="334"/>
                  </a:lnTo>
                  <a:lnTo>
                    <a:pt x="712" y="334"/>
                  </a:lnTo>
                  <a:lnTo>
                    <a:pt x="712" y="333"/>
                  </a:lnTo>
                  <a:lnTo>
                    <a:pt x="712" y="332"/>
                  </a:lnTo>
                  <a:lnTo>
                    <a:pt x="713" y="332"/>
                  </a:lnTo>
                  <a:lnTo>
                    <a:pt x="714" y="332"/>
                  </a:lnTo>
                  <a:lnTo>
                    <a:pt x="714" y="331"/>
                  </a:lnTo>
                  <a:lnTo>
                    <a:pt x="715" y="330"/>
                  </a:lnTo>
                  <a:lnTo>
                    <a:pt x="715" y="329"/>
                  </a:lnTo>
                  <a:lnTo>
                    <a:pt x="715" y="327"/>
                  </a:lnTo>
                  <a:lnTo>
                    <a:pt x="715" y="326"/>
                  </a:lnTo>
                  <a:lnTo>
                    <a:pt x="716" y="326"/>
                  </a:lnTo>
                  <a:lnTo>
                    <a:pt x="717" y="326"/>
                  </a:lnTo>
                  <a:lnTo>
                    <a:pt x="717" y="327"/>
                  </a:lnTo>
                  <a:lnTo>
                    <a:pt x="718" y="327"/>
                  </a:lnTo>
                  <a:lnTo>
                    <a:pt x="719" y="326"/>
                  </a:lnTo>
                  <a:lnTo>
                    <a:pt x="720" y="324"/>
                  </a:lnTo>
                  <a:lnTo>
                    <a:pt x="720" y="322"/>
                  </a:lnTo>
                  <a:lnTo>
                    <a:pt x="721" y="322"/>
                  </a:lnTo>
                  <a:lnTo>
                    <a:pt x="722" y="321"/>
                  </a:lnTo>
                  <a:lnTo>
                    <a:pt x="723" y="321"/>
                  </a:lnTo>
                  <a:lnTo>
                    <a:pt x="723" y="319"/>
                  </a:lnTo>
                  <a:lnTo>
                    <a:pt x="724" y="319"/>
                  </a:lnTo>
                  <a:lnTo>
                    <a:pt x="724" y="319"/>
                  </a:lnTo>
                  <a:lnTo>
                    <a:pt x="725" y="318"/>
                  </a:lnTo>
                  <a:lnTo>
                    <a:pt x="725" y="317"/>
                  </a:lnTo>
                  <a:lnTo>
                    <a:pt x="726" y="317"/>
                  </a:lnTo>
                  <a:lnTo>
                    <a:pt x="728" y="317"/>
                  </a:lnTo>
                  <a:lnTo>
                    <a:pt x="727" y="316"/>
                  </a:lnTo>
                  <a:lnTo>
                    <a:pt x="729" y="310"/>
                  </a:lnTo>
                  <a:lnTo>
                    <a:pt x="727" y="307"/>
                  </a:lnTo>
                  <a:lnTo>
                    <a:pt x="728" y="304"/>
                  </a:lnTo>
                  <a:lnTo>
                    <a:pt x="729" y="303"/>
                  </a:lnTo>
                  <a:lnTo>
                    <a:pt x="729" y="302"/>
                  </a:lnTo>
                  <a:lnTo>
                    <a:pt x="729" y="301"/>
                  </a:lnTo>
                  <a:lnTo>
                    <a:pt x="730" y="301"/>
                  </a:lnTo>
                  <a:lnTo>
                    <a:pt x="730" y="300"/>
                  </a:lnTo>
                  <a:lnTo>
                    <a:pt x="729" y="299"/>
                  </a:lnTo>
                  <a:lnTo>
                    <a:pt x="728" y="297"/>
                  </a:lnTo>
                  <a:lnTo>
                    <a:pt x="727" y="296"/>
                  </a:lnTo>
                  <a:lnTo>
                    <a:pt x="726" y="295"/>
                  </a:lnTo>
                  <a:lnTo>
                    <a:pt x="727" y="293"/>
                  </a:lnTo>
                  <a:lnTo>
                    <a:pt x="726" y="292"/>
                  </a:lnTo>
                  <a:lnTo>
                    <a:pt x="726" y="291"/>
                  </a:lnTo>
                  <a:lnTo>
                    <a:pt x="726" y="289"/>
                  </a:lnTo>
                  <a:lnTo>
                    <a:pt x="725" y="288"/>
                  </a:lnTo>
                  <a:lnTo>
                    <a:pt x="726" y="287"/>
                  </a:lnTo>
                  <a:lnTo>
                    <a:pt x="727" y="285"/>
                  </a:lnTo>
                  <a:lnTo>
                    <a:pt x="727" y="284"/>
                  </a:lnTo>
                  <a:lnTo>
                    <a:pt x="728" y="283"/>
                  </a:lnTo>
                  <a:lnTo>
                    <a:pt x="729" y="282"/>
                  </a:lnTo>
                  <a:lnTo>
                    <a:pt x="730" y="279"/>
                  </a:lnTo>
                  <a:lnTo>
                    <a:pt x="730" y="277"/>
                  </a:lnTo>
                  <a:lnTo>
                    <a:pt x="731" y="277"/>
                  </a:lnTo>
                  <a:lnTo>
                    <a:pt x="731" y="276"/>
                  </a:lnTo>
                  <a:lnTo>
                    <a:pt x="732" y="274"/>
                  </a:lnTo>
                  <a:lnTo>
                    <a:pt x="734" y="273"/>
                  </a:lnTo>
                  <a:lnTo>
                    <a:pt x="735" y="272"/>
                  </a:lnTo>
                  <a:lnTo>
                    <a:pt x="734" y="269"/>
                  </a:lnTo>
                  <a:lnTo>
                    <a:pt x="734" y="268"/>
                  </a:lnTo>
                  <a:lnTo>
                    <a:pt x="735" y="265"/>
                  </a:lnTo>
                  <a:lnTo>
                    <a:pt x="738" y="262"/>
                  </a:lnTo>
                  <a:lnTo>
                    <a:pt x="739" y="257"/>
                  </a:lnTo>
                  <a:lnTo>
                    <a:pt x="740" y="255"/>
                  </a:lnTo>
                  <a:lnTo>
                    <a:pt x="741" y="254"/>
                  </a:lnTo>
                  <a:lnTo>
                    <a:pt x="741" y="253"/>
                  </a:lnTo>
                  <a:lnTo>
                    <a:pt x="742" y="252"/>
                  </a:lnTo>
                  <a:lnTo>
                    <a:pt x="742" y="251"/>
                  </a:lnTo>
                  <a:lnTo>
                    <a:pt x="742" y="250"/>
                  </a:lnTo>
                  <a:lnTo>
                    <a:pt x="741" y="250"/>
                  </a:lnTo>
                  <a:lnTo>
                    <a:pt x="742" y="249"/>
                  </a:lnTo>
                  <a:lnTo>
                    <a:pt x="742" y="249"/>
                  </a:lnTo>
                  <a:lnTo>
                    <a:pt x="742" y="248"/>
                  </a:lnTo>
                  <a:lnTo>
                    <a:pt x="741" y="248"/>
                  </a:lnTo>
                  <a:lnTo>
                    <a:pt x="741" y="247"/>
                  </a:lnTo>
                  <a:lnTo>
                    <a:pt x="742" y="246"/>
                  </a:lnTo>
                  <a:lnTo>
                    <a:pt x="742" y="245"/>
                  </a:lnTo>
                  <a:lnTo>
                    <a:pt x="741" y="243"/>
                  </a:lnTo>
                  <a:lnTo>
                    <a:pt x="741" y="242"/>
                  </a:lnTo>
                  <a:lnTo>
                    <a:pt x="744" y="241"/>
                  </a:lnTo>
                  <a:lnTo>
                    <a:pt x="743" y="236"/>
                  </a:lnTo>
                  <a:lnTo>
                    <a:pt x="743" y="234"/>
                  </a:lnTo>
                  <a:lnTo>
                    <a:pt x="743" y="233"/>
                  </a:lnTo>
                  <a:lnTo>
                    <a:pt x="745" y="231"/>
                  </a:lnTo>
                  <a:lnTo>
                    <a:pt x="746" y="231"/>
                  </a:lnTo>
                  <a:lnTo>
                    <a:pt x="747" y="231"/>
                  </a:lnTo>
                  <a:lnTo>
                    <a:pt x="747" y="229"/>
                  </a:lnTo>
                  <a:lnTo>
                    <a:pt x="747" y="228"/>
                  </a:lnTo>
                  <a:lnTo>
                    <a:pt x="746" y="227"/>
                  </a:lnTo>
                  <a:lnTo>
                    <a:pt x="746" y="226"/>
                  </a:lnTo>
                  <a:lnTo>
                    <a:pt x="746" y="221"/>
                  </a:lnTo>
                  <a:lnTo>
                    <a:pt x="746" y="220"/>
                  </a:lnTo>
                  <a:lnTo>
                    <a:pt x="747" y="219"/>
                  </a:lnTo>
                  <a:lnTo>
                    <a:pt x="747" y="218"/>
                  </a:lnTo>
                  <a:lnTo>
                    <a:pt x="747" y="217"/>
                  </a:lnTo>
                  <a:lnTo>
                    <a:pt x="747" y="216"/>
                  </a:lnTo>
                  <a:lnTo>
                    <a:pt x="747" y="215"/>
                  </a:lnTo>
                  <a:lnTo>
                    <a:pt x="748" y="215"/>
                  </a:lnTo>
                  <a:lnTo>
                    <a:pt x="749" y="214"/>
                  </a:lnTo>
                  <a:lnTo>
                    <a:pt x="750" y="213"/>
                  </a:lnTo>
                  <a:lnTo>
                    <a:pt x="750" y="208"/>
                  </a:lnTo>
                  <a:lnTo>
                    <a:pt x="750" y="207"/>
                  </a:lnTo>
                  <a:lnTo>
                    <a:pt x="751" y="206"/>
                  </a:lnTo>
                  <a:lnTo>
                    <a:pt x="751" y="204"/>
                  </a:lnTo>
                  <a:lnTo>
                    <a:pt x="750" y="203"/>
                  </a:lnTo>
                  <a:lnTo>
                    <a:pt x="750" y="202"/>
                  </a:lnTo>
                  <a:lnTo>
                    <a:pt x="751" y="202"/>
                  </a:lnTo>
                  <a:lnTo>
                    <a:pt x="752" y="202"/>
                  </a:lnTo>
                  <a:lnTo>
                    <a:pt x="752" y="201"/>
                  </a:lnTo>
                  <a:lnTo>
                    <a:pt x="753" y="201"/>
                  </a:lnTo>
                  <a:lnTo>
                    <a:pt x="754" y="200"/>
                  </a:lnTo>
                  <a:lnTo>
                    <a:pt x="755" y="197"/>
                  </a:lnTo>
                  <a:lnTo>
                    <a:pt x="756" y="197"/>
                  </a:lnTo>
                  <a:lnTo>
                    <a:pt x="755" y="196"/>
                  </a:lnTo>
                  <a:lnTo>
                    <a:pt x="756" y="195"/>
                  </a:lnTo>
                  <a:lnTo>
                    <a:pt x="756" y="194"/>
                  </a:lnTo>
                  <a:lnTo>
                    <a:pt x="756" y="194"/>
                  </a:lnTo>
                  <a:lnTo>
                    <a:pt x="757" y="194"/>
                  </a:lnTo>
                  <a:lnTo>
                    <a:pt x="756" y="194"/>
                  </a:lnTo>
                  <a:lnTo>
                    <a:pt x="756" y="193"/>
                  </a:lnTo>
                  <a:lnTo>
                    <a:pt x="757" y="193"/>
                  </a:lnTo>
                  <a:lnTo>
                    <a:pt x="758" y="192"/>
                  </a:lnTo>
                  <a:lnTo>
                    <a:pt x="758" y="191"/>
                  </a:lnTo>
                  <a:lnTo>
                    <a:pt x="759" y="190"/>
                  </a:lnTo>
                  <a:lnTo>
                    <a:pt x="759" y="189"/>
                  </a:lnTo>
                  <a:lnTo>
                    <a:pt x="760" y="188"/>
                  </a:lnTo>
                  <a:lnTo>
                    <a:pt x="761" y="188"/>
                  </a:lnTo>
                  <a:lnTo>
                    <a:pt x="762" y="187"/>
                  </a:lnTo>
                  <a:lnTo>
                    <a:pt x="761" y="186"/>
                  </a:lnTo>
                  <a:lnTo>
                    <a:pt x="759" y="183"/>
                  </a:lnTo>
                  <a:lnTo>
                    <a:pt x="758" y="180"/>
                  </a:lnTo>
                  <a:lnTo>
                    <a:pt x="758" y="175"/>
                  </a:lnTo>
                  <a:lnTo>
                    <a:pt x="756" y="166"/>
                  </a:lnTo>
                  <a:lnTo>
                    <a:pt x="754" y="157"/>
                  </a:lnTo>
                  <a:lnTo>
                    <a:pt x="751" y="149"/>
                  </a:lnTo>
                  <a:lnTo>
                    <a:pt x="750" y="144"/>
                  </a:lnTo>
                  <a:lnTo>
                    <a:pt x="750" y="143"/>
                  </a:lnTo>
                  <a:lnTo>
                    <a:pt x="750" y="142"/>
                  </a:lnTo>
                  <a:lnTo>
                    <a:pt x="747" y="133"/>
                  </a:lnTo>
                  <a:lnTo>
                    <a:pt x="742" y="121"/>
                  </a:lnTo>
                  <a:lnTo>
                    <a:pt x="739" y="114"/>
                  </a:lnTo>
                  <a:lnTo>
                    <a:pt x="739" y="112"/>
                  </a:lnTo>
                  <a:lnTo>
                    <a:pt x="735" y="109"/>
                  </a:lnTo>
                  <a:lnTo>
                    <a:pt x="735" y="108"/>
                  </a:lnTo>
                  <a:lnTo>
                    <a:pt x="735" y="107"/>
                  </a:lnTo>
                  <a:lnTo>
                    <a:pt x="735" y="106"/>
                  </a:lnTo>
                  <a:lnTo>
                    <a:pt x="735" y="103"/>
                  </a:lnTo>
                  <a:lnTo>
                    <a:pt x="735" y="102"/>
                  </a:lnTo>
                  <a:lnTo>
                    <a:pt x="735" y="101"/>
                  </a:lnTo>
                  <a:lnTo>
                    <a:pt x="734" y="100"/>
                  </a:lnTo>
                  <a:lnTo>
                    <a:pt x="733" y="98"/>
                  </a:lnTo>
                  <a:lnTo>
                    <a:pt x="733" y="94"/>
                  </a:lnTo>
                  <a:lnTo>
                    <a:pt x="731" y="88"/>
                  </a:lnTo>
                  <a:lnTo>
                    <a:pt x="726" y="75"/>
                  </a:lnTo>
                  <a:lnTo>
                    <a:pt x="723" y="65"/>
                  </a:lnTo>
                  <a:lnTo>
                    <a:pt x="720" y="58"/>
                  </a:lnTo>
                  <a:lnTo>
                    <a:pt x="717" y="50"/>
                  </a:lnTo>
                  <a:lnTo>
                    <a:pt x="714" y="41"/>
                  </a:lnTo>
                  <a:lnTo>
                    <a:pt x="714" y="38"/>
                  </a:lnTo>
                  <a:lnTo>
                    <a:pt x="713" y="34"/>
                  </a:lnTo>
                  <a:lnTo>
                    <a:pt x="712" y="33"/>
                  </a:lnTo>
                  <a:lnTo>
                    <a:pt x="710" y="29"/>
                  </a:lnTo>
                  <a:lnTo>
                    <a:pt x="699" y="37"/>
                  </a:lnTo>
                  <a:lnTo>
                    <a:pt x="684" y="43"/>
                  </a:lnTo>
                  <a:lnTo>
                    <a:pt x="669" y="47"/>
                  </a:lnTo>
                  <a:lnTo>
                    <a:pt x="667" y="47"/>
                  </a:lnTo>
                  <a:lnTo>
                    <a:pt x="665" y="47"/>
                  </a:lnTo>
                  <a:lnTo>
                    <a:pt x="663" y="47"/>
                  </a:lnTo>
                  <a:lnTo>
                    <a:pt x="658" y="46"/>
                  </a:lnTo>
                  <a:lnTo>
                    <a:pt x="656" y="45"/>
                  </a:lnTo>
                  <a:lnTo>
                    <a:pt x="653" y="45"/>
                  </a:lnTo>
                  <a:lnTo>
                    <a:pt x="653" y="45"/>
                  </a:lnTo>
                  <a:lnTo>
                    <a:pt x="652" y="45"/>
                  </a:lnTo>
                  <a:lnTo>
                    <a:pt x="651" y="44"/>
                  </a:lnTo>
                  <a:lnTo>
                    <a:pt x="651" y="45"/>
                  </a:lnTo>
                  <a:lnTo>
                    <a:pt x="650" y="45"/>
                  </a:lnTo>
                  <a:lnTo>
                    <a:pt x="649" y="45"/>
                  </a:lnTo>
                  <a:lnTo>
                    <a:pt x="650" y="47"/>
                  </a:lnTo>
                  <a:lnTo>
                    <a:pt x="641" y="48"/>
                  </a:lnTo>
                  <a:lnTo>
                    <a:pt x="642" y="48"/>
                  </a:lnTo>
                  <a:lnTo>
                    <a:pt x="643" y="48"/>
                  </a:lnTo>
                  <a:lnTo>
                    <a:pt x="644" y="48"/>
                  </a:lnTo>
                  <a:lnTo>
                    <a:pt x="645" y="48"/>
                  </a:lnTo>
                  <a:lnTo>
                    <a:pt x="644" y="48"/>
                  </a:lnTo>
                  <a:lnTo>
                    <a:pt x="644" y="49"/>
                  </a:lnTo>
                  <a:lnTo>
                    <a:pt x="644" y="50"/>
                  </a:lnTo>
                  <a:lnTo>
                    <a:pt x="643" y="50"/>
                  </a:lnTo>
                  <a:lnTo>
                    <a:pt x="643" y="49"/>
                  </a:lnTo>
                  <a:lnTo>
                    <a:pt x="642" y="49"/>
                  </a:lnTo>
                  <a:lnTo>
                    <a:pt x="641" y="49"/>
                  </a:lnTo>
                  <a:lnTo>
                    <a:pt x="640" y="48"/>
                  </a:lnTo>
                  <a:lnTo>
                    <a:pt x="639" y="49"/>
                  </a:lnTo>
                  <a:lnTo>
                    <a:pt x="635" y="50"/>
                  </a:lnTo>
                  <a:lnTo>
                    <a:pt x="635" y="51"/>
                  </a:lnTo>
                  <a:lnTo>
                    <a:pt x="636" y="51"/>
                  </a:lnTo>
                  <a:lnTo>
                    <a:pt x="636" y="50"/>
                  </a:lnTo>
                  <a:lnTo>
                    <a:pt x="637" y="51"/>
                  </a:lnTo>
                  <a:lnTo>
                    <a:pt x="637" y="52"/>
                  </a:lnTo>
                  <a:lnTo>
                    <a:pt x="637" y="52"/>
                  </a:lnTo>
                  <a:lnTo>
                    <a:pt x="636" y="52"/>
                  </a:lnTo>
                  <a:lnTo>
                    <a:pt x="635" y="52"/>
                  </a:lnTo>
                  <a:lnTo>
                    <a:pt x="633" y="52"/>
                  </a:lnTo>
                  <a:lnTo>
                    <a:pt x="630" y="53"/>
                  </a:lnTo>
                  <a:lnTo>
                    <a:pt x="631" y="52"/>
                  </a:lnTo>
                  <a:lnTo>
                    <a:pt x="631" y="50"/>
                  </a:lnTo>
                  <a:lnTo>
                    <a:pt x="630" y="49"/>
                  </a:lnTo>
                  <a:lnTo>
                    <a:pt x="629" y="48"/>
                  </a:lnTo>
                  <a:lnTo>
                    <a:pt x="630" y="48"/>
                  </a:lnTo>
                  <a:lnTo>
                    <a:pt x="632" y="47"/>
                  </a:lnTo>
                  <a:lnTo>
                    <a:pt x="631" y="45"/>
                  </a:lnTo>
                  <a:lnTo>
                    <a:pt x="629" y="42"/>
                  </a:lnTo>
                  <a:lnTo>
                    <a:pt x="629" y="41"/>
                  </a:lnTo>
                  <a:lnTo>
                    <a:pt x="629" y="41"/>
                  </a:lnTo>
                  <a:lnTo>
                    <a:pt x="629" y="40"/>
                  </a:lnTo>
                  <a:lnTo>
                    <a:pt x="629" y="40"/>
                  </a:lnTo>
                  <a:lnTo>
                    <a:pt x="629" y="40"/>
                  </a:lnTo>
                  <a:lnTo>
                    <a:pt x="627" y="42"/>
                  </a:lnTo>
                  <a:lnTo>
                    <a:pt x="626" y="42"/>
                  </a:lnTo>
                  <a:lnTo>
                    <a:pt x="624" y="43"/>
                  </a:lnTo>
                  <a:lnTo>
                    <a:pt x="623" y="43"/>
                  </a:lnTo>
                  <a:lnTo>
                    <a:pt x="622" y="45"/>
                  </a:lnTo>
                  <a:lnTo>
                    <a:pt x="621" y="46"/>
                  </a:lnTo>
                  <a:lnTo>
                    <a:pt x="620" y="48"/>
                  </a:lnTo>
                  <a:lnTo>
                    <a:pt x="617" y="48"/>
                  </a:lnTo>
                  <a:lnTo>
                    <a:pt x="619" y="48"/>
                  </a:lnTo>
                  <a:lnTo>
                    <a:pt x="621" y="48"/>
                  </a:lnTo>
                  <a:lnTo>
                    <a:pt x="622" y="48"/>
                  </a:lnTo>
                  <a:lnTo>
                    <a:pt x="623" y="48"/>
                  </a:lnTo>
                  <a:lnTo>
                    <a:pt x="622" y="48"/>
                  </a:lnTo>
                  <a:lnTo>
                    <a:pt x="623" y="47"/>
                  </a:lnTo>
                  <a:lnTo>
                    <a:pt x="625" y="46"/>
                  </a:lnTo>
                  <a:lnTo>
                    <a:pt x="625" y="45"/>
                  </a:lnTo>
                  <a:lnTo>
                    <a:pt x="626" y="45"/>
                  </a:lnTo>
                  <a:lnTo>
                    <a:pt x="625" y="46"/>
                  </a:lnTo>
                  <a:lnTo>
                    <a:pt x="625" y="47"/>
                  </a:lnTo>
                  <a:lnTo>
                    <a:pt x="625" y="48"/>
                  </a:lnTo>
                  <a:lnTo>
                    <a:pt x="625" y="48"/>
                  </a:lnTo>
                  <a:lnTo>
                    <a:pt x="624" y="48"/>
                  </a:lnTo>
                  <a:lnTo>
                    <a:pt x="622" y="49"/>
                  </a:lnTo>
                  <a:lnTo>
                    <a:pt x="622" y="50"/>
                  </a:lnTo>
                  <a:lnTo>
                    <a:pt x="622" y="50"/>
                  </a:lnTo>
                  <a:lnTo>
                    <a:pt x="622" y="51"/>
                  </a:lnTo>
                  <a:lnTo>
                    <a:pt x="622" y="52"/>
                  </a:lnTo>
                  <a:lnTo>
                    <a:pt x="621" y="52"/>
                  </a:lnTo>
                  <a:lnTo>
                    <a:pt x="618" y="51"/>
                  </a:lnTo>
                  <a:lnTo>
                    <a:pt x="619" y="51"/>
                  </a:lnTo>
                  <a:lnTo>
                    <a:pt x="619" y="50"/>
                  </a:lnTo>
                  <a:lnTo>
                    <a:pt x="618" y="49"/>
                  </a:lnTo>
                  <a:lnTo>
                    <a:pt x="618" y="48"/>
                  </a:lnTo>
                  <a:lnTo>
                    <a:pt x="616" y="48"/>
                  </a:lnTo>
                  <a:lnTo>
                    <a:pt x="615" y="48"/>
                  </a:lnTo>
                  <a:lnTo>
                    <a:pt x="614" y="48"/>
                  </a:lnTo>
                  <a:lnTo>
                    <a:pt x="614" y="48"/>
                  </a:lnTo>
                  <a:lnTo>
                    <a:pt x="616" y="48"/>
                  </a:lnTo>
                  <a:lnTo>
                    <a:pt x="614" y="50"/>
                  </a:lnTo>
                  <a:lnTo>
                    <a:pt x="614" y="50"/>
                  </a:lnTo>
                  <a:lnTo>
                    <a:pt x="614" y="49"/>
                  </a:lnTo>
                  <a:lnTo>
                    <a:pt x="614" y="49"/>
                  </a:lnTo>
                  <a:lnTo>
                    <a:pt x="614" y="48"/>
                  </a:lnTo>
                  <a:lnTo>
                    <a:pt x="613" y="48"/>
                  </a:lnTo>
                  <a:lnTo>
                    <a:pt x="612" y="48"/>
                  </a:lnTo>
                  <a:lnTo>
                    <a:pt x="607" y="50"/>
                  </a:lnTo>
                  <a:lnTo>
                    <a:pt x="604" y="53"/>
                  </a:lnTo>
                  <a:lnTo>
                    <a:pt x="603" y="53"/>
                  </a:lnTo>
                  <a:lnTo>
                    <a:pt x="602" y="53"/>
                  </a:lnTo>
                  <a:lnTo>
                    <a:pt x="602" y="53"/>
                  </a:lnTo>
                  <a:lnTo>
                    <a:pt x="601" y="53"/>
                  </a:lnTo>
                  <a:lnTo>
                    <a:pt x="598" y="53"/>
                  </a:lnTo>
                  <a:lnTo>
                    <a:pt x="599" y="53"/>
                  </a:lnTo>
                  <a:lnTo>
                    <a:pt x="596" y="53"/>
                  </a:lnTo>
                  <a:lnTo>
                    <a:pt x="602" y="51"/>
                  </a:lnTo>
                  <a:lnTo>
                    <a:pt x="606" y="48"/>
                  </a:lnTo>
                  <a:lnTo>
                    <a:pt x="603" y="50"/>
                  </a:lnTo>
                  <a:lnTo>
                    <a:pt x="598" y="51"/>
                  </a:lnTo>
                  <a:lnTo>
                    <a:pt x="594" y="52"/>
                  </a:lnTo>
                  <a:lnTo>
                    <a:pt x="590" y="52"/>
                  </a:lnTo>
                  <a:lnTo>
                    <a:pt x="588" y="51"/>
                  </a:lnTo>
                  <a:lnTo>
                    <a:pt x="586" y="49"/>
                  </a:lnTo>
                  <a:lnTo>
                    <a:pt x="584" y="48"/>
                  </a:lnTo>
                  <a:lnTo>
                    <a:pt x="583" y="45"/>
                  </a:lnTo>
                  <a:lnTo>
                    <a:pt x="581" y="44"/>
                  </a:lnTo>
                  <a:lnTo>
                    <a:pt x="577" y="40"/>
                  </a:lnTo>
                  <a:lnTo>
                    <a:pt x="576" y="38"/>
                  </a:lnTo>
                  <a:lnTo>
                    <a:pt x="575" y="37"/>
                  </a:lnTo>
                  <a:lnTo>
                    <a:pt x="573" y="37"/>
                  </a:lnTo>
                  <a:lnTo>
                    <a:pt x="572" y="36"/>
                  </a:lnTo>
                  <a:lnTo>
                    <a:pt x="571" y="35"/>
                  </a:lnTo>
                  <a:lnTo>
                    <a:pt x="570" y="33"/>
                  </a:lnTo>
                  <a:lnTo>
                    <a:pt x="569" y="33"/>
                  </a:lnTo>
                  <a:lnTo>
                    <a:pt x="568" y="32"/>
                  </a:lnTo>
                  <a:lnTo>
                    <a:pt x="565" y="31"/>
                  </a:lnTo>
                  <a:lnTo>
                    <a:pt x="564" y="31"/>
                  </a:lnTo>
                  <a:lnTo>
                    <a:pt x="563" y="31"/>
                  </a:lnTo>
                  <a:lnTo>
                    <a:pt x="562" y="31"/>
                  </a:lnTo>
                  <a:lnTo>
                    <a:pt x="562" y="32"/>
                  </a:lnTo>
                  <a:lnTo>
                    <a:pt x="563" y="32"/>
                  </a:lnTo>
                  <a:lnTo>
                    <a:pt x="565" y="32"/>
                  </a:lnTo>
                  <a:lnTo>
                    <a:pt x="566" y="33"/>
                  </a:lnTo>
                  <a:lnTo>
                    <a:pt x="567" y="34"/>
                  </a:lnTo>
                  <a:lnTo>
                    <a:pt x="566" y="35"/>
                  </a:lnTo>
                  <a:lnTo>
                    <a:pt x="566" y="36"/>
                  </a:lnTo>
                  <a:lnTo>
                    <a:pt x="567" y="37"/>
                  </a:lnTo>
                  <a:lnTo>
                    <a:pt x="567" y="38"/>
                  </a:lnTo>
                  <a:lnTo>
                    <a:pt x="567" y="40"/>
                  </a:lnTo>
                  <a:lnTo>
                    <a:pt x="567" y="43"/>
                  </a:lnTo>
                  <a:lnTo>
                    <a:pt x="565" y="43"/>
                  </a:lnTo>
                  <a:lnTo>
                    <a:pt x="567" y="44"/>
                  </a:lnTo>
                  <a:lnTo>
                    <a:pt x="567" y="45"/>
                  </a:lnTo>
                  <a:lnTo>
                    <a:pt x="566" y="47"/>
                  </a:lnTo>
                  <a:lnTo>
                    <a:pt x="565" y="48"/>
                  </a:lnTo>
                  <a:lnTo>
                    <a:pt x="564" y="48"/>
                  </a:lnTo>
                  <a:lnTo>
                    <a:pt x="563" y="48"/>
                  </a:lnTo>
                  <a:lnTo>
                    <a:pt x="561" y="48"/>
                  </a:lnTo>
                  <a:lnTo>
                    <a:pt x="561" y="46"/>
                  </a:lnTo>
                  <a:lnTo>
                    <a:pt x="560" y="46"/>
                  </a:lnTo>
                  <a:lnTo>
                    <a:pt x="559" y="47"/>
                  </a:lnTo>
                  <a:lnTo>
                    <a:pt x="559" y="48"/>
                  </a:lnTo>
                  <a:lnTo>
                    <a:pt x="559" y="48"/>
                  </a:lnTo>
                  <a:lnTo>
                    <a:pt x="559" y="47"/>
                  </a:lnTo>
                  <a:lnTo>
                    <a:pt x="558" y="48"/>
                  </a:lnTo>
                  <a:lnTo>
                    <a:pt x="558" y="48"/>
                  </a:lnTo>
                  <a:lnTo>
                    <a:pt x="557" y="48"/>
                  </a:lnTo>
                  <a:lnTo>
                    <a:pt x="557" y="50"/>
                  </a:lnTo>
                  <a:lnTo>
                    <a:pt x="556" y="50"/>
                  </a:lnTo>
                  <a:lnTo>
                    <a:pt x="554" y="49"/>
                  </a:lnTo>
                  <a:lnTo>
                    <a:pt x="553" y="48"/>
                  </a:lnTo>
                  <a:lnTo>
                    <a:pt x="553" y="50"/>
                  </a:lnTo>
                  <a:lnTo>
                    <a:pt x="554" y="51"/>
                  </a:lnTo>
                  <a:lnTo>
                    <a:pt x="555" y="51"/>
                  </a:lnTo>
                  <a:lnTo>
                    <a:pt x="556" y="51"/>
                  </a:lnTo>
                  <a:lnTo>
                    <a:pt x="556" y="52"/>
                  </a:lnTo>
                  <a:lnTo>
                    <a:pt x="555" y="53"/>
                  </a:lnTo>
                  <a:lnTo>
                    <a:pt x="554" y="53"/>
                  </a:lnTo>
                  <a:lnTo>
                    <a:pt x="553" y="52"/>
                  </a:lnTo>
                  <a:lnTo>
                    <a:pt x="552" y="51"/>
                  </a:lnTo>
                  <a:lnTo>
                    <a:pt x="552" y="50"/>
                  </a:lnTo>
                  <a:lnTo>
                    <a:pt x="552" y="49"/>
                  </a:lnTo>
                  <a:lnTo>
                    <a:pt x="551" y="49"/>
                  </a:lnTo>
                  <a:lnTo>
                    <a:pt x="551" y="49"/>
                  </a:lnTo>
                  <a:lnTo>
                    <a:pt x="550" y="50"/>
                  </a:lnTo>
                  <a:lnTo>
                    <a:pt x="550" y="49"/>
                  </a:lnTo>
                  <a:lnTo>
                    <a:pt x="549" y="49"/>
                  </a:lnTo>
                  <a:lnTo>
                    <a:pt x="550" y="48"/>
                  </a:lnTo>
                  <a:lnTo>
                    <a:pt x="551" y="48"/>
                  </a:lnTo>
                  <a:lnTo>
                    <a:pt x="551" y="48"/>
                  </a:lnTo>
                  <a:lnTo>
                    <a:pt x="551" y="47"/>
                  </a:lnTo>
                  <a:lnTo>
                    <a:pt x="551" y="47"/>
                  </a:lnTo>
                  <a:lnTo>
                    <a:pt x="550" y="46"/>
                  </a:lnTo>
                  <a:lnTo>
                    <a:pt x="550" y="45"/>
                  </a:lnTo>
                  <a:lnTo>
                    <a:pt x="549" y="45"/>
                  </a:lnTo>
                  <a:lnTo>
                    <a:pt x="549" y="45"/>
                  </a:lnTo>
                  <a:lnTo>
                    <a:pt x="549" y="46"/>
                  </a:lnTo>
                  <a:lnTo>
                    <a:pt x="548" y="46"/>
                  </a:lnTo>
                  <a:lnTo>
                    <a:pt x="547" y="46"/>
                  </a:lnTo>
                  <a:lnTo>
                    <a:pt x="547" y="45"/>
                  </a:lnTo>
                  <a:lnTo>
                    <a:pt x="549" y="45"/>
                  </a:lnTo>
                  <a:lnTo>
                    <a:pt x="549" y="44"/>
                  </a:lnTo>
                  <a:lnTo>
                    <a:pt x="548" y="43"/>
                  </a:lnTo>
                  <a:lnTo>
                    <a:pt x="548" y="42"/>
                  </a:lnTo>
                  <a:lnTo>
                    <a:pt x="549" y="42"/>
                  </a:lnTo>
                  <a:lnTo>
                    <a:pt x="549" y="41"/>
                  </a:lnTo>
                  <a:lnTo>
                    <a:pt x="549" y="40"/>
                  </a:lnTo>
                  <a:lnTo>
                    <a:pt x="548" y="41"/>
                  </a:lnTo>
                  <a:lnTo>
                    <a:pt x="548" y="39"/>
                  </a:lnTo>
                  <a:lnTo>
                    <a:pt x="549" y="38"/>
                  </a:lnTo>
                  <a:lnTo>
                    <a:pt x="547" y="37"/>
                  </a:lnTo>
                  <a:lnTo>
                    <a:pt x="547" y="38"/>
                  </a:lnTo>
                  <a:lnTo>
                    <a:pt x="546" y="38"/>
                  </a:lnTo>
                  <a:lnTo>
                    <a:pt x="545" y="38"/>
                  </a:lnTo>
                  <a:lnTo>
                    <a:pt x="545" y="37"/>
                  </a:lnTo>
                  <a:lnTo>
                    <a:pt x="546" y="37"/>
                  </a:lnTo>
                  <a:lnTo>
                    <a:pt x="544" y="37"/>
                  </a:lnTo>
                  <a:lnTo>
                    <a:pt x="544" y="38"/>
                  </a:lnTo>
                  <a:lnTo>
                    <a:pt x="543" y="39"/>
                  </a:lnTo>
                  <a:lnTo>
                    <a:pt x="542" y="39"/>
                  </a:lnTo>
                  <a:lnTo>
                    <a:pt x="542" y="41"/>
                  </a:lnTo>
                  <a:lnTo>
                    <a:pt x="541" y="41"/>
                  </a:lnTo>
                  <a:lnTo>
                    <a:pt x="541" y="40"/>
                  </a:lnTo>
                  <a:lnTo>
                    <a:pt x="541" y="38"/>
                  </a:lnTo>
                  <a:lnTo>
                    <a:pt x="540" y="38"/>
                  </a:lnTo>
                  <a:lnTo>
                    <a:pt x="539" y="39"/>
                  </a:lnTo>
                  <a:lnTo>
                    <a:pt x="539" y="38"/>
                  </a:lnTo>
                  <a:lnTo>
                    <a:pt x="538" y="38"/>
                  </a:lnTo>
                  <a:lnTo>
                    <a:pt x="538" y="37"/>
                  </a:lnTo>
                  <a:lnTo>
                    <a:pt x="539" y="37"/>
                  </a:lnTo>
                  <a:lnTo>
                    <a:pt x="539" y="37"/>
                  </a:lnTo>
                  <a:lnTo>
                    <a:pt x="539" y="36"/>
                  </a:lnTo>
                  <a:lnTo>
                    <a:pt x="538" y="36"/>
                  </a:lnTo>
                  <a:lnTo>
                    <a:pt x="537" y="37"/>
                  </a:lnTo>
                  <a:lnTo>
                    <a:pt x="537" y="37"/>
                  </a:lnTo>
                  <a:lnTo>
                    <a:pt x="536" y="36"/>
                  </a:lnTo>
                  <a:lnTo>
                    <a:pt x="535" y="35"/>
                  </a:lnTo>
                  <a:lnTo>
                    <a:pt x="534" y="35"/>
                  </a:lnTo>
                  <a:lnTo>
                    <a:pt x="534" y="34"/>
                  </a:lnTo>
                  <a:lnTo>
                    <a:pt x="533" y="33"/>
                  </a:lnTo>
                  <a:lnTo>
                    <a:pt x="533" y="32"/>
                  </a:lnTo>
                  <a:lnTo>
                    <a:pt x="532" y="32"/>
                  </a:lnTo>
                  <a:lnTo>
                    <a:pt x="531" y="32"/>
                  </a:lnTo>
                  <a:lnTo>
                    <a:pt x="530" y="33"/>
                  </a:lnTo>
                  <a:lnTo>
                    <a:pt x="529" y="33"/>
                  </a:lnTo>
                  <a:lnTo>
                    <a:pt x="528" y="32"/>
                  </a:lnTo>
                  <a:lnTo>
                    <a:pt x="528" y="30"/>
                  </a:lnTo>
                  <a:lnTo>
                    <a:pt x="529" y="30"/>
                  </a:lnTo>
                  <a:lnTo>
                    <a:pt x="530" y="29"/>
                  </a:lnTo>
                  <a:lnTo>
                    <a:pt x="531" y="29"/>
                  </a:lnTo>
                  <a:lnTo>
                    <a:pt x="530" y="29"/>
                  </a:lnTo>
                  <a:lnTo>
                    <a:pt x="531" y="28"/>
                  </a:lnTo>
                  <a:lnTo>
                    <a:pt x="530" y="27"/>
                  </a:lnTo>
                  <a:lnTo>
                    <a:pt x="530" y="27"/>
                  </a:lnTo>
                  <a:lnTo>
                    <a:pt x="531" y="26"/>
                  </a:lnTo>
                  <a:lnTo>
                    <a:pt x="532" y="27"/>
                  </a:lnTo>
                  <a:lnTo>
                    <a:pt x="533" y="26"/>
                  </a:lnTo>
                  <a:lnTo>
                    <a:pt x="534" y="26"/>
                  </a:lnTo>
                  <a:lnTo>
                    <a:pt x="533" y="25"/>
                  </a:lnTo>
                  <a:lnTo>
                    <a:pt x="534" y="24"/>
                  </a:lnTo>
                  <a:lnTo>
                    <a:pt x="535" y="23"/>
                  </a:lnTo>
                  <a:lnTo>
                    <a:pt x="534" y="22"/>
                  </a:lnTo>
                  <a:lnTo>
                    <a:pt x="534" y="21"/>
                  </a:lnTo>
                  <a:lnTo>
                    <a:pt x="534" y="21"/>
                  </a:lnTo>
                  <a:lnTo>
                    <a:pt x="535" y="21"/>
                  </a:lnTo>
                  <a:lnTo>
                    <a:pt x="535" y="21"/>
                  </a:lnTo>
                  <a:lnTo>
                    <a:pt x="536" y="21"/>
                  </a:lnTo>
                  <a:lnTo>
                    <a:pt x="536" y="21"/>
                  </a:lnTo>
                  <a:lnTo>
                    <a:pt x="537" y="21"/>
                  </a:lnTo>
                  <a:lnTo>
                    <a:pt x="536" y="21"/>
                  </a:lnTo>
                  <a:lnTo>
                    <a:pt x="536" y="21"/>
                  </a:lnTo>
                  <a:lnTo>
                    <a:pt x="535" y="20"/>
                  </a:lnTo>
                  <a:lnTo>
                    <a:pt x="535" y="19"/>
                  </a:lnTo>
                  <a:lnTo>
                    <a:pt x="535" y="18"/>
                  </a:lnTo>
                  <a:lnTo>
                    <a:pt x="534" y="18"/>
                  </a:lnTo>
                  <a:lnTo>
                    <a:pt x="534" y="19"/>
                  </a:lnTo>
                  <a:lnTo>
                    <a:pt x="533" y="19"/>
                  </a:lnTo>
                  <a:lnTo>
                    <a:pt x="534" y="17"/>
                  </a:lnTo>
                  <a:lnTo>
                    <a:pt x="534" y="16"/>
                  </a:lnTo>
                  <a:lnTo>
                    <a:pt x="535" y="16"/>
                  </a:lnTo>
                  <a:lnTo>
                    <a:pt x="534" y="17"/>
                  </a:lnTo>
                  <a:lnTo>
                    <a:pt x="535" y="17"/>
                  </a:lnTo>
                  <a:lnTo>
                    <a:pt x="536" y="18"/>
                  </a:lnTo>
                  <a:lnTo>
                    <a:pt x="536" y="19"/>
                  </a:lnTo>
                  <a:lnTo>
                    <a:pt x="536" y="20"/>
                  </a:lnTo>
                  <a:lnTo>
                    <a:pt x="537" y="20"/>
                  </a:lnTo>
                  <a:lnTo>
                    <a:pt x="537" y="19"/>
                  </a:lnTo>
                  <a:lnTo>
                    <a:pt x="537" y="18"/>
                  </a:lnTo>
                  <a:lnTo>
                    <a:pt x="536" y="18"/>
                  </a:lnTo>
                  <a:lnTo>
                    <a:pt x="536" y="16"/>
                  </a:lnTo>
                  <a:lnTo>
                    <a:pt x="536" y="14"/>
                  </a:lnTo>
                  <a:lnTo>
                    <a:pt x="536" y="13"/>
                  </a:lnTo>
                  <a:lnTo>
                    <a:pt x="535" y="13"/>
                  </a:lnTo>
                  <a:lnTo>
                    <a:pt x="535" y="13"/>
                  </a:lnTo>
                  <a:lnTo>
                    <a:pt x="535" y="12"/>
                  </a:lnTo>
                  <a:lnTo>
                    <a:pt x="536" y="12"/>
                  </a:lnTo>
                  <a:lnTo>
                    <a:pt x="536" y="12"/>
                  </a:lnTo>
                  <a:lnTo>
                    <a:pt x="536" y="11"/>
                  </a:lnTo>
                  <a:lnTo>
                    <a:pt x="537" y="12"/>
                  </a:lnTo>
                  <a:lnTo>
                    <a:pt x="537" y="11"/>
                  </a:lnTo>
                  <a:lnTo>
                    <a:pt x="538" y="10"/>
                  </a:lnTo>
                  <a:lnTo>
                    <a:pt x="536" y="10"/>
                  </a:lnTo>
                  <a:lnTo>
                    <a:pt x="534" y="11"/>
                  </a:lnTo>
                  <a:lnTo>
                    <a:pt x="527" y="15"/>
                  </a:lnTo>
                  <a:lnTo>
                    <a:pt x="516" y="18"/>
                  </a:lnTo>
                  <a:lnTo>
                    <a:pt x="514" y="18"/>
                  </a:lnTo>
                  <a:lnTo>
                    <a:pt x="513" y="19"/>
                  </a:lnTo>
                  <a:lnTo>
                    <a:pt x="511" y="18"/>
                  </a:lnTo>
                  <a:lnTo>
                    <a:pt x="503" y="14"/>
                  </a:lnTo>
                  <a:lnTo>
                    <a:pt x="500" y="12"/>
                  </a:lnTo>
                  <a:lnTo>
                    <a:pt x="497" y="11"/>
                  </a:lnTo>
                  <a:lnTo>
                    <a:pt x="488" y="6"/>
                  </a:lnTo>
                  <a:lnTo>
                    <a:pt x="481" y="5"/>
                  </a:lnTo>
                  <a:lnTo>
                    <a:pt x="479" y="5"/>
                  </a:lnTo>
                  <a:lnTo>
                    <a:pt x="473" y="6"/>
                  </a:lnTo>
                  <a:lnTo>
                    <a:pt x="471" y="6"/>
                  </a:lnTo>
                  <a:lnTo>
                    <a:pt x="473" y="6"/>
                  </a:lnTo>
                  <a:lnTo>
                    <a:pt x="477" y="7"/>
                  </a:lnTo>
                  <a:lnTo>
                    <a:pt x="480" y="10"/>
                  </a:lnTo>
                  <a:lnTo>
                    <a:pt x="481" y="12"/>
                  </a:lnTo>
                  <a:lnTo>
                    <a:pt x="480" y="12"/>
                  </a:lnTo>
                  <a:lnTo>
                    <a:pt x="481" y="13"/>
                  </a:lnTo>
                  <a:lnTo>
                    <a:pt x="481" y="13"/>
                  </a:lnTo>
                  <a:lnTo>
                    <a:pt x="480" y="13"/>
                  </a:lnTo>
                  <a:lnTo>
                    <a:pt x="480" y="14"/>
                  </a:lnTo>
                  <a:lnTo>
                    <a:pt x="480" y="13"/>
                  </a:lnTo>
                  <a:lnTo>
                    <a:pt x="479" y="13"/>
                  </a:lnTo>
                  <a:lnTo>
                    <a:pt x="478" y="12"/>
                  </a:lnTo>
                  <a:lnTo>
                    <a:pt x="477" y="12"/>
                  </a:lnTo>
                  <a:lnTo>
                    <a:pt x="474" y="12"/>
                  </a:lnTo>
                  <a:lnTo>
                    <a:pt x="473" y="12"/>
                  </a:lnTo>
                  <a:lnTo>
                    <a:pt x="473" y="13"/>
                  </a:lnTo>
                  <a:lnTo>
                    <a:pt x="473" y="13"/>
                  </a:lnTo>
                  <a:lnTo>
                    <a:pt x="472" y="14"/>
                  </a:lnTo>
                  <a:lnTo>
                    <a:pt x="472" y="15"/>
                  </a:lnTo>
                  <a:lnTo>
                    <a:pt x="472" y="16"/>
                  </a:lnTo>
                  <a:lnTo>
                    <a:pt x="471" y="18"/>
                  </a:lnTo>
                  <a:lnTo>
                    <a:pt x="471" y="19"/>
                  </a:lnTo>
                  <a:lnTo>
                    <a:pt x="470" y="19"/>
                  </a:lnTo>
                  <a:lnTo>
                    <a:pt x="469" y="18"/>
                  </a:lnTo>
                  <a:lnTo>
                    <a:pt x="466" y="17"/>
                  </a:lnTo>
                  <a:lnTo>
                    <a:pt x="466" y="18"/>
                  </a:lnTo>
                  <a:lnTo>
                    <a:pt x="466" y="19"/>
                  </a:lnTo>
                  <a:lnTo>
                    <a:pt x="466" y="20"/>
                  </a:lnTo>
                  <a:lnTo>
                    <a:pt x="465" y="21"/>
                  </a:lnTo>
                  <a:lnTo>
                    <a:pt x="463" y="21"/>
                  </a:lnTo>
                  <a:lnTo>
                    <a:pt x="462" y="21"/>
                  </a:lnTo>
                  <a:lnTo>
                    <a:pt x="462" y="20"/>
                  </a:lnTo>
                  <a:lnTo>
                    <a:pt x="463" y="20"/>
                  </a:lnTo>
                  <a:lnTo>
                    <a:pt x="462" y="19"/>
                  </a:lnTo>
                  <a:lnTo>
                    <a:pt x="460" y="20"/>
                  </a:lnTo>
                  <a:lnTo>
                    <a:pt x="459" y="20"/>
                  </a:lnTo>
                  <a:lnTo>
                    <a:pt x="458" y="19"/>
                  </a:lnTo>
                  <a:lnTo>
                    <a:pt x="458" y="19"/>
                  </a:lnTo>
                  <a:lnTo>
                    <a:pt x="457" y="18"/>
                  </a:lnTo>
                  <a:lnTo>
                    <a:pt x="456" y="19"/>
                  </a:lnTo>
                  <a:lnTo>
                    <a:pt x="455" y="19"/>
                  </a:lnTo>
                  <a:lnTo>
                    <a:pt x="453" y="21"/>
                  </a:lnTo>
                  <a:lnTo>
                    <a:pt x="452" y="21"/>
                  </a:lnTo>
                  <a:lnTo>
                    <a:pt x="451" y="23"/>
                  </a:lnTo>
                  <a:lnTo>
                    <a:pt x="450" y="22"/>
                  </a:lnTo>
                  <a:lnTo>
                    <a:pt x="449" y="21"/>
                  </a:lnTo>
                  <a:lnTo>
                    <a:pt x="447" y="21"/>
                  </a:lnTo>
                  <a:lnTo>
                    <a:pt x="446" y="21"/>
                  </a:lnTo>
                  <a:lnTo>
                    <a:pt x="445" y="22"/>
                  </a:lnTo>
                  <a:lnTo>
                    <a:pt x="443" y="23"/>
                  </a:lnTo>
                  <a:lnTo>
                    <a:pt x="442" y="23"/>
                  </a:lnTo>
                  <a:lnTo>
                    <a:pt x="440" y="23"/>
                  </a:lnTo>
                  <a:lnTo>
                    <a:pt x="439" y="23"/>
                  </a:lnTo>
                  <a:lnTo>
                    <a:pt x="438" y="23"/>
                  </a:lnTo>
                  <a:lnTo>
                    <a:pt x="437" y="23"/>
                  </a:lnTo>
                  <a:lnTo>
                    <a:pt x="437" y="22"/>
                  </a:lnTo>
                  <a:lnTo>
                    <a:pt x="438" y="21"/>
                  </a:lnTo>
                  <a:lnTo>
                    <a:pt x="439" y="20"/>
                  </a:lnTo>
                  <a:lnTo>
                    <a:pt x="442" y="20"/>
                  </a:lnTo>
                  <a:lnTo>
                    <a:pt x="443" y="19"/>
                  </a:lnTo>
                  <a:lnTo>
                    <a:pt x="446" y="17"/>
                  </a:lnTo>
                  <a:lnTo>
                    <a:pt x="447" y="17"/>
                  </a:lnTo>
                  <a:lnTo>
                    <a:pt x="448" y="17"/>
                  </a:lnTo>
                  <a:lnTo>
                    <a:pt x="449" y="16"/>
                  </a:lnTo>
                  <a:lnTo>
                    <a:pt x="452" y="14"/>
                  </a:lnTo>
                  <a:lnTo>
                    <a:pt x="456" y="13"/>
                  </a:lnTo>
                  <a:lnTo>
                    <a:pt x="461" y="9"/>
                  </a:lnTo>
                  <a:lnTo>
                    <a:pt x="468" y="6"/>
                  </a:lnTo>
                  <a:lnTo>
                    <a:pt x="469" y="6"/>
                  </a:lnTo>
                  <a:lnTo>
                    <a:pt x="447" y="13"/>
                  </a:lnTo>
                  <a:lnTo>
                    <a:pt x="437" y="16"/>
                  </a:lnTo>
                  <a:lnTo>
                    <a:pt x="434" y="17"/>
                  </a:lnTo>
                  <a:lnTo>
                    <a:pt x="431" y="17"/>
                  </a:lnTo>
                  <a:lnTo>
                    <a:pt x="428" y="15"/>
                  </a:lnTo>
                  <a:lnTo>
                    <a:pt x="427" y="14"/>
                  </a:lnTo>
                  <a:lnTo>
                    <a:pt x="424" y="13"/>
                  </a:lnTo>
                  <a:lnTo>
                    <a:pt x="423" y="14"/>
                  </a:lnTo>
                  <a:lnTo>
                    <a:pt x="425" y="17"/>
                  </a:lnTo>
                  <a:lnTo>
                    <a:pt x="427" y="19"/>
                  </a:lnTo>
                  <a:lnTo>
                    <a:pt x="425" y="18"/>
                  </a:lnTo>
                  <a:lnTo>
                    <a:pt x="424" y="17"/>
                  </a:lnTo>
                  <a:lnTo>
                    <a:pt x="423" y="15"/>
                  </a:lnTo>
                  <a:lnTo>
                    <a:pt x="423" y="14"/>
                  </a:lnTo>
                  <a:lnTo>
                    <a:pt x="423" y="13"/>
                  </a:lnTo>
                  <a:lnTo>
                    <a:pt x="422" y="13"/>
                  </a:lnTo>
                  <a:lnTo>
                    <a:pt x="423" y="16"/>
                  </a:lnTo>
                  <a:lnTo>
                    <a:pt x="423" y="21"/>
                  </a:lnTo>
                  <a:lnTo>
                    <a:pt x="421" y="24"/>
                  </a:lnTo>
                  <a:lnTo>
                    <a:pt x="420" y="27"/>
                  </a:lnTo>
                  <a:lnTo>
                    <a:pt x="416" y="30"/>
                  </a:lnTo>
                  <a:lnTo>
                    <a:pt x="413" y="32"/>
                  </a:lnTo>
                  <a:lnTo>
                    <a:pt x="411" y="32"/>
                  </a:lnTo>
                  <a:lnTo>
                    <a:pt x="411" y="33"/>
                  </a:lnTo>
                  <a:lnTo>
                    <a:pt x="415" y="33"/>
                  </a:lnTo>
                  <a:lnTo>
                    <a:pt x="416" y="32"/>
                  </a:lnTo>
                  <a:lnTo>
                    <a:pt x="416" y="33"/>
                  </a:lnTo>
                  <a:lnTo>
                    <a:pt x="415" y="33"/>
                  </a:lnTo>
                  <a:lnTo>
                    <a:pt x="415" y="34"/>
                  </a:lnTo>
                  <a:lnTo>
                    <a:pt x="416" y="33"/>
                  </a:lnTo>
                  <a:lnTo>
                    <a:pt x="417" y="33"/>
                  </a:lnTo>
                  <a:lnTo>
                    <a:pt x="418" y="32"/>
                  </a:lnTo>
                  <a:lnTo>
                    <a:pt x="419" y="33"/>
                  </a:lnTo>
                  <a:lnTo>
                    <a:pt x="419" y="36"/>
                  </a:lnTo>
                  <a:lnTo>
                    <a:pt x="418" y="37"/>
                  </a:lnTo>
                  <a:lnTo>
                    <a:pt x="418" y="36"/>
                  </a:lnTo>
                  <a:lnTo>
                    <a:pt x="417" y="36"/>
                  </a:lnTo>
                  <a:lnTo>
                    <a:pt x="417" y="35"/>
                  </a:lnTo>
                  <a:lnTo>
                    <a:pt x="416" y="35"/>
                  </a:lnTo>
                  <a:lnTo>
                    <a:pt x="416" y="36"/>
                  </a:lnTo>
                  <a:lnTo>
                    <a:pt x="416" y="35"/>
                  </a:lnTo>
                  <a:lnTo>
                    <a:pt x="414" y="37"/>
                  </a:lnTo>
                  <a:lnTo>
                    <a:pt x="413" y="37"/>
                  </a:lnTo>
                  <a:lnTo>
                    <a:pt x="413" y="38"/>
                  </a:lnTo>
                  <a:lnTo>
                    <a:pt x="412" y="37"/>
                  </a:lnTo>
                  <a:lnTo>
                    <a:pt x="412" y="37"/>
                  </a:lnTo>
                  <a:lnTo>
                    <a:pt x="410" y="38"/>
                  </a:lnTo>
                  <a:lnTo>
                    <a:pt x="409" y="37"/>
                  </a:lnTo>
                  <a:lnTo>
                    <a:pt x="408" y="37"/>
                  </a:lnTo>
                  <a:lnTo>
                    <a:pt x="407" y="37"/>
                  </a:lnTo>
                  <a:lnTo>
                    <a:pt x="408" y="36"/>
                  </a:lnTo>
                  <a:lnTo>
                    <a:pt x="408" y="35"/>
                  </a:lnTo>
                  <a:lnTo>
                    <a:pt x="409" y="35"/>
                  </a:lnTo>
                  <a:lnTo>
                    <a:pt x="410" y="34"/>
                  </a:lnTo>
                  <a:lnTo>
                    <a:pt x="410" y="33"/>
                  </a:lnTo>
                  <a:lnTo>
                    <a:pt x="407" y="33"/>
                  </a:lnTo>
                  <a:lnTo>
                    <a:pt x="404" y="32"/>
                  </a:lnTo>
                  <a:lnTo>
                    <a:pt x="403" y="32"/>
                  </a:lnTo>
                  <a:lnTo>
                    <a:pt x="402" y="30"/>
                  </a:lnTo>
                  <a:lnTo>
                    <a:pt x="402" y="28"/>
                  </a:lnTo>
                  <a:lnTo>
                    <a:pt x="400" y="29"/>
                  </a:lnTo>
                  <a:lnTo>
                    <a:pt x="400" y="29"/>
                  </a:lnTo>
                  <a:lnTo>
                    <a:pt x="400" y="30"/>
                  </a:lnTo>
                  <a:lnTo>
                    <a:pt x="399" y="30"/>
                  </a:lnTo>
                  <a:lnTo>
                    <a:pt x="398" y="31"/>
                  </a:lnTo>
                  <a:lnTo>
                    <a:pt x="397" y="31"/>
                  </a:lnTo>
                  <a:lnTo>
                    <a:pt x="396" y="32"/>
                  </a:lnTo>
                  <a:lnTo>
                    <a:pt x="395" y="34"/>
                  </a:lnTo>
                  <a:lnTo>
                    <a:pt x="395" y="35"/>
                  </a:lnTo>
                  <a:lnTo>
                    <a:pt x="394" y="35"/>
                  </a:lnTo>
                  <a:lnTo>
                    <a:pt x="390" y="38"/>
                  </a:lnTo>
                  <a:lnTo>
                    <a:pt x="389" y="39"/>
                  </a:lnTo>
                  <a:lnTo>
                    <a:pt x="388" y="38"/>
                  </a:lnTo>
                  <a:lnTo>
                    <a:pt x="388" y="38"/>
                  </a:lnTo>
                  <a:lnTo>
                    <a:pt x="388" y="39"/>
                  </a:lnTo>
                  <a:lnTo>
                    <a:pt x="388" y="41"/>
                  </a:lnTo>
                  <a:lnTo>
                    <a:pt x="385" y="44"/>
                  </a:lnTo>
                  <a:lnTo>
                    <a:pt x="382" y="45"/>
                  </a:lnTo>
                  <a:lnTo>
                    <a:pt x="380" y="45"/>
                  </a:lnTo>
                  <a:lnTo>
                    <a:pt x="380" y="47"/>
                  </a:lnTo>
                  <a:lnTo>
                    <a:pt x="369" y="54"/>
                  </a:lnTo>
                  <a:lnTo>
                    <a:pt x="368" y="55"/>
                  </a:lnTo>
                  <a:lnTo>
                    <a:pt x="367" y="56"/>
                  </a:lnTo>
                  <a:lnTo>
                    <a:pt x="364" y="58"/>
                  </a:lnTo>
                  <a:lnTo>
                    <a:pt x="360" y="60"/>
                  </a:lnTo>
                  <a:lnTo>
                    <a:pt x="349" y="67"/>
                  </a:lnTo>
                  <a:lnTo>
                    <a:pt x="339" y="71"/>
                  </a:lnTo>
                  <a:lnTo>
                    <a:pt x="336" y="71"/>
                  </a:lnTo>
                  <a:lnTo>
                    <a:pt x="325" y="72"/>
                  </a:lnTo>
                  <a:lnTo>
                    <a:pt x="311" y="66"/>
                  </a:lnTo>
                  <a:lnTo>
                    <a:pt x="310" y="65"/>
                  </a:lnTo>
                  <a:lnTo>
                    <a:pt x="310" y="65"/>
                  </a:lnTo>
                  <a:lnTo>
                    <a:pt x="310" y="64"/>
                  </a:lnTo>
                  <a:lnTo>
                    <a:pt x="309" y="61"/>
                  </a:lnTo>
                  <a:lnTo>
                    <a:pt x="309" y="60"/>
                  </a:lnTo>
                  <a:lnTo>
                    <a:pt x="307" y="60"/>
                  </a:lnTo>
                  <a:lnTo>
                    <a:pt x="305" y="60"/>
                  </a:lnTo>
                  <a:lnTo>
                    <a:pt x="302" y="59"/>
                  </a:lnTo>
                  <a:lnTo>
                    <a:pt x="288" y="53"/>
                  </a:lnTo>
                  <a:lnTo>
                    <a:pt x="288" y="53"/>
                  </a:lnTo>
                  <a:lnTo>
                    <a:pt x="287" y="53"/>
                  </a:lnTo>
                  <a:lnTo>
                    <a:pt x="286" y="53"/>
                  </a:lnTo>
                  <a:lnTo>
                    <a:pt x="284" y="53"/>
                  </a:lnTo>
                  <a:lnTo>
                    <a:pt x="283" y="52"/>
                  </a:lnTo>
                  <a:lnTo>
                    <a:pt x="282" y="51"/>
                  </a:lnTo>
                  <a:lnTo>
                    <a:pt x="281" y="50"/>
                  </a:lnTo>
                  <a:lnTo>
                    <a:pt x="279" y="49"/>
                  </a:lnTo>
                  <a:lnTo>
                    <a:pt x="278" y="49"/>
                  </a:lnTo>
                  <a:lnTo>
                    <a:pt x="276" y="50"/>
                  </a:lnTo>
                  <a:lnTo>
                    <a:pt x="272" y="51"/>
                  </a:lnTo>
                  <a:lnTo>
                    <a:pt x="271" y="52"/>
                  </a:lnTo>
                  <a:lnTo>
                    <a:pt x="270" y="52"/>
                  </a:lnTo>
                  <a:lnTo>
                    <a:pt x="267" y="51"/>
                  </a:lnTo>
                  <a:lnTo>
                    <a:pt x="265" y="50"/>
                  </a:lnTo>
                  <a:lnTo>
                    <a:pt x="263" y="51"/>
                  </a:lnTo>
                  <a:lnTo>
                    <a:pt x="263" y="50"/>
                  </a:lnTo>
                  <a:lnTo>
                    <a:pt x="262" y="50"/>
                  </a:lnTo>
                  <a:lnTo>
                    <a:pt x="261" y="49"/>
                  </a:lnTo>
                  <a:lnTo>
                    <a:pt x="260" y="49"/>
                  </a:lnTo>
                  <a:lnTo>
                    <a:pt x="259" y="48"/>
                  </a:lnTo>
                  <a:lnTo>
                    <a:pt x="246" y="48"/>
                  </a:lnTo>
                  <a:lnTo>
                    <a:pt x="242" y="48"/>
                  </a:lnTo>
                  <a:lnTo>
                    <a:pt x="240" y="47"/>
                  </a:lnTo>
                  <a:lnTo>
                    <a:pt x="240" y="46"/>
                  </a:lnTo>
                  <a:lnTo>
                    <a:pt x="239" y="44"/>
                  </a:lnTo>
                  <a:lnTo>
                    <a:pt x="239" y="40"/>
                  </a:lnTo>
                  <a:lnTo>
                    <a:pt x="238" y="40"/>
                  </a:lnTo>
                  <a:lnTo>
                    <a:pt x="238" y="38"/>
                  </a:lnTo>
                  <a:lnTo>
                    <a:pt x="238" y="37"/>
                  </a:lnTo>
                  <a:lnTo>
                    <a:pt x="237" y="36"/>
                  </a:lnTo>
                  <a:lnTo>
                    <a:pt x="235" y="37"/>
                  </a:lnTo>
                  <a:lnTo>
                    <a:pt x="226" y="41"/>
                  </a:lnTo>
                  <a:lnTo>
                    <a:pt x="223" y="42"/>
                  </a:lnTo>
                  <a:lnTo>
                    <a:pt x="219" y="39"/>
                  </a:lnTo>
                  <a:lnTo>
                    <a:pt x="217" y="40"/>
                  </a:lnTo>
                  <a:lnTo>
                    <a:pt x="216" y="40"/>
                  </a:lnTo>
                  <a:lnTo>
                    <a:pt x="213" y="39"/>
                  </a:lnTo>
                  <a:lnTo>
                    <a:pt x="208" y="38"/>
                  </a:lnTo>
                  <a:lnTo>
                    <a:pt x="206" y="37"/>
                  </a:lnTo>
                  <a:lnTo>
                    <a:pt x="204" y="37"/>
                  </a:lnTo>
                  <a:lnTo>
                    <a:pt x="203" y="35"/>
                  </a:lnTo>
                  <a:lnTo>
                    <a:pt x="202" y="33"/>
                  </a:lnTo>
                  <a:lnTo>
                    <a:pt x="201" y="30"/>
                  </a:lnTo>
                  <a:lnTo>
                    <a:pt x="200" y="29"/>
                  </a:lnTo>
                  <a:lnTo>
                    <a:pt x="200" y="28"/>
                  </a:lnTo>
                  <a:lnTo>
                    <a:pt x="200" y="28"/>
                  </a:lnTo>
                  <a:lnTo>
                    <a:pt x="200" y="27"/>
                  </a:lnTo>
                  <a:lnTo>
                    <a:pt x="199" y="27"/>
                  </a:lnTo>
                  <a:lnTo>
                    <a:pt x="199" y="26"/>
                  </a:lnTo>
                  <a:lnTo>
                    <a:pt x="199" y="25"/>
                  </a:lnTo>
                  <a:lnTo>
                    <a:pt x="198" y="25"/>
                  </a:lnTo>
                  <a:lnTo>
                    <a:pt x="198" y="24"/>
                  </a:lnTo>
                  <a:lnTo>
                    <a:pt x="197" y="24"/>
                  </a:lnTo>
                  <a:lnTo>
                    <a:pt x="192" y="24"/>
                  </a:lnTo>
                  <a:lnTo>
                    <a:pt x="192" y="24"/>
                  </a:lnTo>
                  <a:lnTo>
                    <a:pt x="191" y="24"/>
                  </a:lnTo>
                  <a:lnTo>
                    <a:pt x="190" y="25"/>
                  </a:lnTo>
                  <a:lnTo>
                    <a:pt x="189" y="24"/>
                  </a:lnTo>
                  <a:lnTo>
                    <a:pt x="186" y="24"/>
                  </a:lnTo>
                  <a:lnTo>
                    <a:pt x="182" y="23"/>
                  </a:lnTo>
                  <a:lnTo>
                    <a:pt x="177" y="21"/>
                  </a:lnTo>
                  <a:lnTo>
                    <a:pt x="175" y="21"/>
                  </a:lnTo>
                  <a:lnTo>
                    <a:pt x="174" y="20"/>
                  </a:lnTo>
                  <a:lnTo>
                    <a:pt x="173" y="20"/>
                  </a:lnTo>
                  <a:lnTo>
                    <a:pt x="172" y="19"/>
                  </a:lnTo>
                  <a:lnTo>
                    <a:pt x="170" y="18"/>
                  </a:lnTo>
                  <a:lnTo>
                    <a:pt x="169" y="18"/>
                  </a:lnTo>
                  <a:lnTo>
                    <a:pt x="166" y="19"/>
                  </a:lnTo>
                  <a:lnTo>
                    <a:pt x="162" y="19"/>
                  </a:lnTo>
                  <a:lnTo>
                    <a:pt x="161" y="18"/>
                  </a:lnTo>
                  <a:lnTo>
                    <a:pt x="154" y="15"/>
                  </a:lnTo>
                  <a:lnTo>
                    <a:pt x="153" y="15"/>
                  </a:lnTo>
                  <a:lnTo>
                    <a:pt x="149" y="15"/>
                  </a:lnTo>
                  <a:lnTo>
                    <a:pt x="148" y="15"/>
                  </a:lnTo>
                  <a:lnTo>
                    <a:pt x="146" y="14"/>
                  </a:lnTo>
                  <a:lnTo>
                    <a:pt x="125" y="11"/>
                  </a:lnTo>
                  <a:lnTo>
                    <a:pt x="97" y="4"/>
                  </a:lnTo>
                  <a:lnTo>
                    <a:pt x="89" y="3"/>
                  </a:lnTo>
                  <a:lnTo>
                    <a:pt x="85" y="4"/>
                  </a:lnTo>
                  <a:lnTo>
                    <a:pt x="72" y="7"/>
                  </a:lnTo>
                  <a:lnTo>
                    <a:pt x="59" y="12"/>
                  </a:lnTo>
                  <a:lnTo>
                    <a:pt x="57" y="12"/>
                  </a:lnTo>
                  <a:lnTo>
                    <a:pt x="55" y="12"/>
                  </a:lnTo>
                  <a:lnTo>
                    <a:pt x="54" y="13"/>
                  </a:lnTo>
                  <a:lnTo>
                    <a:pt x="53" y="13"/>
                  </a:lnTo>
                  <a:lnTo>
                    <a:pt x="52" y="13"/>
                  </a:lnTo>
                  <a:lnTo>
                    <a:pt x="52" y="12"/>
                  </a:lnTo>
                  <a:lnTo>
                    <a:pt x="48" y="13"/>
                  </a:lnTo>
                  <a:lnTo>
                    <a:pt x="46" y="13"/>
                  </a:lnTo>
                  <a:lnTo>
                    <a:pt x="44" y="11"/>
                  </a:lnTo>
                  <a:lnTo>
                    <a:pt x="39" y="11"/>
                  </a:lnTo>
                  <a:lnTo>
                    <a:pt x="38" y="10"/>
                  </a:lnTo>
                  <a:lnTo>
                    <a:pt x="36" y="8"/>
                  </a:lnTo>
                  <a:lnTo>
                    <a:pt x="36" y="6"/>
                  </a:lnTo>
                  <a:lnTo>
                    <a:pt x="35" y="0"/>
                  </a:lnTo>
                  <a:lnTo>
                    <a:pt x="31" y="4"/>
                  </a:lnTo>
                  <a:lnTo>
                    <a:pt x="29" y="6"/>
                  </a:lnTo>
                  <a:close/>
                  <a:moveTo>
                    <a:pt x="727" y="789"/>
                  </a:moveTo>
                  <a:lnTo>
                    <a:pt x="747" y="785"/>
                  </a:lnTo>
                  <a:lnTo>
                    <a:pt x="733" y="788"/>
                  </a:lnTo>
                  <a:lnTo>
                    <a:pt x="719" y="791"/>
                  </a:lnTo>
                  <a:lnTo>
                    <a:pt x="707" y="794"/>
                  </a:lnTo>
                  <a:lnTo>
                    <a:pt x="727" y="78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2156">
              <a:extLst>
                <a:ext uri="{FF2B5EF4-FFF2-40B4-BE49-F238E27FC236}">
                  <a16:creationId xmlns:a16="http://schemas.microsoft.com/office/drawing/2014/main" id="{B547247E-58E4-1CCF-F2B5-36351AEDAE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5313" y="3444876"/>
              <a:ext cx="1241425" cy="785813"/>
            </a:xfrm>
            <a:custGeom>
              <a:avLst/>
              <a:gdLst>
                <a:gd name="T0" fmla="*/ 746 w 782"/>
                <a:gd name="T1" fmla="*/ 111 h 495"/>
                <a:gd name="T2" fmla="*/ 708 w 782"/>
                <a:gd name="T3" fmla="*/ 21 h 495"/>
                <a:gd name="T4" fmla="*/ 603 w 782"/>
                <a:gd name="T5" fmla="*/ 13 h 495"/>
                <a:gd name="T6" fmla="*/ 476 w 782"/>
                <a:gd name="T7" fmla="*/ 34 h 495"/>
                <a:gd name="T8" fmla="*/ 370 w 782"/>
                <a:gd name="T9" fmla="*/ 122 h 495"/>
                <a:gd name="T10" fmla="*/ 313 w 782"/>
                <a:gd name="T11" fmla="*/ 143 h 495"/>
                <a:gd name="T12" fmla="*/ 178 w 782"/>
                <a:gd name="T13" fmla="*/ 123 h 495"/>
                <a:gd name="T14" fmla="*/ 116 w 782"/>
                <a:gd name="T15" fmla="*/ 125 h 495"/>
                <a:gd name="T16" fmla="*/ 99 w 782"/>
                <a:gd name="T17" fmla="*/ 132 h 495"/>
                <a:gd name="T18" fmla="*/ 83 w 782"/>
                <a:gd name="T19" fmla="*/ 129 h 495"/>
                <a:gd name="T20" fmla="*/ 41 w 782"/>
                <a:gd name="T21" fmla="*/ 131 h 495"/>
                <a:gd name="T22" fmla="*/ 38 w 782"/>
                <a:gd name="T23" fmla="*/ 148 h 495"/>
                <a:gd name="T24" fmla="*/ 41 w 782"/>
                <a:gd name="T25" fmla="*/ 170 h 495"/>
                <a:gd name="T26" fmla="*/ 42 w 782"/>
                <a:gd name="T27" fmla="*/ 180 h 495"/>
                <a:gd name="T28" fmla="*/ 26 w 782"/>
                <a:gd name="T29" fmla="*/ 195 h 495"/>
                <a:gd name="T30" fmla="*/ 15 w 782"/>
                <a:gd name="T31" fmla="*/ 207 h 495"/>
                <a:gd name="T32" fmla="*/ 11 w 782"/>
                <a:gd name="T33" fmla="*/ 247 h 495"/>
                <a:gd name="T34" fmla="*/ 8 w 782"/>
                <a:gd name="T35" fmla="*/ 259 h 495"/>
                <a:gd name="T36" fmla="*/ 13 w 782"/>
                <a:gd name="T37" fmla="*/ 276 h 495"/>
                <a:gd name="T38" fmla="*/ 14 w 782"/>
                <a:gd name="T39" fmla="*/ 296 h 495"/>
                <a:gd name="T40" fmla="*/ 8 w 782"/>
                <a:gd name="T41" fmla="*/ 282 h 495"/>
                <a:gd name="T42" fmla="*/ 0 w 782"/>
                <a:gd name="T43" fmla="*/ 294 h 495"/>
                <a:gd name="T44" fmla="*/ 16 w 782"/>
                <a:gd name="T45" fmla="*/ 300 h 495"/>
                <a:gd name="T46" fmla="*/ 25 w 782"/>
                <a:gd name="T47" fmla="*/ 321 h 495"/>
                <a:gd name="T48" fmla="*/ 25 w 782"/>
                <a:gd name="T49" fmla="*/ 334 h 495"/>
                <a:gd name="T50" fmla="*/ 31 w 782"/>
                <a:gd name="T51" fmla="*/ 346 h 495"/>
                <a:gd name="T52" fmla="*/ 27 w 782"/>
                <a:gd name="T53" fmla="*/ 350 h 495"/>
                <a:gd name="T54" fmla="*/ 37 w 782"/>
                <a:gd name="T55" fmla="*/ 384 h 495"/>
                <a:gd name="T56" fmla="*/ 49 w 782"/>
                <a:gd name="T57" fmla="*/ 422 h 495"/>
                <a:gd name="T58" fmla="*/ 57 w 782"/>
                <a:gd name="T59" fmla="*/ 463 h 495"/>
                <a:gd name="T60" fmla="*/ 64 w 782"/>
                <a:gd name="T61" fmla="*/ 483 h 495"/>
                <a:gd name="T62" fmla="*/ 79 w 782"/>
                <a:gd name="T63" fmla="*/ 486 h 495"/>
                <a:gd name="T64" fmla="*/ 98 w 782"/>
                <a:gd name="T65" fmla="*/ 494 h 495"/>
                <a:gd name="T66" fmla="*/ 119 w 782"/>
                <a:gd name="T67" fmla="*/ 494 h 495"/>
                <a:gd name="T68" fmla="*/ 130 w 782"/>
                <a:gd name="T69" fmla="*/ 491 h 495"/>
                <a:gd name="T70" fmla="*/ 155 w 782"/>
                <a:gd name="T71" fmla="*/ 480 h 495"/>
                <a:gd name="T72" fmla="*/ 165 w 782"/>
                <a:gd name="T73" fmla="*/ 485 h 495"/>
                <a:gd name="T74" fmla="*/ 169 w 782"/>
                <a:gd name="T75" fmla="*/ 479 h 495"/>
                <a:gd name="T76" fmla="*/ 180 w 782"/>
                <a:gd name="T77" fmla="*/ 476 h 495"/>
                <a:gd name="T78" fmla="*/ 181 w 782"/>
                <a:gd name="T79" fmla="*/ 484 h 495"/>
                <a:gd name="T80" fmla="*/ 192 w 782"/>
                <a:gd name="T81" fmla="*/ 464 h 495"/>
                <a:gd name="T82" fmla="*/ 240 w 782"/>
                <a:gd name="T83" fmla="*/ 436 h 495"/>
                <a:gd name="T84" fmla="*/ 291 w 782"/>
                <a:gd name="T85" fmla="*/ 433 h 495"/>
                <a:gd name="T86" fmla="*/ 360 w 782"/>
                <a:gd name="T87" fmla="*/ 413 h 495"/>
                <a:gd name="T88" fmla="*/ 412 w 782"/>
                <a:gd name="T89" fmla="*/ 387 h 495"/>
                <a:gd name="T90" fmla="*/ 438 w 782"/>
                <a:gd name="T91" fmla="*/ 388 h 495"/>
                <a:gd name="T92" fmla="*/ 465 w 782"/>
                <a:gd name="T93" fmla="*/ 376 h 495"/>
                <a:gd name="T94" fmla="*/ 476 w 782"/>
                <a:gd name="T95" fmla="*/ 364 h 495"/>
                <a:gd name="T96" fmla="*/ 489 w 782"/>
                <a:gd name="T97" fmla="*/ 348 h 495"/>
                <a:gd name="T98" fmla="*/ 551 w 782"/>
                <a:gd name="T99" fmla="*/ 323 h 495"/>
                <a:gd name="T100" fmla="*/ 569 w 782"/>
                <a:gd name="T101" fmla="*/ 321 h 495"/>
                <a:gd name="T102" fmla="*/ 649 w 782"/>
                <a:gd name="T103" fmla="*/ 294 h 495"/>
                <a:gd name="T104" fmla="*/ 666 w 782"/>
                <a:gd name="T105" fmla="*/ 286 h 495"/>
                <a:gd name="T106" fmla="*/ 688 w 782"/>
                <a:gd name="T107" fmla="*/ 275 h 495"/>
                <a:gd name="T108" fmla="*/ 702 w 782"/>
                <a:gd name="T109" fmla="*/ 268 h 495"/>
                <a:gd name="T110" fmla="*/ 717 w 782"/>
                <a:gd name="T111" fmla="*/ 259 h 495"/>
                <a:gd name="T112" fmla="*/ 714 w 782"/>
                <a:gd name="T113" fmla="*/ 232 h 495"/>
                <a:gd name="T114" fmla="*/ 724 w 782"/>
                <a:gd name="T115" fmla="*/ 212 h 495"/>
                <a:gd name="T116" fmla="*/ 770 w 782"/>
                <a:gd name="T117" fmla="*/ 187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82" h="495">
                  <a:moveTo>
                    <a:pt x="772" y="163"/>
                  </a:moveTo>
                  <a:lnTo>
                    <a:pt x="767" y="152"/>
                  </a:lnTo>
                  <a:lnTo>
                    <a:pt x="762" y="141"/>
                  </a:lnTo>
                  <a:lnTo>
                    <a:pt x="759" y="135"/>
                  </a:lnTo>
                  <a:lnTo>
                    <a:pt x="759" y="133"/>
                  </a:lnTo>
                  <a:lnTo>
                    <a:pt x="758" y="133"/>
                  </a:lnTo>
                  <a:lnTo>
                    <a:pt x="755" y="133"/>
                  </a:lnTo>
                  <a:lnTo>
                    <a:pt x="754" y="133"/>
                  </a:lnTo>
                  <a:lnTo>
                    <a:pt x="755" y="133"/>
                  </a:lnTo>
                  <a:lnTo>
                    <a:pt x="752" y="127"/>
                  </a:lnTo>
                  <a:lnTo>
                    <a:pt x="749" y="119"/>
                  </a:lnTo>
                  <a:lnTo>
                    <a:pt x="746" y="111"/>
                  </a:lnTo>
                  <a:lnTo>
                    <a:pt x="743" y="104"/>
                  </a:lnTo>
                  <a:lnTo>
                    <a:pt x="739" y="97"/>
                  </a:lnTo>
                  <a:lnTo>
                    <a:pt x="736" y="89"/>
                  </a:lnTo>
                  <a:lnTo>
                    <a:pt x="734" y="82"/>
                  </a:lnTo>
                  <a:lnTo>
                    <a:pt x="730" y="74"/>
                  </a:lnTo>
                  <a:lnTo>
                    <a:pt x="727" y="67"/>
                  </a:lnTo>
                  <a:lnTo>
                    <a:pt x="723" y="59"/>
                  </a:lnTo>
                  <a:lnTo>
                    <a:pt x="720" y="51"/>
                  </a:lnTo>
                  <a:lnTo>
                    <a:pt x="717" y="44"/>
                  </a:lnTo>
                  <a:lnTo>
                    <a:pt x="714" y="36"/>
                  </a:lnTo>
                  <a:lnTo>
                    <a:pt x="711" y="28"/>
                  </a:lnTo>
                  <a:lnTo>
                    <a:pt x="708" y="21"/>
                  </a:lnTo>
                  <a:lnTo>
                    <a:pt x="704" y="14"/>
                  </a:lnTo>
                  <a:lnTo>
                    <a:pt x="701" y="6"/>
                  </a:lnTo>
                  <a:lnTo>
                    <a:pt x="699" y="1"/>
                  </a:lnTo>
                  <a:lnTo>
                    <a:pt x="698" y="0"/>
                  </a:lnTo>
                  <a:lnTo>
                    <a:pt x="687" y="1"/>
                  </a:lnTo>
                  <a:lnTo>
                    <a:pt x="674" y="3"/>
                  </a:lnTo>
                  <a:lnTo>
                    <a:pt x="663" y="4"/>
                  </a:lnTo>
                  <a:lnTo>
                    <a:pt x="651" y="6"/>
                  </a:lnTo>
                  <a:lnTo>
                    <a:pt x="639" y="8"/>
                  </a:lnTo>
                  <a:lnTo>
                    <a:pt x="627" y="9"/>
                  </a:lnTo>
                  <a:lnTo>
                    <a:pt x="615" y="11"/>
                  </a:lnTo>
                  <a:lnTo>
                    <a:pt x="603" y="13"/>
                  </a:lnTo>
                  <a:lnTo>
                    <a:pt x="591" y="15"/>
                  </a:lnTo>
                  <a:lnTo>
                    <a:pt x="579" y="16"/>
                  </a:lnTo>
                  <a:lnTo>
                    <a:pt x="568" y="18"/>
                  </a:lnTo>
                  <a:lnTo>
                    <a:pt x="556" y="20"/>
                  </a:lnTo>
                  <a:lnTo>
                    <a:pt x="544" y="22"/>
                  </a:lnTo>
                  <a:lnTo>
                    <a:pt x="532" y="23"/>
                  </a:lnTo>
                  <a:lnTo>
                    <a:pt x="519" y="24"/>
                  </a:lnTo>
                  <a:lnTo>
                    <a:pt x="507" y="26"/>
                  </a:lnTo>
                  <a:lnTo>
                    <a:pt x="495" y="28"/>
                  </a:lnTo>
                  <a:lnTo>
                    <a:pt x="485" y="30"/>
                  </a:lnTo>
                  <a:lnTo>
                    <a:pt x="479" y="32"/>
                  </a:lnTo>
                  <a:lnTo>
                    <a:pt x="476" y="34"/>
                  </a:lnTo>
                  <a:lnTo>
                    <a:pt x="464" y="39"/>
                  </a:lnTo>
                  <a:lnTo>
                    <a:pt x="452" y="46"/>
                  </a:lnTo>
                  <a:lnTo>
                    <a:pt x="439" y="54"/>
                  </a:lnTo>
                  <a:lnTo>
                    <a:pt x="425" y="60"/>
                  </a:lnTo>
                  <a:lnTo>
                    <a:pt x="415" y="65"/>
                  </a:lnTo>
                  <a:lnTo>
                    <a:pt x="414" y="67"/>
                  </a:lnTo>
                  <a:lnTo>
                    <a:pt x="408" y="73"/>
                  </a:lnTo>
                  <a:lnTo>
                    <a:pt x="401" y="82"/>
                  </a:lnTo>
                  <a:lnTo>
                    <a:pt x="390" y="97"/>
                  </a:lnTo>
                  <a:lnTo>
                    <a:pt x="378" y="110"/>
                  </a:lnTo>
                  <a:lnTo>
                    <a:pt x="371" y="120"/>
                  </a:lnTo>
                  <a:lnTo>
                    <a:pt x="370" y="122"/>
                  </a:lnTo>
                  <a:lnTo>
                    <a:pt x="366" y="132"/>
                  </a:lnTo>
                  <a:lnTo>
                    <a:pt x="361" y="146"/>
                  </a:lnTo>
                  <a:lnTo>
                    <a:pt x="359" y="149"/>
                  </a:lnTo>
                  <a:lnTo>
                    <a:pt x="351" y="154"/>
                  </a:lnTo>
                  <a:lnTo>
                    <a:pt x="341" y="159"/>
                  </a:lnTo>
                  <a:lnTo>
                    <a:pt x="339" y="160"/>
                  </a:lnTo>
                  <a:lnTo>
                    <a:pt x="337" y="160"/>
                  </a:lnTo>
                  <a:lnTo>
                    <a:pt x="327" y="160"/>
                  </a:lnTo>
                  <a:lnTo>
                    <a:pt x="326" y="160"/>
                  </a:lnTo>
                  <a:lnTo>
                    <a:pt x="325" y="159"/>
                  </a:lnTo>
                  <a:lnTo>
                    <a:pt x="318" y="151"/>
                  </a:lnTo>
                  <a:lnTo>
                    <a:pt x="313" y="143"/>
                  </a:lnTo>
                  <a:lnTo>
                    <a:pt x="308" y="136"/>
                  </a:lnTo>
                  <a:lnTo>
                    <a:pt x="306" y="134"/>
                  </a:lnTo>
                  <a:lnTo>
                    <a:pt x="290" y="137"/>
                  </a:lnTo>
                  <a:lnTo>
                    <a:pt x="276" y="139"/>
                  </a:lnTo>
                  <a:lnTo>
                    <a:pt x="259" y="136"/>
                  </a:lnTo>
                  <a:lnTo>
                    <a:pt x="244" y="135"/>
                  </a:lnTo>
                  <a:lnTo>
                    <a:pt x="226" y="133"/>
                  </a:lnTo>
                  <a:lnTo>
                    <a:pt x="210" y="132"/>
                  </a:lnTo>
                  <a:lnTo>
                    <a:pt x="206" y="131"/>
                  </a:lnTo>
                  <a:lnTo>
                    <a:pt x="195" y="124"/>
                  </a:lnTo>
                  <a:lnTo>
                    <a:pt x="190" y="123"/>
                  </a:lnTo>
                  <a:lnTo>
                    <a:pt x="178" y="123"/>
                  </a:lnTo>
                  <a:lnTo>
                    <a:pt x="176" y="123"/>
                  </a:lnTo>
                  <a:lnTo>
                    <a:pt x="166" y="123"/>
                  </a:lnTo>
                  <a:lnTo>
                    <a:pt x="151" y="123"/>
                  </a:lnTo>
                  <a:lnTo>
                    <a:pt x="150" y="123"/>
                  </a:lnTo>
                  <a:lnTo>
                    <a:pt x="145" y="125"/>
                  </a:lnTo>
                  <a:lnTo>
                    <a:pt x="142" y="125"/>
                  </a:lnTo>
                  <a:lnTo>
                    <a:pt x="138" y="124"/>
                  </a:lnTo>
                  <a:lnTo>
                    <a:pt x="134" y="124"/>
                  </a:lnTo>
                  <a:lnTo>
                    <a:pt x="126" y="125"/>
                  </a:lnTo>
                  <a:lnTo>
                    <a:pt x="121" y="125"/>
                  </a:lnTo>
                  <a:lnTo>
                    <a:pt x="119" y="125"/>
                  </a:lnTo>
                  <a:lnTo>
                    <a:pt x="116" y="125"/>
                  </a:lnTo>
                  <a:lnTo>
                    <a:pt x="115" y="125"/>
                  </a:lnTo>
                  <a:lnTo>
                    <a:pt x="113" y="125"/>
                  </a:lnTo>
                  <a:lnTo>
                    <a:pt x="112" y="127"/>
                  </a:lnTo>
                  <a:lnTo>
                    <a:pt x="111" y="129"/>
                  </a:lnTo>
                  <a:lnTo>
                    <a:pt x="110" y="130"/>
                  </a:lnTo>
                  <a:lnTo>
                    <a:pt x="108" y="129"/>
                  </a:lnTo>
                  <a:lnTo>
                    <a:pt x="104" y="128"/>
                  </a:lnTo>
                  <a:lnTo>
                    <a:pt x="103" y="127"/>
                  </a:lnTo>
                  <a:lnTo>
                    <a:pt x="102" y="128"/>
                  </a:lnTo>
                  <a:lnTo>
                    <a:pt x="101" y="130"/>
                  </a:lnTo>
                  <a:lnTo>
                    <a:pt x="100" y="131"/>
                  </a:lnTo>
                  <a:lnTo>
                    <a:pt x="99" y="132"/>
                  </a:lnTo>
                  <a:lnTo>
                    <a:pt x="97" y="132"/>
                  </a:lnTo>
                  <a:lnTo>
                    <a:pt x="96" y="132"/>
                  </a:lnTo>
                  <a:lnTo>
                    <a:pt x="95" y="132"/>
                  </a:lnTo>
                  <a:lnTo>
                    <a:pt x="95" y="131"/>
                  </a:lnTo>
                  <a:lnTo>
                    <a:pt x="95" y="130"/>
                  </a:lnTo>
                  <a:lnTo>
                    <a:pt x="95" y="129"/>
                  </a:lnTo>
                  <a:lnTo>
                    <a:pt x="93" y="129"/>
                  </a:lnTo>
                  <a:lnTo>
                    <a:pt x="92" y="129"/>
                  </a:lnTo>
                  <a:lnTo>
                    <a:pt x="88" y="129"/>
                  </a:lnTo>
                  <a:lnTo>
                    <a:pt x="86" y="129"/>
                  </a:lnTo>
                  <a:lnTo>
                    <a:pt x="85" y="129"/>
                  </a:lnTo>
                  <a:lnTo>
                    <a:pt x="83" y="129"/>
                  </a:lnTo>
                  <a:lnTo>
                    <a:pt x="80" y="126"/>
                  </a:lnTo>
                  <a:lnTo>
                    <a:pt x="75" y="120"/>
                  </a:lnTo>
                  <a:lnTo>
                    <a:pt x="72" y="118"/>
                  </a:lnTo>
                  <a:lnTo>
                    <a:pt x="66" y="116"/>
                  </a:lnTo>
                  <a:lnTo>
                    <a:pt x="64" y="116"/>
                  </a:lnTo>
                  <a:lnTo>
                    <a:pt x="63" y="116"/>
                  </a:lnTo>
                  <a:lnTo>
                    <a:pt x="61" y="115"/>
                  </a:lnTo>
                  <a:lnTo>
                    <a:pt x="59" y="115"/>
                  </a:lnTo>
                  <a:lnTo>
                    <a:pt x="57" y="116"/>
                  </a:lnTo>
                  <a:lnTo>
                    <a:pt x="51" y="120"/>
                  </a:lnTo>
                  <a:lnTo>
                    <a:pt x="45" y="126"/>
                  </a:lnTo>
                  <a:lnTo>
                    <a:pt x="41" y="131"/>
                  </a:lnTo>
                  <a:lnTo>
                    <a:pt x="45" y="132"/>
                  </a:lnTo>
                  <a:lnTo>
                    <a:pt x="47" y="133"/>
                  </a:lnTo>
                  <a:lnTo>
                    <a:pt x="48" y="134"/>
                  </a:lnTo>
                  <a:lnTo>
                    <a:pt x="48" y="136"/>
                  </a:lnTo>
                  <a:lnTo>
                    <a:pt x="46" y="137"/>
                  </a:lnTo>
                  <a:lnTo>
                    <a:pt x="44" y="138"/>
                  </a:lnTo>
                  <a:lnTo>
                    <a:pt x="41" y="138"/>
                  </a:lnTo>
                  <a:lnTo>
                    <a:pt x="40" y="140"/>
                  </a:lnTo>
                  <a:lnTo>
                    <a:pt x="40" y="141"/>
                  </a:lnTo>
                  <a:lnTo>
                    <a:pt x="40" y="143"/>
                  </a:lnTo>
                  <a:lnTo>
                    <a:pt x="40" y="145"/>
                  </a:lnTo>
                  <a:lnTo>
                    <a:pt x="38" y="148"/>
                  </a:lnTo>
                  <a:lnTo>
                    <a:pt x="37" y="149"/>
                  </a:lnTo>
                  <a:lnTo>
                    <a:pt x="38" y="151"/>
                  </a:lnTo>
                  <a:lnTo>
                    <a:pt x="38" y="152"/>
                  </a:lnTo>
                  <a:lnTo>
                    <a:pt x="39" y="153"/>
                  </a:lnTo>
                  <a:lnTo>
                    <a:pt x="39" y="155"/>
                  </a:lnTo>
                  <a:lnTo>
                    <a:pt x="38" y="157"/>
                  </a:lnTo>
                  <a:lnTo>
                    <a:pt x="37" y="160"/>
                  </a:lnTo>
                  <a:lnTo>
                    <a:pt x="36" y="162"/>
                  </a:lnTo>
                  <a:lnTo>
                    <a:pt x="37" y="163"/>
                  </a:lnTo>
                  <a:lnTo>
                    <a:pt x="38" y="166"/>
                  </a:lnTo>
                  <a:lnTo>
                    <a:pt x="40" y="169"/>
                  </a:lnTo>
                  <a:lnTo>
                    <a:pt x="41" y="170"/>
                  </a:lnTo>
                  <a:lnTo>
                    <a:pt x="43" y="171"/>
                  </a:lnTo>
                  <a:lnTo>
                    <a:pt x="44" y="172"/>
                  </a:lnTo>
                  <a:lnTo>
                    <a:pt x="44" y="172"/>
                  </a:lnTo>
                  <a:lnTo>
                    <a:pt x="44" y="173"/>
                  </a:lnTo>
                  <a:lnTo>
                    <a:pt x="44" y="173"/>
                  </a:lnTo>
                  <a:lnTo>
                    <a:pt x="43" y="173"/>
                  </a:lnTo>
                  <a:lnTo>
                    <a:pt x="43" y="174"/>
                  </a:lnTo>
                  <a:lnTo>
                    <a:pt x="42" y="174"/>
                  </a:lnTo>
                  <a:lnTo>
                    <a:pt x="41" y="176"/>
                  </a:lnTo>
                  <a:lnTo>
                    <a:pt x="41" y="178"/>
                  </a:lnTo>
                  <a:lnTo>
                    <a:pt x="42" y="179"/>
                  </a:lnTo>
                  <a:lnTo>
                    <a:pt x="42" y="180"/>
                  </a:lnTo>
                  <a:lnTo>
                    <a:pt x="42" y="182"/>
                  </a:lnTo>
                  <a:lnTo>
                    <a:pt x="41" y="182"/>
                  </a:lnTo>
                  <a:lnTo>
                    <a:pt x="38" y="181"/>
                  </a:lnTo>
                  <a:lnTo>
                    <a:pt x="36" y="181"/>
                  </a:lnTo>
                  <a:lnTo>
                    <a:pt x="35" y="181"/>
                  </a:lnTo>
                  <a:lnTo>
                    <a:pt x="35" y="182"/>
                  </a:lnTo>
                  <a:lnTo>
                    <a:pt x="35" y="184"/>
                  </a:lnTo>
                  <a:lnTo>
                    <a:pt x="34" y="186"/>
                  </a:lnTo>
                  <a:lnTo>
                    <a:pt x="33" y="191"/>
                  </a:lnTo>
                  <a:lnTo>
                    <a:pt x="32" y="193"/>
                  </a:lnTo>
                  <a:lnTo>
                    <a:pt x="30" y="194"/>
                  </a:lnTo>
                  <a:lnTo>
                    <a:pt x="26" y="195"/>
                  </a:lnTo>
                  <a:lnTo>
                    <a:pt x="25" y="196"/>
                  </a:lnTo>
                  <a:lnTo>
                    <a:pt x="23" y="196"/>
                  </a:lnTo>
                  <a:lnTo>
                    <a:pt x="22" y="196"/>
                  </a:lnTo>
                  <a:lnTo>
                    <a:pt x="21" y="197"/>
                  </a:lnTo>
                  <a:lnTo>
                    <a:pt x="22" y="198"/>
                  </a:lnTo>
                  <a:lnTo>
                    <a:pt x="22" y="200"/>
                  </a:lnTo>
                  <a:lnTo>
                    <a:pt x="21" y="201"/>
                  </a:lnTo>
                  <a:lnTo>
                    <a:pt x="19" y="203"/>
                  </a:lnTo>
                  <a:lnTo>
                    <a:pt x="17" y="204"/>
                  </a:lnTo>
                  <a:lnTo>
                    <a:pt x="13" y="205"/>
                  </a:lnTo>
                  <a:lnTo>
                    <a:pt x="14" y="206"/>
                  </a:lnTo>
                  <a:lnTo>
                    <a:pt x="15" y="207"/>
                  </a:lnTo>
                  <a:lnTo>
                    <a:pt x="14" y="208"/>
                  </a:lnTo>
                  <a:lnTo>
                    <a:pt x="15" y="209"/>
                  </a:lnTo>
                  <a:lnTo>
                    <a:pt x="15" y="210"/>
                  </a:lnTo>
                  <a:lnTo>
                    <a:pt x="15" y="216"/>
                  </a:lnTo>
                  <a:lnTo>
                    <a:pt x="17" y="227"/>
                  </a:lnTo>
                  <a:lnTo>
                    <a:pt x="17" y="230"/>
                  </a:lnTo>
                  <a:lnTo>
                    <a:pt x="16" y="240"/>
                  </a:lnTo>
                  <a:lnTo>
                    <a:pt x="16" y="242"/>
                  </a:lnTo>
                  <a:lnTo>
                    <a:pt x="15" y="243"/>
                  </a:lnTo>
                  <a:lnTo>
                    <a:pt x="14" y="244"/>
                  </a:lnTo>
                  <a:lnTo>
                    <a:pt x="13" y="245"/>
                  </a:lnTo>
                  <a:lnTo>
                    <a:pt x="11" y="247"/>
                  </a:lnTo>
                  <a:lnTo>
                    <a:pt x="10" y="248"/>
                  </a:lnTo>
                  <a:lnTo>
                    <a:pt x="10" y="251"/>
                  </a:lnTo>
                  <a:lnTo>
                    <a:pt x="10" y="251"/>
                  </a:lnTo>
                  <a:lnTo>
                    <a:pt x="9" y="252"/>
                  </a:lnTo>
                  <a:lnTo>
                    <a:pt x="9" y="253"/>
                  </a:lnTo>
                  <a:lnTo>
                    <a:pt x="9" y="254"/>
                  </a:lnTo>
                  <a:lnTo>
                    <a:pt x="8" y="255"/>
                  </a:lnTo>
                  <a:lnTo>
                    <a:pt x="7" y="256"/>
                  </a:lnTo>
                  <a:lnTo>
                    <a:pt x="6" y="256"/>
                  </a:lnTo>
                  <a:lnTo>
                    <a:pt x="6" y="258"/>
                  </a:lnTo>
                  <a:lnTo>
                    <a:pt x="8" y="258"/>
                  </a:lnTo>
                  <a:lnTo>
                    <a:pt x="8" y="259"/>
                  </a:lnTo>
                  <a:lnTo>
                    <a:pt x="7" y="261"/>
                  </a:lnTo>
                  <a:lnTo>
                    <a:pt x="7" y="263"/>
                  </a:lnTo>
                  <a:lnTo>
                    <a:pt x="8" y="264"/>
                  </a:lnTo>
                  <a:lnTo>
                    <a:pt x="9" y="265"/>
                  </a:lnTo>
                  <a:lnTo>
                    <a:pt x="9" y="266"/>
                  </a:lnTo>
                  <a:lnTo>
                    <a:pt x="8" y="266"/>
                  </a:lnTo>
                  <a:lnTo>
                    <a:pt x="8" y="267"/>
                  </a:lnTo>
                  <a:lnTo>
                    <a:pt x="11" y="272"/>
                  </a:lnTo>
                  <a:lnTo>
                    <a:pt x="12" y="274"/>
                  </a:lnTo>
                  <a:lnTo>
                    <a:pt x="12" y="274"/>
                  </a:lnTo>
                  <a:lnTo>
                    <a:pt x="13" y="275"/>
                  </a:lnTo>
                  <a:lnTo>
                    <a:pt x="13" y="276"/>
                  </a:lnTo>
                  <a:lnTo>
                    <a:pt x="12" y="277"/>
                  </a:lnTo>
                  <a:lnTo>
                    <a:pt x="12" y="278"/>
                  </a:lnTo>
                  <a:lnTo>
                    <a:pt x="12" y="279"/>
                  </a:lnTo>
                  <a:lnTo>
                    <a:pt x="13" y="281"/>
                  </a:lnTo>
                  <a:lnTo>
                    <a:pt x="14" y="282"/>
                  </a:lnTo>
                  <a:lnTo>
                    <a:pt x="15" y="284"/>
                  </a:lnTo>
                  <a:lnTo>
                    <a:pt x="15" y="290"/>
                  </a:lnTo>
                  <a:lnTo>
                    <a:pt x="15" y="292"/>
                  </a:lnTo>
                  <a:lnTo>
                    <a:pt x="13" y="294"/>
                  </a:lnTo>
                  <a:lnTo>
                    <a:pt x="14" y="294"/>
                  </a:lnTo>
                  <a:lnTo>
                    <a:pt x="14" y="295"/>
                  </a:lnTo>
                  <a:lnTo>
                    <a:pt x="14" y="296"/>
                  </a:lnTo>
                  <a:lnTo>
                    <a:pt x="13" y="295"/>
                  </a:lnTo>
                  <a:lnTo>
                    <a:pt x="12" y="294"/>
                  </a:lnTo>
                  <a:lnTo>
                    <a:pt x="13" y="293"/>
                  </a:lnTo>
                  <a:lnTo>
                    <a:pt x="12" y="292"/>
                  </a:lnTo>
                  <a:lnTo>
                    <a:pt x="12" y="291"/>
                  </a:lnTo>
                  <a:lnTo>
                    <a:pt x="9" y="289"/>
                  </a:lnTo>
                  <a:lnTo>
                    <a:pt x="8" y="288"/>
                  </a:lnTo>
                  <a:lnTo>
                    <a:pt x="6" y="287"/>
                  </a:lnTo>
                  <a:lnTo>
                    <a:pt x="7" y="286"/>
                  </a:lnTo>
                  <a:lnTo>
                    <a:pt x="8" y="285"/>
                  </a:lnTo>
                  <a:lnTo>
                    <a:pt x="8" y="283"/>
                  </a:lnTo>
                  <a:lnTo>
                    <a:pt x="8" y="282"/>
                  </a:lnTo>
                  <a:lnTo>
                    <a:pt x="7" y="283"/>
                  </a:lnTo>
                  <a:lnTo>
                    <a:pt x="5" y="288"/>
                  </a:lnTo>
                  <a:lnTo>
                    <a:pt x="5" y="289"/>
                  </a:lnTo>
                  <a:lnTo>
                    <a:pt x="6" y="290"/>
                  </a:lnTo>
                  <a:lnTo>
                    <a:pt x="6" y="290"/>
                  </a:lnTo>
                  <a:lnTo>
                    <a:pt x="5" y="291"/>
                  </a:lnTo>
                  <a:lnTo>
                    <a:pt x="5" y="292"/>
                  </a:lnTo>
                  <a:lnTo>
                    <a:pt x="4" y="293"/>
                  </a:lnTo>
                  <a:lnTo>
                    <a:pt x="2" y="293"/>
                  </a:lnTo>
                  <a:lnTo>
                    <a:pt x="1" y="292"/>
                  </a:lnTo>
                  <a:lnTo>
                    <a:pt x="0" y="292"/>
                  </a:lnTo>
                  <a:lnTo>
                    <a:pt x="0" y="294"/>
                  </a:lnTo>
                  <a:lnTo>
                    <a:pt x="0" y="296"/>
                  </a:lnTo>
                  <a:lnTo>
                    <a:pt x="2" y="297"/>
                  </a:lnTo>
                  <a:lnTo>
                    <a:pt x="3" y="298"/>
                  </a:lnTo>
                  <a:lnTo>
                    <a:pt x="4" y="298"/>
                  </a:lnTo>
                  <a:lnTo>
                    <a:pt x="4" y="296"/>
                  </a:lnTo>
                  <a:lnTo>
                    <a:pt x="6" y="295"/>
                  </a:lnTo>
                  <a:lnTo>
                    <a:pt x="7" y="295"/>
                  </a:lnTo>
                  <a:lnTo>
                    <a:pt x="9" y="296"/>
                  </a:lnTo>
                  <a:lnTo>
                    <a:pt x="10" y="296"/>
                  </a:lnTo>
                  <a:lnTo>
                    <a:pt x="12" y="297"/>
                  </a:lnTo>
                  <a:lnTo>
                    <a:pt x="14" y="298"/>
                  </a:lnTo>
                  <a:lnTo>
                    <a:pt x="16" y="300"/>
                  </a:lnTo>
                  <a:lnTo>
                    <a:pt x="18" y="301"/>
                  </a:lnTo>
                  <a:lnTo>
                    <a:pt x="19" y="302"/>
                  </a:lnTo>
                  <a:lnTo>
                    <a:pt x="19" y="303"/>
                  </a:lnTo>
                  <a:lnTo>
                    <a:pt x="19" y="307"/>
                  </a:lnTo>
                  <a:lnTo>
                    <a:pt x="19" y="309"/>
                  </a:lnTo>
                  <a:lnTo>
                    <a:pt x="20" y="311"/>
                  </a:lnTo>
                  <a:lnTo>
                    <a:pt x="21" y="312"/>
                  </a:lnTo>
                  <a:lnTo>
                    <a:pt x="23" y="314"/>
                  </a:lnTo>
                  <a:lnTo>
                    <a:pt x="24" y="314"/>
                  </a:lnTo>
                  <a:lnTo>
                    <a:pt x="24" y="315"/>
                  </a:lnTo>
                  <a:lnTo>
                    <a:pt x="25" y="318"/>
                  </a:lnTo>
                  <a:lnTo>
                    <a:pt x="25" y="321"/>
                  </a:lnTo>
                  <a:lnTo>
                    <a:pt x="25" y="322"/>
                  </a:lnTo>
                  <a:lnTo>
                    <a:pt x="25" y="324"/>
                  </a:lnTo>
                  <a:lnTo>
                    <a:pt x="25" y="326"/>
                  </a:lnTo>
                  <a:lnTo>
                    <a:pt x="23" y="325"/>
                  </a:lnTo>
                  <a:lnTo>
                    <a:pt x="22" y="323"/>
                  </a:lnTo>
                  <a:lnTo>
                    <a:pt x="21" y="322"/>
                  </a:lnTo>
                  <a:lnTo>
                    <a:pt x="20" y="321"/>
                  </a:lnTo>
                  <a:lnTo>
                    <a:pt x="21" y="323"/>
                  </a:lnTo>
                  <a:lnTo>
                    <a:pt x="25" y="328"/>
                  </a:lnTo>
                  <a:lnTo>
                    <a:pt x="25" y="330"/>
                  </a:lnTo>
                  <a:lnTo>
                    <a:pt x="25" y="331"/>
                  </a:lnTo>
                  <a:lnTo>
                    <a:pt x="25" y="334"/>
                  </a:lnTo>
                  <a:lnTo>
                    <a:pt x="26" y="335"/>
                  </a:lnTo>
                  <a:lnTo>
                    <a:pt x="26" y="336"/>
                  </a:lnTo>
                  <a:lnTo>
                    <a:pt x="27" y="336"/>
                  </a:lnTo>
                  <a:lnTo>
                    <a:pt x="28" y="337"/>
                  </a:lnTo>
                  <a:lnTo>
                    <a:pt x="28" y="337"/>
                  </a:lnTo>
                  <a:lnTo>
                    <a:pt x="29" y="337"/>
                  </a:lnTo>
                  <a:lnTo>
                    <a:pt x="29" y="338"/>
                  </a:lnTo>
                  <a:lnTo>
                    <a:pt x="28" y="339"/>
                  </a:lnTo>
                  <a:lnTo>
                    <a:pt x="28" y="340"/>
                  </a:lnTo>
                  <a:lnTo>
                    <a:pt x="29" y="343"/>
                  </a:lnTo>
                  <a:lnTo>
                    <a:pt x="30" y="345"/>
                  </a:lnTo>
                  <a:lnTo>
                    <a:pt x="31" y="346"/>
                  </a:lnTo>
                  <a:lnTo>
                    <a:pt x="30" y="350"/>
                  </a:lnTo>
                  <a:lnTo>
                    <a:pt x="31" y="351"/>
                  </a:lnTo>
                  <a:lnTo>
                    <a:pt x="31" y="353"/>
                  </a:lnTo>
                  <a:lnTo>
                    <a:pt x="31" y="354"/>
                  </a:lnTo>
                  <a:lnTo>
                    <a:pt x="29" y="353"/>
                  </a:lnTo>
                  <a:lnTo>
                    <a:pt x="28" y="350"/>
                  </a:lnTo>
                  <a:lnTo>
                    <a:pt x="27" y="348"/>
                  </a:lnTo>
                  <a:lnTo>
                    <a:pt x="26" y="347"/>
                  </a:lnTo>
                  <a:lnTo>
                    <a:pt x="25" y="348"/>
                  </a:lnTo>
                  <a:lnTo>
                    <a:pt x="25" y="349"/>
                  </a:lnTo>
                  <a:lnTo>
                    <a:pt x="26" y="349"/>
                  </a:lnTo>
                  <a:lnTo>
                    <a:pt x="27" y="350"/>
                  </a:lnTo>
                  <a:lnTo>
                    <a:pt x="28" y="351"/>
                  </a:lnTo>
                  <a:lnTo>
                    <a:pt x="28" y="352"/>
                  </a:lnTo>
                  <a:lnTo>
                    <a:pt x="28" y="354"/>
                  </a:lnTo>
                  <a:lnTo>
                    <a:pt x="29" y="356"/>
                  </a:lnTo>
                  <a:lnTo>
                    <a:pt x="30" y="359"/>
                  </a:lnTo>
                  <a:lnTo>
                    <a:pt x="30" y="361"/>
                  </a:lnTo>
                  <a:lnTo>
                    <a:pt x="33" y="367"/>
                  </a:lnTo>
                  <a:lnTo>
                    <a:pt x="34" y="371"/>
                  </a:lnTo>
                  <a:lnTo>
                    <a:pt x="34" y="374"/>
                  </a:lnTo>
                  <a:lnTo>
                    <a:pt x="35" y="376"/>
                  </a:lnTo>
                  <a:lnTo>
                    <a:pt x="36" y="383"/>
                  </a:lnTo>
                  <a:lnTo>
                    <a:pt x="37" y="384"/>
                  </a:lnTo>
                  <a:lnTo>
                    <a:pt x="39" y="387"/>
                  </a:lnTo>
                  <a:lnTo>
                    <a:pt x="41" y="392"/>
                  </a:lnTo>
                  <a:lnTo>
                    <a:pt x="46" y="397"/>
                  </a:lnTo>
                  <a:lnTo>
                    <a:pt x="46" y="398"/>
                  </a:lnTo>
                  <a:lnTo>
                    <a:pt x="47" y="405"/>
                  </a:lnTo>
                  <a:lnTo>
                    <a:pt x="48" y="406"/>
                  </a:lnTo>
                  <a:lnTo>
                    <a:pt x="49" y="409"/>
                  </a:lnTo>
                  <a:lnTo>
                    <a:pt x="50" y="412"/>
                  </a:lnTo>
                  <a:lnTo>
                    <a:pt x="49" y="418"/>
                  </a:lnTo>
                  <a:lnTo>
                    <a:pt x="51" y="421"/>
                  </a:lnTo>
                  <a:lnTo>
                    <a:pt x="50" y="421"/>
                  </a:lnTo>
                  <a:lnTo>
                    <a:pt x="49" y="422"/>
                  </a:lnTo>
                  <a:lnTo>
                    <a:pt x="49" y="423"/>
                  </a:lnTo>
                  <a:lnTo>
                    <a:pt x="48" y="425"/>
                  </a:lnTo>
                  <a:lnTo>
                    <a:pt x="48" y="439"/>
                  </a:lnTo>
                  <a:lnTo>
                    <a:pt x="47" y="441"/>
                  </a:lnTo>
                  <a:lnTo>
                    <a:pt x="46" y="444"/>
                  </a:lnTo>
                  <a:lnTo>
                    <a:pt x="48" y="449"/>
                  </a:lnTo>
                  <a:lnTo>
                    <a:pt x="52" y="455"/>
                  </a:lnTo>
                  <a:lnTo>
                    <a:pt x="53" y="457"/>
                  </a:lnTo>
                  <a:lnTo>
                    <a:pt x="54" y="459"/>
                  </a:lnTo>
                  <a:lnTo>
                    <a:pt x="54" y="460"/>
                  </a:lnTo>
                  <a:lnTo>
                    <a:pt x="55" y="461"/>
                  </a:lnTo>
                  <a:lnTo>
                    <a:pt x="57" y="463"/>
                  </a:lnTo>
                  <a:lnTo>
                    <a:pt x="57" y="465"/>
                  </a:lnTo>
                  <a:lnTo>
                    <a:pt x="57" y="466"/>
                  </a:lnTo>
                  <a:lnTo>
                    <a:pt x="58" y="468"/>
                  </a:lnTo>
                  <a:lnTo>
                    <a:pt x="58" y="470"/>
                  </a:lnTo>
                  <a:lnTo>
                    <a:pt x="59" y="470"/>
                  </a:lnTo>
                  <a:lnTo>
                    <a:pt x="59" y="471"/>
                  </a:lnTo>
                  <a:lnTo>
                    <a:pt x="59" y="472"/>
                  </a:lnTo>
                  <a:lnTo>
                    <a:pt x="60" y="473"/>
                  </a:lnTo>
                  <a:lnTo>
                    <a:pt x="62" y="474"/>
                  </a:lnTo>
                  <a:lnTo>
                    <a:pt x="64" y="477"/>
                  </a:lnTo>
                  <a:lnTo>
                    <a:pt x="64" y="479"/>
                  </a:lnTo>
                  <a:lnTo>
                    <a:pt x="64" y="483"/>
                  </a:lnTo>
                  <a:lnTo>
                    <a:pt x="63" y="489"/>
                  </a:lnTo>
                  <a:lnTo>
                    <a:pt x="64" y="490"/>
                  </a:lnTo>
                  <a:lnTo>
                    <a:pt x="65" y="490"/>
                  </a:lnTo>
                  <a:lnTo>
                    <a:pt x="67" y="490"/>
                  </a:lnTo>
                  <a:lnTo>
                    <a:pt x="68" y="489"/>
                  </a:lnTo>
                  <a:lnTo>
                    <a:pt x="72" y="485"/>
                  </a:lnTo>
                  <a:lnTo>
                    <a:pt x="73" y="484"/>
                  </a:lnTo>
                  <a:lnTo>
                    <a:pt x="74" y="484"/>
                  </a:lnTo>
                  <a:lnTo>
                    <a:pt x="75" y="485"/>
                  </a:lnTo>
                  <a:lnTo>
                    <a:pt x="76" y="486"/>
                  </a:lnTo>
                  <a:lnTo>
                    <a:pt x="77" y="486"/>
                  </a:lnTo>
                  <a:lnTo>
                    <a:pt x="79" y="486"/>
                  </a:lnTo>
                  <a:lnTo>
                    <a:pt x="80" y="486"/>
                  </a:lnTo>
                  <a:lnTo>
                    <a:pt x="83" y="488"/>
                  </a:lnTo>
                  <a:lnTo>
                    <a:pt x="85" y="488"/>
                  </a:lnTo>
                  <a:lnTo>
                    <a:pt x="87" y="488"/>
                  </a:lnTo>
                  <a:lnTo>
                    <a:pt x="87" y="489"/>
                  </a:lnTo>
                  <a:lnTo>
                    <a:pt x="89" y="489"/>
                  </a:lnTo>
                  <a:lnTo>
                    <a:pt x="91" y="490"/>
                  </a:lnTo>
                  <a:lnTo>
                    <a:pt x="93" y="492"/>
                  </a:lnTo>
                  <a:lnTo>
                    <a:pt x="94" y="492"/>
                  </a:lnTo>
                  <a:lnTo>
                    <a:pt x="95" y="493"/>
                  </a:lnTo>
                  <a:lnTo>
                    <a:pt x="97" y="493"/>
                  </a:lnTo>
                  <a:lnTo>
                    <a:pt x="98" y="494"/>
                  </a:lnTo>
                  <a:lnTo>
                    <a:pt x="100" y="495"/>
                  </a:lnTo>
                  <a:lnTo>
                    <a:pt x="100" y="495"/>
                  </a:lnTo>
                  <a:lnTo>
                    <a:pt x="103" y="494"/>
                  </a:lnTo>
                  <a:lnTo>
                    <a:pt x="104" y="495"/>
                  </a:lnTo>
                  <a:lnTo>
                    <a:pt x="105" y="495"/>
                  </a:lnTo>
                  <a:lnTo>
                    <a:pt x="108" y="494"/>
                  </a:lnTo>
                  <a:lnTo>
                    <a:pt x="112" y="493"/>
                  </a:lnTo>
                  <a:lnTo>
                    <a:pt x="115" y="492"/>
                  </a:lnTo>
                  <a:lnTo>
                    <a:pt x="117" y="493"/>
                  </a:lnTo>
                  <a:lnTo>
                    <a:pt x="118" y="492"/>
                  </a:lnTo>
                  <a:lnTo>
                    <a:pt x="119" y="493"/>
                  </a:lnTo>
                  <a:lnTo>
                    <a:pt x="119" y="494"/>
                  </a:lnTo>
                  <a:lnTo>
                    <a:pt x="118" y="494"/>
                  </a:lnTo>
                  <a:lnTo>
                    <a:pt x="117" y="494"/>
                  </a:lnTo>
                  <a:lnTo>
                    <a:pt x="115" y="494"/>
                  </a:lnTo>
                  <a:lnTo>
                    <a:pt x="114" y="494"/>
                  </a:lnTo>
                  <a:lnTo>
                    <a:pt x="115" y="494"/>
                  </a:lnTo>
                  <a:lnTo>
                    <a:pt x="116" y="494"/>
                  </a:lnTo>
                  <a:lnTo>
                    <a:pt x="118" y="494"/>
                  </a:lnTo>
                  <a:lnTo>
                    <a:pt x="120" y="494"/>
                  </a:lnTo>
                  <a:lnTo>
                    <a:pt x="121" y="494"/>
                  </a:lnTo>
                  <a:lnTo>
                    <a:pt x="123" y="494"/>
                  </a:lnTo>
                  <a:lnTo>
                    <a:pt x="125" y="494"/>
                  </a:lnTo>
                  <a:lnTo>
                    <a:pt x="130" y="491"/>
                  </a:lnTo>
                  <a:lnTo>
                    <a:pt x="132" y="490"/>
                  </a:lnTo>
                  <a:lnTo>
                    <a:pt x="134" y="490"/>
                  </a:lnTo>
                  <a:lnTo>
                    <a:pt x="134" y="490"/>
                  </a:lnTo>
                  <a:lnTo>
                    <a:pt x="134" y="491"/>
                  </a:lnTo>
                  <a:lnTo>
                    <a:pt x="135" y="490"/>
                  </a:lnTo>
                  <a:lnTo>
                    <a:pt x="135" y="489"/>
                  </a:lnTo>
                  <a:lnTo>
                    <a:pt x="140" y="484"/>
                  </a:lnTo>
                  <a:lnTo>
                    <a:pt x="143" y="481"/>
                  </a:lnTo>
                  <a:lnTo>
                    <a:pt x="146" y="479"/>
                  </a:lnTo>
                  <a:lnTo>
                    <a:pt x="149" y="479"/>
                  </a:lnTo>
                  <a:lnTo>
                    <a:pt x="152" y="479"/>
                  </a:lnTo>
                  <a:lnTo>
                    <a:pt x="155" y="480"/>
                  </a:lnTo>
                  <a:lnTo>
                    <a:pt x="156" y="481"/>
                  </a:lnTo>
                  <a:lnTo>
                    <a:pt x="157" y="482"/>
                  </a:lnTo>
                  <a:lnTo>
                    <a:pt x="158" y="483"/>
                  </a:lnTo>
                  <a:lnTo>
                    <a:pt x="158" y="484"/>
                  </a:lnTo>
                  <a:lnTo>
                    <a:pt x="158" y="485"/>
                  </a:lnTo>
                  <a:lnTo>
                    <a:pt x="158" y="486"/>
                  </a:lnTo>
                  <a:lnTo>
                    <a:pt x="160" y="483"/>
                  </a:lnTo>
                  <a:lnTo>
                    <a:pt x="162" y="483"/>
                  </a:lnTo>
                  <a:lnTo>
                    <a:pt x="164" y="483"/>
                  </a:lnTo>
                  <a:lnTo>
                    <a:pt x="165" y="483"/>
                  </a:lnTo>
                  <a:lnTo>
                    <a:pt x="165" y="484"/>
                  </a:lnTo>
                  <a:lnTo>
                    <a:pt x="165" y="485"/>
                  </a:lnTo>
                  <a:lnTo>
                    <a:pt x="165" y="485"/>
                  </a:lnTo>
                  <a:lnTo>
                    <a:pt x="168" y="486"/>
                  </a:lnTo>
                  <a:lnTo>
                    <a:pt x="169" y="486"/>
                  </a:lnTo>
                  <a:lnTo>
                    <a:pt x="170" y="486"/>
                  </a:lnTo>
                  <a:lnTo>
                    <a:pt x="171" y="485"/>
                  </a:lnTo>
                  <a:lnTo>
                    <a:pt x="172" y="484"/>
                  </a:lnTo>
                  <a:lnTo>
                    <a:pt x="172" y="483"/>
                  </a:lnTo>
                  <a:lnTo>
                    <a:pt x="169" y="482"/>
                  </a:lnTo>
                  <a:lnTo>
                    <a:pt x="168" y="483"/>
                  </a:lnTo>
                  <a:lnTo>
                    <a:pt x="167" y="481"/>
                  </a:lnTo>
                  <a:lnTo>
                    <a:pt x="168" y="480"/>
                  </a:lnTo>
                  <a:lnTo>
                    <a:pt x="169" y="479"/>
                  </a:lnTo>
                  <a:lnTo>
                    <a:pt x="170" y="481"/>
                  </a:lnTo>
                  <a:lnTo>
                    <a:pt x="172" y="480"/>
                  </a:lnTo>
                  <a:lnTo>
                    <a:pt x="173" y="479"/>
                  </a:lnTo>
                  <a:lnTo>
                    <a:pt x="173" y="478"/>
                  </a:lnTo>
                  <a:lnTo>
                    <a:pt x="173" y="478"/>
                  </a:lnTo>
                  <a:lnTo>
                    <a:pt x="174" y="478"/>
                  </a:lnTo>
                  <a:lnTo>
                    <a:pt x="176" y="478"/>
                  </a:lnTo>
                  <a:lnTo>
                    <a:pt x="177" y="478"/>
                  </a:lnTo>
                  <a:lnTo>
                    <a:pt x="178" y="478"/>
                  </a:lnTo>
                  <a:lnTo>
                    <a:pt x="179" y="477"/>
                  </a:lnTo>
                  <a:lnTo>
                    <a:pt x="179" y="476"/>
                  </a:lnTo>
                  <a:lnTo>
                    <a:pt x="180" y="476"/>
                  </a:lnTo>
                  <a:lnTo>
                    <a:pt x="180" y="477"/>
                  </a:lnTo>
                  <a:lnTo>
                    <a:pt x="180" y="478"/>
                  </a:lnTo>
                  <a:lnTo>
                    <a:pt x="181" y="478"/>
                  </a:lnTo>
                  <a:lnTo>
                    <a:pt x="181" y="478"/>
                  </a:lnTo>
                  <a:lnTo>
                    <a:pt x="181" y="480"/>
                  </a:lnTo>
                  <a:lnTo>
                    <a:pt x="180" y="480"/>
                  </a:lnTo>
                  <a:lnTo>
                    <a:pt x="178" y="480"/>
                  </a:lnTo>
                  <a:lnTo>
                    <a:pt x="176" y="481"/>
                  </a:lnTo>
                  <a:lnTo>
                    <a:pt x="176" y="482"/>
                  </a:lnTo>
                  <a:lnTo>
                    <a:pt x="178" y="483"/>
                  </a:lnTo>
                  <a:lnTo>
                    <a:pt x="180" y="484"/>
                  </a:lnTo>
                  <a:lnTo>
                    <a:pt x="181" y="484"/>
                  </a:lnTo>
                  <a:lnTo>
                    <a:pt x="182" y="484"/>
                  </a:lnTo>
                  <a:lnTo>
                    <a:pt x="183" y="482"/>
                  </a:lnTo>
                  <a:lnTo>
                    <a:pt x="182" y="479"/>
                  </a:lnTo>
                  <a:lnTo>
                    <a:pt x="182" y="478"/>
                  </a:lnTo>
                  <a:lnTo>
                    <a:pt x="184" y="473"/>
                  </a:lnTo>
                  <a:lnTo>
                    <a:pt x="185" y="473"/>
                  </a:lnTo>
                  <a:lnTo>
                    <a:pt x="185" y="471"/>
                  </a:lnTo>
                  <a:lnTo>
                    <a:pt x="185" y="470"/>
                  </a:lnTo>
                  <a:lnTo>
                    <a:pt x="185" y="470"/>
                  </a:lnTo>
                  <a:lnTo>
                    <a:pt x="186" y="469"/>
                  </a:lnTo>
                  <a:lnTo>
                    <a:pt x="189" y="466"/>
                  </a:lnTo>
                  <a:lnTo>
                    <a:pt x="192" y="464"/>
                  </a:lnTo>
                  <a:lnTo>
                    <a:pt x="205" y="461"/>
                  </a:lnTo>
                  <a:lnTo>
                    <a:pt x="207" y="460"/>
                  </a:lnTo>
                  <a:lnTo>
                    <a:pt x="210" y="457"/>
                  </a:lnTo>
                  <a:lnTo>
                    <a:pt x="213" y="453"/>
                  </a:lnTo>
                  <a:lnTo>
                    <a:pt x="214" y="451"/>
                  </a:lnTo>
                  <a:lnTo>
                    <a:pt x="216" y="450"/>
                  </a:lnTo>
                  <a:lnTo>
                    <a:pt x="218" y="448"/>
                  </a:lnTo>
                  <a:lnTo>
                    <a:pt x="226" y="440"/>
                  </a:lnTo>
                  <a:lnTo>
                    <a:pt x="228" y="439"/>
                  </a:lnTo>
                  <a:lnTo>
                    <a:pt x="238" y="437"/>
                  </a:lnTo>
                  <a:lnTo>
                    <a:pt x="239" y="436"/>
                  </a:lnTo>
                  <a:lnTo>
                    <a:pt x="240" y="436"/>
                  </a:lnTo>
                  <a:lnTo>
                    <a:pt x="243" y="436"/>
                  </a:lnTo>
                  <a:lnTo>
                    <a:pt x="244" y="436"/>
                  </a:lnTo>
                  <a:lnTo>
                    <a:pt x="247" y="435"/>
                  </a:lnTo>
                  <a:lnTo>
                    <a:pt x="249" y="434"/>
                  </a:lnTo>
                  <a:lnTo>
                    <a:pt x="261" y="434"/>
                  </a:lnTo>
                  <a:lnTo>
                    <a:pt x="267" y="432"/>
                  </a:lnTo>
                  <a:lnTo>
                    <a:pt x="269" y="432"/>
                  </a:lnTo>
                  <a:lnTo>
                    <a:pt x="270" y="431"/>
                  </a:lnTo>
                  <a:lnTo>
                    <a:pt x="271" y="431"/>
                  </a:lnTo>
                  <a:lnTo>
                    <a:pt x="272" y="432"/>
                  </a:lnTo>
                  <a:lnTo>
                    <a:pt x="275" y="433"/>
                  </a:lnTo>
                  <a:lnTo>
                    <a:pt x="291" y="433"/>
                  </a:lnTo>
                  <a:lnTo>
                    <a:pt x="292" y="433"/>
                  </a:lnTo>
                  <a:lnTo>
                    <a:pt x="296" y="431"/>
                  </a:lnTo>
                  <a:lnTo>
                    <a:pt x="298" y="431"/>
                  </a:lnTo>
                  <a:lnTo>
                    <a:pt x="299" y="431"/>
                  </a:lnTo>
                  <a:lnTo>
                    <a:pt x="302" y="432"/>
                  </a:lnTo>
                  <a:lnTo>
                    <a:pt x="304" y="432"/>
                  </a:lnTo>
                  <a:lnTo>
                    <a:pt x="305" y="432"/>
                  </a:lnTo>
                  <a:lnTo>
                    <a:pt x="314" y="429"/>
                  </a:lnTo>
                  <a:lnTo>
                    <a:pt x="321" y="424"/>
                  </a:lnTo>
                  <a:lnTo>
                    <a:pt x="339" y="421"/>
                  </a:lnTo>
                  <a:lnTo>
                    <a:pt x="356" y="415"/>
                  </a:lnTo>
                  <a:lnTo>
                    <a:pt x="360" y="413"/>
                  </a:lnTo>
                  <a:lnTo>
                    <a:pt x="369" y="405"/>
                  </a:lnTo>
                  <a:lnTo>
                    <a:pt x="376" y="399"/>
                  </a:lnTo>
                  <a:lnTo>
                    <a:pt x="376" y="397"/>
                  </a:lnTo>
                  <a:lnTo>
                    <a:pt x="388" y="393"/>
                  </a:lnTo>
                  <a:lnTo>
                    <a:pt x="392" y="392"/>
                  </a:lnTo>
                  <a:lnTo>
                    <a:pt x="396" y="387"/>
                  </a:lnTo>
                  <a:lnTo>
                    <a:pt x="397" y="386"/>
                  </a:lnTo>
                  <a:lnTo>
                    <a:pt x="398" y="386"/>
                  </a:lnTo>
                  <a:lnTo>
                    <a:pt x="401" y="385"/>
                  </a:lnTo>
                  <a:lnTo>
                    <a:pt x="403" y="384"/>
                  </a:lnTo>
                  <a:lnTo>
                    <a:pt x="409" y="386"/>
                  </a:lnTo>
                  <a:lnTo>
                    <a:pt x="412" y="387"/>
                  </a:lnTo>
                  <a:lnTo>
                    <a:pt x="412" y="386"/>
                  </a:lnTo>
                  <a:lnTo>
                    <a:pt x="414" y="387"/>
                  </a:lnTo>
                  <a:lnTo>
                    <a:pt x="415" y="387"/>
                  </a:lnTo>
                  <a:lnTo>
                    <a:pt x="416" y="389"/>
                  </a:lnTo>
                  <a:lnTo>
                    <a:pt x="416" y="391"/>
                  </a:lnTo>
                  <a:lnTo>
                    <a:pt x="424" y="388"/>
                  </a:lnTo>
                  <a:lnTo>
                    <a:pt x="427" y="388"/>
                  </a:lnTo>
                  <a:lnTo>
                    <a:pt x="427" y="387"/>
                  </a:lnTo>
                  <a:lnTo>
                    <a:pt x="433" y="387"/>
                  </a:lnTo>
                  <a:lnTo>
                    <a:pt x="436" y="387"/>
                  </a:lnTo>
                  <a:lnTo>
                    <a:pt x="437" y="389"/>
                  </a:lnTo>
                  <a:lnTo>
                    <a:pt x="438" y="388"/>
                  </a:lnTo>
                  <a:lnTo>
                    <a:pt x="439" y="388"/>
                  </a:lnTo>
                  <a:lnTo>
                    <a:pt x="439" y="388"/>
                  </a:lnTo>
                  <a:lnTo>
                    <a:pt x="442" y="385"/>
                  </a:lnTo>
                  <a:lnTo>
                    <a:pt x="444" y="385"/>
                  </a:lnTo>
                  <a:lnTo>
                    <a:pt x="453" y="385"/>
                  </a:lnTo>
                  <a:lnTo>
                    <a:pt x="454" y="385"/>
                  </a:lnTo>
                  <a:lnTo>
                    <a:pt x="454" y="385"/>
                  </a:lnTo>
                  <a:lnTo>
                    <a:pt x="455" y="384"/>
                  </a:lnTo>
                  <a:lnTo>
                    <a:pt x="457" y="384"/>
                  </a:lnTo>
                  <a:lnTo>
                    <a:pt x="462" y="377"/>
                  </a:lnTo>
                  <a:lnTo>
                    <a:pt x="463" y="376"/>
                  </a:lnTo>
                  <a:lnTo>
                    <a:pt x="465" y="376"/>
                  </a:lnTo>
                  <a:lnTo>
                    <a:pt x="466" y="374"/>
                  </a:lnTo>
                  <a:lnTo>
                    <a:pt x="466" y="373"/>
                  </a:lnTo>
                  <a:lnTo>
                    <a:pt x="467" y="372"/>
                  </a:lnTo>
                  <a:lnTo>
                    <a:pt x="467" y="370"/>
                  </a:lnTo>
                  <a:lnTo>
                    <a:pt x="467" y="369"/>
                  </a:lnTo>
                  <a:lnTo>
                    <a:pt x="468" y="369"/>
                  </a:lnTo>
                  <a:lnTo>
                    <a:pt x="469" y="368"/>
                  </a:lnTo>
                  <a:lnTo>
                    <a:pt x="470" y="368"/>
                  </a:lnTo>
                  <a:lnTo>
                    <a:pt x="471" y="368"/>
                  </a:lnTo>
                  <a:lnTo>
                    <a:pt x="472" y="366"/>
                  </a:lnTo>
                  <a:lnTo>
                    <a:pt x="472" y="366"/>
                  </a:lnTo>
                  <a:lnTo>
                    <a:pt x="476" y="364"/>
                  </a:lnTo>
                  <a:lnTo>
                    <a:pt x="477" y="364"/>
                  </a:lnTo>
                  <a:lnTo>
                    <a:pt x="477" y="363"/>
                  </a:lnTo>
                  <a:lnTo>
                    <a:pt x="478" y="362"/>
                  </a:lnTo>
                  <a:lnTo>
                    <a:pt x="477" y="361"/>
                  </a:lnTo>
                  <a:lnTo>
                    <a:pt x="478" y="358"/>
                  </a:lnTo>
                  <a:lnTo>
                    <a:pt x="478" y="355"/>
                  </a:lnTo>
                  <a:lnTo>
                    <a:pt x="483" y="349"/>
                  </a:lnTo>
                  <a:lnTo>
                    <a:pt x="483" y="348"/>
                  </a:lnTo>
                  <a:lnTo>
                    <a:pt x="485" y="347"/>
                  </a:lnTo>
                  <a:lnTo>
                    <a:pt x="486" y="347"/>
                  </a:lnTo>
                  <a:lnTo>
                    <a:pt x="488" y="348"/>
                  </a:lnTo>
                  <a:lnTo>
                    <a:pt x="489" y="348"/>
                  </a:lnTo>
                  <a:lnTo>
                    <a:pt x="490" y="348"/>
                  </a:lnTo>
                  <a:lnTo>
                    <a:pt x="490" y="346"/>
                  </a:lnTo>
                  <a:lnTo>
                    <a:pt x="493" y="345"/>
                  </a:lnTo>
                  <a:lnTo>
                    <a:pt x="500" y="342"/>
                  </a:lnTo>
                  <a:lnTo>
                    <a:pt x="503" y="339"/>
                  </a:lnTo>
                  <a:lnTo>
                    <a:pt x="504" y="338"/>
                  </a:lnTo>
                  <a:lnTo>
                    <a:pt x="507" y="338"/>
                  </a:lnTo>
                  <a:lnTo>
                    <a:pt x="510" y="337"/>
                  </a:lnTo>
                  <a:lnTo>
                    <a:pt x="519" y="331"/>
                  </a:lnTo>
                  <a:lnTo>
                    <a:pt x="536" y="327"/>
                  </a:lnTo>
                  <a:lnTo>
                    <a:pt x="547" y="323"/>
                  </a:lnTo>
                  <a:lnTo>
                    <a:pt x="551" y="323"/>
                  </a:lnTo>
                  <a:lnTo>
                    <a:pt x="552" y="323"/>
                  </a:lnTo>
                  <a:lnTo>
                    <a:pt x="553" y="323"/>
                  </a:lnTo>
                  <a:lnTo>
                    <a:pt x="554" y="323"/>
                  </a:lnTo>
                  <a:lnTo>
                    <a:pt x="554" y="325"/>
                  </a:lnTo>
                  <a:lnTo>
                    <a:pt x="555" y="325"/>
                  </a:lnTo>
                  <a:lnTo>
                    <a:pt x="556" y="325"/>
                  </a:lnTo>
                  <a:lnTo>
                    <a:pt x="556" y="324"/>
                  </a:lnTo>
                  <a:lnTo>
                    <a:pt x="560" y="323"/>
                  </a:lnTo>
                  <a:lnTo>
                    <a:pt x="562" y="323"/>
                  </a:lnTo>
                  <a:lnTo>
                    <a:pt x="563" y="323"/>
                  </a:lnTo>
                  <a:lnTo>
                    <a:pt x="564" y="323"/>
                  </a:lnTo>
                  <a:lnTo>
                    <a:pt x="569" y="321"/>
                  </a:lnTo>
                  <a:lnTo>
                    <a:pt x="573" y="318"/>
                  </a:lnTo>
                  <a:lnTo>
                    <a:pt x="577" y="317"/>
                  </a:lnTo>
                  <a:lnTo>
                    <a:pt x="578" y="317"/>
                  </a:lnTo>
                  <a:lnTo>
                    <a:pt x="583" y="312"/>
                  </a:lnTo>
                  <a:lnTo>
                    <a:pt x="586" y="311"/>
                  </a:lnTo>
                  <a:lnTo>
                    <a:pt x="592" y="307"/>
                  </a:lnTo>
                  <a:lnTo>
                    <a:pt x="600" y="306"/>
                  </a:lnTo>
                  <a:lnTo>
                    <a:pt x="614" y="303"/>
                  </a:lnTo>
                  <a:lnTo>
                    <a:pt x="631" y="300"/>
                  </a:lnTo>
                  <a:lnTo>
                    <a:pt x="646" y="296"/>
                  </a:lnTo>
                  <a:lnTo>
                    <a:pt x="647" y="295"/>
                  </a:lnTo>
                  <a:lnTo>
                    <a:pt x="649" y="294"/>
                  </a:lnTo>
                  <a:lnTo>
                    <a:pt x="651" y="293"/>
                  </a:lnTo>
                  <a:lnTo>
                    <a:pt x="653" y="294"/>
                  </a:lnTo>
                  <a:lnTo>
                    <a:pt x="654" y="293"/>
                  </a:lnTo>
                  <a:lnTo>
                    <a:pt x="657" y="291"/>
                  </a:lnTo>
                  <a:lnTo>
                    <a:pt x="658" y="291"/>
                  </a:lnTo>
                  <a:lnTo>
                    <a:pt x="658" y="290"/>
                  </a:lnTo>
                  <a:lnTo>
                    <a:pt x="659" y="290"/>
                  </a:lnTo>
                  <a:lnTo>
                    <a:pt x="661" y="290"/>
                  </a:lnTo>
                  <a:lnTo>
                    <a:pt x="663" y="289"/>
                  </a:lnTo>
                  <a:lnTo>
                    <a:pt x="664" y="288"/>
                  </a:lnTo>
                  <a:lnTo>
                    <a:pt x="665" y="287"/>
                  </a:lnTo>
                  <a:lnTo>
                    <a:pt x="666" y="286"/>
                  </a:lnTo>
                  <a:lnTo>
                    <a:pt x="674" y="285"/>
                  </a:lnTo>
                  <a:lnTo>
                    <a:pt x="675" y="285"/>
                  </a:lnTo>
                  <a:lnTo>
                    <a:pt x="675" y="284"/>
                  </a:lnTo>
                  <a:lnTo>
                    <a:pt x="675" y="283"/>
                  </a:lnTo>
                  <a:lnTo>
                    <a:pt x="674" y="282"/>
                  </a:lnTo>
                  <a:lnTo>
                    <a:pt x="675" y="281"/>
                  </a:lnTo>
                  <a:lnTo>
                    <a:pt x="676" y="281"/>
                  </a:lnTo>
                  <a:lnTo>
                    <a:pt x="682" y="277"/>
                  </a:lnTo>
                  <a:lnTo>
                    <a:pt x="686" y="276"/>
                  </a:lnTo>
                  <a:lnTo>
                    <a:pt x="687" y="276"/>
                  </a:lnTo>
                  <a:lnTo>
                    <a:pt x="688" y="275"/>
                  </a:lnTo>
                  <a:lnTo>
                    <a:pt x="688" y="275"/>
                  </a:lnTo>
                  <a:lnTo>
                    <a:pt x="688" y="276"/>
                  </a:lnTo>
                  <a:lnTo>
                    <a:pt x="689" y="276"/>
                  </a:lnTo>
                  <a:lnTo>
                    <a:pt x="690" y="277"/>
                  </a:lnTo>
                  <a:lnTo>
                    <a:pt x="690" y="276"/>
                  </a:lnTo>
                  <a:lnTo>
                    <a:pt x="690" y="275"/>
                  </a:lnTo>
                  <a:lnTo>
                    <a:pt x="691" y="275"/>
                  </a:lnTo>
                  <a:lnTo>
                    <a:pt x="691" y="274"/>
                  </a:lnTo>
                  <a:lnTo>
                    <a:pt x="694" y="272"/>
                  </a:lnTo>
                  <a:lnTo>
                    <a:pt x="699" y="269"/>
                  </a:lnTo>
                  <a:lnTo>
                    <a:pt x="700" y="269"/>
                  </a:lnTo>
                  <a:lnTo>
                    <a:pt x="701" y="269"/>
                  </a:lnTo>
                  <a:lnTo>
                    <a:pt x="702" y="268"/>
                  </a:lnTo>
                  <a:lnTo>
                    <a:pt x="703" y="268"/>
                  </a:lnTo>
                  <a:lnTo>
                    <a:pt x="703" y="267"/>
                  </a:lnTo>
                  <a:lnTo>
                    <a:pt x="704" y="267"/>
                  </a:lnTo>
                  <a:lnTo>
                    <a:pt x="715" y="264"/>
                  </a:lnTo>
                  <a:lnTo>
                    <a:pt x="717" y="264"/>
                  </a:lnTo>
                  <a:lnTo>
                    <a:pt x="717" y="264"/>
                  </a:lnTo>
                  <a:lnTo>
                    <a:pt x="717" y="263"/>
                  </a:lnTo>
                  <a:lnTo>
                    <a:pt x="718" y="262"/>
                  </a:lnTo>
                  <a:lnTo>
                    <a:pt x="718" y="261"/>
                  </a:lnTo>
                  <a:lnTo>
                    <a:pt x="718" y="260"/>
                  </a:lnTo>
                  <a:lnTo>
                    <a:pt x="718" y="259"/>
                  </a:lnTo>
                  <a:lnTo>
                    <a:pt x="717" y="259"/>
                  </a:lnTo>
                  <a:lnTo>
                    <a:pt x="717" y="256"/>
                  </a:lnTo>
                  <a:lnTo>
                    <a:pt x="717" y="252"/>
                  </a:lnTo>
                  <a:lnTo>
                    <a:pt x="717" y="247"/>
                  </a:lnTo>
                  <a:lnTo>
                    <a:pt x="717" y="246"/>
                  </a:lnTo>
                  <a:lnTo>
                    <a:pt x="715" y="244"/>
                  </a:lnTo>
                  <a:lnTo>
                    <a:pt x="713" y="243"/>
                  </a:lnTo>
                  <a:lnTo>
                    <a:pt x="714" y="240"/>
                  </a:lnTo>
                  <a:lnTo>
                    <a:pt x="713" y="238"/>
                  </a:lnTo>
                  <a:lnTo>
                    <a:pt x="712" y="237"/>
                  </a:lnTo>
                  <a:lnTo>
                    <a:pt x="712" y="235"/>
                  </a:lnTo>
                  <a:lnTo>
                    <a:pt x="712" y="234"/>
                  </a:lnTo>
                  <a:lnTo>
                    <a:pt x="714" y="232"/>
                  </a:lnTo>
                  <a:lnTo>
                    <a:pt x="715" y="228"/>
                  </a:lnTo>
                  <a:lnTo>
                    <a:pt x="717" y="227"/>
                  </a:lnTo>
                  <a:lnTo>
                    <a:pt x="717" y="225"/>
                  </a:lnTo>
                  <a:lnTo>
                    <a:pt x="717" y="224"/>
                  </a:lnTo>
                  <a:lnTo>
                    <a:pt x="717" y="223"/>
                  </a:lnTo>
                  <a:lnTo>
                    <a:pt x="717" y="222"/>
                  </a:lnTo>
                  <a:lnTo>
                    <a:pt x="717" y="221"/>
                  </a:lnTo>
                  <a:lnTo>
                    <a:pt x="717" y="220"/>
                  </a:lnTo>
                  <a:lnTo>
                    <a:pt x="719" y="218"/>
                  </a:lnTo>
                  <a:lnTo>
                    <a:pt x="720" y="215"/>
                  </a:lnTo>
                  <a:lnTo>
                    <a:pt x="721" y="214"/>
                  </a:lnTo>
                  <a:lnTo>
                    <a:pt x="724" y="212"/>
                  </a:lnTo>
                  <a:lnTo>
                    <a:pt x="732" y="205"/>
                  </a:lnTo>
                  <a:lnTo>
                    <a:pt x="739" y="199"/>
                  </a:lnTo>
                  <a:lnTo>
                    <a:pt x="744" y="196"/>
                  </a:lnTo>
                  <a:lnTo>
                    <a:pt x="755" y="195"/>
                  </a:lnTo>
                  <a:lnTo>
                    <a:pt x="757" y="194"/>
                  </a:lnTo>
                  <a:lnTo>
                    <a:pt x="759" y="192"/>
                  </a:lnTo>
                  <a:lnTo>
                    <a:pt x="760" y="192"/>
                  </a:lnTo>
                  <a:lnTo>
                    <a:pt x="763" y="191"/>
                  </a:lnTo>
                  <a:lnTo>
                    <a:pt x="766" y="189"/>
                  </a:lnTo>
                  <a:lnTo>
                    <a:pt x="768" y="188"/>
                  </a:lnTo>
                  <a:lnTo>
                    <a:pt x="769" y="188"/>
                  </a:lnTo>
                  <a:lnTo>
                    <a:pt x="770" y="187"/>
                  </a:lnTo>
                  <a:lnTo>
                    <a:pt x="771" y="186"/>
                  </a:lnTo>
                  <a:lnTo>
                    <a:pt x="772" y="186"/>
                  </a:lnTo>
                  <a:lnTo>
                    <a:pt x="773" y="186"/>
                  </a:lnTo>
                  <a:lnTo>
                    <a:pt x="774" y="185"/>
                  </a:lnTo>
                  <a:lnTo>
                    <a:pt x="776" y="186"/>
                  </a:lnTo>
                  <a:lnTo>
                    <a:pt x="781" y="185"/>
                  </a:lnTo>
                  <a:lnTo>
                    <a:pt x="782" y="184"/>
                  </a:lnTo>
                  <a:lnTo>
                    <a:pt x="777" y="173"/>
                  </a:lnTo>
                  <a:lnTo>
                    <a:pt x="772" y="16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2068">
              <a:extLst>
                <a:ext uri="{FF2B5EF4-FFF2-40B4-BE49-F238E27FC236}">
                  <a16:creationId xmlns:a16="http://schemas.microsoft.com/office/drawing/2014/main" id="{68071866-E3E5-EF5D-19A4-782103F119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2125" y="4219576"/>
              <a:ext cx="196850" cy="214313"/>
            </a:xfrm>
            <a:custGeom>
              <a:avLst/>
              <a:gdLst>
                <a:gd name="T0" fmla="*/ 82 w 124"/>
                <a:gd name="T1" fmla="*/ 6 h 135"/>
                <a:gd name="T2" fmla="*/ 79 w 124"/>
                <a:gd name="T3" fmla="*/ 19 h 135"/>
                <a:gd name="T4" fmla="*/ 74 w 124"/>
                <a:gd name="T5" fmla="*/ 22 h 135"/>
                <a:gd name="T6" fmla="*/ 59 w 124"/>
                <a:gd name="T7" fmla="*/ 16 h 135"/>
                <a:gd name="T8" fmla="*/ 47 w 124"/>
                <a:gd name="T9" fmla="*/ 18 h 135"/>
                <a:gd name="T10" fmla="*/ 29 w 124"/>
                <a:gd name="T11" fmla="*/ 46 h 135"/>
                <a:gd name="T12" fmla="*/ 23 w 124"/>
                <a:gd name="T13" fmla="*/ 53 h 135"/>
                <a:gd name="T14" fmla="*/ 12 w 124"/>
                <a:gd name="T15" fmla="*/ 69 h 135"/>
                <a:gd name="T16" fmla="*/ 10 w 124"/>
                <a:gd name="T17" fmla="*/ 70 h 135"/>
                <a:gd name="T18" fmla="*/ 4 w 124"/>
                <a:gd name="T19" fmla="*/ 77 h 135"/>
                <a:gd name="T20" fmla="*/ 2 w 124"/>
                <a:gd name="T21" fmla="*/ 102 h 135"/>
                <a:gd name="T22" fmla="*/ 1 w 124"/>
                <a:gd name="T23" fmla="*/ 131 h 135"/>
                <a:gd name="T24" fmla="*/ 13 w 124"/>
                <a:gd name="T25" fmla="*/ 134 h 135"/>
                <a:gd name="T26" fmla="*/ 16 w 124"/>
                <a:gd name="T27" fmla="*/ 134 h 135"/>
                <a:gd name="T28" fmla="*/ 27 w 124"/>
                <a:gd name="T29" fmla="*/ 131 h 135"/>
                <a:gd name="T30" fmla="*/ 37 w 124"/>
                <a:gd name="T31" fmla="*/ 131 h 135"/>
                <a:gd name="T32" fmla="*/ 42 w 124"/>
                <a:gd name="T33" fmla="*/ 130 h 135"/>
                <a:gd name="T34" fmla="*/ 48 w 124"/>
                <a:gd name="T35" fmla="*/ 130 h 135"/>
                <a:gd name="T36" fmla="*/ 64 w 124"/>
                <a:gd name="T37" fmla="*/ 124 h 135"/>
                <a:gd name="T38" fmla="*/ 74 w 124"/>
                <a:gd name="T39" fmla="*/ 125 h 135"/>
                <a:gd name="T40" fmla="*/ 81 w 124"/>
                <a:gd name="T41" fmla="*/ 131 h 135"/>
                <a:gd name="T42" fmla="*/ 86 w 124"/>
                <a:gd name="T43" fmla="*/ 131 h 135"/>
                <a:gd name="T44" fmla="*/ 112 w 124"/>
                <a:gd name="T45" fmla="*/ 92 h 135"/>
                <a:gd name="T46" fmla="*/ 106 w 124"/>
                <a:gd name="T47" fmla="*/ 89 h 135"/>
                <a:gd name="T48" fmla="*/ 103 w 124"/>
                <a:gd name="T49" fmla="*/ 84 h 135"/>
                <a:gd name="T50" fmla="*/ 98 w 124"/>
                <a:gd name="T51" fmla="*/ 85 h 135"/>
                <a:gd name="T52" fmla="*/ 83 w 124"/>
                <a:gd name="T53" fmla="*/ 85 h 135"/>
                <a:gd name="T54" fmla="*/ 80 w 124"/>
                <a:gd name="T55" fmla="*/ 86 h 135"/>
                <a:gd name="T56" fmla="*/ 68 w 124"/>
                <a:gd name="T57" fmla="*/ 91 h 135"/>
                <a:gd name="T58" fmla="*/ 70 w 124"/>
                <a:gd name="T59" fmla="*/ 92 h 135"/>
                <a:gd name="T60" fmla="*/ 67 w 124"/>
                <a:gd name="T61" fmla="*/ 92 h 135"/>
                <a:gd name="T62" fmla="*/ 61 w 124"/>
                <a:gd name="T63" fmla="*/ 92 h 135"/>
                <a:gd name="T64" fmla="*/ 59 w 124"/>
                <a:gd name="T65" fmla="*/ 87 h 135"/>
                <a:gd name="T66" fmla="*/ 59 w 124"/>
                <a:gd name="T67" fmla="*/ 85 h 135"/>
                <a:gd name="T68" fmla="*/ 64 w 124"/>
                <a:gd name="T69" fmla="*/ 87 h 135"/>
                <a:gd name="T70" fmla="*/ 69 w 124"/>
                <a:gd name="T71" fmla="*/ 86 h 135"/>
                <a:gd name="T72" fmla="*/ 80 w 124"/>
                <a:gd name="T73" fmla="*/ 73 h 135"/>
                <a:gd name="T74" fmla="*/ 90 w 124"/>
                <a:gd name="T75" fmla="*/ 70 h 135"/>
                <a:gd name="T76" fmla="*/ 98 w 124"/>
                <a:gd name="T77" fmla="*/ 69 h 135"/>
                <a:gd name="T78" fmla="*/ 100 w 124"/>
                <a:gd name="T79" fmla="*/ 67 h 135"/>
                <a:gd name="T80" fmla="*/ 111 w 124"/>
                <a:gd name="T81" fmla="*/ 56 h 135"/>
                <a:gd name="T82" fmla="*/ 120 w 124"/>
                <a:gd name="T83" fmla="*/ 54 h 135"/>
                <a:gd name="T84" fmla="*/ 124 w 124"/>
                <a:gd name="T85" fmla="*/ 47 h 135"/>
                <a:gd name="T86" fmla="*/ 122 w 124"/>
                <a:gd name="T87" fmla="*/ 31 h 135"/>
                <a:gd name="T88" fmla="*/ 121 w 124"/>
                <a:gd name="T89" fmla="*/ 25 h 135"/>
                <a:gd name="T90" fmla="*/ 119 w 124"/>
                <a:gd name="T91" fmla="*/ 21 h 135"/>
                <a:gd name="T92" fmla="*/ 116 w 124"/>
                <a:gd name="T93" fmla="*/ 17 h 135"/>
                <a:gd name="T94" fmla="*/ 105 w 124"/>
                <a:gd name="T95" fmla="*/ 4 h 135"/>
                <a:gd name="T96" fmla="*/ 86 w 124"/>
                <a:gd name="T97" fmla="*/ 6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4" h="135">
                  <a:moveTo>
                    <a:pt x="85" y="6"/>
                  </a:moveTo>
                  <a:lnTo>
                    <a:pt x="84" y="6"/>
                  </a:lnTo>
                  <a:lnTo>
                    <a:pt x="83" y="6"/>
                  </a:lnTo>
                  <a:lnTo>
                    <a:pt x="82" y="6"/>
                  </a:lnTo>
                  <a:lnTo>
                    <a:pt x="81" y="11"/>
                  </a:lnTo>
                  <a:lnTo>
                    <a:pt x="78" y="14"/>
                  </a:lnTo>
                  <a:lnTo>
                    <a:pt x="78" y="16"/>
                  </a:lnTo>
                  <a:lnTo>
                    <a:pt x="79" y="19"/>
                  </a:lnTo>
                  <a:lnTo>
                    <a:pt x="79" y="22"/>
                  </a:lnTo>
                  <a:lnTo>
                    <a:pt x="77" y="22"/>
                  </a:lnTo>
                  <a:lnTo>
                    <a:pt x="75" y="22"/>
                  </a:lnTo>
                  <a:lnTo>
                    <a:pt x="74" y="22"/>
                  </a:lnTo>
                  <a:lnTo>
                    <a:pt x="74" y="24"/>
                  </a:lnTo>
                  <a:lnTo>
                    <a:pt x="71" y="25"/>
                  </a:lnTo>
                  <a:lnTo>
                    <a:pt x="70" y="27"/>
                  </a:lnTo>
                  <a:lnTo>
                    <a:pt x="59" y="16"/>
                  </a:lnTo>
                  <a:lnTo>
                    <a:pt x="55" y="14"/>
                  </a:lnTo>
                  <a:lnTo>
                    <a:pt x="52" y="14"/>
                  </a:lnTo>
                  <a:lnTo>
                    <a:pt x="51" y="14"/>
                  </a:lnTo>
                  <a:lnTo>
                    <a:pt x="47" y="18"/>
                  </a:lnTo>
                  <a:lnTo>
                    <a:pt x="43" y="24"/>
                  </a:lnTo>
                  <a:lnTo>
                    <a:pt x="40" y="29"/>
                  </a:lnTo>
                  <a:lnTo>
                    <a:pt x="31" y="43"/>
                  </a:lnTo>
                  <a:lnTo>
                    <a:pt x="29" y="46"/>
                  </a:lnTo>
                  <a:lnTo>
                    <a:pt x="29" y="47"/>
                  </a:lnTo>
                  <a:lnTo>
                    <a:pt x="28" y="48"/>
                  </a:lnTo>
                  <a:lnTo>
                    <a:pt x="27" y="49"/>
                  </a:lnTo>
                  <a:lnTo>
                    <a:pt x="23" y="53"/>
                  </a:lnTo>
                  <a:lnTo>
                    <a:pt x="17" y="63"/>
                  </a:lnTo>
                  <a:lnTo>
                    <a:pt x="15" y="68"/>
                  </a:lnTo>
                  <a:lnTo>
                    <a:pt x="14" y="69"/>
                  </a:lnTo>
                  <a:lnTo>
                    <a:pt x="12" y="69"/>
                  </a:lnTo>
                  <a:lnTo>
                    <a:pt x="12" y="69"/>
                  </a:lnTo>
                  <a:lnTo>
                    <a:pt x="11" y="69"/>
                  </a:lnTo>
                  <a:lnTo>
                    <a:pt x="10" y="70"/>
                  </a:lnTo>
                  <a:lnTo>
                    <a:pt x="10" y="70"/>
                  </a:lnTo>
                  <a:lnTo>
                    <a:pt x="9" y="71"/>
                  </a:lnTo>
                  <a:lnTo>
                    <a:pt x="6" y="73"/>
                  </a:lnTo>
                  <a:lnTo>
                    <a:pt x="4" y="74"/>
                  </a:lnTo>
                  <a:lnTo>
                    <a:pt x="4" y="77"/>
                  </a:lnTo>
                  <a:lnTo>
                    <a:pt x="3" y="82"/>
                  </a:lnTo>
                  <a:lnTo>
                    <a:pt x="0" y="89"/>
                  </a:lnTo>
                  <a:lnTo>
                    <a:pt x="0" y="92"/>
                  </a:lnTo>
                  <a:lnTo>
                    <a:pt x="2" y="102"/>
                  </a:lnTo>
                  <a:lnTo>
                    <a:pt x="4" y="110"/>
                  </a:lnTo>
                  <a:lnTo>
                    <a:pt x="3" y="125"/>
                  </a:lnTo>
                  <a:lnTo>
                    <a:pt x="3" y="128"/>
                  </a:lnTo>
                  <a:lnTo>
                    <a:pt x="1" y="131"/>
                  </a:lnTo>
                  <a:lnTo>
                    <a:pt x="2" y="131"/>
                  </a:lnTo>
                  <a:lnTo>
                    <a:pt x="4" y="132"/>
                  </a:lnTo>
                  <a:lnTo>
                    <a:pt x="13" y="134"/>
                  </a:lnTo>
                  <a:lnTo>
                    <a:pt x="13" y="134"/>
                  </a:lnTo>
                  <a:lnTo>
                    <a:pt x="14" y="135"/>
                  </a:lnTo>
                  <a:lnTo>
                    <a:pt x="15" y="135"/>
                  </a:lnTo>
                  <a:lnTo>
                    <a:pt x="15" y="134"/>
                  </a:lnTo>
                  <a:lnTo>
                    <a:pt x="16" y="134"/>
                  </a:lnTo>
                  <a:lnTo>
                    <a:pt x="20" y="134"/>
                  </a:lnTo>
                  <a:lnTo>
                    <a:pt x="21" y="134"/>
                  </a:lnTo>
                  <a:lnTo>
                    <a:pt x="24" y="131"/>
                  </a:lnTo>
                  <a:lnTo>
                    <a:pt x="27" y="131"/>
                  </a:lnTo>
                  <a:lnTo>
                    <a:pt x="30" y="131"/>
                  </a:lnTo>
                  <a:lnTo>
                    <a:pt x="35" y="131"/>
                  </a:lnTo>
                  <a:lnTo>
                    <a:pt x="36" y="131"/>
                  </a:lnTo>
                  <a:lnTo>
                    <a:pt x="37" y="131"/>
                  </a:lnTo>
                  <a:lnTo>
                    <a:pt x="39" y="130"/>
                  </a:lnTo>
                  <a:lnTo>
                    <a:pt x="40" y="130"/>
                  </a:lnTo>
                  <a:lnTo>
                    <a:pt x="41" y="130"/>
                  </a:lnTo>
                  <a:lnTo>
                    <a:pt x="42" y="130"/>
                  </a:lnTo>
                  <a:lnTo>
                    <a:pt x="44" y="129"/>
                  </a:lnTo>
                  <a:lnTo>
                    <a:pt x="46" y="130"/>
                  </a:lnTo>
                  <a:lnTo>
                    <a:pt x="47" y="130"/>
                  </a:lnTo>
                  <a:lnTo>
                    <a:pt x="48" y="130"/>
                  </a:lnTo>
                  <a:lnTo>
                    <a:pt x="50" y="129"/>
                  </a:lnTo>
                  <a:lnTo>
                    <a:pt x="55" y="125"/>
                  </a:lnTo>
                  <a:lnTo>
                    <a:pt x="61" y="124"/>
                  </a:lnTo>
                  <a:lnTo>
                    <a:pt x="64" y="124"/>
                  </a:lnTo>
                  <a:lnTo>
                    <a:pt x="65" y="124"/>
                  </a:lnTo>
                  <a:lnTo>
                    <a:pt x="70" y="124"/>
                  </a:lnTo>
                  <a:lnTo>
                    <a:pt x="72" y="124"/>
                  </a:lnTo>
                  <a:lnTo>
                    <a:pt x="74" y="125"/>
                  </a:lnTo>
                  <a:lnTo>
                    <a:pt x="75" y="130"/>
                  </a:lnTo>
                  <a:lnTo>
                    <a:pt x="77" y="131"/>
                  </a:lnTo>
                  <a:lnTo>
                    <a:pt x="79" y="131"/>
                  </a:lnTo>
                  <a:lnTo>
                    <a:pt x="81" y="131"/>
                  </a:lnTo>
                  <a:lnTo>
                    <a:pt x="83" y="131"/>
                  </a:lnTo>
                  <a:lnTo>
                    <a:pt x="84" y="132"/>
                  </a:lnTo>
                  <a:lnTo>
                    <a:pt x="85" y="131"/>
                  </a:lnTo>
                  <a:lnTo>
                    <a:pt x="86" y="131"/>
                  </a:lnTo>
                  <a:lnTo>
                    <a:pt x="87" y="130"/>
                  </a:lnTo>
                  <a:lnTo>
                    <a:pt x="88" y="131"/>
                  </a:lnTo>
                  <a:lnTo>
                    <a:pt x="107" y="99"/>
                  </a:lnTo>
                  <a:lnTo>
                    <a:pt x="112" y="92"/>
                  </a:lnTo>
                  <a:lnTo>
                    <a:pt x="111" y="92"/>
                  </a:lnTo>
                  <a:lnTo>
                    <a:pt x="108" y="91"/>
                  </a:lnTo>
                  <a:lnTo>
                    <a:pt x="107" y="90"/>
                  </a:lnTo>
                  <a:lnTo>
                    <a:pt x="106" y="89"/>
                  </a:lnTo>
                  <a:lnTo>
                    <a:pt x="106" y="84"/>
                  </a:lnTo>
                  <a:lnTo>
                    <a:pt x="105" y="84"/>
                  </a:lnTo>
                  <a:lnTo>
                    <a:pt x="104" y="84"/>
                  </a:lnTo>
                  <a:lnTo>
                    <a:pt x="103" y="84"/>
                  </a:lnTo>
                  <a:lnTo>
                    <a:pt x="103" y="86"/>
                  </a:lnTo>
                  <a:lnTo>
                    <a:pt x="101" y="86"/>
                  </a:lnTo>
                  <a:lnTo>
                    <a:pt x="100" y="85"/>
                  </a:lnTo>
                  <a:lnTo>
                    <a:pt x="98" y="85"/>
                  </a:lnTo>
                  <a:lnTo>
                    <a:pt x="97" y="85"/>
                  </a:lnTo>
                  <a:lnTo>
                    <a:pt x="86" y="85"/>
                  </a:lnTo>
                  <a:lnTo>
                    <a:pt x="84" y="85"/>
                  </a:lnTo>
                  <a:lnTo>
                    <a:pt x="83" y="85"/>
                  </a:lnTo>
                  <a:lnTo>
                    <a:pt x="82" y="84"/>
                  </a:lnTo>
                  <a:lnTo>
                    <a:pt x="82" y="85"/>
                  </a:lnTo>
                  <a:lnTo>
                    <a:pt x="81" y="86"/>
                  </a:lnTo>
                  <a:lnTo>
                    <a:pt x="80" y="86"/>
                  </a:lnTo>
                  <a:lnTo>
                    <a:pt x="74" y="87"/>
                  </a:lnTo>
                  <a:lnTo>
                    <a:pt x="71" y="89"/>
                  </a:lnTo>
                  <a:lnTo>
                    <a:pt x="69" y="90"/>
                  </a:lnTo>
                  <a:lnTo>
                    <a:pt x="68" y="91"/>
                  </a:lnTo>
                  <a:lnTo>
                    <a:pt x="69" y="92"/>
                  </a:lnTo>
                  <a:lnTo>
                    <a:pt x="70" y="92"/>
                  </a:lnTo>
                  <a:lnTo>
                    <a:pt x="70" y="92"/>
                  </a:lnTo>
                  <a:lnTo>
                    <a:pt x="70" y="92"/>
                  </a:lnTo>
                  <a:lnTo>
                    <a:pt x="69" y="93"/>
                  </a:lnTo>
                  <a:lnTo>
                    <a:pt x="68" y="93"/>
                  </a:lnTo>
                  <a:lnTo>
                    <a:pt x="67" y="92"/>
                  </a:lnTo>
                  <a:lnTo>
                    <a:pt x="67" y="92"/>
                  </a:lnTo>
                  <a:lnTo>
                    <a:pt x="65" y="94"/>
                  </a:lnTo>
                  <a:lnTo>
                    <a:pt x="64" y="94"/>
                  </a:lnTo>
                  <a:lnTo>
                    <a:pt x="63" y="93"/>
                  </a:lnTo>
                  <a:lnTo>
                    <a:pt x="61" y="92"/>
                  </a:lnTo>
                  <a:lnTo>
                    <a:pt x="59" y="92"/>
                  </a:lnTo>
                  <a:lnTo>
                    <a:pt x="59" y="91"/>
                  </a:lnTo>
                  <a:lnTo>
                    <a:pt x="59" y="89"/>
                  </a:lnTo>
                  <a:lnTo>
                    <a:pt x="59" y="87"/>
                  </a:lnTo>
                  <a:lnTo>
                    <a:pt x="58" y="87"/>
                  </a:lnTo>
                  <a:lnTo>
                    <a:pt x="58" y="86"/>
                  </a:lnTo>
                  <a:lnTo>
                    <a:pt x="59" y="85"/>
                  </a:lnTo>
                  <a:lnTo>
                    <a:pt x="59" y="85"/>
                  </a:lnTo>
                  <a:lnTo>
                    <a:pt x="60" y="86"/>
                  </a:lnTo>
                  <a:lnTo>
                    <a:pt x="61" y="87"/>
                  </a:lnTo>
                  <a:lnTo>
                    <a:pt x="62" y="87"/>
                  </a:lnTo>
                  <a:lnTo>
                    <a:pt x="64" y="87"/>
                  </a:lnTo>
                  <a:lnTo>
                    <a:pt x="66" y="88"/>
                  </a:lnTo>
                  <a:lnTo>
                    <a:pt x="67" y="88"/>
                  </a:lnTo>
                  <a:lnTo>
                    <a:pt x="69" y="87"/>
                  </a:lnTo>
                  <a:lnTo>
                    <a:pt x="69" y="86"/>
                  </a:lnTo>
                  <a:lnTo>
                    <a:pt x="70" y="86"/>
                  </a:lnTo>
                  <a:lnTo>
                    <a:pt x="75" y="76"/>
                  </a:lnTo>
                  <a:lnTo>
                    <a:pt x="77" y="74"/>
                  </a:lnTo>
                  <a:lnTo>
                    <a:pt x="80" y="73"/>
                  </a:lnTo>
                  <a:lnTo>
                    <a:pt x="86" y="70"/>
                  </a:lnTo>
                  <a:lnTo>
                    <a:pt x="87" y="70"/>
                  </a:lnTo>
                  <a:lnTo>
                    <a:pt x="90" y="70"/>
                  </a:lnTo>
                  <a:lnTo>
                    <a:pt x="90" y="70"/>
                  </a:lnTo>
                  <a:lnTo>
                    <a:pt x="91" y="70"/>
                  </a:lnTo>
                  <a:lnTo>
                    <a:pt x="93" y="69"/>
                  </a:lnTo>
                  <a:lnTo>
                    <a:pt x="97" y="69"/>
                  </a:lnTo>
                  <a:lnTo>
                    <a:pt x="98" y="69"/>
                  </a:lnTo>
                  <a:lnTo>
                    <a:pt x="98" y="69"/>
                  </a:lnTo>
                  <a:lnTo>
                    <a:pt x="98" y="68"/>
                  </a:lnTo>
                  <a:lnTo>
                    <a:pt x="99" y="67"/>
                  </a:lnTo>
                  <a:lnTo>
                    <a:pt x="100" y="67"/>
                  </a:lnTo>
                  <a:lnTo>
                    <a:pt x="101" y="66"/>
                  </a:lnTo>
                  <a:lnTo>
                    <a:pt x="106" y="59"/>
                  </a:lnTo>
                  <a:lnTo>
                    <a:pt x="109" y="57"/>
                  </a:lnTo>
                  <a:lnTo>
                    <a:pt x="111" y="56"/>
                  </a:lnTo>
                  <a:lnTo>
                    <a:pt x="113" y="56"/>
                  </a:lnTo>
                  <a:lnTo>
                    <a:pt x="115" y="56"/>
                  </a:lnTo>
                  <a:lnTo>
                    <a:pt x="117" y="55"/>
                  </a:lnTo>
                  <a:lnTo>
                    <a:pt x="120" y="54"/>
                  </a:lnTo>
                  <a:lnTo>
                    <a:pt x="122" y="53"/>
                  </a:lnTo>
                  <a:lnTo>
                    <a:pt x="123" y="51"/>
                  </a:lnTo>
                  <a:lnTo>
                    <a:pt x="124" y="49"/>
                  </a:lnTo>
                  <a:lnTo>
                    <a:pt x="124" y="47"/>
                  </a:lnTo>
                  <a:lnTo>
                    <a:pt x="124" y="41"/>
                  </a:lnTo>
                  <a:lnTo>
                    <a:pt x="124" y="37"/>
                  </a:lnTo>
                  <a:lnTo>
                    <a:pt x="124" y="35"/>
                  </a:lnTo>
                  <a:lnTo>
                    <a:pt x="122" y="31"/>
                  </a:lnTo>
                  <a:lnTo>
                    <a:pt x="121" y="30"/>
                  </a:lnTo>
                  <a:lnTo>
                    <a:pt x="121" y="29"/>
                  </a:lnTo>
                  <a:lnTo>
                    <a:pt x="121" y="26"/>
                  </a:lnTo>
                  <a:lnTo>
                    <a:pt x="121" y="25"/>
                  </a:lnTo>
                  <a:lnTo>
                    <a:pt x="121" y="24"/>
                  </a:lnTo>
                  <a:lnTo>
                    <a:pt x="120" y="23"/>
                  </a:lnTo>
                  <a:lnTo>
                    <a:pt x="119" y="22"/>
                  </a:lnTo>
                  <a:lnTo>
                    <a:pt x="119" y="21"/>
                  </a:lnTo>
                  <a:lnTo>
                    <a:pt x="119" y="19"/>
                  </a:lnTo>
                  <a:lnTo>
                    <a:pt x="119" y="16"/>
                  </a:lnTo>
                  <a:lnTo>
                    <a:pt x="117" y="17"/>
                  </a:lnTo>
                  <a:lnTo>
                    <a:pt x="116" y="17"/>
                  </a:lnTo>
                  <a:lnTo>
                    <a:pt x="115" y="16"/>
                  </a:lnTo>
                  <a:lnTo>
                    <a:pt x="113" y="13"/>
                  </a:lnTo>
                  <a:lnTo>
                    <a:pt x="106" y="5"/>
                  </a:lnTo>
                  <a:lnTo>
                    <a:pt x="105" y="4"/>
                  </a:lnTo>
                  <a:lnTo>
                    <a:pt x="104" y="2"/>
                  </a:lnTo>
                  <a:lnTo>
                    <a:pt x="104" y="1"/>
                  </a:lnTo>
                  <a:lnTo>
                    <a:pt x="102" y="0"/>
                  </a:lnTo>
                  <a:lnTo>
                    <a:pt x="86" y="6"/>
                  </a:lnTo>
                  <a:lnTo>
                    <a:pt x="85" y="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2071">
              <a:extLst>
                <a:ext uri="{FF2B5EF4-FFF2-40B4-BE49-F238E27FC236}">
                  <a16:creationId xmlns:a16="http://schemas.microsoft.com/office/drawing/2014/main" id="{8621E75D-DA39-14C4-EF43-09EA137B18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1888" y="3568701"/>
              <a:ext cx="793750" cy="693738"/>
            </a:xfrm>
            <a:custGeom>
              <a:avLst/>
              <a:gdLst>
                <a:gd name="T0" fmla="*/ 131 w 500"/>
                <a:gd name="T1" fmla="*/ 35 h 437"/>
                <a:gd name="T2" fmla="*/ 120 w 500"/>
                <a:gd name="T3" fmla="*/ 35 h 437"/>
                <a:gd name="T4" fmla="*/ 81 w 500"/>
                <a:gd name="T5" fmla="*/ 53 h 437"/>
                <a:gd name="T6" fmla="*/ 60 w 500"/>
                <a:gd name="T7" fmla="*/ 76 h 437"/>
                <a:gd name="T8" fmla="*/ 41 w 500"/>
                <a:gd name="T9" fmla="*/ 74 h 437"/>
                <a:gd name="T10" fmla="*/ 42 w 500"/>
                <a:gd name="T11" fmla="*/ 92 h 437"/>
                <a:gd name="T12" fmla="*/ 35 w 500"/>
                <a:gd name="T13" fmla="*/ 118 h 437"/>
                <a:gd name="T14" fmla="*/ 32 w 500"/>
                <a:gd name="T15" fmla="*/ 149 h 437"/>
                <a:gd name="T16" fmla="*/ 1 w 500"/>
                <a:gd name="T17" fmla="*/ 222 h 437"/>
                <a:gd name="T18" fmla="*/ 11 w 500"/>
                <a:gd name="T19" fmla="*/ 288 h 437"/>
                <a:gd name="T20" fmla="*/ 41 w 500"/>
                <a:gd name="T21" fmla="*/ 289 h 437"/>
                <a:gd name="T22" fmla="*/ 50 w 500"/>
                <a:gd name="T23" fmla="*/ 283 h 437"/>
                <a:gd name="T24" fmla="*/ 72 w 500"/>
                <a:gd name="T25" fmla="*/ 285 h 437"/>
                <a:gd name="T26" fmla="*/ 81 w 500"/>
                <a:gd name="T27" fmla="*/ 299 h 437"/>
                <a:gd name="T28" fmla="*/ 113 w 500"/>
                <a:gd name="T29" fmla="*/ 248 h 437"/>
                <a:gd name="T30" fmla="*/ 128 w 500"/>
                <a:gd name="T31" fmla="*/ 259 h 437"/>
                <a:gd name="T32" fmla="*/ 140 w 500"/>
                <a:gd name="T33" fmla="*/ 269 h 437"/>
                <a:gd name="T34" fmla="*/ 167 w 500"/>
                <a:gd name="T35" fmla="*/ 275 h 437"/>
                <a:gd name="T36" fmla="*/ 192 w 500"/>
                <a:gd name="T37" fmla="*/ 265 h 437"/>
                <a:gd name="T38" fmla="*/ 207 w 500"/>
                <a:gd name="T39" fmla="*/ 276 h 437"/>
                <a:gd name="T40" fmla="*/ 235 w 500"/>
                <a:gd name="T41" fmla="*/ 268 h 437"/>
                <a:gd name="T42" fmla="*/ 261 w 500"/>
                <a:gd name="T43" fmla="*/ 278 h 437"/>
                <a:gd name="T44" fmla="*/ 299 w 500"/>
                <a:gd name="T45" fmla="*/ 289 h 437"/>
                <a:gd name="T46" fmla="*/ 381 w 500"/>
                <a:gd name="T47" fmla="*/ 357 h 437"/>
                <a:gd name="T48" fmla="*/ 440 w 500"/>
                <a:gd name="T49" fmla="*/ 424 h 437"/>
                <a:gd name="T50" fmla="*/ 476 w 500"/>
                <a:gd name="T51" fmla="*/ 429 h 437"/>
                <a:gd name="T52" fmla="*/ 498 w 500"/>
                <a:gd name="T53" fmla="*/ 402 h 437"/>
                <a:gd name="T54" fmla="*/ 490 w 500"/>
                <a:gd name="T55" fmla="*/ 398 h 437"/>
                <a:gd name="T56" fmla="*/ 479 w 500"/>
                <a:gd name="T57" fmla="*/ 400 h 437"/>
                <a:gd name="T58" fmla="*/ 470 w 500"/>
                <a:gd name="T59" fmla="*/ 384 h 437"/>
                <a:gd name="T60" fmla="*/ 456 w 500"/>
                <a:gd name="T61" fmla="*/ 369 h 437"/>
                <a:gd name="T62" fmla="*/ 440 w 500"/>
                <a:gd name="T63" fmla="*/ 352 h 437"/>
                <a:gd name="T64" fmla="*/ 433 w 500"/>
                <a:gd name="T65" fmla="*/ 344 h 437"/>
                <a:gd name="T66" fmla="*/ 425 w 500"/>
                <a:gd name="T67" fmla="*/ 338 h 437"/>
                <a:gd name="T68" fmla="*/ 413 w 500"/>
                <a:gd name="T69" fmla="*/ 322 h 437"/>
                <a:gd name="T70" fmla="*/ 397 w 500"/>
                <a:gd name="T71" fmla="*/ 316 h 437"/>
                <a:gd name="T72" fmla="*/ 380 w 500"/>
                <a:gd name="T73" fmla="*/ 295 h 437"/>
                <a:gd name="T74" fmla="*/ 364 w 500"/>
                <a:gd name="T75" fmla="*/ 273 h 437"/>
                <a:gd name="T76" fmla="*/ 329 w 500"/>
                <a:gd name="T77" fmla="*/ 256 h 437"/>
                <a:gd name="T78" fmla="*/ 322 w 500"/>
                <a:gd name="T79" fmla="*/ 247 h 437"/>
                <a:gd name="T80" fmla="*/ 313 w 500"/>
                <a:gd name="T81" fmla="*/ 237 h 437"/>
                <a:gd name="T82" fmla="*/ 306 w 500"/>
                <a:gd name="T83" fmla="*/ 235 h 437"/>
                <a:gd name="T84" fmla="*/ 299 w 500"/>
                <a:gd name="T85" fmla="*/ 234 h 437"/>
                <a:gd name="T86" fmla="*/ 288 w 500"/>
                <a:gd name="T87" fmla="*/ 240 h 437"/>
                <a:gd name="T88" fmla="*/ 276 w 500"/>
                <a:gd name="T89" fmla="*/ 228 h 437"/>
                <a:gd name="T90" fmla="*/ 269 w 500"/>
                <a:gd name="T91" fmla="*/ 218 h 437"/>
                <a:gd name="T92" fmla="*/ 273 w 500"/>
                <a:gd name="T93" fmla="*/ 208 h 437"/>
                <a:gd name="T94" fmla="*/ 255 w 500"/>
                <a:gd name="T95" fmla="*/ 197 h 437"/>
                <a:gd name="T96" fmla="*/ 250 w 500"/>
                <a:gd name="T97" fmla="*/ 204 h 437"/>
                <a:gd name="T98" fmla="*/ 254 w 500"/>
                <a:gd name="T99" fmla="*/ 223 h 437"/>
                <a:gd name="T100" fmla="*/ 245 w 500"/>
                <a:gd name="T101" fmla="*/ 226 h 437"/>
                <a:gd name="T102" fmla="*/ 238 w 500"/>
                <a:gd name="T103" fmla="*/ 195 h 437"/>
                <a:gd name="T104" fmla="*/ 224 w 500"/>
                <a:gd name="T105" fmla="*/ 187 h 437"/>
                <a:gd name="T106" fmla="*/ 226 w 500"/>
                <a:gd name="T107" fmla="*/ 181 h 437"/>
                <a:gd name="T108" fmla="*/ 221 w 500"/>
                <a:gd name="T109" fmla="*/ 167 h 437"/>
                <a:gd name="T110" fmla="*/ 206 w 500"/>
                <a:gd name="T111" fmla="*/ 126 h 437"/>
                <a:gd name="T112" fmla="*/ 204 w 500"/>
                <a:gd name="T113" fmla="*/ 114 h 437"/>
                <a:gd name="T114" fmla="*/ 198 w 500"/>
                <a:gd name="T115" fmla="*/ 80 h 437"/>
                <a:gd name="T116" fmla="*/ 177 w 500"/>
                <a:gd name="T117" fmla="*/ 26 h 437"/>
                <a:gd name="T118" fmla="*/ 150 w 500"/>
                <a:gd name="T119" fmla="*/ 1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0" h="437">
                  <a:moveTo>
                    <a:pt x="150" y="11"/>
                  </a:moveTo>
                  <a:lnTo>
                    <a:pt x="145" y="24"/>
                  </a:lnTo>
                  <a:lnTo>
                    <a:pt x="144" y="27"/>
                  </a:lnTo>
                  <a:lnTo>
                    <a:pt x="142" y="28"/>
                  </a:lnTo>
                  <a:lnTo>
                    <a:pt x="137" y="30"/>
                  </a:lnTo>
                  <a:lnTo>
                    <a:pt x="136" y="32"/>
                  </a:lnTo>
                  <a:lnTo>
                    <a:pt x="136" y="32"/>
                  </a:lnTo>
                  <a:lnTo>
                    <a:pt x="136" y="34"/>
                  </a:lnTo>
                  <a:lnTo>
                    <a:pt x="136" y="35"/>
                  </a:lnTo>
                  <a:lnTo>
                    <a:pt x="136" y="37"/>
                  </a:lnTo>
                  <a:lnTo>
                    <a:pt x="134" y="37"/>
                  </a:lnTo>
                  <a:lnTo>
                    <a:pt x="132" y="36"/>
                  </a:lnTo>
                  <a:lnTo>
                    <a:pt x="131" y="35"/>
                  </a:lnTo>
                  <a:lnTo>
                    <a:pt x="130" y="34"/>
                  </a:lnTo>
                  <a:lnTo>
                    <a:pt x="127" y="35"/>
                  </a:lnTo>
                  <a:lnTo>
                    <a:pt x="127" y="36"/>
                  </a:lnTo>
                  <a:lnTo>
                    <a:pt x="127" y="37"/>
                  </a:lnTo>
                  <a:lnTo>
                    <a:pt x="127" y="38"/>
                  </a:lnTo>
                  <a:lnTo>
                    <a:pt x="126" y="39"/>
                  </a:lnTo>
                  <a:lnTo>
                    <a:pt x="124" y="40"/>
                  </a:lnTo>
                  <a:lnTo>
                    <a:pt x="123" y="40"/>
                  </a:lnTo>
                  <a:lnTo>
                    <a:pt x="123" y="39"/>
                  </a:lnTo>
                  <a:lnTo>
                    <a:pt x="123" y="37"/>
                  </a:lnTo>
                  <a:lnTo>
                    <a:pt x="123" y="36"/>
                  </a:lnTo>
                  <a:lnTo>
                    <a:pt x="122" y="35"/>
                  </a:lnTo>
                  <a:lnTo>
                    <a:pt x="120" y="35"/>
                  </a:lnTo>
                  <a:lnTo>
                    <a:pt x="119" y="36"/>
                  </a:lnTo>
                  <a:lnTo>
                    <a:pt x="114" y="39"/>
                  </a:lnTo>
                  <a:lnTo>
                    <a:pt x="112" y="42"/>
                  </a:lnTo>
                  <a:lnTo>
                    <a:pt x="110" y="44"/>
                  </a:lnTo>
                  <a:lnTo>
                    <a:pt x="108" y="44"/>
                  </a:lnTo>
                  <a:lnTo>
                    <a:pt x="106" y="43"/>
                  </a:lnTo>
                  <a:lnTo>
                    <a:pt x="105" y="41"/>
                  </a:lnTo>
                  <a:lnTo>
                    <a:pt x="103" y="40"/>
                  </a:lnTo>
                  <a:lnTo>
                    <a:pt x="100" y="42"/>
                  </a:lnTo>
                  <a:lnTo>
                    <a:pt x="97" y="48"/>
                  </a:lnTo>
                  <a:lnTo>
                    <a:pt x="93" y="50"/>
                  </a:lnTo>
                  <a:lnTo>
                    <a:pt x="91" y="50"/>
                  </a:lnTo>
                  <a:lnTo>
                    <a:pt x="81" y="53"/>
                  </a:lnTo>
                  <a:lnTo>
                    <a:pt x="80" y="54"/>
                  </a:lnTo>
                  <a:lnTo>
                    <a:pt x="80" y="55"/>
                  </a:lnTo>
                  <a:lnTo>
                    <a:pt x="81" y="58"/>
                  </a:lnTo>
                  <a:lnTo>
                    <a:pt x="81" y="59"/>
                  </a:lnTo>
                  <a:lnTo>
                    <a:pt x="81" y="63"/>
                  </a:lnTo>
                  <a:lnTo>
                    <a:pt x="80" y="64"/>
                  </a:lnTo>
                  <a:lnTo>
                    <a:pt x="78" y="68"/>
                  </a:lnTo>
                  <a:lnTo>
                    <a:pt x="78" y="70"/>
                  </a:lnTo>
                  <a:lnTo>
                    <a:pt x="77" y="71"/>
                  </a:lnTo>
                  <a:lnTo>
                    <a:pt x="73" y="75"/>
                  </a:lnTo>
                  <a:lnTo>
                    <a:pt x="66" y="74"/>
                  </a:lnTo>
                  <a:lnTo>
                    <a:pt x="64" y="74"/>
                  </a:lnTo>
                  <a:lnTo>
                    <a:pt x="60" y="76"/>
                  </a:lnTo>
                  <a:lnTo>
                    <a:pt x="58" y="76"/>
                  </a:lnTo>
                  <a:lnTo>
                    <a:pt x="57" y="76"/>
                  </a:lnTo>
                  <a:lnTo>
                    <a:pt x="53" y="77"/>
                  </a:lnTo>
                  <a:lnTo>
                    <a:pt x="52" y="77"/>
                  </a:lnTo>
                  <a:lnTo>
                    <a:pt x="50" y="74"/>
                  </a:lnTo>
                  <a:lnTo>
                    <a:pt x="49" y="74"/>
                  </a:lnTo>
                  <a:lnTo>
                    <a:pt x="47" y="74"/>
                  </a:lnTo>
                  <a:lnTo>
                    <a:pt x="46" y="74"/>
                  </a:lnTo>
                  <a:lnTo>
                    <a:pt x="44" y="73"/>
                  </a:lnTo>
                  <a:lnTo>
                    <a:pt x="43" y="73"/>
                  </a:lnTo>
                  <a:lnTo>
                    <a:pt x="42" y="73"/>
                  </a:lnTo>
                  <a:lnTo>
                    <a:pt x="41" y="73"/>
                  </a:lnTo>
                  <a:lnTo>
                    <a:pt x="41" y="74"/>
                  </a:lnTo>
                  <a:lnTo>
                    <a:pt x="41" y="74"/>
                  </a:lnTo>
                  <a:lnTo>
                    <a:pt x="42" y="76"/>
                  </a:lnTo>
                  <a:lnTo>
                    <a:pt x="43" y="78"/>
                  </a:lnTo>
                  <a:lnTo>
                    <a:pt x="42" y="79"/>
                  </a:lnTo>
                  <a:lnTo>
                    <a:pt x="41" y="82"/>
                  </a:lnTo>
                  <a:lnTo>
                    <a:pt x="41" y="83"/>
                  </a:lnTo>
                  <a:lnTo>
                    <a:pt x="42" y="84"/>
                  </a:lnTo>
                  <a:lnTo>
                    <a:pt x="42" y="85"/>
                  </a:lnTo>
                  <a:lnTo>
                    <a:pt x="42" y="86"/>
                  </a:lnTo>
                  <a:lnTo>
                    <a:pt x="42" y="89"/>
                  </a:lnTo>
                  <a:lnTo>
                    <a:pt x="43" y="90"/>
                  </a:lnTo>
                  <a:lnTo>
                    <a:pt x="43" y="91"/>
                  </a:lnTo>
                  <a:lnTo>
                    <a:pt x="42" y="92"/>
                  </a:lnTo>
                  <a:lnTo>
                    <a:pt x="42" y="96"/>
                  </a:lnTo>
                  <a:lnTo>
                    <a:pt x="40" y="101"/>
                  </a:lnTo>
                  <a:lnTo>
                    <a:pt x="39" y="102"/>
                  </a:lnTo>
                  <a:lnTo>
                    <a:pt x="36" y="103"/>
                  </a:lnTo>
                  <a:lnTo>
                    <a:pt x="35" y="105"/>
                  </a:lnTo>
                  <a:lnTo>
                    <a:pt x="34" y="106"/>
                  </a:lnTo>
                  <a:lnTo>
                    <a:pt x="34" y="108"/>
                  </a:lnTo>
                  <a:lnTo>
                    <a:pt x="34" y="110"/>
                  </a:lnTo>
                  <a:lnTo>
                    <a:pt x="34" y="112"/>
                  </a:lnTo>
                  <a:lnTo>
                    <a:pt x="34" y="115"/>
                  </a:lnTo>
                  <a:lnTo>
                    <a:pt x="34" y="117"/>
                  </a:lnTo>
                  <a:lnTo>
                    <a:pt x="34" y="118"/>
                  </a:lnTo>
                  <a:lnTo>
                    <a:pt x="35" y="118"/>
                  </a:lnTo>
                  <a:lnTo>
                    <a:pt x="36" y="120"/>
                  </a:lnTo>
                  <a:lnTo>
                    <a:pt x="37" y="122"/>
                  </a:lnTo>
                  <a:lnTo>
                    <a:pt x="38" y="123"/>
                  </a:lnTo>
                  <a:lnTo>
                    <a:pt x="38" y="125"/>
                  </a:lnTo>
                  <a:lnTo>
                    <a:pt x="38" y="126"/>
                  </a:lnTo>
                  <a:lnTo>
                    <a:pt x="37" y="128"/>
                  </a:lnTo>
                  <a:lnTo>
                    <a:pt x="38" y="130"/>
                  </a:lnTo>
                  <a:lnTo>
                    <a:pt x="40" y="133"/>
                  </a:lnTo>
                  <a:lnTo>
                    <a:pt x="40" y="134"/>
                  </a:lnTo>
                  <a:lnTo>
                    <a:pt x="39" y="137"/>
                  </a:lnTo>
                  <a:lnTo>
                    <a:pt x="35" y="139"/>
                  </a:lnTo>
                  <a:lnTo>
                    <a:pt x="34" y="141"/>
                  </a:lnTo>
                  <a:lnTo>
                    <a:pt x="32" y="149"/>
                  </a:lnTo>
                  <a:lnTo>
                    <a:pt x="29" y="158"/>
                  </a:lnTo>
                  <a:lnTo>
                    <a:pt x="26" y="168"/>
                  </a:lnTo>
                  <a:lnTo>
                    <a:pt x="23" y="172"/>
                  </a:lnTo>
                  <a:lnTo>
                    <a:pt x="19" y="176"/>
                  </a:lnTo>
                  <a:lnTo>
                    <a:pt x="19" y="178"/>
                  </a:lnTo>
                  <a:lnTo>
                    <a:pt x="14" y="192"/>
                  </a:lnTo>
                  <a:lnTo>
                    <a:pt x="14" y="196"/>
                  </a:lnTo>
                  <a:lnTo>
                    <a:pt x="15" y="199"/>
                  </a:lnTo>
                  <a:lnTo>
                    <a:pt x="12" y="201"/>
                  </a:lnTo>
                  <a:lnTo>
                    <a:pt x="11" y="203"/>
                  </a:lnTo>
                  <a:lnTo>
                    <a:pt x="8" y="214"/>
                  </a:lnTo>
                  <a:lnTo>
                    <a:pt x="7" y="217"/>
                  </a:lnTo>
                  <a:lnTo>
                    <a:pt x="1" y="222"/>
                  </a:lnTo>
                  <a:lnTo>
                    <a:pt x="0" y="223"/>
                  </a:lnTo>
                  <a:lnTo>
                    <a:pt x="0" y="224"/>
                  </a:lnTo>
                  <a:lnTo>
                    <a:pt x="1" y="232"/>
                  </a:lnTo>
                  <a:lnTo>
                    <a:pt x="3" y="245"/>
                  </a:lnTo>
                  <a:lnTo>
                    <a:pt x="3" y="249"/>
                  </a:lnTo>
                  <a:lnTo>
                    <a:pt x="4" y="257"/>
                  </a:lnTo>
                  <a:lnTo>
                    <a:pt x="5" y="267"/>
                  </a:lnTo>
                  <a:lnTo>
                    <a:pt x="6" y="276"/>
                  </a:lnTo>
                  <a:lnTo>
                    <a:pt x="8" y="290"/>
                  </a:lnTo>
                  <a:lnTo>
                    <a:pt x="9" y="290"/>
                  </a:lnTo>
                  <a:lnTo>
                    <a:pt x="10" y="289"/>
                  </a:lnTo>
                  <a:lnTo>
                    <a:pt x="11" y="288"/>
                  </a:lnTo>
                  <a:lnTo>
                    <a:pt x="11" y="288"/>
                  </a:lnTo>
                  <a:lnTo>
                    <a:pt x="13" y="288"/>
                  </a:lnTo>
                  <a:lnTo>
                    <a:pt x="14" y="288"/>
                  </a:lnTo>
                  <a:lnTo>
                    <a:pt x="17" y="287"/>
                  </a:lnTo>
                  <a:lnTo>
                    <a:pt x="19" y="286"/>
                  </a:lnTo>
                  <a:lnTo>
                    <a:pt x="22" y="286"/>
                  </a:lnTo>
                  <a:lnTo>
                    <a:pt x="24" y="285"/>
                  </a:lnTo>
                  <a:lnTo>
                    <a:pt x="25" y="285"/>
                  </a:lnTo>
                  <a:lnTo>
                    <a:pt x="29" y="285"/>
                  </a:lnTo>
                  <a:lnTo>
                    <a:pt x="31" y="286"/>
                  </a:lnTo>
                  <a:lnTo>
                    <a:pt x="36" y="287"/>
                  </a:lnTo>
                  <a:lnTo>
                    <a:pt x="39" y="288"/>
                  </a:lnTo>
                  <a:lnTo>
                    <a:pt x="40" y="288"/>
                  </a:lnTo>
                  <a:lnTo>
                    <a:pt x="41" y="289"/>
                  </a:lnTo>
                  <a:lnTo>
                    <a:pt x="42" y="290"/>
                  </a:lnTo>
                  <a:lnTo>
                    <a:pt x="42" y="290"/>
                  </a:lnTo>
                  <a:lnTo>
                    <a:pt x="43" y="290"/>
                  </a:lnTo>
                  <a:lnTo>
                    <a:pt x="44" y="290"/>
                  </a:lnTo>
                  <a:lnTo>
                    <a:pt x="45" y="289"/>
                  </a:lnTo>
                  <a:lnTo>
                    <a:pt x="46" y="289"/>
                  </a:lnTo>
                  <a:lnTo>
                    <a:pt x="47" y="289"/>
                  </a:lnTo>
                  <a:lnTo>
                    <a:pt x="48" y="289"/>
                  </a:lnTo>
                  <a:lnTo>
                    <a:pt x="49" y="288"/>
                  </a:lnTo>
                  <a:lnTo>
                    <a:pt x="50" y="288"/>
                  </a:lnTo>
                  <a:lnTo>
                    <a:pt x="50" y="287"/>
                  </a:lnTo>
                  <a:lnTo>
                    <a:pt x="50" y="285"/>
                  </a:lnTo>
                  <a:lnTo>
                    <a:pt x="50" y="283"/>
                  </a:lnTo>
                  <a:lnTo>
                    <a:pt x="50" y="282"/>
                  </a:lnTo>
                  <a:lnTo>
                    <a:pt x="50" y="280"/>
                  </a:lnTo>
                  <a:lnTo>
                    <a:pt x="51" y="278"/>
                  </a:lnTo>
                  <a:lnTo>
                    <a:pt x="54" y="276"/>
                  </a:lnTo>
                  <a:lnTo>
                    <a:pt x="57" y="275"/>
                  </a:lnTo>
                  <a:lnTo>
                    <a:pt x="62" y="276"/>
                  </a:lnTo>
                  <a:lnTo>
                    <a:pt x="64" y="275"/>
                  </a:lnTo>
                  <a:lnTo>
                    <a:pt x="66" y="275"/>
                  </a:lnTo>
                  <a:lnTo>
                    <a:pt x="67" y="277"/>
                  </a:lnTo>
                  <a:lnTo>
                    <a:pt x="68" y="278"/>
                  </a:lnTo>
                  <a:lnTo>
                    <a:pt x="72" y="282"/>
                  </a:lnTo>
                  <a:lnTo>
                    <a:pt x="72" y="283"/>
                  </a:lnTo>
                  <a:lnTo>
                    <a:pt x="72" y="285"/>
                  </a:lnTo>
                  <a:lnTo>
                    <a:pt x="72" y="287"/>
                  </a:lnTo>
                  <a:lnTo>
                    <a:pt x="73" y="288"/>
                  </a:lnTo>
                  <a:lnTo>
                    <a:pt x="73" y="288"/>
                  </a:lnTo>
                  <a:lnTo>
                    <a:pt x="76" y="290"/>
                  </a:lnTo>
                  <a:lnTo>
                    <a:pt x="77" y="290"/>
                  </a:lnTo>
                  <a:lnTo>
                    <a:pt x="77" y="292"/>
                  </a:lnTo>
                  <a:lnTo>
                    <a:pt x="78" y="294"/>
                  </a:lnTo>
                  <a:lnTo>
                    <a:pt x="78" y="295"/>
                  </a:lnTo>
                  <a:lnTo>
                    <a:pt x="80" y="296"/>
                  </a:lnTo>
                  <a:lnTo>
                    <a:pt x="81" y="296"/>
                  </a:lnTo>
                  <a:lnTo>
                    <a:pt x="81" y="297"/>
                  </a:lnTo>
                  <a:lnTo>
                    <a:pt x="81" y="298"/>
                  </a:lnTo>
                  <a:lnTo>
                    <a:pt x="81" y="299"/>
                  </a:lnTo>
                  <a:lnTo>
                    <a:pt x="82" y="300"/>
                  </a:lnTo>
                  <a:lnTo>
                    <a:pt x="83" y="302"/>
                  </a:lnTo>
                  <a:lnTo>
                    <a:pt x="84" y="303"/>
                  </a:lnTo>
                  <a:lnTo>
                    <a:pt x="85" y="302"/>
                  </a:lnTo>
                  <a:lnTo>
                    <a:pt x="88" y="295"/>
                  </a:lnTo>
                  <a:lnTo>
                    <a:pt x="93" y="285"/>
                  </a:lnTo>
                  <a:lnTo>
                    <a:pt x="97" y="274"/>
                  </a:lnTo>
                  <a:lnTo>
                    <a:pt x="102" y="262"/>
                  </a:lnTo>
                  <a:lnTo>
                    <a:pt x="106" y="250"/>
                  </a:lnTo>
                  <a:lnTo>
                    <a:pt x="110" y="243"/>
                  </a:lnTo>
                  <a:lnTo>
                    <a:pt x="111" y="244"/>
                  </a:lnTo>
                  <a:lnTo>
                    <a:pt x="112" y="245"/>
                  </a:lnTo>
                  <a:lnTo>
                    <a:pt x="113" y="248"/>
                  </a:lnTo>
                  <a:lnTo>
                    <a:pt x="114" y="248"/>
                  </a:lnTo>
                  <a:lnTo>
                    <a:pt x="114" y="248"/>
                  </a:lnTo>
                  <a:lnTo>
                    <a:pt x="114" y="249"/>
                  </a:lnTo>
                  <a:lnTo>
                    <a:pt x="114" y="250"/>
                  </a:lnTo>
                  <a:lnTo>
                    <a:pt x="114" y="251"/>
                  </a:lnTo>
                  <a:lnTo>
                    <a:pt x="115" y="251"/>
                  </a:lnTo>
                  <a:lnTo>
                    <a:pt x="116" y="251"/>
                  </a:lnTo>
                  <a:lnTo>
                    <a:pt x="117" y="252"/>
                  </a:lnTo>
                  <a:lnTo>
                    <a:pt x="117" y="253"/>
                  </a:lnTo>
                  <a:lnTo>
                    <a:pt x="117" y="254"/>
                  </a:lnTo>
                  <a:lnTo>
                    <a:pt x="118" y="255"/>
                  </a:lnTo>
                  <a:lnTo>
                    <a:pt x="127" y="259"/>
                  </a:lnTo>
                  <a:lnTo>
                    <a:pt x="128" y="259"/>
                  </a:lnTo>
                  <a:lnTo>
                    <a:pt x="132" y="258"/>
                  </a:lnTo>
                  <a:lnTo>
                    <a:pt x="134" y="258"/>
                  </a:lnTo>
                  <a:lnTo>
                    <a:pt x="136" y="259"/>
                  </a:lnTo>
                  <a:lnTo>
                    <a:pt x="136" y="259"/>
                  </a:lnTo>
                  <a:lnTo>
                    <a:pt x="136" y="260"/>
                  </a:lnTo>
                  <a:lnTo>
                    <a:pt x="136" y="261"/>
                  </a:lnTo>
                  <a:lnTo>
                    <a:pt x="136" y="263"/>
                  </a:lnTo>
                  <a:lnTo>
                    <a:pt x="136" y="264"/>
                  </a:lnTo>
                  <a:lnTo>
                    <a:pt x="137" y="265"/>
                  </a:lnTo>
                  <a:lnTo>
                    <a:pt x="138" y="265"/>
                  </a:lnTo>
                  <a:lnTo>
                    <a:pt x="139" y="266"/>
                  </a:lnTo>
                  <a:lnTo>
                    <a:pt x="139" y="267"/>
                  </a:lnTo>
                  <a:lnTo>
                    <a:pt x="140" y="269"/>
                  </a:lnTo>
                  <a:lnTo>
                    <a:pt x="141" y="270"/>
                  </a:lnTo>
                  <a:lnTo>
                    <a:pt x="142" y="271"/>
                  </a:lnTo>
                  <a:lnTo>
                    <a:pt x="143" y="273"/>
                  </a:lnTo>
                  <a:lnTo>
                    <a:pt x="147" y="275"/>
                  </a:lnTo>
                  <a:lnTo>
                    <a:pt x="148" y="275"/>
                  </a:lnTo>
                  <a:lnTo>
                    <a:pt x="148" y="277"/>
                  </a:lnTo>
                  <a:lnTo>
                    <a:pt x="149" y="278"/>
                  </a:lnTo>
                  <a:lnTo>
                    <a:pt x="150" y="278"/>
                  </a:lnTo>
                  <a:lnTo>
                    <a:pt x="151" y="278"/>
                  </a:lnTo>
                  <a:lnTo>
                    <a:pt x="155" y="278"/>
                  </a:lnTo>
                  <a:lnTo>
                    <a:pt x="159" y="278"/>
                  </a:lnTo>
                  <a:lnTo>
                    <a:pt x="163" y="277"/>
                  </a:lnTo>
                  <a:lnTo>
                    <a:pt x="167" y="275"/>
                  </a:lnTo>
                  <a:lnTo>
                    <a:pt x="169" y="275"/>
                  </a:lnTo>
                  <a:lnTo>
                    <a:pt x="170" y="275"/>
                  </a:lnTo>
                  <a:lnTo>
                    <a:pt x="172" y="275"/>
                  </a:lnTo>
                  <a:lnTo>
                    <a:pt x="174" y="275"/>
                  </a:lnTo>
                  <a:lnTo>
                    <a:pt x="175" y="275"/>
                  </a:lnTo>
                  <a:lnTo>
                    <a:pt x="179" y="273"/>
                  </a:lnTo>
                  <a:lnTo>
                    <a:pt x="182" y="272"/>
                  </a:lnTo>
                  <a:lnTo>
                    <a:pt x="183" y="271"/>
                  </a:lnTo>
                  <a:lnTo>
                    <a:pt x="186" y="269"/>
                  </a:lnTo>
                  <a:lnTo>
                    <a:pt x="190" y="267"/>
                  </a:lnTo>
                  <a:lnTo>
                    <a:pt x="190" y="267"/>
                  </a:lnTo>
                  <a:lnTo>
                    <a:pt x="192" y="266"/>
                  </a:lnTo>
                  <a:lnTo>
                    <a:pt x="192" y="265"/>
                  </a:lnTo>
                  <a:lnTo>
                    <a:pt x="192" y="263"/>
                  </a:lnTo>
                  <a:lnTo>
                    <a:pt x="192" y="261"/>
                  </a:lnTo>
                  <a:lnTo>
                    <a:pt x="193" y="260"/>
                  </a:lnTo>
                  <a:lnTo>
                    <a:pt x="193" y="261"/>
                  </a:lnTo>
                  <a:lnTo>
                    <a:pt x="196" y="261"/>
                  </a:lnTo>
                  <a:lnTo>
                    <a:pt x="198" y="261"/>
                  </a:lnTo>
                  <a:lnTo>
                    <a:pt x="199" y="262"/>
                  </a:lnTo>
                  <a:lnTo>
                    <a:pt x="200" y="263"/>
                  </a:lnTo>
                  <a:lnTo>
                    <a:pt x="201" y="265"/>
                  </a:lnTo>
                  <a:lnTo>
                    <a:pt x="203" y="267"/>
                  </a:lnTo>
                  <a:lnTo>
                    <a:pt x="204" y="267"/>
                  </a:lnTo>
                  <a:lnTo>
                    <a:pt x="206" y="274"/>
                  </a:lnTo>
                  <a:lnTo>
                    <a:pt x="207" y="276"/>
                  </a:lnTo>
                  <a:lnTo>
                    <a:pt x="210" y="276"/>
                  </a:lnTo>
                  <a:lnTo>
                    <a:pt x="211" y="274"/>
                  </a:lnTo>
                  <a:lnTo>
                    <a:pt x="213" y="273"/>
                  </a:lnTo>
                  <a:lnTo>
                    <a:pt x="214" y="273"/>
                  </a:lnTo>
                  <a:lnTo>
                    <a:pt x="219" y="274"/>
                  </a:lnTo>
                  <a:lnTo>
                    <a:pt x="220" y="273"/>
                  </a:lnTo>
                  <a:lnTo>
                    <a:pt x="225" y="271"/>
                  </a:lnTo>
                  <a:lnTo>
                    <a:pt x="229" y="270"/>
                  </a:lnTo>
                  <a:lnTo>
                    <a:pt x="230" y="268"/>
                  </a:lnTo>
                  <a:lnTo>
                    <a:pt x="230" y="267"/>
                  </a:lnTo>
                  <a:lnTo>
                    <a:pt x="232" y="267"/>
                  </a:lnTo>
                  <a:lnTo>
                    <a:pt x="234" y="267"/>
                  </a:lnTo>
                  <a:lnTo>
                    <a:pt x="235" y="268"/>
                  </a:lnTo>
                  <a:lnTo>
                    <a:pt x="237" y="270"/>
                  </a:lnTo>
                  <a:lnTo>
                    <a:pt x="237" y="271"/>
                  </a:lnTo>
                  <a:lnTo>
                    <a:pt x="237" y="271"/>
                  </a:lnTo>
                  <a:lnTo>
                    <a:pt x="241" y="272"/>
                  </a:lnTo>
                  <a:lnTo>
                    <a:pt x="243" y="272"/>
                  </a:lnTo>
                  <a:lnTo>
                    <a:pt x="245" y="272"/>
                  </a:lnTo>
                  <a:lnTo>
                    <a:pt x="247" y="272"/>
                  </a:lnTo>
                  <a:lnTo>
                    <a:pt x="249" y="271"/>
                  </a:lnTo>
                  <a:lnTo>
                    <a:pt x="252" y="272"/>
                  </a:lnTo>
                  <a:lnTo>
                    <a:pt x="253" y="274"/>
                  </a:lnTo>
                  <a:lnTo>
                    <a:pt x="258" y="277"/>
                  </a:lnTo>
                  <a:lnTo>
                    <a:pt x="259" y="278"/>
                  </a:lnTo>
                  <a:lnTo>
                    <a:pt x="261" y="278"/>
                  </a:lnTo>
                  <a:lnTo>
                    <a:pt x="262" y="277"/>
                  </a:lnTo>
                  <a:lnTo>
                    <a:pt x="264" y="275"/>
                  </a:lnTo>
                  <a:lnTo>
                    <a:pt x="265" y="275"/>
                  </a:lnTo>
                  <a:lnTo>
                    <a:pt x="267" y="275"/>
                  </a:lnTo>
                  <a:lnTo>
                    <a:pt x="268" y="275"/>
                  </a:lnTo>
                  <a:lnTo>
                    <a:pt x="269" y="275"/>
                  </a:lnTo>
                  <a:lnTo>
                    <a:pt x="273" y="275"/>
                  </a:lnTo>
                  <a:lnTo>
                    <a:pt x="275" y="275"/>
                  </a:lnTo>
                  <a:lnTo>
                    <a:pt x="282" y="276"/>
                  </a:lnTo>
                  <a:lnTo>
                    <a:pt x="285" y="277"/>
                  </a:lnTo>
                  <a:lnTo>
                    <a:pt x="287" y="280"/>
                  </a:lnTo>
                  <a:lnTo>
                    <a:pt x="293" y="285"/>
                  </a:lnTo>
                  <a:lnTo>
                    <a:pt x="299" y="289"/>
                  </a:lnTo>
                  <a:lnTo>
                    <a:pt x="303" y="291"/>
                  </a:lnTo>
                  <a:lnTo>
                    <a:pt x="310" y="296"/>
                  </a:lnTo>
                  <a:lnTo>
                    <a:pt x="313" y="296"/>
                  </a:lnTo>
                  <a:lnTo>
                    <a:pt x="320" y="297"/>
                  </a:lnTo>
                  <a:lnTo>
                    <a:pt x="324" y="299"/>
                  </a:lnTo>
                  <a:lnTo>
                    <a:pt x="329" y="303"/>
                  </a:lnTo>
                  <a:lnTo>
                    <a:pt x="337" y="311"/>
                  </a:lnTo>
                  <a:lnTo>
                    <a:pt x="345" y="321"/>
                  </a:lnTo>
                  <a:lnTo>
                    <a:pt x="350" y="330"/>
                  </a:lnTo>
                  <a:lnTo>
                    <a:pt x="355" y="340"/>
                  </a:lnTo>
                  <a:lnTo>
                    <a:pt x="358" y="342"/>
                  </a:lnTo>
                  <a:lnTo>
                    <a:pt x="369" y="349"/>
                  </a:lnTo>
                  <a:lnTo>
                    <a:pt x="381" y="357"/>
                  </a:lnTo>
                  <a:lnTo>
                    <a:pt x="389" y="363"/>
                  </a:lnTo>
                  <a:lnTo>
                    <a:pt x="394" y="369"/>
                  </a:lnTo>
                  <a:lnTo>
                    <a:pt x="397" y="372"/>
                  </a:lnTo>
                  <a:lnTo>
                    <a:pt x="400" y="374"/>
                  </a:lnTo>
                  <a:lnTo>
                    <a:pt x="402" y="378"/>
                  </a:lnTo>
                  <a:lnTo>
                    <a:pt x="409" y="392"/>
                  </a:lnTo>
                  <a:lnTo>
                    <a:pt x="412" y="396"/>
                  </a:lnTo>
                  <a:lnTo>
                    <a:pt x="417" y="400"/>
                  </a:lnTo>
                  <a:lnTo>
                    <a:pt x="422" y="402"/>
                  </a:lnTo>
                  <a:lnTo>
                    <a:pt x="426" y="405"/>
                  </a:lnTo>
                  <a:lnTo>
                    <a:pt x="430" y="408"/>
                  </a:lnTo>
                  <a:lnTo>
                    <a:pt x="434" y="416"/>
                  </a:lnTo>
                  <a:lnTo>
                    <a:pt x="440" y="424"/>
                  </a:lnTo>
                  <a:lnTo>
                    <a:pt x="444" y="428"/>
                  </a:lnTo>
                  <a:lnTo>
                    <a:pt x="448" y="424"/>
                  </a:lnTo>
                  <a:lnTo>
                    <a:pt x="449" y="424"/>
                  </a:lnTo>
                  <a:lnTo>
                    <a:pt x="452" y="424"/>
                  </a:lnTo>
                  <a:lnTo>
                    <a:pt x="456" y="426"/>
                  </a:lnTo>
                  <a:lnTo>
                    <a:pt x="467" y="437"/>
                  </a:lnTo>
                  <a:lnTo>
                    <a:pt x="468" y="435"/>
                  </a:lnTo>
                  <a:lnTo>
                    <a:pt x="471" y="434"/>
                  </a:lnTo>
                  <a:lnTo>
                    <a:pt x="471" y="432"/>
                  </a:lnTo>
                  <a:lnTo>
                    <a:pt x="472" y="432"/>
                  </a:lnTo>
                  <a:lnTo>
                    <a:pt x="474" y="432"/>
                  </a:lnTo>
                  <a:lnTo>
                    <a:pt x="476" y="432"/>
                  </a:lnTo>
                  <a:lnTo>
                    <a:pt x="476" y="429"/>
                  </a:lnTo>
                  <a:lnTo>
                    <a:pt x="475" y="426"/>
                  </a:lnTo>
                  <a:lnTo>
                    <a:pt x="475" y="424"/>
                  </a:lnTo>
                  <a:lnTo>
                    <a:pt x="478" y="421"/>
                  </a:lnTo>
                  <a:lnTo>
                    <a:pt x="479" y="416"/>
                  </a:lnTo>
                  <a:lnTo>
                    <a:pt x="480" y="416"/>
                  </a:lnTo>
                  <a:lnTo>
                    <a:pt x="481" y="416"/>
                  </a:lnTo>
                  <a:lnTo>
                    <a:pt x="482" y="416"/>
                  </a:lnTo>
                  <a:lnTo>
                    <a:pt x="483" y="416"/>
                  </a:lnTo>
                  <a:lnTo>
                    <a:pt x="499" y="410"/>
                  </a:lnTo>
                  <a:lnTo>
                    <a:pt x="500" y="409"/>
                  </a:lnTo>
                  <a:lnTo>
                    <a:pt x="498" y="406"/>
                  </a:lnTo>
                  <a:lnTo>
                    <a:pt x="498" y="404"/>
                  </a:lnTo>
                  <a:lnTo>
                    <a:pt x="498" y="402"/>
                  </a:lnTo>
                  <a:lnTo>
                    <a:pt x="497" y="400"/>
                  </a:lnTo>
                  <a:lnTo>
                    <a:pt x="496" y="400"/>
                  </a:lnTo>
                  <a:lnTo>
                    <a:pt x="495" y="400"/>
                  </a:lnTo>
                  <a:lnTo>
                    <a:pt x="495" y="399"/>
                  </a:lnTo>
                  <a:lnTo>
                    <a:pt x="495" y="398"/>
                  </a:lnTo>
                  <a:lnTo>
                    <a:pt x="495" y="397"/>
                  </a:lnTo>
                  <a:lnTo>
                    <a:pt x="493" y="396"/>
                  </a:lnTo>
                  <a:lnTo>
                    <a:pt x="491" y="395"/>
                  </a:lnTo>
                  <a:lnTo>
                    <a:pt x="490" y="395"/>
                  </a:lnTo>
                  <a:lnTo>
                    <a:pt x="490" y="396"/>
                  </a:lnTo>
                  <a:lnTo>
                    <a:pt x="490" y="397"/>
                  </a:lnTo>
                  <a:lnTo>
                    <a:pt x="491" y="397"/>
                  </a:lnTo>
                  <a:lnTo>
                    <a:pt x="490" y="398"/>
                  </a:lnTo>
                  <a:lnTo>
                    <a:pt x="490" y="399"/>
                  </a:lnTo>
                  <a:lnTo>
                    <a:pt x="490" y="400"/>
                  </a:lnTo>
                  <a:lnTo>
                    <a:pt x="489" y="400"/>
                  </a:lnTo>
                  <a:lnTo>
                    <a:pt x="488" y="401"/>
                  </a:lnTo>
                  <a:lnTo>
                    <a:pt x="487" y="402"/>
                  </a:lnTo>
                  <a:lnTo>
                    <a:pt x="487" y="403"/>
                  </a:lnTo>
                  <a:lnTo>
                    <a:pt x="486" y="403"/>
                  </a:lnTo>
                  <a:lnTo>
                    <a:pt x="485" y="403"/>
                  </a:lnTo>
                  <a:lnTo>
                    <a:pt x="485" y="402"/>
                  </a:lnTo>
                  <a:lnTo>
                    <a:pt x="486" y="401"/>
                  </a:lnTo>
                  <a:lnTo>
                    <a:pt x="483" y="401"/>
                  </a:lnTo>
                  <a:lnTo>
                    <a:pt x="480" y="400"/>
                  </a:lnTo>
                  <a:lnTo>
                    <a:pt x="479" y="400"/>
                  </a:lnTo>
                  <a:lnTo>
                    <a:pt x="478" y="397"/>
                  </a:lnTo>
                  <a:lnTo>
                    <a:pt x="477" y="398"/>
                  </a:lnTo>
                  <a:lnTo>
                    <a:pt x="477" y="399"/>
                  </a:lnTo>
                  <a:lnTo>
                    <a:pt x="476" y="399"/>
                  </a:lnTo>
                  <a:lnTo>
                    <a:pt x="475" y="399"/>
                  </a:lnTo>
                  <a:lnTo>
                    <a:pt x="474" y="398"/>
                  </a:lnTo>
                  <a:lnTo>
                    <a:pt x="474" y="396"/>
                  </a:lnTo>
                  <a:lnTo>
                    <a:pt x="473" y="395"/>
                  </a:lnTo>
                  <a:lnTo>
                    <a:pt x="473" y="393"/>
                  </a:lnTo>
                  <a:lnTo>
                    <a:pt x="472" y="391"/>
                  </a:lnTo>
                  <a:lnTo>
                    <a:pt x="471" y="386"/>
                  </a:lnTo>
                  <a:lnTo>
                    <a:pt x="471" y="385"/>
                  </a:lnTo>
                  <a:lnTo>
                    <a:pt x="470" y="384"/>
                  </a:lnTo>
                  <a:lnTo>
                    <a:pt x="469" y="383"/>
                  </a:lnTo>
                  <a:lnTo>
                    <a:pt x="467" y="383"/>
                  </a:lnTo>
                  <a:lnTo>
                    <a:pt x="466" y="383"/>
                  </a:lnTo>
                  <a:lnTo>
                    <a:pt x="465" y="382"/>
                  </a:lnTo>
                  <a:lnTo>
                    <a:pt x="463" y="377"/>
                  </a:lnTo>
                  <a:lnTo>
                    <a:pt x="458" y="374"/>
                  </a:lnTo>
                  <a:lnTo>
                    <a:pt x="457" y="373"/>
                  </a:lnTo>
                  <a:lnTo>
                    <a:pt x="457" y="373"/>
                  </a:lnTo>
                  <a:lnTo>
                    <a:pt x="457" y="372"/>
                  </a:lnTo>
                  <a:lnTo>
                    <a:pt x="456" y="372"/>
                  </a:lnTo>
                  <a:lnTo>
                    <a:pt x="456" y="371"/>
                  </a:lnTo>
                  <a:lnTo>
                    <a:pt x="456" y="370"/>
                  </a:lnTo>
                  <a:lnTo>
                    <a:pt x="456" y="369"/>
                  </a:lnTo>
                  <a:lnTo>
                    <a:pt x="456" y="369"/>
                  </a:lnTo>
                  <a:lnTo>
                    <a:pt x="455" y="370"/>
                  </a:lnTo>
                  <a:lnTo>
                    <a:pt x="455" y="372"/>
                  </a:lnTo>
                  <a:lnTo>
                    <a:pt x="454" y="372"/>
                  </a:lnTo>
                  <a:lnTo>
                    <a:pt x="452" y="373"/>
                  </a:lnTo>
                  <a:lnTo>
                    <a:pt x="448" y="372"/>
                  </a:lnTo>
                  <a:lnTo>
                    <a:pt x="447" y="372"/>
                  </a:lnTo>
                  <a:lnTo>
                    <a:pt x="444" y="370"/>
                  </a:lnTo>
                  <a:lnTo>
                    <a:pt x="444" y="366"/>
                  </a:lnTo>
                  <a:lnTo>
                    <a:pt x="443" y="364"/>
                  </a:lnTo>
                  <a:lnTo>
                    <a:pt x="441" y="355"/>
                  </a:lnTo>
                  <a:lnTo>
                    <a:pt x="440" y="353"/>
                  </a:lnTo>
                  <a:lnTo>
                    <a:pt x="440" y="352"/>
                  </a:lnTo>
                  <a:lnTo>
                    <a:pt x="440" y="352"/>
                  </a:lnTo>
                  <a:lnTo>
                    <a:pt x="439" y="351"/>
                  </a:lnTo>
                  <a:lnTo>
                    <a:pt x="438" y="348"/>
                  </a:lnTo>
                  <a:lnTo>
                    <a:pt x="438" y="345"/>
                  </a:lnTo>
                  <a:lnTo>
                    <a:pt x="437" y="344"/>
                  </a:lnTo>
                  <a:lnTo>
                    <a:pt x="436" y="343"/>
                  </a:lnTo>
                  <a:lnTo>
                    <a:pt x="435" y="342"/>
                  </a:lnTo>
                  <a:lnTo>
                    <a:pt x="432" y="338"/>
                  </a:lnTo>
                  <a:lnTo>
                    <a:pt x="432" y="341"/>
                  </a:lnTo>
                  <a:lnTo>
                    <a:pt x="432" y="341"/>
                  </a:lnTo>
                  <a:lnTo>
                    <a:pt x="432" y="342"/>
                  </a:lnTo>
                  <a:lnTo>
                    <a:pt x="432" y="343"/>
                  </a:lnTo>
                  <a:lnTo>
                    <a:pt x="433" y="344"/>
                  </a:lnTo>
                  <a:lnTo>
                    <a:pt x="433" y="345"/>
                  </a:lnTo>
                  <a:lnTo>
                    <a:pt x="432" y="345"/>
                  </a:lnTo>
                  <a:lnTo>
                    <a:pt x="432" y="344"/>
                  </a:lnTo>
                  <a:lnTo>
                    <a:pt x="432" y="344"/>
                  </a:lnTo>
                  <a:lnTo>
                    <a:pt x="430" y="343"/>
                  </a:lnTo>
                  <a:lnTo>
                    <a:pt x="430" y="342"/>
                  </a:lnTo>
                  <a:lnTo>
                    <a:pt x="429" y="340"/>
                  </a:lnTo>
                  <a:lnTo>
                    <a:pt x="429" y="339"/>
                  </a:lnTo>
                  <a:lnTo>
                    <a:pt x="429" y="338"/>
                  </a:lnTo>
                  <a:lnTo>
                    <a:pt x="427" y="337"/>
                  </a:lnTo>
                  <a:lnTo>
                    <a:pt x="426" y="337"/>
                  </a:lnTo>
                  <a:lnTo>
                    <a:pt x="425" y="337"/>
                  </a:lnTo>
                  <a:lnTo>
                    <a:pt x="425" y="338"/>
                  </a:lnTo>
                  <a:lnTo>
                    <a:pt x="424" y="337"/>
                  </a:lnTo>
                  <a:lnTo>
                    <a:pt x="424" y="337"/>
                  </a:lnTo>
                  <a:lnTo>
                    <a:pt x="423" y="335"/>
                  </a:lnTo>
                  <a:lnTo>
                    <a:pt x="423" y="334"/>
                  </a:lnTo>
                  <a:lnTo>
                    <a:pt x="422" y="334"/>
                  </a:lnTo>
                  <a:lnTo>
                    <a:pt x="421" y="332"/>
                  </a:lnTo>
                  <a:lnTo>
                    <a:pt x="419" y="330"/>
                  </a:lnTo>
                  <a:lnTo>
                    <a:pt x="418" y="330"/>
                  </a:lnTo>
                  <a:lnTo>
                    <a:pt x="416" y="328"/>
                  </a:lnTo>
                  <a:lnTo>
                    <a:pt x="415" y="326"/>
                  </a:lnTo>
                  <a:lnTo>
                    <a:pt x="415" y="324"/>
                  </a:lnTo>
                  <a:lnTo>
                    <a:pt x="414" y="323"/>
                  </a:lnTo>
                  <a:lnTo>
                    <a:pt x="413" y="322"/>
                  </a:lnTo>
                  <a:lnTo>
                    <a:pt x="413" y="322"/>
                  </a:lnTo>
                  <a:lnTo>
                    <a:pt x="410" y="321"/>
                  </a:lnTo>
                  <a:lnTo>
                    <a:pt x="409" y="320"/>
                  </a:lnTo>
                  <a:lnTo>
                    <a:pt x="409" y="320"/>
                  </a:lnTo>
                  <a:lnTo>
                    <a:pt x="407" y="321"/>
                  </a:lnTo>
                  <a:lnTo>
                    <a:pt x="406" y="321"/>
                  </a:lnTo>
                  <a:lnTo>
                    <a:pt x="405" y="320"/>
                  </a:lnTo>
                  <a:lnTo>
                    <a:pt x="404" y="320"/>
                  </a:lnTo>
                  <a:lnTo>
                    <a:pt x="403" y="318"/>
                  </a:lnTo>
                  <a:lnTo>
                    <a:pt x="401" y="315"/>
                  </a:lnTo>
                  <a:lnTo>
                    <a:pt x="401" y="315"/>
                  </a:lnTo>
                  <a:lnTo>
                    <a:pt x="400" y="315"/>
                  </a:lnTo>
                  <a:lnTo>
                    <a:pt x="397" y="316"/>
                  </a:lnTo>
                  <a:lnTo>
                    <a:pt x="396" y="316"/>
                  </a:lnTo>
                  <a:lnTo>
                    <a:pt x="392" y="315"/>
                  </a:lnTo>
                  <a:lnTo>
                    <a:pt x="392" y="314"/>
                  </a:lnTo>
                  <a:lnTo>
                    <a:pt x="391" y="310"/>
                  </a:lnTo>
                  <a:lnTo>
                    <a:pt x="388" y="306"/>
                  </a:lnTo>
                  <a:lnTo>
                    <a:pt x="387" y="305"/>
                  </a:lnTo>
                  <a:lnTo>
                    <a:pt x="386" y="303"/>
                  </a:lnTo>
                  <a:lnTo>
                    <a:pt x="383" y="302"/>
                  </a:lnTo>
                  <a:lnTo>
                    <a:pt x="382" y="301"/>
                  </a:lnTo>
                  <a:lnTo>
                    <a:pt x="381" y="300"/>
                  </a:lnTo>
                  <a:lnTo>
                    <a:pt x="381" y="299"/>
                  </a:lnTo>
                  <a:lnTo>
                    <a:pt x="380" y="297"/>
                  </a:lnTo>
                  <a:lnTo>
                    <a:pt x="380" y="295"/>
                  </a:lnTo>
                  <a:lnTo>
                    <a:pt x="379" y="294"/>
                  </a:lnTo>
                  <a:lnTo>
                    <a:pt x="377" y="291"/>
                  </a:lnTo>
                  <a:lnTo>
                    <a:pt x="373" y="289"/>
                  </a:lnTo>
                  <a:lnTo>
                    <a:pt x="372" y="287"/>
                  </a:lnTo>
                  <a:lnTo>
                    <a:pt x="370" y="284"/>
                  </a:lnTo>
                  <a:lnTo>
                    <a:pt x="370" y="283"/>
                  </a:lnTo>
                  <a:lnTo>
                    <a:pt x="370" y="282"/>
                  </a:lnTo>
                  <a:lnTo>
                    <a:pt x="370" y="281"/>
                  </a:lnTo>
                  <a:lnTo>
                    <a:pt x="368" y="281"/>
                  </a:lnTo>
                  <a:lnTo>
                    <a:pt x="367" y="280"/>
                  </a:lnTo>
                  <a:lnTo>
                    <a:pt x="366" y="278"/>
                  </a:lnTo>
                  <a:lnTo>
                    <a:pt x="366" y="275"/>
                  </a:lnTo>
                  <a:lnTo>
                    <a:pt x="364" y="273"/>
                  </a:lnTo>
                  <a:lnTo>
                    <a:pt x="362" y="270"/>
                  </a:lnTo>
                  <a:lnTo>
                    <a:pt x="361" y="269"/>
                  </a:lnTo>
                  <a:lnTo>
                    <a:pt x="357" y="267"/>
                  </a:lnTo>
                  <a:lnTo>
                    <a:pt x="356" y="266"/>
                  </a:lnTo>
                  <a:lnTo>
                    <a:pt x="354" y="263"/>
                  </a:lnTo>
                  <a:lnTo>
                    <a:pt x="354" y="262"/>
                  </a:lnTo>
                  <a:lnTo>
                    <a:pt x="353" y="261"/>
                  </a:lnTo>
                  <a:lnTo>
                    <a:pt x="345" y="259"/>
                  </a:lnTo>
                  <a:lnTo>
                    <a:pt x="339" y="259"/>
                  </a:lnTo>
                  <a:lnTo>
                    <a:pt x="338" y="259"/>
                  </a:lnTo>
                  <a:lnTo>
                    <a:pt x="335" y="257"/>
                  </a:lnTo>
                  <a:lnTo>
                    <a:pt x="332" y="255"/>
                  </a:lnTo>
                  <a:lnTo>
                    <a:pt x="329" y="256"/>
                  </a:lnTo>
                  <a:lnTo>
                    <a:pt x="328" y="255"/>
                  </a:lnTo>
                  <a:lnTo>
                    <a:pt x="328" y="257"/>
                  </a:lnTo>
                  <a:lnTo>
                    <a:pt x="327" y="256"/>
                  </a:lnTo>
                  <a:lnTo>
                    <a:pt x="326" y="256"/>
                  </a:lnTo>
                  <a:lnTo>
                    <a:pt x="325" y="257"/>
                  </a:lnTo>
                  <a:lnTo>
                    <a:pt x="324" y="257"/>
                  </a:lnTo>
                  <a:lnTo>
                    <a:pt x="324" y="255"/>
                  </a:lnTo>
                  <a:lnTo>
                    <a:pt x="323" y="254"/>
                  </a:lnTo>
                  <a:lnTo>
                    <a:pt x="322" y="253"/>
                  </a:lnTo>
                  <a:lnTo>
                    <a:pt x="321" y="252"/>
                  </a:lnTo>
                  <a:lnTo>
                    <a:pt x="321" y="251"/>
                  </a:lnTo>
                  <a:lnTo>
                    <a:pt x="322" y="250"/>
                  </a:lnTo>
                  <a:lnTo>
                    <a:pt x="322" y="247"/>
                  </a:lnTo>
                  <a:lnTo>
                    <a:pt x="322" y="246"/>
                  </a:lnTo>
                  <a:lnTo>
                    <a:pt x="321" y="245"/>
                  </a:lnTo>
                  <a:lnTo>
                    <a:pt x="321" y="246"/>
                  </a:lnTo>
                  <a:lnTo>
                    <a:pt x="317" y="243"/>
                  </a:lnTo>
                  <a:lnTo>
                    <a:pt x="319" y="243"/>
                  </a:lnTo>
                  <a:lnTo>
                    <a:pt x="319" y="242"/>
                  </a:lnTo>
                  <a:lnTo>
                    <a:pt x="318" y="242"/>
                  </a:lnTo>
                  <a:lnTo>
                    <a:pt x="316" y="241"/>
                  </a:lnTo>
                  <a:lnTo>
                    <a:pt x="315" y="242"/>
                  </a:lnTo>
                  <a:lnTo>
                    <a:pt x="315" y="243"/>
                  </a:lnTo>
                  <a:lnTo>
                    <a:pt x="314" y="242"/>
                  </a:lnTo>
                  <a:lnTo>
                    <a:pt x="313" y="238"/>
                  </a:lnTo>
                  <a:lnTo>
                    <a:pt x="313" y="237"/>
                  </a:lnTo>
                  <a:lnTo>
                    <a:pt x="312" y="237"/>
                  </a:lnTo>
                  <a:lnTo>
                    <a:pt x="310" y="237"/>
                  </a:lnTo>
                  <a:lnTo>
                    <a:pt x="309" y="237"/>
                  </a:lnTo>
                  <a:lnTo>
                    <a:pt x="308" y="237"/>
                  </a:lnTo>
                  <a:lnTo>
                    <a:pt x="308" y="236"/>
                  </a:lnTo>
                  <a:lnTo>
                    <a:pt x="308" y="236"/>
                  </a:lnTo>
                  <a:lnTo>
                    <a:pt x="308" y="235"/>
                  </a:lnTo>
                  <a:lnTo>
                    <a:pt x="307" y="234"/>
                  </a:lnTo>
                  <a:lnTo>
                    <a:pt x="307" y="234"/>
                  </a:lnTo>
                  <a:lnTo>
                    <a:pt x="307" y="233"/>
                  </a:lnTo>
                  <a:lnTo>
                    <a:pt x="306" y="232"/>
                  </a:lnTo>
                  <a:lnTo>
                    <a:pt x="306" y="234"/>
                  </a:lnTo>
                  <a:lnTo>
                    <a:pt x="306" y="235"/>
                  </a:lnTo>
                  <a:lnTo>
                    <a:pt x="306" y="236"/>
                  </a:lnTo>
                  <a:lnTo>
                    <a:pt x="305" y="236"/>
                  </a:lnTo>
                  <a:lnTo>
                    <a:pt x="304" y="236"/>
                  </a:lnTo>
                  <a:lnTo>
                    <a:pt x="303" y="236"/>
                  </a:lnTo>
                  <a:lnTo>
                    <a:pt x="303" y="236"/>
                  </a:lnTo>
                  <a:lnTo>
                    <a:pt x="302" y="236"/>
                  </a:lnTo>
                  <a:lnTo>
                    <a:pt x="301" y="235"/>
                  </a:lnTo>
                  <a:lnTo>
                    <a:pt x="301" y="234"/>
                  </a:lnTo>
                  <a:lnTo>
                    <a:pt x="302" y="234"/>
                  </a:lnTo>
                  <a:lnTo>
                    <a:pt x="301" y="233"/>
                  </a:lnTo>
                  <a:lnTo>
                    <a:pt x="300" y="233"/>
                  </a:lnTo>
                  <a:lnTo>
                    <a:pt x="300" y="233"/>
                  </a:lnTo>
                  <a:lnTo>
                    <a:pt x="299" y="234"/>
                  </a:lnTo>
                  <a:lnTo>
                    <a:pt x="299" y="235"/>
                  </a:lnTo>
                  <a:lnTo>
                    <a:pt x="299" y="236"/>
                  </a:lnTo>
                  <a:lnTo>
                    <a:pt x="298" y="236"/>
                  </a:lnTo>
                  <a:lnTo>
                    <a:pt x="297" y="236"/>
                  </a:lnTo>
                  <a:lnTo>
                    <a:pt x="296" y="236"/>
                  </a:lnTo>
                  <a:lnTo>
                    <a:pt x="296" y="235"/>
                  </a:lnTo>
                  <a:lnTo>
                    <a:pt x="296" y="233"/>
                  </a:lnTo>
                  <a:lnTo>
                    <a:pt x="295" y="235"/>
                  </a:lnTo>
                  <a:lnTo>
                    <a:pt x="294" y="236"/>
                  </a:lnTo>
                  <a:lnTo>
                    <a:pt x="292" y="238"/>
                  </a:lnTo>
                  <a:lnTo>
                    <a:pt x="291" y="238"/>
                  </a:lnTo>
                  <a:lnTo>
                    <a:pt x="289" y="240"/>
                  </a:lnTo>
                  <a:lnTo>
                    <a:pt x="288" y="240"/>
                  </a:lnTo>
                  <a:lnTo>
                    <a:pt x="287" y="239"/>
                  </a:lnTo>
                  <a:lnTo>
                    <a:pt x="287" y="238"/>
                  </a:lnTo>
                  <a:lnTo>
                    <a:pt x="285" y="238"/>
                  </a:lnTo>
                  <a:lnTo>
                    <a:pt x="281" y="236"/>
                  </a:lnTo>
                  <a:lnTo>
                    <a:pt x="279" y="235"/>
                  </a:lnTo>
                  <a:lnTo>
                    <a:pt x="278" y="234"/>
                  </a:lnTo>
                  <a:lnTo>
                    <a:pt x="278" y="233"/>
                  </a:lnTo>
                  <a:lnTo>
                    <a:pt x="278" y="232"/>
                  </a:lnTo>
                  <a:lnTo>
                    <a:pt x="279" y="231"/>
                  </a:lnTo>
                  <a:lnTo>
                    <a:pt x="278" y="230"/>
                  </a:lnTo>
                  <a:lnTo>
                    <a:pt x="277" y="229"/>
                  </a:lnTo>
                  <a:lnTo>
                    <a:pt x="277" y="228"/>
                  </a:lnTo>
                  <a:lnTo>
                    <a:pt x="276" y="228"/>
                  </a:lnTo>
                  <a:lnTo>
                    <a:pt x="276" y="228"/>
                  </a:lnTo>
                  <a:lnTo>
                    <a:pt x="275" y="228"/>
                  </a:lnTo>
                  <a:lnTo>
                    <a:pt x="274" y="228"/>
                  </a:lnTo>
                  <a:lnTo>
                    <a:pt x="274" y="227"/>
                  </a:lnTo>
                  <a:lnTo>
                    <a:pt x="275" y="225"/>
                  </a:lnTo>
                  <a:lnTo>
                    <a:pt x="275" y="224"/>
                  </a:lnTo>
                  <a:lnTo>
                    <a:pt x="274" y="224"/>
                  </a:lnTo>
                  <a:lnTo>
                    <a:pt x="273" y="222"/>
                  </a:lnTo>
                  <a:lnTo>
                    <a:pt x="273" y="221"/>
                  </a:lnTo>
                  <a:lnTo>
                    <a:pt x="272" y="220"/>
                  </a:lnTo>
                  <a:lnTo>
                    <a:pt x="270" y="219"/>
                  </a:lnTo>
                  <a:lnTo>
                    <a:pt x="270" y="218"/>
                  </a:lnTo>
                  <a:lnTo>
                    <a:pt x="269" y="218"/>
                  </a:lnTo>
                  <a:lnTo>
                    <a:pt x="269" y="217"/>
                  </a:lnTo>
                  <a:lnTo>
                    <a:pt x="270" y="217"/>
                  </a:lnTo>
                  <a:lnTo>
                    <a:pt x="271" y="217"/>
                  </a:lnTo>
                  <a:lnTo>
                    <a:pt x="270" y="216"/>
                  </a:lnTo>
                  <a:lnTo>
                    <a:pt x="270" y="215"/>
                  </a:lnTo>
                  <a:lnTo>
                    <a:pt x="269" y="215"/>
                  </a:lnTo>
                  <a:lnTo>
                    <a:pt x="268" y="215"/>
                  </a:lnTo>
                  <a:lnTo>
                    <a:pt x="269" y="212"/>
                  </a:lnTo>
                  <a:lnTo>
                    <a:pt x="270" y="212"/>
                  </a:lnTo>
                  <a:lnTo>
                    <a:pt x="271" y="211"/>
                  </a:lnTo>
                  <a:lnTo>
                    <a:pt x="272" y="210"/>
                  </a:lnTo>
                  <a:lnTo>
                    <a:pt x="273" y="209"/>
                  </a:lnTo>
                  <a:lnTo>
                    <a:pt x="273" y="208"/>
                  </a:lnTo>
                  <a:lnTo>
                    <a:pt x="273" y="207"/>
                  </a:lnTo>
                  <a:lnTo>
                    <a:pt x="272" y="206"/>
                  </a:lnTo>
                  <a:lnTo>
                    <a:pt x="271" y="205"/>
                  </a:lnTo>
                  <a:lnTo>
                    <a:pt x="270" y="204"/>
                  </a:lnTo>
                  <a:lnTo>
                    <a:pt x="268" y="204"/>
                  </a:lnTo>
                  <a:lnTo>
                    <a:pt x="267" y="204"/>
                  </a:lnTo>
                  <a:lnTo>
                    <a:pt x="261" y="198"/>
                  </a:lnTo>
                  <a:lnTo>
                    <a:pt x="259" y="196"/>
                  </a:lnTo>
                  <a:lnTo>
                    <a:pt x="258" y="195"/>
                  </a:lnTo>
                  <a:lnTo>
                    <a:pt x="257" y="196"/>
                  </a:lnTo>
                  <a:lnTo>
                    <a:pt x="256" y="197"/>
                  </a:lnTo>
                  <a:lnTo>
                    <a:pt x="255" y="198"/>
                  </a:lnTo>
                  <a:lnTo>
                    <a:pt x="255" y="197"/>
                  </a:lnTo>
                  <a:lnTo>
                    <a:pt x="255" y="196"/>
                  </a:lnTo>
                  <a:lnTo>
                    <a:pt x="254" y="196"/>
                  </a:lnTo>
                  <a:lnTo>
                    <a:pt x="254" y="198"/>
                  </a:lnTo>
                  <a:lnTo>
                    <a:pt x="254" y="199"/>
                  </a:lnTo>
                  <a:lnTo>
                    <a:pt x="253" y="199"/>
                  </a:lnTo>
                  <a:lnTo>
                    <a:pt x="253" y="198"/>
                  </a:lnTo>
                  <a:lnTo>
                    <a:pt x="252" y="199"/>
                  </a:lnTo>
                  <a:lnTo>
                    <a:pt x="252" y="202"/>
                  </a:lnTo>
                  <a:lnTo>
                    <a:pt x="251" y="202"/>
                  </a:lnTo>
                  <a:lnTo>
                    <a:pt x="251" y="203"/>
                  </a:lnTo>
                  <a:lnTo>
                    <a:pt x="250" y="203"/>
                  </a:lnTo>
                  <a:lnTo>
                    <a:pt x="250" y="203"/>
                  </a:lnTo>
                  <a:lnTo>
                    <a:pt x="250" y="204"/>
                  </a:lnTo>
                  <a:lnTo>
                    <a:pt x="250" y="205"/>
                  </a:lnTo>
                  <a:lnTo>
                    <a:pt x="251" y="206"/>
                  </a:lnTo>
                  <a:lnTo>
                    <a:pt x="250" y="211"/>
                  </a:lnTo>
                  <a:lnTo>
                    <a:pt x="251" y="212"/>
                  </a:lnTo>
                  <a:lnTo>
                    <a:pt x="251" y="213"/>
                  </a:lnTo>
                  <a:lnTo>
                    <a:pt x="252" y="212"/>
                  </a:lnTo>
                  <a:lnTo>
                    <a:pt x="253" y="212"/>
                  </a:lnTo>
                  <a:lnTo>
                    <a:pt x="253" y="212"/>
                  </a:lnTo>
                  <a:lnTo>
                    <a:pt x="254" y="212"/>
                  </a:lnTo>
                  <a:lnTo>
                    <a:pt x="254" y="216"/>
                  </a:lnTo>
                  <a:lnTo>
                    <a:pt x="256" y="219"/>
                  </a:lnTo>
                  <a:lnTo>
                    <a:pt x="256" y="220"/>
                  </a:lnTo>
                  <a:lnTo>
                    <a:pt x="254" y="223"/>
                  </a:lnTo>
                  <a:lnTo>
                    <a:pt x="253" y="224"/>
                  </a:lnTo>
                  <a:lnTo>
                    <a:pt x="253" y="224"/>
                  </a:lnTo>
                  <a:lnTo>
                    <a:pt x="254" y="225"/>
                  </a:lnTo>
                  <a:lnTo>
                    <a:pt x="253" y="226"/>
                  </a:lnTo>
                  <a:lnTo>
                    <a:pt x="253" y="227"/>
                  </a:lnTo>
                  <a:lnTo>
                    <a:pt x="253" y="227"/>
                  </a:lnTo>
                  <a:lnTo>
                    <a:pt x="251" y="228"/>
                  </a:lnTo>
                  <a:lnTo>
                    <a:pt x="250" y="228"/>
                  </a:lnTo>
                  <a:lnTo>
                    <a:pt x="249" y="228"/>
                  </a:lnTo>
                  <a:lnTo>
                    <a:pt x="248" y="226"/>
                  </a:lnTo>
                  <a:lnTo>
                    <a:pt x="247" y="227"/>
                  </a:lnTo>
                  <a:lnTo>
                    <a:pt x="246" y="227"/>
                  </a:lnTo>
                  <a:lnTo>
                    <a:pt x="245" y="226"/>
                  </a:lnTo>
                  <a:lnTo>
                    <a:pt x="245" y="225"/>
                  </a:lnTo>
                  <a:lnTo>
                    <a:pt x="245" y="224"/>
                  </a:lnTo>
                  <a:lnTo>
                    <a:pt x="244" y="224"/>
                  </a:lnTo>
                  <a:lnTo>
                    <a:pt x="245" y="218"/>
                  </a:lnTo>
                  <a:lnTo>
                    <a:pt x="245" y="213"/>
                  </a:lnTo>
                  <a:lnTo>
                    <a:pt x="245" y="212"/>
                  </a:lnTo>
                  <a:lnTo>
                    <a:pt x="244" y="211"/>
                  </a:lnTo>
                  <a:lnTo>
                    <a:pt x="244" y="210"/>
                  </a:lnTo>
                  <a:lnTo>
                    <a:pt x="244" y="208"/>
                  </a:lnTo>
                  <a:lnTo>
                    <a:pt x="243" y="208"/>
                  </a:lnTo>
                  <a:lnTo>
                    <a:pt x="243" y="207"/>
                  </a:lnTo>
                  <a:lnTo>
                    <a:pt x="242" y="207"/>
                  </a:lnTo>
                  <a:lnTo>
                    <a:pt x="238" y="195"/>
                  </a:lnTo>
                  <a:lnTo>
                    <a:pt x="237" y="192"/>
                  </a:lnTo>
                  <a:lnTo>
                    <a:pt x="235" y="192"/>
                  </a:lnTo>
                  <a:lnTo>
                    <a:pt x="233" y="191"/>
                  </a:lnTo>
                  <a:lnTo>
                    <a:pt x="232" y="192"/>
                  </a:lnTo>
                  <a:lnTo>
                    <a:pt x="231" y="193"/>
                  </a:lnTo>
                  <a:lnTo>
                    <a:pt x="230" y="193"/>
                  </a:lnTo>
                  <a:lnTo>
                    <a:pt x="229" y="194"/>
                  </a:lnTo>
                  <a:lnTo>
                    <a:pt x="227" y="193"/>
                  </a:lnTo>
                  <a:lnTo>
                    <a:pt x="226" y="193"/>
                  </a:lnTo>
                  <a:lnTo>
                    <a:pt x="226" y="192"/>
                  </a:lnTo>
                  <a:lnTo>
                    <a:pt x="226" y="189"/>
                  </a:lnTo>
                  <a:lnTo>
                    <a:pt x="224" y="188"/>
                  </a:lnTo>
                  <a:lnTo>
                    <a:pt x="224" y="187"/>
                  </a:lnTo>
                  <a:lnTo>
                    <a:pt x="225" y="187"/>
                  </a:lnTo>
                  <a:lnTo>
                    <a:pt x="227" y="187"/>
                  </a:lnTo>
                  <a:lnTo>
                    <a:pt x="228" y="186"/>
                  </a:lnTo>
                  <a:lnTo>
                    <a:pt x="229" y="184"/>
                  </a:lnTo>
                  <a:lnTo>
                    <a:pt x="228" y="183"/>
                  </a:lnTo>
                  <a:lnTo>
                    <a:pt x="227" y="184"/>
                  </a:lnTo>
                  <a:lnTo>
                    <a:pt x="226" y="184"/>
                  </a:lnTo>
                  <a:lnTo>
                    <a:pt x="226" y="185"/>
                  </a:lnTo>
                  <a:lnTo>
                    <a:pt x="225" y="184"/>
                  </a:lnTo>
                  <a:lnTo>
                    <a:pt x="225" y="183"/>
                  </a:lnTo>
                  <a:lnTo>
                    <a:pt x="226" y="182"/>
                  </a:lnTo>
                  <a:lnTo>
                    <a:pt x="228" y="181"/>
                  </a:lnTo>
                  <a:lnTo>
                    <a:pt x="226" y="181"/>
                  </a:lnTo>
                  <a:lnTo>
                    <a:pt x="225" y="179"/>
                  </a:lnTo>
                  <a:lnTo>
                    <a:pt x="225" y="177"/>
                  </a:lnTo>
                  <a:lnTo>
                    <a:pt x="225" y="176"/>
                  </a:lnTo>
                  <a:lnTo>
                    <a:pt x="223" y="175"/>
                  </a:lnTo>
                  <a:lnTo>
                    <a:pt x="223" y="174"/>
                  </a:lnTo>
                  <a:lnTo>
                    <a:pt x="223" y="173"/>
                  </a:lnTo>
                  <a:lnTo>
                    <a:pt x="224" y="173"/>
                  </a:lnTo>
                  <a:lnTo>
                    <a:pt x="224" y="172"/>
                  </a:lnTo>
                  <a:lnTo>
                    <a:pt x="224" y="171"/>
                  </a:lnTo>
                  <a:lnTo>
                    <a:pt x="224" y="170"/>
                  </a:lnTo>
                  <a:lnTo>
                    <a:pt x="222" y="169"/>
                  </a:lnTo>
                  <a:lnTo>
                    <a:pt x="222" y="168"/>
                  </a:lnTo>
                  <a:lnTo>
                    <a:pt x="221" y="167"/>
                  </a:lnTo>
                  <a:lnTo>
                    <a:pt x="216" y="164"/>
                  </a:lnTo>
                  <a:lnTo>
                    <a:pt x="214" y="161"/>
                  </a:lnTo>
                  <a:lnTo>
                    <a:pt x="212" y="151"/>
                  </a:lnTo>
                  <a:lnTo>
                    <a:pt x="210" y="148"/>
                  </a:lnTo>
                  <a:lnTo>
                    <a:pt x="209" y="146"/>
                  </a:lnTo>
                  <a:lnTo>
                    <a:pt x="209" y="142"/>
                  </a:lnTo>
                  <a:lnTo>
                    <a:pt x="206" y="133"/>
                  </a:lnTo>
                  <a:lnTo>
                    <a:pt x="206" y="132"/>
                  </a:lnTo>
                  <a:lnTo>
                    <a:pt x="207" y="130"/>
                  </a:lnTo>
                  <a:lnTo>
                    <a:pt x="207" y="129"/>
                  </a:lnTo>
                  <a:lnTo>
                    <a:pt x="207" y="128"/>
                  </a:lnTo>
                  <a:lnTo>
                    <a:pt x="206" y="126"/>
                  </a:lnTo>
                  <a:lnTo>
                    <a:pt x="206" y="126"/>
                  </a:lnTo>
                  <a:lnTo>
                    <a:pt x="206" y="125"/>
                  </a:lnTo>
                  <a:lnTo>
                    <a:pt x="206" y="121"/>
                  </a:lnTo>
                  <a:lnTo>
                    <a:pt x="206" y="120"/>
                  </a:lnTo>
                  <a:lnTo>
                    <a:pt x="206" y="120"/>
                  </a:lnTo>
                  <a:lnTo>
                    <a:pt x="206" y="119"/>
                  </a:lnTo>
                  <a:lnTo>
                    <a:pt x="206" y="118"/>
                  </a:lnTo>
                  <a:lnTo>
                    <a:pt x="205" y="118"/>
                  </a:lnTo>
                  <a:lnTo>
                    <a:pt x="206" y="116"/>
                  </a:lnTo>
                  <a:lnTo>
                    <a:pt x="205" y="116"/>
                  </a:lnTo>
                  <a:lnTo>
                    <a:pt x="204" y="116"/>
                  </a:lnTo>
                  <a:lnTo>
                    <a:pt x="203" y="115"/>
                  </a:lnTo>
                  <a:lnTo>
                    <a:pt x="203" y="114"/>
                  </a:lnTo>
                  <a:lnTo>
                    <a:pt x="204" y="114"/>
                  </a:lnTo>
                  <a:lnTo>
                    <a:pt x="204" y="112"/>
                  </a:lnTo>
                  <a:lnTo>
                    <a:pt x="203" y="109"/>
                  </a:lnTo>
                  <a:lnTo>
                    <a:pt x="204" y="107"/>
                  </a:lnTo>
                  <a:lnTo>
                    <a:pt x="204" y="105"/>
                  </a:lnTo>
                  <a:lnTo>
                    <a:pt x="204" y="103"/>
                  </a:lnTo>
                  <a:lnTo>
                    <a:pt x="202" y="99"/>
                  </a:lnTo>
                  <a:lnTo>
                    <a:pt x="203" y="100"/>
                  </a:lnTo>
                  <a:lnTo>
                    <a:pt x="201" y="94"/>
                  </a:lnTo>
                  <a:lnTo>
                    <a:pt x="199" y="88"/>
                  </a:lnTo>
                  <a:lnTo>
                    <a:pt x="199" y="87"/>
                  </a:lnTo>
                  <a:lnTo>
                    <a:pt x="199" y="84"/>
                  </a:lnTo>
                  <a:lnTo>
                    <a:pt x="198" y="81"/>
                  </a:lnTo>
                  <a:lnTo>
                    <a:pt x="198" y="80"/>
                  </a:lnTo>
                  <a:lnTo>
                    <a:pt x="197" y="77"/>
                  </a:lnTo>
                  <a:lnTo>
                    <a:pt x="197" y="75"/>
                  </a:lnTo>
                  <a:lnTo>
                    <a:pt x="194" y="71"/>
                  </a:lnTo>
                  <a:lnTo>
                    <a:pt x="194" y="69"/>
                  </a:lnTo>
                  <a:lnTo>
                    <a:pt x="193" y="65"/>
                  </a:lnTo>
                  <a:lnTo>
                    <a:pt x="192" y="63"/>
                  </a:lnTo>
                  <a:lnTo>
                    <a:pt x="190" y="61"/>
                  </a:lnTo>
                  <a:lnTo>
                    <a:pt x="189" y="58"/>
                  </a:lnTo>
                  <a:lnTo>
                    <a:pt x="190" y="55"/>
                  </a:lnTo>
                  <a:lnTo>
                    <a:pt x="189" y="54"/>
                  </a:lnTo>
                  <a:lnTo>
                    <a:pt x="187" y="47"/>
                  </a:lnTo>
                  <a:lnTo>
                    <a:pt x="182" y="38"/>
                  </a:lnTo>
                  <a:lnTo>
                    <a:pt x="177" y="26"/>
                  </a:lnTo>
                  <a:lnTo>
                    <a:pt x="169" y="15"/>
                  </a:lnTo>
                  <a:lnTo>
                    <a:pt x="169" y="14"/>
                  </a:lnTo>
                  <a:lnTo>
                    <a:pt x="169" y="13"/>
                  </a:lnTo>
                  <a:lnTo>
                    <a:pt x="167" y="11"/>
                  </a:lnTo>
                  <a:lnTo>
                    <a:pt x="167" y="10"/>
                  </a:lnTo>
                  <a:lnTo>
                    <a:pt x="167" y="9"/>
                  </a:lnTo>
                  <a:lnTo>
                    <a:pt x="167" y="8"/>
                  </a:lnTo>
                  <a:lnTo>
                    <a:pt x="164" y="4"/>
                  </a:lnTo>
                  <a:lnTo>
                    <a:pt x="163" y="1"/>
                  </a:lnTo>
                  <a:lnTo>
                    <a:pt x="162" y="0"/>
                  </a:lnTo>
                  <a:lnTo>
                    <a:pt x="162" y="0"/>
                  </a:lnTo>
                  <a:lnTo>
                    <a:pt x="152" y="8"/>
                  </a:lnTo>
                  <a:lnTo>
                    <a:pt x="150" y="1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2007">
              <a:extLst>
                <a:ext uri="{FF2B5EF4-FFF2-40B4-BE49-F238E27FC236}">
                  <a16:creationId xmlns:a16="http://schemas.microsoft.com/office/drawing/2014/main" id="{2E41C236-6F64-43F3-A35D-C2A71FEB3F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9163" y="2493963"/>
              <a:ext cx="49213" cy="103188"/>
            </a:xfrm>
            <a:custGeom>
              <a:avLst/>
              <a:gdLst>
                <a:gd name="T0" fmla="*/ 8 w 31"/>
                <a:gd name="T1" fmla="*/ 29 h 65"/>
                <a:gd name="T2" fmla="*/ 8 w 31"/>
                <a:gd name="T3" fmla="*/ 34 h 65"/>
                <a:gd name="T4" fmla="*/ 5 w 31"/>
                <a:gd name="T5" fmla="*/ 46 h 65"/>
                <a:gd name="T6" fmla="*/ 7 w 31"/>
                <a:gd name="T7" fmla="*/ 50 h 65"/>
                <a:gd name="T8" fmla="*/ 6 w 31"/>
                <a:gd name="T9" fmla="*/ 53 h 65"/>
                <a:gd name="T10" fmla="*/ 5 w 31"/>
                <a:gd name="T11" fmla="*/ 59 h 65"/>
                <a:gd name="T12" fmla="*/ 8 w 31"/>
                <a:gd name="T13" fmla="*/ 61 h 65"/>
                <a:gd name="T14" fmla="*/ 12 w 31"/>
                <a:gd name="T15" fmla="*/ 65 h 65"/>
                <a:gd name="T16" fmla="*/ 14 w 31"/>
                <a:gd name="T17" fmla="*/ 62 h 65"/>
                <a:gd name="T18" fmla="*/ 16 w 31"/>
                <a:gd name="T19" fmla="*/ 53 h 65"/>
                <a:gd name="T20" fmla="*/ 18 w 31"/>
                <a:gd name="T21" fmla="*/ 52 h 65"/>
                <a:gd name="T22" fmla="*/ 21 w 31"/>
                <a:gd name="T23" fmla="*/ 48 h 65"/>
                <a:gd name="T24" fmla="*/ 22 w 31"/>
                <a:gd name="T25" fmla="*/ 44 h 65"/>
                <a:gd name="T26" fmla="*/ 23 w 31"/>
                <a:gd name="T27" fmla="*/ 38 h 65"/>
                <a:gd name="T28" fmla="*/ 27 w 31"/>
                <a:gd name="T29" fmla="*/ 38 h 65"/>
                <a:gd name="T30" fmla="*/ 28 w 31"/>
                <a:gd name="T31" fmla="*/ 37 h 65"/>
                <a:gd name="T32" fmla="*/ 26 w 31"/>
                <a:gd name="T33" fmla="*/ 35 h 65"/>
                <a:gd name="T34" fmla="*/ 27 w 31"/>
                <a:gd name="T35" fmla="*/ 32 h 65"/>
                <a:gd name="T36" fmla="*/ 23 w 31"/>
                <a:gd name="T37" fmla="*/ 30 h 65"/>
                <a:gd name="T38" fmla="*/ 26 w 31"/>
                <a:gd name="T39" fmla="*/ 26 h 65"/>
                <a:gd name="T40" fmla="*/ 30 w 31"/>
                <a:gd name="T41" fmla="*/ 24 h 65"/>
                <a:gd name="T42" fmla="*/ 22 w 31"/>
                <a:gd name="T43" fmla="*/ 23 h 65"/>
                <a:gd name="T44" fmla="*/ 21 w 31"/>
                <a:gd name="T45" fmla="*/ 20 h 65"/>
                <a:gd name="T46" fmla="*/ 20 w 31"/>
                <a:gd name="T47" fmla="*/ 23 h 65"/>
                <a:gd name="T48" fmla="*/ 19 w 31"/>
                <a:gd name="T49" fmla="*/ 19 h 65"/>
                <a:gd name="T50" fmla="*/ 20 w 31"/>
                <a:gd name="T51" fmla="*/ 16 h 65"/>
                <a:gd name="T52" fmla="*/ 23 w 31"/>
                <a:gd name="T53" fmla="*/ 16 h 65"/>
                <a:gd name="T54" fmla="*/ 24 w 31"/>
                <a:gd name="T55" fmla="*/ 17 h 65"/>
                <a:gd name="T56" fmla="*/ 26 w 31"/>
                <a:gd name="T57" fmla="*/ 19 h 65"/>
                <a:gd name="T58" fmla="*/ 28 w 31"/>
                <a:gd name="T59" fmla="*/ 19 h 65"/>
                <a:gd name="T60" fmla="*/ 30 w 31"/>
                <a:gd name="T61" fmla="*/ 18 h 65"/>
                <a:gd name="T62" fmla="*/ 27 w 31"/>
                <a:gd name="T63" fmla="*/ 16 h 65"/>
                <a:gd name="T64" fmla="*/ 27 w 31"/>
                <a:gd name="T65" fmla="*/ 13 h 65"/>
                <a:gd name="T66" fmla="*/ 29 w 31"/>
                <a:gd name="T67" fmla="*/ 15 h 65"/>
                <a:gd name="T68" fmla="*/ 30 w 31"/>
                <a:gd name="T69" fmla="*/ 11 h 65"/>
                <a:gd name="T70" fmla="*/ 27 w 31"/>
                <a:gd name="T71" fmla="*/ 12 h 65"/>
                <a:gd name="T72" fmla="*/ 25 w 31"/>
                <a:gd name="T73" fmla="*/ 9 h 65"/>
                <a:gd name="T74" fmla="*/ 28 w 31"/>
                <a:gd name="T75" fmla="*/ 5 h 65"/>
                <a:gd name="T76" fmla="*/ 28 w 31"/>
                <a:gd name="T77" fmla="*/ 3 h 65"/>
                <a:gd name="T78" fmla="*/ 26 w 31"/>
                <a:gd name="T79" fmla="*/ 3 h 65"/>
                <a:gd name="T80" fmla="*/ 26 w 31"/>
                <a:gd name="T81" fmla="*/ 2 h 65"/>
                <a:gd name="T82" fmla="*/ 23 w 31"/>
                <a:gd name="T83" fmla="*/ 3 h 65"/>
                <a:gd name="T84" fmla="*/ 21 w 31"/>
                <a:gd name="T85" fmla="*/ 2 h 65"/>
                <a:gd name="T86" fmla="*/ 20 w 31"/>
                <a:gd name="T87" fmla="*/ 4 h 65"/>
                <a:gd name="T88" fmla="*/ 19 w 31"/>
                <a:gd name="T89" fmla="*/ 6 h 65"/>
                <a:gd name="T90" fmla="*/ 21 w 31"/>
                <a:gd name="T91" fmla="*/ 8 h 65"/>
                <a:gd name="T92" fmla="*/ 20 w 31"/>
                <a:gd name="T93" fmla="*/ 10 h 65"/>
                <a:gd name="T94" fmla="*/ 17 w 31"/>
                <a:gd name="T95" fmla="*/ 12 h 65"/>
                <a:gd name="T96" fmla="*/ 19 w 31"/>
                <a:gd name="T97" fmla="*/ 13 h 65"/>
                <a:gd name="T98" fmla="*/ 21 w 31"/>
                <a:gd name="T99" fmla="*/ 11 h 65"/>
                <a:gd name="T100" fmla="*/ 24 w 31"/>
                <a:gd name="T101" fmla="*/ 12 h 65"/>
                <a:gd name="T102" fmla="*/ 25 w 31"/>
                <a:gd name="T103" fmla="*/ 14 h 65"/>
                <a:gd name="T104" fmla="*/ 21 w 31"/>
                <a:gd name="T105" fmla="*/ 14 h 65"/>
                <a:gd name="T106" fmla="*/ 17 w 31"/>
                <a:gd name="T107" fmla="*/ 15 h 65"/>
                <a:gd name="T108" fmla="*/ 15 w 31"/>
                <a:gd name="T109" fmla="*/ 13 h 65"/>
                <a:gd name="T110" fmla="*/ 13 w 31"/>
                <a:gd name="T111" fmla="*/ 14 h 65"/>
                <a:gd name="T112" fmla="*/ 11 w 31"/>
                <a:gd name="T113" fmla="*/ 15 h 65"/>
                <a:gd name="T114" fmla="*/ 11 w 31"/>
                <a:gd name="T115" fmla="*/ 11 h 65"/>
                <a:gd name="T116" fmla="*/ 9 w 31"/>
                <a:gd name="T117" fmla="*/ 10 h 65"/>
                <a:gd name="T118" fmla="*/ 1 w 31"/>
                <a:gd name="T119" fmla="*/ 24 h 65"/>
                <a:gd name="T120" fmla="*/ 2 w 31"/>
                <a:gd name="T121" fmla="*/ 2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" h="65">
                  <a:moveTo>
                    <a:pt x="6" y="26"/>
                  </a:moveTo>
                  <a:lnTo>
                    <a:pt x="7" y="26"/>
                  </a:lnTo>
                  <a:lnTo>
                    <a:pt x="8" y="29"/>
                  </a:lnTo>
                  <a:lnTo>
                    <a:pt x="9" y="31"/>
                  </a:lnTo>
                  <a:lnTo>
                    <a:pt x="8" y="32"/>
                  </a:lnTo>
                  <a:lnTo>
                    <a:pt x="8" y="34"/>
                  </a:lnTo>
                  <a:lnTo>
                    <a:pt x="7" y="42"/>
                  </a:lnTo>
                  <a:lnTo>
                    <a:pt x="7" y="43"/>
                  </a:lnTo>
                  <a:lnTo>
                    <a:pt x="5" y="46"/>
                  </a:lnTo>
                  <a:lnTo>
                    <a:pt x="5" y="46"/>
                  </a:lnTo>
                  <a:lnTo>
                    <a:pt x="5" y="48"/>
                  </a:lnTo>
                  <a:lnTo>
                    <a:pt x="7" y="50"/>
                  </a:lnTo>
                  <a:lnTo>
                    <a:pt x="8" y="51"/>
                  </a:lnTo>
                  <a:lnTo>
                    <a:pt x="7" y="52"/>
                  </a:lnTo>
                  <a:lnTo>
                    <a:pt x="6" y="53"/>
                  </a:lnTo>
                  <a:lnTo>
                    <a:pt x="5" y="54"/>
                  </a:lnTo>
                  <a:lnTo>
                    <a:pt x="5" y="56"/>
                  </a:lnTo>
                  <a:lnTo>
                    <a:pt x="5" y="59"/>
                  </a:lnTo>
                  <a:lnTo>
                    <a:pt x="6" y="60"/>
                  </a:lnTo>
                  <a:lnTo>
                    <a:pt x="6" y="61"/>
                  </a:lnTo>
                  <a:lnTo>
                    <a:pt x="8" y="61"/>
                  </a:lnTo>
                  <a:lnTo>
                    <a:pt x="9" y="62"/>
                  </a:lnTo>
                  <a:lnTo>
                    <a:pt x="10" y="64"/>
                  </a:lnTo>
                  <a:lnTo>
                    <a:pt x="12" y="65"/>
                  </a:lnTo>
                  <a:lnTo>
                    <a:pt x="12" y="64"/>
                  </a:lnTo>
                  <a:lnTo>
                    <a:pt x="15" y="63"/>
                  </a:lnTo>
                  <a:lnTo>
                    <a:pt x="14" y="62"/>
                  </a:lnTo>
                  <a:lnTo>
                    <a:pt x="14" y="59"/>
                  </a:lnTo>
                  <a:lnTo>
                    <a:pt x="14" y="56"/>
                  </a:lnTo>
                  <a:lnTo>
                    <a:pt x="16" y="53"/>
                  </a:lnTo>
                  <a:lnTo>
                    <a:pt x="17" y="51"/>
                  </a:lnTo>
                  <a:lnTo>
                    <a:pt x="17" y="53"/>
                  </a:lnTo>
                  <a:lnTo>
                    <a:pt x="18" y="52"/>
                  </a:lnTo>
                  <a:lnTo>
                    <a:pt x="19" y="51"/>
                  </a:lnTo>
                  <a:lnTo>
                    <a:pt x="20" y="50"/>
                  </a:lnTo>
                  <a:lnTo>
                    <a:pt x="21" y="48"/>
                  </a:lnTo>
                  <a:lnTo>
                    <a:pt x="21" y="46"/>
                  </a:lnTo>
                  <a:lnTo>
                    <a:pt x="21" y="46"/>
                  </a:lnTo>
                  <a:lnTo>
                    <a:pt x="22" y="44"/>
                  </a:lnTo>
                  <a:lnTo>
                    <a:pt x="24" y="42"/>
                  </a:lnTo>
                  <a:lnTo>
                    <a:pt x="24" y="41"/>
                  </a:lnTo>
                  <a:lnTo>
                    <a:pt x="23" y="38"/>
                  </a:lnTo>
                  <a:lnTo>
                    <a:pt x="24" y="37"/>
                  </a:lnTo>
                  <a:lnTo>
                    <a:pt x="25" y="37"/>
                  </a:lnTo>
                  <a:lnTo>
                    <a:pt x="27" y="38"/>
                  </a:lnTo>
                  <a:lnTo>
                    <a:pt x="28" y="38"/>
                  </a:lnTo>
                  <a:lnTo>
                    <a:pt x="28" y="37"/>
                  </a:lnTo>
                  <a:lnTo>
                    <a:pt x="28" y="37"/>
                  </a:lnTo>
                  <a:lnTo>
                    <a:pt x="28" y="36"/>
                  </a:lnTo>
                  <a:lnTo>
                    <a:pt x="27" y="36"/>
                  </a:lnTo>
                  <a:lnTo>
                    <a:pt x="26" y="35"/>
                  </a:lnTo>
                  <a:lnTo>
                    <a:pt x="25" y="34"/>
                  </a:lnTo>
                  <a:lnTo>
                    <a:pt x="25" y="33"/>
                  </a:lnTo>
                  <a:lnTo>
                    <a:pt x="27" y="32"/>
                  </a:lnTo>
                  <a:lnTo>
                    <a:pt x="27" y="30"/>
                  </a:lnTo>
                  <a:lnTo>
                    <a:pt x="25" y="29"/>
                  </a:lnTo>
                  <a:lnTo>
                    <a:pt x="23" y="30"/>
                  </a:lnTo>
                  <a:lnTo>
                    <a:pt x="23" y="28"/>
                  </a:lnTo>
                  <a:lnTo>
                    <a:pt x="24" y="27"/>
                  </a:lnTo>
                  <a:lnTo>
                    <a:pt x="26" y="26"/>
                  </a:lnTo>
                  <a:lnTo>
                    <a:pt x="28" y="26"/>
                  </a:lnTo>
                  <a:lnTo>
                    <a:pt x="29" y="25"/>
                  </a:lnTo>
                  <a:lnTo>
                    <a:pt x="30" y="24"/>
                  </a:lnTo>
                  <a:lnTo>
                    <a:pt x="23" y="25"/>
                  </a:lnTo>
                  <a:lnTo>
                    <a:pt x="21" y="24"/>
                  </a:lnTo>
                  <a:lnTo>
                    <a:pt x="22" y="23"/>
                  </a:lnTo>
                  <a:lnTo>
                    <a:pt x="22" y="22"/>
                  </a:lnTo>
                  <a:lnTo>
                    <a:pt x="22" y="20"/>
                  </a:lnTo>
                  <a:lnTo>
                    <a:pt x="21" y="20"/>
                  </a:lnTo>
                  <a:lnTo>
                    <a:pt x="20" y="20"/>
                  </a:lnTo>
                  <a:lnTo>
                    <a:pt x="20" y="21"/>
                  </a:lnTo>
                  <a:lnTo>
                    <a:pt x="20" y="23"/>
                  </a:lnTo>
                  <a:lnTo>
                    <a:pt x="20" y="22"/>
                  </a:lnTo>
                  <a:lnTo>
                    <a:pt x="19" y="21"/>
                  </a:lnTo>
                  <a:lnTo>
                    <a:pt x="19" y="19"/>
                  </a:lnTo>
                  <a:lnTo>
                    <a:pt x="20" y="18"/>
                  </a:lnTo>
                  <a:lnTo>
                    <a:pt x="19" y="18"/>
                  </a:lnTo>
                  <a:lnTo>
                    <a:pt x="20" y="16"/>
                  </a:lnTo>
                  <a:lnTo>
                    <a:pt x="22" y="15"/>
                  </a:lnTo>
                  <a:lnTo>
                    <a:pt x="24" y="15"/>
                  </a:lnTo>
                  <a:lnTo>
                    <a:pt x="23" y="16"/>
                  </a:lnTo>
                  <a:lnTo>
                    <a:pt x="22" y="17"/>
                  </a:lnTo>
                  <a:lnTo>
                    <a:pt x="23" y="18"/>
                  </a:lnTo>
                  <a:lnTo>
                    <a:pt x="24" y="17"/>
                  </a:lnTo>
                  <a:lnTo>
                    <a:pt x="25" y="17"/>
                  </a:lnTo>
                  <a:lnTo>
                    <a:pt x="25" y="18"/>
                  </a:lnTo>
                  <a:lnTo>
                    <a:pt x="26" y="19"/>
                  </a:lnTo>
                  <a:lnTo>
                    <a:pt x="27" y="19"/>
                  </a:lnTo>
                  <a:lnTo>
                    <a:pt x="28" y="18"/>
                  </a:lnTo>
                  <a:lnTo>
                    <a:pt x="28" y="19"/>
                  </a:lnTo>
                  <a:lnTo>
                    <a:pt x="29" y="20"/>
                  </a:lnTo>
                  <a:lnTo>
                    <a:pt x="31" y="20"/>
                  </a:lnTo>
                  <a:lnTo>
                    <a:pt x="30" y="18"/>
                  </a:lnTo>
                  <a:lnTo>
                    <a:pt x="29" y="18"/>
                  </a:lnTo>
                  <a:lnTo>
                    <a:pt x="28" y="17"/>
                  </a:lnTo>
                  <a:lnTo>
                    <a:pt x="27" y="16"/>
                  </a:lnTo>
                  <a:lnTo>
                    <a:pt x="28" y="15"/>
                  </a:lnTo>
                  <a:lnTo>
                    <a:pt x="28" y="14"/>
                  </a:lnTo>
                  <a:lnTo>
                    <a:pt x="27" y="13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9" y="15"/>
                  </a:lnTo>
                  <a:lnTo>
                    <a:pt x="30" y="15"/>
                  </a:lnTo>
                  <a:lnTo>
                    <a:pt x="31" y="12"/>
                  </a:lnTo>
                  <a:lnTo>
                    <a:pt x="30" y="11"/>
                  </a:lnTo>
                  <a:lnTo>
                    <a:pt x="29" y="11"/>
                  </a:lnTo>
                  <a:lnTo>
                    <a:pt x="28" y="12"/>
                  </a:lnTo>
                  <a:lnTo>
                    <a:pt x="27" y="12"/>
                  </a:lnTo>
                  <a:lnTo>
                    <a:pt x="26" y="11"/>
                  </a:lnTo>
                  <a:lnTo>
                    <a:pt x="24" y="10"/>
                  </a:lnTo>
                  <a:lnTo>
                    <a:pt x="25" y="9"/>
                  </a:lnTo>
                  <a:lnTo>
                    <a:pt x="25" y="8"/>
                  </a:lnTo>
                  <a:lnTo>
                    <a:pt x="27" y="7"/>
                  </a:lnTo>
                  <a:lnTo>
                    <a:pt x="28" y="5"/>
                  </a:lnTo>
                  <a:lnTo>
                    <a:pt x="30" y="4"/>
                  </a:lnTo>
                  <a:lnTo>
                    <a:pt x="29" y="4"/>
                  </a:lnTo>
                  <a:lnTo>
                    <a:pt x="28" y="3"/>
                  </a:lnTo>
                  <a:lnTo>
                    <a:pt x="27" y="3"/>
                  </a:lnTo>
                  <a:lnTo>
                    <a:pt x="27" y="3"/>
                  </a:lnTo>
                  <a:lnTo>
                    <a:pt x="26" y="3"/>
                  </a:lnTo>
                  <a:lnTo>
                    <a:pt x="25" y="3"/>
                  </a:lnTo>
                  <a:lnTo>
                    <a:pt x="25" y="3"/>
                  </a:lnTo>
                  <a:lnTo>
                    <a:pt x="26" y="2"/>
                  </a:lnTo>
                  <a:lnTo>
                    <a:pt x="25" y="2"/>
                  </a:lnTo>
                  <a:lnTo>
                    <a:pt x="24" y="2"/>
                  </a:lnTo>
                  <a:lnTo>
                    <a:pt x="23" y="3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21" y="2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20" y="4"/>
                  </a:lnTo>
                  <a:lnTo>
                    <a:pt x="20" y="5"/>
                  </a:lnTo>
                  <a:lnTo>
                    <a:pt x="19" y="5"/>
                  </a:lnTo>
                  <a:lnTo>
                    <a:pt x="19" y="6"/>
                  </a:lnTo>
                  <a:lnTo>
                    <a:pt x="20" y="6"/>
                  </a:lnTo>
                  <a:lnTo>
                    <a:pt x="20" y="7"/>
                  </a:lnTo>
                  <a:lnTo>
                    <a:pt x="21" y="8"/>
                  </a:lnTo>
                  <a:lnTo>
                    <a:pt x="21" y="9"/>
                  </a:lnTo>
                  <a:lnTo>
                    <a:pt x="21" y="10"/>
                  </a:lnTo>
                  <a:lnTo>
                    <a:pt x="20" y="10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7" y="12"/>
                  </a:lnTo>
                  <a:lnTo>
                    <a:pt x="17" y="13"/>
                  </a:lnTo>
                  <a:lnTo>
                    <a:pt x="18" y="14"/>
                  </a:lnTo>
                  <a:lnTo>
                    <a:pt x="19" y="13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21" y="11"/>
                  </a:lnTo>
                  <a:lnTo>
                    <a:pt x="22" y="11"/>
                  </a:lnTo>
                  <a:lnTo>
                    <a:pt x="23" y="11"/>
                  </a:lnTo>
                  <a:lnTo>
                    <a:pt x="24" y="12"/>
                  </a:lnTo>
                  <a:lnTo>
                    <a:pt x="25" y="12"/>
                  </a:lnTo>
                  <a:lnTo>
                    <a:pt x="25" y="13"/>
                  </a:lnTo>
                  <a:lnTo>
                    <a:pt x="25" y="14"/>
                  </a:lnTo>
                  <a:lnTo>
                    <a:pt x="24" y="14"/>
                  </a:lnTo>
                  <a:lnTo>
                    <a:pt x="22" y="13"/>
                  </a:lnTo>
                  <a:lnTo>
                    <a:pt x="21" y="14"/>
                  </a:lnTo>
                  <a:lnTo>
                    <a:pt x="19" y="15"/>
                  </a:lnTo>
                  <a:lnTo>
                    <a:pt x="18" y="15"/>
                  </a:lnTo>
                  <a:lnTo>
                    <a:pt x="17" y="15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5" y="13"/>
                  </a:lnTo>
                  <a:lnTo>
                    <a:pt x="14" y="13"/>
                  </a:lnTo>
                  <a:lnTo>
                    <a:pt x="13" y="13"/>
                  </a:lnTo>
                  <a:lnTo>
                    <a:pt x="13" y="14"/>
                  </a:lnTo>
                  <a:lnTo>
                    <a:pt x="12" y="14"/>
                  </a:lnTo>
                  <a:lnTo>
                    <a:pt x="12" y="15"/>
                  </a:lnTo>
                  <a:lnTo>
                    <a:pt x="11" y="15"/>
                  </a:lnTo>
                  <a:lnTo>
                    <a:pt x="11" y="13"/>
                  </a:lnTo>
                  <a:lnTo>
                    <a:pt x="12" y="13"/>
                  </a:lnTo>
                  <a:lnTo>
                    <a:pt x="11" y="11"/>
                  </a:lnTo>
                  <a:lnTo>
                    <a:pt x="11" y="10"/>
                  </a:lnTo>
                  <a:lnTo>
                    <a:pt x="11" y="10"/>
                  </a:lnTo>
                  <a:lnTo>
                    <a:pt x="9" y="10"/>
                  </a:lnTo>
                  <a:lnTo>
                    <a:pt x="8" y="11"/>
                  </a:lnTo>
                  <a:lnTo>
                    <a:pt x="6" y="15"/>
                  </a:lnTo>
                  <a:lnTo>
                    <a:pt x="1" y="24"/>
                  </a:lnTo>
                  <a:lnTo>
                    <a:pt x="1" y="26"/>
                  </a:lnTo>
                  <a:lnTo>
                    <a:pt x="0" y="26"/>
                  </a:lnTo>
                  <a:lnTo>
                    <a:pt x="2" y="26"/>
                  </a:lnTo>
                  <a:lnTo>
                    <a:pt x="6" y="2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2078">
              <a:extLst>
                <a:ext uri="{FF2B5EF4-FFF2-40B4-BE49-F238E27FC236}">
                  <a16:creationId xmlns:a16="http://schemas.microsoft.com/office/drawing/2014/main" id="{7E05C6F7-3E69-9990-EC6C-CFAB7D1544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5500" y="2411413"/>
              <a:ext cx="119063" cy="61913"/>
            </a:xfrm>
            <a:custGeom>
              <a:avLst/>
              <a:gdLst>
                <a:gd name="T0" fmla="*/ 49 w 75"/>
                <a:gd name="T1" fmla="*/ 26 h 39"/>
                <a:gd name="T2" fmla="*/ 55 w 75"/>
                <a:gd name="T3" fmla="*/ 21 h 39"/>
                <a:gd name="T4" fmla="*/ 60 w 75"/>
                <a:gd name="T5" fmla="*/ 18 h 39"/>
                <a:gd name="T6" fmla="*/ 61 w 75"/>
                <a:gd name="T7" fmla="*/ 16 h 39"/>
                <a:gd name="T8" fmla="*/ 64 w 75"/>
                <a:gd name="T9" fmla="*/ 13 h 39"/>
                <a:gd name="T10" fmla="*/ 68 w 75"/>
                <a:gd name="T11" fmla="*/ 7 h 39"/>
                <a:gd name="T12" fmla="*/ 73 w 75"/>
                <a:gd name="T13" fmla="*/ 5 h 39"/>
                <a:gd name="T14" fmla="*/ 74 w 75"/>
                <a:gd name="T15" fmla="*/ 3 h 39"/>
                <a:gd name="T16" fmla="*/ 72 w 75"/>
                <a:gd name="T17" fmla="*/ 1 h 39"/>
                <a:gd name="T18" fmla="*/ 70 w 75"/>
                <a:gd name="T19" fmla="*/ 0 h 39"/>
                <a:gd name="T20" fmla="*/ 56 w 75"/>
                <a:gd name="T21" fmla="*/ 2 h 39"/>
                <a:gd name="T22" fmla="*/ 46 w 75"/>
                <a:gd name="T23" fmla="*/ 8 h 39"/>
                <a:gd name="T24" fmla="*/ 33 w 75"/>
                <a:gd name="T25" fmla="*/ 6 h 39"/>
                <a:gd name="T26" fmla="*/ 35 w 75"/>
                <a:gd name="T27" fmla="*/ 8 h 39"/>
                <a:gd name="T28" fmla="*/ 37 w 75"/>
                <a:gd name="T29" fmla="*/ 10 h 39"/>
                <a:gd name="T30" fmla="*/ 37 w 75"/>
                <a:gd name="T31" fmla="*/ 15 h 39"/>
                <a:gd name="T32" fmla="*/ 37 w 75"/>
                <a:gd name="T33" fmla="*/ 17 h 39"/>
                <a:gd name="T34" fmla="*/ 35 w 75"/>
                <a:gd name="T35" fmla="*/ 18 h 39"/>
                <a:gd name="T36" fmla="*/ 33 w 75"/>
                <a:gd name="T37" fmla="*/ 18 h 39"/>
                <a:gd name="T38" fmla="*/ 32 w 75"/>
                <a:gd name="T39" fmla="*/ 18 h 39"/>
                <a:gd name="T40" fmla="*/ 25 w 75"/>
                <a:gd name="T41" fmla="*/ 22 h 39"/>
                <a:gd name="T42" fmla="*/ 21 w 75"/>
                <a:gd name="T43" fmla="*/ 24 h 39"/>
                <a:gd name="T44" fmla="*/ 9 w 75"/>
                <a:gd name="T45" fmla="*/ 28 h 39"/>
                <a:gd name="T46" fmla="*/ 5 w 75"/>
                <a:gd name="T47" fmla="*/ 31 h 39"/>
                <a:gd name="T48" fmla="*/ 4 w 75"/>
                <a:gd name="T49" fmla="*/ 31 h 39"/>
                <a:gd name="T50" fmla="*/ 0 w 75"/>
                <a:gd name="T51" fmla="*/ 30 h 39"/>
                <a:gd name="T52" fmla="*/ 1 w 75"/>
                <a:gd name="T53" fmla="*/ 34 h 39"/>
                <a:gd name="T54" fmla="*/ 1 w 75"/>
                <a:gd name="T55" fmla="*/ 37 h 39"/>
                <a:gd name="T56" fmla="*/ 1 w 75"/>
                <a:gd name="T57" fmla="*/ 39 h 39"/>
                <a:gd name="T58" fmla="*/ 3 w 75"/>
                <a:gd name="T59" fmla="*/ 38 h 39"/>
                <a:gd name="T60" fmla="*/ 4 w 75"/>
                <a:gd name="T61" fmla="*/ 37 h 39"/>
                <a:gd name="T62" fmla="*/ 6 w 75"/>
                <a:gd name="T63" fmla="*/ 37 h 39"/>
                <a:gd name="T64" fmla="*/ 7 w 75"/>
                <a:gd name="T65" fmla="*/ 37 h 39"/>
                <a:gd name="T66" fmla="*/ 11 w 75"/>
                <a:gd name="T67" fmla="*/ 34 h 39"/>
                <a:gd name="T68" fmla="*/ 17 w 75"/>
                <a:gd name="T69" fmla="*/ 34 h 39"/>
                <a:gd name="T70" fmla="*/ 24 w 75"/>
                <a:gd name="T71" fmla="*/ 31 h 39"/>
                <a:gd name="T72" fmla="*/ 30 w 75"/>
                <a:gd name="T73" fmla="*/ 26 h 39"/>
                <a:gd name="T74" fmla="*/ 35 w 75"/>
                <a:gd name="T75" fmla="*/ 27 h 39"/>
                <a:gd name="T76" fmla="*/ 38 w 75"/>
                <a:gd name="T77" fmla="*/ 26 h 39"/>
                <a:gd name="T78" fmla="*/ 45 w 75"/>
                <a:gd name="T79" fmla="*/ 22 h 39"/>
                <a:gd name="T80" fmla="*/ 48 w 75"/>
                <a:gd name="T81" fmla="*/ 2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5" h="39">
                  <a:moveTo>
                    <a:pt x="48" y="25"/>
                  </a:moveTo>
                  <a:lnTo>
                    <a:pt x="49" y="26"/>
                  </a:lnTo>
                  <a:lnTo>
                    <a:pt x="51" y="24"/>
                  </a:lnTo>
                  <a:lnTo>
                    <a:pt x="55" y="21"/>
                  </a:lnTo>
                  <a:lnTo>
                    <a:pt x="56" y="20"/>
                  </a:lnTo>
                  <a:lnTo>
                    <a:pt x="60" y="18"/>
                  </a:lnTo>
                  <a:lnTo>
                    <a:pt x="60" y="17"/>
                  </a:lnTo>
                  <a:lnTo>
                    <a:pt x="61" y="16"/>
                  </a:lnTo>
                  <a:lnTo>
                    <a:pt x="63" y="13"/>
                  </a:lnTo>
                  <a:lnTo>
                    <a:pt x="64" y="13"/>
                  </a:lnTo>
                  <a:lnTo>
                    <a:pt x="66" y="8"/>
                  </a:lnTo>
                  <a:lnTo>
                    <a:pt x="68" y="7"/>
                  </a:lnTo>
                  <a:lnTo>
                    <a:pt x="72" y="6"/>
                  </a:lnTo>
                  <a:lnTo>
                    <a:pt x="73" y="5"/>
                  </a:lnTo>
                  <a:lnTo>
                    <a:pt x="75" y="4"/>
                  </a:lnTo>
                  <a:lnTo>
                    <a:pt x="74" y="3"/>
                  </a:lnTo>
                  <a:lnTo>
                    <a:pt x="73" y="2"/>
                  </a:lnTo>
                  <a:lnTo>
                    <a:pt x="72" y="1"/>
                  </a:lnTo>
                  <a:lnTo>
                    <a:pt x="71" y="0"/>
                  </a:lnTo>
                  <a:lnTo>
                    <a:pt x="70" y="0"/>
                  </a:lnTo>
                  <a:lnTo>
                    <a:pt x="67" y="0"/>
                  </a:lnTo>
                  <a:lnTo>
                    <a:pt x="56" y="2"/>
                  </a:lnTo>
                  <a:lnTo>
                    <a:pt x="49" y="8"/>
                  </a:lnTo>
                  <a:lnTo>
                    <a:pt x="46" y="8"/>
                  </a:lnTo>
                  <a:lnTo>
                    <a:pt x="35" y="5"/>
                  </a:lnTo>
                  <a:lnTo>
                    <a:pt x="33" y="6"/>
                  </a:lnTo>
                  <a:lnTo>
                    <a:pt x="34" y="7"/>
                  </a:lnTo>
                  <a:lnTo>
                    <a:pt x="35" y="8"/>
                  </a:lnTo>
                  <a:lnTo>
                    <a:pt x="37" y="8"/>
                  </a:lnTo>
                  <a:lnTo>
                    <a:pt x="37" y="10"/>
                  </a:lnTo>
                  <a:lnTo>
                    <a:pt x="38" y="13"/>
                  </a:lnTo>
                  <a:lnTo>
                    <a:pt x="37" y="15"/>
                  </a:lnTo>
                  <a:lnTo>
                    <a:pt x="36" y="16"/>
                  </a:lnTo>
                  <a:lnTo>
                    <a:pt x="37" y="17"/>
                  </a:lnTo>
                  <a:lnTo>
                    <a:pt x="36" y="17"/>
                  </a:lnTo>
                  <a:lnTo>
                    <a:pt x="35" y="18"/>
                  </a:lnTo>
                  <a:lnTo>
                    <a:pt x="34" y="18"/>
                  </a:lnTo>
                  <a:lnTo>
                    <a:pt x="33" y="18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27" y="21"/>
                  </a:lnTo>
                  <a:lnTo>
                    <a:pt x="25" y="22"/>
                  </a:lnTo>
                  <a:lnTo>
                    <a:pt x="22" y="24"/>
                  </a:lnTo>
                  <a:lnTo>
                    <a:pt x="21" y="24"/>
                  </a:lnTo>
                  <a:lnTo>
                    <a:pt x="19" y="24"/>
                  </a:lnTo>
                  <a:lnTo>
                    <a:pt x="9" y="28"/>
                  </a:lnTo>
                  <a:lnTo>
                    <a:pt x="6" y="31"/>
                  </a:lnTo>
                  <a:lnTo>
                    <a:pt x="5" y="31"/>
                  </a:lnTo>
                  <a:lnTo>
                    <a:pt x="5" y="30"/>
                  </a:lnTo>
                  <a:lnTo>
                    <a:pt x="4" y="31"/>
                  </a:lnTo>
                  <a:lnTo>
                    <a:pt x="1" y="29"/>
                  </a:lnTo>
                  <a:lnTo>
                    <a:pt x="0" y="30"/>
                  </a:lnTo>
                  <a:lnTo>
                    <a:pt x="1" y="33"/>
                  </a:lnTo>
                  <a:lnTo>
                    <a:pt x="1" y="34"/>
                  </a:lnTo>
                  <a:lnTo>
                    <a:pt x="0" y="35"/>
                  </a:lnTo>
                  <a:lnTo>
                    <a:pt x="1" y="37"/>
                  </a:lnTo>
                  <a:lnTo>
                    <a:pt x="1" y="38"/>
                  </a:lnTo>
                  <a:lnTo>
                    <a:pt x="1" y="39"/>
                  </a:lnTo>
                  <a:lnTo>
                    <a:pt x="2" y="39"/>
                  </a:lnTo>
                  <a:lnTo>
                    <a:pt x="3" y="38"/>
                  </a:lnTo>
                  <a:lnTo>
                    <a:pt x="4" y="38"/>
                  </a:lnTo>
                  <a:lnTo>
                    <a:pt x="4" y="37"/>
                  </a:lnTo>
                  <a:lnTo>
                    <a:pt x="5" y="36"/>
                  </a:lnTo>
                  <a:lnTo>
                    <a:pt x="6" y="37"/>
                  </a:lnTo>
                  <a:lnTo>
                    <a:pt x="7" y="37"/>
                  </a:lnTo>
                  <a:lnTo>
                    <a:pt x="7" y="37"/>
                  </a:lnTo>
                  <a:lnTo>
                    <a:pt x="9" y="36"/>
                  </a:lnTo>
                  <a:lnTo>
                    <a:pt x="11" y="34"/>
                  </a:lnTo>
                  <a:lnTo>
                    <a:pt x="16" y="34"/>
                  </a:lnTo>
                  <a:lnTo>
                    <a:pt x="17" y="34"/>
                  </a:lnTo>
                  <a:lnTo>
                    <a:pt x="20" y="32"/>
                  </a:lnTo>
                  <a:lnTo>
                    <a:pt x="24" y="31"/>
                  </a:lnTo>
                  <a:lnTo>
                    <a:pt x="28" y="27"/>
                  </a:lnTo>
                  <a:lnTo>
                    <a:pt x="30" y="26"/>
                  </a:lnTo>
                  <a:lnTo>
                    <a:pt x="32" y="26"/>
                  </a:lnTo>
                  <a:lnTo>
                    <a:pt x="35" y="27"/>
                  </a:lnTo>
                  <a:lnTo>
                    <a:pt x="37" y="27"/>
                  </a:lnTo>
                  <a:lnTo>
                    <a:pt x="38" y="26"/>
                  </a:lnTo>
                  <a:lnTo>
                    <a:pt x="40" y="24"/>
                  </a:lnTo>
                  <a:lnTo>
                    <a:pt x="45" y="22"/>
                  </a:lnTo>
                  <a:lnTo>
                    <a:pt x="47" y="23"/>
                  </a:lnTo>
                  <a:lnTo>
                    <a:pt x="48" y="2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2086">
              <a:extLst>
                <a:ext uri="{FF2B5EF4-FFF2-40B4-BE49-F238E27FC236}">
                  <a16:creationId xmlns:a16="http://schemas.microsoft.com/office/drawing/2014/main" id="{FA516C4B-8B6D-EA4A-9377-9601F2109B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8925" y="2522538"/>
              <a:ext cx="103188" cy="212725"/>
            </a:xfrm>
            <a:custGeom>
              <a:avLst/>
              <a:gdLst>
                <a:gd name="T0" fmla="*/ 25 w 65"/>
                <a:gd name="T1" fmla="*/ 134 h 134"/>
                <a:gd name="T2" fmla="*/ 36 w 65"/>
                <a:gd name="T3" fmla="*/ 126 h 134"/>
                <a:gd name="T4" fmla="*/ 40 w 65"/>
                <a:gd name="T5" fmla="*/ 126 h 134"/>
                <a:gd name="T6" fmla="*/ 44 w 65"/>
                <a:gd name="T7" fmla="*/ 128 h 134"/>
                <a:gd name="T8" fmla="*/ 45 w 65"/>
                <a:gd name="T9" fmla="*/ 131 h 134"/>
                <a:gd name="T10" fmla="*/ 50 w 65"/>
                <a:gd name="T11" fmla="*/ 125 h 134"/>
                <a:gd name="T12" fmla="*/ 53 w 65"/>
                <a:gd name="T13" fmla="*/ 117 h 134"/>
                <a:gd name="T14" fmla="*/ 57 w 65"/>
                <a:gd name="T15" fmla="*/ 108 h 134"/>
                <a:gd name="T16" fmla="*/ 61 w 65"/>
                <a:gd name="T17" fmla="*/ 102 h 134"/>
                <a:gd name="T18" fmla="*/ 64 w 65"/>
                <a:gd name="T19" fmla="*/ 94 h 134"/>
                <a:gd name="T20" fmla="*/ 64 w 65"/>
                <a:gd name="T21" fmla="*/ 75 h 134"/>
                <a:gd name="T22" fmla="*/ 58 w 65"/>
                <a:gd name="T23" fmla="*/ 71 h 134"/>
                <a:gd name="T24" fmla="*/ 58 w 65"/>
                <a:gd name="T25" fmla="*/ 62 h 134"/>
                <a:gd name="T26" fmla="*/ 53 w 65"/>
                <a:gd name="T27" fmla="*/ 54 h 134"/>
                <a:gd name="T28" fmla="*/ 55 w 65"/>
                <a:gd name="T29" fmla="*/ 50 h 134"/>
                <a:gd name="T30" fmla="*/ 58 w 65"/>
                <a:gd name="T31" fmla="*/ 46 h 134"/>
                <a:gd name="T32" fmla="*/ 59 w 65"/>
                <a:gd name="T33" fmla="*/ 42 h 134"/>
                <a:gd name="T34" fmla="*/ 58 w 65"/>
                <a:gd name="T35" fmla="*/ 39 h 134"/>
                <a:gd name="T36" fmla="*/ 63 w 65"/>
                <a:gd name="T37" fmla="*/ 38 h 134"/>
                <a:gd name="T38" fmla="*/ 59 w 65"/>
                <a:gd name="T39" fmla="*/ 37 h 134"/>
                <a:gd name="T40" fmla="*/ 60 w 65"/>
                <a:gd name="T41" fmla="*/ 33 h 134"/>
                <a:gd name="T42" fmla="*/ 63 w 65"/>
                <a:gd name="T43" fmla="*/ 34 h 134"/>
                <a:gd name="T44" fmla="*/ 60 w 65"/>
                <a:gd name="T45" fmla="*/ 21 h 134"/>
                <a:gd name="T46" fmla="*/ 55 w 65"/>
                <a:gd name="T47" fmla="*/ 18 h 134"/>
                <a:gd name="T48" fmla="*/ 47 w 65"/>
                <a:gd name="T49" fmla="*/ 16 h 134"/>
                <a:gd name="T50" fmla="*/ 45 w 65"/>
                <a:gd name="T51" fmla="*/ 11 h 134"/>
                <a:gd name="T52" fmla="*/ 45 w 65"/>
                <a:gd name="T53" fmla="*/ 6 h 134"/>
                <a:gd name="T54" fmla="*/ 33 w 65"/>
                <a:gd name="T55" fmla="*/ 3 h 134"/>
                <a:gd name="T56" fmla="*/ 29 w 65"/>
                <a:gd name="T57" fmla="*/ 7 h 134"/>
                <a:gd name="T58" fmla="*/ 22 w 65"/>
                <a:gd name="T59" fmla="*/ 9 h 134"/>
                <a:gd name="T60" fmla="*/ 18 w 65"/>
                <a:gd name="T61" fmla="*/ 16 h 134"/>
                <a:gd name="T62" fmla="*/ 15 w 65"/>
                <a:gd name="T63" fmla="*/ 28 h 134"/>
                <a:gd name="T64" fmla="*/ 17 w 65"/>
                <a:gd name="T65" fmla="*/ 31 h 134"/>
                <a:gd name="T66" fmla="*/ 14 w 65"/>
                <a:gd name="T67" fmla="*/ 31 h 134"/>
                <a:gd name="T68" fmla="*/ 12 w 65"/>
                <a:gd name="T69" fmla="*/ 31 h 134"/>
                <a:gd name="T70" fmla="*/ 11 w 65"/>
                <a:gd name="T71" fmla="*/ 34 h 134"/>
                <a:gd name="T72" fmla="*/ 10 w 65"/>
                <a:gd name="T73" fmla="*/ 40 h 134"/>
                <a:gd name="T74" fmla="*/ 15 w 65"/>
                <a:gd name="T75" fmla="*/ 44 h 134"/>
                <a:gd name="T76" fmla="*/ 13 w 65"/>
                <a:gd name="T77" fmla="*/ 47 h 134"/>
                <a:gd name="T78" fmla="*/ 11 w 65"/>
                <a:gd name="T79" fmla="*/ 48 h 134"/>
                <a:gd name="T80" fmla="*/ 10 w 65"/>
                <a:gd name="T81" fmla="*/ 53 h 134"/>
                <a:gd name="T82" fmla="*/ 9 w 65"/>
                <a:gd name="T83" fmla="*/ 50 h 134"/>
                <a:gd name="T84" fmla="*/ 9 w 65"/>
                <a:gd name="T85" fmla="*/ 44 h 134"/>
                <a:gd name="T86" fmla="*/ 6 w 65"/>
                <a:gd name="T87" fmla="*/ 45 h 134"/>
                <a:gd name="T88" fmla="*/ 3 w 65"/>
                <a:gd name="T89" fmla="*/ 47 h 134"/>
                <a:gd name="T90" fmla="*/ 5 w 65"/>
                <a:gd name="T91" fmla="*/ 49 h 134"/>
                <a:gd name="T92" fmla="*/ 5 w 65"/>
                <a:gd name="T93" fmla="*/ 53 h 134"/>
                <a:gd name="T94" fmla="*/ 4 w 65"/>
                <a:gd name="T95" fmla="*/ 56 h 134"/>
                <a:gd name="T96" fmla="*/ 3 w 65"/>
                <a:gd name="T97" fmla="*/ 53 h 134"/>
                <a:gd name="T98" fmla="*/ 0 w 65"/>
                <a:gd name="T99" fmla="*/ 62 h 134"/>
                <a:gd name="T100" fmla="*/ 1 w 65"/>
                <a:gd name="T101" fmla="*/ 76 h 134"/>
                <a:gd name="T102" fmla="*/ 2 w 65"/>
                <a:gd name="T103" fmla="*/ 83 h 134"/>
                <a:gd name="T104" fmla="*/ 3 w 65"/>
                <a:gd name="T105" fmla="*/ 93 h 134"/>
                <a:gd name="T106" fmla="*/ 6 w 65"/>
                <a:gd name="T107" fmla="*/ 103 h 134"/>
                <a:gd name="T108" fmla="*/ 5 w 65"/>
                <a:gd name="T109" fmla="*/ 11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5" h="134">
                  <a:moveTo>
                    <a:pt x="13" y="131"/>
                  </a:moveTo>
                  <a:lnTo>
                    <a:pt x="17" y="133"/>
                  </a:lnTo>
                  <a:lnTo>
                    <a:pt x="22" y="134"/>
                  </a:lnTo>
                  <a:lnTo>
                    <a:pt x="25" y="134"/>
                  </a:lnTo>
                  <a:lnTo>
                    <a:pt x="29" y="132"/>
                  </a:lnTo>
                  <a:lnTo>
                    <a:pt x="34" y="127"/>
                  </a:lnTo>
                  <a:lnTo>
                    <a:pt x="34" y="126"/>
                  </a:lnTo>
                  <a:lnTo>
                    <a:pt x="36" y="126"/>
                  </a:lnTo>
                  <a:lnTo>
                    <a:pt x="37" y="126"/>
                  </a:lnTo>
                  <a:lnTo>
                    <a:pt x="39" y="125"/>
                  </a:lnTo>
                  <a:lnTo>
                    <a:pt x="40" y="125"/>
                  </a:lnTo>
                  <a:lnTo>
                    <a:pt x="40" y="126"/>
                  </a:lnTo>
                  <a:lnTo>
                    <a:pt x="42" y="126"/>
                  </a:lnTo>
                  <a:lnTo>
                    <a:pt x="44" y="126"/>
                  </a:lnTo>
                  <a:lnTo>
                    <a:pt x="45" y="126"/>
                  </a:lnTo>
                  <a:lnTo>
                    <a:pt x="44" y="128"/>
                  </a:lnTo>
                  <a:lnTo>
                    <a:pt x="43" y="130"/>
                  </a:lnTo>
                  <a:lnTo>
                    <a:pt x="43" y="131"/>
                  </a:lnTo>
                  <a:lnTo>
                    <a:pt x="44" y="133"/>
                  </a:lnTo>
                  <a:lnTo>
                    <a:pt x="45" y="131"/>
                  </a:lnTo>
                  <a:lnTo>
                    <a:pt x="46" y="130"/>
                  </a:lnTo>
                  <a:lnTo>
                    <a:pt x="46" y="129"/>
                  </a:lnTo>
                  <a:lnTo>
                    <a:pt x="47" y="126"/>
                  </a:lnTo>
                  <a:lnTo>
                    <a:pt x="50" y="125"/>
                  </a:lnTo>
                  <a:lnTo>
                    <a:pt x="51" y="123"/>
                  </a:lnTo>
                  <a:lnTo>
                    <a:pt x="52" y="119"/>
                  </a:lnTo>
                  <a:lnTo>
                    <a:pt x="52" y="118"/>
                  </a:lnTo>
                  <a:lnTo>
                    <a:pt x="53" y="117"/>
                  </a:lnTo>
                  <a:lnTo>
                    <a:pt x="54" y="116"/>
                  </a:lnTo>
                  <a:lnTo>
                    <a:pt x="56" y="109"/>
                  </a:lnTo>
                  <a:lnTo>
                    <a:pt x="56" y="108"/>
                  </a:lnTo>
                  <a:lnTo>
                    <a:pt x="57" y="108"/>
                  </a:lnTo>
                  <a:lnTo>
                    <a:pt x="58" y="108"/>
                  </a:lnTo>
                  <a:lnTo>
                    <a:pt x="58" y="107"/>
                  </a:lnTo>
                  <a:lnTo>
                    <a:pt x="58" y="105"/>
                  </a:lnTo>
                  <a:lnTo>
                    <a:pt x="61" y="102"/>
                  </a:lnTo>
                  <a:lnTo>
                    <a:pt x="63" y="101"/>
                  </a:lnTo>
                  <a:lnTo>
                    <a:pt x="64" y="95"/>
                  </a:lnTo>
                  <a:lnTo>
                    <a:pt x="65" y="94"/>
                  </a:lnTo>
                  <a:lnTo>
                    <a:pt x="64" y="94"/>
                  </a:lnTo>
                  <a:lnTo>
                    <a:pt x="65" y="86"/>
                  </a:lnTo>
                  <a:lnTo>
                    <a:pt x="65" y="79"/>
                  </a:lnTo>
                  <a:lnTo>
                    <a:pt x="65" y="77"/>
                  </a:lnTo>
                  <a:lnTo>
                    <a:pt x="64" y="75"/>
                  </a:lnTo>
                  <a:lnTo>
                    <a:pt x="64" y="74"/>
                  </a:lnTo>
                  <a:lnTo>
                    <a:pt x="63" y="73"/>
                  </a:lnTo>
                  <a:lnTo>
                    <a:pt x="58" y="72"/>
                  </a:lnTo>
                  <a:lnTo>
                    <a:pt x="58" y="71"/>
                  </a:lnTo>
                  <a:lnTo>
                    <a:pt x="57" y="71"/>
                  </a:lnTo>
                  <a:lnTo>
                    <a:pt x="57" y="70"/>
                  </a:lnTo>
                  <a:lnTo>
                    <a:pt x="57" y="65"/>
                  </a:lnTo>
                  <a:lnTo>
                    <a:pt x="58" y="62"/>
                  </a:lnTo>
                  <a:lnTo>
                    <a:pt x="57" y="60"/>
                  </a:lnTo>
                  <a:lnTo>
                    <a:pt x="57" y="59"/>
                  </a:lnTo>
                  <a:lnTo>
                    <a:pt x="54" y="55"/>
                  </a:lnTo>
                  <a:lnTo>
                    <a:pt x="53" y="54"/>
                  </a:lnTo>
                  <a:lnTo>
                    <a:pt x="54" y="53"/>
                  </a:lnTo>
                  <a:lnTo>
                    <a:pt x="55" y="52"/>
                  </a:lnTo>
                  <a:lnTo>
                    <a:pt x="55" y="51"/>
                  </a:lnTo>
                  <a:lnTo>
                    <a:pt x="55" y="50"/>
                  </a:lnTo>
                  <a:lnTo>
                    <a:pt x="55" y="46"/>
                  </a:lnTo>
                  <a:lnTo>
                    <a:pt x="56" y="46"/>
                  </a:lnTo>
                  <a:lnTo>
                    <a:pt x="56" y="47"/>
                  </a:lnTo>
                  <a:lnTo>
                    <a:pt x="58" y="46"/>
                  </a:lnTo>
                  <a:lnTo>
                    <a:pt x="58" y="46"/>
                  </a:lnTo>
                  <a:lnTo>
                    <a:pt x="59" y="45"/>
                  </a:lnTo>
                  <a:lnTo>
                    <a:pt x="60" y="43"/>
                  </a:lnTo>
                  <a:lnTo>
                    <a:pt x="59" y="42"/>
                  </a:lnTo>
                  <a:lnTo>
                    <a:pt x="58" y="41"/>
                  </a:lnTo>
                  <a:lnTo>
                    <a:pt x="58" y="40"/>
                  </a:lnTo>
                  <a:lnTo>
                    <a:pt x="56" y="40"/>
                  </a:lnTo>
                  <a:lnTo>
                    <a:pt x="58" y="39"/>
                  </a:lnTo>
                  <a:lnTo>
                    <a:pt x="60" y="39"/>
                  </a:lnTo>
                  <a:lnTo>
                    <a:pt x="60" y="40"/>
                  </a:lnTo>
                  <a:lnTo>
                    <a:pt x="62" y="40"/>
                  </a:lnTo>
                  <a:lnTo>
                    <a:pt x="63" y="38"/>
                  </a:lnTo>
                  <a:lnTo>
                    <a:pt x="61" y="36"/>
                  </a:lnTo>
                  <a:lnTo>
                    <a:pt x="61" y="37"/>
                  </a:lnTo>
                  <a:lnTo>
                    <a:pt x="60" y="37"/>
                  </a:lnTo>
                  <a:lnTo>
                    <a:pt x="59" y="37"/>
                  </a:lnTo>
                  <a:lnTo>
                    <a:pt x="59" y="36"/>
                  </a:lnTo>
                  <a:lnTo>
                    <a:pt x="59" y="34"/>
                  </a:lnTo>
                  <a:lnTo>
                    <a:pt x="60" y="34"/>
                  </a:lnTo>
                  <a:lnTo>
                    <a:pt x="60" y="33"/>
                  </a:lnTo>
                  <a:lnTo>
                    <a:pt x="61" y="33"/>
                  </a:lnTo>
                  <a:lnTo>
                    <a:pt x="62" y="35"/>
                  </a:lnTo>
                  <a:lnTo>
                    <a:pt x="63" y="35"/>
                  </a:lnTo>
                  <a:lnTo>
                    <a:pt x="63" y="34"/>
                  </a:lnTo>
                  <a:lnTo>
                    <a:pt x="63" y="32"/>
                  </a:lnTo>
                  <a:lnTo>
                    <a:pt x="62" y="24"/>
                  </a:lnTo>
                  <a:lnTo>
                    <a:pt x="61" y="23"/>
                  </a:lnTo>
                  <a:lnTo>
                    <a:pt x="60" y="21"/>
                  </a:lnTo>
                  <a:lnTo>
                    <a:pt x="59" y="20"/>
                  </a:lnTo>
                  <a:lnTo>
                    <a:pt x="58" y="19"/>
                  </a:lnTo>
                  <a:lnTo>
                    <a:pt x="57" y="18"/>
                  </a:lnTo>
                  <a:lnTo>
                    <a:pt x="55" y="18"/>
                  </a:lnTo>
                  <a:lnTo>
                    <a:pt x="53" y="18"/>
                  </a:lnTo>
                  <a:lnTo>
                    <a:pt x="50" y="18"/>
                  </a:lnTo>
                  <a:lnTo>
                    <a:pt x="49" y="17"/>
                  </a:lnTo>
                  <a:lnTo>
                    <a:pt x="47" y="16"/>
                  </a:lnTo>
                  <a:lnTo>
                    <a:pt x="47" y="15"/>
                  </a:lnTo>
                  <a:lnTo>
                    <a:pt x="47" y="13"/>
                  </a:lnTo>
                  <a:lnTo>
                    <a:pt x="46" y="12"/>
                  </a:lnTo>
                  <a:lnTo>
                    <a:pt x="45" y="11"/>
                  </a:lnTo>
                  <a:lnTo>
                    <a:pt x="45" y="10"/>
                  </a:lnTo>
                  <a:lnTo>
                    <a:pt x="44" y="8"/>
                  </a:lnTo>
                  <a:lnTo>
                    <a:pt x="45" y="7"/>
                  </a:lnTo>
                  <a:lnTo>
                    <a:pt x="45" y="6"/>
                  </a:lnTo>
                  <a:lnTo>
                    <a:pt x="43" y="4"/>
                  </a:lnTo>
                  <a:lnTo>
                    <a:pt x="37" y="0"/>
                  </a:lnTo>
                  <a:lnTo>
                    <a:pt x="34" y="2"/>
                  </a:lnTo>
                  <a:lnTo>
                    <a:pt x="33" y="3"/>
                  </a:lnTo>
                  <a:lnTo>
                    <a:pt x="32" y="2"/>
                  </a:lnTo>
                  <a:lnTo>
                    <a:pt x="31" y="4"/>
                  </a:lnTo>
                  <a:lnTo>
                    <a:pt x="29" y="6"/>
                  </a:lnTo>
                  <a:lnTo>
                    <a:pt x="29" y="7"/>
                  </a:lnTo>
                  <a:lnTo>
                    <a:pt x="28" y="7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22" y="9"/>
                  </a:lnTo>
                  <a:lnTo>
                    <a:pt x="21" y="11"/>
                  </a:lnTo>
                  <a:lnTo>
                    <a:pt x="19" y="16"/>
                  </a:lnTo>
                  <a:lnTo>
                    <a:pt x="19" y="16"/>
                  </a:lnTo>
                  <a:lnTo>
                    <a:pt x="18" y="16"/>
                  </a:lnTo>
                  <a:lnTo>
                    <a:pt x="17" y="19"/>
                  </a:lnTo>
                  <a:lnTo>
                    <a:pt x="17" y="21"/>
                  </a:lnTo>
                  <a:lnTo>
                    <a:pt x="15" y="26"/>
                  </a:lnTo>
                  <a:lnTo>
                    <a:pt x="15" y="28"/>
                  </a:lnTo>
                  <a:lnTo>
                    <a:pt x="16" y="28"/>
                  </a:lnTo>
                  <a:lnTo>
                    <a:pt x="17" y="28"/>
                  </a:lnTo>
                  <a:lnTo>
                    <a:pt x="17" y="29"/>
                  </a:lnTo>
                  <a:lnTo>
                    <a:pt x="17" y="31"/>
                  </a:lnTo>
                  <a:lnTo>
                    <a:pt x="16" y="32"/>
                  </a:lnTo>
                  <a:lnTo>
                    <a:pt x="15" y="32"/>
                  </a:lnTo>
                  <a:lnTo>
                    <a:pt x="15" y="32"/>
                  </a:lnTo>
                  <a:lnTo>
                    <a:pt x="14" y="31"/>
                  </a:lnTo>
                  <a:lnTo>
                    <a:pt x="14" y="30"/>
                  </a:lnTo>
                  <a:lnTo>
                    <a:pt x="13" y="29"/>
                  </a:lnTo>
                  <a:lnTo>
                    <a:pt x="12" y="30"/>
                  </a:lnTo>
                  <a:lnTo>
                    <a:pt x="12" y="31"/>
                  </a:lnTo>
                  <a:lnTo>
                    <a:pt x="12" y="32"/>
                  </a:lnTo>
                  <a:lnTo>
                    <a:pt x="11" y="32"/>
                  </a:lnTo>
                  <a:lnTo>
                    <a:pt x="11" y="33"/>
                  </a:lnTo>
                  <a:lnTo>
                    <a:pt x="11" y="34"/>
                  </a:lnTo>
                  <a:lnTo>
                    <a:pt x="11" y="35"/>
                  </a:lnTo>
                  <a:lnTo>
                    <a:pt x="11" y="36"/>
                  </a:lnTo>
                  <a:lnTo>
                    <a:pt x="11" y="37"/>
                  </a:lnTo>
                  <a:lnTo>
                    <a:pt x="10" y="40"/>
                  </a:lnTo>
                  <a:lnTo>
                    <a:pt x="10" y="41"/>
                  </a:lnTo>
                  <a:lnTo>
                    <a:pt x="11" y="44"/>
                  </a:lnTo>
                  <a:lnTo>
                    <a:pt x="12" y="45"/>
                  </a:lnTo>
                  <a:lnTo>
                    <a:pt x="15" y="44"/>
                  </a:lnTo>
                  <a:lnTo>
                    <a:pt x="17" y="43"/>
                  </a:lnTo>
                  <a:lnTo>
                    <a:pt x="16" y="45"/>
                  </a:lnTo>
                  <a:lnTo>
                    <a:pt x="15" y="47"/>
                  </a:lnTo>
                  <a:lnTo>
                    <a:pt x="13" y="47"/>
                  </a:lnTo>
                  <a:lnTo>
                    <a:pt x="13" y="47"/>
                  </a:lnTo>
                  <a:lnTo>
                    <a:pt x="12" y="47"/>
                  </a:lnTo>
                  <a:lnTo>
                    <a:pt x="11" y="47"/>
                  </a:lnTo>
                  <a:lnTo>
                    <a:pt x="11" y="48"/>
                  </a:lnTo>
                  <a:lnTo>
                    <a:pt x="11" y="50"/>
                  </a:lnTo>
                  <a:lnTo>
                    <a:pt x="11" y="52"/>
                  </a:lnTo>
                  <a:lnTo>
                    <a:pt x="11" y="53"/>
                  </a:lnTo>
                  <a:lnTo>
                    <a:pt x="10" y="53"/>
                  </a:lnTo>
                  <a:lnTo>
                    <a:pt x="10" y="52"/>
                  </a:lnTo>
                  <a:lnTo>
                    <a:pt x="9" y="52"/>
                  </a:lnTo>
                  <a:lnTo>
                    <a:pt x="9" y="50"/>
                  </a:lnTo>
                  <a:lnTo>
                    <a:pt x="9" y="50"/>
                  </a:lnTo>
                  <a:lnTo>
                    <a:pt x="9" y="48"/>
                  </a:lnTo>
                  <a:lnTo>
                    <a:pt x="9" y="47"/>
                  </a:lnTo>
                  <a:lnTo>
                    <a:pt x="9" y="45"/>
                  </a:lnTo>
                  <a:lnTo>
                    <a:pt x="9" y="44"/>
                  </a:lnTo>
                  <a:lnTo>
                    <a:pt x="8" y="44"/>
                  </a:lnTo>
                  <a:lnTo>
                    <a:pt x="8" y="43"/>
                  </a:lnTo>
                  <a:lnTo>
                    <a:pt x="7" y="43"/>
                  </a:lnTo>
                  <a:lnTo>
                    <a:pt x="6" y="45"/>
                  </a:lnTo>
                  <a:lnTo>
                    <a:pt x="5" y="46"/>
                  </a:lnTo>
                  <a:lnTo>
                    <a:pt x="3" y="46"/>
                  </a:lnTo>
                  <a:lnTo>
                    <a:pt x="3" y="46"/>
                  </a:lnTo>
                  <a:lnTo>
                    <a:pt x="3" y="47"/>
                  </a:lnTo>
                  <a:lnTo>
                    <a:pt x="3" y="47"/>
                  </a:lnTo>
                  <a:lnTo>
                    <a:pt x="4" y="47"/>
                  </a:lnTo>
                  <a:lnTo>
                    <a:pt x="5" y="48"/>
                  </a:lnTo>
                  <a:lnTo>
                    <a:pt x="5" y="49"/>
                  </a:lnTo>
                  <a:lnTo>
                    <a:pt x="5" y="50"/>
                  </a:lnTo>
                  <a:lnTo>
                    <a:pt x="5" y="50"/>
                  </a:lnTo>
                  <a:lnTo>
                    <a:pt x="5" y="51"/>
                  </a:lnTo>
                  <a:lnTo>
                    <a:pt x="5" y="53"/>
                  </a:lnTo>
                  <a:lnTo>
                    <a:pt x="5" y="55"/>
                  </a:lnTo>
                  <a:lnTo>
                    <a:pt x="7" y="58"/>
                  </a:lnTo>
                  <a:lnTo>
                    <a:pt x="4" y="57"/>
                  </a:lnTo>
                  <a:lnTo>
                    <a:pt x="4" y="56"/>
                  </a:lnTo>
                  <a:lnTo>
                    <a:pt x="4" y="55"/>
                  </a:lnTo>
                  <a:lnTo>
                    <a:pt x="3" y="54"/>
                  </a:lnTo>
                  <a:lnTo>
                    <a:pt x="3" y="53"/>
                  </a:lnTo>
                  <a:lnTo>
                    <a:pt x="3" y="53"/>
                  </a:lnTo>
                  <a:lnTo>
                    <a:pt x="0" y="55"/>
                  </a:lnTo>
                  <a:lnTo>
                    <a:pt x="1" y="56"/>
                  </a:lnTo>
                  <a:lnTo>
                    <a:pt x="1" y="58"/>
                  </a:lnTo>
                  <a:lnTo>
                    <a:pt x="0" y="62"/>
                  </a:lnTo>
                  <a:lnTo>
                    <a:pt x="2" y="69"/>
                  </a:lnTo>
                  <a:lnTo>
                    <a:pt x="2" y="71"/>
                  </a:lnTo>
                  <a:lnTo>
                    <a:pt x="1" y="74"/>
                  </a:lnTo>
                  <a:lnTo>
                    <a:pt x="1" y="76"/>
                  </a:lnTo>
                  <a:lnTo>
                    <a:pt x="1" y="78"/>
                  </a:lnTo>
                  <a:lnTo>
                    <a:pt x="2" y="79"/>
                  </a:lnTo>
                  <a:lnTo>
                    <a:pt x="1" y="81"/>
                  </a:lnTo>
                  <a:lnTo>
                    <a:pt x="2" y="83"/>
                  </a:lnTo>
                  <a:lnTo>
                    <a:pt x="2" y="87"/>
                  </a:lnTo>
                  <a:lnTo>
                    <a:pt x="2" y="89"/>
                  </a:lnTo>
                  <a:lnTo>
                    <a:pt x="3" y="91"/>
                  </a:lnTo>
                  <a:lnTo>
                    <a:pt x="3" y="93"/>
                  </a:lnTo>
                  <a:lnTo>
                    <a:pt x="3" y="94"/>
                  </a:lnTo>
                  <a:lnTo>
                    <a:pt x="3" y="96"/>
                  </a:lnTo>
                  <a:lnTo>
                    <a:pt x="3" y="97"/>
                  </a:lnTo>
                  <a:lnTo>
                    <a:pt x="6" y="103"/>
                  </a:lnTo>
                  <a:lnTo>
                    <a:pt x="7" y="106"/>
                  </a:lnTo>
                  <a:lnTo>
                    <a:pt x="8" y="114"/>
                  </a:lnTo>
                  <a:lnTo>
                    <a:pt x="7" y="115"/>
                  </a:lnTo>
                  <a:lnTo>
                    <a:pt x="5" y="117"/>
                  </a:lnTo>
                  <a:lnTo>
                    <a:pt x="3" y="118"/>
                  </a:lnTo>
                  <a:lnTo>
                    <a:pt x="10" y="126"/>
                  </a:lnTo>
                  <a:lnTo>
                    <a:pt x="13" y="13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2111">
              <a:extLst>
                <a:ext uri="{FF2B5EF4-FFF2-40B4-BE49-F238E27FC236}">
                  <a16:creationId xmlns:a16="http://schemas.microsoft.com/office/drawing/2014/main" id="{BC7F66F9-3831-E58B-FAF3-FF2054ECE0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7275" y="1993901"/>
              <a:ext cx="227013" cy="212725"/>
            </a:xfrm>
            <a:custGeom>
              <a:avLst/>
              <a:gdLst>
                <a:gd name="T0" fmla="*/ 63 w 143"/>
                <a:gd name="T1" fmla="*/ 0 h 134"/>
                <a:gd name="T2" fmla="*/ 44 w 143"/>
                <a:gd name="T3" fmla="*/ 12 h 134"/>
                <a:gd name="T4" fmla="*/ 35 w 143"/>
                <a:gd name="T5" fmla="*/ 35 h 134"/>
                <a:gd name="T6" fmla="*/ 33 w 143"/>
                <a:gd name="T7" fmla="*/ 41 h 134"/>
                <a:gd name="T8" fmla="*/ 23 w 143"/>
                <a:gd name="T9" fmla="*/ 59 h 134"/>
                <a:gd name="T10" fmla="*/ 3 w 143"/>
                <a:gd name="T11" fmla="*/ 83 h 134"/>
                <a:gd name="T12" fmla="*/ 18 w 143"/>
                <a:gd name="T13" fmla="*/ 88 h 134"/>
                <a:gd name="T14" fmla="*/ 42 w 143"/>
                <a:gd name="T15" fmla="*/ 91 h 134"/>
                <a:gd name="T16" fmla="*/ 64 w 143"/>
                <a:gd name="T17" fmla="*/ 94 h 134"/>
                <a:gd name="T18" fmla="*/ 73 w 143"/>
                <a:gd name="T19" fmla="*/ 103 h 134"/>
                <a:gd name="T20" fmla="*/ 77 w 143"/>
                <a:gd name="T21" fmla="*/ 121 h 134"/>
                <a:gd name="T22" fmla="*/ 81 w 143"/>
                <a:gd name="T23" fmla="*/ 128 h 134"/>
                <a:gd name="T24" fmla="*/ 85 w 143"/>
                <a:gd name="T25" fmla="*/ 131 h 134"/>
                <a:gd name="T26" fmla="*/ 103 w 143"/>
                <a:gd name="T27" fmla="*/ 134 h 134"/>
                <a:gd name="T28" fmla="*/ 143 w 143"/>
                <a:gd name="T29" fmla="*/ 133 h 134"/>
                <a:gd name="T30" fmla="*/ 140 w 143"/>
                <a:gd name="T31" fmla="*/ 129 h 134"/>
                <a:gd name="T32" fmla="*/ 140 w 143"/>
                <a:gd name="T33" fmla="*/ 124 h 134"/>
                <a:gd name="T34" fmla="*/ 137 w 143"/>
                <a:gd name="T35" fmla="*/ 125 h 134"/>
                <a:gd name="T36" fmla="*/ 138 w 143"/>
                <a:gd name="T37" fmla="*/ 124 h 134"/>
                <a:gd name="T38" fmla="*/ 139 w 143"/>
                <a:gd name="T39" fmla="*/ 122 h 134"/>
                <a:gd name="T40" fmla="*/ 139 w 143"/>
                <a:gd name="T41" fmla="*/ 122 h 134"/>
                <a:gd name="T42" fmla="*/ 139 w 143"/>
                <a:gd name="T43" fmla="*/ 119 h 134"/>
                <a:gd name="T44" fmla="*/ 137 w 143"/>
                <a:gd name="T45" fmla="*/ 115 h 134"/>
                <a:gd name="T46" fmla="*/ 134 w 143"/>
                <a:gd name="T47" fmla="*/ 113 h 134"/>
                <a:gd name="T48" fmla="*/ 131 w 143"/>
                <a:gd name="T49" fmla="*/ 106 h 134"/>
                <a:gd name="T50" fmla="*/ 128 w 143"/>
                <a:gd name="T51" fmla="*/ 103 h 134"/>
                <a:gd name="T52" fmla="*/ 123 w 143"/>
                <a:gd name="T53" fmla="*/ 93 h 134"/>
                <a:gd name="T54" fmla="*/ 119 w 143"/>
                <a:gd name="T55" fmla="*/ 78 h 134"/>
                <a:gd name="T56" fmla="*/ 117 w 143"/>
                <a:gd name="T57" fmla="*/ 70 h 134"/>
                <a:gd name="T58" fmla="*/ 116 w 143"/>
                <a:gd name="T59" fmla="*/ 65 h 134"/>
                <a:gd name="T60" fmla="*/ 111 w 143"/>
                <a:gd name="T61" fmla="*/ 63 h 134"/>
                <a:gd name="T62" fmla="*/ 109 w 143"/>
                <a:gd name="T63" fmla="*/ 61 h 134"/>
                <a:gd name="T64" fmla="*/ 107 w 143"/>
                <a:gd name="T65" fmla="*/ 63 h 134"/>
                <a:gd name="T66" fmla="*/ 103 w 143"/>
                <a:gd name="T67" fmla="*/ 66 h 134"/>
                <a:gd name="T68" fmla="*/ 99 w 143"/>
                <a:gd name="T69" fmla="*/ 67 h 134"/>
                <a:gd name="T70" fmla="*/ 98 w 143"/>
                <a:gd name="T71" fmla="*/ 63 h 134"/>
                <a:gd name="T72" fmla="*/ 97 w 143"/>
                <a:gd name="T73" fmla="*/ 62 h 134"/>
                <a:gd name="T74" fmla="*/ 90 w 143"/>
                <a:gd name="T75" fmla="*/ 63 h 134"/>
                <a:gd name="T76" fmla="*/ 89 w 143"/>
                <a:gd name="T77" fmla="*/ 61 h 134"/>
                <a:gd name="T78" fmla="*/ 96 w 143"/>
                <a:gd name="T79" fmla="*/ 54 h 134"/>
                <a:gd name="T80" fmla="*/ 106 w 143"/>
                <a:gd name="T81" fmla="*/ 47 h 134"/>
                <a:gd name="T82" fmla="*/ 114 w 143"/>
                <a:gd name="T83" fmla="*/ 44 h 134"/>
                <a:gd name="T84" fmla="*/ 117 w 143"/>
                <a:gd name="T85" fmla="*/ 46 h 134"/>
                <a:gd name="T86" fmla="*/ 124 w 143"/>
                <a:gd name="T87" fmla="*/ 48 h 134"/>
                <a:gd name="T88" fmla="*/ 120 w 143"/>
                <a:gd name="T89" fmla="*/ 39 h 134"/>
                <a:gd name="T90" fmla="*/ 115 w 143"/>
                <a:gd name="T91" fmla="*/ 31 h 134"/>
                <a:gd name="T92" fmla="*/ 109 w 143"/>
                <a:gd name="T93" fmla="*/ 20 h 134"/>
                <a:gd name="T94" fmla="*/ 109 w 143"/>
                <a:gd name="T95" fmla="*/ 14 h 134"/>
                <a:gd name="T96" fmla="*/ 107 w 143"/>
                <a:gd name="T97" fmla="*/ 9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3" h="134">
                  <a:moveTo>
                    <a:pt x="86" y="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1" y="5"/>
                  </a:lnTo>
                  <a:lnTo>
                    <a:pt x="46" y="8"/>
                  </a:lnTo>
                  <a:lnTo>
                    <a:pt x="44" y="12"/>
                  </a:lnTo>
                  <a:lnTo>
                    <a:pt x="38" y="28"/>
                  </a:lnTo>
                  <a:lnTo>
                    <a:pt x="35" y="34"/>
                  </a:lnTo>
                  <a:lnTo>
                    <a:pt x="35" y="35"/>
                  </a:lnTo>
                  <a:lnTo>
                    <a:pt x="35" y="37"/>
                  </a:lnTo>
                  <a:lnTo>
                    <a:pt x="34" y="38"/>
                  </a:lnTo>
                  <a:lnTo>
                    <a:pt x="33" y="41"/>
                  </a:lnTo>
                  <a:lnTo>
                    <a:pt x="27" y="51"/>
                  </a:lnTo>
                  <a:lnTo>
                    <a:pt x="25" y="57"/>
                  </a:lnTo>
                  <a:lnTo>
                    <a:pt x="23" y="59"/>
                  </a:lnTo>
                  <a:lnTo>
                    <a:pt x="20" y="63"/>
                  </a:lnTo>
                  <a:lnTo>
                    <a:pt x="15" y="71"/>
                  </a:lnTo>
                  <a:lnTo>
                    <a:pt x="3" y="83"/>
                  </a:lnTo>
                  <a:lnTo>
                    <a:pt x="0" y="86"/>
                  </a:lnTo>
                  <a:lnTo>
                    <a:pt x="9" y="87"/>
                  </a:lnTo>
                  <a:lnTo>
                    <a:pt x="18" y="88"/>
                  </a:lnTo>
                  <a:lnTo>
                    <a:pt x="26" y="90"/>
                  </a:lnTo>
                  <a:lnTo>
                    <a:pt x="35" y="90"/>
                  </a:lnTo>
                  <a:lnTo>
                    <a:pt x="42" y="91"/>
                  </a:lnTo>
                  <a:lnTo>
                    <a:pt x="49" y="92"/>
                  </a:lnTo>
                  <a:lnTo>
                    <a:pt x="57" y="93"/>
                  </a:lnTo>
                  <a:lnTo>
                    <a:pt x="64" y="94"/>
                  </a:lnTo>
                  <a:lnTo>
                    <a:pt x="68" y="95"/>
                  </a:lnTo>
                  <a:lnTo>
                    <a:pt x="70" y="97"/>
                  </a:lnTo>
                  <a:lnTo>
                    <a:pt x="73" y="103"/>
                  </a:lnTo>
                  <a:lnTo>
                    <a:pt x="77" y="114"/>
                  </a:lnTo>
                  <a:lnTo>
                    <a:pt x="77" y="116"/>
                  </a:lnTo>
                  <a:lnTo>
                    <a:pt x="77" y="121"/>
                  </a:lnTo>
                  <a:lnTo>
                    <a:pt x="78" y="123"/>
                  </a:lnTo>
                  <a:lnTo>
                    <a:pt x="79" y="126"/>
                  </a:lnTo>
                  <a:lnTo>
                    <a:pt x="81" y="128"/>
                  </a:lnTo>
                  <a:lnTo>
                    <a:pt x="83" y="129"/>
                  </a:lnTo>
                  <a:lnTo>
                    <a:pt x="85" y="130"/>
                  </a:lnTo>
                  <a:lnTo>
                    <a:pt x="85" y="131"/>
                  </a:lnTo>
                  <a:lnTo>
                    <a:pt x="85" y="134"/>
                  </a:lnTo>
                  <a:lnTo>
                    <a:pt x="90" y="134"/>
                  </a:lnTo>
                  <a:lnTo>
                    <a:pt x="103" y="134"/>
                  </a:lnTo>
                  <a:lnTo>
                    <a:pt x="116" y="134"/>
                  </a:lnTo>
                  <a:lnTo>
                    <a:pt x="129" y="134"/>
                  </a:lnTo>
                  <a:lnTo>
                    <a:pt x="143" y="133"/>
                  </a:lnTo>
                  <a:lnTo>
                    <a:pt x="142" y="132"/>
                  </a:lnTo>
                  <a:lnTo>
                    <a:pt x="141" y="130"/>
                  </a:lnTo>
                  <a:lnTo>
                    <a:pt x="140" y="129"/>
                  </a:lnTo>
                  <a:lnTo>
                    <a:pt x="140" y="129"/>
                  </a:lnTo>
                  <a:lnTo>
                    <a:pt x="140" y="125"/>
                  </a:lnTo>
                  <a:lnTo>
                    <a:pt x="140" y="124"/>
                  </a:lnTo>
                  <a:lnTo>
                    <a:pt x="139" y="125"/>
                  </a:lnTo>
                  <a:lnTo>
                    <a:pt x="138" y="126"/>
                  </a:lnTo>
                  <a:lnTo>
                    <a:pt x="137" y="125"/>
                  </a:lnTo>
                  <a:lnTo>
                    <a:pt x="137" y="123"/>
                  </a:lnTo>
                  <a:lnTo>
                    <a:pt x="138" y="123"/>
                  </a:lnTo>
                  <a:lnTo>
                    <a:pt x="138" y="124"/>
                  </a:lnTo>
                  <a:lnTo>
                    <a:pt x="139" y="124"/>
                  </a:lnTo>
                  <a:lnTo>
                    <a:pt x="139" y="123"/>
                  </a:lnTo>
                  <a:lnTo>
                    <a:pt x="139" y="122"/>
                  </a:lnTo>
                  <a:lnTo>
                    <a:pt x="138" y="122"/>
                  </a:lnTo>
                  <a:lnTo>
                    <a:pt x="138" y="122"/>
                  </a:lnTo>
                  <a:lnTo>
                    <a:pt x="139" y="122"/>
                  </a:lnTo>
                  <a:lnTo>
                    <a:pt x="140" y="122"/>
                  </a:lnTo>
                  <a:lnTo>
                    <a:pt x="139" y="121"/>
                  </a:lnTo>
                  <a:lnTo>
                    <a:pt x="139" y="119"/>
                  </a:lnTo>
                  <a:lnTo>
                    <a:pt x="140" y="118"/>
                  </a:lnTo>
                  <a:lnTo>
                    <a:pt x="140" y="116"/>
                  </a:lnTo>
                  <a:lnTo>
                    <a:pt x="137" y="115"/>
                  </a:lnTo>
                  <a:lnTo>
                    <a:pt x="135" y="114"/>
                  </a:lnTo>
                  <a:lnTo>
                    <a:pt x="134" y="114"/>
                  </a:lnTo>
                  <a:lnTo>
                    <a:pt x="134" y="113"/>
                  </a:lnTo>
                  <a:lnTo>
                    <a:pt x="132" y="110"/>
                  </a:lnTo>
                  <a:lnTo>
                    <a:pt x="131" y="108"/>
                  </a:lnTo>
                  <a:lnTo>
                    <a:pt x="131" y="106"/>
                  </a:lnTo>
                  <a:lnTo>
                    <a:pt x="132" y="105"/>
                  </a:lnTo>
                  <a:lnTo>
                    <a:pt x="132" y="104"/>
                  </a:lnTo>
                  <a:lnTo>
                    <a:pt x="128" y="103"/>
                  </a:lnTo>
                  <a:lnTo>
                    <a:pt x="128" y="102"/>
                  </a:lnTo>
                  <a:lnTo>
                    <a:pt x="124" y="96"/>
                  </a:lnTo>
                  <a:lnTo>
                    <a:pt x="123" y="93"/>
                  </a:lnTo>
                  <a:lnTo>
                    <a:pt x="121" y="82"/>
                  </a:lnTo>
                  <a:lnTo>
                    <a:pt x="120" y="80"/>
                  </a:lnTo>
                  <a:lnTo>
                    <a:pt x="119" y="78"/>
                  </a:lnTo>
                  <a:lnTo>
                    <a:pt x="118" y="76"/>
                  </a:lnTo>
                  <a:lnTo>
                    <a:pt x="117" y="73"/>
                  </a:lnTo>
                  <a:lnTo>
                    <a:pt x="117" y="70"/>
                  </a:lnTo>
                  <a:lnTo>
                    <a:pt x="117" y="68"/>
                  </a:lnTo>
                  <a:lnTo>
                    <a:pt x="118" y="64"/>
                  </a:lnTo>
                  <a:lnTo>
                    <a:pt x="116" y="65"/>
                  </a:lnTo>
                  <a:lnTo>
                    <a:pt x="113" y="64"/>
                  </a:lnTo>
                  <a:lnTo>
                    <a:pt x="112" y="64"/>
                  </a:lnTo>
                  <a:lnTo>
                    <a:pt x="111" y="63"/>
                  </a:lnTo>
                  <a:lnTo>
                    <a:pt x="111" y="62"/>
                  </a:lnTo>
                  <a:lnTo>
                    <a:pt x="109" y="62"/>
                  </a:lnTo>
                  <a:lnTo>
                    <a:pt x="109" y="61"/>
                  </a:lnTo>
                  <a:lnTo>
                    <a:pt x="108" y="62"/>
                  </a:lnTo>
                  <a:lnTo>
                    <a:pt x="108" y="62"/>
                  </a:lnTo>
                  <a:lnTo>
                    <a:pt x="107" y="63"/>
                  </a:lnTo>
                  <a:lnTo>
                    <a:pt x="105" y="63"/>
                  </a:lnTo>
                  <a:lnTo>
                    <a:pt x="104" y="63"/>
                  </a:lnTo>
                  <a:lnTo>
                    <a:pt x="103" y="66"/>
                  </a:lnTo>
                  <a:lnTo>
                    <a:pt x="101" y="66"/>
                  </a:lnTo>
                  <a:lnTo>
                    <a:pt x="101" y="67"/>
                  </a:lnTo>
                  <a:lnTo>
                    <a:pt x="99" y="67"/>
                  </a:lnTo>
                  <a:lnTo>
                    <a:pt x="97" y="66"/>
                  </a:lnTo>
                  <a:lnTo>
                    <a:pt x="98" y="64"/>
                  </a:lnTo>
                  <a:lnTo>
                    <a:pt x="98" y="63"/>
                  </a:lnTo>
                  <a:lnTo>
                    <a:pt x="100" y="62"/>
                  </a:lnTo>
                  <a:lnTo>
                    <a:pt x="99" y="62"/>
                  </a:lnTo>
                  <a:lnTo>
                    <a:pt x="97" y="62"/>
                  </a:lnTo>
                  <a:lnTo>
                    <a:pt x="95" y="62"/>
                  </a:lnTo>
                  <a:lnTo>
                    <a:pt x="93" y="63"/>
                  </a:lnTo>
                  <a:lnTo>
                    <a:pt x="90" y="63"/>
                  </a:lnTo>
                  <a:lnTo>
                    <a:pt x="88" y="63"/>
                  </a:lnTo>
                  <a:lnTo>
                    <a:pt x="89" y="62"/>
                  </a:lnTo>
                  <a:lnTo>
                    <a:pt x="89" y="61"/>
                  </a:lnTo>
                  <a:lnTo>
                    <a:pt x="93" y="59"/>
                  </a:lnTo>
                  <a:lnTo>
                    <a:pt x="94" y="58"/>
                  </a:lnTo>
                  <a:lnTo>
                    <a:pt x="96" y="54"/>
                  </a:lnTo>
                  <a:lnTo>
                    <a:pt x="100" y="51"/>
                  </a:lnTo>
                  <a:lnTo>
                    <a:pt x="104" y="49"/>
                  </a:lnTo>
                  <a:lnTo>
                    <a:pt x="106" y="47"/>
                  </a:lnTo>
                  <a:lnTo>
                    <a:pt x="108" y="45"/>
                  </a:lnTo>
                  <a:lnTo>
                    <a:pt x="112" y="44"/>
                  </a:lnTo>
                  <a:lnTo>
                    <a:pt x="114" y="44"/>
                  </a:lnTo>
                  <a:lnTo>
                    <a:pt x="116" y="44"/>
                  </a:lnTo>
                  <a:lnTo>
                    <a:pt x="117" y="45"/>
                  </a:lnTo>
                  <a:lnTo>
                    <a:pt x="117" y="46"/>
                  </a:lnTo>
                  <a:lnTo>
                    <a:pt x="119" y="47"/>
                  </a:lnTo>
                  <a:lnTo>
                    <a:pt x="123" y="48"/>
                  </a:lnTo>
                  <a:lnTo>
                    <a:pt x="124" y="48"/>
                  </a:lnTo>
                  <a:lnTo>
                    <a:pt x="124" y="46"/>
                  </a:lnTo>
                  <a:lnTo>
                    <a:pt x="123" y="43"/>
                  </a:lnTo>
                  <a:lnTo>
                    <a:pt x="120" y="39"/>
                  </a:lnTo>
                  <a:lnTo>
                    <a:pt x="118" y="35"/>
                  </a:lnTo>
                  <a:lnTo>
                    <a:pt x="116" y="31"/>
                  </a:lnTo>
                  <a:lnTo>
                    <a:pt x="115" y="31"/>
                  </a:lnTo>
                  <a:lnTo>
                    <a:pt x="112" y="27"/>
                  </a:lnTo>
                  <a:lnTo>
                    <a:pt x="110" y="23"/>
                  </a:lnTo>
                  <a:lnTo>
                    <a:pt x="109" y="20"/>
                  </a:lnTo>
                  <a:lnTo>
                    <a:pt x="109" y="19"/>
                  </a:lnTo>
                  <a:lnTo>
                    <a:pt x="109" y="16"/>
                  </a:lnTo>
                  <a:lnTo>
                    <a:pt x="109" y="14"/>
                  </a:lnTo>
                  <a:lnTo>
                    <a:pt x="108" y="12"/>
                  </a:lnTo>
                  <a:lnTo>
                    <a:pt x="107" y="11"/>
                  </a:lnTo>
                  <a:lnTo>
                    <a:pt x="107" y="9"/>
                  </a:lnTo>
                  <a:lnTo>
                    <a:pt x="91" y="1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2172">
              <a:extLst>
                <a:ext uri="{FF2B5EF4-FFF2-40B4-BE49-F238E27FC236}">
                  <a16:creationId xmlns:a16="http://schemas.microsoft.com/office/drawing/2014/main" id="{141CC7CB-5EF4-9704-1796-CED0CF3A2AB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4000" y="2511426"/>
              <a:ext cx="22225" cy="61913"/>
            </a:xfrm>
            <a:custGeom>
              <a:avLst/>
              <a:gdLst>
                <a:gd name="T0" fmla="*/ 13 w 14"/>
                <a:gd name="T1" fmla="*/ 10 h 39"/>
                <a:gd name="T2" fmla="*/ 14 w 14"/>
                <a:gd name="T3" fmla="*/ 9 h 39"/>
                <a:gd name="T4" fmla="*/ 13 w 14"/>
                <a:gd name="T5" fmla="*/ 9 h 39"/>
                <a:gd name="T6" fmla="*/ 12 w 14"/>
                <a:gd name="T7" fmla="*/ 7 h 39"/>
                <a:gd name="T8" fmla="*/ 12 w 14"/>
                <a:gd name="T9" fmla="*/ 6 h 39"/>
                <a:gd name="T10" fmla="*/ 10 w 14"/>
                <a:gd name="T11" fmla="*/ 7 h 39"/>
                <a:gd name="T12" fmla="*/ 10 w 14"/>
                <a:gd name="T13" fmla="*/ 7 h 39"/>
                <a:gd name="T14" fmla="*/ 7 w 14"/>
                <a:gd name="T15" fmla="*/ 5 h 39"/>
                <a:gd name="T16" fmla="*/ 8 w 14"/>
                <a:gd name="T17" fmla="*/ 5 h 39"/>
                <a:gd name="T18" fmla="*/ 10 w 14"/>
                <a:gd name="T19" fmla="*/ 5 h 39"/>
                <a:gd name="T20" fmla="*/ 11 w 14"/>
                <a:gd name="T21" fmla="*/ 4 h 39"/>
                <a:gd name="T22" fmla="*/ 11 w 14"/>
                <a:gd name="T23" fmla="*/ 3 h 39"/>
                <a:gd name="T24" fmla="*/ 10 w 14"/>
                <a:gd name="T25" fmla="*/ 3 h 39"/>
                <a:gd name="T26" fmla="*/ 10 w 14"/>
                <a:gd name="T27" fmla="*/ 2 h 39"/>
                <a:gd name="T28" fmla="*/ 10 w 14"/>
                <a:gd name="T29" fmla="*/ 1 h 39"/>
                <a:gd name="T30" fmla="*/ 10 w 14"/>
                <a:gd name="T31" fmla="*/ 0 h 39"/>
                <a:gd name="T32" fmla="*/ 6 w 14"/>
                <a:gd name="T33" fmla="*/ 2 h 39"/>
                <a:gd name="T34" fmla="*/ 5 w 14"/>
                <a:gd name="T35" fmla="*/ 1 h 39"/>
                <a:gd name="T36" fmla="*/ 4 w 14"/>
                <a:gd name="T37" fmla="*/ 1 h 39"/>
                <a:gd name="T38" fmla="*/ 4 w 14"/>
                <a:gd name="T39" fmla="*/ 0 h 39"/>
                <a:gd name="T40" fmla="*/ 2 w 14"/>
                <a:gd name="T41" fmla="*/ 0 h 39"/>
                <a:gd name="T42" fmla="*/ 2 w 14"/>
                <a:gd name="T43" fmla="*/ 1 h 39"/>
                <a:gd name="T44" fmla="*/ 1 w 14"/>
                <a:gd name="T45" fmla="*/ 2 h 39"/>
                <a:gd name="T46" fmla="*/ 0 w 14"/>
                <a:gd name="T47" fmla="*/ 7 h 39"/>
                <a:gd name="T48" fmla="*/ 0 w 14"/>
                <a:gd name="T49" fmla="*/ 7 h 39"/>
                <a:gd name="T50" fmla="*/ 0 w 14"/>
                <a:gd name="T51" fmla="*/ 8 h 39"/>
                <a:gd name="T52" fmla="*/ 2 w 14"/>
                <a:gd name="T53" fmla="*/ 11 h 39"/>
                <a:gd name="T54" fmla="*/ 2 w 14"/>
                <a:gd name="T55" fmla="*/ 14 h 39"/>
                <a:gd name="T56" fmla="*/ 2 w 14"/>
                <a:gd name="T57" fmla="*/ 16 h 39"/>
                <a:gd name="T58" fmla="*/ 2 w 14"/>
                <a:gd name="T59" fmla="*/ 18 h 39"/>
                <a:gd name="T60" fmla="*/ 2 w 14"/>
                <a:gd name="T61" fmla="*/ 19 h 39"/>
                <a:gd name="T62" fmla="*/ 1 w 14"/>
                <a:gd name="T63" fmla="*/ 22 h 39"/>
                <a:gd name="T64" fmla="*/ 1 w 14"/>
                <a:gd name="T65" fmla="*/ 24 h 39"/>
                <a:gd name="T66" fmla="*/ 4 w 14"/>
                <a:gd name="T67" fmla="*/ 29 h 39"/>
                <a:gd name="T68" fmla="*/ 5 w 14"/>
                <a:gd name="T69" fmla="*/ 31 h 39"/>
                <a:gd name="T70" fmla="*/ 6 w 14"/>
                <a:gd name="T71" fmla="*/ 33 h 39"/>
                <a:gd name="T72" fmla="*/ 7 w 14"/>
                <a:gd name="T73" fmla="*/ 36 h 39"/>
                <a:gd name="T74" fmla="*/ 8 w 14"/>
                <a:gd name="T75" fmla="*/ 39 h 39"/>
                <a:gd name="T76" fmla="*/ 10 w 14"/>
                <a:gd name="T77" fmla="*/ 35 h 39"/>
                <a:gd name="T78" fmla="*/ 10 w 14"/>
                <a:gd name="T79" fmla="*/ 33 h 39"/>
                <a:gd name="T80" fmla="*/ 12 w 14"/>
                <a:gd name="T81" fmla="*/ 23 h 39"/>
                <a:gd name="T82" fmla="*/ 12 w 14"/>
                <a:gd name="T83" fmla="*/ 16 h 39"/>
                <a:gd name="T84" fmla="*/ 11 w 14"/>
                <a:gd name="T85" fmla="*/ 12 h 39"/>
                <a:gd name="T86" fmla="*/ 13 w 14"/>
                <a:gd name="T87" fmla="*/ 12 h 39"/>
                <a:gd name="T88" fmla="*/ 13 w 14"/>
                <a:gd name="T89" fmla="*/ 1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" h="39">
                  <a:moveTo>
                    <a:pt x="13" y="10"/>
                  </a:moveTo>
                  <a:lnTo>
                    <a:pt x="14" y="9"/>
                  </a:lnTo>
                  <a:lnTo>
                    <a:pt x="13" y="9"/>
                  </a:lnTo>
                  <a:lnTo>
                    <a:pt x="12" y="7"/>
                  </a:lnTo>
                  <a:lnTo>
                    <a:pt x="12" y="6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7" y="5"/>
                  </a:lnTo>
                  <a:lnTo>
                    <a:pt x="8" y="5"/>
                  </a:lnTo>
                  <a:lnTo>
                    <a:pt x="10" y="5"/>
                  </a:lnTo>
                  <a:lnTo>
                    <a:pt x="11" y="4"/>
                  </a:lnTo>
                  <a:lnTo>
                    <a:pt x="11" y="3"/>
                  </a:lnTo>
                  <a:lnTo>
                    <a:pt x="10" y="3"/>
                  </a:lnTo>
                  <a:lnTo>
                    <a:pt x="10" y="2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1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8"/>
                  </a:lnTo>
                  <a:lnTo>
                    <a:pt x="2" y="11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2" y="18"/>
                  </a:lnTo>
                  <a:lnTo>
                    <a:pt x="2" y="19"/>
                  </a:lnTo>
                  <a:lnTo>
                    <a:pt x="1" y="22"/>
                  </a:lnTo>
                  <a:lnTo>
                    <a:pt x="1" y="24"/>
                  </a:lnTo>
                  <a:lnTo>
                    <a:pt x="4" y="29"/>
                  </a:lnTo>
                  <a:lnTo>
                    <a:pt x="5" y="31"/>
                  </a:lnTo>
                  <a:lnTo>
                    <a:pt x="6" y="33"/>
                  </a:lnTo>
                  <a:lnTo>
                    <a:pt x="7" y="36"/>
                  </a:lnTo>
                  <a:lnTo>
                    <a:pt x="8" y="39"/>
                  </a:lnTo>
                  <a:lnTo>
                    <a:pt x="10" y="35"/>
                  </a:lnTo>
                  <a:lnTo>
                    <a:pt x="10" y="33"/>
                  </a:lnTo>
                  <a:lnTo>
                    <a:pt x="12" y="23"/>
                  </a:lnTo>
                  <a:lnTo>
                    <a:pt x="12" y="16"/>
                  </a:lnTo>
                  <a:lnTo>
                    <a:pt x="11" y="12"/>
                  </a:lnTo>
                  <a:lnTo>
                    <a:pt x="13" y="12"/>
                  </a:lnTo>
                  <a:lnTo>
                    <a:pt x="13" y="1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1987">
              <a:extLst>
                <a:ext uri="{FF2B5EF4-FFF2-40B4-BE49-F238E27FC236}">
                  <a16:creationId xmlns:a16="http://schemas.microsoft.com/office/drawing/2014/main" id="{4CDEC591-604A-1B6A-83D3-8777E838BB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763" y="1277938"/>
              <a:ext cx="169863" cy="80963"/>
            </a:xfrm>
            <a:custGeom>
              <a:avLst/>
              <a:gdLst>
                <a:gd name="T0" fmla="*/ 102 w 107"/>
                <a:gd name="T1" fmla="*/ 16 h 51"/>
                <a:gd name="T2" fmla="*/ 99 w 107"/>
                <a:gd name="T3" fmla="*/ 16 h 51"/>
                <a:gd name="T4" fmla="*/ 95 w 107"/>
                <a:gd name="T5" fmla="*/ 17 h 51"/>
                <a:gd name="T6" fmla="*/ 94 w 107"/>
                <a:gd name="T7" fmla="*/ 13 h 51"/>
                <a:gd name="T8" fmla="*/ 91 w 107"/>
                <a:gd name="T9" fmla="*/ 17 h 51"/>
                <a:gd name="T10" fmla="*/ 88 w 107"/>
                <a:gd name="T11" fmla="*/ 18 h 51"/>
                <a:gd name="T12" fmla="*/ 88 w 107"/>
                <a:gd name="T13" fmla="*/ 11 h 51"/>
                <a:gd name="T14" fmla="*/ 87 w 107"/>
                <a:gd name="T15" fmla="*/ 7 h 51"/>
                <a:gd name="T16" fmla="*/ 86 w 107"/>
                <a:gd name="T17" fmla="*/ 2 h 51"/>
                <a:gd name="T18" fmla="*/ 79 w 107"/>
                <a:gd name="T19" fmla="*/ 4 h 51"/>
                <a:gd name="T20" fmla="*/ 78 w 107"/>
                <a:gd name="T21" fmla="*/ 7 h 51"/>
                <a:gd name="T22" fmla="*/ 72 w 107"/>
                <a:gd name="T23" fmla="*/ 3 h 51"/>
                <a:gd name="T24" fmla="*/ 69 w 107"/>
                <a:gd name="T25" fmla="*/ 1 h 51"/>
                <a:gd name="T26" fmla="*/ 64 w 107"/>
                <a:gd name="T27" fmla="*/ 4 h 51"/>
                <a:gd name="T28" fmla="*/ 58 w 107"/>
                <a:gd name="T29" fmla="*/ 4 h 51"/>
                <a:gd name="T30" fmla="*/ 54 w 107"/>
                <a:gd name="T31" fmla="*/ 7 h 51"/>
                <a:gd name="T32" fmla="*/ 48 w 107"/>
                <a:gd name="T33" fmla="*/ 10 h 51"/>
                <a:gd name="T34" fmla="*/ 45 w 107"/>
                <a:gd name="T35" fmla="*/ 9 h 51"/>
                <a:gd name="T36" fmla="*/ 41 w 107"/>
                <a:gd name="T37" fmla="*/ 11 h 51"/>
                <a:gd name="T38" fmla="*/ 40 w 107"/>
                <a:gd name="T39" fmla="*/ 8 h 51"/>
                <a:gd name="T40" fmla="*/ 34 w 107"/>
                <a:gd name="T41" fmla="*/ 5 h 51"/>
                <a:gd name="T42" fmla="*/ 32 w 107"/>
                <a:gd name="T43" fmla="*/ 0 h 51"/>
                <a:gd name="T44" fmla="*/ 27 w 107"/>
                <a:gd name="T45" fmla="*/ 2 h 51"/>
                <a:gd name="T46" fmla="*/ 24 w 107"/>
                <a:gd name="T47" fmla="*/ 0 h 51"/>
                <a:gd name="T48" fmla="*/ 20 w 107"/>
                <a:gd name="T49" fmla="*/ 0 h 51"/>
                <a:gd name="T50" fmla="*/ 17 w 107"/>
                <a:gd name="T51" fmla="*/ 7 h 51"/>
                <a:gd name="T52" fmla="*/ 8 w 107"/>
                <a:gd name="T53" fmla="*/ 13 h 51"/>
                <a:gd name="T54" fmla="*/ 1 w 107"/>
                <a:gd name="T55" fmla="*/ 8 h 51"/>
                <a:gd name="T56" fmla="*/ 1 w 107"/>
                <a:gd name="T57" fmla="*/ 14 h 51"/>
                <a:gd name="T58" fmla="*/ 3 w 107"/>
                <a:gd name="T59" fmla="*/ 22 h 51"/>
                <a:gd name="T60" fmla="*/ 4 w 107"/>
                <a:gd name="T61" fmla="*/ 27 h 51"/>
                <a:gd name="T62" fmla="*/ 9 w 107"/>
                <a:gd name="T63" fmla="*/ 31 h 51"/>
                <a:gd name="T64" fmla="*/ 11 w 107"/>
                <a:gd name="T65" fmla="*/ 39 h 51"/>
                <a:gd name="T66" fmla="*/ 17 w 107"/>
                <a:gd name="T67" fmla="*/ 43 h 51"/>
                <a:gd name="T68" fmla="*/ 26 w 107"/>
                <a:gd name="T69" fmla="*/ 47 h 51"/>
                <a:gd name="T70" fmla="*/ 37 w 107"/>
                <a:gd name="T71" fmla="*/ 48 h 51"/>
                <a:gd name="T72" fmla="*/ 40 w 107"/>
                <a:gd name="T73" fmla="*/ 47 h 51"/>
                <a:gd name="T74" fmla="*/ 41 w 107"/>
                <a:gd name="T75" fmla="*/ 44 h 51"/>
                <a:gd name="T76" fmla="*/ 44 w 107"/>
                <a:gd name="T77" fmla="*/ 45 h 51"/>
                <a:gd name="T78" fmla="*/ 48 w 107"/>
                <a:gd name="T79" fmla="*/ 47 h 51"/>
                <a:gd name="T80" fmla="*/ 54 w 107"/>
                <a:gd name="T81" fmla="*/ 47 h 51"/>
                <a:gd name="T82" fmla="*/ 51 w 107"/>
                <a:gd name="T83" fmla="*/ 49 h 51"/>
                <a:gd name="T84" fmla="*/ 54 w 107"/>
                <a:gd name="T85" fmla="*/ 50 h 51"/>
                <a:gd name="T86" fmla="*/ 62 w 107"/>
                <a:gd name="T87" fmla="*/ 44 h 51"/>
                <a:gd name="T88" fmla="*/ 74 w 107"/>
                <a:gd name="T89" fmla="*/ 44 h 51"/>
                <a:gd name="T90" fmla="*/ 83 w 107"/>
                <a:gd name="T91" fmla="*/ 41 h 51"/>
                <a:gd name="T92" fmla="*/ 87 w 107"/>
                <a:gd name="T93" fmla="*/ 39 h 51"/>
                <a:gd name="T94" fmla="*/ 94 w 107"/>
                <a:gd name="T95" fmla="*/ 36 h 51"/>
                <a:gd name="T96" fmla="*/ 99 w 107"/>
                <a:gd name="T97" fmla="*/ 33 h 51"/>
                <a:gd name="T98" fmla="*/ 102 w 107"/>
                <a:gd name="T99" fmla="*/ 31 h 51"/>
                <a:gd name="T100" fmla="*/ 102 w 107"/>
                <a:gd name="T101" fmla="*/ 24 h 51"/>
                <a:gd name="T102" fmla="*/ 107 w 107"/>
                <a:gd name="T103" fmla="*/ 2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7" h="51">
                  <a:moveTo>
                    <a:pt x="105" y="17"/>
                  </a:moveTo>
                  <a:lnTo>
                    <a:pt x="105" y="17"/>
                  </a:lnTo>
                  <a:lnTo>
                    <a:pt x="104" y="17"/>
                  </a:lnTo>
                  <a:lnTo>
                    <a:pt x="102" y="16"/>
                  </a:lnTo>
                  <a:lnTo>
                    <a:pt x="102" y="16"/>
                  </a:lnTo>
                  <a:lnTo>
                    <a:pt x="101" y="16"/>
                  </a:lnTo>
                  <a:lnTo>
                    <a:pt x="100" y="16"/>
                  </a:lnTo>
                  <a:lnTo>
                    <a:pt x="99" y="16"/>
                  </a:lnTo>
                  <a:lnTo>
                    <a:pt x="98" y="16"/>
                  </a:lnTo>
                  <a:lnTo>
                    <a:pt x="97" y="16"/>
                  </a:lnTo>
                  <a:lnTo>
                    <a:pt x="97" y="17"/>
                  </a:lnTo>
                  <a:lnTo>
                    <a:pt x="95" y="17"/>
                  </a:lnTo>
                  <a:lnTo>
                    <a:pt x="95" y="17"/>
                  </a:lnTo>
                  <a:lnTo>
                    <a:pt x="94" y="16"/>
                  </a:lnTo>
                  <a:lnTo>
                    <a:pt x="94" y="14"/>
                  </a:lnTo>
                  <a:lnTo>
                    <a:pt x="94" y="13"/>
                  </a:lnTo>
                  <a:lnTo>
                    <a:pt x="93" y="14"/>
                  </a:lnTo>
                  <a:lnTo>
                    <a:pt x="92" y="14"/>
                  </a:lnTo>
                  <a:lnTo>
                    <a:pt x="92" y="15"/>
                  </a:lnTo>
                  <a:lnTo>
                    <a:pt x="91" y="17"/>
                  </a:lnTo>
                  <a:lnTo>
                    <a:pt x="91" y="19"/>
                  </a:lnTo>
                  <a:lnTo>
                    <a:pt x="89" y="19"/>
                  </a:lnTo>
                  <a:lnTo>
                    <a:pt x="88" y="19"/>
                  </a:lnTo>
                  <a:lnTo>
                    <a:pt x="88" y="18"/>
                  </a:lnTo>
                  <a:lnTo>
                    <a:pt x="87" y="17"/>
                  </a:lnTo>
                  <a:lnTo>
                    <a:pt x="88" y="16"/>
                  </a:lnTo>
                  <a:lnTo>
                    <a:pt x="88" y="13"/>
                  </a:lnTo>
                  <a:lnTo>
                    <a:pt x="88" y="11"/>
                  </a:lnTo>
                  <a:lnTo>
                    <a:pt x="88" y="9"/>
                  </a:lnTo>
                  <a:lnTo>
                    <a:pt x="88" y="8"/>
                  </a:lnTo>
                  <a:lnTo>
                    <a:pt x="88" y="8"/>
                  </a:lnTo>
                  <a:lnTo>
                    <a:pt x="87" y="7"/>
                  </a:lnTo>
                  <a:lnTo>
                    <a:pt x="87" y="5"/>
                  </a:lnTo>
                  <a:lnTo>
                    <a:pt x="86" y="5"/>
                  </a:lnTo>
                  <a:lnTo>
                    <a:pt x="86" y="3"/>
                  </a:lnTo>
                  <a:lnTo>
                    <a:pt x="86" y="2"/>
                  </a:lnTo>
                  <a:lnTo>
                    <a:pt x="84" y="2"/>
                  </a:lnTo>
                  <a:lnTo>
                    <a:pt x="83" y="2"/>
                  </a:lnTo>
                  <a:lnTo>
                    <a:pt x="81" y="2"/>
                  </a:lnTo>
                  <a:lnTo>
                    <a:pt x="79" y="4"/>
                  </a:lnTo>
                  <a:lnTo>
                    <a:pt x="79" y="5"/>
                  </a:lnTo>
                  <a:lnTo>
                    <a:pt x="79" y="6"/>
                  </a:lnTo>
                  <a:lnTo>
                    <a:pt x="78" y="6"/>
                  </a:lnTo>
                  <a:lnTo>
                    <a:pt x="78" y="7"/>
                  </a:lnTo>
                  <a:lnTo>
                    <a:pt x="76" y="6"/>
                  </a:lnTo>
                  <a:lnTo>
                    <a:pt x="74" y="5"/>
                  </a:lnTo>
                  <a:lnTo>
                    <a:pt x="73" y="4"/>
                  </a:lnTo>
                  <a:lnTo>
                    <a:pt x="72" y="3"/>
                  </a:lnTo>
                  <a:lnTo>
                    <a:pt x="71" y="2"/>
                  </a:lnTo>
                  <a:lnTo>
                    <a:pt x="71" y="2"/>
                  </a:lnTo>
                  <a:lnTo>
                    <a:pt x="70" y="2"/>
                  </a:lnTo>
                  <a:lnTo>
                    <a:pt x="69" y="1"/>
                  </a:lnTo>
                  <a:lnTo>
                    <a:pt x="67" y="1"/>
                  </a:lnTo>
                  <a:lnTo>
                    <a:pt x="65" y="3"/>
                  </a:lnTo>
                  <a:lnTo>
                    <a:pt x="65" y="4"/>
                  </a:lnTo>
                  <a:lnTo>
                    <a:pt x="64" y="4"/>
                  </a:lnTo>
                  <a:lnTo>
                    <a:pt x="63" y="5"/>
                  </a:lnTo>
                  <a:lnTo>
                    <a:pt x="63" y="5"/>
                  </a:lnTo>
                  <a:lnTo>
                    <a:pt x="60" y="4"/>
                  </a:lnTo>
                  <a:lnTo>
                    <a:pt x="58" y="4"/>
                  </a:lnTo>
                  <a:lnTo>
                    <a:pt x="57" y="4"/>
                  </a:lnTo>
                  <a:lnTo>
                    <a:pt x="56" y="5"/>
                  </a:lnTo>
                  <a:lnTo>
                    <a:pt x="55" y="6"/>
                  </a:lnTo>
                  <a:lnTo>
                    <a:pt x="54" y="7"/>
                  </a:lnTo>
                  <a:lnTo>
                    <a:pt x="52" y="8"/>
                  </a:lnTo>
                  <a:lnTo>
                    <a:pt x="51" y="9"/>
                  </a:lnTo>
                  <a:lnTo>
                    <a:pt x="49" y="10"/>
                  </a:lnTo>
                  <a:lnTo>
                    <a:pt x="48" y="10"/>
                  </a:lnTo>
                  <a:lnTo>
                    <a:pt x="48" y="9"/>
                  </a:lnTo>
                  <a:lnTo>
                    <a:pt x="47" y="8"/>
                  </a:lnTo>
                  <a:lnTo>
                    <a:pt x="46" y="8"/>
                  </a:lnTo>
                  <a:lnTo>
                    <a:pt x="45" y="9"/>
                  </a:lnTo>
                  <a:lnTo>
                    <a:pt x="45" y="10"/>
                  </a:lnTo>
                  <a:lnTo>
                    <a:pt x="44" y="11"/>
                  </a:lnTo>
                  <a:lnTo>
                    <a:pt x="42" y="11"/>
                  </a:lnTo>
                  <a:lnTo>
                    <a:pt x="41" y="11"/>
                  </a:lnTo>
                  <a:lnTo>
                    <a:pt x="41" y="11"/>
                  </a:lnTo>
                  <a:lnTo>
                    <a:pt x="40" y="10"/>
                  </a:lnTo>
                  <a:lnTo>
                    <a:pt x="40" y="9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38" y="7"/>
                  </a:lnTo>
                  <a:lnTo>
                    <a:pt x="37" y="6"/>
                  </a:lnTo>
                  <a:lnTo>
                    <a:pt x="34" y="5"/>
                  </a:lnTo>
                  <a:lnTo>
                    <a:pt x="33" y="4"/>
                  </a:lnTo>
                  <a:lnTo>
                    <a:pt x="32" y="3"/>
                  </a:lnTo>
                  <a:lnTo>
                    <a:pt x="32" y="2"/>
                  </a:lnTo>
                  <a:lnTo>
                    <a:pt x="32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8" y="1"/>
                  </a:lnTo>
                  <a:lnTo>
                    <a:pt x="27" y="2"/>
                  </a:lnTo>
                  <a:lnTo>
                    <a:pt x="26" y="2"/>
                  </a:lnTo>
                  <a:lnTo>
                    <a:pt x="25" y="2"/>
                  </a:lnTo>
                  <a:lnTo>
                    <a:pt x="24" y="1"/>
                  </a:lnTo>
                  <a:lnTo>
                    <a:pt x="24" y="0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20" y="0"/>
                  </a:lnTo>
                  <a:lnTo>
                    <a:pt x="20" y="1"/>
                  </a:lnTo>
                  <a:lnTo>
                    <a:pt x="20" y="2"/>
                  </a:lnTo>
                  <a:lnTo>
                    <a:pt x="19" y="4"/>
                  </a:lnTo>
                  <a:lnTo>
                    <a:pt x="17" y="7"/>
                  </a:lnTo>
                  <a:lnTo>
                    <a:pt x="16" y="9"/>
                  </a:lnTo>
                  <a:lnTo>
                    <a:pt x="14" y="11"/>
                  </a:lnTo>
                  <a:lnTo>
                    <a:pt x="11" y="13"/>
                  </a:lnTo>
                  <a:lnTo>
                    <a:pt x="8" y="13"/>
                  </a:lnTo>
                  <a:lnTo>
                    <a:pt x="6" y="13"/>
                  </a:lnTo>
                  <a:lnTo>
                    <a:pt x="5" y="11"/>
                  </a:lnTo>
                  <a:lnTo>
                    <a:pt x="2" y="9"/>
                  </a:lnTo>
                  <a:lnTo>
                    <a:pt x="1" y="8"/>
                  </a:lnTo>
                  <a:lnTo>
                    <a:pt x="1" y="8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1" y="14"/>
                  </a:lnTo>
                  <a:lnTo>
                    <a:pt x="2" y="17"/>
                  </a:lnTo>
                  <a:lnTo>
                    <a:pt x="3" y="19"/>
                  </a:lnTo>
                  <a:lnTo>
                    <a:pt x="3" y="21"/>
                  </a:lnTo>
                  <a:lnTo>
                    <a:pt x="3" y="22"/>
                  </a:lnTo>
                  <a:lnTo>
                    <a:pt x="4" y="23"/>
                  </a:lnTo>
                  <a:lnTo>
                    <a:pt x="4" y="24"/>
                  </a:lnTo>
                  <a:lnTo>
                    <a:pt x="4" y="26"/>
                  </a:lnTo>
                  <a:lnTo>
                    <a:pt x="4" y="27"/>
                  </a:lnTo>
                  <a:lnTo>
                    <a:pt x="5" y="28"/>
                  </a:lnTo>
                  <a:lnTo>
                    <a:pt x="6" y="29"/>
                  </a:lnTo>
                  <a:lnTo>
                    <a:pt x="8" y="30"/>
                  </a:lnTo>
                  <a:lnTo>
                    <a:pt x="9" y="31"/>
                  </a:lnTo>
                  <a:lnTo>
                    <a:pt x="10" y="35"/>
                  </a:lnTo>
                  <a:lnTo>
                    <a:pt x="10" y="36"/>
                  </a:lnTo>
                  <a:lnTo>
                    <a:pt x="10" y="37"/>
                  </a:lnTo>
                  <a:lnTo>
                    <a:pt x="11" y="39"/>
                  </a:lnTo>
                  <a:lnTo>
                    <a:pt x="11" y="40"/>
                  </a:lnTo>
                  <a:lnTo>
                    <a:pt x="15" y="42"/>
                  </a:lnTo>
                  <a:lnTo>
                    <a:pt x="16" y="43"/>
                  </a:lnTo>
                  <a:lnTo>
                    <a:pt x="17" y="43"/>
                  </a:lnTo>
                  <a:lnTo>
                    <a:pt x="20" y="43"/>
                  </a:lnTo>
                  <a:lnTo>
                    <a:pt x="21" y="44"/>
                  </a:lnTo>
                  <a:lnTo>
                    <a:pt x="23" y="45"/>
                  </a:lnTo>
                  <a:lnTo>
                    <a:pt x="26" y="47"/>
                  </a:lnTo>
                  <a:lnTo>
                    <a:pt x="30" y="48"/>
                  </a:lnTo>
                  <a:lnTo>
                    <a:pt x="32" y="49"/>
                  </a:lnTo>
                  <a:lnTo>
                    <a:pt x="36" y="48"/>
                  </a:lnTo>
                  <a:lnTo>
                    <a:pt x="37" y="48"/>
                  </a:lnTo>
                  <a:lnTo>
                    <a:pt x="37" y="47"/>
                  </a:lnTo>
                  <a:lnTo>
                    <a:pt x="38" y="46"/>
                  </a:lnTo>
                  <a:lnTo>
                    <a:pt x="39" y="47"/>
                  </a:lnTo>
                  <a:lnTo>
                    <a:pt x="40" y="47"/>
                  </a:lnTo>
                  <a:lnTo>
                    <a:pt x="40" y="45"/>
                  </a:lnTo>
                  <a:lnTo>
                    <a:pt x="41" y="45"/>
                  </a:lnTo>
                  <a:lnTo>
                    <a:pt x="41" y="45"/>
                  </a:lnTo>
                  <a:lnTo>
                    <a:pt x="41" y="44"/>
                  </a:lnTo>
                  <a:lnTo>
                    <a:pt x="42" y="44"/>
                  </a:lnTo>
                  <a:lnTo>
                    <a:pt x="43" y="44"/>
                  </a:lnTo>
                  <a:lnTo>
                    <a:pt x="44" y="44"/>
                  </a:lnTo>
                  <a:lnTo>
                    <a:pt x="44" y="45"/>
                  </a:lnTo>
                  <a:lnTo>
                    <a:pt x="44" y="46"/>
                  </a:lnTo>
                  <a:lnTo>
                    <a:pt x="46" y="47"/>
                  </a:lnTo>
                  <a:lnTo>
                    <a:pt x="48" y="47"/>
                  </a:lnTo>
                  <a:lnTo>
                    <a:pt x="48" y="47"/>
                  </a:lnTo>
                  <a:lnTo>
                    <a:pt x="49" y="47"/>
                  </a:lnTo>
                  <a:lnTo>
                    <a:pt x="50" y="47"/>
                  </a:lnTo>
                  <a:lnTo>
                    <a:pt x="51" y="46"/>
                  </a:lnTo>
                  <a:lnTo>
                    <a:pt x="54" y="47"/>
                  </a:lnTo>
                  <a:lnTo>
                    <a:pt x="54" y="49"/>
                  </a:lnTo>
                  <a:lnTo>
                    <a:pt x="52" y="49"/>
                  </a:lnTo>
                  <a:lnTo>
                    <a:pt x="52" y="48"/>
                  </a:lnTo>
                  <a:lnTo>
                    <a:pt x="51" y="49"/>
                  </a:lnTo>
                  <a:lnTo>
                    <a:pt x="51" y="50"/>
                  </a:lnTo>
                  <a:lnTo>
                    <a:pt x="52" y="51"/>
                  </a:lnTo>
                  <a:lnTo>
                    <a:pt x="52" y="50"/>
                  </a:lnTo>
                  <a:lnTo>
                    <a:pt x="54" y="50"/>
                  </a:lnTo>
                  <a:lnTo>
                    <a:pt x="56" y="50"/>
                  </a:lnTo>
                  <a:lnTo>
                    <a:pt x="56" y="48"/>
                  </a:lnTo>
                  <a:lnTo>
                    <a:pt x="60" y="45"/>
                  </a:lnTo>
                  <a:lnTo>
                    <a:pt x="62" y="44"/>
                  </a:lnTo>
                  <a:lnTo>
                    <a:pt x="63" y="44"/>
                  </a:lnTo>
                  <a:lnTo>
                    <a:pt x="67" y="43"/>
                  </a:lnTo>
                  <a:lnTo>
                    <a:pt x="73" y="44"/>
                  </a:lnTo>
                  <a:lnTo>
                    <a:pt x="74" y="44"/>
                  </a:lnTo>
                  <a:lnTo>
                    <a:pt x="75" y="43"/>
                  </a:lnTo>
                  <a:lnTo>
                    <a:pt x="76" y="43"/>
                  </a:lnTo>
                  <a:lnTo>
                    <a:pt x="77" y="43"/>
                  </a:lnTo>
                  <a:lnTo>
                    <a:pt x="83" y="41"/>
                  </a:lnTo>
                  <a:lnTo>
                    <a:pt x="84" y="40"/>
                  </a:lnTo>
                  <a:lnTo>
                    <a:pt x="84" y="38"/>
                  </a:lnTo>
                  <a:lnTo>
                    <a:pt x="86" y="39"/>
                  </a:lnTo>
                  <a:lnTo>
                    <a:pt x="87" y="39"/>
                  </a:lnTo>
                  <a:lnTo>
                    <a:pt x="89" y="38"/>
                  </a:lnTo>
                  <a:lnTo>
                    <a:pt x="92" y="37"/>
                  </a:lnTo>
                  <a:lnTo>
                    <a:pt x="93" y="37"/>
                  </a:lnTo>
                  <a:lnTo>
                    <a:pt x="94" y="36"/>
                  </a:lnTo>
                  <a:lnTo>
                    <a:pt x="95" y="34"/>
                  </a:lnTo>
                  <a:lnTo>
                    <a:pt x="95" y="33"/>
                  </a:lnTo>
                  <a:lnTo>
                    <a:pt x="96" y="33"/>
                  </a:lnTo>
                  <a:lnTo>
                    <a:pt x="99" y="33"/>
                  </a:lnTo>
                  <a:lnTo>
                    <a:pt x="100" y="33"/>
                  </a:lnTo>
                  <a:lnTo>
                    <a:pt x="101" y="32"/>
                  </a:lnTo>
                  <a:lnTo>
                    <a:pt x="101" y="31"/>
                  </a:lnTo>
                  <a:lnTo>
                    <a:pt x="102" y="31"/>
                  </a:lnTo>
                  <a:lnTo>
                    <a:pt x="102" y="30"/>
                  </a:lnTo>
                  <a:lnTo>
                    <a:pt x="102" y="28"/>
                  </a:lnTo>
                  <a:lnTo>
                    <a:pt x="102" y="26"/>
                  </a:lnTo>
                  <a:lnTo>
                    <a:pt x="102" y="24"/>
                  </a:lnTo>
                  <a:lnTo>
                    <a:pt x="103" y="23"/>
                  </a:lnTo>
                  <a:lnTo>
                    <a:pt x="103" y="22"/>
                  </a:lnTo>
                  <a:lnTo>
                    <a:pt x="105" y="20"/>
                  </a:lnTo>
                  <a:lnTo>
                    <a:pt x="107" y="20"/>
                  </a:lnTo>
                  <a:lnTo>
                    <a:pt x="107" y="18"/>
                  </a:lnTo>
                  <a:lnTo>
                    <a:pt x="105" y="1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1993">
              <a:extLst>
                <a:ext uri="{FF2B5EF4-FFF2-40B4-BE49-F238E27FC236}">
                  <a16:creationId xmlns:a16="http://schemas.microsoft.com/office/drawing/2014/main" id="{07D00DC8-374C-6F86-FF77-F6A3DD0590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4713" y="1543051"/>
              <a:ext cx="193675" cy="533400"/>
            </a:xfrm>
            <a:custGeom>
              <a:avLst/>
              <a:gdLst>
                <a:gd name="T0" fmla="*/ 7 w 122"/>
                <a:gd name="T1" fmla="*/ 176 h 336"/>
                <a:gd name="T2" fmla="*/ 3 w 122"/>
                <a:gd name="T3" fmla="*/ 199 h 336"/>
                <a:gd name="T4" fmla="*/ 20 w 122"/>
                <a:gd name="T5" fmla="*/ 249 h 336"/>
                <a:gd name="T6" fmla="*/ 21 w 122"/>
                <a:gd name="T7" fmla="*/ 258 h 336"/>
                <a:gd name="T8" fmla="*/ 36 w 122"/>
                <a:gd name="T9" fmla="*/ 293 h 336"/>
                <a:gd name="T10" fmla="*/ 47 w 122"/>
                <a:gd name="T11" fmla="*/ 335 h 336"/>
                <a:gd name="T12" fmla="*/ 52 w 122"/>
                <a:gd name="T13" fmla="*/ 333 h 336"/>
                <a:gd name="T14" fmla="*/ 56 w 122"/>
                <a:gd name="T15" fmla="*/ 318 h 336"/>
                <a:gd name="T16" fmla="*/ 62 w 122"/>
                <a:gd name="T17" fmla="*/ 295 h 336"/>
                <a:gd name="T18" fmla="*/ 64 w 122"/>
                <a:gd name="T19" fmla="*/ 272 h 336"/>
                <a:gd name="T20" fmla="*/ 67 w 122"/>
                <a:gd name="T21" fmla="*/ 261 h 336"/>
                <a:gd name="T22" fmla="*/ 76 w 122"/>
                <a:gd name="T23" fmla="*/ 231 h 336"/>
                <a:gd name="T24" fmla="*/ 79 w 122"/>
                <a:gd name="T25" fmla="*/ 221 h 336"/>
                <a:gd name="T26" fmla="*/ 85 w 122"/>
                <a:gd name="T27" fmla="*/ 209 h 336"/>
                <a:gd name="T28" fmla="*/ 86 w 122"/>
                <a:gd name="T29" fmla="*/ 188 h 336"/>
                <a:gd name="T30" fmla="*/ 88 w 122"/>
                <a:gd name="T31" fmla="*/ 175 h 336"/>
                <a:gd name="T32" fmla="*/ 72 w 122"/>
                <a:gd name="T33" fmla="*/ 173 h 336"/>
                <a:gd name="T34" fmla="*/ 47 w 122"/>
                <a:gd name="T35" fmla="*/ 175 h 336"/>
                <a:gd name="T36" fmla="*/ 52 w 122"/>
                <a:gd name="T37" fmla="*/ 154 h 336"/>
                <a:gd name="T38" fmla="*/ 66 w 122"/>
                <a:gd name="T39" fmla="*/ 141 h 336"/>
                <a:gd name="T40" fmla="*/ 73 w 122"/>
                <a:gd name="T41" fmla="*/ 144 h 336"/>
                <a:gd name="T42" fmla="*/ 75 w 122"/>
                <a:gd name="T43" fmla="*/ 138 h 336"/>
                <a:gd name="T44" fmla="*/ 74 w 122"/>
                <a:gd name="T45" fmla="*/ 133 h 336"/>
                <a:gd name="T46" fmla="*/ 72 w 122"/>
                <a:gd name="T47" fmla="*/ 130 h 336"/>
                <a:gd name="T48" fmla="*/ 72 w 122"/>
                <a:gd name="T49" fmla="*/ 134 h 336"/>
                <a:gd name="T50" fmla="*/ 65 w 122"/>
                <a:gd name="T51" fmla="*/ 134 h 336"/>
                <a:gd name="T52" fmla="*/ 60 w 122"/>
                <a:gd name="T53" fmla="*/ 131 h 336"/>
                <a:gd name="T54" fmla="*/ 55 w 122"/>
                <a:gd name="T55" fmla="*/ 132 h 336"/>
                <a:gd name="T56" fmla="*/ 57 w 122"/>
                <a:gd name="T57" fmla="*/ 125 h 336"/>
                <a:gd name="T58" fmla="*/ 56 w 122"/>
                <a:gd name="T59" fmla="*/ 117 h 336"/>
                <a:gd name="T60" fmla="*/ 53 w 122"/>
                <a:gd name="T61" fmla="*/ 100 h 336"/>
                <a:gd name="T62" fmla="*/ 56 w 122"/>
                <a:gd name="T63" fmla="*/ 90 h 336"/>
                <a:gd name="T64" fmla="*/ 59 w 122"/>
                <a:gd name="T65" fmla="*/ 80 h 336"/>
                <a:gd name="T66" fmla="*/ 72 w 122"/>
                <a:gd name="T67" fmla="*/ 70 h 336"/>
                <a:gd name="T68" fmla="*/ 86 w 122"/>
                <a:gd name="T69" fmla="*/ 76 h 336"/>
                <a:gd name="T70" fmla="*/ 97 w 122"/>
                <a:gd name="T71" fmla="*/ 84 h 336"/>
                <a:gd name="T72" fmla="*/ 97 w 122"/>
                <a:gd name="T73" fmla="*/ 78 h 336"/>
                <a:gd name="T74" fmla="*/ 98 w 122"/>
                <a:gd name="T75" fmla="*/ 76 h 336"/>
                <a:gd name="T76" fmla="*/ 98 w 122"/>
                <a:gd name="T77" fmla="*/ 72 h 336"/>
                <a:gd name="T78" fmla="*/ 99 w 122"/>
                <a:gd name="T79" fmla="*/ 66 h 336"/>
                <a:gd name="T80" fmla="*/ 99 w 122"/>
                <a:gd name="T81" fmla="*/ 60 h 336"/>
                <a:gd name="T82" fmla="*/ 111 w 122"/>
                <a:gd name="T83" fmla="*/ 53 h 336"/>
                <a:gd name="T84" fmla="*/ 120 w 122"/>
                <a:gd name="T85" fmla="*/ 37 h 336"/>
                <a:gd name="T86" fmla="*/ 117 w 122"/>
                <a:gd name="T87" fmla="*/ 21 h 336"/>
                <a:gd name="T88" fmla="*/ 113 w 122"/>
                <a:gd name="T89" fmla="*/ 5 h 336"/>
                <a:gd name="T90" fmla="*/ 105 w 122"/>
                <a:gd name="T91" fmla="*/ 5 h 336"/>
                <a:gd name="T92" fmla="*/ 98 w 122"/>
                <a:gd name="T93" fmla="*/ 5 h 336"/>
                <a:gd name="T94" fmla="*/ 94 w 122"/>
                <a:gd name="T95" fmla="*/ 17 h 336"/>
                <a:gd name="T96" fmla="*/ 81 w 122"/>
                <a:gd name="T97" fmla="*/ 25 h 336"/>
                <a:gd name="T98" fmla="*/ 73 w 122"/>
                <a:gd name="T99" fmla="*/ 22 h 336"/>
                <a:gd name="T100" fmla="*/ 64 w 122"/>
                <a:gd name="T101" fmla="*/ 23 h 336"/>
                <a:gd name="T102" fmla="*/ 61 w 122"/>
                <a:gd name="T103" fmla="*/ 37 h 336"/>
                <a:gd name="T104" fmla="*/ 57 w 122"/>
                <a:gd name="T105" fmla="*/ 45 h 336"/>
                <a:gd name="T106" fmla="*/ 49 w 122"/>
                <a:gd name="T107" fmla="*/ 61 h 336"/>
                <a:gd name="T108" fmla="*/ 38 w 122"/>
                <a:gd name="T109" fmla="*/ 112 h 336"/>
                <a:gd name="T110" fmla="*/ 26 w 122"/>
                <a:gd name="T111" fmla="*/ 139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2" h="336">
                  <a:moveTo>
                    <a:pt x="23" y="159"/>
                  </a:moveTo>
                  <a:lnTo>
                    <a:pt x="21" y="161"/>
                  </a:lnTo>
                  <a:lnTo>
                    <a:pt x="18" y="162"/>
                  </a:lnTo>
                  <a:lnTo>
                    <a:pt x="17" y="163"/>
                  </a:lnTo>
                  <a:lnTo>
                    <a:pt x="9" y="172"/>
                  </a:lnTo>
                  <a:lnTo>
                    <a:pt x="7" y="175"/>
                  </a:lnTo>
                  <a:lnTo>
                    <a:pt x="7" y="176"/>
                  </a:lnTo>
                  <a:lnTo>
                    <a:pt x="8" y="179"/>
                  </a:lnTo>
                  <a:lnTo>
                    <a:pt x="8" y="180"/>
                  </a:lnTo>
                  <a:lnTo>
                    <a:pt x="4" y="184"/>
                  </a:lnTo>
                  <a:lnTo>
                    <a:pt x="1" y="186"/>
                  </a:lnTo>
                  <a:lnTo>
                    <a:pt x="0" y="187"/>
                  </a:lnTo>
                  <a:lnTo>
                    <a:pt x="0" y="190"/>
                  </a:lnTo>
                  <a:lnTo>
                    <a:pt x="3" y="199"/>
                  </a:lnTo>
                  <a:lnTo>
                    <a:pt x="6" y="207"/>
                  </a:lnTo>
                  <a:lnTo>
                    <a:pt x="9" y="214"/>
                  </a:lnTo>
                  <a:lnTo>
                    <a:pt x="12" y="224"/>
                  </a:lnTo>
                  <a:lnTo>
                    <a:pt x="17" y="237"/>
                  </a:lnTo>
                  <a:lnTo>
                    <a:pt x="19" y="243"/>
                  </a:lnTo>
                  <a:lnTo>
                    <a:pt x="19" y="247"/>
                  </a:lnTo>
                  <a:lnTo>
                    <a:pt x="20" y="249"/>
                  </a:lnTo>
                  <a:lnTo>
                    <a:pt x="21" y="250"/>
                  </a:lnTo>
                  <a:lnTo>
                    <a:pt x="21" y="251"/>
                  </a:lnTo>
                  <a:lnTo>
                    <a:pt x="21" y="252"/>
                  </a:lnTo>
                  <a:lnTo>
                    <a:pt x="21" y="255"/>
                  </a:lnTo>
                  <a:lnTo>
                    <a:pt x="21" y="256"/>
                  </a:lnTo>
                  <a:lnTo>
                    <a:pt x="21" y="257"/>
                  </a:lnTo>
                  <a:lnTo>
                    <a:pt x="21" y="258"/>
                  </a:lnTo>
                  <a:lnTo>
                    <a:pt x="25" y="261"/>
                  </a:lnTo>
                  <a:lnTo>
                    <a:pt x="25" y="263"/>
                  </a:lnTo>
                  <a:lnTo>
                    <a:pt x="28" y="270"/>
                  </a:lnTo>
                  <a:lnTo>
                    <a:pt x="33" y="282"/>
                  </a:lnTo>
                  <a:lnTo>
                    <a:pt x="36" y="291"/>
                  </a:lnTo>
                  <a:lnTo>
                    <a:pt x="36" y="292"/>
                  </a:lnTo>
                  <a:lnTo>
                    <a:pt x="36" y="293"/>
                  </a:lnTo>
                  <a:lnTo>
                    <a:pt x="37" y="298"/>
                  </a:lnTo>
                  <a:lnTo>
                    <a:pt x="40" y="306"/>
                  </a:lnTo>
                  <a:lnTo>
                    <a:pt x="42" y="315"/>
                  </a:lnTo>
                  <a:lnTo>
                    <a:pt x="44" y="324"/>
                  </a:lnTo>
                  <a:lnTo>
                    <a:pt x="44" y="329"/>
                  </a:lnTo>
                  <a:lnTo>
                    <a:pt x="45" y="332"/>
                  </a:lnTo>
                  <a:lnTo>
                    <a:pt x="47" y="335"/>
                  </a:lnTo>
                  <a:lnTo>
                    <a:pt x="48" y="336"/>
                  </a:lnTo>
                  <a:lnTo>
                    <a:pt x="48" y="336"/>
                  </a:lnTo>
                  <a:lnTo>
                    <a:pt x="49" y="336"/>
                  </a:lnTo>
                  <a:lnTo>
                    <a:pt x="49" y="335"/>
                  </a:lnTo>
                  <a:lnTo>
                    <a:pt x="49" y="335"/>
                  </a:lnTo>
                  <a:lnTo>
                    <a:pt x="50" y="334"/>
                  </a:lnTo>
                  <a:lnTo>
                    <a:pt x="52" y="333"/>
                  </a:lnTo>
                  <a:lnTo>
                    <a:pt x="52" y="332"/>
                  </a:lnTo>
                  <a:lnTo>
                    <a:pt x="53" y="330"/>
                  </a:lnTo>
                  <a:lnTo>
                    <a:pt x="53" y="328"/>
                  </a:lnTo>
                  <a:lnTo>
                    <a:pt x="54" y="326"/>
                  </a:lnTo>
                  <a:lnTo>
                    <a:pt x="55" y="325"/>
                  </a:lnTo>
                  <a:lnTo>
                    <a:pt x="56" y="323"/>
                  </a:lnTo>
                  <a:lnTo>
                    <a:pt x="56" y="318"/>
                  </a:lnTo>
                  <a:lnTo>
                    <a:pt x="56" y="316"/>
                  </a:lnTo>
                  <a:lnTo>
                    <a:pt x="60" y="306"/>
                  </a:lnTo>
                  <a:lnTo>
                    <a:pt x="60" y="304"/>
                  </a:lnTo>
                  <a:lnTo>
                    <a:pt x="60" y="299"/>
                  </a:lnTo>
                  <a:lnTo>
                    <a:pt x="61" y="296"/>
                  </a:lnTo>
                  <a:lnTo>
                    <a:pt x="61" y="296"/>
                  </a:lnTo>
                  <a:lnTo>
                    <a:pt x="62" y="295"/>
                  </a:lnTo>
                  <a:lnTo>
                    <a:pt x="62" y="293"/>
                  </a:lnTo>
                  <a:lnTo>
                    <a:pt x="63" y="289"/>
                  </a:lnTo>
                  <a:lnTo>
                    <a:pt x="65" y="285"/>
                  </a:lnTo>
                  <a:lnTo>
                    <a:pt x="66" y="282"/>
                  </a:lnTo>
                  <a:lnTo>
                    <a:pt x="66" y="280"/>
                  </a:lnTo>
                  <a:lnTo>
                    <a:pt x="64" y="274"/>
                  </a:lnTo>
                  <a:lnTo>
                    <a:pt x="64" y="272"/>
                  </a:lnTo>
                  <a:lnTo>
                    <a:pt x="65" y="270"/>
                  </a:lnTo>
                  <a:lnTo>
                    <a:pt x="66" y="265"/>
                  </a:lnTo>
                  <a:lnTo>
                    <a:pt x="66" y="264"/>
                  </a:lnTo>
                  <a:lnTo>
                    <a:pt x="67" y="264"/>
                  </a:lnTo>
                  <a:lnTo>
                    <a:pt x="67" y="262"/>
                  </a:lnTo>
                  <a:lnTo>
                    <a:pt x="68" y="261"/>
                  </a:lnTo>
                  <a:lnTo>
                    <a:pt x="67" y="261"/>
                  </a:lnTo>
                  <a:lnTo>
                    <a:pt x="66" y="259"/>
                  </a:lnTo>
                  <a:lnTo>
                    <a:pt x="66" y="258"/>
                  </a:lnTo>
                  <a:lnTo>
                    <a:pt x="66" y="256"/>
                  </a:lnTo>
                  <a:lnTo>
                    <a:pt x="67" y="252"/>
                  </a:lnTo>
                  <a:lnTo>
                    <a:pt x="68" y="250"/>
                  </a:lnTo>
                  <a:lnTo>
                    <a:pt x="71" y="240"/>
                  </a:lnTo>
                  <a:lnTo>
                    <a:pt x="76" y="231"/>
                  </a:lnTo>
                  <a:lnTo>
                    <a:pt x="76" y="228"/>
                  </a:lnTo>
                  <a:lnTo>
                    <a:pt x="77" y="226"/>
                  </a:lnTo>
                  <a:lnTo>
                    <a:pt x="77" y="225"/>
                  </a:lnTo>
                  <a:lnTo>
                    <a:pt x="78" y="224"/>
                  </a:lnTo>
                  <a:lnTo>
                    <a:pt x="78" y="223"/>
                  </a:lnTo>
                  <a:lnTo>
                    <a:pt x="79" y="222"/>
                  </a:lnTo>
                  <a:lnTo>
                    <a:pt x="79" y="221"/>
                  </a:lnTo>
                  <a:lnTo>
                    <a:pt x="79" y="219"/>
                  </a:lnTo>
                  <a:lnTo>
                    <a:pt x="79" y="218"/>
                  </a:lnTo>
                  <a:lnTo>
                    <a:pt x="80" y="216"/>
                  </a:lnTo>
                  <a:lnTo>
                    <a:pt x="81" y="214"/>
                  </a:lnTo>
                  <a:lnTo>
                    <a:pt x="82" y="213"/>
                  </a:lnTo>
                  <a:lnTo>
                    <a:pt x="84" y="211"/>
                  </a:lnTo>
                  <a:lnTo>
                    <a:pt x="85" y="209"/>
                  </a:lnTo>
                  <a:lnTo>
                    <a:pt x="85" y="207"/>
                  </a:lnTo>
                  <a:lnTo>
                    <a:pt x="85" y="204"/>
                  </a:lnTo>
                  <a:lnTo>
                    <a:pt x="88" y="197"/>
                  </a:lnTo>
                  <a:lnTo>
                    <a:pt x="88" y="194"/>
                  </a:lnTo>
                  <a:lnTo>
                    <a:pt x="88" y="193"/>
                  </a:lnTo>
                  <a:lnTo>
                    <a:pt x="87" y="190"/>
                  </a:lnTo>
                  <a:lnTo>
                    <a:pt x="86" y="188"/>
                  </a:lnTo>
                  <a:lnTo>
                    <a:pt x="86" y="186"/>
                  </a:lnTo>
                  <a:lnTo>
                    <a:pt x="85" y="184"/>
                  </a:lnTo>
                  <a:lnTo>
                    <a:pt x="86" y="181"/>
                  </a:lnTo>
                  <a:lnTo>
                    <a:pt x="87" y="179"/>
                  </a:lnTo>
                  <a:lnTo>
                    <a:pt x="87" y="178"/>
                  </a:lnTo>
                  <a:lnTo>
                    <a:pt x="87" y="177"/>
                  </a:lnTo>
                  <a:lnTo>
                    <a:pt x="88" y="175"/>
                  </a:lnTo>
                  <a:lnTo>
                    <a:pt x="89" y="171"/>
                  </a:lnTo>
                  <a:lnTo>
                    <a:pt x="89" y="170"/>
                  </a:lnTo>
                  <a:lnTo>
                    <a:pt x="90" y="169"/>
                  </a:lnTo>
                  <a:lnTo>
                    <a:pt x="90" y="163"/>
                  </a:lnTo>
                  <a:lnTo>
                    <a:pt x="85" y="163"/>
                  </a:lnTo>
                  <a:lnTo>
                    <a:pt x="81" y="166"/>
                  </a:lnTo>
                  <a:lnTo>
                    <a:pt x="72" y="173"/>
                  </a:lnTo>
                  <a:lnTo>
                    <a:pt x="68" y="175"/>
                  </a:lnTo>
                  <a:lnTo>
                    <a:pt x="59" y="175"/>
                  </a:lnTo>
                  <a:lnTo>
                    <a:pt x="55" y="175"/>
                  </a:lnTo>
                  <a:lnTo>
                    <a:pt x="52" y="176"/>
                  </a:lnTo>
                  <a:lnTo>
                    <a:pt x="50" y="176"/>
                  </a:lnTo>
                  <a:lnTo>
                    <a:pt x="48" y="176"/>
                  </a:lnTo>
                  <a:lnTo>
                    <a:pt x="47" y="175"/>
                  </a:lnTo>
                  <a:lnTo>
                    <a:pt x="46" y="171"/>
                  </a:lnTo>
                  <a:lnTo>
                    <a:pt x="47" y="169"/>
                  </a:lnTo>
                  <a:lnTo>
                    <a:pt x="50" y="162"/>
                  </a:lnTo>
                  <a:lnTo>
                    <a:pt x="51" y="160"/>
                  </a:lnTo>
                  <a:lnTo>
                    <a:pt x="51" y="157"/>
                  </a:lnTo>
                  <a:lnTo>
                    <a:pt x="51" y="155"/>
                  </a:lnTo>
                  <a:lnTo>
                    <a:pt x="52" y="154"/>
                  </a:lnTo>
                  <a:lnTo>
                    <a:pt x="53" y="153"/>
                  </a:lnTo>
                  <a:lnTo>
                    <a:pt x="54" y="151"/>
                  </a:lnTo>
                  <a:lnTo>
                    <a:pt x="61" y="147"/>
                  </a:lnTo>
                  <a:lnTo>
                    <a:pt x="64" y="145"/>
                  </a:lnTo>
                  <a:lnTo>
                    <a:pt x="64" y="143"/>
                  </a:lnTo>
                  <a:lnTo>
                    <a:pt x="64" y="142"/>
                  </a:lnTo>
                  <a:lnTo>
                    <a:pt x="66" y="141"/>
                  </a:lnTo>
                  <a:lnTo>
                    <a:pt x="67" y="142"/>
                  </a:lnTo>
                  <a:lnTo>
                    <a:pt x="68" y="142"/>
                  </a:lnTo>
                  <a:lnTo>
                    <a:pt x="69" y="143"/>
                  </a:lnTo>
                  <a:lnTo>
                    <a:pt x="71" y="143"/>
                  </a:lnTo>
                  <a:lnTo>
                    <a:pt x="72" y="144"/>
                  </a:lnTo>
                  <a:lnTo>
                    <a:pt x="72" y="143"/>
                  </a:lnTo>
                  <a:lnTo>
                    <a:pt x="73" y="144"/>
                  </a:lnTo>
                  <a:lnTo>
                    <a:pt x="74" y="144"/>
                  </a:lnTo>
                  <a:lnTo>
                    <a:pt x="74" y="143"/>
                  </a:lnTo>
                  <a:lnTo>
                    <a:pt x="75" y="141"/>
                  </a:lnTo>
                  <a:lnTo>
                    <a:pt x="75" y="140"/>
                  </a:lnTo>
                  <a:lnTo>
                    <a:pt x="75" y="139"/>
                  </a:lnTo>
                  <a:lnTo>
                    <a:pt x="75" y="139"/>
                  </a:lnTo>
                  <a:lnTo>
                    <a:pt x="75" y="138"/>
                  </a:lnTo>
                  <a:lnTo>
                    <a:pt x="75" y="137"/>
                  </a:lnTo>
                  <a:lnTo>
                    <a:pt x="75" y="136"/>
                  </a:lnTo>
                  <a:lnTo>
                    <a:pt x="75" y="135"/>
                  </a:lnTo>
                  <a:lnTo>
                    <a:pt x="75" y="134"/>
                  </a:lnTo>
                  <a:lnTo>
                    <a:pt x="76" y="133"/>
                  </a:lnTo>
                  <a:lnTo>
                    <a:pt x="75" y="133"/>
                  </a:lnTo>
                  <a:lnTo>
                    <a:pt x="74" y="133"/>
                  </a:lnTo>
                  <a:lnTo>
                    <a:pt x="75" y="132"/>
                  </a:lnTo>
                  <a:lnTo>
                    <a:pt x="74" y="132"/>
                  </a:lnTo>
                  <a:lnTo>
                    <a:pt x="73" y="132"/>
                  </a:lnTo>
                  <a:lnTo>
                    <a:pt x="72" y="132"/>
                  </a:lnTo>
                  <a:lnTo>
                    <a:pt x="72" y="131"/>
                  </a:lnTo>
                  <a:lnTo>
                    <a:pt x="72" y="131"/>
                  </a:lnTo>
                  <a:lnTo>
                    <a:pt x="72" y="130"/>
                  </a:lnTo>
                  <a:lnTo>
                    <a:pt x="72" y="129"/>
                  </a:lnTo>
                  <a:lnTo>
                    <a:pt x="71" y="130"/>
                  </a:lnTo>
                  <a:lnTo>
                    <a:pt x="72" y="131"/>
                  </a:lnTo>
                  <a:lnTo>
                    <a:pt x="72" y="131"/>
                  </a:lnTo>
                  <a:lnTo>
                    <a:pt x="72" y="132"/>
                  </a:lnTo>
                  <a:lnTo>
                    <a:pt x="72" y="133"/>
                  </a:lnTo>
                  <a:lnTo>
                    <a:pt x="72" y="134"/>
                  </a:lnTo>
                  <a:lnTo>
                    <a:pt x="71" y="133"/>
                  </a:lnTo>
                  <a:lnTo>
                    <a:pt x="70" y="133"/>
                  </a:lnTo>
                  <a:lnTo>
                    <a:pt x="69" y="134"/>
                  </a:lnTo>
                  <a:lnTo>
                    <a:pt x="70" y="134"/>
                  </a:lnTo>
                  <a:lnTo>
                    <a:pt x="70" y="135"/>
                  </a:lnTo>
                  <a:lnTo>
                    <a:pt x="69" y="135"/>
                  </a:lnTo>
                  <a:lnTo>
                    <a:pt x="65" y="134"/>
                  </a:lnTo>
                  <a:lnTo>
                    <a:pt x="64" y="133"/>
                  </a:lnTo>
                  <a:lnTo>
                    <a:pt x="64" y="133"/>
                  </a:lnTo>
                  <a:lnTo>
                    <a:pt x="64" y="133"/>
                  </a:lnTo>
                  <a:lnTo>
                    <a:pt x="63" y="132"/>
                  </a:lnTo>
                  <a:lnTo>
                    <a:pt x="62" y="131"/>
                  </a:lnTo>
                  <a:lnTo>
                    <a:pt x="61" y="131"/>
                  </a:lnTo>
                  <a:lnTo>
                    <a:pt x="60" y="131"/>
                  </a:lnTo>
                  <a:lnTo>
                    <a:pt x="59" y="132"/>
                  </a:lnTo>
                  <a:lnTo>
                    <a:pt x="58" y="132"/>
                  </a:lnTo>
                  <a:lnTo>
                    <a:pt x="57" y="133"/>
                  </a:lnTo>
                  <a:lnTo>
                    <a:pt x="56" y="133"/>
                  </a:lnTo>
                  <a:lnTo>
                    <a:pt x="55" y="133"/>
                  </a:lnTo>
                  <a:lnTo>
                    <a:pt x="54" y="132"/>
                  </a:lnTo>
                  <a:lnTo>
                    <a:pt x="55" y="132"/>
                  </a:lnTo>
                  <a:lnTo>
                    <a:pt x="56" y="132"/>
                  </a:lnTo>
                  <a:lnTo>
                    <a:pt x="56" y="131"/>
                  </a:lnTo>
                  <a:lnTo>
                    <a:pt x="56" y="131"/>
                  </a:lnTo>
                  <a:lnTo>
                    <a:pt x="58" y="131"/>
                  </a:lnTo>
                  <a:lnTo>
                    <a:pt x="59" y="127"/>
                  </a:lnTo>
                  <a:lnTo>
                    <a:pt x="58" y="125"/>
                  </a:lnTo>
                  <a:lnTo>
                    <a:pt x="57" y="125"/>
                  </a:lnTo>
                  <a:lnTo>
                    <a:pt x="56" y="124"/>
                  </a:lnTo>
                  <a:lnTo>
                    <a:pt x="56" y="123"/>
                  </a:lnTo>
                  <a:lnTo>
                    <a:pt x="56" y="123"/>
                  </a:lnTo>
                  <a:lnTo>
                    <a:pt x="55" y="122"/>
                  </a:lnTo>
                  <a:lnTo>
                    <a:pt x="56" y="120"/>
                  </a:lnTo>
                  <a:lnTo>
                    <a:pt x="56" y="119"/>
                  </a:lnTo>
                  <a:lnTo>
                    <a:pt x="56" y="117"/>
                  </a:lnTo>
                  <a:lnTo>
                    <a:pt x="56" y="116"/>
                  </a:lnTo>
                  <a:lnTo>
                    <a:pt x="55" y="111"/>
                  </a:lnTo>
                  <a:lnTo>
                    <a:pt x="55" y="107"/>
                  </a:lnTo>
                  <a:lnTo>
                    <a:pt x="54" y="106"/>
                  </a:lnTo>
                  <a:lnTo>
                    <a:pt x="53" y="103"/>
                  </a:lnTo>
                  <a:lnTo>
                    <a:pt x="53" y="102"/>
                  </a:lnTo>
                  <a:lnTo>
                    <a:pt x="53" y="100"/>
                  </a:lnTo>
                  <a:lnTo>
                    <a:pt x="56" y="98"/>
                  </a:lnTo>
                  <a:lnTo>
                    <a:pt x="56" y="97"/>
                  </a:lnTo>
                  <a:lnTo>
                    <a:pt x="56" y="96"/>
                  </a:lnTo>
                  <a:lnTo>
                    <a:pt x="56" y="94"/>
                  </a:lnTo>
                  <a:lnTo>
                    <a:pt x="56" y="93"/>
                  </a:lnTo>
                  <a:lnTo>
                    <a:pt x="56" y="92"/>
                  </a:lnTo>
                  <a:lnTo>
                    <a:pt x="56" y="90"/>
                  </a:lnTo>
                  <a:lnTo>
                    <a:pt x="56" y="89"/>
                  </a:lnTo>
                  <a:lnTo>
                    <a:pt x="56" y="89"/>
                  </a:lnTo>
                  <a:lnTo>
                    <a:pt x="57" y="89"/>
                  </a:lnTo>
                  <a:lnTo>
                    <a:pt x="57" y="88"/>
                  </a:lnTo>
                  <a:lnTo>
                    <a:pt x="58" y="86"/>
                  </a:lnTo>
                  <a:lnTo>
                    <a:pt x="58" y="85"/>
                  </a:lnTo>
                  <a:lnTo>
                    <a:pt x="59" y="80"/>
                  </a:lnTo>
                  <a:lnTo>
                    <a:pt x="61" y="77"/>
                  </a:lnTo>
                  <a:lnTo>
                    <a:pt x="63" y="76"/>
                  </a:lnTo>
                  <a:lnTo>
                    <a:pt x="64" y="75"/>
                  </a:lnTo>
                  <a:lnTo>
                    <a:pt x="67" y="74"/>
                  </a:lnTo>
                  <a:lnTo>
                    <a:pt x="69" y="71"/>
                  </a:lnTo>
                  <a:lnTo>
                    <a:pt x="70" y="70"/>
                  </a:lnTo>
                  <a:lnTo>
                    <a:pt x="72" y="70"/>
                  </a:lnTo>
                  <a:lnTo>
                    <a:pt x="72" y="71"/>
                  </a:lnTo>
                  <a:lnTo>
                    <a:pt x="75" y="73"/>
                  </a:lnTo>
                  <a:lnTo>
                    <a:pt x="76" y="73"/>
                  </a:lnTo>
                  <a:lnTo>
                    <a:pt x="81" y="73"/>
                  </a:lnTo>
                  <a:lnTo>
                    <a:pt x="83" y="73"/>
                  </a:lnTo>
                  <a:lnTo>
                    <a:pt x="85" y="75"/>
                  </a:lnTo>
                  <a:lnTo>
                    <a:pt x="86" y="76"/>
                  </a:lnTo>
                  <a:lnTo>
                    <a:pt x="86" y="80"/>
                  </a:lnTo>
                  <a:lnTo>
                    <a:pt x="86" y="82"/>
                  </a:lnTo>
                  <a:lnTo>
                    <a:pt x="87" y="83"/>
                  </a:lnTo>
                  <a:lnTo>
                    <a:pt x="89" y="83"/>
                  </a:lnTo>
                  <a:lnTo>
                    <a:pt x="92" y="83"/>
                  </a:lnTo>
                  <a:lnTo>
                    <a:pt x="97" y="84"/>
                  </a:lnTo>
                  <a:lnTo>
                    <a:pt x="97" y="84"/>
                  </a:lnTo>
                  <a:lnTo>
                    <a:pt x="96" y="83"/>
                  </a:lnTo>
                  <a:lnTo>
                    <a:pt x="97" y="83"/>
                  </a:lnTo>
                  <a:lnTo>
                    <a:pt x="97" y="82"/>
                  </a:lnTo>
                  <a:lnTo>
                    <a:pt x="97" y="81"/>
                  </a:lnTo>
                  <a:lnTo>
                    <a:pt x="97" y="80"/>
                  </a:lnTo>
                  <a:lnTo>
                    <a:pt x="98" y="79"/>
                  </a:lnTo>
                  <a:lnTo>
                    <a:pt x="97" y="78"/>
                  </a:lnTo>
                  <a:lnTo>
                    <a:pt x="98" y="78"/>
                  </a:lnTo>
                  <a:lnTo>
                    <a:pt x="99" y="78"/>
                  </a:lnTo>
                  <a:lnTo>
                    <a:pt x="99" y="77"/>
                  </a:lnTo>
                  <a:lnTo>
                    <a:pt x="98" y="77"/>
                  </a:lnTo>
                  <a:lnTo>
                    <a:pt x="97" y="76"/>
                  </a:lnTo>
                  <a:lnTo>
                    <a:pt x="98" y="76"/>
                  </a:lnTo>
                  <a:lnTo>
                    <a:pt x="98" y="76"/>
                  </a:lnTo>
                  <a:lnTo>
                    <a:pt x="98" y="75"/>
                  </a:lnTo>
                  <a:lnTo>
                    <a:pt x="99" y="75"/>
                  </a:lnTo>
                  <a:lnTo>
                    <a:pt x="98" y="74"/>
                  </a:lnTo>
                  <a:lnTo>
                    <a:pt x="98" y="73"/>
                  </a:lnTo>
                  <a:lnTo>
                    <a:pt x="98" y="72"/>
                  </a:lnTo>
                  <a:lnTo>
                    <a:pt x="97" y="72"/>
                  </a:lnTo>
                  <a:lnTo>
                    <a:pt x="98" y="72"/>
                  </a:lnTo>
                  <a:lnTo>
                    <a:pt x="98" y="71"/>
                  </a:lnTo>
                  <a:lnTo>
                    <a:pt x="97" y="69"/>
                  </a:lnTo>
                  <a:lnTo>
                    <a:pt x="98" y="70"/>
                  </a:lnTo>
                  <a:lnTo>
                    <a:pt x="98" y="68"/>
                  </a:lnTo>
                  <a:lnTo>
                    <a:pt x="99" y="68"/>
                  </a:lnTo>
                  <a:lnTo>
                    <a:pt x="99" y="68"/>
                  </a:lnTo>
                  <a:lnTo>
                    <a:pt x="99" y="66"/>
                  </a:lnTo>
                  <a:lnTo>
                    <a:pt x="98" y="65"/>
                  </a:lnTo>
                  <a:lnTo>
                    <a:pt x="98" y="64"/>
                  </a:lnTo>
                  <a:lnTo>
                    <a:pt x="99" y="64"/>
                  </a:lnTo>
                  <a:lnTo>
                    <a:pt x="98" y="63"/>
                  </a:lnTo>
                  <a:lnTo>
                    <a:pt x="98" y="62"/>
                  </a:lnTo>
                  <a:lnTo>
                    <a:pt x="98" y="61"/>
                  </a:lnTo>
                  <a:lnTo>
                    <a:pt x="99" y="60"/>
                  </a:lnTo>
                  <a:lnTo>
                    <a:pt x="100" y="60"/>
                  </a:lnTo>
                  <a:lnTo>
                    <a:pt x="102" y="58"/>
                  </a:lnTo>
                  <a:lnTo>
                    <a:pt x="103" y="59"/>
                  </a:lnTo>
                  <a:lnTo>
                    <a:pt x="104" y="59"/>
                  </a:lnTo>
                  <a:lnTo>
                    <a:pt x="105" y="58"/>
                  </a:lnTo>
                  <a:lnTo>
                    <a:pt x="107" y="55"/>
                  </a:lnTo>
                  <a:lnTo>
                    <a:pt x="111" y="53"/>
                  </a:lnTo>
                  <a:lnTo>
                    <a:pt x="112" y="53"/>
                  </a:lnTo>
                  <a:lnTo>
                    <a:pt x="114" y="49"/>
                  </a:lnTo>
                  <a:lnTo>
                    <a:pt x="118" y="45"/>
                  </a:lnTo>
                  <a:lnTo>
                    <a:pt x="118" y="44"/>
                  </a:lnTo>
                  <a:lnTo>
                    <a:pt x="118" y="42"/>
                  </a:lnTo>
                  <a:lnTo>
                    <a:pt x="119" y="39"/>
                  </a:lnTo>
                  <a:lnTo>
                    <a:pt x="120" y="37"/>
                  </a:lnTo>
                  <a:lnTo>
                    <a:pt x="121" y="37"/>
                  </a:lnTo>
                  <a:lnTo>
                    <a:pt x="122" y="35"/>
                  </a:lnTo>
                  <a:lnTo>
                    <a:pt x="120" y="32"/>
                  </a:lnTo>
                  <a:lnTo>
                    <a:pt x="120" y="30"/>
                  </a:lnTo>
                  <a:lnTo>
                    <a:pt x="119" y="22"/>
                  </a:lnTo>
                  <a:lnTo>
                    <a:pt x="119" y="21"/>
                  </a:lnTo>
                  <a:lnTo>
                    <a:pt x="117" y="21"/>
                  </a:lnTo>
                  <a:lnTo>
                    <a:pt x="117" y="19"/>
                  </a:lnTo>
                  <a:lnTo>
                    <a:pt x="118" y="17"/>
                  </a:lnTo>
                  <a:lnTo>
                    <a:pt x="118" y="15"/>
                  </a:lnTo>
                  <a:lnTo>
                    <a:pt x="118" y="13"/>
                  </a:lnTo>
                  <a:lnTo>
                    <a:pt x="116" y="12"/>
                  </a:lnTo>
                  <a:lnTo>
                    <a:pt x="116" y="7"/>
                  </a:lnTo>
                  <a:lnTo>
                    <a:pt x="113" y="5"/>
                  </a:lnTo>
                  <a:lnTo>
                    <a:pt x="116" y="2"/>
                  </a:lnTo>
                  <a:lnTo>
                    <a:pt x="112" y="0"/>
                  </a:lnTo>
                  <a:lnTo>
                    <a:pt x="111" y="1"/>
                  </a:lnTo>
                  <a:lnTo>
                    <a:pt x="110" y="1"/>
                  </a:lnTo>
                  <a:lnTo>
                    <a:pt x="109" y="1"/>
                  </a:lnTo>
                  <a:lnTo>
                    <a:pt x="108" y="1"/>
                  </a:lnTo>
                  <a:lnTo>
                    <a:pt x="105" y="5"/>
                  </a:lnTo>
                  <a:lnTo>
                    <a:pt x="105" y="5"/>
                  </a:lnTo>
                  <a:lnTo>
                    <a:pt x="103" y="5"/>
                  </a:lnTo>
                  <a:lnTo>
                    <a:pt x="103" y="5"/>
                  </a:lnTo>
                  <a:lnTo>
                    <a:pt x="103" y="6"/>
                  </a:lnTo>
                  <a:lnTo>
                    <a:pt x="101" y="8"/>
                  </a:lnTo>
                  <a:lnTo>
                    <a:pt x="100" y="7"/>
                  </a:lnTo>
                  <a:lnTo>
                    <a:pt x="98" y="5"/>
                  </a:lnTo>
                  <a:lnTo>
                    <a:pt x="97" y="5"/>
                  </a:lnTo>
                  <a:lnTo>
                    <a:pt x="96" y="5"/>
                  </a:lnTo>
                  <a:lnTo>
                    <a:pt x="96" y="6"/>
                  </a:lnTo>
                  <a:lnTo>
                    <a:pt x="95" y="8"/>
                  </a:lnTo>
                  <a:lnTo>
                    <a:pt x="95" y="10"/>
                  </a:lnTo>
                  <a:lnTo>
                    <a:pt x="95" y="14"/>
                  </a:lnTo>
                  <a:lnTo>
                    <a:pt x="94" y="17"/>
                  </a:lnTo>
                  <a:lnTo>
                    <a:pt x="94" y="19"/>
                  </a:lnTo>
                  <a:lnTo>
                    <a:pt x="92" y="21"/>
                  </a:lnTo>
                  <a:lnTo>
                    <a:pt x="92" y="22"/>
                  </a:lnTo>
                  <a:lnTo>
                    <a:pt x="89" y="22"/>
                  </a:lnTo>
                  <a:lnTo>
                    <a:pt x="86" y="24"/>
                  </a:lnTo>
                  <a:lnTo>
                    <a:pt x="82" y="25"/>
                  </a:lnTo>
                  <a:lnTo>
                    <a:pt x="81" y="25"/>
                  </a:lnTo>
                  <a:lnTo>
                    <a:pt x="80" y="24"/>
                  </a:lnTo>
                  <a:lnTo>
                    <a:pt x="79" y="23"/>
                  </a:lnTo>
                  <a:lnTo>
                    <a:pt x="79" y="22"/>
                  </a:lnTo>
                  <a:lnTo>
                    <a:pt x="78" y="21"/>
                  </a:lnTo>
                  <a:lnTo>
                    <a:pt x="77" y="21"/>
                  </a:lnTo>
                  <a:lnTo>
                    <a:pt x="76" y="21"/>
                  </a:lnTo>
                  <a:lnTo>
                    <a:pt x="73" y="22"/>
                  </a:lnTo>
                  <a:lnTo>
                    <a:pt x="72" y="22"/>
                  </a:lnTo>
                  <a:lnTo>
                    <a:pt x="72" y="21"/>
                  </a:lnTo>
                  <a:lnTo>
                    <a:pt x="71" y="22"/>
                  </a:lnTo>
                  <a:lnTo>
                    <a:pt x="70" y="22"/>
                  </a:lnTo>
                  <a:lnTo>
                    <a:pt x="64" y="22"/>
                  </a:lnTo>
                  <a:lnTo>
                    <a:pt x="64" y="22"/>
                  </a:lnTo>
                  <a:lnTo>
                    <a:pt x="64" y="23"/>
                  </a:lnTo>
                  <a:lnTo>
                    <a:pt x="64" y="23"/>
                  </a:lnTo>
                  <a:lnTo>
                    <a:pt x="64" y="24"/>
                  </a:lnTo>
                  <a:lnTo>
                    <a:pt x="64" y="26"/>
                  </a:lnTo>
                  <a:lnTo>
                    <a:pt x="64" y="27"/>
                  </a:lnTo>
                  <a:lnTo>
                    <a:pt x="62" y="29"/>
                  </a:lnTo>
                  <a:lnTo>
                    <a:pt x="62" y="36"/>
                  </a:lnTo>
                  <a:lnTo>
                    <a:pt x="61" y="37"/>
                  </a:lnTo>
                  <a:lnTo>
                    <a:pt x="62" y="37"/>
                  </a:lnTo>
                  <a:lnTo>
                    <a:pt x="62" y="38"/>
                  </a:lnTo>
                  <a:lnTo>
                    <a:pt x="62" y="39"/>
                  </a:lnTo>
                  <a:lnTo>
                    <a:pt x="61" y="42"/>
                  </a:lnTo>
                  <a:lnTo>
                    <a:pt x="61" y="43"/>
                  </a:lnTo>
                  <a:lnTo>
                    <a:pt x="58" y="45"/>
                  </a:lnTo>
                  <a:lnTo>
                    <a:pt x="57" y="45"/>
                  </a:lnTo>
                  <a:lnTo>
                    <a:pt x="56" y="45"/>
                  </a:lnTo>
                  <a:lnTo>
                    <a:pt x="55" y="45"/>
                  </a:lnTo>
                  <a:lnTo>
                    <a:pt x="54" y="45"/>
                  </a:lnTo>
                  <a:lnTo>
                    <a:pt x="53" y="45"/>
                  </a:lnTo>
                  <a:lnTo>
                    <a:pt x="52" y="47"/>
                  </a:lnTo>
                  <a:lnTo>
                    <a:pt x="51" y="54"/>
                  </a:lnTo>
                  <a:lnTo>
                    <a:pt x="49" y="61"/>
                  </a:lnTo>
                  <a:lnTo>
                    <a:pt x="50" y="63"/>
                  </a:lnTo>
                  <a:lnTo>
                    <a:pt x="49" y="64"/>
                  </a:lnTo>
                  <a:lnTo>
                    <a:pt x="49" y="68"/>
                  </a:lnTo>
                  <a:lnTo>
                    <a:pt x="48" y="68"/>
                  </a:lnTo>
                  <a:lnTo>
                    <a:pt x="46" y="81"/>
                  </a:lnTo>
                  <a:lnTo>
                    <a:pt x="43" y="93"/>
                  </a:lnTo>
                  <a:lnTo>
                    <a:pt x="38" y="112"/>
                  </a:lnTo>
                  <a:lnTo>
                    <a:pt x="37" y="113"/>
                  </a:lnTo>
                  <a:lnTo>
                    <a:pt x="37" y="115"/>
                  </a:lnTo>
                  <a:lnTo>
                    <a:pt x="34" y="123"/>
                  </a:lnTo>
                  <a:lnTo>
                    <a:pt x="33" y="125"/>
                  </a:lnTo>
                  <a:lnTo>
                    <a:pt x="31" y="130"/>
                  </a:lnTo>
                  <a:lnTo>
                    <a:pt x="26" y="139"/>
                  </a:lnTo>
                  <a:lnTo>
                    <a:pt x="26" y="139"/>
                  </a:lnTo>
                  <a:lnTo>
                    <a:pt x="20" y="152"/>
                  </a:lnTo>
                  <a:lnTo>
                    <a:pt x="18" y="154"/>
                  </a:lnTo>
                  <a:lnTo>
                    <a:pt x="17" y="155"/>
                  </a:lnTo>
                  <a:lnTo>
                    <a:pt x="20" y="157"/>
                  </a:lnTo>
                  <a:lnTo>
                    <a:pt x="23" y="15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1995">
              <a:extLst>
                <a:ext uri="{FF2B5EF4-FFF2-40B4-BE49-F238E27FC236}">
                  <a16:creationId xmlns:a16="http://schemas.microsoft.com/office/drawing/2014/main" id="{2CC20CB0-21F1-179C-2AD2-D56C7C99E3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7738" y="1654176"/>
              <a:ext cx="84138" cy="168275"/>
            </a:xfrm>
            <a:custGeom>
              <a:avLst/>
              <a:gdLst>
                <a:gd name="T0" fmla="*/ 47 w 53"/>
                <a:gd name="T1" fmla="*/ 77 h 106"/>
                <a:gd name="T2" fmla="*/ 50 w 53"/>
                <a:gd name="T3" fmla="*/ 64 h 106"/>
                <a:gd name="T4" fmla="*/ 49 w 53"/>
                <a:gd name="T5" fmla="*/ 56 h 106"/>
                <a:gd name="T6" fmla="*/ 50 w 53"/>
                <a:gd name="T7" fmla="*/ 54 h 106"/>
                <a:gd name="T8" fmla="*/ 50 w 53"/>
                <a:gd name="T9" fmla="*/ 52 h 106"/>
                <a:gd name="T10" fmla="*/ 49 w 53"/>
                <a:gd name="T11" fmla="*/ 47 h 106"/>
                <a:gd name="T12" fmla="*/ 50 w 53"/>
                <a:gd name="T13" fmla="*/ 41 h 106"/>
                <a:gd name="T14" fmla="*/ 51 w 53"/>
                <a:gd name="T15" fmla="*/ 37 h 106"/>
                <a:gd name="T16" fmla="*/ 51 w 53"/>
                <a:gd name="T17" fmla="*/ 35 h 106"/>
                <a:gd name="T18" fmla="*/ 51 w 53"/>
                <a:gd name="T19" fmla="*/ 31 h 106"/>
                <a:gd name="T20" fmla="*/ 52 w 53"/>
                <a:gd name="T21" fmla="*/ 27 h 106"/>
                <a:gd name="T22" fmla="*/ 52 w 53"/>
                <a:gd name="T23" fmla="*/ 25 h 106"/>
                <a:gd name="T24" fmla="*/ 52 w 53"/>
                <a:gd name="T25" fmla="*/ 21 h 106"/>
                <a:gd name="T26" fmla="*/ 51 w 53"/>
                <a:gd name="T27" fmla="*/ 16 h 106"/>
                <a:gd name="T28" fmla="*/ 52 w 53"/>
                <a:gd name="T29" fmla="*/ 16 h 106"/>
                <a:gd name="T30" fmla="*/ 51 w 53"/>
                <a:gd name="T31" fmla="*/ 14 h 106"/>
                <a:gd name="T32" fmla="*/ 43 w 53"/>
                <a:gd name="T33" fmla="*/ 13 h 106"/>
                <a:gd name="T34" fmla="*/ 40 w 53"/>
                <a:gd name="T35" fmla="*/ 10 h 106"/>
                <a:gd name="T36" fmla="*/ 37 w 53"/>
                <a:gd name="T37" fmla="*/ 3 h 106"/>
                <a:gd name="T38" fmla="*/ 29 w 53"/>
                <a:gd name="T39" fmla="*/ 3 h 106"/>
                <a:gd name="T40" fmla="*/ 24 w 53"/>
                <a:gd name="T41" fmla="*/ 0 h 106"/>
                <a:gd name="T42" fmla="*/ 18 w 53"/>
                <a:gd name="T43" fmla="*/ 5 h 106"/>
                <a:gd name="T44" fmla="*/ 13 w 53"/>
                <a:gd name="T45" fmla="*/ 10 h 106"/>
                <a:gd name="T46" fmla="*/ 11 w 53"/>
                <a:gd name="T47" fmla="*/ 18 h 106"/>
                <a:gd name="T48" fmla="*/ 10 w 53"/>
                <a:gd name="T49" fmla="*/ 19 h 106"/>
                <a:gd name="T50" fmla="*/ 10 w 53"/>
                <a:gd name="T51" fmla="*/ 23 h 106"/>
                <a:gd name="T52" fmla="*/ 10 w 53"/>
                <a:gd name="T53" fmla="*/ 27 h 106"/>
                <a:gd name="T54" fmla="*/ 7 w 53"/>
                <a:gd name="T55" fmla="*/ 32 h 106"/>
                <a:gd name="T56" fmla="*/ 9 w 53"/>
                <a:gd name="T57" fmla="*/ 37 h 106"/>
                <a:gd name="T58" fmla="*/ 10 w 53"/>
                <a:gd name="T59" fmla="*/ 47 h 106"/>
                <a:gd name="T60" fmla="*/ 9 w 53"/>
                <a:gd name="T61" fmla="*/ 52 h 106"/>
                <a:gd name="T62" fmla="*/ 10 w 53"/>
                <a:gd name="T63" fmla="*/ 54 h 106"/>
                <a:gd name="T64" fmla="*/ 13 w 53"/>
                <a:gd name="T65" fmla="*/ 57 h 106"/>
                <a:gd name="T66" fmla="*/ 10 w 53"/>
                <a:gd name="T67" fmla="*/ 61 h 106"/>
                <a:gd name="T68" fmla="*/ 8 w 53"/>
                <a:gd name="T69" fmla="*/ 62 h 106"/>
                <a:gd name="T70" fmla="*/ 11 w 53"/>
                <a:gd name="T71" fmla="*/ 63 h 106"/>
                <a:gd name="T72" fmla="*/ 14 w 53"/>
                <a:gd name="T73" fmla="*/ 61 h 106"/>
                <a:gd name="T74" fmla="*/ 17 w 53"/>
                <a:gd name="T75" fmla="*/ 62 h 106"/>
                <a:gd name="T76" fmla="*/ 18 w 53"/>
                <a:gd name="T77" fmla="*/ 63 h 106"/>
                <a:gd name="T78" fmla="*/ 24 w 53"/>
                <a:gd name="T79" fmla="*/ 65 h 106"/>
                <a:gd name="T80" fmla="*/ 24 w 53"/>
                <a:gd name="T81" fmla="*/ 63 h 106"/>
                <a:gd name="T82" fmla="*/ 26 w 53"/>
                <a:gd name="T83" fmla="*/ 63 h 106"/>
                <a:gd name="T84" fmla="*/ 26 w 53"/>
                <a:gd name="T85" fmla="*/ 61 h 106"/>
                <a:gd name="T86" fmla="*/ 26 w 53"/>
                <a:gd name="T87" fmla="*/ 60 h 106"/>
                <a:gd name="T88" fmla="*/ 26 w 53"/>
                <a:gd name="T89" fmla="*/ 62 h 106"/>
                <a:gd name="T90" fmla="*/ 29 w 53"/>
                <a:gd name="T91" fmla="*/ 62 h 106"/>
                <a:gd name="T92" fmla="*/ 30 w 53"/>
                <a:gd name="T93" fmla="*/ 63 h 106"/>
                <a:gd name="T94" fmla="*/ 29 w 53"/>
                <a:gd name="T95" fmla="*/ 66 h 106"/>
                <a:gd name="T96" fmla="*/ 29 w 53"/>
                <a:gd name="T97" fmla="*/ 69 h 106"/>
                <a:gd name="T98" fmla="*/ 29 w 53"/>
                <a:gd name="T99" fmla="*/ 71 h 106"/>
                <a:gd name="T100" fmla="*/ 27 w 53"/>
                <a:gd name="T101" fmla="*/ 74 h 106"/>
                <a:gd name="T102" fmla="*/ 25 w 53"/>
                <a:gd name="T103" fmla="*/ 73 h 106"/>
                <a:gd name="T104" fmla="*/ 21 w 53"/>
                <a:gd name="T105" fmla="*/ 72 h 106"/>
                <a:gd name="T106" fmla="*/ 18 w 53"/>
                <a:gd name="T107" fmla="*/ 73 h 106"/>
                <a:gd name="T108" fmla="*/ 8 w 53"/>
                <a:gd name="T109" fmla="*/ 81 h 106"/>
                <a:gd name="T110" fmla="*/ 5 w 53"/>
                <a:gd name="T111" fmla="*/ 85 h 106"/>
                <a:gd name="T112" fmla="*/ 4 w 53"/>
                <a:gd name="T113" fmla="*/ 92 h 106"/>
                <a:gd name="T114" fmla="*/ 1 w 53"/>
                <a:gd name="T115" fmla="*/ 105 h 106"/>
                <a:gd name="T116" fmla="*/ 6 w 53"/>
                <a:gd name="T117" fmla="*/ 106 h 106"/>
                <a:gd name="T118" fmla="*/ 22 w 53"/>
                <a:gd name="T119" fmla="*/ 105 h 106"/>
                <a:gd name="T120" fmla="*/ 39 w 53"/>
                <a:gd name="T121" fmla="*/ 93 h 106"/>
                <a:gd name="T122" fmla="*/ 44 w 53"/>
                <a:gd name="T123" fmla="*/ 8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3" h="106">
                  <a:moveTo>
                    <a:pt x="44" y="86"/>
                  </a:moveTo>
                  <a:lnTo>
                    <a:pt x="46" y="80"/>
                  </a:lnTo>
                  <a:lnTo>
                    <a:pt x="47" y="77"/>
                  </a:lnTo>
                  <a:lnTo>
                    <a:pt x="49" y="72"/>
                  </a:lnTo>
                  <a:lnTo>
                    <a:pt x="51" y="69"/>
                  </a:lnTo>
                  <a:lnTo>
                    <a:pt x="50" y="64"/>
                  </a:lnTo>
                  <a:lnTo>
                    <a:pt x="50" y="63"/>
                  </a:lnTo>
                  <a:lnTo>
                    <a:pt x="51" y="62"/>
                  </a:lnTo>
                  <a:lnTo>
                    <a:pt x="49" y="56"/>
                  </a:lnTo>
                  <a:lnTo>
                    <a:pt x="49" y="55"/>
                  </a:lnTo>
                  <a:lnTo>
                    <a:pt x="49" y="54"/>
                  </a:lnTo>
                  <a:lnTo>
                    <a:pt x="50" y="54"/>
                  </a:lnTo>
                  <a:lnTo>
                    <a:pt x="50" y="53"/>
                  </a:lnTo>
                  <a:lnTo>
                    <a:pt x="50" y="53"/>
                  </a:lnTo>
                  <a:lnTo>
                    <a:pt x="50" y="52"/>
                  </a:lnTo>
                  <a:lnTo>
                    <a:pt x="50" y="50"/>
                  </a:lnTo>
                  <a:lnTo>
                    <a:pt x="49" y="49"/>
                  </a:lnTo>
                  <a:lnTo>
                    <a:pt x="49" y="47"/>
                  </a:lnTo>
                  <a:lnTo>
                    <a:pt x="49" y="43"/>
                  </a:lnTo>
                  <a:lnTo>
                    <a:pt x="49" y="41"/>
                  </a:lnTo>
                  <a:lnTo>
                    <a:pt x="50" y="41"/>
                  </a:lnTo>
                  <a:lnTo>
                    <a:pt x="49" y="40"/>
                  </a:lnTo>
                  <a:lnTo>
                    <a:pt x="49" y="39"/>
                  </a:lnTo>
                  <a:lnTo>
                    <a:pt x="51" y="37"/>
                  </a:lnTo>
                  <a:lnTo>
                    <a:pt x="50" y="37"/>
                  </a:lnTo>
                  <a:lnTo>
                    <a:pt x="50" y="36"/>
                  </a:lnTo>
                  <a:lnTo>
                    <a:pt x="51" y="35"/>
                  </a:lnTo>
                  <a:lnTo>
                    <a:pt x="51" y="34"/>
                  </a:lnTo>
                  <a:lnTo>
                    <a:pt x="51" y="33"/>
                  </a:lnTo>
                  <a:lnTo>
                    <a:pt x="51" y="31"/>
                  </a:lnTo>
                  <a:lnTo>
                    <a:pt x="53" y="28"/>
                  </a:lnTo>
                  <a:lnTo>
                    <a:pt x="51" y="28"/>
                  </a:lnTo>
                  <a:lnTo>
                    <a:pt x="52" y="27"/>
                  </a:lnTo>
                  <a:lnTo>
                    <a:pt x="52" y="26"/>
                  </a:lnTo>
                  <a:lnTo>
                    <a:pt x="53" y="26"/>
                  </a:lnTo>
                  <a:lnTo>
                    <a:pt x="52" y="25"/>
                  </a:lnTo>
                  <a:lnTo>
                    <a:pt x="52" y="23"/>
                  </a:lnTo>
                  <a:lnTo>
                    <a:pt x="52" y="22"/>
                  </a:lnTo>
                  <a:lnTo>
                    <a:pt x="52" y="21"/>
                  </a:lnTo>
                  <a:lnTo>
                    <a:pt x="51" y="20"/>
                  </a:lnTo>
                  <a:lnTo>
                    <a:pt x="51" y="17"/>
                  </a:lnTo>
                  <a:lnTo>
                    <a:pt x="51" y="16"/>
                  </a:lnTo>
                  <a:lnTo>
                    <a:pt x="51" y="15"/>
                  </a:lnTo>
                  <a:lnTo>
                    <a:pt x="51" y="16"/>
                  </a:lnTo>
                  <a:lnTo>
                    <a:pt x="52" y="16"/>
                  </a:lnTo>
                  <a:lnTo>
                    <a:pt x="52" y="15"/>
                  </a:lnTo>
                  <a:lnTo>
                    <a:pt x="52" y="14"/>
                  </a:lnTo>
                  <a:lnTo>
                    <a:pt x="51" y="14"/>
                  </a:lnTo>
                  <a:lnTo>
                    <a:pt x="51" y="14"/>
                  </a:lnTo>
                  <a:lnTo>
                    <a:pt x="46" y="13"/>
                  </a:lnTo>
                  <a:lnTo>
                    <a:pt x="43" y="13"/>
                  </a:lnTo>
                  <a:lnTo>
                    <a:pt x="41" y="13"/>
                  </a:lnTo>
                  <a:lnTo>
                    <a:pt x="40" y="12"/>
                  </a:lnTo>
                  <a:lnTo>
                    <a:pt x="40" y="10"/>
                  </a:lnTo>
                  <a:lnTo>
                    <a:pt x="40" y="6"/>
                  </a:lnTo>
                  <a:lnTo>
                    <a:pt x="39" y="5"/>
                  </a:lnTo>
                  <a:lnTo>
                    <a:pt x="37" y="3"/>
                  </a:lnTo>
                  <a:lnTo>
                    <a:pt x="35" y="3"/>
                  </a:lnTo>
                  <a:lnTo>
                    <a:pt x="30" y="3"/>
                  </a:lnTo>
                  <a:lnTo>
                    <a:pt x="29" y="3"/>
                  </a:lnTo>
                  <a:lnTo>
                    <a:pt x="26" y="1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23" y="1"/>
                  </a:lnTo>
                  <a:lnTo>
                    <a:pt x="21" y="4"/>
                  </a:lnTo>
                  <a:lnTo>
                    <a:pt x="18" y="5"/>
                  </a:lnTo>
                  <a:lnTo>
                    <a:pt x="17" y="6"/>
                  </a:lnTo>
                  <a:lnTo>
                    <a:pt x="15" y="7"/>
                  </a:lnTo>
                  <a:lnTo>
                    <a:pt x="13" y="10"/>
                  </a:lnTo>
                  <a:lnTo>
                    <a:pt x="12" y="15"/>
                  </a:lnTo>
                  <a:lnTo>
                    <a:pt x="12" y="16"/>
                  </a:lnTo>
                  <a:lnTo>
                    <a:pt x="11" y="18"/>
                  </a:lnTo>
                  <a:lnTo>
                    <a:pt x="11" y="19"/>
                  </a:lnTo>
                  <a:lnTo>
                    <a:pt x="10" y="19"/>
                  </a:lnTo>
                  <a:lnTo>
                    <a:pt x="10" y="19"/>
                  </a:lnTo>
                  <a:lnTo>
                    <a:pt x="10" y="20"/>
                  </a:lnTo>
                  <a:lnTo>
                    <a:pt x="10" y="22"/>
                  </a:lnTo>
                  <a:lnTo>
                    <a:pt x="10" y="23"/>
                  </a:lnTo>
                  <a:lnTo>
                    <a:pt x="10" y="24"/>
                  </a:lnTo>
                  <a:lnTo>
                    <a:pt x="10" y="26"/>
                  </a:lnTo>
                  <a:lnTo>
                    <a:pt x="10" y="27"/>
                  </a:lnTo>
                  <a:lnTo>
                    <a:pt x="10" y="28"/>
                  </a:lnTo>
                  <a:lnTo>
                    <a:pt x="7" y="30"/>
                  </a:lnTo>
                  <a:lnTo>
                    <a:pt x="7" y="32"/>
                  </a:lnTo>
                  <a:lnTo>
                    <a:pt x="7" y="33"/>
                  </a:lnTo>
                  <a:lnTo>
                    <a:pt x="8" y="36"/>
                  </a:lnTo>
                  <a:lnTo>
                    <a:pt x="9" y="37"/>
                  </a:lnTo>
                  <a:lnTo>
                    <a:pt x="9" y="41"/>
                  </a:lnTo>
                  <a:lnTo>
                    <a:pt x="10" y="46"/>
                  </a:lnTo>
                  <a:lnTo>
                    <a:pt x="10" y="47"/>
                  </a:lnTo>
                  <a:lnTo>
                    <a:pt x="10" y="49"/>
                  </a:lnTo>
                  <a:lnTo>
                    <a:pt x="10" y="50"/>
                  </a:lnTo>
                  <a:lnTo>
                    <a:pt x="9" y="52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4"/>
                  </a:lnTo>
                  <a:lnTo>
                    <a:pt x="11" y="55"/>
                  </a:lnTo>
                  <a:lnTo>
                    <a:pt x="12" y="55"/>
                  </a:lnTo>
                  <a:lnTo>
                    <a:pt x="13" y="57"/>
                  </a:lnTo>
                  <a:lnTo>
                    <a:pt x="12" y="61"/>
                  </a:lnTo>
                  <a:lnTo>
                    <a:pt x="10" y="61"/>
                  </a:lnTo>
                  <a:lnTo>
                    <a:pt x="10" y="61"/>
                  </a:lnTo>
                  <a:lnTo>
                    <a:pt x="10" y="62"/>
                  </a:lnTo>
                  <a:lnTo>
                    <a:pt x="9" y="62"/>
                  </a:lnTo>
                  <a:lnTo>
                    <a:pt x="8" y="62"/>
                  </a:lnTo>
                  <a:lnTo>
                    <a:pt x="9" y="63"/>
                  </a:lnTo>
                  <a:lnTo>
                    <a:pt x="10" y="63"/>
                  </a:lnTo>
                  <a:lnTo>
                    <a:pt x="11" y="63"/>
                  </a:lnTo>
                  <a:lnTo>
                    <a:pt x="12" y="62"/>
                  </a:lnTo>
                  <a:lnTo>
                    <a:pt x="13" y="62"/>
                  </a:lnTo>
                  <a:lnTo>
                    <a:pt x="14" y="61"/>
                  </a:lnTo>
                  <a:lnTo>
                    <a:pt x="15" y="61"/>
                  </a:lnTo>
                  <a:lnTo>
                    <a:pt x="16" y="61"/>
                  </a:lnTo>
                  <a:lnTo>
                    <a:pt x="17" y="62"/>
                  </a:lnTo>
                  <a:lnTo>
                    <a:pt x="18" y="63"/>
                  </a:lnTo>
                  <a:lnTo>
                    <a:pt x="18" y="63"/>
                  </a:lnTo>
                  <a:lnTo>
                    <a:pt x="18" y="63"/>
                  </a:lnTo>
                  <a:lnTo>
                    <a:pt x="19" y="64"/>
                  </a:lnTo>
                  <a:lnTo>
                    <a:pt x="23" y="65"/>
                  </a:lnTo>
                  <a:lnTo>
                    <a:pt x="24" y="65"/>
                  </a:lnTo>
                  <a:lnTo>
                    <a:pt x="24" y="64"/>
                  </a:lnTo>
                  <a:lnTo>
                    <a:pt x="23" y="64"/>
                  </a:lnTo>
                  <a:lnTo>
                    <a:pt x="24" y="63"/>
                  </a:lnTo>
                  <a:lnTo>
                    <a:pt x="25" y="63"/>
                  </a:lnTo>
                  <a:lnTo>
                    <a:pt x="26" y="64"/>
                  </a:lnTo>
                  <a:lnTo>
                    <a:pt x="26" y="63"/>
                  </a:lnTo>
                  <a:lnTo>
                    <a:pt x="26" y="62"/>
                  </a:lnTo>
                  <a:lnTo>
                    <a:pt x="26" y="61"/>
                  </a:lnTo>
                  <a:lnTo>
                    <a:pt x="26" y="61"/>
                  </a:lnTo>
                  <a:lnTo>
                    <a:pt x="25" y="60"/>
                  </a:lnTo>
                  <a:lnTo>
                    <a:pt x="26" y="59"/>
                  </a:lnTo>
                  <a:lnTo>
                    <a:pt x="26" y="60"/>
                  </a:lnTo>
                  <a:lnTo>
                    <a:pt x="26" y="61"/>
                  </a:lnTo>
                  <a:lnTo>
                    <a:pt x="26" y="61"/>
                  </a:lnTo>
                  <a:lnTo>
                    <a:pt x="26" y="62"/>
                  </a:lnTo>
                  <a:lnTo>
                    <a:pt x="27" y="62"/>
                  </a:lnTo>
                  <a:lnTo>
                    <a:pt x="28" y="62"/>
                  </a:lnTo>
                  <a:lnTo>
                    <a:pt x="29" y="62"/>
                  </a:lnTo>
                  <a:lnTo>
                    <a:pt x="28" y="63"/>
                  </a:lnTo>
                  <a:lnTo>
                    <a:pt x="29" y="63"/>
                  </a:lnTo>
                  <a:lnTo>
                    <a:pt x="30" y="63"/>
                  </a:lnTo>
                  <a:lnTo>
                    <a:pt x="29" y="64"/>
                  </a:lnTo>
                  <a:lnTo>
                    <a:pt x="29" y="65"/>
                  </a:lnTo>
                  <a:lnTo>
                    <a:pt x="29" y="66"/>
                  </a:lnTo>
                  <a:lnTo>
                    <a:pt x="29" y="67"/>
                  </a:lnTo>
                  <a:lnTo>
                    <a:pt x="29" y="68"/>
                  </a:lnTo>
                  <a:lnTo>
                    <a:pt x="29" y="69"/>
                  </a:lnTo>
                  <a:lnTo>
                    <a:pt x="29" y="69"/>
                  </a:lnTo>
                  <a:lnTo>
                    <a:pt x="29" y="70"/>
                  </a:lnTo>
                  <a:lnTo>
                    <a:pt x="29" y="71"/>
                  </a:lnTo>
                  <a:lnTo>
                    <a:pt x="28" y="73"/>
                  </a:lnTo>
                  <a:lnTo>
                    <a:pt x="28" y="74"/>
                  </a:lnTo>
                  <a:lnTo>
                    <a:pt x="27" y="74"/>
                  </a:lnTo>
                  <a:lnTo>
                    <a:pt x="26" y="73"/>
                  </a:lnTo>
                  <a:lnTo>
                    <a:pt x="26" y="74"/>
                  </a:lnTo>
                  <a:lnTo>
                    <a:pt x="25" y="73"/>
                  </a:lnTo>
                  <a:lnTo>
                    <a:pt x="23" y="73"/>
                  </a:lnTo>
                  <a:lnTo>
                    <a:pt x="22" y="72"/>
                  </a:lnTo>
                  <a:lnTo>
                    <a:pt x="21" y="72"/>
                  </a:lnTo>
                  <a:lnTo>
                    <a:pt x="20" y="71"/>
                  </a:lnTo>
                  <a:lnTo>
                    <a:pt x="18" y="72"/>
                  </a:lnTo>
                  <a:lnTo>
                    <a:pt x="18" y="73"/>
                  </a:lnTo>
                  <a:lnTo>
                    <a:pt x="18" y="75"/>
                  </a:lnTo>
                  <a:lnTo>
                    <a:pt x="15" y="77"/>
                  </a:lnTo>
                  <a:lnTo>
                    <a:pt x="8" y="81"/>
                  </a:lnTo>
                  <a:lnTo>
                    <a:pt x="7" y="83"/>
                  </a:lnTo>
                  <a:lnTo>
                    <a:pt x="6" y="84"/>
                  </a:lnTo>
                  <a:lnTo>
                    <a:pt x="5" y="85"/>
                  </a:lnTo>
                  <a:lnTo>
                    <a:pt x="5" y="87"/>
                  </a:lnTo>
                  <a:lnTo>
                    <a:pt x="5" y="90"/>
                  </a:lnTo>
                  <a:lnTo>
                    <a:pt x="4" y="92"/>
                  </a:lnTo>
                  <a:lnTo>
                    <a:pt x="1" y="99"/>
                  </a:lnTo>
                  <a:lnTo>
                    <a:pt x="0" y="101"/>
                  </a:lnTo>
                  <a:lnTo>
                    <a:pt x="1" y="105"/>
                  </a:lnTo>
                  <a:lnTo>
                    <a:pt x="2" y="106"/>
                  </a:lnTo>
                  <a:lnTo>
                    <a:pt x="4" y="106"/>
                  </a:lnTo>
                  <a:lnTo>
                    <a:pt x="6" y="106"/>
                  </a:lnTo>
                  <a:lnTo>
                    <a:pt x="9" y="105"/>
                  </a:lnTo>
                  <a:lnTo>
                    <a:pt x="13" y="105"/>
                  </a:lnTo>
                  <a:lnTo>
                    <a:pt x="22" y="105"/>
                  </a:lnTo>
                  <a:lnTo>
                    <a:pt x="26" y="103"/>
                  </a:lnTo>
                  <a:lnTo>
                    <a:pt x="35" y="96"/>
                  </a:lnTo>
                  <a:lnTo>
                    <a:pt x="39" y="93"/>
                  </a:lnTo>
                  <a:lnTo>
                    <a:pt x="44" y="93"/>
                  </a:lnTo>
                  <a:lnTo>
                    <a:pt x="44" y="92"/>
                  </a:lnTo>
                  <a:lnTo>
                    <a:pt x="44" y="8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1996">
              <a:extLst>
                <a:ext uri="{FF2B5EF4-FFF2-40B4-BE49-F238E27FC236}">
                  <a16:creationId xmlns:a16="http://schemas.microsoft.com/office/drawing/2014/main" id="{F3AF54C3-FEE3-8707-B660-1A64290601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6313" y="1349376"/>
              <a:ext cx="176213" cy="233363"/>
            </a:xfrm>
            <a:custGeom>
              <a:avLst/>
              <a:gdLst>
                <a:gd name="T0" fmla="*/ 12 w 111"/>
                <a:gd name="T1" fmla="*/ 143 h 147"/>
                <a:gd name="T2" fmla="*/ 16 w 111"/>
                <a:gd name="T3" fmla="*/ 146 h 147"/>
                <a:gd name="T4" fmla="*/ 28 w 111"/>
                <a:gd name="T5" fmla="*/ 144 h 147"/>
                <a:gd name="T6" fmla="*/ 31 w 111"/>
                <a:gd name="T7" fmla="*/ 132 h 147"/>
                <a:gd name="T8" fmla="*/ 34 w 111"/>
                <a:gd name="T9" fmla="*/ 127 h 147"/>
                <a:gd name="T10" fmla="*/ 39 w 111"/>
                <a:gd name="T11" fmla="*/ 127 h 147"/>
                <a:gd name="T12" fmla="*/ 46 w 111"/>
                <a:gd name="T13" fmla="*/ 123 h 147"/>
                <a:gd name="T14" fmla="*/ 52 w 111"/>
                <a:gd name="T15" fmla="*/ 117 h 147"/>
                <a:gd name="T16" fmla="*/ 61 w 111"/>
                <a:gd name="T17" fmla="*/ 111 h 147"/>
                <a:gd name="T18" fmla="*/ 64 w 111"/>
                <a:gd name="T19" fmla="*/ 104 h 147"/>
                <a:gd name="T20" fmla="*/ 69 w 111"/>
                <a:gd name="T21" fmla="*/ 99 h 147"/>
                <a:gd name="T22" fmla="*/ 62 w 111"/>
                <a:gd name="T23" fmla="*/ 96 h 147"/>
                <a:gd name="T24" fmla="*/ 63 w 111"/>
                <a:gd name="T25" fmla="*/ 91 h 147"/>
                <a:gd name="T26" fmla="*/ 64 w 111"/>
                <a:gd name="T27" fmla="*/ 85 h 147"/>
                <a:gd name="T28" fmla="*/ 71 w 111"/>
                <a:gd name="T29" fmla="*/ 79 h 147"/>
                <a:gd name="T30" fmla="*/ 78 w 111"/>
                <a:gd name="T31" fmla="*/ 78 h 147"/>
                <a:gd name="T32" fmla="*/ 84 w 111"/>
                <a:gd name="T33" fmla="*/ 76 h 147"/>
                <a:gd name="T34" fmla="*/ 94 w 111"/>
                <a:gd name="T35" fmla="*/ 77 h 147"/>
                <a:gd name="T36" fmla="*/ 86 w 111"/>
                <a:gd name="T37" fmla="*/ 72 h 147"/>
                <a:gd name="T38" fmla="*/ 93 w 111"/>
                <a:gd name="T39" fmla="*/ 62 h 147"/>
                <a:gd name="T40" fmla="*/ 101 w 111"/>
                <a:gd name="T41" fmla="*/ 58 h 147"/>
                <a:gd name="T42" fmla="*/ 105 w 111"/>
                <a:gd name="T43" fmla="*/ 53 h 147"/>
                <a:gd name="T44" fmla="*/ 109 w 111"/>
                <a:gd name="T45" fmla="*/ 41 h 147"/>
                <a:gd name="T46" fmla="*/ 109 w 111"/>
                <a:gd name="T47" fmla="*/ 35 h 147"/>
                <a:gd name="T48" fmla="*/ 106 w 111"/>
                <a:gd name="T49" fmla="*/ 31 h 147"/>
                <a:gd name="T50" fmla="*/ 106 w 111"/>
                <a:gd name="T51" fmla="*/ 26 h 147"/>
                <a:gd name="T52" fmla="*/ 103 w 111"/>
                <a:gd name="T53" fmla="*/ 23 h 147"/>
                <a:gd name="T54" fmla="*/ 99 w 111"/>
                <a:gd name="T55" fmla="*/ 18 h 147"/>
                <a:gd name="T56" fmla="*/ 91 w 111"/>
                <a:gd name="T57" fmla="*/ 18 h 147"/>
                <a:gd name="T58" fmla="*/ 95 w 111"/>
                <a:gd name="T59" fmla="*/ 12 h 147"/>
                <a:gd name="T60" fmla="*/ 98 w 111"/>
                <a:gd name="T61" fmla="*/ 8 h 147"/>
                <a:gd name="T62" fmla="*/ 93 w 111"/>
                <a:gd name="T63" fmla="*/ 5 h 147"/>
                <a:gd name="T64" fmla="*/ 87 w 111"/>
                <a:gd name="T65" fmla="*/ 2 h 147"/>
                <a:gd name="T66" fmla="*/ 82 w 111"/>
                <a:gd name="T67" fmla="*/ 6 h 147"/>
                <a:gd name="T68" fmla="*/ 78 w 111"/>
                <a:gd name="T69" fmla="*/ 6 h 147"/>
                <a:gd name="T70" fmla="*/ 68 w 111"/>
                <a:gd name="T71" fmla="*/ 5 h 147"/>
                <a:gd name="T72" fmla="*/ 65 w 111"/>
                <a:gd name="T73" fmla="*/ 6 h 147"/>
                <a:gd name="T74" fmla="*/ 63 w 111"/>
                <a:gd name="T75" fmla="*/ 16 h 147"/>
                <a:gd name="T76" fmla="*/ 52 w 111"/>
                <a:gd name="T77" fmla="*/ 25 h 147"/>
                <a:gd name="T78" fmla="*/ 43 w 111"/>
                <a:gd name="T79" fmla="*/ 33 h 147"/>
                <a:gd name="T80" fmla="*/ 39 w 111"/>
                <a:gd name="T81" fmla="*/ 43 h 147"/>
                <a:gd name="T82" fmla="*/ 40 w 111"/>
                <a:gd name="T83" fmla="*/ 51 h 147"/>
                <a:gd name="T84" fmla="*/ 39 w 111"/>
                <a:gd name="T85" fmla="*/ 62 h 147"/>
                <a:gd name="T86" fmla="*/ 38 w 111"/>
                <a:gd name="T87" fmla="*/ 63 h 147"/>
                <a:gd name="T88" fmla="*/ 36 w 111"/>
                <a:gd name="T89" fmla="*/ 68 h 147"/>
                <a:gd name="T90" fmla="*/ 31 w 111"/>
                <a:gd name="T91" fmla="*/ 71 h 147"/>
                <a:gd name="T92" fmla="*/ 27 w 111"/>
                <a:gd name="T93" fmla="*/ 71 h 147"/>
                <a:gd name="T94" fmla="*/ 27 w 111"/>
                <a:gd name="T95" fmla="*/ 80 h 147"/>
                <a:gd name="T96" fmla="*/ 21 w 111"/>
                <a:gd name="T97" fmla="*/ 94 h 147"/>
                <a:gd name="T98" fmla="*/ 16 w 111"/>
                <a:gd name="T99" fmla="*/ 108 h 147"/>
                <a:gd name="T100" fmla="*/ 10 w 111"/>
                <a:gd name="T101" fmla="*/ 117 h 147"/>
                <a:gd name="T102" fmla="*/ 6 w 111"/>
                <a:gd name="T103" fmla="*/ 127 h 147"/>
                <a:gd name="T104" fmla="*/ 4 w 111"/>
                <a:gd name="T105" fmla="*/ 137 h 147"/>
                <a:gd name="T106" fmla="*/ 0 w 111"/>
                <a:gd name="T107" fmla="*/ 142 h 147"/>
                <a:gd name="T108" fmla="*/ 7 w 111"/>
                <a:gd name="T109" fmla="*/ 144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1" h="147">
                  <a:moveTo>
                    <a:pt x="7" y="144"/>
                  </a:moveTo>
                  <a:lnTo>
                    <a:pt x="8" y="143"/>
                  </a:lnTo>
                  <a:lnTo>
                    <a:pt x="8" y="144"/>
                  </a:lnTo>
                  <a:lnTo>
                    <a:pt x="9" y="144"/>
                  </a:lnTo>
                  <a:lnTo>
                    <a:pt x="12" y="143"/>
                  </a:lnTo>
                  <a:lnTo>
                    <a:pt x="13" y="143"/>
                  </a:lnTo>
                  <a:lnTo>
                    <a:pt x="14" y="143"/>
                  </a:lnTo>
                  <a:lnTo>
                    <a:pt x="15" y="144"/>
                  </a:lnTo>
                  <a:lnTo>
                    <a:pt x="15" y="145"/>
                  </a:lnTo>
                  <a:lnTo>
                    <a:pt x="16" y="146"/>
                  </a:lnTo>
                  <a:lnTo>
                    <a:pt x="17" y="147"/>
                  </a:lnTo>
                  <a:lnTo>
                    <a:pt x="18" y="147"/>
                  </a:lnTo>
                  <a:lnTo>
                    <a:pt x="22" y="146"/>
                  </a:lnTo>
                  <a:lnTo>
                    <a:pt x="25" y="144"/>
                  </a:lnTo>
                  <a:lnTo>
                    <a:pt x="28" y="144"/>
                  </a:lnTo>
                  <a:lnTo>
                    <a:pt x="28" y="143"/>
                  </a:lnTo>
                  <a:lnTo>
                    <a:pt x="30" y="141"/>
                  </a:lnTo>
                  <a:lnTo>
                    <a:pt x="30" y="139"/>
                  </a:lnTo>
                  <a:lnTo>
                    <a:pt x="31" y="136"/>
                  </a:lnTo>
                  <a:lnTo>
                    <a:pt x="31" y="132"/>
                  </a:lnTo>
                  <a:lnTo>
                    <a:pt x="31" y="130"/>
                  </a:lnTo>
                  <a:lnTo>
                    <a:pt x="32" y="128"/>
                  </a:lnTo>
                  <a:lnTo>
                    <a:pt x="32" y="127"/>
                  </a:lnTo>
                  <a:lnTo>
                    <a:pt x="33" y="127"/>
                  </a:lnTo>
                  <a:lnTo>
                    <a:pt x="34" y="127"/>
                  </a:lnTo>
                  <a:lnTo>
                    <a:pt x="36" y="129"/>
                  </a:lnTo>
                  <a:lnTo>
                    <a:pt x="37" y="130"/>
                  </a:lnTo>
                  <a:lnTo>
                    <a:pt x="39" y="128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41" y="127"/>
                  </a:lnTo>
                  <a:lnTo>
                    <a:pt x="41" y="127"/>
                  </a:lnTo>
                  <a:lnTo>
                    <a:pt x="44" y="123"/>
                  </a:lnTo>
                  <a:lnTo>
                    <a:pt x="45" y="123"/>
                  </a:lnTo>
                  <a:lnTo>
                    <a:pt x="46" y="123"/>
                  </a:lnTo>
                  <a:lnTo>
                    <a:pt x="47" y="123"/>
                  </a:lnTo>
                  <a:lnTo>
                    <a:pt x="48" y="122"/>
                  </a:lnTo>
                  <a:lnTo>
                    <a:pt x="49" y="121"/>
                  </a:lnTo>
                  <a:lnTo>
                    <a:pt x="50" y="120"/>
                  </a:lnTo>
                  <a:lnTo>
                    <a:pt x="52" y="117"/>
                  </a:lnTo>
                  <a:lnTo>
                    <a:pt x="53" y="116"/>
                  </a:lnTo>
                  <a:lnTo>
                    <a:pt x="55" y="114"/>
                  </a:lnTo>
                  <a:lnTo>
                    <a:pt x="57" y="113"/>
                  </a:lnTo>
                  <a:lnTo>
                    <a:pt x="58" y="112"/>
                  </a:lnTo>
                  <a:lnTo>
                    <a:pt x="61" y="111"/>
                  </a:lnTo>
                  <a:lnTo>
                    <a:pt x="62" y="107"/>
                  </a:lnTo>
                  <a:lnTo>
                    <a:pt x="61" y="105"/>
                  </a:lnTo>
                  <a:lnTo>
                    <a:pt x="62" y="105"/>
                  </a:lnTo>
                  <a:lnTo>
                    <a:pt x="63" y="104"/>
                  </a:lnTo>
                  <a:lnTo>
                    <a:pt x="64" y="104"/>
                  </a:lnTo>
                  <a:lnTo>
                    <a:pt x="66" y="104"/>
                  </a:lnTo>
                  <a:lnTo>
                    <a:pt x="68" y="103"/>
                  </a:lnTo>
                  <a:lnTo>
                    <a:pt x="69" y="102"/>
                  </a:lnTo>
                  <a:lnTo>
                    <a:pt x="69" y="100"/>
                  </a:lnTo>
                  <a:lnTo>
                    <a:pt x="69" y="99"/>
                  </a:lnTo>
                  <a:lnTo>
                    <a:pt x="67" y="97"/>
                  </a:lnTo>
                  <a:lnTo>
                    <a:pt x="66" y="97"/>
                  </a:lnTo>
                  <a:lnTo>
                    <a:pt x="64" y="96"/>
                  </a:lnTo>
                  <a:lnTo>
                    <a:pt x="63" y="96"/>
                  </a:lnTo>
                  <a:lnTo>
                    <a:pt x="62" y="96"/>
                  </a:lnTo>
                  <a:lnTo>
                    <a:pt x="61" y="95"/>
                  </a:lnTo>
                  <a:lnTo>
                    <a:pt x="62" y="93"/>
                  </a:lnTo>
                  <a:lnTo>
                    <a:pt x="62" y="92"/>
                  </a:lnTo>
                  <a:lnTo>
                    <a:pt x="62" y="92"/>
                  </a:lnTo>
                  <a:lnTo>
                    <a:pt x="63" y="91"/>
                  </a:lnTo>
                  <a:lnTo>
                    <a:pt x="62" y="89"/>
                  </a:lnTo>
                  <a:lnTo>
                    <a:pt x="63" y="88"/>
                  </a:lnTo>
                  <a:lnTo>
                    <a:pt x="63" y="88"/>
                  </a:lnTo>
                  <a:lnTo>
                    <a:pt x="64" y="86"/>
                  </a:lnTo>
                  <a:lnTo>
                    <a:pt x="64" y="85"/>
                  </a:lnTo>
                  <a:lnTo>
                    <a:pt x="66" y="84"/>
                  </a:lnTo>
                  <a:lnTo>
                    <a:pt x="68" y="82"/>
                  </a:lnTo>
                  <a:lnTo>
                    <a:pt x="70" y="80"/>
                  </a:lnTo>
                  <a:lnTo>
                    <a:pt x="70" y="79"/>
                  </a:lnTo>
                  <a:lnTo>
                    <a:pt x="71" y="79"/>
                  </a:lnTo>
                  <a:lnTo>
                    <a:pt x="73" y="78"/>
                  </a:lnTo>
                  <a:lnTo>
                    <a:pt x="74" y="78"/>
                  </a:lnTo>
                  <a:lnTo>
                    <a:pt x="77" y="76"/>
                  </a:lnTo>
                  <a:lnTo>
                    <a:pt x="78" y="76"/>
                  </a:lnTo>
                  <a:lnTo>
                    <a:pt x="78" y="78"/>
                  </a:lnTo>
                  <a:lnTo>
                    <a:pt x="79" y="78"/>
                  </a:lnTo>
                  <a:lnTo>
                    <a:pt x="80" y="78"/>
                  </a:lnTo>
                  <a:lnTo>
                    <a:pt x="82" y="77"/>
                  </a:lnTo>
                  <a:lnTo>
                    <a:pt x="83" y="76"/>
                  </a:lnTo>
                  <a:lnTo>
                    <a:pt x="84" y="76"/>
                  </a:lnTo>
                  <a:lnTo>
                    <a:pt x="85" y="76"/>
                  </a:lnTo>
                  <a:lnTo>
                    <a:pt x="88" y="78"/>
                  </a:lnTo>
                  <a:lnTo>
                    <a:pt x="92" y="79"/>
                  </a:lnTo>
                  <a:lnTo>
                    <a:pt x="93" y="79"/>
                  </a:lnTo>
                  <a:lnTo>
                    <a:pt x="94" y="77"/>
                  </a:lnTo>
                  <a:lnTo>
                    <a:pt x="93" y="75"/>
                  </a:lnTo>
                  <a:lnTo>
                    <a:pt x="93" y="74"/>
                  </a:lnTo>
                  <a:lnTo>
                    <a:pt x="89" y="74"/>
                  </a:lnTo>
                  <a:lnTo>
                    <a:pt x="87" y="73"/>
                  </a:lnTo>
                  <a:lnTo>
                    <a:pt x="86" y="72"/>
                  </a:lnTo>
                  <a:lnTo>
                    <a:pt x="86" y="71"/>
                  </a:lnTo>
                  <a:lnTo>
                    <a:pt x="87" y="67"/>
                  </a:lnTo>
                  <a:lnTo>
                    <a:pt x="89" y="65"/>
                  </a:lnTo>
                  <a:lnTo>
                    <a:pt x="90" y="64"/>
                  </a:lnTo>
                  <a:lnTo>
                    <a:pt x="93" y="62"/>
                  </a:lnTo>
                  <a:lnTo>
                    <a:pt x="95" y="58"/>
                  </a:lnTo>
                  <a:lnTo>
                    <a:pt x="97" y="57"/>
                  </a:lnTo>
                  <a:lnTo>
                    <a:pt x="98" y="58"/>
                  </a:lnTo>
                  <a:lnTo>
                    <a:pt x="100" y="58"/>
                  </a:lnTo>
                  <a:lnTo>
                    <a:pt x="101" y="58"/>
                  </a:lnTo>
                  <a:lnTo>
                    <a:pt x="102" y="57"/>
                  </a:lnTo>
                  <a:lnTo>
                    <a:pt x="102" y="57"/>
                  </a:lnTo>
                  <a:lnTo>
                    <a:pt x="102" y="56"/>
                  </a:lnTo>
                  <a:lnTo>
                    <a:pt x="103" y="55"/>
                  </a:lnTo>
                  <a:lnTo>
                    <a:pt x="105" y="53"/>
                  </a:lnTo>
                  <a:lnTo>
                    <a:pt x="108" y="49"/>
                  </a:lnTo>
                  <a:lnTo>
                    <a:pt x="109" y="47"/>
                  </a:lnTo>
                  <a:lnTo>
                    <a:pt x="111" y="44"/>
                  </a:lnTo>
                  <a:lnTo>
                    <a:pt x="111" y="43"/>
                  </a:lnTo>
                  <a:lnTo>
                    <a:pt x="109" y="41"/>
                  </a:lnTo>
                  <a:lnTo>
                    <a:pt x="109" y="41"/>
                  </a:lnTo>
                  <a:lnTo>
                    <a:pt x="108" y="39"/>
                  </a:lnTo>
                  <a:lnTo>
                    <a:pt x="109" y="38"/>
                  </a:lnTo>
                  <a:lnTo>
                    <a:pt x="109" y="37"/>
                  </a:lnTo>
                  <a:lnTo>
                    <a:pt x="109" y="35"/>
                  </a:lnTo>
                  <a:lnTo>
                    <a:pt x="109" y="34"/>
                  </a:lnTo>
                  <a:lnTo>
                    <a:pt x="109" y="34"/>
                  </a:lnTo>
                  <a:lnTo>
                    <a:pt x="108" y="34"/>
                  </a:lnTo>
                  <a:lnTo>
                    <a:pt x="107" y="33"/>
                  </a:lnTo>
                  <a:lnTo>
                    <a:pt x="106" y="31"/>
                  </a:lnTo>
                  <a:lnTo>
                    <a:pt x="105" y="30"/>
                  </a:lnTo>
                  <a:lnTo>
                    <a:pt x="105" y="29"/>
                  </a:lnTo>
                  <a:lnTo>
                    <a:pt x="106" y="28"/>
                  </a:lnTo>
                  <a:lnTo>
                    <a:pt x="106" y="27"/>
                  </a:lnTo>
                  <a:lnTo>
                    <a:pt x="106" y="26"/>
                  </a:lnTo>
                  <a:lnTo>
                    <a:pt x="106" y="25"/>
                  </a:lnTo>
                  <a:lnTo>
                    <a:pt x="106" y="24"/>
                  </a:lnTo>
                  <a:lnTo>
                    <a:pt x="105" y="23"/>
                  </a:lnTo>
                  <a:lnTo>
                    <a:pt x="104" y="23"/>
                  </a:lnTo>
                  <a:lnTo>
                    <a:pt x="103" y="23"/>
                  </a:lnTo>
                  <a:lnTo>
                    <a:pt x="102" y="21"/>
                  </a:lnTo>
                  <a:lnTo>
                    <a:pt x="101" y="21"/>
                  </a:lnTo>
                  <a:lnTo>
                    <a:pt x="101" y="20"/>
                  </a:lnTo>
                  <a:lnTo>
                    <a:pt x="100" y="19"/>
                  </a:lnTo>
                  <a:lnTo>
                    <a:pt x="99" y="18"/>
                  </a:lnTo>
                  <a:lnTo>
                    <a:pt x="98" y="18"/>
                  </a:lnTo>
                  <a:lnTo>
                    <a:pt x="95" y="18"/>
                  </a:lnTo>
                  <a:lnTo>
                    <a:pt x="93" y="18"/>
                  </a:lnTo>
                  <a:lnTo>
                    <a:pt x="92" y="18"/>
                  </a:lnTo>
                  <a:lnTo>
                    <a:pt x="91" y="18"/>
                  </a:lnTo>
                  <a:lnTo>
                    <a:pt x="91" y="18"/>
                  </a:lnTo>
                  <a:lnTo>
                    <a:pt x="90" y="17"/>
                  </a:lnTo>
                  <a:lnTo>
                    <a:pt x="92" y="15"/>
                  </a:lnTo>
                  <a:lnTo>
                    <a:pt x="93" y="14"/>
                  </a:lnTo>
                  <a:lnTo>
                    <a:pt x="95" y="12"/>
                  </a:lnTo>
                  <a:lnTo>
                    <a:pt x="95" y="11"/>
                  </a:lnTo>
                  <a:lnTo>
                    <a:pt x="95" y="10"/>
                  </a:lnTo>
                  <a:lnTo>
                    <a:pt x="95" y="9"/>
                  </a:lnTo>
                  <a:lnTo>
                    <a:pt x="96" y="8"/>
                  </a:lnTo>
                  <a:lnTo>
                    <a:pt x="98" y="8"/>
                  </a:lnTo>
                  <a:lnTo>
                    <a:pt x="99" y="9"/>
                  </a:lnTo>
                  <a:lnTo>
                    <a:pt x="100" y="5"/>
                  </a:lnTo>
                  <a:lnTo>
                    <a:pt x="98" y="6"/>
                  </a:lnTo>
                  <a:lnTo>
                    <a:pt x="95" y="6"/>
                  </a:lnTo>
                  <a:lnTo>
                    <a:pt x="93" y="5"/>
                  </a:lnTo>
                  <a:lnTo>
                    <a:pt x="93" y="4"/>
                  </a:lnTo>
                  <a:lnTo>
                    <a:pt x="90" y="1"/>
                  </a:lnTo>
                  <a:lnTo>
                    <a:pt x="89" y="0"/>
                  </a:lnTo>
                  <a:lnTo>
                    <a:pt x="87" y="1"/>
                  </a:lnTo>
                  <a:lnTo>
                    <a:pt x="87" y="2"/>
                  </a:lnTo>
                  <a:lnTo>
                    <a:pt x="87" y="3"/>
                  </a:lnTo>
                  <a:lnTo>
                    <a:pt x="87" y="4"/>
                  </a:lnTo>
                  <a:lnTo>
                    <a:pt x="86" y="5"/>
                  </a:lnTo>
                  <a:lnTo>
                    <a:pt x="86" y="6"/>
                  </a:lnTo>
                  <a:lnTo>
                    <a:pt x="82" y="6"/>
                  </a:lnTo>
                  <a:lnTo>
                    <a:pt x="81" y="6"/>
                  </a:lnTo>
                  <a:lnTo>
                    <a:pt x="80" y="5"/>
                  </a:lnTo>
                  <a:lnTo>
                    <a:pt x="79" y="5"/>
                  </a:lnTo>
                  <a:lnTo>
                    <a:pt x="78" y="5"/>
                  </a:lnTo>
                  <a:lnTo>
                    <a:pt x="78" y="6"/>
                  </a:lnTo>
                  <a:lnTo>
                    <a:pt x="75" y="5"/>
                  </a:lnTo>
                  <a:lnTo>
                    <a:pt x="73" y="5"/>
                  </a:lnTo>
                  <a:lnTo>
                    <a:pt x="70" y="5"/>
                  </a:lnTo>
                  <a:lnTo>
                    <a:pt x="69" y="5"/>
                  </a:lnTo>
                  <a:lnTo>
                    <a:pt x="68" y="5"/>
                  </a:lnTo>
                  <a:lnTo>
                    <a:pt x="66" y="4"/>
                  </a:lnTo>
                  <a:lnTo>
                    <a:pt x="65" y="3"/>
                  </a:lnTo>
                  <a:lnTo>
                    <a:pt x="63" y="3"/>
                  </a:lnTo>
                  <a:lnTo>
                    <a:pt x="64" y="4"/>
                  </a:lnTo>
                  <a:lnTo>
                    <a:pt x="65" y="6"/>
                  </a:lnTo>
                  <a:lnTo>
                    <a:pt x="65" y="8"/>
                  </a:lnTo>
                  <a:lnTo>
                    <a:pt x="65" y="12"/>
                  </a:lnTo>
                  <a:lnTo>
                    <a:pt x="65" y="14"/>
                  </a:lnTo>
                  <a:lnTo>
                    <a:pt x="64" y="15"/>
                  </a:lnTo>
                  <a:lnTo>
                    <a:pt x="63" y="16"/>
                  </a:lnTo>
                  <a:lnTo>
                    <a:pt x="60" y="19"/>
                  </a:lnTo>
                  <a:lnTo>
                    <a:pt x="54" y="20"/>
                  </a:lnTo>
                  <a:lnTo>
                    <a:pt x="52" y="20"/>
                  </a:lnTo>
                  <a:lnTo>
                    <a:pt x="54" y="23"/>
                  </a:lnTo>
                  <a:lnTo>
                    <a:pt x="52" y="25"/>
                  </a:lnTo>
                  <a:lnTo>
                    <a:pt x="47" y="27"/>
                  </a:lnTo>
                  <a:lnTo>
                    <a:pt x="47" y="29"/>
                  </a:lnTo>
                  <a:lnTo>
                    <a:pt x="46" y="32"/>
                  </a:lnTo>
                  <a:lnTo>
                    <a:pt x="44" y="34"/>
                  </a:lnTo>
                  <a:lnTo>
                    <a:pt x="43" y="33"/>
                  </a:lnTo>
                  <a:lnTo>
                    <a:pt x="42" y="34"/>
                  </a:lnTo>
                  <a:lnTo>
                    <a:pt x="41" y="37"/>
                  </a:lnTo>
                  <a:lnTo>
                    <a:pt x="40" y="40"/>
                  </a:lnTo>
                  <a:lnTo>
                    <a:pt x="40" y="42"/>
                  </a:lnTo>
                  <a:lnTo>
                    <a:pt x="39" y="43"/>
                  </a:lnTo>
                  <a:lnTo>
                    <a:pt x="39" y="44"/>
                  </a:lnTo>
                  <a:lnTo>
                    <a:pt x="39" y="47"/>
                  </a:lnTo>
                  <a:lnTo>
                    <a:pt x="39" y="49"/>
                  </a:lnTo>
                  <a:lnTo>
                    <a:pt x="40" y="50"/>
                  </a:lnTo>
                  <a:lnTo>
                    <a:pt x="40" y="51"/>
                  </a:lnTo>
                  <a:lnTo>
                    <a:pt x="40" y="55"/>
                  </a:lnTo>
                  <a:lnTo>
                    <a:pt x="39" y="58"/>
                  </a:lnTo>
                  <a:lnTo>
                    <a:pt x="39" y="61"/>
                  </a:lnTo>
                  <a:lnTo>
                    <a:pt x="39" y="61"/>
                  </a:lnTo>
                  <a:lnTo>
                    <a:pt x="39" y="62"/>
                  </a:lnTo>
                  <a:lnTo>
                    <a:pt x="40" y="62"/>
                  </a:lnTo>
                  <a:lnTo>
                    <a:pt x="40" y="63"/>
                  </a:lnTo>
                  <a:lnTo>
                    <a:pt x="39" y="63"/>
                  </a:lnTo>
                  <a:lnTo>
                    <a:pt x="39" y="63"/>
                  </a:lnTo>
                  <a:lnTo>
                    <a:pt x="38" y="63"/>
                  </a:lnTo>
                  <a:lnTo>
                    <a:pt x="38" y="64"/>
                  </a:lnTo>
                  <a:lnTo>
                    <a:pt x="37" y="65"/>
                  </a:lnTo>
                  <a:lnTo>
                    <a:pt x="36" y="66"/>
                  </a:lnTo>
                  <a:lnTo>
                    <a:pt x="36" y="67"/>
                  </a:lnTo>
                  <a:lnTo>
                    <a:pt x="36" y="68"/>
                  </a:lnTo>
                  <a:lnTo>
                    <a:pt x="35" y="70"/>
                  </a:lnTo>
                  <a:lnTo>
                    <a:pt x="35" y="71"/>
                  </a:lnTo>
                  <a:lnTo>
                    <a:pt x="33" y="71"/>
                  </a:lnTo>
                  <a:lnTo>
                    <a:pt x="32" y="71"/>
                  </a:lnTo>
                  <a:lnTo>
                    <a:pt x="31" y="71"/>
                  </a:lnTo>
                  <a:lnTo>
                    <a:pt x="31" y="71"/>
                  </a:lnTo>
                  <a:lnTo>
                    <a:pt x="30" y="71"/>
                  </a:lnTo>
                  <a:lnTo>
                    <a:pt x="29" y="70"/>
                  </a:lnTo>
                  <a:lnTo>
                    <a:pt x="28" y="70"/>
                  </a:lnTo>
                  <a:lnTo>
                    <a:pt x="27" y="71"/>
                  </a:lnTo>
                  <a:lnTo>
                    <a:pt x="27" y="72"/>
                  </a:lnTo>
                  <a:lnTo>
                    <a:pt x="28" y="73"/>
                  </a:lnTo>
                  <a:lnTo>
                    <a:pt x="28" y="74"/>
                  </a:lnTo>
                  <a:lnTo>
                    <a:pt x="28" y="79"/>
                  </a:lnTo>
                  <a:lnTo>
                    <a:pt x="27" y="80"/>
                  </a:lnTo>
                  <a:lnTo>
                    <a:pt x="24" y="87"/>
                  </a:lnTo>
                  <a:lnTo>
                    <a:pt x="24" y="88"/>
                  </a:lnTo>
                  <a:lnTo>
                    <a:pt x="23" y="89"/>
                  </a:lnTo>
                  <a:lnTo>
                    <a:pt x="22" y="93"/>
                  </a:lnTo>
                  <a:lnTo>
                    <a:pt x="21" y="94"/>
                  </a:lnTo>
                  <a:lnTo>
                    <a:pt x="22" y="95"/>
                  </a:lnTo>
                  <a:lnTo>
                    <a:pt x="19" y="103"/>
                  </a:lnTo>
                  <a:lnTo>
                    <a:pt x="19" y="104"/>
                  </a:lnTo>
                  <a:lnTo>
                    <a:pt x="18" y="105"/>
                  </a:lnTo>
                  <a:lnTo>
                    <a:pt x="16" y="108"/>
                  </a:lnTo>
                  <a:lnTo>
                    <a:pt x="12" y="111"/>
                  </a:lnTo>
                  <a:lnTo>
                    <a:pt x="13" y="112"/>
                  </a:lnTo>
                  <a:lnTo>
                    <a:pt x="12" y="113"/>
                  </a:lnTo>
                  <a:lnTo>
                    <a:pt x="10" y="115"/>
                  </a:lnTo>
                  <a:lnTo>
                    <a:pt x="10" y="117"/>
                  </a:lnTo>
                  <a:lnTo>
                    <a:pt x="10" y="120"/>
                  </a:lnTo>
                  <a:lnTo>
                    <a:pt x="10" y="120"/>
                  </a:lnTo>
                  <a:lnTo>
                    <a:pt x="8" y="125"/>
                  </a:lnTo>
                  <a:lnTo>
                    <a:pt x="8" y="126"/>
                  </a:lnTo>
                  <a:lnTo>
                    <a:pt x="6" y="127"/>
                  </a:lnTo>
                  <a:lnTo>
                    <a:pt x="8" y="129"/>
                  </a:lnTo>
                  <a:lnTo>
                    <a:pt x="7" y="132"/>
                  </a:lnTo>
                  <a:lnTo>
                    <a:pt x="5" y="136"/>
                  </a:lnTo>
                  <a:lnTo>
                    <a:pt x="4" y="136"/>
                  </a:lnTo>
                  <a:lnTo>
                    <a:pt x="4" y="137"/>
                  </a:lnTo>
                  <a:lnTo>
                    <a:pt x="3" y="138"/>
                  </a:lnTo>
                  <a:lnTo>
                    <a:pt x="2" y="140"/>
                  </a:lnTo>
                  <a:lnTo>
                    <a:pt x="0" y="140"/>
                  </a:lnTo>
                  <a:lnTo>
                    <a:pt x="0" y="141"/>
                  </a:lnTo>
                  <a:lnTo>
                    <a:pt x="0" y="142"/>
                  </a:lnTo>
                  <a:lnTo>
                    <a:pt x="0" y="143"/>
                  </a:lnTo>
                  <a:lnTo>
                    <a:pt x="0" y="143"/>
                  </a:lnTo>
                  <a:lnTo>
                    <a:pt x="0" y="144"/>
                  </a:lnTo>
                  <a:lnTo>
                    <a:pt x="6" y="144"/>
                  </a:lnTo>
                  <a:lnTo>
                    <a:pt x="7" y="14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2001">
              <a:extLst>
                <a:ext uri="{FF2B5EF4-FFF2-40B4-BE49-F238E27FC236}">
                  <a16:creationId xmlns:a16="http://schemas.microsoft.com/office/drawing/2014/main" id="{35FAE2B3-1D31-64E6-3EDA-1DD724B32E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0925" y="1058863"/>
              <a:ext cx="730250" cy="628650"/>
            </a:xfrm>
            <a:custGeom>
              <a:avLst/>
              <a:gdLst>
                <a:gd name="T0" fmla="*/ 31 w 460"/>
                <a:gd name="T1" fmla="*/ 189 h 396"/>
                <a:gd name="T2" fmla="*/ 39 w 460"/>
                <a:gd name="T3" fmla="*/ 188 h 396"/>
                <a:gd name="T4" fmla="*/ 46 w 460"/>
                <a:gd name="T5" fmla="*/ 187 h 396"/>
                <a:gd name="T6" fmla="*/ 49 w 460"/>
                <a:gd name="T7" fmla="*/ 191 h 396"/>
                <a:gd name="T8" fmla="*/ 43 w 460"/>
                <a:gd name="T9" fmla="*/ 200 h 396"/>
                <a:gd name="T10" fmla="*/ 52 w 460"/>
                <a:gd name="T11" fmla="*/ 201 h 396"/>
                <a:gd name="T12" fmla="*/ 58 w 460"/>
                <a:gd name="T13" fmla="*/ 206 h 396"/>
                <a:gd name="T14" fmla="*/ 58 w 460"/>
                <a:gd name="T15" fmla="*/ 213 h 396"/>
                <a:gd name="T16" fmla="*/ 62 w 460"/>
                <a:gd name="T17" fmla="*/ 220 h 396"/>
                <a:gd name="T18" fmla="*/ 62 w 460"/>
                <a:gd name="T19" fmla="*/ 230 h 396"/>
                <a:gd name="T20" fmla="*/ 54 w 460"/>
                <a:gd name="T21" fmla="*/ 241 h 396"/>
                <a:gd name="T22" fmla="*/ 42 w 460"/>
                <a:gd name="T23" fmla="*/ 248 h 396"/>
                <a:gd name="T24" fmla="*/ 46 w 460"/>
                <a:gd name="T25" fmla="*/ 258 h 396"/>
                <a:gd name="T26" fmla="*/ 36 w 460"/>
                <a:gd name="T27" fmla="*/ 259 h 396"/>
                <a:gd name="T28" fmla="*/ 27 w 460"/>
                <a:gd name="T29" fmla="*/ 261 h 396"/>
                <a:gd name="T30" fmla="*/ 17 w 460"/>
                <a:gd name="T31" fmla="*/ 268 h 396"/>
                <a:gd name="T32" fmla="*/ 15 w 460"/>
                <a:gd name="T33" fmla="*/ 275 h 396"/>
                <a:gd name="T34" fmla="*/ 20 w 460"/>
                <a:gd name="T35" fmla="*/ 280 h 396"/>
                <a:gd name="T36" fmla="*/ 16 w 460"/>
                <a:gd name="T37" fmla="*/ 287 h 396"/>
                <a:gd name="T38" fmla="*/ 8 w 460"/>
                <a:gd name="T39" fmla="*/ 297 h 396"/>
                <a:gd name="T40" fmla="*/ 3 w 460"/>
                <a:gd name="T41" fmla="*/ 304 h 396"/>
                <a:gd name="T42" fmla="*/ 7 w 460"/>
                <a:gd name="T43" fmla="*/ 320 h 396"/>
                <a:gd name="T44" fmla="*/ 9 w 460"/>
                <a:gd name="T45" fmla="*/ 337 h 396"/>
                <a:gd name="T46" fmla="*/ 7 w 460"/>
                <a:gd name="T47" fmla="*/ 350 h 396"/>
                <a:gd name="T48" fmla="*/ 13 w 460"/>
                <a:gd name="T49" fmla="*/ 361 h 396"/>
                <a:gd name="T50" fmla="*/ 16 w 460"/>
                <a:gd name="T51" fmla="*/ 365 h 396"/>
                <a:gd name="T52" fmla="*/ 20 w 460"/>
                <a:gd name="T53" fmla="*/ 372 h 396"/>
                <a:gd name="T54" fmla="*/ 31 w 460"/>
                <a:gd name="T55" fmla="*/ 378 h 396"/>
                <a:gd name="T56" fmla="*/ 47 w 460"/>
                <a:gd name="T57" fmla="*/ 389 h 396"/>
                <a:gd name="T58" fmla="*/ 71 w 460"/>
                <a:gd name="T59" fmla="*/ 395 h 396"/>
                <a:gd name="T60" fmla="*/ 103 w 460"/>
                <a:gd name="T61" fmla="*/ 380 h 396"/>
                <a:gd name="T62" fmla="*/ 172 w 460"/>
                <a:gd name="T63" fmla="*/ 335 h 396"/>
                <a:gd name="T64" fmla="*/ 251 w 460"/>
                <a:gd name="T65" fmla="*/ 287 h 396"/>
                <a:gd name="T66" fmla="*/ 309 w 460"/>
                <a:gd name="T67" fmla="*/ 252 h 396"/>
                <a:gd name="T68" fmla="*/ 358 w 460"/>
                <a:gd name="T69" fmla="*/ 223 h 396"/>
                <a:gd name="T70" fmla="*/ 407 w 460"/>
                <a:gd name="T71" fmla="*/ 174 h 396"/>
                <a:gd name="T72" fmla="*/ 412 w 460"/>
                <a:gd name="T73" fmla="*/ 113 h 396"/>
                <a:gd name="T74" fmla="*/ 420 w 460"/>
                <a:gd name="T75" fmla="*/ 79 h 396"/>
                <a:gd name="T76" fmla="*/ 413 w 460"/>
                <a:gd name="T77" fmla="*/ 30 h 396"/>
                <a:gd name="T78" fmla="*/ 455 w 460"/>
                <a:gd name="T79" fmla="*/ 6 h 396"/>
                <a:gd name="T80" fmla="*/ 127 w 460"/>
                <a:gd name="T81" fmla="*/ 5 h 396"/>
                <a:gd name="T82" fmla="*/ 101 w 460"/>
                <a:gd name="T83" fmla="*/ 3 h 396"/>
                <a:gd name="T84" fmla="*/ 95 w 460"/>
                <a:gd name="T85" fmla="*/ 3 h 396"/>
                <a:gd name="T86" fmla="*/ 59 w 460"/>
                <a:gd name="T87" fmla="*/ 17 h 396"/>
                <a:gd name="T88" fmla="*/ 63 w 460"/>
                <a:gd name="T89" fmla="*/ 29 h 396"/>
                <a:gd name="T90" fmla="*/ 68 w 460"/>
                <a:gd name="T91" fmla="*/ 35 h 396"/>
                <a:gd name="T92" fmla="*/ 62 w 460"/>
                <a:gd name="T93" fmla="*/ 43 h 396"/>
                <a:gd name="T94" fmla="*/ 50 w 460"/>
                <a:gd name="T95" fmla="*/ 44 h 396"/>
                <a:gd name="T96" fmla="*/ 46 w 460"/>
                <a:gd name="T97" fmla="*/ 45 h 396"/>
                <a:gd name="T98" fmla="*/ 39 w 460"/>
                <a:gd name="T99" fmla="*/ 64 h 396"/>
                <a:gd name="T100" fmla="*/ 31 w 460"/>
                <a:gd name="T101" fmla="*/ 79 h 396"/>
                <a:gd name="T102" fmla="*/ 18 w 460"/>
                <a:gd name="T103" fmla="*/ 74 h 396"/>
                <a:gd name="T104" fmla="*/ 13 w 460"/>
                <a:gd name="T105" fmla="*/ 71 h 396"/>
                <a:gd name="T106" fmla="*/ 7 w 460"/>
                <a:gd name="T107" fmla="*/ 80 h 396"/>
                <a:gd name="T108" fmla="*/ 2 w 460"/>
                <a:gd name="T109" fmla="*/ 94 h 396"/>
                <a:gd name="T110" fmla="*/ 0 w 460"/>
                <a:gd name="T111" fmla="*/ 102 h 396"/>
                <a:gd name="T112" fmla="*/ 3 w 460"/>
                <a:gd name="T113" fmla="*/ 109 h 396"/>
                <a:gd name="T114" fmla="*/ 13 w 460"/>
                <a:gd name="T115" fmla="*/ 116 h 396"/>
                <a:gd name="T116" fmla="*/ 16 w 460"/>
                <a:gd name="T117" fmla="*/ 137 h 396"/>
                <a:gd name="T118" fmla="*/ 12 w 460"/>
                <a:gd name="T119" fmla="*/ 153 h 396"/>
                <a:gd name="T120" fmla="*/ 11 w 460"/>
                <a:gd name="T121" fmla="*/ 160 h 396"/>
                <a:gd name="T122" fmla="*/ 15 w 460"/>
                <a:gd name="T123" fmla="*/ 173 h 396"/>
                <a:gd name="T124" fmla="*/ 16 w 460"/>
                <a:gd name="T125" fmla="*/ 186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60" h="396">
                  <a:moveTo>
                    <a:pt x="19" y="187"/>
                  </a:moveTo>
                  <a:lnTo>
                    <a:pt x="21" y="188"/>
                  </a:lnTo>
                  <a:lnTo>
                    <a:pt x="22" y="188"/>
                  </a:lnTo>
                  <a:lnTo>
                    <a:pt x="23" y="188"/>
                  </a:lnTo>
                  <a:lnTo>
                    <a:pt x="26" y="188"/>
                  </a:lnTo>
                  <a:lnTo>
                    <a:pt x="28" y="188"/>
                  </a:lnTo>
                  <a:lnTo>
                    <a:pt x="31" y="189"/>
                  </a:lnTo>
                  <a:lnTo>
                    <a:pt x="31" y="188"/>
                  </a:lnTo>
                  <a:lnTo>
                    <a:pt x="32" y="188"/>
                  </a:lnTo>
                  <a:lnTo>
                    <a:pt x="33" y="188"/>
                  </a:lnTo>
                  <a:lnTo>
                    <a:pt x="34" y="189"/>
                  </a:lnTo>
                  <a:lnTo>
                    <a:pt x="35" y="189"/>
                  </a:lnTo>
                  <a:lnTo>
                    <a:pt x="39" y="189"/>
                  </a:lnTo>
                  <a:lnTo>
                    <a:pt x="39" y="188"/>
                  </a:lnTo>
                  <a:lnTo>
                    <a:pt x="40" y="187"/>
                  </a:lnTo>
                  <a:lnTo>
                    <a:pt x="40" y="186"/>
                  </a:lnTo>
                  <a:lnTo>
                    <a:pt x="40" y="185"/>
                  </a:lnTo>
                  <a:lnTo>
                    <a:pt x="40" y="184"/>
                  </a:lnTo>
                  <a:lnTo>
                    <a:pt x="42" y="183"/>
                  </a:lnTo>
                  <a:lnTo>
                    <a:pt x="43" y="184"/>
                  </a:lnTo>
                  <a:lnTo>
                    <a:pt x="46" y="187"/>
                  </a:lnTo>
                  <a:lnTo>
                    <a:pt x="46" y="188"/>
                  </a:lnTo>
                  <a:lnTo>
                    <a:pt x="48" y="189"/>
                  </a:lnTo>
                  <a:lnTo>
                    <a:pt x="51" y="189"/>
                  </a:lnTo>
                  <a:lnTo>
                    <a:pt x="53" y="188"/>
                  </a:lnTo>
                  <a:lnTo>
                    <a:pt x="52" y="192"/>
                  </a:lnTo>
                  <a:lnTo>
                    <a:pt x="51" y="191"/>
                  </a:lnTo>
                  <a:lnTo>
                    <a:pt x="49" y="191"/>
                  </a:lnTo>
                  <a:lnTo>
                    <a:pt x="48" y="192"/>
                  </a:lnTo>
                  <a:lnTo>
                    <a:pt x="48" y="193"/>
                  </a:lnTo>
                  <a:lnTo>
                    <a:pt x="48" y="194"/>
                  </a:lnTo>
                  <a:lnTo>
                    <a:pt x="48" y="195"/>
                  </a:lnTo>
                  <a:lnTo>
                    <a:pt x="46" y="197"/>
                  </a:lnTo>
                  <a:lnTo>
                    <a:pt x="45" y="198"/>
                  </a:lnTo>
                  <a:lnTo>
                    <a:pt x="43" y="200"/>
                  </a:lnTo>
                  <a:lnTo>
                    <a:pt x="44" y="201"/>
                  </a:lnTo>
                  <a:lnTo>
                    <a:pt x="44" y="201"/>
                  </a:lnTo>
                  <a:lnTo>
                    <a:pt x="45" y="201"/>
                  </a:lnTo>
                  <a:lnTo>
                    <a:pt x="46" y="201"/>
                  </a:lnTo>
                  <a:lnTo>
                    <a:pt x="48" y="201"/>
                  </a:lnTo>
                  <a:lnTo>
                    <a:pt x="51" y="201"/>
                  </a:lnTo>
                  <a:lnTo>
                    <a:pt x="52" y="201"/>
                  </a:lnTo>
                  <a:lnTo>
                    <a:pt x="53" y="202"/>
                  </a:lnTo>
                  <a:lnTo>
                    <a:pt x="54" y="203"/>
                  </a:lnTo>
                  <a:lnTo>
                    <a:pt x="54" y="204"/>
                  </a:lnTo>
                  <a:lnTo>
                    <a:pt x="55" y="204"/>
                  </a:lnTo>
                  <a:lnTo>
                    <a:pt x="56" y="206"/>
                  </a:lnTo>
                  <a:lnTo>
                    <a:pt x="57" y="206"/>
                  </a:lnTo>
                  <a:lnTo>
                    <a:pt x="58" y="206"/>
                  </a:lnTo>
                  <a:lnTo>
                    <a:pt x="59" y="207"/>
                  </a:lnTo>
                  <a:lnTo>
                    <a:pt x="59" y="208"/>
                  </a:lnTo>
                  <a:lnTo>
                    <a:pt x="59" y="209"/>
                  </a:lnTo>
                  <a:lnTo>
                    <a:pt x="59" y="210"/>
                  </a:lnTo>
                  <a:lnTo>
                    <a:pt x="59" y="211"/>
                  </a:lnTo>
                  <a:lnTo>
                    <a:pt x="58" y="212"/>
                  </a:lnTo>
                  <a:lnTo>
                    <a:pt x="58" y="213"/>
                  </a:lnTo>
                  <a:lnTo>
                    <a:pt x="59" y="214"/>
                  </a:lnTo>
                  <a:lnTo>
                    <a:pt x="60" y="216"/>
                  </a:lnTo>
                  <a:lnTo>
                    <a:pt x="61" y="217"/>
                  </a:lnTo>
                  <a:lnTo>
                    <a:pt x="62" y="217"/>
                  </a:lnTo>
                  <a:lnTo>
                    <a:pt x="62" y="217"/>
                  </a:lnTo>
                  <a:lnTo>
                    <a:pt x="62" y="218"/>
                  </a:lnTo>
                  <a:lnTo>
                    <a:pt x="62" y="220"/>
                  </a:lnTo>
                  <a:lnTo>
                    <a:pt x="62" y="221"/>
                  </a:lnTo>
                  <a:lnTo>
                    <a:pt x="61" y="222"/>
                  </a:lnTo>
                  <a:lnTo>
                    <a:pt x="62" y="224"/>
                  </a:lnTo>
                  <a:lnTo>
                    <a:pt x="62" y="224"/>
                  </a:lnTo>
                  <a:lnTo>
                    <a:pt x="64" y="226"/>
                  </a:lnTo>
                  <a:lnTo>
                    <a:pt x="64" y="227"/>
                  </a:lnTo>
                  <a:lnTo>
                    <a:pt x="62" y="230"/>
                  </a:lnTo>
                  <a:lnTo>
                    <a:pt x="61" y="232"/>
                  </a:lnTo>
                  <a:lnTo>
                    <a:pt x="58" y="236"/>
                  </a:lnTo>
                  <a:lnTo>
                    <a:pt x="56" y="238"/>
                  </a:lnTo>
                  <a:lnTo>
                    <a:pt x="55" y="239"/>
                  </a:lnTo>
                  <a:lnTo>
                    <a:pt x="55" y="240"/>
                  </a:lnTo>
                  <a:lnTo>
                    <a:pt x="55" y="240"/>
                  </a:lnTo>
                  <a:lnTo>
                    <a:pt x="54" y="241"/>
                  </a:lnTo>
                  <a:lnTo>
                    <a:pt x="53" y="241"/>
                  </a:lnTo>
                  <a:lnTo>
                    <a:pt x="51" y="241"/>
                  </a:lnTo>
                  <a:lnTo>
                    <a:pt x="50" y="240"/>
                  </a:lnTo>
                  <a:lnTo>
                    <a:pt x="48" y="241"/>
                  </a:lnTo>
                  <a:lnTo>
                    <a:pt x="46" y="245"/>
                  </a:lnTo>
                  <a:lnTo>
                    <a:pt x="43" y="247"/>
                  </a:lnTo>
                  <a:lnTo>
                    <a:pt x="42" y="248"/>
                  </a:lnTo>
                  <a:lnTo>
                    <a:pt x="40" y="250"/>
                  </a:lnTo>
                  <a:lnTo>
                    <a:pt x="39" y="254"/>
                  </a:lnTo>
                  <a:lnTo>
                    <a:pt x="39" y="255"/>
                  </a:lnTo>
                  <a:lnTo>
                    <a:pt x="40" y="256"/>
                  </a:lnTo>
                  <a:lnTo>
                    <a:pt x="42" y="257"/>
                  </a:lnTo>
                  <a:lnTo>
                    <a:pt x="46" y="257"/>
                  </a:lnTo>
                  <a:lnTo>
                    <a:pt x="46" y="258"/>
                  </a:lnTo>
                  <a:lnTo>
                    <a:pt x="47" y="260"/>
                  </a:lnTo>
                  <a:lnTo>
                    <a:pt x="46" y="262"/>
                  </a:lnTo>
                  <a:lnTo>
                    <a:pt x="45" y="262"/>
                  </a:lnTo>
                  <a:lnTo>
                    <a:pt x="41" y="261"/>
                  </a:lnTo>
                  <a:lnTo>
                    <a:pt x="38" y="259"/>
                  </a:lnTo>
                  <a:lnTo>
                    <a:pt x="37" y="259"/>
                  </a:lnTo>
                  <a:lnTo>
                    <a:pt x="36" y="259"/>
                  </a:lnTo>
                  <a:lnTo>
                    <a:pt x="35" y="260"/>
                  </a:lnTo>
                  <a:lnTo>
                    <a:pt x="33" y="261"/>
                  </a:lnTo>
                  <a:lnTo>
                    <a:pt x="32" y="261"/>
                  </a:lnTo>
                  <a:lnTo>
                    <a:pt x="31" y="261"/>
                  </a:lnTo>
                  <a:lnTo>
                    <a:pt x="31" y="259"/>
                  </a:lnTo>
                  <a:lnTo>
                    <a:pt x="30" y="259"/>
                  </a:lnTo>
                  <a:lnTo>
                    <a:pt x="27" y="261"/>
                  </a:lnTo>
                  <a:lnTo>
                    <a:pt x="26" y="261"/>
                  </a:lnTo>
                  <a:lnTo>
                    <a:pt x="24" y="262"/>
                  </a:lnTo>
                  <a:lnTo>
                    <a:pt x="23" y="262"/>
                  </a:lnTo>
                  <a:lnTo>
                    <a:pt x="23" y="263"/>
                  </a:lnTo>
                  <a:lnTo>
                    <a:pt x="21" y="265"/>
                  </a:lnTo>
                  <a:lnTo>
                    <a:pt x="19" y="267"/>
                  </a:lnTo>
                  <a:lnTo>
                    <a:pt x="17" y="268"/>
                  </a:lnTo>
                  <a:lnTo>
                    <a:pt x="17" y="269"/>
                  </a:lnTo>
                  <a:lnTo>
                    <a:pt x="16" y="271"/>
                  </a:lnTo>
                  <a:lnTo>
                    <a:pt x="16" y="271"/>
                  </a:lnTo>
                  <a:lnTo>
                    <a:pt x="15" y="272"/>
                  </a:lnTo>
                  <a:lnTo>
                    <a:pt x="16" y="274"/>
                  </a:lnTo>
                  <a:lnTo>
                    <a:pt x="15" y="275"/>
                  </a:lnTo>
                  <a:lnTo>
                    <a:pt x="15" y="275"/>
                  </a:lnTo>
                  <a:lnTo>
                    <a:pt x="15" y="276"/>
                  </a:lnTo>
                  <a:lnTo>
                    <a:pt x="14" y="278"/>
                  </a:lnTo>
                  <a:lnTo>
                    <a:pt x="15" y="279"/>
                  </a:lnTo>
                  <a:lnTo>
                    <a:pt x="16" y="279"/>
                  </a:lnTo>
                  <a:lnTo>
                    <a:pt x="17" y="279"/>
                  </a:lnTo>
                  <a:lnTo>
                    <a:pt x="19" y="280"/>
                  </a:lnTo>
                  <a:lnTo>
                    <a:pt x="20" y="280"/>
                  </a:lnTo>
                  <a:lnTo>
                    <a:pt x="22" y="282"/>
                  </a:lnTo>
                  <a:lnTo>
                    <a:pt x="22" y="283"/>
                  </a:lnTo>
                  <a:lnTo>
                    <a:pt x="22" y="285"/>
                  </a:lnTo>
                  <a:lnTo>
                    <a:pt x="21" y="286"/>
                  </a:lnTo>
                  <a:lnTo>
                    <a:pt x="19" y="287"/>
                  </a:lnTo>
                  <a:lnTo>
                    <a:pt x="17" y="287"/>
                  </a:lnTo>
                  <a:lnTo>
                    <a:pt x="16" y="287"/>
                  </a:lnTo>
                  <a:lnTo>
                    <a:pt x="15" y="288"/>
                  </a:lnTo>
                  <a:lnTo>
                    <a:pt x="14" y="288"/>
                  </a:lnTo>
                  <a:lnTo>
                    <a:pt x="15" y="290"/>
                  </a:lnTo>
                  <a:lnTo>
                    <a:pt x="14" y="294"/>
                  </a:lnTo>
                  <a:lnTo>
                    <a:pt x="11" y="295"/>
                  </a:lnTo>
                  <a:lnTo>
                    <a:pt x="10" y="296"/>
                  </a:lnTo>
                  <a:lnTo>
                    <a:pt x="8" y="297"/>
                  </a:lnTo>
                  <a:lnTo>
                    <a:pt x="6" y="299"/>
                  </a:lnTo>
                  <a:lnTo>
                    <a:pt x="7" y="299"/>
                  </a:lnTo>
                  <a:lnTo>
                    <a:pt x="6" y="300"/>
                  </a:lnTo>
                  <a:lnTo>
                    <a:pt x="6" y="302"/>
                  </a:lnTo>
                  <a:lnTo>
                    <a:pt x="5" y="303"/>
                  </a:lnTo>
                  <a:lnTo>
                    <a:pt x="4" y="304"/>
                  </a:lnTo>
                  <a:lnTo>
                    <a:pt x="3" y="304"/>
                  </a:lnTo>
                  <a:lnTo>
                    <a:pt x="1" y="305"/>
                  </a:lnTo>
                  <a:lnTo>
                    <a:pt x="5" y="307"/>
                  </a:lnTo>
                  <a:lnTo>
                    <a:pt x="2" y="310"/>
                  </a:lnTo>
                  <a:lnTo>
                    <a:pt x="5" y="312"/>
                  </a:lnTo>
                  <a:lnTo>
                    <a:pt x="5" y="317"/>
                  </a:lnTo>
                  <a:lnTo>
                    <a:pt x="7" y="318"/>
                  </a:lnTo>
                  <a:lnTo>
                    <a:pt x="7" y="320"/>
                  </a:lnTo>
                  <a:lnTo>
                    <a:pt x="7" y="322"/>
                  </a:lnTo>
                  <a:lnTo>
                    <a:pt x="6" y="324"/>
                  </a:lnTo>
                  <a:lnTo>
                    <a:pt x="6" y="326"/>
                  </a:lnTo>
                  <a:lnTo>
                    <a:pt x="8" y="326"/>
                  </a:lnTo>
                  <a:lnTo>
                    <a:pt x="8" y="327"/>
                  </a:lnTo>
                  <a:lnTo>
                    <a:pt x="9" y="335"/>
                  </a:lnTo>
                  <a:lnTo>
                    <a:pt x="9" y="337"/>
                  </a:lnTo>
                  <a:lnTo>
                    <a:pt x="11" y="340"/>
                  </a:lnTo>
                  <a:lnTo>
                    <a:pt x="10" y="342"/>
                  </a:lnTo>
                  <a:lnTo>
                    <a:pt x="9" y="342"/>
                  </a:lnTo>
                  <a:lnTo>
                    <a:pt x="8" y="344"/>
                  </a:lnTo>
                  <a:lnTo>
                    <a:pt x="7" y="347"/>
                  </a:lnTo>
                  <a:lnTo>
                    <a:pt x="7" y="349"/>
                  </a:lnTo>
                  <a:lnTo>
                    <a:pt x="7" y="350"/>
                  </a:lnTo>
                  <a:lnTo>
                    <a:pt x="3" y="354"/>
                  </a:lnTo>
                  <a:lnTo>
                    <a:pt x="1" y="358"/>
                  </a:lnTo>
                  <a:lnTo>
                    <a:pt x="2" y="358"/>
                  </a:lnTo>
                  <a:lnTo>
                    <a:pt x="3" y="358"/>
                  </a:lnTo>
                  <a:lnTo>
                    <a:pt x="4" y="358"/>
                  </a:lnTo>
                  <a:lnTo>
                    <a:pt x="12" y="360"/>
                  </a:lnTo>
                  <a:lnTo>
                    <a:pt x="13" y="361"/>
                  </a:lnTo>
                  <a:lnTo>
                    <a:pt x="14" y="362"/>
                  </a:lnTo>
                  <a:lnTo>
                    <a:pt x="15" y="362"/>
                  </a:lnTo>
                  <a:lnTo>
                    <a:pt x="15" y="362"/>
                  </a:lnTo>
                  <a:lnTo>
                    <a:pt x="15" y="363"/>
                  </a:lnTo>
                  <a:lnTo>
                    <a:pt x="15" y="364"/>
                  </a:lnTo>
                  <a:lnTo>
                    <a:pt x="15" y="365"/>
                  </a:lnTo>
                  <a:lnTo>
                    <a:pt x="16" y="365"/>
                  </a:lnTo>
                  <a:lnTo>
                    <a:pt x="16" y="365"/>
                  </a:lnTo>
                  <a:lnTo>
                    <a:pt x="17" y="365"/>
                  </a:lnTo>
                  <a:lnTo>
                    <a:pt x="19" y="365"/>
                  </a:lnTo>
                  <a:lnTo>
                    <a:pt x="20" y="366"/>
                  </a:lnTo>
                  <a:lnTo>
                    <a:pt x="20" y="368"/>
                  </a:lnTo>
                  <a:lnTo>
                    <a:pt x="20" y="370"/>
                  </a:lnTo>
                  <a:lnTo>
                    <a:pt x="20" y="372"/>
                  </a:lnTo>
                  <a:lnTo>
                    <a:pt x="23" y="376"/>
                  </a:lnTo>
                  <a:lnTo>
                    <a:pt x="24" y="377"/>
                  </a:lnTo>
                  <a:lnTo>
                    <a:pt x="24" y="378"/>
                  </a:lnTo>
                  <a:lnTo>
                    <a:pt x="25" y="378"/>
                  </a:lnTo>
                  <a:lnTo>
                    <a:pt x="27" y="378"/>
                  </a:lnTo>
                  <a:lnTo>
                    <a:pt x="30" y="377"/>
                  </a:lnTo>
                  <a:lnTo>
                    <a:pt x="31" y="378"/>
                  </a:lnTo>
                  <a:lnTo>
                    <a:pt x="31" y="378"/>
                  </a:lnTo>
                  <a:lnTo>
                    <a:pt x="32" y="377"/>
                  </a:lnTo>
                  <a:lnTo>
                    <a:pt x="33" y="376"/>
                  </a:lnTo>
                  <a:lnTo>
                    <a:pt x="34" y="377"/>
                  </a:lnTo>
                  <a:lnTo>
                    <a:pt x="36" y="380"/>
                  </a:lnTo>
                  <a:lnTo>
                    <a:pt x="40" y="383"/>
                  </a:lnTo>
                  <a:lnTo>
                    <a:pt x="47" y="389"/>
                  </a:lnTo>
                  <a:lnTo>
                    <a:pt x="48" y="390"/>
                  </a:lnTo>
                  <a:lnTo>
                    <a:pt x="50" y="390"/>
                  </a:lnTo>
                  <a:lnTo>
                    <a:pt x="54" y="391"/>
                  </a:lnTo>
                  <a:lnTo>
                    <a:pt x="55" y="392"/>
                  </a:lnTo>
                  <a:lnTo>
                    <a:pt x="58" y="392"/>
                  </a:lnTo>
                  <a:lnTo>
                    <a:pt x="68" y="394"/>
                  </a:lnTo>
                  <a:lnTo>
                    <a:pt x="71" y="395"/>
                  </a:lnTo>
                  <a:lnTo>
                    <a:pt x="72" y="395"/>
                  </a:lnTo>
                  <a:lnTo>
                    <a:pt x="74" y="395"/>
                  </a:lnTo>
                  <a:lnTo>
                    <a:pt x="79" y="396"/>
                  </a:lnTo>
                  <a:lnTo>
                    <a:pt x="80" y="396"/>
                  </a:lnTo>
                  <a:lnTo>
                    <a:pt x="80" y="395"/>
                  </a:lnTo>
                  <a:lnTo>
                    <a:pt x="93" y="388"/>
                  </a:lnTo>
                  <a:lnTo>
                    <a:pt x="103" y="380"/>
                  </a:lnTo>
                  <a:lnTo>
                    <a:pt x="112" y="374"/>
                  </a:lnTo>
                  <a:lnTo>
                    <a:pt x="124" y="366"/>
                  </a:lnTo>
                  <a:lnTo>
                    <a:pt x="131" y="363"/>
                  </a:lnTo>
                  <a:lnTo>
                    <a:pt x="138" y="358"/>
                  </a:lnTo>
                  <a:lnTo>
                    <a:pt x="150" y="350"/>
                  </a:lnTo>
                  <a:lnTo>
                    <a:pt x="163" y="342"/>
                  </a:lnTo>
                  <a:lnTo>
                    <a:pt x="172" y="335"/>
                  </a:lnTo>
                  <a:lnTo>
                    <a:pt x="187" y="327"/>
                  </a:lnTo>
                  <a:lnTo>
                    <a:pt x="192" y="323"/>
                  </a:lnTo>
                  <a:lnTo>
                    <a:pt x="208" y="313"/>
                  </a:lnTo>
                  <a:lnTo>
                    <a:pt x="226" y="302"/>
                  </a:lnTo>
                  <a:lnTo>
                    <a:pt x="234" y="296"/>
                  </a:lnTo>
                  <a:lnTo>
                    <a:pt x="243" y="292"/>
                  </a:lnTo>
                  <a:lnTo>
                    <a:pt x="251" y="287"/>
                  </a:lnTo>
                  <a:lnTo>
                    <a:pt x="259" y="282"/>
                  </a:lnTo>
                  <a:lnTo>
                    <a:pt x="268" y="277"/>
                  </a:lnTo>
                  <a:lnTo>
                    <a:pt x="276" y="271"/>
                  </a:lnTo>
                  <a:lnTo>
                    <a:pt x="284" y="267"/>
                  </a:lnTo>
                  <a:lnTo>
                    <a:pt x="293" y="263"/>
                  </a:lnTo>
                  <a:lnTo>
                    <a:pt x="301" y="257"/>
                  </a:lnTo>
                  <a:lnTo>
                    <a:pt x="309" y="252"/>
                  </a:lnTo>
                  <a:lnTo>
                    <a:pt x="317" y="247"/>
                  </a:lnTo>
                  <a:lnTo>
                    <a:pt x="326" y="242"/>
                  </a:lnTo>
                  <a:lnTo>
                    <a:pt x="331" y="239"/>
                  </a:lnTo>
                  <a:lnTo>
                    <a:pt x="334" y="237"/>
                  </a:lnTo>
                  <a:lnTo>
                    <a:pt x="342" y="232"/>
                  </a:lnTo>
                  <a:lnTo>
                    <a:pt x="351" y="227"/>
                  </a:lnTo>
                  <a:lnTo>
                    <a:pt x="358" y="223"/>
                  </a:lnTo>
                  <a:lnTo>
                    <a:pt x="369" y="216"/>
                  </a:lnTo>
                  <a:lnTo>
                    <a:pt x="388" y="210"/>
                  </a:lnTo>
                  <a:lnTo>
                    <a:pt x="390" y="209"/>
                  </a:lnTo>
                  <a:lnTo>
                    <a:pt x="391" y="207"/>
                  </a:lnTo>
                  <a:lnTo>
                    <a:pt x="395" y="201"/>
                  </a:lnTo>
                  <a:lnTo>
                    <a:pt x="407" y="176"/>
                  </a:lnTo>
                  <a:lnTo>
                    <a:pt x="407" y="174"/>
                  </a:lnTo>
                  <a:lnTo>
                    <a:pt x="408" y="171"/>
                  </a:lnTo>
                  <a:lnTo>
                    <a:pt x="407" y="155"/>
                  </a:lnTo>
                  <a:lnTo>
                    <a:pt x="406" y="140"/>
                  </a:lnTo>
                  <a:lnTo>
                    <a:pt x="406" y="138"/>
                  </a:lnTo>
                  <a:lnTo>
                    <a:pt x="407" y="133"/>
                  </a:lnTo>
                  <a:lnTo>
                    <a:pt x="411" y="121"/>
                  </a:lnTo>
                  <a:lnTo>
                    <a:pt x="412" y="113"/>
                  </a:lnTo>
                  <a:lnTo>
                    <a:pt x="412" y="110"/>
                  </a:lnTo>
                  <a:lnTo>
                    <a:pt x="415" y="104"/>
                  </a:lnTo>
                  <a:lnTo>
                    <a:pt x="418" y="100"/>
                  </a:lnTo>
                  <a:lnTo>
                    <a:pt x="420" y="98"/>
                  </a:lnTo>
                  <a:lnTo>
                    <a:pt x="420" y="95"/>
                  </a:lnTo>
                  <a:lnTo>
                    <a:pt x="420" y="82"/>
                  </a:lnTo>
                  <a:lnTo>
                    <a:pt x="420" y="79"/>
                  </a:lnTo>
                  <a:lnTo>
                    <a:pt x="419" y="75"/>
                  </a:lnTo>
                  <a:lnTo>
                    <a:pt x="413" y="64"/>
                  </a:lnTo>
                  <a:lnTo>
                    <a:pt x="411" y="59"/>
                  </a:lnTo>
                  <a:lnTo>
                    <a:pt x="410" y="57"/>
                  </a:lnTo>
                  <a:lnTo>
                    <a:pt x="410" y="56"/>
                  </a:lnTo>
                  <a:lnTo>
                    <a:pt x="413" y="32"/>
                  </a:lnTo>
                  <a:lnTo>
                    <a:pt x="413" y="30"/>
                  </a:lnTo>
                  <a:lnTo>
                    <a:pt x="420" y="17"/>
                  </a:lnTo>
                  <a:lnTo>
                    <a:pt x="421" y="15"/>
                  </a:lnTo>
                  <a:lnTo>
                    <a:pt x="423" y="14"/>
                  </a:lnTo>
                  <a:lnTo>
                    <a:pt x="429" y="13"/>
                  </a:lnTo>
                  <a:lnTo>
                    <a:pt x="452" y="9"/>
                  </a:lnTo>
                  <a:lnTo>
                    <a:pt x="453" y="8"/>
                  </a:lnTo>
                  <a:lnTo>
                    <a:pt x="455" y="6"/>
                  </a:lnTo>
                  <a:lnTo>
                    <a:pt x="460" y="0"/>
                  </a:lnTo>
                  <a:lnTo>
                    <a:pt x="272" y="0"/>
                  </a:lnTo>
                  <a:lnTo>
                    <a:pt x="261" y="2"/>
                  </a:lnTo>
                  <a:lnTo>
                    <a:pt x="257" y="2"/>
                  </a:lnTo>
                  <a:lnTo>
                    <a:pt x="251" y="0"/>
                  </a:lnTo>
                  <a:lnTo>
                    <a:pt x="134" y="0"/>
                  </a:lnTo>
                  <a:lnTo>
                    <a:pt x="127" y="5"/>
                  </a:lnTo>
                  <a:lnTo>
                    <a:pt x="124" y="5"/>
                  </a:lnTo>
                  <a:lnTo>
                    <a:pt x="112" y="2"/>
                  </a:lnTo>
                  <a:lnTo>
                    <a:pt x="110" y="3"/>
                  </a:lnTo>
                  <a:lnTo>
                    <a:pt x="105" y="4"/>
                  </a:lnTo>
                  <a:lnTo>
                    <a:pt x="104" y="4"/>
                  </a:lnTo>
                  <a:lnTo>
                    <a:pt x="102" y="3"/>
                  </a:lnTo>
                  <a:lnTo>
                    <a:pt x="101" y="3"/>
                  </a:lnTo>
                  <a:lnTo>
                    <a:pt x="101" y="4"/>
                  </a:lnTo>
                  <a:lnTo>
                    <a:pt x="100" y="5"/>
                  </a:lnTo>
                  <a:lnTo>
                    <a:pt x="99" y="5"/>
                  </a:lnTo>
                  <a:lnTo>
                    <a:pt x="98" y="6"/>
                  </a:lnTo>
                  <a:lnTo>
                    <a:pt x="97" y="5"/>
                  </a:lnTo>
                  <a:lnTo>
                    <a:pt x="95" y="4"/>
                  </a:lnTo>
                  <a:lnTo>
                    <a:pt x="95" y="3"/>
                  </a:lnTo>
                  <a:lnTo>
                    <a:pt x="95" y="0"/>
                  </a:lnTo>
                  <a:lnTo>
                    <a:pt x="63" y="0"/>
                  </a:lnTo>
                  <a:lnTo>
                    <a:pt x="62" y="2"/>
                  </a:lnTo>
                  <a:lnTo>
                    <a:pt x="62" y="6"/>
                  </a:lnTo>
                  <a:lnTo>
                    <a:pt x="62" y="10"/>
                  </a:lnTo>
                  <a:lnTo>
                    <a:pt x="62" y="13"/>
                  </a:lnTo>
                  <a:lnTo>
                    <a:pt x="59" y="17"/>
                  </a:lnTo>
                  <a:lnTo>
                    <a:pt x="59" y="19"/>
                  </a:lnTo>
                  <a:lnTo>
                    <a:pt x="59" y="20"/>
                  </a:lnTo>
                  <a:lnTo>
                    <a:pt x="61" y="26"/>
                  </a:lnTo>
                  <a:lnTo>
                    <a:pt x="62" y="27"/>
                  </a:lnTo>
                  <a:lnTo>
                    <a:pt x="62" y="28"/>
                  </a:lnTo>
                  <a:lnTo>
                    <a:pt x="63" y="28"/>
                  </a:lnTo>
                  <a:lnTo>
                    <a:pt x="63" y="29"/>
                  </a:lnTo>
                  <a:lnTo>
                    <a:pt x="63" y="30"/>
                  </a:lnTo>
                  <a:lnTo>
                    <a:pt x="63" y="32"/>
                  </a:lnTo>
                  <a:lnTo>
                    <a:pt x="62" y="32"/>
                  </a:lnTo>
                  <a:lnTo>
                    <a:pt x="63" y="33"/>
                  </a:lnTo>
                  <a:lnTo>
                    <a:pt x="66" y="33"/>
                  </a:lnTo>
                  <a:lnTo>
                    <a:pt x="67" y="34"/>
                  </a:lnTo>
                  <a:lnTo>
                    <a:pt x="68" y="35"/>
                  </a:lnTo>
                  <a:lnTo>
                    <a:pt x="69" y="36"/>
                  </a:lnTo>
                  <a:lnTo>
                    <a:pt x="69" y="37"/>
                  </a:lnTo>
                  <a:lnTo>
                    <a:pt x="70" y="39"/>
                  </a:lnTo>
                  <a:lnTo>
                    <a:pt x="70" y="41"/>
                  </a:lnTo>
                  <a:lnTo>
                    <a:pt x="69" y="42"/>
                  </a:lnTo>
                  <a:lnTo>
                    <a:pt x="63" y="43"/>
                  </a:lnTo>
                  <a:lnTo>
                    <a:pt x="62" y="43"/>
                  </a:lnTo>
                  <a:lnTo>
                    <a:pt x="57" y="42"/>
                  </a:lnTo>
                  <a:lnTo>
                    <a:pt x="55" y="43"/>
                  </a:lnTo>
                  <a:lnTo>
                    <a:pt x="54" y="43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53" y="44"/>
                  </a:lnTo>
                  <a:lnTo>
                    <a:pt x="50" y="44"/>
                  </a:lnTo>
                  <a:lnTo>
                    <a:pt x="49" y="44"/>
                  </a:lnTo>
                  <a:lnTo>
                    <a:pt x="48" y="44"/>
                  </a:lnTo>
                  <a:lnTo>
                    <a:pt x="47" y="42"/>
                  </a:lnTo>
                  <a:lnTo>
                    <a:pt x="46" y="43"/>
                  </a:lnTo>
                  <a:lnTo>
                    <a:pt x="47" y="44"/>
                  </a:lnTo>
                  <a:lnTo>
                    <a:pt x="47" y="45"/>
                  </a:lnTo>
                  <a:lnTo>
                    <a:pt x="46" y="45"/>
                  </a:lnTo>
                  <a:lnTo>
                    <a:pt x="46" y="46"/>
                  </a:lnTo>
                  <a:lnTo>
                    <a:pt x="46" y="48"/>
                  </a:lnTo>
                  <a:lnTo>
                    <a:pt x="46" y="61"/>
                  </a:lnTo>
                  <a:lnTo>
                    <a:pt x="46" y="64"/>
                  </a:lnTo>
                  <a:lnTo>
                    <a:pt x="45" y="64"/>
                  </a:lnTo>
                  <a:lnTo>
                    <a:pt x="41" y="63"/>
                  </a:lnTo>
                  <a:lnTo>
                    <a:pt x="39" y="64"/>
                  </a:lnTo>
                  <a:lnTo>
                    <a:pt x="39" y="67"/>
                  </a:lnTo>
                  <a:lnTo>
                    <a:pt x="38" y="67"/>
                  </a:lnTo>
                  <a:lnTo>
                    <a:pt x="37" y="67"/>
                  </a:lnTo>
                  <a:lnTo>
                    <a:pt x="34" y="67"/>
                  </a:lnTo>
                  <a:lnTo>
                    <a:pt x="32" y="70"/>
                  </a:lnTo>
                  <a:lnTo>
                    <a:pt x="32" y="76"/>
                  </a:lnTo>
                  <a:lnTo>
                    <a:pt x="31" y="79"/>
                  </a:lnTo>
                  <a:lnTo>
                    <a:pt x="30" y="80"/>
                  </a:lnTo>
                  <a:lnTo>
                    <a:pt x="25" y="76"/>
                  </a:lnTo>
                  <a:lnTo>
                    <a:pt x="23" y="75"/>
                  </a:lnTo>
                  <a:lnTo>
                    <a:pt x="21" y="75"/>
                  </a:lnTo>
                  <a:lnTo>
                    <a:pt x="19" y="75"/>
                  </a:lnTo>
                  <a:lnTo>
                    <a:pt x="18" y="75"/>
                  </a:lnTo>
                  <a:lnTo>
                    <a:pt x="18" y="74"/>
                  </a:lnTo>
                  <a:lnTo>
                    <a:pt x="18" y="73"/>
                  </a:lnTo>
                  <a:lnTo>
                    <a:pt x="18" y="71"/>
                  </a:lnTo>
                  <a:lnTo>
                    <a:pt x="17" y="70"/>
                  </a:lnTo>
                  <a:lnTo>
                    <a:pt x="16" y="70"/>
                  </a:lnTo>
                  <a:lnTo>
                    <a:pt x="15" y="71"/>
                  </a:lnTo>
                  <a:lnTo>
                    <a:pt x="14" y="71"/>
                  </a:lnTo>
                  <a:lnTo>
                    <a:pt x="13" y="71"/>
                  </a:lnTo>
                  <a:lnTo>
                    <a:pt x="11" y="74"/>
                  </a:lnTo>
                  <a:lnTo>
                    <a:pt x="11" y="75"/>
                  </a:lnTo>
                  <a:lnTo>
                    <a:pt x="10" y="76"/>
                  </a:lnTo>
                  <a:lnTo>
                    <a:pt x="8" y="77"/>
                  </a:lnTo>
                  <a:lnTo>
                    <a:pt x="4" y="76"/>
                  </a:lnTo>
                  <a:lnTo>
                    <a:pt x="6" y="78"/>
                  </a:lnTo>
                  <a:lnTo>
                    <a:pt x="7" y="80"/>
                  </a:lnTo>
                  <a:lnTo>
                    <a:pt x="7" y="83"/>
                  </a:lnTo>
                  <a:lnTo>
                    <a:pt x="7" y="84"/>
                  </a:lnTo>
                  <a:lnTo>
                    <a:pt x="7" y="86"/>
                  </a:lnTo>
                  <a:lnTo>
                    <a:pt x="7" y="87"/>
                  </a:lnTo>
                  <a:lnTo>
                    <a:pt x="5" y="92"/>
                  </a:lnTo>
                  <a:lnTo>
                    <a:pt x="3" y="93"/>
                  </a:lnTo>
                  <a:lnTo>
                    <a:pt x="2" y="94"/>
                  </a:lnTo>
                  <a:lnTo>
                    <a:pt x="2" y="95"/>
                  </a:lnTo>
                  <a:lnTo>
                    <a:pt x="3" y="96"/>
                  </a:lnTo>
                  <a:lnTo>
                    <a:pt x="3" y="97"/>
                  </a:lnTo>
                  <a:lnTo>
                    <a:pt x="3" y="99"/>
                  </a:lnTo>
                  <a:lnTo>
                    <a:pt x="1" y="99"/>
                  </a:lnTo>
                  <a:lnTo>
                    <a:pt x="0" y="101"/>
                  </a:lnTo>
                  <a:lnTo>
                    <a:pt x="0" y="102"/>
                  </a:lnTo>
                  <a:lnTo>
                    <a:pt x="0" y="103"/>
                  </a:lnTo>
                  <a:lnTo>
                    <a:pt x="2" y="105"/>
                  </a:lnTo>
                  <a:lnTo>
                    <a:pt x="3" y="106"/>
                  </a:lnTo>
                  <a:lnTo>
                    <a:pt x="3" y="107"/>
                  </a:lnTo>
                  <a:lnTo>
                    <a:pt x="2" y="107"/>
                  </a:lnTo>
                  <a:lnTo>
                    <a:pt x="2" y="109"/>
                  </a:lnTo>
                  <a:lnTo>
                    <a:pt x="3" y="109"/>
                  </a:lnTo>
                  <a:lnTo>
                    <a:pt x="5" y="108"/>
                  </a:lnTo>
                  <a:lnTo>
                    <a:pt x="6" y="108"/>
                  </a:lnTo>
                  <a:lnTo>
                    <a:pt x="7" y="109"/>
                  </a:lnTo>
                  <a:lnTo>
                    <a:pt x="7" y="110"/>
                  </a:lnTo>
                  <a:lnTo>
                    <a:pt x="7" y="110"/>
                  </a:lnTo>
                  <a:lnTo>
                    <a:pt x="9" y="111"/>
                  </a:lnTo>
                  <a:lnTo>
                    <a:pt x="13" y="116"/>
                  </a:lnTo>
                  <a:lnTo>
                    <a:pt x="14" y="117"/>
                  </a:lnTo>
                  <a:lnTo>
                    <a:pt x="14" y="117"/>
                  </a:lnTo>
                  <a:lnTo>
                    <a:pt x="14" y="123"/>
                  </a:lnTo>
                  <a:lnTo>
                    <a:pt x="15" y="125"/>
                  </a:lnTo>
                  <a:lnTo>
                    <a:pt x="14" y="129"/>
                  </a:lnTo>
                  <a:lnTo>
                    <a:pt x="16" y="135"/>
                  </a:lnTo>
                  <a:lnTo>
                    <a:pt x="16" y="137"/>
                  </a:lnTo>
                  <a:lnTo>
                    <a:pt x="15" y="138"/>
                  </a:lnTo>
                  <a:lnTo>
                    <a:pt x="12" y="144"/>
                  </a:lnTo>
                  <a:lnTo>
                    <a:pt x="11" y="145"/>
                  </a:lnTo>
                  <a:lnTo>
                    <a:pt x="11" y="149"/>
                  </a:lnTo>
                  <a:lnTo>
                    <a:pt x="12" y="150"/>
                  </a:lnTo>
                  <a:lnTo>
                    <a:pt x="12" y="152"/>
                  </a:lnTo>
                  <a:lnTo>
                    <a:pt x="12" y="153"/>
                  </a:lnTo>
                  <a:lnTo>
                    <a:pt x="12" y="154"/>
                  </a:lnTo>
                  <a:lnTo>
                    <a:pt x="11" y="155"/>
                  </a:lnTo>
                  <a:lnTo>
                    <a:pt x="10" y="157"/>
                  </a:lnTo>
                  <a:lnTo>
                    <a:pt x="10" y="158"/>
                  </a:lnTo>
                  <a:lnTo>
                    <a:pt x="10" y="159"/>
                  </a:lnTo>
                  <a:lnTo>
                    <a:pt x="11" y="160"/>
                  </a:lnTo>
                  <a:lnTo>
                    <a:pt x="11" y="160"/>
                  </a:lnTo>
                  <a:lnTo>
                    <a:pt x="10" y="161"/>
                  </a:lnTo>
                  <a:lnTo>
                    <a:pt x="10" y="161"/>
                  </a:lnTo>
                  <a:lnTo>
                    <a:pt x="9" y="161"/>
                  </a:lnTo>
                  <a:lnTo>
                    <a:pt x="12" y="168"/>
                  </a:lnTo>
                  <a:lnTo>
                    <a:pt x="13" y="170"/>
                  </a:lnTo>
                  <a:lnTo>
                    <a:pt x="13" y="171"/>
                  </a:lnTo>
                  <a:lnTo>
                    <a:pt x="15" y="173"/>
                  </a:lnTo>
                  <a:lnTo>
                    <a:pt x="15" y="174"/>
                  </a:lnTo>
                  <a:lnTo>
                    <a:pt x="15" y="177"/>
                  </a:lnTo>
                  <a:lnTo>
                    <a:pt x="15" y="178"/>
                  </a:lnTo>
                  <a:lnTo>
                    <a:pt x="15" y="180"/>
                  </a:lnTo>
                  <a:lnTo>
                    <a:pt x="15" y="182"/>
                  </a:lnTo>
                  <a:lnTo>
                    <a:pt x="16" y="185"/>
                  </a:lnTo>
                  <a:lnTo>
                    <a:pt x="16" y="186"/>
                  </a:lnTo>
                  <a:lnTo>
                    <a:pt x="18" y="186"/>
                  </a:lnTo>
                  <a:lnTo>
                    <a:pt x="19" y="18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2032">
              <a:extLst>
                <a:ext uri="{FF2B5EF4-FFF2-40B4-BE49-F238E27FC236}">
                  <a16:creationId xmlns:a16="http://schemas.microsoft.com/office/drawing/2014/main" id="{F0151FB7-32B0-D0D6-EC7F-85E0189DD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1975" y="1058863"/>
              <a:ext cx="334963" cy="95250"/>
            </a:xfrm>
            <a:custGeom>
              <a:avLst/>
              <a:gdLst>
                <a:gd name="T0" fmla="*/ 8 w 211"/>
                <a:gd name="T1" fmla="*/ 4 h 60"/>
                <a:gd name="T2" fmla="*/ 11 w 211"/>
                <a:gd name="T3" fmla="*/ 7 h 60"/>
                <a:gd name="T4" fmla="*/ 17 w 211"/>
                <a:gd name="T5" fmla="*/ 9 h 60"/>
                <a:gd name="T6" fmla="*/ 22 w 211"/>
                <a:gd name="T7" fmla="*/ 11 h 60"/>
                <a:gd name="T8" fmla="*/ 27 w 211"/>
                <a:gd name="T9" fmla="*/ 11 h 60"/>
                <a:gd name="T10" fmla="*/ 29 w 211"/>
                <a:gd name="T11" fmla="*/ 12 h 60"/>
                <a:gd name="T12" fmla="*/ 35 w 211"/>
                <a:gd name="T13" fmla="*/ 17 h 60"/>
                <a:gd name="T14" fmla="*/ 39 w 211"/>
                <a:gd name="T15" fmla="*/ 22 h 60"/>
                <a:gd name="T16" fmla="*/ 42 w 211"/>
                <a:gd name="T17" fmla="*/ 25 h 60"/>
                <a:gd name="T18" fmla="*/ 42 w 211"/>
                <a:gd name="T19" fmla="*/ 28 h 60"/>
                <a:gd name="T20" fmla="*/ 50 w 211"/>
                <a:gd name="T21" fmla="*/ 36 h 60"/>
                <a:gd name="T22" fmla="*/ 50 w 211"/>
                <a:gd name="T23" fmla="*/ 40 h 60"/>
                <a:gd name="T24" fmla="*/ 56 w 211"/>
                <a:gd name="T25" fmla="*/ 47 h 60"/>
                <a:gd name="T26" fmla="*/ 60 w 211"/>
                <a:gd name="T27" fmla="*/ 49 h 60"/>
                <a:gd name="T28" fmla="*/ 67 w 211"/>
                <a:gd name="T29" fmla="*/ 53 h 60"/>
                <a:gd name="T30" fmla="*/ 72 w 211"/>
                <a:gd name="T31" fmla="*/ 54 h 60"/>
                <a:gd name="T32" fmla="*/ 86 w 211"/>
                <a:gd name="T33" fmla="*/ 60 h 60"/>
                <a:gd name="T34" fmla="*/ 93 w 211"/>
                <a:gd name="T35" fmla="*/ 56 h 60"/>
                <a:gd name="T36" fmla="*/ 101 w 211"/>
                <a:gd name="T37" fmla="*/ 53 h 60"/>
                <a:gd name="T38" fmla="*/ 109 w 211"/>
                <a:gd name="T39" fmla="*/ 54 h 60"/>
                <a:gd name="T40" fmla="*/ 112 w 211"/>
                <a:gd name="T41" fmla="*/ 54 h 60"/>
                <a:gd name="T42" fmla="*/ 113 w 211"/>
                <a:gd name="T43" fmla="*/ 52 h 60"/>
                <a:gd name="T44" fmla="*/ 118 w 211"/>
                <a:gd name="T45" fmla="*/ 52 h 60"/>
                <a:gd name="T46" fmla="*/ 121 w 211"/>
                <a:gd name="T47" fmla="*/ 52 h 60"/>
                <a:gd name="T48" fmla="*/ 128 w 211"/>
                <a:gd name="T49" fmla="*/ 50 h 60"/>
                <a:gd name="T50" fmla="*/ 133 w 211"/>
                <a:gd name="T51" fmla="*/ 51 h 60"/>
                <a:gd name="T52" fmla="*/ 139 w 211"/>
                <a:gd name="T53" fmla="*/ 49 h 60"/>
                <a:gd name="T54" fmla="*/ 144 w 211"/>
                <a:gd name="T55" fmla="*/ 51 h 60"/>
                <a:gd name="T56" fmla="*/ 146 w 211"/>
                <a:gd name="T57" fmla="*/ 50 h 60"/>
                <a:gd name="T58" fmla="*/ 151 w 211"/>
                <a:gd name="T59" fmla="*/ 45 h 60"/>
                <a:gd name="T60" fmla="*/ 153 w 211"/>
                <a:gd name="T61" fmla="*/ 47 h 60"/>
                <a:gd name="T62" fmla="*/ 155 w 211"/>
                <a:gd name="T63" fmla="*/ 50 h 60"/>
                <a:gd name="T64" fmla="*/ 159 w 211"/>
                <a:gd name="T65" fmla="*/ 44 h 60"/>
                <a:gd name="T66" fmla="*/ 163 w 211"/>
                <a:gd name="T67" fmla="*/ 42 h 60"/>
                <a:gd name="T68" fmla="*/ 165 w 211"/>
                <a:gd name="T69" fmla="*/ 38 h 60"/>
                <a:gd name="T70" fmla="*/ 167 w 211"/>
                <a:gd name="T71" fmla="*/ 35 h 60"/>
                <a:gd name="T72" fmla="*/ 171 w 211"/>
                <a:gd name="T73" fmla="*/ 35 h 60"/>
                <a:gd name="T74" fmla="*/ 175 w 211"/>
                <a:gd name="T75" fmla="*/ 38 h 60"/>
                <a:gd name="T76" fmla="*/ 175 w 211"/>
                <a:gd name="T77" fmla="*/ 44 h 60"/>
                <a:gd name="T78" fmla="*/ 175 w 211"/>
                <a:gd name="T79" fmla="*/ 42 h 60"/>
                <a:gd name="T80" fmla="*/ 177 w 211"/>
                <a:gd name="T81" fmla="*/ 37 h 60"/>
                <a:gd name="T82" fmla="*/ 178 w 211"/>
                <a:gd name="T83" fmla="*/ 35 h 60"/>
                <a:gd name="T84" fmla="*/ 184 w 211"/>
                <a:gd name="T85" fmla="*/ 32 h 60"/>
                <a:gd name="T86" fmla="*/ 184 w 211"/>
                <a:gd name="T87" fmla="*/ 25 h 60"/>
                <a:gd name="T88" fmla="*/ 191 w 211"/>
                <a:gd name="T89" fmla="*/ 20 h 60"/>
                <a:gd name="T90" fmla="*/ 198 w 211"/>
                <a:gd name="T91" fmla="*/ 9 h 60"/>
                <a:gd name="T92" fmla="*/ 211 w 211"/>
                <a:gd name="T93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1" h="60">
                  <a:moveTo>
                    <a:pt x="2" y="1"/>
                  </a:moveTo>
                  <a:lnTo>
                    <a:pt x="6" y="4"/>
                  </a:lnTo>
                  <a:lnTo>
                    <a:pt x="8" y="4"/>
                  </a:lnTo>
                  <a:lnTo>
                    <a:pt x="9" y="4"/>
                  </a:lnTo>
                  <a:lnTo>
                    <a:pt x="10" y="5"/>
                  </a:lnTo>
                  <a:lnTo>
                    <a:pt x="11" y="7"/>
                  </a:lnTo>
                  <a:lnTo>
                    <a:pt x="15" y="8"/>
                  </a:lnTo>
                  <a:lnTo>
                    <a:pt x="15" y="9"/>
                  </a:lnTo>
                  <a:lnTo>
                    <a:pt x="17" y="9"/>
                  </a:lnTo>
                  <a:lnTo>
                    <a:pt x="19" y="9"/>
                  </a:lnTo>
                  <a:lnTo>
                    <a:pt x="21" y="10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4" y="11"/>
                  </a:lnTo>
                  <a:lnTo>
                    <a:pt x="27" y="11"/>
                  </a:lnTo>
                  <a:lnTo>
                    <a:pt x="27" y="12"/>
                  </a:lnTo>
                  <a:lnTo>
                    <a:pt x="28" y="12"/>
                  </a:lnTo>
                  <a:lnTo>
                    <a:pt x="29" y="12"/>
                  </a:lnTo>
                  <a:lnTo>
                    <a:pt x="30" y="12"/>
                  </a:lnTo>
                  <a:lnTo>
                    <a:pt x="31" y="12"/>
                  </a:lnTo>
                  <a:lnTo>
                    <a:pt x="35" y="17"/>
                  </a:lnTo>
                  <a:lnTo>
                    <a:pt x="36" y="18"/>
                  </a:lnTo>
                  <a:lnTo>
                    <a:pt x="37" y="20"/>
                  </a:lnTo>
                  <a:lnTo>
                    <a:pt x="39" y="22"/>
                  </a:lnTo>
                  <a:lnTo>
                    <a:pt x="40" y="23"/>
                  </a:lnTo>
                  <a:lnTo>
                    <a:pt x="41" y="23"/>
                  </a:lnTo>
                  <a:lnTo>
                    <a:pt x="42" y="25"/>
                  </a:lnTo>
                  <a:lnTo>
                    <a:pt x="42" y="26"/>
                  </a:lnTo>
                  <a:lnTo>
                    <a:pt x="42" y="27"/>
                  </a:lnTo>
                  <a:lnTo>
                    <a:pt x="42" y="28"/>
                  </a:lnTo>
                  <a:lnTo>
                    <a:pt x="43" y="30"/>
                  </a:lnTo>
                  <a:lnTo>
                    <a:pt x="48" y="34"/>
                  </a:lnTo>
                  <a:lnTo>
                    <a:pt x="50" y="36"/>
                  </a:lnTo>
                  <a:lnTo>
                    <a:pt x="50" y="37"/>
                  </a:lnTo>
                  <a:lnTo>
                    <a:pt x="50" y="40"/>
                  </a:lnTo>
                  <a:lnTo>
                    <a:pt x="50" y="40"/>
                  </a:lnTo>
                  <a:lnTo>
                    <a:pt x="51" y="42"/>
                  </a:lnTo>
                  <a:lnTo>
                    <a:pt x="52" y="42"/>
                  </a:lnTo>
                  <a:lnTo>
                    <a:pt x="56" y="47"/>
                  </a:lnTo>
                  <a:lnTo>
                    <a:pt x="58" y="48"/>
                  </a:lnTo>
                  <a:lnTo>
                    <a:pt x="59" y="48"/>
                  </a:lnTo>
                  <a:lnTo>
                    <a:pt x="60" y="49"/>
                  </a:lnTo>
                  <a:lnTo>
                    <a:pt x="61" y="50"/>
                  </a:lnTo>
                  <a:lnTo>
                    <a:pt x="62" y="51"/>
                  </a:lnTo>
                  <a:lnTo>
                    <a:pt x="67" y="53"/>
                  </a:lnTo>
                  <a:lnTo>
                    <a:pt x="69" y="53"/>
                  </a:lnTo>
                  <a:lnTo>
                    <a:pt x="71" y="54"/>
                  </a:lnTo>
                  <a:lnTo>
                    <a:pt x="72" y="54"/>
                  </a:lnTo>
                  <a:lnTo>
                    <a:pt x="76" y="57"/>
                  </a:lnTo>
                  <a:lnTo>
                    <a:pt x="79" y="59"/>
                  </a:lnTo>
                  <a:lnTo>
                    <a:pt x="86" y="60"/>
                  </a:lnTo>
                  <a:lnTo>
                    <a:pt x="89" y="60"/>
                  </a:lnTo>
                  <a:lnTo>
                    <a:pt x="93" y="57"/>
                  </a:lnTo>
                  <a:lnTo>
                    <a:pt x="93" y="56"/>
                  </a:lnTo>
                  <a:lnTo>
                    <a:pt x="94" y="56"/>
                  </a:lnTo>
                  <a:lnTo>
                    <a:pt x="99" y="53"/>
                  </a:lnTo>
                  <a:lnTo>
                    <a:pt x="101" y="53"/>
                  </a:lnTo>
                  <a:lnTo>
                    <a:pt x="105" y="54"/>
                  </a:lnTo>
                  <a:lnTo>
                    <a:pt x="108" y="54"/>
                  </a:lnTo>
                  <a:lnTo>
                    <a:pt x="109" y="54"/>
                  </a:lnTo>
                  <a:lnTo>
                    <a:pt x="110" y="55"/>
                  </a:lnTo>
                  <a:lnTo>
                    <a:pt x="111" y="55"/>
                  </a:lnTo>
                  <a:lnTo>
                    <a:pt x="112" y="54"/>
                  </a:lnTo>
                  <a:lnTo>
                    <a:pt x="112" y="53"/>
                  </a:lnTo>
                  <a:lnTo>
                    <a:pt x="112" y="52"/>
                  </a:lnTo>
                  <a:lnTo>
                    <a:pt x="113" y="52"/>
                  </a:lnTo>
                  <a:lnTo>
                    <a:pt x="115" y="51"/>
                  </a:lnTo>
                  <a:lnTo>
                    <a:pt x="116" y="51"/>
                  </a:lnTo>
                  <a:lnTo>
                    <a:pt x="118" y="52"/>
                  </a:lnTo>
                  <a:lnTo>
                    <a:pt x="119" y="52"/>
                  </a:lnTo>
                  <a:lnTo>
                    <a:pt x="120" y="52"/>
                  </a:lnTo>
                  <a:lnTo>
                    <a:pt x="121" y="52"/>
                  </a:lnTo>
                  <a:lnTo>
                    <a:pt x="125" y="52"/>
                  </a:lnTo>
                  <a:lnTo>
                    <a:pt x="127" y="52"/>
                  </a:lnTo>
                  <a:lnTo>
                    <a:pt x="128" y="50"/>
                  </a:lnTo>
                  <a:lnTo>
                    <a:pt x="130" y="50"/>
                  </a:lnTo>
                  <a:lnTo>
                    <a:pt x="133" y="51"/>
                  </a:lnTo>
                  <a:lnTo>
                    <a:pt x="133" y="51"/>
                  </a:lnTo>
                  <a:lnTo>
                    <a:pt x="136" y="49"/>
                  </a:lnTo>
                  <a:lnTo>
                    <a:pt x="137" y="49"/>
                  </a:lnTo>
                  <a:lnTo>
                    <a:pt x="139" y="49"/>
                  </a:lnTo>
                  <a:lnTo>
                    <a:pt x="143" y="50"/>
                  </a:lnTo>
                  <a:lnTo>
                    <a:pt x="144" y="50"/>
                  </a:lnTo>
                  <a:lnTo>
                    <a:pt x="144" y="51"/>
                  </a:lnTo>
                  <a:lnTo>
                    <a:pt x="144" y="52"/>
                  </a:lnTo>
                  <a:lnTo>
                    <a:pt x="145" y="52"/>
                  </a:lnTo>
                  <a:lnTo>
                    <a:pt x="146" y="50"/>
                  </a:lnTo>
                  <a:lnTo>
                    <a:pt x="148" y="48"/>
                  </a:lnTo>
                  <a:lnTo>
                    <a:pt x="150" y="46"/>
                  </a:lnTo>
                  <a:lnTo>
                    <a:pt x="151" y="45"/>
                  </a:lnTo>
                  <a:lnTo>
                    <a:pt x="152" y="45"/>
                  </a:lnTo>
                  <a:lnTo>
                    <a:pt x="153" y="46"/>
                  </a:lnTo>
                  <a:lnTo>
                    <a:pt x="153" y="47"/>
                  </a:lnTo>
                  <a:lnTo>
                    <a:pt x="154" y="50"/>
                  </a:lnTo>
                  <a:lnTo>
                    <a:pt x="154" y="51"/>
                  </a:lnTo>
                  <a:lnTo>
                    <a:pt x="155" y="50"/>
                  </a:lnTo>
                  <a:lnTo>
                    <a:pt x="156" y="47"/>
                  </a:lnTo>
                  <a:lnTo>
                    <a:pt x="156" y="46"/>
                  </a:lnTo>
                  <a:lnTo>
                    <a:pt x="159" y="44"/>
                  </a:lnTo>
                  <a:lnTo>
                    <a:pt x="161" y="43"/>
                  </a:lnTo>
                  <a:lnTo>
                    <a:pt x="162" y="42"/>
                  </a:lnTo>
                  <a:lnTo>
                    <a:pt x="163" y="42"/>
                  </a:lnTo>
                  <a:lnTo>
                    <a:pt x="164" y="40"/>
                  </a:lnTo>
                  <a:lnTo>
                    <a:pt x="165" y="39"/>
                  </a:lnTo>
                  <a:lnTo>
                    <a:pt x="165" y="38"/>
                  </a:lnTo>
                  <a:lnTo>
                    <a:pt x="166" y="38"/>
                  </a:lnTo>
                  <a:lnTo>
                    <a:pt x="167" y="37"/>
                  </a:lnTo>
                  <a:lnTo>
                    <a:pt x="167" y="35"/>
                  </a:lnTo>
                  <a:lnTo>
                    <a:pt x="168" y="34"/>
                  </a:lnTo>
                  <a:lnTo>
                    <a:pt x="170" y="34"/>
                  </a:lnTo>
                  <a:lnTo>
                    <a:pt x="171" y="35"/>
                  </a:lnTo>
                  <a:lnTo>
                    <a:pt x="172" y="35"/>
                  </a:lnTo>
                  <a:lnTo>
                    <a:pt x="174" y="36"/>
                  </a:lnTo>
                  <a:lnTo>
                    <a:pt x="175" y="38"/>
                  </a:lnTo>
                  <a:lnTo>
                    <a:pt x="175" y="41"/>
                  </a:lnTo>
                  <a:lnTo>
                    <a:pt x="175" y="43"/>
                  </a:lnTo>
                  <a:lnTo>
                    <a:pt x="175" y="44"/>
                  </a:lnTo>
                  <a:lnTo>
                    <a:pt x="175" y="44"/>
                  </a:lnTo>
                  <a:lnTo>
                    <a:pt x="175" y="43"/>
                  </a:lnTo>
                  <a:lnTo>
                    <a:pt x="175" y="42"/>
                  </a:lnTo>
                  <a:lnTo>
                    <a:pt x="175" y="40"/>
                  </a:lnTo>
                  <a:lnTo>
                    <a:pt x="176" y="39"/>
                  </a:lnTo>
                  <a:lnTo>
                    <a:pt x="177" y="37"/>
                  </a:lnTo>
                  <a:lnTo>
                    <a:pt x="178" y="36"/>
                  </a:lnTo>
                  <a:lnTo>
                    <a:pt x="177" y="36"/>
                  </a:lnTo>
                  <a:lnTo>
                    <a:pt x="178" y="35"/>
                  </a:lnTo>
                  <a:lnTo>
                    <a:pt x="180" y="34"/>
                  </a:lnTo>
                  <a:lnTo>
                    <a:pt x="183" y="34"/>
                  </a:lnTo>
                  <a:lnTo>
                    <a:pt x="184" y="32"/>
                  </a:lnTo>
                  <a:lnTo>
                    <a:pt x="184" y="30"/>
                  </a:lnTo>
                  <a:lnTo>
                    <a:pt x="183" y="28"/>
                  </a:lnTo>
                  <a:lnTo>
                    <a:pt x="184" y="25"/>
                  </a:lnTo>
                  <a:lnTo>
                    <a:pt x="187" y="23"/>
                  </a:lnTo>
                  <a:lnTo>
                    <a:pt x="190" y="20"/>
                  </a:lnTo>
                  <a:lnTo>
                    <a:pt x="191" y="20"/>
                  </a:lnTo>
                  <a:lnTo>
                    <a:pt x="192" y="18"/>
                  </a:lnTo>
                  <a:lnTo>
                    <a:pt x="192" y="17"/>
                  </a:lnTo>
                  <a:lnTo>
                    <a:pt x="198" y="9"/>
                  </a:lnTo>
                  <a:lnTo>
                    <a:pt x="201" y="7"/>
                  </a:lnTo>
                  <a:lnTo>
                    <a:pt x="209" y="2"/>
                  </a:lnTo>
                  <a:lnTo>
                    <a:pt x="211" y="0"/>
                  </a:lnTo>
                  <a:lnTo>
                    <a:pt x="0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2035">
              <a:extLst>
                <a:ext uri="{FF2B5EF4-FFF2-40B4-BE49-F238E27FC236}">
                  <a16:creationId xmlns:a16="http://schemas.microsoft.com/office/drawing/2014/main" id="{76CC8B84-835A-10EC-FED6-B764178A81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5688" y="1058863"/>
              <a:ext cx="106363" cy="127000"/>
            </a:xfrm>
            <a:custGeom>
              <a:avLst/>
              <a:gdLst>
                <a:gd name="T0" fmla="*/ 13 w 67"/>
                <a:gd name="T1" fmla="*/ 70 h 80"/>
                <a:gd name="T2" fmla="*/ 15 w 67"/>
                <a:gd name="T3" fmla="*/ 71 h 80"/>
                <a:gd name="T4" fmla="*/ 15 w 67"/>
                <a:gd name="T5" fmla="*/ 74 h 80"/>
                <a:gd name="T6" fmla="*/ 16 w 67"/>
                <a:gd name="T7" fmla="*/ 75 h 80"/>
                <a:gd name="T8" fmla="*/ 20 w 67"/>
                <a:gd name="T9" fmla="*/ 75 h 80"/>
                <a:gd name="T10" fmla="*/ 27 w 67"/>
                <a:gd name="T11" fmla="*/ 80 h 80"/>
                <a:gd name="T12" fmla="*/ 29 w 67"/>
                <a:gd name="T13" fmla="*/ 76 h 80"/>
                <a:gd name="T14" fmla="*/ 31 w 67"/>
                <a:gd name="T15" fmla="*/ 67 h 80"/>
                <a:gd name="T16" fmla="*/ 35 w 67"/>
                <a:gd name="T17" fmla="*/ 67 h 80"/>
                <a:gd name="T18" fmla="*/ 36 w 67"/>
                <a:gd name="T19" fmla="*/ 64 h 80"/>
                <a:gd name="T20" fmla="*/ 42 w 67"/>
                <a:gd name="T21" fmla="*/ 64 h 80"/>
                <a:gd name="T22" fmla="*/ 43 w 67"/>
                <a:gd name="T23" fmla="*/ 61 h 80"/>
                <a:gd name="T24" fmla="*/ 43 w 67"/>
                <a:gd name="T25" fmla="*/ 46 h 80"/>
                <a:gd name="T26" fmla="*/ 44 w 67"/>
                <a:gd name="T27" fmla="*/ 45 h 80"/>
                <a:gd name="T28" fmla="*/ 43 w 67"/>
                <a:gd name="T29" fmla="*/ 43 h 80"/>
                <a:gd name="T30" fmla="*/ 45 w 67"/>
                <a:gd name="T31" fmla="*/ 44 h 80"/>
                <a:gd name="T32" fmla="*/ 47 w 67"/>
                <a:gd name="T33" fmla="*/ 44 h 80"/>
                <a:gd name="T34" fmla="*/ 51 w 67"/>
                <a:gd name="T35" fmla="*/ 44 h 80"/>
                <a:gd name="T36" fmla="*/ 51 w 67"/>
                <a:gd name="T37" fmla="*/ 43 h 80"/>
                <a:gd name="T38" fmla="*/ 54 w 67"/>
                <a:gd name="T39" fmla="*/ 42 h 80"/>
                <a:gd name="T40" fmla="*/ 60 w 67"/>
                <a:gd name="T41" fmla="*/ 43 h 80"/>
                <a:gd name="T42" fmla="*/ 67 w 67"/>
                <a:gd name="T43" fmla="*/ 41 h 80"/>
                <a:gd name="T44" fmla="*/ 66 w 67"/>
                <a:gd name="T45" fmla="*/ 37 h 80"/>
                <a:gd name="T46" fmla="*/ 65 w 67"/>
                <a:gd name="T47" fmla="*/ 35 h 80"/>
                <a:gd name="T48" fmla="*/ 63 w 67"/>
                <a:gd name="T49" fmla="*/ 33 h 80"/>
                <a:gd name="T50" fmla="*/ 59 w 67"/>
                <a:gd name="T51" fmla="*/ 32 h 80"/>
                <a:gd name="T52" fmla="*/ 60 w 67"/>
                <a:gd name="T53" fmla="*/ 30 h 80"/>
                <a:gd name="T54" fmla="*/ 60 w 67"/>
                <a:gd name="T55" fmla="*/ 28 h 80"/>
                <a:gd name="T56" fmla="*/ 59 w 67"/>
                <a:gd name="T57" fmla="*/ 27 h 80"/>
                <a:gd name="T58" fmla="*/ 56 w 67"/>
                <a:gd name="T59" fmla="*/ 20 h 80"/>
                <a:gd name="T60" fmla="*/ 56 w 67"/>
                <a:gd name="T61" fmla="*/ 17 h 80"/>
                <a:gd name="T62" fmla="*/ 59 w 67"/>
                <a:gd name="T63" fmla="*/ 10 h 80"/>
                <a:gd name="T64" fmla="*/ 59 w 67"/>
                <a:gd name="T65" fmla="*/ 2 h 80"/>
                <a:gd name="T66" fmla="*/ 33 w 67"/>
                <a:gd name="T67" fmla="*/ 0 h 80"/>
                <a:gd name="T68" fmla="*/ 33 w 67"/>
                <a:gd name="T69" fmla="*/ 2 h 80"/>
                <a:gd name="T70" fmla="*/ 32 w 67"/>
                <a:gd name="T71" fmla="*/ 5 h 80"/>
                <a:gd name="T72" fmla="*/ 30 w 67"/>
                <a:gd name="T73" fmla="*/ 8 h 80"/>
                <a:gd name="T74" fmla="*/ 20 w 67"/>
                <a:gd name="T75" fmla="*/ 12 h 80"/>
                <a:gd name="T76" fmla="*/ 19 w 67"/>
                <a:gd name="T77" fmla="*/ 14 h 80"/>
                <a:gd name="T78" fmla="*/ 12 w 67"/>
                <a:gd name="T79" fmla="*/ 20 h 80"/>
                <a:gd name="T80" fmla="*/ 12 w 67"/>
                <a:gd name="T81" fmla="*/ 21 h 80"/>
                <a:gd name="T82" fmla="*/ 11 w 67"/>
                <a:gd name="T83" fmla="*/ 24 h 80"/>
                <a:gd name="T84" fmla="*/ 9 w 67"/>
                <a:gd name="T85" fmla="*/ 25 h 80"/>
                <a:gd name="T86" fmla="*/ 7 w 67"/>
                <a:gd name="T87" fmla="*/ 27 h 80"/>
                <a:gd name="T88" fmla="*/ 6 w 67"/>
                <a:gd name="T89" fmla="*/ 29 h 80"/>
                <a:gd name="T90" fmla="*/ 4 w 67"/>
                <a:gd name="T91" fmla="*/ 29 h 80"/>
                <a:gd name="T92" fmla="*/ 3 w 67"/>
                <a:gd name="T93" fmla="*/ 31 h 80"/>
                <a:gd name="T94" fmla="*/ 0 w 67"/>
                <a:gd name="T95" fmla="*/ 35 h 80"/>
                <a:gd name="T96" fmla="*/ 3 w 67"/>
                <a:gd name="T97" fmla="*/ 38 h 80"/>
                <a:gd name="T98" fmla="*/ 4 w 67"/>
                <a:gd name="T99" fmla="*/ 40 h 80"/>
                <a:gd name="T100" fmla="*/ 6 w 67"/>
                <a:gd name="T101" fmla="*/ 45 h 80"/>
                <a:gd name="T102" fmla="*/ 13 w 67"/>
                <a:gd name="T103" fmla="*/ 54 h 80"/>
                <a:gd name="T104" fmla="*/ 14 w 67"/>
                <a:gd name="T105" fmla="*/ 63 h 80"/>
                <a:gd name="T106" fmla="*/ 11 w 67"/>
                <a:gd name="T107" fmla="*/ 69 h 80"/>
                <a:gd name="T108" fmla="*/ 11 w 67"/>
                <a:gd name="T109" fmla="*/ 7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7" h="80">
                  <a:moveTo>
                    <a:pt x="12" y="71"/>
                  </a:moveTo>
                  <a:lnTo>
                    <a:pt x="13" y="70"/>
                  </a:lnTo>
                  <a:lnTo>
                    <a:pt x="14" y="70"/>
                  </a:lnTo>
                  <a:lnTo>
                    <a:pt x="15" y="71"/>
                  </a:lnTo>
                  <a:lnTo>
                    <a:pt x="15" y="73"/>
                  </a:lnTo>
                  <a:lnTo>
                    <a:pt x="15" y="74"/>
                  </a:lnTo>
                  <a:lnTo>
                    <a:pt x="15" y="75"/>
                  </a:lnTo>
                  <a:lnTo>
                    <a:pt x="16" y="75"/>
                  </a:lnTo>
                  <a:lnTo>
                    <a:pt x="18" y="75"/>
                  </a:lnTo>
                  <a:lnTo>
                    <a:pt x="20" y="75"/>
                  </a:lnTo>
                  <a:lnTo>
                    <a:pt x="22" y="76"/>
                  </a:lnTo>
                  <a:lnTo>
                    <a:pt x="27" y="80"/>
                  </a:lnTo>
                  <a:lnTo>
                    <a:pt x="28" y="79"/>
                  </a:lnTo>
                  <a:lnTo>
                    <a:pt x="29" y="76"/>
                  </a:lnTo>
                  <a:lnTo>
                    <a:pt x="29" y="70"/>
                  </a:lnTo>
                  <a:lnTo>
                    <a:pt x="31" y="67"/>
                  </a:lnTo>
                  <a:lnTo>
                    <a:pt x="34" y="67"/>
                  </a:lnTo>
                  <a:lnTo>
                    <a:pt x="35" y="67"/>
                  </a:lnTo>
                  <a:lnTo>
                    <a:pt x="36" y="67"/>
                  </a:lnTo>
                  <a:lnTo>
                    <a:pt x="36" y="64"/>
                  </a:lnTo>
                  <a:lnTo>
                    <a:pt x="38" y="63"/>
                  </a:lnTo>
                  <a:lnTo>
                    <a:pt x="42" y="64"/>
                  </a:lnTo>
                  <a:lnTo>
                    <a:pt x="43" y="64"/>
                  </a:lnTo>
                  <a:lnTo>
                    <a:pt x="43" y="61"/>
                  </a:lnTo>
                  <a:lnTo>
                    <a:pt x="43" y="48"/>
                  </a:lnTo>
                  <a:lnTo>
                    <a:pt x="43" y="46"/>
                  </a:lnTo>
                  <a:lnTo>
                    <a:pt x="43" y="45"/>
                  </a:lnTo>
                  <a:lnTo>
                    <a:pt x="44" y="45"/>
                  </a:lnTo>
                  <a:lnTo>
                    <a:pt x="44" y="44"/>
                  </a:lnTo>
                  <a:lnTo>
                    <a:pt x="43" y="43"/>
                  </a:lnTo>
                  <a:lnTo>
                    <a:pt x="44" y="42"/>
                  </a:lnTo>
                  <a:lnTo>
                    <a:pt x="45" y="44"/>
                  </a:lnTo>
                  <a:lnTo>
                    <a:pt x="46" y="44"/>
                  </a:lnTo>
                  <a:lnTo>
                    <a:pt x="47" y="44"/>
                  </a:lnTo>
                  <a:lnTo>
                    <a:pt x="50" y="44"/>
                  </a:lnTo>
                  <a:lnTo>
                    <a:pt x="51" y="44"/>
                  </a:lnTo>
                  <a:lnTo>
                    <a:pt x="51" y="44"/>
                  </a:lnTo>
                  <a:lnTo>
                    <a:pt x="51" y="43"/>
                  </a:lnTo>
                  <a:lnTo>
                    <a:pt x="52" y="43"/>
                  </a:lnTo>
                  <a:lnTo>
                    <a:pt x="54" y="42"/>
                  </a:lnTo>
                  <a:lnTo>
                    <a:pt x="59" y="43"/>
                  </a:lnTo>
                  <a:lnTo>
                    <a:pt x="60" y="43"/>
                  </a:lnTo>
                  <a:lnTo>
                    <a:pt x="66" y="42"/>
                  </a:lnTo>
                  <a:lnTo>
                    <a:pt x="67" y="41"/>
                  </a:lnTo>
                  <a:lnTo>
                    <a:pt x="67" y="39"/>
                  </a:lnTo>
                  <a:lnTo>
                    <a:pt x="66" y="37"/>
                  </a:lnTo>
                  <a:lnTo>
                    <a:pt x="66" y="36"/>
                  </a:lnTo>
                  <a:lnTo>
                    <a:pt x="65" y="35"/>
                  </a:lnTo>
                  <a:lnTo>
                    <a:pt x="64" y="34"/>
                  </a:lnTo>
                  <a:lnTo>
                    <a:pt x="63" y="33"/>
                  </a:lnTo>
                  <a:lnTo>
                    <a:pt x="60" y="33"/>
                  </a:lnTo>
                  <a:lnTo>
                    <a:pt x="59" y="32"/>
                  </a:lnTo>
                  <a:lnTo>
                    <a:pt x="60" y="32"/>
                  </a:lnTo>
                  <a:lnTo>
                    <a:pt x="60" y="30"/>
                  </a:lnTo>
                  <a:lnTo>
                    <a:pt x="60" y="29"/>
                  </a:lnTo>
                  <a:lnTo>
                    <a:pt x="60" y="28"/>
                  </a:lnTo>
                  <a:lnTo>
                    <a:pt x="59" y="28"/>
                  </a:lnTo>
                  <a:lnTo>
                    <a:pt x="59" y="27"/>
                  </a:lnTo>
                  <a:lnTo>
                    <a:pt x="58" y="26"/>
                  </a:lnTo>
                  <a:lnTo>
                    <a:pt x="56" y="20"/>
                  </a:lnTo>
                  <a:lnTo>
                    <a:pt x="56" y="19"/>
                  </a:lnTo>
                  <a:lnTo>
                    <a:pt x="56" y="17"/>
                  </a:lnTo>
                  <a:lnTo>
                    <a:pt x="59" y="13"/>
                  </a:lnTo>
                  <a:lnTo>
                    <a:pt x="59" y="10"/>
                  </a:lnTo>
                  <a:lnTo>
                    <a:pt x="59" y="6"/>
                  </a:lnTo>
                  <a:lnTo>
                    <a:pt x="59" y="2"/>
                  </a:lnTo>
                  <a:lnTo>
                    <a:pt x="60" y="0"/>
                  </a:lnTo>
                  <a:lnTo>
                    <a:pt x="33" y="0"/>
                  </a:lnTo>
                  <a:lnTo>
                    <a:pt x="33" y="1"/>
                  </a:lnTo>
                  <a:lnTo>
                    <a:pt x="33" y="2"/>
                  </a:lnTo>
                  <a:lnTo>
                    <a:pt x="33" y="4"/>
                  </a:lnTo>
                  <a:lnTo>
                    <a:pt x="32" y="5"/>
                  </a:lnTo>
                  <a:lnTo>
                    <a:pt x="31" y="7"/>
                  </a:lnTo>
                  <a:lnTo>
                    <a:pt x="30" y="8"/>
                  </a:lnTo>
                  <a:lnTo>
                    <a:pt x="28" y="8"/>
                  </a:lnTo>
                  <a:lnTo>
                    <a:pt x="20" y="12"/>
                  </a:lnTo>
                  <a:lnTo>
                    <a:pt x="20" y="13"/>
                  </a:lnTo>
                  <a:lnTo>
                    <a:pt x="19" y="14"/>
                  </a:lnTo>
                  <a:lnTo>
                    <a:pt x="15" y="19"/>
                  </a:lnTo>
                  <a:lnTo>
                    <a:pt x="12" y="20"/>
                  </a:lnTo>
                  <a:lnTo>
                    <a:pt x="12" y="20"/>
                  </a:lnTo>
                  <a:lnTo>
                    <a:pt x="12" y="21"/>
                  </a:lnTo>
                  <a:lnTo>
                    <a:pt x="11" y="21"/>
                  </a:lnTo>
                  <a:lnTo>
                    <a:pt x="11" y="24"/>
                  </a:lnTo>
                  <a:lnTo>
                    <a:pt x="10" y="25"/>
                  </a:lnTo>
                  <a:lnTo>
                    <a:pt x="9" y="25"/>
                  </a:lnTo>
                  <a:lnTo>
                    <a:pt x="8" y="26"/>
                  </a:lnTo>
                  <a:lnTo>
                    <a:pt x="7" y="27"/>
                  </a:lnTo>
                  <a:lnTo>
                    <a:pt x="6" y="28"/>
                  </a:lnTo>
                  <a:lnTo>
                    <a:pt x="6" y="29"/>
                  </a:lnTo>
                  <a:lnTo>
                    <a:pt x="5" y="29"/>
                  </a:lnTo>
                  <a:lnTo>
                    <a:pt x="4" y="29"/>
                  </a:lnTo>
                  <a:lnTo>
                    <a:pt x="4" y="30"/>
                  </a:lnTo>
                  <a:lnTo>
                    <a:pt x="3" y="31"/>
                  </a:lnTo>
                  <a:lnTo>
                    <a:pt x="1" y="33"/>
                  </a:lnTo>
                  <a:lnTo>
                    <a:pt x="0" y="35"/>
                  </a:lnTo>
                  <a:lnTo>
                    <a:pt x="1" y="36"/>
                  </a:lnTo>
                  <a:lnTo>
                    <a:pt x="3" y="38"/>
                  </a:lnTo>
                  <a:lnTo>
                    <a:pt x="4" y="39"/>
                  </a:lnTo>
                  <a:lnTo>
                    <a:pt x="4" y="40"/>
                  </a:lnTo>
                  <a:lnTo>
                    <a:pt x="5" y="44"/>
                  </a:lnTo>
                  <a:lnTo>
                    <a:pt x="6" y="45"/>
                  </a:lnTo>
                  <a:lnTo>
                    <a:pt x="7" y="46"/>
                  </a:lnTo>
                  <a:lnTo>
                    <a:pt x="13" y="54"/>
                  </a:lnTo>
                  <a:lnTo>
                    <a:pt x="14" y="61"/>
                  </a:lnTo>
                  <a:lnTo>
                    <a:pt x="14" y="63"/>
                  </a:lnTo>
                  <a:lnTo>
                    <a:pt x="13" y="64"/>
                  </a:lnTo>
                  <a:lnTo>
                    <a:pt x="11" y="69"/>
                  </a:lnTo>
                  <a:lnTo>
                    <a:pt x="10" y="71"/>
                  </a:lnTo>
                  <a:lnTo>
                    <a:pt x="11" y="71"/>
                  </a:lnTo>
                  <a:lnTo>
                    <a:pt x="12" y="7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2036">
              <a:extLst>
                <a:ext uri="{FF2B5EF4-FFF2-40B4-BE49-F238E27FC236}">
                  <a16:creationId xmlns:a16="http://schemas.microsoft.com/office/drawing/2014/main" id="{A7D8B161-AADE-3821-4F47-8EE2B53CBC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5588" y="1058863"/>
              <a:ext cx="184150" cy="82550"/>
            </a:xfrm>
            <a:custGeom>
              <a:avLst/>
              <a:gdLst>
                <a:gd name="T0" fmla="*/ 115 w 116"/>
                <a:gd name="T1" fmla="*/ 1 h 52"/>
                <a:gd name="T2" fmla="*/ 6 w 116"/>
                <a:gd name="T3" fmla="*/ 2 h 52"/>
                <a:gd name="T4" fmla="*/ 7 w 116"/>
                <a:gd name="T5" fmla="*/ 5 h 52"/>
                <a:gd name="T6" fmla="*/ 5 w 116"/>
                <a:gd name="T7" fmla="*/ 5 h 52"/>
                <a:gd name="T8" fmla="*/ 5 w 116"/>
                <a:gd name="T9" fmla="*/ 5 h 52"/>
                <a:gd name="T10" fmla="*/ 1 w 116"/>
                <a:gd name="T11" fmla="*/ 5 h 52"/>
                <a:gd name="T12" fmla="*/ 0 w 116"/>
                <a:gd name="T13" fmla="*/ 9 h 52"/>
                <a:gd name="T14" fmla="*/ 1 w 116"/>
                <a:gd name="T15" fmla="*/ 12 h 52"/>
                <a:gd name="T16" fmla="*/ 5 w 116"/>
                <a:gd name="T17" fmla="*/ 11 h 52"/>
                <a:gd name="T18" fmla="*/ 7 w 116"/>
                <a:gd name="T19" fmla="*/ 12 h 52"/>
                <a:gd name="T20" fmla="*/ 7 w 116"/>
                <a:gd name="T21" fmla="*/ 18 h 52"/>
                <a:gd name="T22" fmla="*/ 6 w 116"/>
                <a:gd name="T23" fmla="*/ 20 h 52"/>
                <a:gd name="T24" fmla="*/ 8 w 116"/>
                <a:gd name="T25" fmla="*/ 23 h 52"/>
                <a:gd name="T26" fmla="*/ 6 w 116"/>
                <a:gd name="T27" fmla="*/ 27 h 52"/>
                <a:gd name="T28" fmla="*/ 7 w 116"/>
                <a:gd name="T29" fmla="*/ 28 h 52"/>
                <a:gd name="T30" fmla="*/ 9 w 116"/>
                <a:gd name="T31" fmla="*/ 29 h 52"/>
                <a:gd name="T32" fmla="*/ 9 w 116"/>
                <a:gd name="T33" fmla="*/ 30 h 52"/>
                <a:gd name="T34" fmla="*/ 17 w 116"/>
                <a:gd name="T35" fmla="*/ 34 h 52"/>
                <a:gd name="T36" fmla="*/ 23 w 116"/>
                <a:gd name="T37" fmla="*/ 39 h 52"/>
                <a:gd name="T38" fmla="*/ 25 w 116"/>
                <a:gd name="T39" fmla="*/ 42 h 52"/>
                <a:gd name="T40" fmla="*/ 26 w 116"/>
                <a:gd name="T41" fmla="*/ 39 h 52"/>
                <a:gd name="T42" fmla="*/ 28 w 116"/>
                <a:gd name="T43" fmla="*/ 38 h 52"/>
                <a:gd name="T44" fmla="*/ 29 w 116"/>
                <a:gd name="T45" fmla="*/ 41 h 52"/>
                <a:gd name="T46" fmla="*/ 35 w 116"/>
                <a:gd name="T47" fmla="*/ 44 h 52"/>
                <a:gd name="T48" fmla="*/ 42 w 116"/>
                <a:gd name="T49" fmla="*/ 45 h 52"/>
                <a:gd name="T50" fmla="*/ 47 w 116"/>
                <a:gd name="T51" fmla="*/ 46 h 52"/>
                <a:gd name="T52" fmla="*/ 45 w 116"/>
                <a:gd name="T53" fmla="*/ 47 h 52"/>
                <a:gd name="T54" fmla="*/ 48 w 116"/>
                <a:gd name="T55" fmla="*/ 52 h 52"/>
                <a:gd name="T56" fmla="*/ 50 w 116"/>
                <a:gd name="T57" fmla="*/ 50 h 52"/>
                <a:gd name="T58" fmla="*/ 53 w 116"/>
                <a:gd name="T59" fmla="*/ 48 h 52"/>
                <a:gd name="T60" fmla="*/ 55 w 116"/>
                <a:gd name="T61" fmla="*/ 49 h 52"/>
                <a:gd name="T62" fmla="*/ 55 w 116"/>
                <a:gd name="T63" fmla="*/ 50 h 52"/>
                <a:gd name="T64" fmla="*/ 57 w 116"/>
                <a:gd name="T65" fmla="*/ 50 h 52"/>
                <a:gd name="T66" fmla="*/ 58 w 116"/>
                <a:gd name="T67" fmla="*/ 48 h 52"/>
                <a:gd name="T68" fmla="*/ 61 w 116"/>
                <a:gd name="T69" fmla="*/ 47 h 52"/>
                <a:gd name="T70" fmla="*/ 61 w 116"/>
                <a:gd name="T71" fmla="*/ 45 h 52"/>
                <a:gd name="T72" fmla="*/ 66 w 116"/>
                <a:gd name="T73" fmla="*/ 43 h 52"/>
                <a:gd name="T74" fmla="*/ 69 w 116"/>
                <a:gd name="T75" fmla="*/ 43 h 52"/>
                <a:gd name="T76" fmla="*/ 71 w 116"/>
                <a:gd name="T77" fmla="*/ 43 h 52"/>
                <a:gd name="T78" fmla="*/ 77 w 116"/>
                <a:gd name="T79" fmla="*/ 39 h 52"/>
                <a:gd name="T80" fmla="*/ 81 w 116"/>
                <a:gd name="T81" fmla="*/ 41 h 52"/>
                <a:gd name="T82" fmla="*/ 82 w 116"/>
                <a:gd name="T83" fmla="*/ 40 h 52"/>
                <a:gd name="T84" fmla="*/ 83 w 116"/>
                <a:gd name="T85" fmla="*/ 39 h 52"/>
                <a:gd name="T86" fmla="*/ 84 w 116"/>
                <a:gd name="T87" fmla="*/ 36 h 52"/>
                <a:gd name="T88" fmla="*/ 92 w 116"/>
                <a:gd name="T89" fmla="*/ 35 h 52"/>
                <a:gd name="T90" fmla="*/ 103 w 116"/>
                <a:gd name="T91" fmla="*/ 38 h 52"/>
                <a:gd name="T92" fmla="*/ 105 w 116"/>
                <a:gd name="T93" fmla="*/ 42 h 52"/>
                <a:gd name="T94" fmla="*/ 108 w 116"/>
                <a:gd name="T95" fmla="*/ 38 h 52"/>
                <a:gd name="T96" fmla="*/ 109 w 116"/>
                <a:gd name="T97" fmla="*/ 36 h 52"/>
                <a:gd name="T98" fmla="*/ 110 w 116"/>
                <a:gd name="T99" fmla="*/ 32 h 52"/>
                <a:gd name="T100" fmla="*/ 110 w 116"/>
                <a:gd name="T101" fmla="*/ 30 h 52"/>
                <a:gd name="T102" fmla="*/ 109 w 116"/>
                <a:gd name="T103" fmla="*/ 26 h 52"/>
                <a:gd name="T104" fmla="*/ 111 w 116"/>
                <a:gd name="T105" fmla="*/ 21 h 52"/>
                <a:gd name="T106" fmla="*/ 115 w 116"/>
                <a:gd name="T107" fmla="*/ 14 h 52"/>
                <a:gd name="T108" fmla="*/ 116 w 116"/>
                <a:gd name="T109" fmla="*/ 9 h 52"/>
                <a:gd name="T110" fmla="*/ 114 w 116"/>
                <a:gd name="T111" fmla="*/ 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6" h="52">
                  <a:moveTo>
                    <a:pt x="114" y="3"/>
                  </a:moveTo>
                  <a:lnTo>
                    <a:pt x="114" y="2"/>
                  </a:lnTo>
                  <a:lnTo>
                    <a:pt x="115" y="1"/>
                  </a:lnTo>
                  <a:lnTo>
                    <a:pt x="116" y="0"/>
                  </a:lnTo>
                  <a:lnTo>
                    <a:pt x="3" y="0"/>
                  </a:lnTo>
                  <a:lnTo>
                    <a:pt x="6" y="2"/>
                  </a:lnTo>
                  <a:lnTo>
                    <a:pt x="7" y="3"/>
                  </a:lnTo>
                  <a:lnTo>
                    <a:pt x="7" y="4"/>
                  </a:lnTo>
                  <a:lnTo>
                    <a:pt x="7" y="5"/>
                  </a:lnTo>
                  <a:lnTo>
                    <a:pt x="7" y="5"/>
                  </a:lnTo>
                  <a:lnTo>
                    <a:pt x="6" y="5"/>
                  </a:lnTo>
                  <a:lnTo>
                    <a:pt x="5" y="5"/>
                  </a:lnTo>
                  <a:lnTo>
                    <a:pt x="6" y="5"/>
                  </a:lnTo>
                  <a:lnTo>
                    <a:pt x="6" y="4"/>
                  </a:lnTo>
                  <a:lnTo>
                    <a:pt x="5" y="5"/>
                  </a:lnTo>
                  <a:lnTo>
                    <a:pt x="3" y="5"/>
                  </a:lnTo>
                  <a:lnTo>
                    <a:pt x="2" y="6"/>
                  </a:lnTo>
                  <a:lnTo>
                    <a:pt x="1" y="5"/>
                  </a:lnTo>
                  <a:lnTo>
                    <a:pt x="1" y="6"/>
                  </a:lnTo>
                  <a:lnTo>
                    <a:pt x="1" y="8"/>
                  </a:lnTo>
                  <a:lnTo>
                    <a:pt x="0" y="9"/>
                  </a:lnTo>
                  <a:lnTo>
                    <a:pt x="1" y="11"/>
                  </a:lnTo>
                  <a:lnTo>
                    <a:pt x="1" y="11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1" y="12"/>
                  </a:lnTo>
                  <a:lnTo>
                    <a:pt x="5" y="11"/>
                  </a:lnTo>
                  <a:lnTo>
                    <a:pt x="6" y="12"/>
                  </a:lnTo>
                  <a:lnTo>
                    <a:pt x="7" y="12"/>
                  </a:lnTo>
                  <a:lnTo>
                    <a:pt x="7" y="12"/>
                  </a:lnTo>
                  <a:lnTo>
                    <a:pt x="7" y="13"/>
                  </a:lnTo>
                  <a:lnTo>
                    <a:pt x="7" y="17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6" y="19"/>
                  </a:lnTo>
                  <a:lnTo>
                    <a:pt x="6" y="20"/>
                  </a:lnTo>
                  <a:lnTo>
                    <a:pt x="7" y="20"/>
                  </a:lnTo>
                  <a:lnTo>
                    <a:pt x="7" y="21"/>
                  </a:lnTo>
                  <a:lnTo>
                    <a:pt x="8" y="23"/>
                  </a:lnTo>
                  <a:lnTo>
                    <a:pt x="7" y="25"/>
                  </a:lnTo>
                  <a:lnTo>
                    <a:pt x="7" y="26"/>
                  </a:lnTo>
                  <a:lnTo>
                    <a:pt x="6" y="27"/>
                  </a:lnTo>
                  <a:lnTo>
                    <a:pt x="6" y="28"/>
                  </a:lnTo>
                  <a:lnTo>
                    <a:pt x="7" y="28"/>
                  </a:lnTo>
                  <a:lnTo>
                    <a:pt x="7" y="28"/>
                  </a:lnTo>
                  <a:lnTo>
                    <a:pt x="7" y="28"/>
                  </a:lnTo>
                  <a:lnTo>
                    <a:pt x="9" y="28"/>
                  </a:lnTo>
                  <a:lnTo>
                    <a:pt x="9" y="29"/>
                  </a:lnTo>
                  <a:lnTo>
                    <a:pt x="9" y="30"/>
                  </a:lnTo>
                  <a:lnTo>
                    <a:pt x="9" y="31"/>
                  </a:lnTo>
                  <a:lnTo>
                    <a:pt x="9" y="30"/>
                  </a:lnTo>
                  <a:lnTo>
                    <a:pt x="11" y="32"/>
                  </a:lnTo>
                  <a:lnTo>
                    <a:pt x="16" y="33"/>
                  </a:lnTo>
                  <a:lnTo>
                    <a:pt x="17" y="34"/>
                  </a:lnTo>
                  <a:lnTo>
                    <a:pt x="17" y="36"/>
                  </a:lnTo>
                  <a:lnTo>
                    <a:pt x="23" y="40"/>
                  </a:lnTo>
                  <a:lnTo>
                    <a:pt x="23" y="39"/>
                  </a:lnTo>
                  <a:lnTo>
                    <a:pt x="24" y="40"/>
                  </a:lnTo>
                  <a:lnTo>
                    <a:pt x="24" y="41"/>
                  </a:lnTo>
                  <a:lnTo>
                    <a:pt x="25" y="42"/>
                  </a:lnTo>
                  <a:lnTo>
                    <a:pt x="25" y="41"/>
                  </a:lnTo>
                  <a:lnTo>
                    <a:pt x="25" y="40"/>
                  </a:lnTo>
                  <a:lnTo>
                    <a:pt x="26" y="39"/>
                  </a:lnTo>
                  <a:lnTo>
                    <a:pt x="27" y="39"/>
                  </a:lnTo>
                  <a:lnTo>
                    <a:pt x="27" y="38"/>
                  </a:lnTo>
                  <a:lnTo>
                    <a:pt x="28" y="38"/>
                  </a:lnTo>
                  <a:lnTo>
                    <a:pt x="28" y="39"/>
                  </a:lnTo>
                  <a:lnTo>
                    <a:pt x="29" y="38"/>
                  </a:lnTo>
                  <a:lnTo>
                    <a:pt x="29" y="41"/>
                  </a:lnTo>
                  <a:lnTo>
                    <a:pt x="29" y="42"/>
                  </a:lnTo>
                  <a:lnTo>
                    <a:pt x="30" y="41"/>
                  </a:lnTo>
                  <a:lnTo>
                    <a:pt x="35" y="44"/>
                  </a:lnTo>
                  <a:lnTo>
                    <a:pt x="37" y="44"/>
                  </a:lnTo>
                  <a:lnTo>
                    <a:pt x="43" y="44"/>
                  </a:lnTo>
                  <a:lnTo>
                    <a:pt x="42" y="45"/>
                  </a:lnTo>
                  <a:lnTo>
                    <a:pt x="42" y="46"/>
                  </a:lnTo>
                  <a:lnTo>
                    <a:pt x="46" y="45"/>
                  </a:lnTo>
                  <a:lnTo>
                    <a:pt x="47" y="46"/>
                  </a:lnTo>
                  <a:lnTo>
                    <a:pt x="47" y="47"/>
                  </a:lnTo>
                  <a:lnTo>
                    <a:pt x="46" y="47"/>
                  </a:lnTo>
                  <a:lnTo>
                    <a:pt x="45" y="47"/>
                  </a:lnTo>
                  <a:lnTo>
                    <a:pt x="46" y="49"/>
                  </a:lnTo>
                  <a:lnTo>
                    <a:pt x="48" y="50"/>
                  </a:lnTo>
                  <a:lnTo>
                    <a:pt x="48" y="52"/>
                  </a:lnTo>
                  <a:lnTo>
                    <a:pt x="49" y="51"/>
                  </a:lnTo>
                  <a:lnTo>
                    <a:pt x="49" y="50"/>
                  </a:lnTo>
                  <a:lnTo>
                    <a:pt x="50" y="50"/>
                  </a:lnTo>
                  <a:lnTo>
                    <a:pt x="50" y="49"/>
                  </a:lnTo>
                  <a:lnTo>
                    <a:pt x="51" y="48"/>
                  </a:lnTo>
                  <a:lnTo>
                    <a:pt x="53" y="48"/>
                  </a:lnTo>
                  <a:lnTo>
                    <a:pt x="54" y="49"/>
                  </a:lnTo>
                  <a:lnTo>
                    <a:pt x="55" y="50"/>
                  </a:lnTo>
                  <a:lnTo>
                    <a:pt x="55" y="49"/>
                  </a:lnTo>
                  <a:lnTo>
                    <a:pt x="56" y="49"/>
                  </a:lnTo>
                  <a:lnTo>
                    <a:pt x="56" y="50"/>
                  </a:lnTo>
                  <a:lnTo>
                    <a:pt x="55" y="50"/>
                  </a:lnTo>
                  <a:lnTo>
                    <a:pt x="55" y="51"/>
                  </a:lnTo>
                  <a:lnTo>
                    <a:pt x="56" y="51"/>
                  </a:lnTo>
                  <a:lnTo>
                    <a:pt x="57" y="50"/>
                  </a:lnTo>
                  <a:lnTo>
                    <a:pt x="58" y="49"/>
                  </a:lnTo>
                  <a:lnTo>
                    <a:pt x="60" y="48"/>
                  </a:lnTo>
                  <a:lnTo>
                    <a:pt x="58" y="48"/>
                  </a:lnTo>
                  <a:lnTo>
                    <a:pt x="58" y="47"/>
                  </a:lnTo>
                  <a:lnTo>
                    <a:pt x="60" y="47"/>
                  </a:lnTo>
                  <a:lnTo>
                    <a:pt x="61" y="47"/>
                  </a:lnTo>
                  <a:lnTo>
                    <a:pt x="61" y="46"/>
                  </a:lnTo>
                  <a:lnTo>
                    <a:pt x="60" y="46"/>
                  </a:lnTo>
                  <a:lnTo>
                    <a:pt x="61" y="45"/>
                  </a:lnTo>
                  <a:lnTo>
                    <a:pt x="64" y="44"/>
                  </a:lnTo>
                  <a:lnTo>
                    <a:pt x="65" y="44"/>
                  </a:lnTo>
                  <a:lnTo>
                    <a:pt x="66" y="43"/>
                  </a:lnTo>
                  <a:lnTo>
                    <a:pt x="67" y="43"/>
                  </a:lnTo>
                  <a:lnTo>
                    <a:pt x="68" y="43"/>
                  </a:lnTo>
                  <a:lnTo>
                    <a:pt x="69" y="43"/>
                  </a:lnTo>
                  <a:lnTo>
                    <a:pt x="70" y="44"/>
                  </a:lnTo>
                  <a:lnTo>
                    <a:pt x="71" y="44"/>
                  </a:lnTo>
                  <a:lnTo>
                    <a:pt x="71" y="43"/>
                  </a:lnTo>
                  <a:lnTo>
                    <a:pt x="71" y="43"/>
                  </a:lnTo>
                  <a:lnTo>
                    <a:pt x="77" y="40"/>
                  </a:lnTo>
                  <a:lnTo>
                    <a:pt x="77" y="39"/>
                  </a:lnTo>
                  <a:lnTo>
                    <a:pt x="78" y="40"/>
                  </a:lnTo>
                  <a:lnTo>
                    <a:pt x="79" y="40"/>
                  </a:lnTo>
                  <a:lnTo>
                    <a:pt x="81" y="41"/>
                  </a:lnTo>
                  <a:lnTo>
                    <a:pt x="81" y="40"/>
                  </a:lnTo>
                  <a:lnTo>
                    <a:pt x="81" y="39"/>
                  </a:lnTo>
                  <a:lnTo>
                    <a:pt x="82" y="40"/>
                  </a:lnTo>
                  <a:lnTo>
                    <a:pt x="82" y="39"/>
                  </a:lnTo>
                  <a:lnTo>
                    <a:pt x="83" y="37"/>
                  </a:lnTo>
                  <a:lnTo>
                    <a:pt x="83" y="39"/>
                  </a:lnTo>
                  <a:lnTo>
                    <a:pt x="84" y="39"/>
                  </a:lnTo>
                  <a:lnTo>
                    <a:pt x="84" y="37"/>
                  </a:lnTo>
                  <a:lnTo>
                    <a:pt x="84" y="36"/>
                  </a:lnTo>
                  <a:lnTo>
                    <a:pt x="85" y="36"/>
                  </a:lnTo>
                  <a:lnTo>
                    <a:pt x="91" y="34"/>
                  </a:lnTo>
                  <a:lnTo>
                    <a:pt x="92" y="35"/>
                  </a:lnTo>
                  <a:lnTo>
                    <a:pt x="100" y="38"/>
                  </a:lnTo>
                  <a:lnTo>
                    <a:pt x="102" y="37"/>
                  </a:lnTo>
                  <a:lnTo>
                    <a:pt x="103" y="38"/>
                  </a:lnTo>
                  <a:lnTo>
                    <a:pt x="103" y="40"/>
                  </a:lnTo>
                  <a:lnTo>
                    <a:pt x="103" y="44"/>
                  </a:lnTo>
                  <a:lnTo>
                    <a:pt x="105" y="42"/>
                  </a:lnTo>
                  <a:lnTo>
                    <a:pt x="106" y="41"/>
                  </a:lnTo>
                  <a:lnTo>
                    <a:pt x="107" y="39"/>
                  </a:lnTo>
                  <a:lnTo>
                    <a:pt x="108" y="38"/>
                  </a:lnTo>
                  <a:lnTo>
                    <a:pt x="109" y="37"/>
                  </a:lnTo>
                  <a:lnTo>
                    <a:pt x="110" y="36"/>
                  </a:lnTo>
                  <a:lnTo>
                    <a:pt x="109" y="36"/>
                  </a:lnTo>
                  <a:lnTo>
                    <a:pt x="108" y="36"/>
                  </a:lnTo>
                  <a:lnTo>
                    <a:pt x="109" y="35"/>
                  </a:lnTo>
                  <a:lnTo>
                    <a:pt x="110" y="32"/>
                  </a:lnTo>
                  <a:lnTo>
                    <a:pt x="112" y="32"/>
                  </a:lnTo>
                  <a:lnTo>
                    <a:pt x="110" y="31"/>
                  </a:lnTo>
                  <a:lnTo>
                    <a:pt x="110" y="30"/>
                  </a:lnTo>
                  <a:lnTo>
                    <a:pt x="110" y="29"/>
                  </a:lnTo>
                  <a:lnTo>
                    <a:pt x="109" y="28"/>
                  </a:lnTo>
                  <a:lnTo>
                    <a:pt x="109" y="26"/>
                  </a:lnTo>
                  <a:lnTo>
                    <a:pt x="110" y="25"/>
                  </a:lnTo>
                  <a:lnTo>
                    <a:pt x="110" y="24"/>
                  </a:lnTo>
                  <a:lnTo>
                    <a:pt x="111" y="21"/>
                  </a:lnTo>
                  <a:lnTo>
                    <a:pt x="112" y="18"/>
                  </a:lnTo>
                  <a:lnTo>
                    <a:pt x="113" y="16"/>
                  </a:lnTo>
                  <a:lnTo>
                    <a:pt x="115" y="14"/>
                  </a:lnTo>
                  <a:lnTo>
                    <a:pt x="115" y="12"/>
                  </a:lnTo>
                  <a:lnTo>
                    <a:pt x="116" y="10"/>
                  </a:lnTo>
                  <a:lnTo>
                    <a:pt x="116" y="9"/>
                  </a:lnTo>
                  <a:lnTo>
                    <a:pt x="115" y="8"/>
                  </a:lnTo>
                  <a:lnTo>
                    <a:pt x="115" y="7"/>
                  </a:lnTo>
                  <a:lnTo>
                    <a:pt x="114" y="6"/>
                  </a:lnTo>
                  <a:lnTo>
                    <a:pt x="114" y="5"/>
                  </a:lnTo>
                  <a:lnTo>
                    <a:pt x="114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2116">
              <a:extLst>
                <a:ext uri="{FF2B5EF4-FFF2-40B4-BE49-F238E27FC236}">
                  <a16:creationId xmlns:a16="http://schemas.microsoft.com/office/drawing/2014/main" id="{4CED94DF-A5E5-AB59-DD5B-F25E62B1F9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7263" y="1538288"/>
              <a:ext cx="514350" cy="579438"/>
            </a:xfrm>
            <a:custGeom>
              <a:avLst/>
              <a:gdLst>
                <a:gd name="T0" fmla="*/ 59 w 324"/>
                <a:gd name="T1" fmla="*/ 361 h 365"/>
                <a:gd name="T2" fmla="*/ 83 w 324"/>
                <a:gd name="T3" fmla="*/ 364 h 365"/>
                <a:gd name="T4" fmla="*/ 119 w 324"/>
                <a:gd name="T5" fmla="*/ 330 h 365"/>
                <a:gd name="T6" fmla="*/ 135 w 324"/>
                <a:gd name="T7" fmla="*/ 307 h 365"/>
                <a:gd name="T8" fmla="*/ 180 w 324"/>
                <a:gd name="T9" fmla="*/ 298 h 365"/>
                <a:gd name="T10" fmla="*/ 199 w 324"/>
                <a:gd name="T11" fmla="*/ 274 h 365"/>
                <a:gd name="T12" fmla="*/ 221 w 324"/>
                <a:gd name="T13" fmla="*/ 256 h 365"/>
                <a:gd name="T14" fmla="*/ 206 w 324"/>
                <a:gd name="T15" fmla="*/ 228 h 365"/>
                <a:gd name="T16" fmla="*/ 189 w 324"/>
                <a:gd name="T17" fmla="*/ 208 h 365"/>
                <a:gd name="T18" fmla="*/ 150 w 324"/>
                <a:gd name="T19" fmla="*/ 166 h 365"/>
                <a:gd name="T20" fmla="*/ 210 w 324"/>
                <a:gd name="T21" fmla="*/ 149 h 365"/>
                <a:gd name="T22" fmla="*/ 274 w 324"/>
                <a:gd name="T23" fmla="*/ 129 h 365"/>
                <a:gd name="T24" fmla="*/ 312 w 324"/>
                <a:gd name="T25" fmla="*/ 111 h 365"/>
                <a:gd name="T26" fmla="*/ 323 w 324"/>
                <a:gd name="T27" fmla="*/ 94 h 365"/>
                <a:gd name="T28" fmla="*/ 305 w 324"/>
                <a:gd name="T29" fmla="*/ 93 h 365"/>
                <a:gd name="T30" fmla="*/ 294 w 324"/>
                <a:gd name="T31" fmla="*/ 33 h 365"/>
                <a:gd name="T32" fmla="*/ 251 w 324"/>
                <a:gd name="T33" fmla="*/ 21 h 365"/>
                <a:gd name="T34" fmla="*/ 197 w 324"/>
                <a:gd name="T35" fmla="*/ 56 h 365"/>
                <a:gd name="T36" fmla="*/ 152 w 324"/>
                <a:gd name="T37" fmla="*/ 86 h 365"/>
                <a:gd name="T38" fmla="*/ 131 w 324"/>
                <a:gd name="T39" fmla="*/ 93 h 365"/>
                <a:gd name="T40" fmla="*/ 113 w 324"/>
                <a:gd name="T41" fmla="*/ 89 h 365"/>
                <a:gd name="T42" fmla="*/ 95 w 324"/>
                <a:gd name="T43" fmla="*/ 78 h 365"/>
                <a:gd name="T44" fmla="*/ 90 w 324"/>
                <a:gd name="T45" fmla="*/ 76 h 365"/>
                <a:gd name="T46" fmla="*/ 83 w 324"/>
                <a:gd name="T47" fmla="*/ 75 h 365"/>
                <a:gd name="T48" fmla="*/ 79 w 324"/>
                <a:gd name="T49" fmla="*/ 64 h 365"/>
                <a:gd name="T50" fmla="*/ 74 w 324"/>
                <a:gd name="T51" fmla="*/ 63 h 365"/>
                <a:gd name="T52" fmla="*/ 73 w 324"/>
                <a:gd name="T53" fmla="*/ 60 h 365"/>
                <a:gd name="T54" fmla="*/ 61 w 324"/>
                <a:gd name="T55" fmla="*/ 56 h 365"/>
                <a:gd name="T56" fmla="*/ 52 w 324"/>
                <a:gd name="T57" fmla="*/ 62 h 365"/>
                <a:gd name="T58" fmla="*/ 46 w 324"/>
                <a:gd name="T59" fmla="*/ 64 h 365"/>
                <a:gd name="T60" fmla="*/ 46 w 324"/>
                <a:gd name="T61" fmla="*/ 68 h 365"/>
                <a:gd name="T62" fmla="*/ 46 w 324"/>
                <a:gd name="T63" fmla="*/ 73 h 365"/>
                <a:gd name="T64" fmla="*/ 46 w 324"/>
                <a:gd name="T65" fmla="*/ 77 h 365"/>
                <a:gd name="T66" fmla="*/ 45 w 324"/>
                <a:gd name="T67" fmla="*/ 79 h 365"/>
                <a:gd name="T68" fmla="*/ 45 w 324"/>
                <a:gd name="T69" fmla="*/ 81 h 365"/>
                <a:gd name="T70" fmla="*/ 45 w 324"/>
                <a:gd name="T71" fmla="*/ 86 h 365"/>
                <a:gd name="T72" fmla="*/ 46 w 324"/>
                <a:gd name="T73" fmla="*/ 87 h 365"/>
                <a:gd name="T74" fmla="*/ 45 w 324"/>
                <a:gd name="T75" fmla="*/ 93 h 365"/>
                <a:gd name="T76" fmla="*/ 47 w 324"/>
                <a:gd name="T77" fmla="*/ 99 h 365"/>
                <a:gd name="T78" fmla="*/ 45 w 324"/>
                <a:gd name="T79" fmla="*/ 104 h 365"/>
                <a:gd name="T80" fmla="*/ 44 w 324"/>
                <a:gd name="T81" fmla="*/ 110 h 365"/>
                <a:gd name="T82" fmla="*/ 43 w 324"/>
                <a:gd name="T83" fmla="*/ 114 h 365"/>
                <a:gd name="T84" fmla="*/ 44 w 324"/>
                <a:gd name="T85" fmla="*/ 125 h 365"/>
                <a:gd name="T86" fmla="*/ 43 w 324"/>
                <a:gd name="T87" fmla="*/ 128 h 365"/>
                <a:gd name="T88" fmla="*/ 45 w 324"/>
                <a:gd name="T89" fmla="*/ 142 h 365"/>
                <a:gd name="T90" fmla="*/ 38 w 324"/>
                <a:gd name="T91" fmla="*/ 165 h 365"/>
                <a:gd name="T92" fmla="*/ 36 w 324"/>
                <a:gd name="T93" fmla="*/ 178 h 365"/>
                <a:gd name="T94" fmla="*/ 33 w 324"/>
                <a:gd name="T95" fmla="*/ 187 h 365"/>
                <a:gd name="T96" fmla="*/ 36 w 324"/>
                <a:gd name="T97" fmla="*/ 197 h 365"/>
                <a:gd name="T98" fmla="*/ 32 w 324"/>
                <a:gd name="T99" fmla="*/ 214 h 365"/>
                <a:gd name="T100" fmla="*/ 27 w 324"/>
                <a:gd name="T101" fmla="*/ 222 h 365"/>
                <a:gd name="T102" fmla="*/ 25 w 324"/>
                <a:gd name="T103" fmla="*/ 228 h 365"/>
                <a:gd name="T104" fmla="*/ 16 w 324"/>
                <a:gd name="T105" fmla="*/ 253 h 365"/>
                <a:gd name="T106" fmla="*/ 15 w 324"/>
                <a:gd name="T107" fmla="*/ 264 h 365"/>
                <a:gd name="T108" fmla="*/ 14 w 324"/>
                <a:gd name="T109" fmla="*/ 268 h 365"/>
                <a:gd name="T110" fmla="*/ 14 w 324"/>
                <a:gd name="T111" fmla="*/ 285 h 365"/>
                <a:gd name="T112" fmla="*/ 9 w 324"/>
                <a:gd name="T113" fmla="*/ 299 h 365"/>
                <a:gd name="T114" fmla="*/ 4 w 324"/>
                <a:gd name="T115" fmla="*/ 319 h 365"/>
                <a:gd name="T116" fmla="*/ 1 w 324"/>
                <a:gd name="T117" fmla="*/ 331 h 365"/>
                <a:gd name="T118" fmla="*/ 4 w 324"/>
                <a:gd name="T119" fmla="*/ 337 h 365"/>
                <a:gd name="T120" fmla="*/ 9 w 324"/>
                <a:gd name="T121" fmla="*/ 353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24" h="365">
                  <a:moveTo>
                    <a:pt x="17" y="354"/>
                  </a:moveTo>
                  <a:lnTo>
                    <a:pt x="29" y="356"/>
                  </a:lnTo>
                  <a:lnTo>
                    <a:pt x="39" y="358"/>
                  </a:lnTo>
                  <a:lnTo>
                    <a:pt x="51" y="360"/>
                  </a:lnTo>
                  <a:lnTo>
                    <a:pt x="59" y="361"/>
                  </a:lnTo>
                  <a:lnTo>
                    <a:pt x="63" y="362"/>
                  </a:lnTo>
                  <a:lnTo>
                    <a:pt x="72" y="364"/>
                  </a:lnTo>
                  <a:lnTo>
                    <a:pt x="80" y="365"/>
                  </a:lnTo>
                  <a:lnTo>
                    <a:pt x="82" y="365"/>
                  </a:lnTo>
                  <a:lnTo>
                    <a:pt x="83" y="364"/>
                  </a:lnTo>
                  <a:lnTo>
                    <a:pt x="92" y="358"/>
                  </a:lnTo>
                  <a:lnTo>
                    <a:pt x="99" y="351"/>
                  </a:lnTo>
                  <a:lnTo>
                    <a:pt x="108" y="344"/>
                  </a:lnTo>
                  <a:lnTo>
                    <a:pt x="114" y="339"/>
                  </a:lnTo>
                  <a:lnTo>
                    <a:pt x="119" y="330"/>
                  </a:lnTo>
                  <a:lnTo>
                    <a:pt x="123" y="323"/>
                  </a:lnTo>
                  <a:lnTo>
                    <a:pt x="127" y="317"/>
                  </a:lnTo>
                  <a:lnTo>
                    <a:pt x="131" y="310"/>
                  </a:lnTo>
                  <a:lnTo>
                    <a:pt x="133" y="308"/>
                  </a:lnTo>
                  <a:lnTo>
                    <a:pt x="135" y="307"/>
                  </a:lnTo>
                  <a:lnTo>
                    <a:pt x="141" y="307"/>
                  </a:lnTo>
                  <a:lnTo>
                    <a:pt x="148" y="305"/>
                  </a:lnTo>
                  <a:lnTo>
                    <a:pt x="159" y="303"/>
                  </a:lnTo>
                  <a:lnTo>
                    <a:pt x="169" y="300"/>
                  </a:lnTo>
                  <a:lnTo>
                    <a:pt x="180" y="298"/>
                  </a:lnTo>
                  <a:lnTo>
                    <a:pt x="188" y="296"/>
                  </a:lnTo>
                  <a:lnTo>
                    <a:pt x="190" y="295"/>
                  </a:lnTo>
                  <a:lnTo>
                    <a:pt x="193" y="286"/>
                  </a:lnTo>
                  <a:lnTo>
                    <a:pt x="196" y="281"/>
                  </a:lnTo>
                  <a:lnTo>
                    <a:pt x="199" y="274"/>
                  </a:lnTo>
                  <a:lnTo>
                    <a:pt x="200" y="268"/>
                  </a:lnTo>
                  <a:lnTo>
                    <a:pt x="202" y="267"/>
                  </a:lnTo>
                  <a:lnTo>
                    <a:pt x="203" y="265"/>
                  </a:lnTo>
                  <a:lnTo>
                    <a:pt x="211" y="261"/>
                  </a:lnTo>
                  <a:lnTo>
                    <a:pt x="221" y="256"/>
                  </a:lnTo>
                  <a:lnTo>
                    <a:pt x="225" y="253"/>
                  </a:lnTo>
                  <a:lnTo>
                    <a:pt x="226" y="252"/>
                  </a:lnTo>
                  <a:lnTo>
                    <a:pt x="222" y="248"/>
                  </a:lnTo>
                  <a:lnTo>
                    <a:pt x="215" y="239"/>
                  </a:lnTo>
                  <a:lnTo>
                    <a:pt x="206" y="228"/>
                  </a:lnTo>
                  <a:lnTo>
                    <a:pt x="199" y="220"/>
                  </a:lnTo>
                  <a:lnTo>
                    <a:pt x="190" y="210"/>
                  </a:lnTo>
                  <a:lnTo>
                    <a:pt x="190" y="209"/>
                  </a:lnTo>
                  <a:lnTo>
                    <a:pt x="189" y="209"/>
                  </a:lnTo>
                  <a:lnTo>
                    <a:pt x="189" y="208"/>
                  </a:lnTo>
                  <a:lnTo>
                    <a:pt x="179" y="198"/>
                  </a:lnTo>
                  <a:lnTo>
                    <a:pt x="169" y="188"/>
                  </a:lnTo>
                  <a:lnTo>
                    <a:pt x="169" y="187"/>
                  </a:lnTo>
                  <a:lnTo>
                    <a:pt x="160" y="177"/>
                  </a:lnTo>
                  <a:lnTo>
                    <a:pt x="150" y="166"/>
                  </a:lnTo>
                  <a:lnTo>
                    <a:pt x="153" y="165"/>
                  </a:lnTo>
                  <a:lnTo>
                    <a:pt x="168" y="160"/>
                  </a:lnTo>
                  <a:lnTo>
                    <a:pt x="187" y="156"/>
                  </a:lnTo>
                  <a:lnTo>
                    <a:pt x="205" y="150"/>
                  </a:lnTo>
                  <a:lnTo>
                    <a:pt x="210" y="149"/>
                  </a:lnTo>
                  <a:lnTo>
                    <a:pt x="224" y="144"/>
                  </a:lnTo>
                  <a:lnTo>
                    <a:pt x="226" y="143"/>
                  </a:lnTo>
                  <a:lnTo>
                    <a:pt x="241" y="139"/>
                  </a:lnTo>
                  <a:lnTo>
                    <a:pt x="258" y="134"/>
                  </a:lnTo>
                  <a:lnTo>
                    <a:pt x="274" y="129"/>
                  </a:lnTo>
                  <a:lnTo>
                    <a:pt x="291" y="125"/>
                  </a:lnTo>
                  <a:lnTo>
                    <a:pt x="300" y="122"/>
                  </a:lnTo>
                  <a:lnTo>
                    <a:pt x="302" y="120"/>
                  </a:lnTo>
                  <a:lnTo>
                    <a:pt x="310" y="113"/>
                  </a:lnTo>
                  <a:lnTo>
                    <a:pt x="312" y="111"/>
                  </a:lnTo>
                  <a:lnTo>
                    <a:pt x="313" y="111"/>
                  </a:lnTo>
                  <a:lnTo>
                    <a:pt x="313" y="110"/>
                  </a:lnTo>
                  <a:lnTo>
                    <a:pt x="322" y="103"/>
                  </a:lnTo>
                  <a:lnTo>
                    <a:pt x="324" y="100"/>
                  </a:lnTo>
                  <a:lnTo>
                    <a:pt x="323" y="94"/>
                  </a:lnTo>
                  <a:lnTo>
                    <a:pt x="322" y="92"/>
                  </a:lnTo>
                  <a:lnTo>
                    <a:pt x="320" y="91"/>
                  </a:lnTo>
                  <a:lnTo>
                    <a:pt x="306" y="94"/>
                  </a:lnTo>
                  <a:lnTo>
                    <a:pt x="305" y="94"/>
                  </a:lnTo>
                  <a:lnTo>
                    <a:pt x="305" y="93"/>
                  </a:lnTo>
                  <a:lnTo>
                    <a:pt x="300" y="79"/>
                  </a:lnTo>
                  <a:lnTo>
                    <a:pt x="307" y="78"/>
                  </a:lnTo>
                  <a:lnTo>
                    <a:pt x="301" y="59"/>
                  </a:lnTo>
                  <a:lnTo>
                    <a:pt x="298" y="47"/>
                  </a:lnTo>
                  <a:lnTo>
                    <a:pt x="294" y="33"/>
                  </a:lnTo>
                  <a:lnTo>
                    <a:pt x="292" y="24"/>
                  </a:lnTo>
                  <a:lnTo>
                    <a:pt x="289" y="12"/>
                  </a:lnTo>
                  <a:lnTo>
                    <a:pt x="285" y="0"/>
                  </a:lnTo>
                  <a:lnTo>
                    <a:pt x="267" y="11"/>
                  </a:lnTo>
                  <a:lnTo>
                    <a:pt x="251" y="21"/>
                  </a:lnTo>
                  <a:lnTo>
                    <a:pt x="246" y="25"/>
                  </a:lnTo>
                  <a:lnTo>
                    <a:pt x="231" y="33"/>
                  </a:lnTo>
                  <a:lnTo>
                    <a:pt x="222" y="40"/>
                  </a:lnTo>
                  <a:lnTo>
                    <a:pt x="209" y="48"/>
                  </a:lnTo>
                  <a:lnTo>
                    <a:pt x="197" y="56"/>
                  </a:lnTo>
                  <a:lnTo>
                    <a:pt x="190" y="61"/>
                  </a:lnTo>
                  <a:lnTo>
                    <a:pt x="183" y="64"/>
                  </a:lnTo>
                  <a:lnTo>
                    <a:pt x="171" y="72"/>
                  </a:lnTo>
                  <a:lnTo>
                    <a:pt x="162" y="78"/>
                  </a:lnTo>
                  <a:lnTo>
                    <a:pt x="152" y="86"/>
                  </a:lnTo>
                  <a:lnTo>
                    <a:pt x="139" y="93"/>
                  </a:lnTo>
                  <a:lnTo>
                    <a:pt x="139" y="94"/>
                  </a:lnTo>
                  <a:lnTo>
                    <a:pt x="138" y="94"/>
                  </a:lnTo>
                  <a:lnTo>
                    <a:pt x="133" y="93"/>
                  </a:lnTo>
                  <a:lnTo>
                    <a:pt x="131" y="93"/>
                  </a:lnTo>
                  <a:lnTo>
                    <a:pt x="130" y="93"/>
                  </a:lnTo>
                  <a:lnTo>
                    <a:pt x="127" y="92"/>
                  </a:lnTo>
                  <a:lnTo>
                    <a:pt x="117" y="90"/>
                  </a:lnTo>
                  <a:lnTo>
                    <a:pt x="114" y="90"/>
                  </a:lnTo>
                  <a:lnTo>
                    <a:pt x="113" y="89"/>
                  </a:lnTo>
                  <a:lnTo>
                    <a:pt x="109" y="88"/>
                  </a:lnTo>
                  <a:lnTo>
                    <a:pt x="107" y="88"/>
                  </a:lnTo>
                  <a:lnTo>
                    <a:pt x="106" y="87"/>
                  </a:lnTo>
                  <a:lnTo>
                    <a:pt x="99" y="81"/>
                  </a:lnTo>
                  <a:lnTo>
                    <a:pt x="95" y="78"/>
                  </a:lnTo>
                  <a:lnTo>
                    <a:pt x="93" y="75"/>
                  </a:lnTo>
                  <a:lnTo>
                    <a:pt x="92" y="74"/>
                  </a:lnTo>
                  <a:lnTo>
                    <a:pt x="91" y="75"/>
                  </a:lnTo>
                  <a:lnTo>
                    <a:pt x="90" y="76"/>
                  </a:lnTo>
                  <a:lnTo>
                    <a:pt x="90" y="76"/>
                  </a:lnTo>
                  <a:lnTo>
                    <a:pt x="89" y="75"/>
                  </a:lnTo>
                  <a:lnTo>
                    <a:pt x="86" y="76"/>
                  </a:lnTo>
                  <a:lnTo>
                    <a:pt x="84" y="76"/>
                  </a:lnTo>
                  <a:lnTo>
                    <a:pt x="83" y="76"/>
                  </a:lnTo>
                  <a:lnTo>
                    <a:pt x="83" y="75"/>
                  </a:lnTo>
                  <a:lnTo>
                    <a:pt x="82" y="74"/>
                  </a:lnTo>
                  <a:lnTo>
                    <a:pt x="79" y="70"/>
                  </a:lnTo>
                  <a:lnTo>
                    <a:pt x="79" y="68"/>
                  </a:lnTo>
                  <a:lnTo>
                    <a:pt x="79" y="66"/>
                  </a:lnTo>
                  <a:lnTo>
                    <a:pt x="79" y="64"/>
                  </a:lnTo>
                  <a:lnTo>
                    <a:pt x="78" y="63"/>
                  </a:lnTo>
                  <a:lnTo>
                    <a:pt x="76" y="63"/>
                  </a:lnTo>
                  <a:lnTo>
                    <a:pt x="75" y="63"/>
                  </a:lnTo>
                  <a:lnTo>
                    <a:pt x="75" y="63"/>
                  </a:lnTo>
                  <a:lnTo>
                    <a:pt x="74" y="63"/>
                  </a:lnTo>
                  <a:lnTo>
                    <a:pt x="74" y="62"/>
                  </a:lnTo>
                  <a:lnTo>
                    <a:pt x="74" y="61"/>
                  </a:lnTo>
                  <a:lnTo>
                    <a:pt x="74" y="60"/>
                  </a:lnTo>
                  <a:lnTo>
                    <a:pt x="74" y="60"/>
                  </a:lnTo>
                  <a:lnTo>
                    <a:pt x="73" y="60"/>
                  </a:lnTo>
                  <a:lnTo>
                    <a:pt x="72" y="59"/>
                  </a:lnTo>
                  <a:lnTo>
                    <a:pt x="71" y="58"/>
                  </a:lnTo>
                  <a:lnTo>
                    <a:pt x="63" y="56"/>
                  </a:lnTo>
                  <a:lnTo>
                    <a:pt x="62" y="56"/>
                  </a:lnTo>
                  <a:lnTo>
                    <a:pt x="61" y="56"/>
                  </a:lnTo>
                  <a:lnTo>
                    <a:pt x="60" y="56"/>
                  </a:lnTo>
                  <a:lnTo>
                    <a:pt x="59" y="56"/>
                  </a:lnTo>
                  <a:lnTo>
                    <a:pt x="55" y="58"/>
                  </a:lnTo>
                  <a:lnTo>
                    <a:pt x="53" y="61"/>
                  </a:lnTo>
                  <a:lnTo>
                    <a:pt x="52" y="62"/>
                  </a:lnTo>
                  <a:lnTo>
                    <a:pt x="51" y="62"/>
                  </a:lnTo>
                  <a:lnTo>
                    <a:pt x="50" y="61"/>
                  </a:lnTo>
                  <a:lnTo>
                    <a:pt x="48" y="63"/>
                  </a:lnTo>
                  <a:lnTo>
                    <a:pt x="47" y="63"/>
                  </a:lnTo>
                  <a:lnTo>
                    <a:pt x="46" y="64"/>
                  </a:lnTo>
                  <a:lnTo>
                    <a:pt x="46" y="65"/>
                  </a:lnTo>
                  <a:lnTo>
                    <a:pt x="46" y="66"/>
                  </a:lnTo>
                  <a:lnTo>
                    <a:pt x="47" y="67"/>
                  </a:lnTo>
                  <a:lnTo>
                    <a:pt x="46" y="67"/>
                  </a:lnTo>
                  <a:lnTo>
                    <a:pt x="46" y="68"/>
                  </a:lnTo>
                  <a:lnTo>
                    <a:pt x="47" y="69"/>
                  </a:lnTo>
                  <a:lnTo>
                    <a:pt x="47" y="71"/>
                  </a:lnTo>
                  <a:lnTo>
                    <a:pt x="47" y="71"/>
                  </a:lnTo>
                  <a:lnTo>
                    <a:pt x="46" y="71"/>
                  </a:lnTo>
                  <a:lnTo>
                    <a:pt x="46" y="73"/>
                  </a:lnTo>
                  <a:lnTo>
                    <a:pt x="45" y="72"/>
                  </a:lnTo>
                  <a:lnTo>
                    <a:pt x="46" y="74"/>
                  </a:lnTo>
                  <a:lnTo>
                    <a:pt x="46" y="75"/>
                  </a:lnTo>
                  <a:lnTo>
                    <a:pt x="46" y="76"/>
                  </a:lnTo>
                  <a:lnTo>
                    <a:pt x="46" y="77"/>
                  </a:lnTo>
                  <a:lnTo>
                    <a:pt x="47" y="78"/>
                  </a:lnTo>
                  <a:lnTo>
                    <a:pt x="46" y="78"/>
                  </a:lnTo>
                  <a:lnTo>
                    <a:pt x="46" y="79"/>
                  </a:lnTo>
                  <a:lnTo>
                    <a:pt x="46" y="79"/>
                  </a:lnTo>
                  <a:lnTo>
                    <a:pt x="45" y="79"/>
                  </a:lnTo>
                  <a:lnTo>
                    <a:pt x="46" y="80"/>
                  </a:lnTo>
                  <a:lnTo>
                    <a:pt x="47" y="80"/>
                  </a:lnTo>
                  <a:lnTo>
                    <a:pt x="47" y="81"/>
                  </a:lnTo>
                  <a:lnTo>
                    <a:pt x="46" y="81"/>
                  </a:lnTo>
                  <a:lnTo>
                    <a:pt x="45" y="81"/>
                  </a:lnTo>
                  <a:lnTo>
                    <a:pt x="46" y="82"/>
                  </a:lnTo>
                  <a:lnTo>
                    <a:pt x="45" y="83"/>
                  </a:lnTo>
                  <a:lnTo>
                    <a:pt x="45" y="84"/>
                  </a:lnTo>
                  <a:lnTo>
                    <a:pt x="45" y="85"/>
                  </a:lnTo>
                  <a:lnTo>
                    <a:pt x="45" y="86"/>
                  </a:lnTo>
                  <a:lnTo>
                    <a:pt x="44" y="86"/>
                  </a:lnTo>
                  <a:lnTo>
                    <a:pt x="45" y="87"/>
                  </a:lnTo>
                  <a:lnTo>
                    <a:pt x="45" y="87"/>
                  </a:lnTo>
                  <a:lnTo>
                    <a:pt x="45" y="87"/>
                  </a:lnTo>
                  <a:lnTo>
                    <a:pt x="46" y="87"/>
                  </a:lnTo>
                  <a:lnTo>
                    <a:pt x="46" y="88"/>
                  </a:lnTo>
                  <a:lnTo>
                    <a:pt x="46" y="89"/>
                  </a:lnTo>
                  <a:lnTo>
                    <a:pt x="45" y="89"/>
                  </a:lnTo>
                  <a:lnTo>
                    <a:pt x="45" y="90"/>
                  </a:lnTo>
                  <a:lnTo>
                    <a:pt x="45" y="93"/>
                  </a:lnTo>
                  <a:lnTo>
                    <a:pt x="46" y="94"/>
                  </a:lnTo>
                  <a:lnTo>
                    <a:pt x="46" y="95"/>
                  </a:lnTo>
                  <a:lnTo>
                    <a:pt x="46" y="96"/>
                  </a:lnTo>
                  <a:lnTo>
                    <a:pt x="46" y="98"/>
                  </a:lnTo>
                  <a:lnTo>
                    <a:pt x="47" y="99"/>
                  </a:lnTo>
                  <a:lnTo>
                    <a:pt x="46" y="99"/>
                  </a:lnTo>
                  <a:lnTo>
                    <a:pt x="46" y="100"/>
                  </a:lnTo>
                  <a:lnTo>
                    <a:pt x="45" y="101"/>
                  </a:lnTo>
                  <a:lnTo>
                    <a:pt x="47" y="101"/>
                  </a:lnTo>
                  <a:lnTo>
                    <a:pt x="45" y="104"/>
                  </a:lnTo>
                  <a:lnTo>
                    <a:pt x="45" y="106"/>
                  </a:lnTo>
                  <a:lnTo>
                    <a:pt x="45" y="107"/>
                  </a:lnTo>
                  <a:lnTo>
                    <a:pt x="45" y="108"/>
                  </a:lnTo>
                  <a:lnTo>
                    <a:pt x="44" y="109"/>
                  </a:lnTo>
                  <a:lnTo>
                    <a:pt x="44" y="110"/>
                  </a:lnTo>
                  <a:lnTo>
                    <a:pt x="45" y="110"/>
                  </a:lnTo>
                  <a:lnTo>
                    <a:pt x="43" y="112"/>
                  </a:lnTo>
                  <a:lnTo>
                    <a:pt x="43" y="113"/>
                  </a:lnTo>
                  <a:lnTo>
                    <a:pt x="44" y="114"/>
                  </a:lnTo>
                  <a:lnTo>
                    <a:pt x="43" y="114"/>
                  </a:lnTo>
                  <a:lnTo>
                    <a:pt x="43" y="116"/>
                  </a:lnTo>
                  <a:lnTo>
                    <a:pt x="43" y="120"/>
                  </a:lnTo>
                  <a:lnTo>
                    <a:pt x="43" y="122"/>
                  </a:lnTo>
                  <a:lnTo>
                    <a:pt x="44" y="123"/>
                  </a:lnTo>
                  <a:lnTo>
                    <a:pt x="44" y="125"/>
                  </a:lnTo>
                  <a:lnTo>
                    <a:pt x="44" y="126"/>
                  </a:lnTo>
                  <a:lnTo>
                    <a:pt x="44" y="126"/>
                  </a:lnTo>
                  <a:lnTo>
                    <a:pt x="44" y="127"/>
                  </a:lnTo>
                  <a:lnTo>
                    <a:pt x="43" y="127"/>
                  </a:lnTo>
                  <a:lnTo>
                    <a:pt x="43" y="128"/>
                  </a:lnTo>
                  <a:lnTo>
                    <a:pt x="43" y="129"/>
                  </a:lnTo>
                  <a:lnTo>
                    <a:pt x="45" y="135"/>
                  </a:lnTo>
                  <a:lnTo>
                    <a:pt x="44" y="136"/>
                  </a:lnTo>
                  <a:lnTo>
                    <a:pt x="44" y="137"/>
                  </a:lnTo>
                  <a:lnTo>
                    <a:pt x="45" y="142"/>
                  </a:lnTo>
                  <a:lnTo>
                    <a:pt x="43" y="145"/>
                  </a:lnTo>
                  <a:lnTo>
                    <a:pt x="41" y="150"/>
                  </a:lnTo>
                  <a:lnTo>
                    <a:pt x="40" y="153"/>
                  </a:lnTo>
                  <a:lnTo>
                    <a:pt x="38" y="159"/>
                  </a:lnTo>
                  <a:lnTo>
                    <a:pt x="38" y="165"/>
                  </a:lnTo>
                  <a:lnTo>
                    <a:pt x="38" y="166"/>
                  </a:lnTo>
                  <a:lnTo>
                    <a:pt x="38" y="172"/>
                  </a:lnTo>
                  <a:lnTo>
                    <a:pt x="37" y="173"/>
                  </a:lnTo>
                  <a:lnTo>
                    <a:pt x="37" y="174"/>
                  </a:lnTo>
                  <a:lnTo>
                    <a:pt x="36" y="178"/>
                  </a:lnTo>
                  <a:lnTo>
                    <a:pt x="35" y="180"/>
                  </a:lnTo>
                  <a:lnTo>
                    <a:pt x="35" y="181"/>
                  </a:lnTo>
                  <a:lnTo>
                    <a:pt x="35" y="182"/>
                  </a:lnTo>
                  <a:lnTo>
                    <a:pt x="34" y="184"/>
                  </a:lnTo>
                  <a:lnTo>
                    <a:pt x="33" y="187"/>
                  </a:lnTo>
                  <a:lnTo>
                    <a:pt x="34" y="189"/>
                  </a:lnTo>
                  <a:lnTo>
                    <a:pt x="34" y="191"/>
                  </a:lnTo>
                  <a:lnTo>
                    <a:pt x="35" y="193"/>
                  </a:lnTo>
                  <a:lnTo>
                    <a:pt x="36" y="196"/>
                  </a:lnTo>
                  <a:lnTo>
                    <a:pt x="36" y="197"/>
                  </a:lnTo>
                  <a:lnTo>
                    <a:pt x="36" y="200"/>
                  </a:lnTo>
                  <a:lnTo>
                    <a:pt x="33" y="207"/>
                  </a:lnTo>
                  <a:lnTo>
                    <a:pt x="33" y="210"/>
                  </a:lnTo>
                  <a:lnTo>
                    <a:pt x="33" y="212"/>
                  </a:lnTo>
                  <a:lnTo>
                    <a:pt x="32" y="214"/>
                  </a:lnTo>
                  <a:lnTo>
                    <a:pt x="30" y="216"/>
                  </a:lnTo>
                  <a:lnTo>
                    <a:pt x="29" y="217"/>
                  </a:lnTo>
                  <a:lnTo>
                    <a:pt x="28" y="219"/>
                  </a:lnTo>
                  <a:lnTo>
                    <a:pt x="27" y="221"/>
                  </a:lnTo>
                  <a:lnTo>
                    <a:pt x="27" y="222"/>
                  </a:lnTo>
                  <a:lnTo>
                    <a:pt x="27" y="224"/>
                  </a:lnTo>
                  <a:lnTo>
                    <a:pt x="27" y="225"/>
                  </a:lnTo>
                  <a:lnTo>
                    <a:pt x="26" y="226"/>
                  </a:lnTo>
                  <a:lnTo>
                    <a:pt x="26" y="227"/>
                  </a:lnTo>
                  <a:lnTo>
                    <a:pt x="25" y="228"/>
                  </a:lnTo>
                  <a:lnTo>
                    <a:pt x="25" y="229"/>
                  </a:lnTo>
                  <a:lnTo>
                    <a:pt x="24" y="231"/>
                  </a:lnTo>
                  <a:lnTo>
                    <a:pt x="24" y="234"/>
                  </a:lnTo>
                  <a:lnTo>
                    <a:pt x="19" y="243"/>
                  </a:lnTo>
                  <a:lnTo>
                    <a:pt x="16" y="253"/>
                  </a:lnTo>
                  <a:lnTo>
                    <a:pt x="15" y="255"/>
                  </a:lnTo>
                  <a:lnTo>
                    <a:pt x="14" y="259"/>
                  </a:lnTo>
                  <a:lnTo>
                    <a:pt x="14" y="261"/>
                  </a:lnTo>
                  <a:lnTo>
                    <a:pt x="14" y="262"/>
                  </a:lnTo>
                  <a:lnTo>
                    <a:pt x="15" y="264"/>
                  </a:lnTo>
                  <a:lnTo>
                    <a:pt x="16" y="264"/>
                  </a:lnTo>
                  <a:lnTo>
                    <a:pt x="15" y="265"/>
                  </a:lnTo>
                  <a:lnTo>
                    <a:pt x="15" y="267"/>
                  </a:lnTo>
                  <a:lnTo>
                    <a:pt x="14" y="267"/>
                  </a:lnTo>
                  <a:lnTo>
                    <a:pt x="14" y="268"/>
                  </a:lnTo>
                  <a:lnTo>
                    <a:pt x="13" y="273"/>
                  </a:lnTo>
                  <a:lnTo>
                    <a:pt x="12" y="275"/>
                  </a:lnTo>
                  <a:lnTo>
                    <a:pt x="12" y="277"/>
                  </a:lnTo>
                  <a:lnTo>
                    <a:pt x="14" y="283"/>
                  </a:lnTo>
                  <a:lnTo>
                    <a:pt x="14" y="285"/>
                  </a:lnTo>
                  <a:lnTo>
                    <a:pt x="13" y="288"/>
                  </a:lnTo>
                  <a:lnTo>
                    <a:pt x="11" y="292"/>
                  </a:lnTo>
                  <a:lnTo>
                    <a:pt x="10" y="296"/>
                  </a:lnTo>
                  <a:lnTo>
                    <a:pt x="10" y="298"/>
                  </a:lnTo>
                  <a:lnTo>
                    <a:pt x="9" y="299"/>
                  </a:lnTo>
                  <a:lnTo>
                    <a:pt x="9" y="299"/>
                  </a:lnTo>
                  <a:lnTo>
                    <a:pt x="8" y="302"/>
                  </a:lnTo>
                  <a:lnTo>
                    <a:pt x="8" y="307"/>
                  </a:lnTo>
                  <a:lnTo>
                    <a:pt x="8" y="309"/>
                  </a:lnTo>
                  <a:lnTo>
                    <a:pt x="4" y="319"/>
                  </a:lnTo>
                  <a:lnTo>
                    <a:pt x="4" y="321"/>
                  </a:lnTo>
                  <a:lnTo>
                    <a:pt x="4" y="326"/>
                  </a:lnTo>
                  <a:lnTo>
                    <a:pt x="3" y="328"/>
                  </a:lnTo>
                  <a:lnTo>
                    <a:pt x="2" y="329"/>
                  </a:lnTo>
                  <a:lnTo>
                    <a:pt x="1" y="331"/>
                  </a:lnTo>
                  <a:lnTo>
                    <a:pt x="1" y="333"/>
                  </a:lnTo>
                  <a:lnTo>
                    <a:pt x="1" y="334"/>
                  </a:lnTo>
                  <a:lnTo>
                    <a:pt x="2" y="334"/>
                  </a:lnTo>
                  <a:lnTo>
                    <a:pt x="4" y="336"/>
                  </a:lnTo>
                  <a:lnTo>
                    <a:pt x="4" y="337"/>
                  </a:lnTo>
                  <a:lnTo>
                    <a:pt x="2" y="341"/>
                  </a:lnTo>
                  <a:lnTo>
                    <a:pt x="2" y="343"/>
                  </a:lnTo>
                  <a:lnTo>
                    <a:pt x="1" y="350"/>
                  </a:lnTo>
                  <a:lnTo>
                    <a:pt x="0" y="351"/>
                  </a:lnTo>
                  <a:lnTo>
                    <a:pt x="9" y="353"/>
                  </a:lnTo>
                  <a:lnTo>
                    <a:pt x="17" y="35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2163">
              <a:extLst>
                <a:ext uri="{FF2B5EF4-FFF2-40B4-BE49-F238E27FC236}">
                  <a16:creationId xmlns:a16="http://schemas.microsoft.com/office/drawing/2014/main" id="{02E921BB-113F-325C-55FE-D829EFFCB4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2150" y="1203326"/>
              <a:ext cx="222250" cy="100013"/>
            </a:xfrm>
            <a:custGeom>
              <a:avLst/>
              <a:gdLst>
                <a:gd name="T0" fmla="*/ 93 w 140"/>
                <a:gd name="T1" fmla="*/ 35 h 63"/>
                <a:gd name="T2" fmla="*/ 98 w 140"/>
                <a:gd name="T3" fmla="*/ 35 h 63"/>
                <a:gd name="T4" fmla="*/ 101 w 140"/>
                <a:gd name="T5" fmla="*/ 32 h 63"/>
                <a:gd name="T6" fmla="*/ 107 w 140"/>
                <a:gd name="T7" fmla="*/ 26 h 63"/>
                <a:gd name="T8" fmla="*/ 136 w 140"/>
                <a:gd name="T9" fmla="*/ 6 h 63"/>
                <a:gd name="T10" fmla="*/ 139 w 140"/>
                <a:gd name="T11" fmla="*/ 5 h 63"/>
                <a:gd name="T12" fmla="*/ 140 w 140"/>
                <a:gd name="T13" fmla="*/ 1 h 63"/>
                <a:gd name="T14" fmla="*/ 136 w 140"/>
                <a:gd name="T15" fmla="*/ 2 h 63"/>
                <a:gd name="T16" fmla="*/ 116 w 140"/>
                <a:gd name="T17" fmla="*/ 11 h 63"/>
                <a:gd name="T18" fmla="*/ 106 w 140"/>
                <a:gd name="T19" fmla="*/ 17 h 63"/>
                <a:gd name="T20" fmla="*/ 88 w 140"/>
                <a:gd name="T21" fmla="*/ 25 h 63"/>
                <a:gd name="T22" fmla="*/ 77 w 140"/>
                <a:gd name="T23" fmla="*/ 27 h 63"/>
                <a:gd name="T24" fmla="*/ 43 w 140"/>
                <a:gd name="T25" fmla="*/ 32 h 63"/>
                <a:gd name="T26" fmla="*/ 27 w 140"/>
                <a:gd name="T27" fmla="*/ 31 h 63"/>
                <a:gd name="T28" fmla="*/ 17 w 140"/>
                <a:gd name="T29" fmla="*/ 27 h 63"/>
                <a:gd name="T30" fmla="*/ 16 w 140"/>
                <a:gd name="T31" fmla="*/ 33 h 63"/>
                <a:gd name="T32" fmla="*/ 15 w 140"/>
                <a:gd name="T33" fmla="*/ 46 h 63"/>
                <a:gd name="T34" fmla="*/ 8 w 140"/>
                <a:gd name="T35" fmla="*/ 50 h 63"/>
                <a:gd name="T36" fmla="*/ 3 w 140"/>
                <a:gd name="T37" fmla="*/ 47 h 63"/>
                <a:gd name="T38" fmla="*/ 0 w 140"/>
                <a:gd name="T39" fmla="*/ 48 h 63"/>
                <a:gd name="T40" fmla="*/ 3 w 140"/>
                <a:gd name="T41" fmla="*/ 51 h 63"/>
                <a:gd name="T42" fmla="*/ 8 w 140"/>
                <a:gd name="T43" fmla="*/ 53 h 63"/>
                <a:gd name="T44" fmla="*/ 10 w 140"/>
                <a:gd name="T45" fmla="*/ 56 h 63"/>
                <a:gd name="T46" fmla="*/ 13 w 140"/>
                <a:gd name="T47" fmla="*/ 55 h 63"/>
                <a:gd name="T48" fmla="*/ 16 w 140"/>
                <a:gd name="T49" fmla="*/ 55 h 63"/>
                <a:gd name="T50" fmla="*/ 21 w 140"/>
                <a:gd name="T51" fmla="*/ 52 h 63"/>
                <a:gd name="T52" fmla="*/ 26 w 140"/>
                <a:gd name="T53" fmla="*/ 49 h 63"/>
                <a:gd name="T54" fmla="*/ 30 w 140"/>
                <a:gd name="T55" fmla="*/ 49 h 63"/>
                <a:gd name="T56" fmla="*/ 33 w 140"/>
                <a:gd name="T57" fmla="*/ 47 h 63"/>
                <a:gd name="T58" fmla="*/ 39 w 140"/>
                <a:gd name="T59" fmla="*/ 47 h 63"/>
                <a:gd name="T60" fmla="*/ 46 w 140"/>
                <a:gd name="T61" fmla="*/ 48 h 63"/>
                <a:gd name="T62" fmla="*/ 50 w 140"/>
                <a:gd name="T63" fmla="*/ 47 h 63"/>
                <a:gd name="T64" fmla="*/ 52 w 140"/>
                <a:gd name="T65" fmla="*/ 46 h 63"/>
                <a:gd name="T66" fmla="*/ 54 w 140"/>
                <a:gd name="T67" fmla="*/ 48 h 63"/>
                <a:gd name="T68" fmla="*/ 56 w 140"/>
                <a:gd name="T69" fmla="*/ 55 h 63"/>
                <a:gd name="T70" fmla="*/ 57 w 140"/>
                <a:gd name="T71" fmla="*/ 59 h 63"/>
                <a:gd name="T72" fmla="*/ 56 w 140"/>
                <a:gd name="T73" fmla="*/ 63 h 63"/>
                <a:gd name="T74" fmla="*/ 57 w 140"/>
                <a:gd name="T75" fmla="*/ 61 h 63"/>
                <a:gd name="T76" fmla="*/ 59 w 140"/>
                <a:gd name="T77" fmla="*/ 58 h 63"/>
                <a:gd name="T78" fmla="*/ 62 w 140"/>
                <a:gd name="T79" fmla="*/ 59 h 63"/>
                <a:gd name="T80" fmla="*/ 63 w 140"/>
                <a:gd name="T81" fmla="*/ 58 h 63"/>
                <a:gd name="T82" fmla="*/ 66 w 140"/>
                <a:gd name="T83" fmla="*/ 61 h 63"/>
                <a:gd name="T84" fmla="*/ 69 w 140"/>
                <a:gd name="T85" fmla="*/ 61 h 63"/>
                <a:gd name="T86" fmla="*/ 72 w 140"/>
                <a:gd name="T87" fmla="*/ 61 h 63"/>
                <a:gd name="T88" fmla="*/ 73 w 140"/>
                <a:gd name="T89" fmla="*/ 58 h 63"/>
                <a:gd name="T90" fmla="*/ 74 w 140"/>
                <a:gd name="T91" fmla="*/ 60 h 63"/>
                <a:gd name="T92" fmla="*/ 77 w 140"/>
                <a:gd name="T93" fmla="*/ 60 h 63"/>
                <a:gd name="T94" fmla="*/ 80 w 140"/>
                <a:gd name="T95" fmla="*/ 61 h 63"/>
                <a:gd name="T96" fmla="*/ 83 w 140"/>
                <a:gd name="T97" fmla="*/ 58 h 63"/>
                <a:gd name="T98" fmla="*/ 85 w 140"/>
                <a:gd name="T99" fmla="*/ 58 h 63"/>
                <a:gd name="T100" fmla="*/ 87 w 140"/>
                <a:gd name="T101" fmla="*/ 56 h 63"/>
                <a:gd name="T102" fmla="*/ 88 w 140"/>
                <a:gd name="T103" fmla="*/ 53 h 63"/>
                <a:gd name="T104" fmla="*/ 89 w 140"/>
                <a:gd name="T105" fmla="*/ 55 h 63"/>
                <a:gd name="T106" fmla="*/ 91 w 140"/>
                <a:gd name="T107" fmla="*/ 56 h 63"/>
                <a:gd name="T108" fmla="*/ 91 w 140"/>
                <a:gd name="T109" fmla="*/ 58 h 63"/>
                <a:gd name="T110" fmla="*/ 97 w 140"/>
                <a:gd name="T111" fmla="*/ 58 h 63"/>
                <a:gd name="T112" fmla="*/ 93 w 140"/>
                <a:gd name="T113" fmla="*/ 54 h 63"/>
                <a:gd name="T114" fmla="*/ 89 w 140"/>
                <a:gd name="T115" fmla="*/ 48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0" h="63">
                  <a:moveTo>
                    <a:pt x="90" y="40"/>
                  </a:moveTo>
                  <a:lnTo>
                    <a:pt x="91" y="39"/>
                  </a:lnTo>
                  <a:lnTo>
                    <a:pt x="93" y="35"/>
                  </a:lnTo>
                  <a:lnTo>
                    <a:pt x="93" y="34"/>
                  </a:lnTo>
                  <a:lnTo>
                    <a:pt x="95" y="34"/>
                  </a:lnTo>
                  <a:lnTo>
                    <a:pt x="98" y="35"/>
                  </a:lnTo>
                  <a:lnTo>
                    <a:pt x="100" y="35"/>
                  </a:lnTo>
                  <a:lnTo>
                    <a:pt x="101" y="34"/>
                  </a:lnTo>
                  <a:lnTo>
                    <a:pt x="101" y="32"/>
                  </a:lnTo>
                  <a:lnTo>
                    <a:pt x="102" y="30"/>
                  </a:lnTo>
                  <a:lnTo>
                    <a:pt x="104" y="27"/>
                  </a:lnTo>
                  <a:lnTo>
                    <a:pt x="107" y="26"/>
                  </a:lnTo>
                  <a:lnTo>
                    <a:pt x="123" y="16"/>
                  </a:lnTo>
                  <a:lnTo>
                    <a:pt x="129" y="10"/>
                  </a:lnTo>
                  <a:lnTo>
                    <a:pt x="136" y="6"/>
                  </a:lnTo>
                  <a:lnTo>
                    <a:pt x="136" y="5"/>
                  </a:lnTo>
                  <a:lnTo>
                    <a:pt x="138" y="5"/>
                  </a:lnTo>
                  <a:lnTo>
                    <a:pt x="139" y="5"/>
                  </a:lnTo>
                  <a:lnTo>
                    <a:pt x="139" y="5"/>
                  </a:lnTo>
                  <a:lnTo>
                    <a:pt x="140" y="2"/>
                  </a:lnTo>
                  <a:lnTo>
                    <a:pt x="140" y="1"/>
                  </a:lnTo>
                  <a:lnTo>
                    <a:pt x="140" y="0"/>
                  </a:lnTo>
                  <a:lnTo>
                    <a:pt x="139" y="1"/>
                  </a:lnTo>
                  <a:lnTo>
                    <a:pt x="136" y="2"/>
                  </a:lnTo>
                  <a:lnTo>
                    <a:pt x="123" y="8"/>
                  </a:lnTo>
                  <a:lnTo>
                    <a:pt x="120" y="10"/>
                  </a:lnTo>
                  <a:lnTo>
                    <a:pt x="116" y="11"/>
                  </a:lnTo>
                  <a:lnTo>
                    <a:pt x="112" y="13"/>
                  </a:lnTo>
                  <a:lnTo>
                    <a:pt x="110" y="13"/>
                  </a:lnTo>
                  <a:lnTo>
                    <a:pt x="106" y="17"/>
                  </a:lnTo>
                  <a:lnTo>
                    <a:pt x="101" y="19"/>
                  </a:lnTo>
                  <a:lnTo>
                    <a:pt x="99" y="21"/>
                  </a:lnTo>
                  <a:lnTo>
                    <a:pt x="88" y="25"/>
                  </a:lnTo>
                  <a:lnTo>
                    <a:pt x="84" y="26"/>
                  </a:lnTo>
                  <a:lnTo>
                    <a:pt x="80" y="26"/>
                  </a:lnTo>
                  <a:lnTo>
                    <a:pt x="77" y="27"/>
                  </a:lnTo>
                  <a:lnTo>
                    <a:pt x="71" y="31"/>
                  </a:lnTo>
                  <a:lnTo>
                    <a:pt x="54" y="33"/>
                  </a:lnTo>
                  <a:lnTo>
                    <a:pt x="43" y="32"/>
                  </a:lnTo>
                  <a:lnTo>
                    <a:pt x="41" y="31"/>
                  </a:lnTo>
                  <a:lnTo>
                    <a:pt x="31" y="31"/>
                  </a:lnTo>
                  <a:lnTo>
                    <a:pt x="27" y="31"/>
                  </a:lnTo>
                  <a:lnTo>
                    <a:pt x="23" y="30"/>
                  </a:lnTo>
                  <a:lnTo>
                    <a:pt x="21" y="30"/>
                  </a:lnTo>
                  <a:lnTo>
                    <a:pt x="17" y="27"/>
                  </a:lnTo>
                  <a:lnTo>
                    <a:pt x="15" y="27"/>
                  </a:lnTo>
                  <a:lnTo>
                    <a:pt x="16" y="30"/>
                  </a:lnTo>
                  <a:lnTo>
                    <a:pt x="16" y="33"/>
                  </a:lnTo>
                  <a:lnTo>
                    <a:pt x="16" y="39"/>
                  </a:lnTo>
                  <a:lnTo>
                    <a:pt x="16" y="43"/>
                  </a:lnTo>
                  <a:lnTo>
                    <a:pt x="15" y="46"/>
                  </a:lnTo>
                  <a:lnTo>
                    <a:pt x="14" y="47"/>
                  </a:lnTo>
                  <a:lnTo>
                    <a:pt x="11" y="49"/>
                  </a:lnTo>
                  <a:lnTo>
                    <a:pt x="8" y="50"/>
                  </a:lnTo>
                  <a:lnTo>
                    <a:pt x="7" y="49"/>
                  </a:lnTo>
                  <a:lnTo>
                    <a:pt x="5" y="47"/>
                  </a:lnTo>
                  <a:lnTo>
                    <a:pt x="3" y="47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0" y="48"/>
                  </a:lnTo>
                  <a:lnTo>
                    <a:pt x="1" y="49"/>
                  </a:lnTo>
                  <a:lnTo>
                    <a:pt x="2" y="50"/>
                  </a:lnTo>
                  <a:lnTo>
                    <a:pt x="3" y="51"/>
                  </a:lnTo>
                  <a:lnTo>
                    <a:pt x="4" y="51"/>
                  </a:lnTo>
                  <a:lnTo>
                    <a:pt x="7" y="52"/>
                  </a:lnTo>
                  <a:lnTo>
                    <a:pt x="8" y="53"/>
                  </a:lnTo>
                  <a:lnTo>
                    <a:pt x="8" y="55"/>
                  </a:lnTo>
                  <a:lnTo>
                    <a:pt x="9" y="56"/>
                  </a:lnTo>
                  <a:lnTo>
                    <a:pt x="10" y="56"/>
                  </a:lnTo>
                  <a:lnTo>
                    <a:pt x="11" y="55"/>
                  </a:lnTo>
                  <a:lnTo>
                    <a:pt x="12" y="55"/>
                  </a:lnTo>
                  <a:lnTo>
                    <a:pt x="13" y="55"/>
                  </a:lnTo>
                  <a:lnTo>
                    <a:pt x="15" y="55"/>
                  </a:lnTo>
                  <a:lnTo>
                    <a:pt x="15" y="55"/>
                  </a:lnTo>
                  <a:lnTo>
                    <a:pt x="16" y="55"/>
                  </a:lnTo>
                  <a:lnTo>
                    <a:pt x="17" y="55"/>
                  </a:lnTo>
                  <a:lnTo>
                    <a:pt x="19" y="54"/>
                  </a:lnTo>
                  <a:lnTo>
                    <a:pt x="21" y="52"/>
                  </a:lnTo>
                  <a:lnTo>
                    <a:pt x="23" y="51"/>
                  </a:lnTo>
                  <a:lnTo>
                    <a:pt x="24" y="50"/>
                  </a:lnTo>
                  <a:lnTo>
                    <a:pt x="26" y="49"/>
                  </a:lnTo>
                  <a:lnTo>
                    <a:pt x="28" y="48"/>
                  </a:lnTo>
                  <a:lnTo>
                    <a:pt x="30" y="48"/>
                  </a:lnTo>
                  <a:lnTo>
                    <a:pt x="30" y="49"/>
                  </a:lnTo>
                  <a:lnTo>
                    <a:pt x="30" y="49"/>
                  </a:lnTo>
                  <a:lnTo>
                    <a:pt x="32" y="47"/>
                  </a:lnTo>
                  <a:lnTo>
                    <a:pt x="33" y="47"/>
                  </a:lnTo>
                  <a:lnTo>
                    <a:pt x="36" y="47"/>
                  </a:lnTo>
                  <a:lnTo>
                    <a:pt x="38" y="47"/>
                  </a:lnTo>
                  <a:lnTo>
                    <a:pt x="39" y="47"/>
                  </a:lnTo>
                  <a:lnTo>
                    <a:pt x="42" y="48"/>
                  </a:lnTo>
                  <a:lnTo>
                    <a:pt x="44" y="48"/>
                  </a:lnTo>
                  <a:lnTo>
                    <a:pt x="46" y="48"/>
                  </a:lnTo>
                  <a:lnTo>
                    <a:pt x="46" y="48"/>
                  </a:lnTo>
                  <a:lnTo>
                    <a:pt x="47" y="48"/>
                  </a:lnTo>
                  <a:lnTo>
                    <a:pt x="50" y="47"/>
                  </a:lnTo>
                  <a:lnTo>
                    <a:pt x="51" y="47"/>
                  </a:lnTo>
                  <a:lnTo>
                    <a:pt x="51" y="47"/>
                  </a:lnTo>
                  <a:lnTo>
                    <a:pt x="52" y="46"/>
                  </a:lnTo>
                  <a:lnTo>
                    <a:pt x="53" y="47"/>
                  </a:lnTo>
                  <a:lnTo>
                    <a:pt x="53" y="47"/>
                  </a:lnTo>
                  <a:lnTo>
                    <a:pt x="54" y="48"/>
                  </a:lnTo>
                  <a:lnTo>
                    <a:pt x="54" y="50"/>
                  </a:lnTo>
                  <a:lnTo>
                    <a:pt x="55" y="52"/>
                  </a:lnTo>
                  <a:lnTo>
                    <a:pt x="56" y="55"/>
                  </a:lnTo>
                  <a:lnTo>
                    <a:pt x="57" y="55"/>
                  </a:lnTo>
                  <a:lnTo>
                    <a:pt x="57" y="56"/>
                  </a:lnTo>
                  <a:lnTo>
                    <a:pt x="57" y="59"/>
                  </a:lnTo>
                  <a:lnTo>
                    <a:pt x="56" y="61"/>
                  </a:lnTo>
                  <a:lnTo>
                    <a:pt x="56" y="63"/>
                  </a:lnTo>
                  <a:lnTo>
                    <a:pt x="56" y="63"/>
                  </a:lnTo>
                  <a:lnTo>
                    <a:pt x="57" y="63"/>
                  </a:lnTo>
                  <a:lnTo>
                    <a:pt x="57" y="63"/>
                  </a:lnTo>
                  <a:lnTo>
                    <a:pt x="57" y="61"/>
                  </a:lnTo>
                  <a:lnTo>
                    <a:pt x="58" y="61"/>
                  </a:lnTo>
                  <a:lnTo>
                    <a:pt x="58" y="59"/>
                  </a:lnTo>
                  <a:lnTo>
                    <a:pt x="59" y="58"/>
                  </a:lnTo>
                  <a:lnTo>
                    <a:pt x="60" y="58"/>
                  </a:lnTo>
                  <a:lnTo>
                    <a:pt x="61" y="59"/>
                  </a:lnTo>
                  <a:lnTo>
                    <a:pt x="62" y="59"/>
                  </a:lnTo>
                  <a:lnTo>
                    <a:pt x="62" y="58"/>
                  </a:lnTo>
                  <a:lnTo>
                    <a:pt x="62" y="57"/>
                  </a:lnTo>
                  <a:lnTo>
                    <a:pt x="63" y="58"/>
                  </a:lnTo>
                  <a:lnTo>
                    <a:pt x="64" y="60"/>
                  </a:lnTo>
                  <a:lnTo>
                    <a:pt x="65" y="61"/>
                  </a:lnTo>
                  <a:lnTo>
                    <a:pt x="66" y="61"/>
                  </a:lnTo>
                  <a:lnTo>
                    <a:pt x="67" y="60"/>
                  </a:lnTo>
                  <a:lnTo>
                    <a:pt x="68" y="60"/>
                  </a:lnTo>
                  <a:lnTo>
                    <a:pt x="69" y="61"/>
                  </a:lnTo>
                  <a:lnTo>
                    <a:pt x="70" y="61"/>
                  </a:lnTo>
                  <a:lnTo>
                    <a:pt x="71" y="61"/>
                  </a:lnTo>
                  <a:lnTo>
                    <a:pt x="72" y="61"/>
                  </a:lnTo>
                  <a:lnTo>
                    <a:pt x="72" y="60"/>
                  </a:lnTo>
                  <a:lnTo>
                    <a:pt x="72" y="59"/>
                  </a:lnTo>
                  <a:lnTo>
                    <a:pt x="73" y="58"/>
                  </a:lnTo>
                  <a:lnTo>
                    <a:pt x="74" y="58"/>
                  </a:lnTo>
                  <a:lnTo>
                    <a:pt x="75" y="58"/>
                  </a:lnTo>
                  <a:lnTo>
                    <a:pt x="74" y="60"/>
                  </a:lnTo>
                  <a:lnTo>
                    <a:pt x="74" y="62"/>
                  </a:lnTo>
                  <a:lnTo>
                    <a:pt x="75" y="61"/>
                  </a:lnTo>
                  <a:lnTo>
                    <a:pt x="77" y="60"/>
                  </a:lnTo>
                  <a:lnTo>
                    <a:pt x="78" y="61"/>
                  </a:lnTo>
                  <a:lnTo>
                    <a:pt x="79" y="60"/>
                  </a:lnTo>
                  <a:lnTo>
                    <a:pt x="80" y="61"/>
                  </a:lnTo>
                  <a:lnTo>
                    <a:pt x="81" y="60"/>
                  </a:lnTo>
                  <a:lnTo>
                    <a:pt x="81" y="59"/>
                  </a:lnTo>
                  <a:lnTo>
                    <a:pt x="83" y="58"/>
                  </a:lnTo>
                  <a:lnTo>
                    <a:pt x="84" y="58"/>
                  </a:lnTo>
                  <a:lnTo>
                    <a:pt x="85" y="59"/>
                  </a:lnTo>
                  <a:lnTo>
                    <a:pt x="85" y="58"/>
                  </a:lnTo>
                  <a:lnTo>
                    <a:pt x="86" y="58"/>
                  </a:lnTo>
                  <a:lnTo>
                    <a:pt x="87" y="57"/>
                  </a:lnTo>
                  <a:lnTo>
                    <a:pt x="87" y="56"/>
                  </a:lnTo>
                  <a:lnTo>
                    <a:pt x="87" y="55"/>
                  </a:lnTo>
                  <a:lnTo>
                    <a:pt x="87" y="53"/>
                  </a:lnTo>
                  <a:lnTo>
                    <a:pt x="88" y="53"/>
                  </a:lnTo>
                  <a:lnTo>
                    <a:pt x="88" y="54"/>
                  </a:lnTo>
                  <a:lnTo>
                    <a:pt x="89" y="54"/>
                  </a:lnTo>
                  <a:lnTo>
                    <a:pt x="89" y="55"/>
                  </a:lnTo>
                  <a:lnTo>
                    <a:pt x="90" y="55"/>
                  </a:lnTo>
                  <a:lnTo>
                    <a:pt x="90" y="55"/>
                  </a:lnTo>
                  <a:lnTo>
                    <a:pt x="91" y="56"/>
                  </a:lnTo>
                  <a:lnTo>
                    <a:pt x="90" y="57"/>
                  </a:lnTo>
                  <a:lnTo>
                    <a:pt x="90" y="58"/>
                  </a:lnTo>
                  <a:lnTo>
                    <a:pt x="91" y="58"/>
                  </a:lnTo>
                  <a:lnTo>
                    <a:pt x="93" y="58"/>
                  </a:lnTo>
                  <a:lnTo>
                    <a:pt x="93" y="57"/>
                  </a:lnTo>
                  <a:lnTo>
                    <a:pt x="97" y="58"/>
                  </a:lnTo>
                  <a:lnTo>
                    <a:pt x="94" y="55"/>
                  </a:lnTo>
                  <a:lnTo>
                    <a:pt x="93" y="55"/>
                  </a:lnTo>
                  <a:lnTo>
                    <a:pt x="93" y="54"/>
                  </a:lnTo>
                  <a:lnTo>
                    <a:pt x="93" y="53"/>
                  </a:lnTo>
                  <a:lnTo>
                    <a:pt x="90" y="49"/>
                  </a:lnTo>
                  <a:lnTo>
                    <a:pt x="89" y="48"/>
                  </a:lnTo>
                  <a:lnTo>
                    <a:pt x="90" y="42"/>
                  </a:lnTo>
                  <a:lnTo>
                    <a:pt x="90" y="4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2113">
              <a:extLst>
                <a:ext uri="{FF2B5EF4-FFF2-40B4-BE49-F238E27FC236}">
                  <a16:creationId xmlns:a16="http://schemas.microsoft.com/office/drawing/2014/main" id="{398E112F-8D0F-05C7-396C-7C8A27ED52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8250" y="2008188"/>
              <a:ext cx="38100" cy="53975"/>
            </a:xfrm>
            <a:custGeom>
              <a:avLst/>
              <a:gdLst>
                <a:gd name="T0" fmla="*/ 3 w 24"/>
                <a:gd name="T1" fmla="*/ 19 h 34"/>
                <a:gd name="T2" fmla="*/ 6 w 24"/>
                <a:gd name="T3" fmla="*/ 26 h 34"/>
                <a:gd name="T4" fmla="*/ 9 w 24"/>
                <a:gd name="T5" fmla="*/ 32 h 34"/>
                <a:gd name="T6" fmla="*/ 10 w 24"/>
                <a:gd name="T7" fmla="*/ 34 h 34"/>
                <a:gd name="T8" fmla="*/ 14 w 24"/>
                <a:gd name="T9" fmla="*/ 34 h 34"/>
                <a:gd name="T10" fmla="*/ 16 w 24"/>
                <a:gd name="T11" fmla="*/ 33 h 34"/>
                <a:gd name="T12" fmla="*/ 19 w 24"/>
                <a:gd name="T13" fmla="*/ 31 h 34"/>
                <a:gd name="T14" fmla="*/ 21 w 24"/>
                <a:gd name="T15" fmla="*/ 27 h 34"/>
                <a:gd name="T16" fmla="*/ 23 w 24"/>
                <a:gd name="T17" fmla="*/ 25 h 34"/>
                <a:gd name="T18" fmla="*/ 24 w 24"/>
                <a:gd name="T19" fmla="*/ 21 h 34"/>
                <a:gd name="T20" fmla="*/ 22 w 24"/>
                <a:gd name="T21" fmla="*/ 18 h 34"/>
                <a:gd name="T22" fmla="*/ 11 w 24"/>
                <a:gd name="T23" fmla="*/ 1 h 34"/>
                <a:gd name="T24" fmla="*/ 10 w 24"/>
                <a:gd name="T25" fmla="*/ 1 h 34"/>
                <a:gd name="T26" fmla="*/ 9 w 24"/>
                <a:gd name="T27" fmla="*/ 0 h 34"/>
                <a:gd name="T28" fmla="*/ 8 w 24"/>
                <a:gd name="T29" fmla="*/ 0 h 34"/>
                <a:gd name="T30" fmla="*/ 7 w 24"/>
                <a:gd name="T31" fmla="*/ 1 h 34"/>
                <a:gd name="T32" fmla="*/ 6 w 24"/>
                <a:gd name="T33" fmla="*/ 2 h 34"/>
                <a:gd name="T34" fmla="*/ 5 w 24"/>
                <a:gd name="T35" fmla="*/ 2 h 34"/>
                <a:gd name="T36" fmla="*/ 6 w 24"/>
                <a:gd name="T37" fmla="*/ 3 h 34"/>
                <a:gd name="T38" fmla="*/ 7 w 24"/>
                <a:gd name="T39" fmla="*/ 3 h 34"/>
                <a:gd name="T40" fmla="*/ 7 w 24"/>
                <a:gd name="T41" fmla="*/ 4 h 34"/>
                <a:gd name="T42" fmla="*/ 8 w 24"/>
                <a:gd name="T43" fmla="*/ 5 h 34"/>
                <a:gd name="T44" fmla="*/ 9 w 24"/>
                <a:gd name="T45" fmla="*/ 6 h 34"/>
                <a:gd name="T46" fmla="*/ 10 w 24"/>
                <a:gd name="T47" fmla="*/ 5 h 34"/>
                <a:gd name="T48" fmla="*/ 10 w 24"/>
                <a:gd name="T49" fmla="*/ 5 h 34"/>
                <a:gd name="T50" fmla="*/ 11 w 24"/>
                <a:gd name="T51" fmla="*/ 6 h 34"/>
                <a:gd name="T52" fmla="*/ 11 w 24"/>
                <a:gd name="T53" fmla="*/ 7 h 34"/>
                <a:gd name="T54" fmla="*/ 10 w 24"/>
                <a:gd name="T55" fmla="*/ 8 h 34"/>
                <a:gd name="T56" fmla="*/ 9 w 24"/>
                <a:gd name="T57" fmla="*/ 9 h 34"/>
                <a:gd name="T58" fmla="*/ 10 w 24"/>
                <a:gd name="T59" fmla="*/ 10 h 34"/>
                <a:gd name="T60" fmla="*/ 9 w 24"/>
                <a:gd name="T61" fmla="*/ 11 h 34"/>
                <a:gd name="T62" fmla="*/ 8 w 24"/>
                <a:gd name="T63" fmla="*/ 11 h 34"/>
                <a:gd name="T64" fmla="*/ 7 w 24"/>
                <a:gd name="T65" fmla="*/ 11 h 34"/>
                <a:gd name="T66" fmla="*/ 5 w 24"/>
                <a:gd name="T67" fmla="*/ 10 h 34"/>
                <a:gd name="T68" fmla="*/ 3 w 24"/>
                <a:gd name="T69" fmla="*/ 9 h 34"/>
                <a:gd name="T70" fmla="*/ 3 w 24"/>
                <a:gd name="T71" fmla="*/ 11 h 34"/>
                <a:gd name="T72" fmla="*/ 4 w 24"/>
                <a:gd name="T73" fmla="*/ 11 h 34"/>
                <a:gd name="T74" fmla="*/ 6 w 24"/>
                <a:gd name="T75" fmla="*/ 11 h 34"/>
                <a:gd name="T76" fmla="*/ 5 w 24"/>
                <a:gd name="T77" fmla="*/ 13 h 34"/>
                <a:gd name="T78" fmla="*/ 5 w 24"/>
                <a:gd name="T79" fmla="*/ 14 h 34"/>
                <a:gd name="T80" fmla="*/ 4 w 24"/>
                <a:gd name="T81" fmla="*/ 14 h 34"/>
                <a:gd name="T82" fmla="*/ 2 w 24"/>
                <a:gd name="T83" fmla="*/ 15 h 34"/>
                <a:gd name="T84" fmla="*/ 2 w 24"/>
                <a:gd name="T85" fmla="*/ 16 h 34"/>
                <a:gd name="T86" fmla="*/ 0 w 24"/>
                <a:gd name="T87" fmla="*/ 17 h 34"/>
                <a:gd name="T88" fmla="*/ 1 w 24"/>
                <a:gd name="T89" fmla="*/ 18 h 34"/>
                <a:gd name="T90" fmla="*/ 2 w 24"/>
                <a:gd name="T91" fmla="*/ 18 h 34"/>
                <a:gd name="T92" fmla="*/ 2 w 24"/>
                <a:gd name="T93" fmla="*/ 19 h 34"/>
                <a:gd name="T94" fmla="*/ 3 w 24"/>
                <a:gd name="T95" fmla="*/ 1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4" h="34">
                  <a:moveTo>
                    <a:pt x="3" y="19"/>
                  </a:moveTo>
                  <a:lnTo>
                    <a:pt x="6" y="26"/>
                  </a:lnTo>
                  <a:lnTo>
                    <a:pt x="9" y="32"/>
                  </a:lnTo>
                  <a:lnTo>
                    <a:pt x="10" y="34"/>
                  </a:lnTo>
                  <a:lnTo>
                    <a:pt x="14" y="34"/>
                  </a:lnTo>
                  <a:lnTo>
                    <a:pt x="16" y="33"/>
                  </a:lnTo>
                  <a:lnTo>
                    <a:pt x="19" y="31"/>
                  </a:lnTo>
                  <a:lnTo>
                    <a:pt x="21" y="27"/>
                  </a:lnTo>
                  <a:lnTo>
                    <a:pt x="23" y="25"/>
                  </a:lnTo>
                  <a:lnTo>
                    <a:pt x="24" y="21"/>
                  </a:lnTo>
                  <a:lnTo>
                    <a:pt x="22" y="18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1"/>
                  </a:lnTo>
                  <a:lnTo>
                    <a:pt x="6" y="2"/>
                  </a:lnTo>
                  <a:lnTo>
                    <a:pt x="5" y="2"/>
                  </a:lnTo>
                  <a:lnTo>
                    <a:pt x="6" y="3"/>
                  </a:lnTo>
                  <a:lnTo>
                    <a:pt x="7" y="3"/>
                  </a:lnTo>
                  <a:lnTo>
                    <a:pt x="7" y="4"/>
                  </a:lnTo>
                  <a:lnTo>
                    <a:pt x="8" y="5"/>
                  </a:lnTo>
                  <a:lnTo>
                    <a:pt x="9" y="6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11" y="6"/>
                  </a:lnTo>
                  <a:lnTo>
                    <a:pt x="11" y="7"/>
                  </a:lnTo>
                  <a:lnTo>
                    <a:pt x="10" y="8"/>
                  </a:lnTo>
                  <a:lnTo>
                    <a:pt x="9" y="9"/>
                  </a:lnTo>
                  <a:lnTo>
                    <a:pt x="10" y="10"/>
                  </a:lnTo>
                  <a:lnTo>
                    <a:pt x="9" y="11"/>
                  </a:lnTo>
                  <a:lnTo>
                    <a:pt x="8" y="11"/>
                  </a:lnTo>
                  <a:lnTo>
                    <a:pt x="7" y="11"/>
                  </a:lnTo>
                  <a:lnTo>
                    <a:pt x="5" y="10"/>
                  </a:lnTo>
                  <a:lnTo>
                    <a:pt x="3" y="9"/>
                  </a:lnTo>
                  <a:lnTo>
                    <a:pt x="3" y="11"/>
                  </a:lnTo>
                  <a:lnTo>
                    <a:pt x="4" y="11"/>
                  </a:lnTo>
                  <a:lnTo>
                    <a:pt x="6" y="11"/>
                  </a:lnTo>
                  <a:lnTo>
                    <a:pt x="5" y="13"/>
                  </a:lnTo>
                  <a:lnTo>
                    <a:pt x="5" y="14"/>
                  </a:lnTo>
                  <a:lnTo>
                    <a:pt x="4" y="14"/>
                  </a:lnTo>
                  <a:lnTo>
                    <a:pt x="2" y="15"/>
                  </a:lnTo>
                  <a:lnTo>
                    <a:pt x="2" y="16"/>
                  </a:lnTo>
                  <a:lnTo>
                    <a:pt x="0" y="17"/>
                  </a:lnTo>
                  <a:lnTo>
                    <a:pt x="1" y="18"/>
                  </a:lnTo>
                  <a:lnTo>
                    <a:pt x="2" y="18"/>
                  </a:lnTo>
                  <a:lnTo>
                    <a:pt x="2" y="19"/>
                  </a:lnTo>
                  <a:lnTo>
                    <a:pt x="3" y="1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2052">
              <a:extLst>
                <a:ext uri="{FF2B5EF4-FFF2-40B4-BE49-F238E27FC236}">
                  <a16:creationId xmlns:a16="http://schemas.microsoft.com/office/drawing/2014/main" id="{8F1EA0A7-E16B-CAEF-8CA8-79E8424125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3125" y="1204913"/>
              <a:ext cx="331788" cy="109538"/>
            </a:xfrm>
            <a:custGeom>
              <a:avLst/>
              <a:gdLst>
                <a:gd name="T0" fmla="*/ 207 w 209"/>
                <a:gd name="T1" fmla="*/ 35 h 69"/>
                <a:gd name="T2" fmla="*/ 201 w 209"/>
                <a:gd name="T3" fmla="*/ 43 h 69"/>
                <a:gd name="T4" fmla="*/ 192 w 209"/>
                <a:gd name="T5" fmla="*/ 43 h 69"/>
                <a:gd name="T6" fmla="*/ 184 w 209"/>
                <a:gd name="T7" fmla="*/ 45 h 69"/>
                <a:gd name="T8" fmla="*/ 176 w 209"/>
                <a:gd name="T9" fmla="*/ 48 h 69"/>
                <a:gd name="T10" fmla="*/ 169 w 209"/>
                <a:gd name="T11" fmla="*/ 52 h 69"/>
                <a:gd name="T12" fmla="*/ 164 w 209"/>
                <a:gd name="T13" fmla="*/ 47 h 69"/>
                <a:gd name="T14" fmla="*/ 165 w 209"/>
                <a:gd name="T15" fmla="*/ 41 h 69"/>
                <a:gd name="T16" fmla="*/ 165 w 209"/>
                <a:gd name="T17" fmla="*/ 37 h 69"/>
                <a:gd name="T18" fmla="*/ 162 w 209"/>
                <a:gd name="T19" fmla="*/ 31 h 69"/>
                <a:gd name="T20" fmla="*/ 142 w 209"/>
                <a:gd name="T21" fmla="*/ 36 h 69"/>
                <a:gd name="T22" fmla="*/ 137 w 209"/>
                <a:gd name="T23" fmla="*/ 32 h 69"/>
                <a:gd name="T24" fmla="*/ 125 w 209"/>
                <a:gd name="T25" fmla="*/ 31 h 69"/>
                <a:gd name="T26" fmla="*/ 116 w 209"/>
                <a:gd name="T27" fmla="*/ 30 h 69"/>
                <a:gd name="T28" fmla="*/ 112 w 209"/>
                <a:gd name="T29" fmla="*/ 25 h 69"/>
                <a:gd name="T30" fmla="*/ 100 w 209"/>
                <a:gd name="T31" fmla="*/ 25 h 69"/>
                <a:gd name="T32" fmla="*/ 86 w 209"/>
                <a:gd name="T33" fmla="*/ 24 h 69"/>
                <a:gd name="T34" fmla="*/ 69 w 209"/>
                <a:gd name="T35" fmla="*/ 29 h 69"/>
                <a:gd name="T36" fmla="*/ 55 w 209"/>
                <a:gd name="T37" fmla="*/ 28 h 69"/>
                <a:gd name="T38" fmla="*/ 52 w 209"/>
                <a:gd name="T39" fmla="*/ 22 h 69"/>
                <a:gd name="T40" fmla="*/ 41 w 209"/>
                <a:gd name="T41" fmla="*/ 17 h 69"/>
                <a:gd name="T42" fmla="*/ 49 w 209"/>
                <a:gd name="T43" fmla="*/ 16 h 69"/>
                <a:gd name="T44" fmla="*/ 48 w 209"/>
                <a:gd name="T45" fmla="*/ 8 h 69"/>
                <a:gd name="T46" fmla="*/ 40 w 209"/>
                <a:gd name="T47" fmla="*/ 13 h 69"/>
                <a:gd name="T48" fmla="*/ 32 w 209"/>
                <a:gd name="T49" fmla="*/ 15 h 69"/>
                <a:gd name="T50" fmla="*/ 20 w 209"/>
                <a:gd name="T51" fmla="*/ 9 h 69"/>
                <a:gd name="T52" fmla="*/ 17 w 209"/>
                <a:gd name="T53" fmla="*/ 0 h 69"/>
                <a:gd name="T54" fmla="*/ 15 w 209"/>
                <a:gd name="T55" fmla="*/ 6 h 69"/>
                <a:gd name="T56" fmla="*/ 14 w 209"/>
                <a:gd name="T57" fmla="*/ 16 h 69"/>
                <a:gd name="T58" fmla="*/ 9 w 209"/>
                <a:gd name="T59" fmla="*/ 16 h 69"/>
                <a:gd name="T60" fmla="*/ 7 w 209"/>
                <a:gd name="T61" fmla="*/ 12 h 69"/>
                <a:gd name="T62" fmla="*/ 5 w 209"/>
                <a:gd name="T63" fmla="*/ 12 h 69"/>
                <a:gd name="T64" fmla="*/ 4 w 209"/>
                <a:gd name="T65" fmla="*/ 19 h 69"/>
                <a:gd name="T66" fmla="*/ 3 w 209"/>
                <a:gd name="T67" fmla="*/ 26 h 69"/>
                <a:gd name="T68" fmla="*/ 2 w 209"/>
                <a:gd name="T69" fmla="*/ 33 h 69"/>
                <a:gd name="T70" fmla="*/ 1 w 209"/>
                <a:gd name="T71" fmla="*/ 37 h 69"/>
                <a:gd name="T72" fmla="*/ 5 w 209"/>
                <a:gd name="T73" fmla="*/ 40 h 69"/>
                <a:gd name="T74" fmla="*/ 20 w 209"/>
                <a:gd name="T75" fmla="*/ 42 h 69"/>
                <a:gd name="T76" fmla="*/ 35 w 209"/>
                <a:gd name="T77" fmla="*/ 42 h 69"/>
                <a:gd name="T78" fmla="*/ 45 w 209"/>
                <a:gd name="T79" fmla="*/ 45 h 69"/>
                <a:gd name="T80" fmla="*/ 66 w 209"/>
                <a:gd name="T81" fmla="*/ 46 h 69"/>
                <a:gd name="T82" fmla="*/ 76 w 209"/>
                <a:gd name="T83" fmla="*/ 49 h 69"/>
                <a:gd name="T84" fmla="*/ 82 w 209"/>
                <a:gd name="T85" fmla="*/ 54 h 69"/>
                <a:gd name="T86" fmla="*/ 92 w 209"/>
                <a:gd name="T87" fmla="*/ 57 h 69"/>
                <a:gd name="T88" fmla="*/ 92 w 209"/>
                <a:gd name="T89" fmla="*/ 67 h 69"/>
                <a:gd name="T90" fmla="*/ 112 w 209"/>
                <a:gd name="T91" fmla="*/ 69 h 69"/>
                <a:gd name="T92" fmla="*/ 120 w 209"/>
                <a:gd name="T93" fmla="*/ 68 h 69"/>
                <a:gd name="T94" fmla="*/ 133 w 209"/>
                <a:gd name="T95" fmla="*/ 65 h 69"/>
                <a:gd name="T96" fmla="*/ 150 w 209"/>
                <a:gd name="T97" fmla="*/ 64 h 69"/>
                <a:gd name="T98" fmla="*/ 183 w 209"/>
                <a:gd name="T99" fmla="*/ 61 h 69"/>
                <a:gd name="T100" fmla="*/ 188 w 209"/>
                <a:gd name="T101" fmla="*/ 61 h 69"/>
                <a:gd name="T102" fmla="*/ 196 w 209"/>
                <a:gd name="T103" fmla="*/ 62 h 69"/>
                <a:gd name="T104" fmla="*/ 204 w 209"/>
                <a:gd name="T105" fmla="*/ 57 h 69"/>
                <a:gd name="T106" fmla="*/ 206 w 209"/>
                <a:gd name="T107" fmla="*/ 49 h 69"/>
                <a:gd name="T108" fmla="*/ 205 w 209"/>
                <a:gd name="T109" fmla="*/ 3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09" h="69">
                  <a:moveTo>
                    <a:pt x="208" y="37"/>
                  </a:moveTo>
                  <a:lnTo>
                    <a:pt x="209" y="36"/>
                  </a:lnTo>
                  <a:lnTo>
                    <a:pt x="209" y="34"/>
                  </a:lnTo>
                  <a:lnTo>
                    <a:pt x="207" y="34"/>
                  </a:lnTo>
                  <a:lnTo>
                    <a:pt x="208" y="35"/>
                  </a:lnTo>
                  <a:lnTo>
                    <a:pt x="207" y="35"/>
                  </a:lnTo>
                  <a:lnTo>
                    <a:pt x="207" y="37"/>
                  </a:lnTo>
                  <a:lnTo>
                    <a:pt x="205" y="37"/>
                  </a:lnTo>
                  <a:lnTo>
                    <a:pt x="203" y="38"/>
                  </a:lnTo>
                  <a:lnTo>
                    <a:pt x="202" y="40"/>
                  </a:lnTo>
                  <a:lnTo>
                    <a:pt x="200" y="43"/>
                  </a:lnTo>
                  <a:lnTo>
                    <a:pt x="201" y="43"/>
                  </a:lnTo>
                  <a:lnTo>
                    <a:pt x="199" y="45"/>
                  </a:lnTo>
                  <a:lnTo>
                    <a:pt x="197" y="45"/>
                  </a:lnTo>
                  <a:lnTo>
                    <a:pt x="195" y="46"/>
                  </a:lnTo>
                  <a:lnTo>
                    <a:pt x="194" y="45"/>
                  </a:lnTo>
                  <a:lnTo>
                    <a:pt x="194" y="44"/>
                  </a:lnTo>
                  <a:lnTo>
                    <a:pt x="192" y="43"/>
                  </a:lnTo>
                  <a:lnTo>
                    <a:pt x="190" y="42"/>
                  </a:lnTo>
                  <a:lnTo>
                    <a:pt x="189" y="42"/>
                  </a:lnTo>
                  <a:lnTo>
                    <a:pt x="188" y="42"/>
                  </a:lnTo>
                  <a:lnTo>
                    <a:pt x="187" y="43"/>
                  </a:lnTo>
                  <a:lnTo>
                    <a:pt x="186" y="44"/>
                  </a:lnTo>
                  <a:lnTo>
                    <a:pt x="184" y="45"/>
                  </a:lnTo>
                  <a:lnTo>
                    <a:pt x="184" y="46"/>
                  </a:lnTo>
                  <a:lnTo>
                    <a:pt x="181" y="46"/>
                  </a:lnTo>
                  <a:lnTo>
                    <a:pt x="178" y="46"/>
                  </a:lnTo>
                  <a:lnTo>
                    <a:pt x="178" y="46"/>
                  </a:lnTo>
                  <a:lnTo>
                    <a:pt x="177" y="47"/>
                  </a:lnTo>
                  <a:lnTo>
                    <a:pt x="176" y="48"/>
                  </a:lnTo>
                  <a:lnTo>
                    <a:pt x="175" y="48"/>
                  </a:lnTo>
                  <a:lnTo>
                    <a:pt x="174" y="49"/>
                  </a:lnTo>
                  <a:lnTo>
                    <a:pt x="173" y="52"/>
                  </a:lnTo>
                  <a:lnTo>
                    <a:pt x="171" y="52"/>
                  </a:lnTo>
                  <a:lnTo>
                    <a:pt x="170" y="52"/>
                  </a:lnTo>
                  <a:lnTo>
                    <a:pt x="169" y="52"/>
                  </a:lnTo>
                  <a:lnTo>
                    <a:pt x="168" y="51"/>
                  </a:lnTo>
                  <a:lnTo>
                    <a:pt x="167" y="50"/>
                  </a:lnTo>
                  <a:lnTo>
                    <a:pt x="166" y="51"/>
                  </a:lnTo>
                  <a:lnTo>
                    <a:pt x="165" y="50"/>
                  </a:lnTo>
                  <a:lnTo>
                    <a:pt x="164" y="48"/>
                  </a:lnTo>
                  <a:lnTo>
                    <a:pt x="164" y="47"/>
                  </a:lnTo>
                  <a:lnTo>
                    <a:pt x="163" y="46"/>
                  </a:lnTo>
                  <a:lnTo>
                    <a:pt x="163" y="46"/>
                  </a:lnTo>
                  <a:lnTo>
                    <a:pt x="164" y="46"/>
                  </a:lnTo>
                  <a:lnTo>
                    <a:pt x="164" y="44"/>
                  </a:lnTo>
                  <a:lnTo>
                    <a:pt x="164" y="42"/>
                  </a:lnTo>
                  <a:lnTo>
                    <a:pt x="165" y="41"/>
                  </a:lnTo>
                  <a:lnTo>
                    <a:pt x="165" y="40"/>
                  </a:lnTo>
                  <a:lnTo>
                    <a:pt x="166" y="39"/>
                  </a:lnTo>
                  <a:lnTo>
                    <a:pt x="165" y="38"/>
                  </a:lnTo>
                  <a:lnTo>
                    <a:pt x="164" y="38"/>
                  </a:lnTo>
                  <a:lnTo>
                    <a:pt x="164" y="38"/>
                  </a:lnTo>
                  <a:lnTo>
                    <a:pt x="165" y="37"/>
                  </a:lnTo>
                  <a:lnTo>
                    <a:pt x="164" y="36"/>
                  </a:lnTo>
                  <a:lnTo>
                    <a:pt x="166" y="34"/>
                  </a:lnTo>
                  <a:lnTo>
                    <a:pt x="167" y="33"/>
                  </a:lnTo>
                  <a:lnTo>
                    <a:pt x="168" y="32"/>
                  </a:lnTo>
                  <a:lnTo>
                    <a:pt x="163" y="32"/>
                  </a:lnTo>
                  <a:lnTo>
                    <a:pt x="162" y="31"/>
                  </a:lnTo>
                  <a:lnTo>
                    <a:pt x="162" y="30"/>
                  </a:lnTo>
                  <a:lnTo>
                    <a:pt x="161" y="30"/>
                  </a:lnTo>
                  <a:lnTo>
                    <a:pt x="159" y="31"/>
                  </a:lnTo>
                  <a:lnTo>
                    <a:pt x="147" y="36"/>
                  </a:lnTo>
                  <a:lnTo>
                    <a:pt x="145" y="36"/>
                  </a:lnTo>
                  <a:lnTo>
                    <a:pt x="142" y="36"/>
                  </a:lnTo>
                  <a:lnTo>
                    <a:pt x="141" y="34"/>
                  </a:lnTo>
                  <a:lnTo>
                    <a:pt x="140" y="32"/>
                  </a:lnTo>
                  <a:lnTo>
                    <a:pt x="139" y="31"/>
                  </a:lnTo>
                  <a:lnTo>
                    <a:pt x="139" y="32"/>
                  </a:lnTo>
                  <a:lnTo>
                    <a:pt x="138" y="31"/>
                  </a:lnTo>
                  <a:lnTo>
                    <a:pt x="137" y="32"/>
                  </a:lnTo>
                  <a:lnTo>
                    <a:pt x="136" y="32"/>
                  </a:lnTo>
                  <a:lnTo>
                    <a:pt x="134" y="31"/>
                  </a:lnTo>
                  <a:lnTo>
                    <a:pt x="130" y="32"/>
                  </a:lnTo>
                  <a:lnTo>
                    <a:pt x="127" y="32"/>
                  </a:lnTo>
                  <a:lnTo>
                    <a:pt x="126" y="31"/>
                  </a:lnTo>
                  <a:lnTo>
                    <a:pt x="125" y="31"/>
                  </a:lnTo>
                  <a:lnTo>
                    <a:pt x="125" y="30"/>
                  </a:lnTo>
                  <a:lnTo>
                    <a:pt x="124" y="30"/>
                  </a:lnTo>
                  <a:lnTo>
                    <a:pt x="122" y="31"/>
                  </a:lnTo>
                  <a:lnTo>
                    <a:pt x="119" y="31"/>
                  </a:lnTo>
                  <a:lnTo>
                    <a:pt x="117" y="31"/>
                  </a:lnTo>
                  <a:lnTo>
                    <a:pt x="116" y="30"/>
                  </a:lnTo>
                  <a:lnTo>
                    <a:pt x="115" y="28"/>
                  </a:lnTo>
                  <a:lnTo>
                    <a:pt x="115" y="27"/>
                  </a:lnTo>
                  <a:lnTo>
                    <a:pt x="116" y="26"/>
                  </a:lnTo>
                  <a:lnTo>
                    <a:pt x="115" y="25"/>
                  </a:lnTo>
                  <a:lnTo>
                    <a:pt x="113" y="25"/>
                  </a:lnTo>
                  <a:lnTo>
                    <a:pt x="112" y="25"/>
                  </a:lnTo>
                  <a:lnTo>
                    <a:pt x="108" y="24"/>
                  </a:lnTo>
                  <a:lnTo>
                    <a:pt x="108" y="25"/>
                  </a:lnTo>
                  <a:lnTo>
                    <a:pt x="108" y="25"/>
                  </a:lnTo>
                  <a:lnTo>
                    <a:pt x="108" y="25"/>
                  </a:lnTo>
                  <a:lnTo>
                    <a:pt x="103" y="24"/>
                  </a:lnTo>
                  <a:lnTo>
                    <a:pt x="100" y="25"/>
                  </a:lnTo>
                  <a:lnTo>
                    <a:pt x="100" y="25"/>
                  </a:lnTo>
                  <a:lnTo>
                    <a:pt x="99" y="25"/>
                  </a:lnTo>
                  <a:lnTo>
                    <a:pt x="98" y="25"/>
                  </a:lnTo>
                  <a:lnTo>
                    <a:pt x="90" y="24"/>
                  </a:lnTo>
                  <a:lnTo>
                    <a:pt x="88" y="24"/>
                  </a:lnTo>
                  <a:lnTo>
                    <a:pt x="86" y="24"/>
                  </a:lnTo>
                  <a:lnTo>
                    <a:pt x="85" y="25"/>
                  </a:lnTo>
                  <a:lnTo>
                    <a:pt x="80" y="27"/>
                  </a:lnTo>
                  <a:lnTo>
                    <a:pt x="78" y="27"/>
                  </a:lnTo>
                  <a:lnTo>
                    <a:pt x="73" y="29"/>
                  </a:lnTo>
                  <a:lnTo>
                    <a:pt x="71" y="30"/>
                  </a:lnTo>
                  <a:lnTo>
                    <a:pt x="69" y="29"/>
                  </a:lnTo>
                  <a:lnTo>
                    <a:pt x="61" y="30"/>
                  </a:lnTo>
                  <a:lnTo>
                    <a:pt x="59" y="30"/>
                  </a:lnTo>
                  <a:lnTo>
                    <a:pt x="58" y="30"/>
                  </a:lnTo>
                  <a:lnTo>
                    <a:pt x="56" y="30"/>
                  </a:lnTo>
                  <a:lnTo>
                    <a:pt x="55" y="29"/>
                  </a:lnTo>
                  <a:lnTo>
                    <a:pt x="55" y="28"/>
                  </a:lnTo>
                  <a:lnTo>
                    <a:pt x="55" y="25"/>
                  </a:lnTo>
                  <a:lnTo>
                    <a:pt x="55" y="23"/>
                  </a:lnTo>
                  <a:lnTo>
                    <a:pt x="55" y="19"/>
                  </a:lnTo>
                  <a:lnTo>
                    <a:pt x="54" y="20"/>
                  </a:lnTo>
                  <a:lnTo>
                    <a:pt x="53" y="21"/>
                  </a:lnTo>
                  <a:lnTo>
                    <a:pt x="52" y="22"/>
                  </a:lnTo>
                  <a:lnTo>
                    <a:pt x="50" y="22"/>
                  </a:lnTo>
                  <a:lnTo>
                    <a:pt x="49" y="22"/>
                  </a:lnTo>
                  <a:lnTo>
                    <a:pt x="46" y="20"/>
                  </a:lnTo>
                  <a:lnTo>
                    <a:pt x="45" y="19"/>
                  </a:lnTo>
                  <a:lnTo>
                    <a:pt x="43" y="18"/>
                  </a:lnTo>
                  <a:lnTo>
                    <a:pt x="41" y="17"/>
                  </a:lnTo>
                  <a:lnTo>
                    <a:pt x="41" y="16"/>
                  </a:lnTo>
                  <a:lnTo>
                    <a:pt x="42" y="15"/>
                  </a:lnTo>
                  <a:lnTo>
                    <a:pt x="44" y="16"/>
                  </a:lnTo>
                  <a:lnTo>
                    <a:pt x="47" y="16"/>
                  </a:lnTo>
                  <a:lnTo>
                    <a:pt x="48" y="16"/>
                  </a:lnTo>
                  <a:lnTo>
                    <a:pt x="49" y="16"/>
                  </a:lnTo>
                  <a:lnTo>
                    <a:pt x="50" y="16"/>
                  </a:lnTo>
                  <a:lnTo>
                    <a:pt x="51" y="15"/>
                  </a:lnTo>
                  <a:lnTo>
                    <a:pt x="51" y="15"/>
                  </a:lnTo>
                  <a:lnTo>
                    <a:pt x="52" y="14"/>
                  </a:lnTo>
                  <a:lnTo>
                    <a:pt x="50" y="9"/>
                  </a:lnTo>
                  <a:lnTo>
                    <a:pt x="48" y="8"/>
                  </a:lnTo>
                  <a:lnTo>
                    <a:pt x="45" y="7"/>
                  </a:lnTo>
                  <a:lnTo>
                    <a:pt x="42" y="8"/>
                  </a:lnTo>
                  <a:lnTo>
                    <a:pt x="43" y="12"/>
                  </a:lnTo>
                  <a:lnTo>
                    <a:pt x="41" y="12"/>
                  </a:lnTo>
                  <a:lnTo>
                    <a:pt x="40" y="12"/>
                  </a:lnTo>
                  <a:lnTo>
                    <a:pt x="40" y="13"/>
                  </a:lnTo>
                  <a:lnTo>
                    <a:pt x="40" y="14"/>
                  </a:lnTo>
                  <a:lnTo>
                    <a:pt x="39" y="15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36" y="15"/>
                  </a:lnTo>
                  <a:lnTo>
                    <a:pt x="32" y="15"/>
                  </a:lnTo>
                  <a:lnTo>
                    <a:pt x="31" y="15"/>
                  </a:lnTo>
                  <a:lnTo>
                    <a:pt x="29" y="15"/>
                  </a:lnTo>
                  <a:lnTo>
                    <a:pt x="22" y="14"/>
                  </a:lnTo>
                  <a:lnTo>
                    <a:pt x="22" y="13"/>
                  </a:lnTo>
                  <a:lnTo>
                    <a:pt x="20" y="10"/>
                  </a:lnTo>
                  <a:lnTo>
                    <a:pt x="20" y="9"/>
                  </a:lnTo>
                  <a:lnTo>
                    <a:pt x="20" y="7"/>
                  </a:lnTo>
                  <a:lnTo>
                    <a:pt x="19" y="4"/>
                  </a:lnTo>
                  <a:lnTo>
                    <a:pt x="19" y="3"/>
                  </a:lnTo>
                  <a:lnTo>
                    <a:pt x="20" y="2"/>
                  </a:lnTo>
                  <a:lnTo>
                    <a:pt x="18" y="1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1"/>
                  </a:lnTo>
                  <a:lnTo>
                    <a:pt x="14" y="3"/>
                  </a:lnTo>
                  <a:lnTo>
                    <a:pt x="14" y="4"/>
                  </a:lnTo>
                  <a:lnTo>
                    <a:pt x="14" y="5"/>
                  </a:lnTo>
                  <a:lnTo>
                    <a:pt x="15" y="6"/>
                  </a:lnTo>
                  <a:lnTo>
                    <a:pt x="14" y="7"/>
                  </a:lnTo>
                  <a:lnTo>
                    <a:pt x="14" y="8"/>
                  </a:lnTo>
                  <a:lnTo>
                    <a:pt x="15" y="10"/>
                  </a:lnTo>
                  <a:lnTo>
                    <a:pt x="15" y="12"/>
                  </a:lnTo>
                  <a:lnTo>
                    <a:pt x="15" y="15"/>
                  </a:lnTo>
                  <a:lnTo>
                    <a:pt x="14" y="16"/>
                  </a:lnTo>
                  <a:lnTo>
                    <a:pt x="14" y="17"/>
                  </a:lnTo>
                  <a:lnTo>
                    <a:pt x="13" y="17"/>
                  </a:lnTo>
                  <a:lnTo>
                    <a:pt x="11" y="17"/>
                  </a:lnTo>
                  <a:lnTo>
                    <a:pt x="10" y="17"/>
                  </a:lnTo>
                  <a:lnTo>
                    <a:pt x="10" y="16"/>
                  </a:lnTo>
                  <a:lnTo>
                    <a:pt x="9" y="16"/>
                  </a:lnTo>
                  <a:lnTo>
                    <a:pt x="10" y="15"/>
                  </a:lnTo>
                  <a:lnTo>
                    <a:pt x="9" y="15"/>
                  </a:lnTo>
                  <a:lnTo>
                    <a:pt x="8" y="15"/>
                  </a:lnTo>
                  <a:lnTo>
                    <a:pt x="8" y="15"/>
                  </a:lnTo>
                  <a:lnTo>
                    <a:pt x="7" y="14"/>
                  </a:lnTo>
                  <a:lnTo>
                    <a:pt x="7" y="12"/>
                  </a:lnTo>
                  <a:lnTo>
                    <a:pt x="7" y="8"/>
                  </a:lnTo>
                  <a:lnTo>
                    <a:pt x="6" y="7"/>
                  </a:lnTo>
                  <a:lnTo>
                    <a:pt x="6" y="7"/>
                  </a:lnTo>
                  <a:lnTo>
                    <a:pt x="5" y="10"/>
                  </a:lnTo>
                  <a:lnTo>
                    <a:pt x="6" y="11"/>
                  </a:lnTo>
                  <a:lnTo>
                    <a:pt x="5" y="12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4" y="16"/>
                  </a:lnTo>
                  <a:lnTo>
                    <a:pt x="5" y="17"/>
                  </a:lnTo>
                  <a:lnTo>
                    <a:pt x="5" y="18"/>
                  </a:lnTo>
                  <a:lnTo>
                    <a:pt x="4" y="19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5" y="22"/>
                  </a:lnTo>
                  <a:lnTo>
                    <a:pt x="5" y="23"/>
                  </a:lnTo>
                  <a:lnTo>
                    <a:pt x="4" y="25"/>
                  </a:lnTo>
                  <a:lnTo>
                    <a:pt x="3" y="26"/>
                  </a:lnTo>
                  <a:lnTo>
                    <a:pt x="2" y="29"/>
                  </a:lnTo>
                  <a:lnTo>
                    <a:pt x="2" y="30"/>
                  </a:lnTo>
                  <a:lnTo>
                    <a:pt x="2" y="31"/>
                  </a:lnTo>
                  <a:lnTo>
                    <a:pt x="2" y="32"/>
                  </a:lnTo>
                  <a:lnTo>
                    <a:pt x="3" y="33"/>
                  </a:lnTo>
                  <a:lnTo>
                    <a:pt x="2" y="33"/>
                  </a:lnTo>
                  <a:lnTo>
                    <a:pt x="2" y="34"/>
                  </a:lnTo>
                  <a:lnTo>
                    <a:pt x="1" y="34"/>
                  </a:lnTo>
                  <a:lnTo>
                    <a:pt x="0" y="35"/>
                  </a:lnTo>
                  <a:lnTo>
                    <a:pt x="1" y="35"/>
                  </a:lnTo>
                  <a:lnTo>
                    <a:pt x="0" y="36"/>
                  </a:lnTo>
                  <a:lnTo>
                    <a:pt x="1" y="37"/>
                  </a:lnTo>
                  <a:lnTo>
                    <a:pt x="2" y="38"/>
                  </a:lnTo>
                  <a:lnTo>
                    <a:pt x="3" y="38"/>
                  </a:lnTo>
                  <a:lnTo>
                    <a:pt x="5" y="38"/>
                  </a:lnTo>
                  <a:lnTo>
                    <a:pt x="5" y="39"/>
                  </a:lnTo>
                  <a:lnTo>
                    <a:pt x="6" y="39"/>
                  </a:lnTo>
                  <a:lnTo>
                    <a:pt x="5" y="40"/>
                  </a:lnTo>
                  <a:lnTo>
                    <a:pt x="6" y="41"/>
                  </a:lnTo>
                  <a:lnTo>
                    <a:pt x="7" y="42"/>
                  </a:lnTo>
                  <a:lnTo>
                    <a:pt x="12" y="41"/>
                  </a:lnTo>
                  <a:lnTo>
                    <a:pt x="13" y="43"/>
                  </a:lnTo>
                  <a:lnTo>
                    <a:pt x="14" y="41"/>
                  </a:lnTo>
                  <a:lnTo>
                    <a:pt x="20" y="42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23" y="40"/>
                  </a:lnTo>
                  <a:lnTo>
                    <a:pt x="26" y="41"/>
                  </a:lnTo>
                  <a:lnTo>
                    <a:pt x="29" y="42"/>
                  </a:lnTo>
                  <a:lnTo>
                    <a:pt x="35" y="42"/>
                  </a:lnTo>
                  <a:lnTo>
                    <a:pt x="36" y="42"/>
                  </a:lnTo>
                  <a:lnTo>
                    <a:pt x="38" y="46"/>
                  </a:lnTo>
                  <a:lnTo>
                    <a:pt x="39" y="46"/>
                  </a:lnTo>
                  <a:lnTo>
                    <a:pt x="42" y="46"/>
                  </a:lnTo>
                  <a:lnTo>
                    <a:pt x="43" y="45"/>
                  </a:lnTo>
                  <a:lnTo>
                    <a:pt x="45" y="45"/>
                  </a:lnTo>
                  <a:lnTo>
                    <a:pt x="50" y="45"/>
                  </a:lnTo>
                  <a:lnTo>
                    <a:pt x="51" y="45"/>
                  </a:lnTo>
                  <a:lnTo>
                    <a:pt x="52" y="45"/>
                  </a:lnTo>
                  <a:lnTo>
                    <a:pt x="53" y="46"/>
                  </a:lnTo>
                  <a:lnTo>
                    <a:pt x="58" y="46"/>
                  </a:lnTo>
                  <a:lnTo>
                    <a:pt x="66" y="46"/>
                  </a:lnTo>
                  <a:lnTo>
                    <a:pt x="66" y="46"/>
                  </a:lnTo>
                  <a:lnTo>
                    <a:pt x="67" y="46"/>
                  </a:lnTo>
                  <a:lnTo>
                    <a:pt x="71" y="49"/>
                  </a:lnTo>
                  <a:lnTo>
                    <a:pt x="72" y="48"/>
                  </a:lnTo>
                  <a:lnTo>
                    <a:pt x="74" y="48"/>
                  </a:lnTo>
                  <a:lnTo>
                    <a:pt x="76" y="49"/>
                  </a:lnTo>
                  <a:lnTo>
                    <a:pt x="77" y="50"/>
                  </a:lnTo>
                  <a:lnTo>
                    <a:pt x="77" y="52"/>
                  </a:lnTo>
                  <a:lnTo>
                    <a:pt x="78" y="53"/>
                  </a:lnTo>
                  <a:lnTo>
                    <a:pt x="79" y="53"/>
                  </a:lnTo>
                  <a:lnTo>
                    <a:pt x="80" y="54"/>
                  </a:lnTo>
                  <a:lnTo>
                    <a:pt x="82" y="54"/>
                  </a:lnTo>
                  <a:lnTo>
                    <a:pt x="89" y="54"/>
                  </a:lnTo>
                  <a:lnTo>
                    <a:pt x="90" y="54"/>
                  </a:lnTo>
                  <a:lnTo>
                    <a:pt x="91" y="54"/>
                  </a:lnTo>
                  <a:lnTo>
                    <a:pt x="91" y="55"/>
                  </a:lnTo>
                  <a:lnTo>
                    <a:pt x="92" y="55"/>
                  </a:lnTo>
                  <a:lnTo>
                    <a:pt x="92" y="57"/>
                  </a:lnTo>
                  <a:lnTo>
                    <a:pt x="92" y="58"/>
                  </a:lnTo>
                  <a:lnTo>
                    <a:pt x="93" y="59"/>
                  </a:lnTo>
                  <a:lnTo>
                    <a:pt x="93" y="61"/>
                  </a:lnTo>
                  <a:lnTo>
                    <a:pt x="92" y="62"/>
                  </a:lnTo>
                  <a:lnTo>
                    <a:pt x="92" y="63"/>
                  </a:lnTo>
                  <a:lnTo>
                    <a:pt x="92" y="67"/>
                  </a:lnTo>
                  <a:lnTo>
                    <a:pt x="92" y="68"/>
                  </a:lnTo>
                  <a:lnTo>
                    <a:pt x="92" y="68"/>
                  </a:lnTo>
                  <a:lnTo>
                    <a:pt x="92" y="69"/>
                  </a:lnTo>
                  <a:lnTo>
                    <a:pt x="109" y="68"/>
                  </a:lnTo>
                  <a:lnTo>
                    <a:pt x="111" y="68"/>
                  </a:lnTo>
                  <a:lnTo>
                    <a:pt x="112" y="69"/>
                  </a:lnTo>
                  <a:lnTo>
                    <a:pt x="115" y="68"/>
                  </a:lnTo>
                  <a:lnTo>
                    <a:pt x="116" y="68"/>
                  </a:lnTo>
                  <a:lnTo>
                    <a:pt x="117" y="68"/>
                  </a:lnTo>
                  <a:lnTo>
                    <a:pt x="118" y="68"/>
                  </a:lnTo>
                  <a:lnTo>
                    <a:pt x="119" y="68"/>
                  </a:lnTo>
                  <a:lnTo>
                    <a:pt x="120" y="68"/>
                  </a:lnTo>
                  <a:lnTo>
                    <a:pt x="120" y="68"/>
                  </a:lnTo>
                  <a:lnTo>
                    <a:pt x="122" y="67"/>
                  </a:lnTo>
                  <a:lnTo>
                    <a:pt x="126" y="68"/>
                  </a:lnTo>
                  <a:lnTo>
                    <a:pt x="127" y="68"/>
                  </a:lnTo>
                  <a:lnTo>
                    <a:pt x="131" y="66"/>
                  </a:lnTo>
                  <a:lnTo>
                    <a:pt x="133" y="65"/>
                  </a:lnTo>
                  <a:lnTo>
                    <a:pt x="133" y="64"/>
                  </a:lnTo>
                  <a:lnTo>
                    <a:pt x="136" y="64"/>
                  </a:lnTo>
                  <a:lnTo>
                    <a:pt x="137" y="64"/>
                  </a:lnTo>
                  <a:lnTo>
                    <a:pt x="141" y="63"/>
                  </a:lnTo>
                  <a:lnTo>
                    <a:pt x="148" y="64"/>
                  </a:lnTo>
                  <a:lnTo>
                    <a:pt x="150" y="64"/>
                  </a:lnTo>
                  <a:lnTo>
                    <a:pt x="151" y="63"/>
                  </a:lnTo>
                  <a:lnTo>
                    <a:pt x="155" y="62"/>
                  </a:lnTo>
                  <a:lnTo>
                    <a:pt x="171" y="62"/>
                  </a:lnTo>
                  <a:lnTo>
                    <a:pt x="177" y="61"/>
                  </a:lnTo>
                  <a:lnTo>
                    <a:pt x="180" y="60"/>
                  </a:lnTo>
                  <a:lnTo>
                    <a:pt x="183" y="61"/>
                  </a:lnTo>
                  <a:lnTo>
                    <a:pt x="184" y="60"/>
                  </a:lnTo>
                  <a:lnTo>
                    <a:pt x="184" y="60"/>
                  </a:lnTo>
                  <a:lnTo>
                    <a:pt x="185" y="60"/>
                  </a:lnTo>
                  <a:lnTo>
                    <a:pt x="186" y="60"/>
                  </a:lnTo>
                  <a:lnTo>
                    <a:pt x="186" y="61"/>
                  </a:lnTo>
                  <a:lnTo>
                    <a:pt x="188" y="61"/>
                  </a:lnTo>
                  <a:lnTo>
                    <a:pt x="190" y="61"/>
                  </a:lnTo>
                  <a:lnTo>
                    <a:pt x="192" y="62"/>
                  </a:lnTo>
                  <a:lnTo>
                    <a:pt x="194" y="62"/>
                  </a:lnTo>
                  <a:lnTo>
                    <a:pt x="194" y="63"/>
                  </a:lnTo>
                  <a:lnTo>
                    <a:pt x="195" y="63"/>
                  </a:lnTo>
                  <a:lnTo>
                    <a:pt x="196" y="62"/>
                  </a:lnTo>
                  <a:lnTo>
                    <a:pt x="201" y="61"/>
                  </a:lnTo>
                  <a:lnTo>
                    <a:pt x="201" y="61"/>
                  </a:lnTo>
                  <a:lnTo>
                    <a:pt x="202" y="60"/>
                  </a:lnTo>
                  <a:lnTo>
                    <a:pt x="203" y="60"/>
                  </a:lnTo>
                  <a:lnTo>
                    <a:pt x="204" y="60"/>
                  </a:lnTo>
                  <a:lnTo>
                    <a:pt x="204" y="57"/>
                  </a:lnTo>
                  <a:lnTo>
                    <a:pt x="205" y="56"/>
                  </a:lnTo>
                  <a:lnTo>
                    <a:pt x="205" y="55"/>
                  </a:lnTo>
                  <a:lnTo>
                    <a:pt x="206" y="54"/>
                  </a:lnTo>
                  <a:lnTo>
                    <a:pt x="207" y="52"/>
                  </a:lnTo>
                  <a:lnTo>
                    <a:pt x="207" y="50"/>
                  </a:lnTo>
                  <a:lnTo>
                    <a:pt x="206" y="49"/>
                  </a:lnTo>
                  <a:lnTo>
                    <a:pt x="207" y="47"/>
                  </a:lnTo>
                  <a:lnTo>
                    <a:pt x="209" y="46"/>
                  </a:lnTo>
                  <a:lnTo>
                    <a:pt x="209" y="45"/>
                  </a:lnTo>
                  <a:lnTo>
                    <a:pt x="208" y="46"/>
                  </a:lnTo>
                  <a:lnTo>
                    <a:pt x="206" y="44"/>
                  </a:lnTo>
                  <a:lnTo>
                    <a:pt x="205" y="39"/>
                  </a:lnTo>
                  <a:lnTo>
                    <a:pt x="206" y="38"/>
                  </a:lnTo>
                  <a:lnTo>
                    <a:pt x="208" y="3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2057">
              <a:extLst>
                <a:ext uri="{FF2B5EF4-FFF2-40B4-BE49-F238E27FC236}">
                  <a16:creationId xmlns:a16="http://schemas.microsoft.com/office/drawing/2014/main" id="{04AF5B35-365F-0507-7FAF-CE24FB6811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5013" y="1058863"/>
              <a:ext cx="23813" cy="44450"/>
            </a:xfrm>
            <a:custGeom>
              <a:avLst/>
              <a:gdLst>
                <a:gd name="T0" fmla="*/ 1 w 15"/>
                <a:gd name="T1" fmla="*/ 3 h 28"/>
                <a:gd name="T2" fmla="*/ 3 w 15"/>
                <a:gd name="T3" fmla="*/ 3 h 28"/>
                <a:gd name="T4" fmla="*/ 3 w 15"/>
                <a:gd name="T5" fmla="*/ 4 h 28"/>
                <a:gd name="T6" fmla="*/ 1 w 15"/>
                <a:gd name="T7" fmla="*/ 4 h 28"/>
                <a:gd name="T8" fmla="*/ 1 w 15"/>
                <a:gd name="T9" fmla="*/ 5 h 28"/>
                <a:gd name="T10" fmla="*/ 1 w 15"/>
                <a:gd name="T11" fmla="*/ 6 h 28"/>
                <a:gd name="T12" fmla="*/ 1 w 15"/>
                <a:gd name="T13" fmla="*/ 7 h 28"/>
                <a:gd name="T14" fmla="*/ 3 w 15"/>
                <a:gd name="T15" fmla="*/ 7 h 28"/>
                <a:gd name="T16" fmla="*/ 2 w 15"/>
                <a:gd name="T17" fmla="*/ 9 h 28"/>
                <a:gd name="T18" fmla="*/ 2 w 15"/>
                <a:gd name="T19" fmla="*/ 10 h 28"/>
                <a:gd name="T20" fmla="*/ 2 w 15"/>
                <a:gd name="T21" fmla="*/ 11 h 28"/>
                <a:gd name="T22" fmla="*/ 3 w 15"/>
                <a:gd name="T23" fmla="*/ 12 h 28"/>
                <a:gd name="T24" fmla="*/ 2 w 15"/>
                <a:gd name="T25" fmla="*/ 12 h 28"/>
                <a:gd name="T26" fmla="*/ 1 w 15"/>
                <a:gd name="T27" fmla="*/ 12 h 28"/>
                <a:gd name="T28" fmla="*/ 0 w 15"/>
                <a:gd name="T29" fmla="*/ 13 h 28"/>
                <a:gd name="T30" fmla="*/ 0 w 15"/>
                <a:gd name="T31" fmla="*/ 14 h 28"/>
                <a:gd name="T32" fmla="*/ 0 w 15"/>
                <a:gd name="T33" fmla="*/ 15 h 28"/>
                <a:gd name="T34" fmla="*/ 1 w 15"/>
                <a:gd name="T35" fmla="*/ 17 h 28"/>
                <a:gd name="T36" fmla="*/ 1 w 15"/>
                <a:gd name="T37" fmla="*/ 18 h 28"/>
                <a:gd name="T38" fmla="*/ 2 w 15"/>
                <a:gd name="T39" fmla="*/ 19 h 28"/>
                <a:gd name="T40" fmla="*/ 3 w 15"/>
                <a:gd name="T41" fmla="*/ 19 h 28"/>
                <a:gd name="T42" fmla="*/ 4 w 15"/>
                <a:gd name="T43" fmla="*/ 18 h 28"/>
                <a:gd name="T44" fmla="*/ 5 w 15"/>
                <a:gd name="T45" fmla="*/ 18 h 28"/>
                <a:gd name="T46" fmla="*/ 6 w 15"/>
                <a:gd name="T47" fmla="*/ 20 h 28"/>
                <a:gd name="T48" fmla="*/ 8 w 15"/>
                <a:gd name="T49" fmla="*/ 20 h 28"/>
                <a:gd name="T50" fmla="*/ 9 w 15"/>
                <a:gd name="T51" fmla="*/ 21 h 28"/>
                <a:gd name="T52" fmla="*/ 9 w 15"/>
                <a:gd name="T53" fmla="*/ 22 h 28"/>
                <a:gd name="T54" fmla="*/ 10 w 15"/>
                <a:gd name="T55" fmla="*/ 24 h 28"/>
                <a:gd name="T56" fmla="*/ 10 w 15"/>
                <a:gd name="T57" fmla="*/ 26 h 28"/>
                <a:gd name="T58" fmla="*/ 11 w 15"/>
                <a:gd name="T59" fmla="*/ 28 h 28"/>
                <a:gd name="T60" fmla="*/ 11 w 15"/>
                <a:gd name="T61" fmla="*/ 27 h 28"/>
                <a:gd name="T62" fmla="*/ 11 w 15"/>
                <a:gd name="T63" fmla="*/ 26 h 28"/>
                <a:gd name="T64" fmla="*/ 12 w 15"/>
                <a:gd name="T65" fmla="*/ 26 h 28"/>
                <a:gd name="T66" fmla="*/ 12 w 15"/>
                <a:gd name="T67" fmla="*/ 25 h 28"/>
                <a:gd name="T68" fmla="*/ 11 w 15"/>
                <a:gd name="T69" fmla="*/ 24 h 28"/>
                <a:gd name="T70" fmla="*/ 11 w 15"/>
                <a:gd name="T71" fmla="*/ 23 h 28"/>
                <a:gd name="T72" fmla="*/ 11 w 15"/>
                <a:gd name="T73" fmla="*/ 22 h 28"/>
                <a:gd name="T74" fmla="*/ 13 w 15"/>
                <a:gd name="T75" fmla="*/ 21 h 28"/>
                <a:gd name="T76" fmla="*/ 12 w 15"/>
                <a:gd name="T77" fmla="*/ 20 h 28"/>
                <a:gd name="T78" fmla="*/ 13 w 15"/>
                <a:gd name="T79" fmla="*/ 20 h 28"/>
                <a:gd name="T80" fmla="*/ 11 w 15"/>
                <a:gd name="T81" fmla="*/ 16 h 28"/>
                <a:gd name="T82" fmla="*/ 10 w 15"/>
                <a:gd name="T83" fmla="*/ 14 h 28"/>
                <a:gd name="T84" fmla="*/ 10 w 15"/>
                <a:gd name="T85" fmla="*/ 12 h 28"/>
                <a:gd name="T86" fmla="*/ 10 w 15"/>
                <a:gd name="T87" fmla="*/ 7 h 28"/>
                <a:gd name="T88" fmla="*/ 11 w 15"/>
                <a:gd name="T89" fmla="*/ 6 h 28"/>
                <a:gd name="T90" fmla="*/ 12 w 15"/>
                <a:gd name="T91" fmla="*/ 5 h 28"/>
                <a:gd name="T92" fmla="*/ 13 w 15"/>
                <a:gd name="T93" fmla="*/ 7 h 28"/>
                <a:gd name="T94" fmla="*/ 14 w 15"/>
                <a:gd name="T95" fmla="*/ 6 h 28"/>
                <a:gd name="T96" fmla="*/ 14 w 15"/>
                <a:gd name="T97" fmla="*/ 5 h 28"/>
                <a:gd name="T98" fmla="*/ 13 w 15"/>
                <a:gd name="T99" fmla="*/ 4 h 28"/>
                <a:gd name="T100" fmla="*/ 12 w 15"/>
                <a:gd name="T101" fmla="*/ 4 h 28"/>
                <a:gd name="T102" fmla="*/ 13 w 15"/>
                <a:gd name="T103" fmla="*/ 3 h 28"/>
                <a:gd name="T104" fmla="*/ 13 w 15"/>
                <a:gd name="T105" fmla="*/ 2 h 28"/>
                <a:gd name="T106" fmla="*/ 14 w 15"/>
                <a:gd name="T107" fmla="*/ 1 h 28"/>
                <a:gd name="T108" fmla="*/ 15 w 15"/>
                <a:gd name="T109" fmla="*/ 1 h 28"/>
                <a:gd name="T110" fmla="*/ 15 w 15"/>
                <a:gd name="T111" fmla="*/ 2 h 28"/>
                <a:gd name="T112" fmla="*/ 15 w 15"/>
                <a:gd name="T113" fmla="*/ 3 h 28"/>
                <a:gd name="T114" fmla="*/ 15 w 15"/>
                <a:gd name="T115" fmla="*/ 2 h 28"/>
                <a:gd name="T116" fmla="*/ 15 w 15"/>
                <a:gd name="T117" fmla="*/ 0 h 28"/>
                <a:gd name="T118" fmla="*/ 2 w 15"/>
                <a:gd name="T119" fmla="*/ 0 h 28"/>
                <a:gd name="T120" fmla="*/ 1 w 15"/>
                <a:gd name="T121" fmla="*/ 1 h 28"/>
                <a:gd name="T122" fmla="*/ 1 w 15"/>
                <a:gd name="T123" fmla="*/ 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" h="28">
                  <a:moveTo>
                    <a:pt x="1" y="3"/>
                  </a:moveTo>
                  <a:lnTo>
                    <a:pt x="3" y="3"/>
                  </a:lnTo>
                  <a:lnTo>
                    <a:pt x="3" y="4"/>
                  </a:lnTo>
                  <a:lnTo>
                    <a:pt x="1" y="4"/>
                  </a:lnTo>
                  <a:lnTo>
                    <a:pt x="1" y="5"/>
                  </a:lnTo>
                  <a:lnTo>
                    <a:pt x="1" y="6"/>
                  </a:lnTo>
                  <a:lnTo>
                    <a:pt x="1" y="7"/>
                  </a:lnTo>
                  <a:lnTo>
                    <a:pt x="3" y="7"/>
                  </a:lnTo>
                  <a:lnTo>
                    <a:pt x="2" y="9"/>
                  </a:lnTo>
                  <a:lnTo>
                    <a:pt x="2" y="10"/>
                  </a:lnTo>
                  <a:lnTo>
                    <a:pt x="2" y="11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1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1" y="17"/>
                  </a:lnTo>
                  <a:lnTo>
                    <a:pt x="1" y="18"/>
                  </a:lnTo>
                  <a:lnTo>
                    <a:pt x="2" y="19"/>
                  </a:lnTo>
                  <a:lnTo>
                    <a:pt x="3" y="19"/>
                  </a:lnTo>
                  <a:lnTo>
                    <a:pt x="4" y="18"/>
                  </a:lnTo>
                  <a:lnTo>
                    <a:pt x="5" y="18"/>
                  </a:lnTo>
                  <a:lnTo>
                    <a:pt x="6" y="20"/>
                  </a:lnTo>
                  <a:lnTo>
                    <a:pt x="8" y="20"/>
                  </a:lnTo>
                  <a:lnTo>
                    <a:pt x="9" y="21"/>
                  </a:lnTo>
                  <a:lnTo>
                    <a:pt x="9" y="22"/>
                  </a:lnTo>
                  <a:lnTo>
                    <a:pt x="10" y="24"/>
                  </a:lnTo>
                  <a:lnTo>
                    <a:pt x="10" y="26"/>
                  </a:lnTo>
                  <a:lnTo>
                    <a:pt x="11" y="28"/>
                  </a:lnTo>
                  <a:lnTo>
                    <a:pt x="11" y="27"/>
                  </a:lnTo>
                  <a:lnTo>
                    <a:pt x="11" y="26"/>
                  </a:lnTo>
                  <a:lnTo>
                    <a:pt x="12" y="26"/>
                  </a:lnTo>
                  <a:lnTo>
                    <a:pt x="12" y="25"/>
                  </a:lnTo>
                  <a:lnTo>
                    <a:pt x="11" y="24"/>
                  </a:lnTo>
                  <a:lnTo>
                    <a:pt x="11" y="23"/>
                  </a:lnTo>
                  <a:lnTo>
                    <a:pt x="11" y="22"/>
                  </a:lnTo>
                  <a:lnTo>
                    <a:pt x="13" y="21"/>
                  </a:lnTo>
                  <a:lnTo>
                    <a:pt x="12" y="20"/>
                  </a:lnTo>
                  <a:lnTo>
                    <a:pt x="13" y="20"/>
                  </a:lnTo>
                  <a:lnTo>
                    <a:pt x="11" y="16"/>
                  </a:lnTo>
                  <a:lnTo>
                    <a:pt x="10" y="14"/>
                  </a:lnTo>
                  <a:lnTo>
                    <a:pt x="10" y="12"/>
                  </a:lnTo>
                  <a:lnTo>
                    <a:pt x="10" y="7"/>
                  </a:lnTo>
                  <a:lnTo>
                    <a:pt x="11" y="6"/>
                  </a:lnTo>
                  <a:lnTo>
                    <a:pt x="12" y="5"/>
                  </a:lnTo>
                  <a:lnTo>
                    <a:pt x="13" y="7"/>
                  </a:lnTo>
                  <a:lnTo>
                    <a:pt x="14" y="6"/>
                  </a:lnTo>
                  <a:lnTo>
                    <a:pt x="14" y="5"/>
                  </a:lnTo>
                  <a:lnTo>
                    <a:pt x="13" y="4"/>
                  </a:lnTo>
                  <a:lnTo>
                    <a:pt x="12" y="4"/>
                  </a:lnTo>
                  <a:lnTo>
                    <a:pt x="13" y="3"/>
                  </a:lnTo>
                  <a:lnTo>
                    <a:pt x="13" y="2"/>
                  </a:lnTo>
                  <a:lnTo>
                    <a:pt x="14" y="1"/>
                  </a:lnTo>
                  <a:lnTo>
                    <a:pt x="15" y="1"/>
                  </a:lnTo>
                  <a:lnTo>
                    <a:pt x="15" y="2"/>
                  </a:lnTo>
                  <a:lnTo>
                    <a:pt x="15" y="3"/>
                  </a:lnTo>
                  <a:lnTo>
                    <a:pt x="15" y="2"/>
                  </a:lnTo>
                  <a:lnTo>
                    <a:pt x="15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1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2059">
              <a:extLst>
                <a:ext uri="{FF2B5EF4-FFF2-40B4-BE49-F238E27FC236}">
                  <a16:creationId xmlns:a16="http://schemas.microsoft.com/office/drawing/2014/main" id="{B592171F-A9DA-F4E4-D817-EF42BDB774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6838" y="1090613"/>
              <a:ext cx="66675" cy="85725"/>
            </a:xfrm>
            <a:custGeom>
              <a:avLst/>
              <a:gdLst>
                <a:gd name="T0" fmla="*/ 31 w 42"/>
                <a:gd name="T1" fmla="*/ 27 h 54"/>
                <a:gd name="T2" fmla="*/ 33 w 42"/>
                <a:gd name="T3" fmla="*/ 26 h 54"/>
                <a:gd name="T4" fmla="*/ 35 w 42"/>
                <a:gd name="T5" fmla="*/ 22 h 54"/>
                <a:gd name="T6" fmla="*/ 37 w 42"/>
                <a:gd name="T7" fmla="*/ 20 h 54"/>
                <a:gd name="T8" fmla="*/ 37 w 42"/>
                <a:gd name="T9" fmla="*/ 16 h 54"/>
                <a:gd name="T10" fmla="*/ 39 w 42"/>
                <a:gd name="T11" fmla="*/ 13 h 54"/>
                <a:gd name="T12" fmla="*/ 40 w 42"/>
                <a:gd name="T13" fmla="*/ 10 h 54"/>
                <a:gd name="T14" fmla="*/ 41 w 42"/>
                <a:gd name="T15" fmla="*/ 5 h 54"/>
                <a:gd name="T16" fmla="*/ 42 w 42"/>
                <a:gd name="T17" fmla="*/ 2 h 54"/>
                <a:gd name="T18" fmla="*/ 40 w 42"/>
                <a:gd name="T19" fmla="*/ 0 h 54"/>
                <a:gd name="T20" fmla="*/ 38 w 42"/>
                <a:gd name="T21" fmla="*/ 4 h 54"/>
                <a:gd name="T22" fmla="*/ 30 w 42"/>
                <a:gd name="T23" fmla="*/ 5 h 54"/>
                <a:gd name="T24" fmla="*/ 21 w 42"/>
                <a:gd name="T25" fmla="*/ 10 h 54"/>
                <a:gd name="T26" fmla="*/ 15 w 42"/>
                <a:gd name="T27" fmla="*/ 12 h 54"/>
                <a:gd name="T28" fmla="*/ 13 w 42"/>
                <a:gd name="T29" fmla="*/ 16 h 54"/>
                <a:gd name="T30" fmla="*/ 12 w 42"/>
                <a:gd name="T31" fmla="*/ 17 h 54"/>
                <a:gd name="T32" fmla="*/ 9 w 42"/>
                <a:gd name="T33" fmla="*/ 18 h 54"/>
                <a:gd name="T34" fmla="*/ 7 w 42"/>
                <a:gd name="T35" fmla="*/ 20 h 54"/>
                <a:gd name="T36" fmla="*/ 7 w 42"/>
                <a:gd name="T37" fmla="*/ 23 h 54"/>
                <a:gd name="T38" fmla="*/ 6 w 42"/>
                <a:gd name="T39" fmla="*/ 24 h 54"/>
                <a:gd name="T40" fmla="*/ 6 w 42"/>
                <a:gd name="T41" fmla="*/ 25 h 54"/>
                <a:gd name="T42" fmla="*/ 1 w 42"/>
                <a:gd name="T43" fmla="*/ 28 h 54"/>
                <a:gd name="T44" fmla="*/ 0 w 42"/>
                <a:gd name="T45" fmla="*/ 30 h 54"/>
                <a:gd name="T46" fmla="*/ 2 w 42"/>
                <a:gd name="T47" fmla="*/ 30 h 54"/>
                <a:gd name="T48" fmla="*/ 1 w 42"/>
                <a:gd name="T49" fmla="*/ 32 h 54"/>
                <a:gd name="T50" fmla="*/ 5 w 42"/>
                <a:gd name="T51" fmla="*/ 34 h 54"/>
                <a:gd name="T52" fmla="*/ 6 w 42"/>
                <a:gd name="T53" fmla="*/ 37 h 54"/>
                <a:gd name="T54" fmla="*/ 3 w 42"/>
                <a:gd name="T55" fmla="*/ 47 h 54"/>
                <a:gd name="T56" fmla="*/ 3 w 42"/>
                <a:gd name="T57" fmla="*/ 50 h 54"/>
                <a:gd name="T58" fmla="*/ 4 w 42"/>
                <a:gd name="T59" fmla="*/ 51 h 54"/>
                <a:gd name="T60" fmla="*/ 11 w 42"/>
                <a:gd name="T61" fmla="*/ 51 h 54"/>
                <a:gd name="T62" fmla="*/ 15 w 42"/>
                <a:gd name="T63" fmla="*/ 46 h 54"/>
                <a:gd name="T64" fmla="*/ 20 w 42"/>
                <a:gd name="T65" fmla="*/ 39 h 54"/>
                <a:gd name="T66" fmla="*/ 24 w 42"/>
                <a:gd name="T67" fmla="*/ 37 h 54"/>
                <a:gd name="T68" fmla="*/ 31 w 42"/>
                <a:gd name="T69" fmla="*/ 38 h 54"/>
                <a:gd name="T70" fmla="*/ 29 w 42"/>
                <a:gd name="T71" fmla="*/ 36 h 54"/>
                <a:gd name="T72" fmla="*/ 31 w 42"/>
                <a:gd name="T73" fmla="*/ 34 h 54"/>
                <a:gd name="T74" fmla="*/ 30 w 42"/>
                <a:gd name="T75" fmla="*/ 33 h 54"/>
                <a:gd name="T76" fmla="*/ 29 w 42"/>
                <a:gd name="T77" fmla="*/ 33 h 54"/>
                <a:gd name="T78" fmla="*/ 30 w 42"/>
                <a:gd name="T79" fmla="*/ 2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2" h="54">
                  <a:moveTo>
                    <a:pt x="31" y="28"/>
                  </a:moveTo>
                  <a:lnTo>
                    <a:pt x="31" y="27"/>
                  </a:lnTo>
                  <a:lnTo>
                    <a:pt x="31" y="26"/>
                  </a:lnTo>
                  <a:lnTo>
                    <a:pt x="33" y="26"/>
                  </a:lnTo>
                  <a:lnTo>
                    <a:pt x="34" y="25"/>
                  </a:lnTo>
                  <a:lnTo>
                    <a:pt x="35" y="22"/>
                  </a:lnTo>
                  <a:lnTo>
                    <a:pt x="36" y="21"/>
                  </a:lnTo>
                  <a:lnTo>
                    <a:pt x="37" y="20"/>
                  </a:lnTo>
                  <a:lnTo>
                    <a:pt x="37" y="17"/>
                  </a:lnTo>
                  <a:lnTo>
                    <a:pt x="37" y="16"/>
                  </a:lnTo>
                  <a:lnTo>
                    <a:pt x="39" y="14"/>
                  </a:lnTo>
                  <a:lnTo>
                    <a:pt x="39" y="13"/>
                  </a:lnTo>
                  <a:lnTo>
                    <a:pt x="39" y="10"/>
                  </a:lnTo>
                  <a:lnTo>
                    <a:pt x="40" y="10"/>
                  </a:lnTo>
                  <a:lnTo>
                    <a:pt x="41" y="9"/>
                  </a:lnTo>
                  <a:lnTo>
                    <a:pt x="41" y="5"/>
                  </a:lnTo>
                  <a:lnTo>
                    <a:pt x="42" y="3"/>
                  </a:lnTo>
                  <a:lnTo>
                    <a:pt x="42" y="2"/>
                  </a:lnTo>
                  <a:lnTo>
                    <a:pt x="41" y="1"/>
                  </a:lnTo>
                  <a:lnTo>
                    <a:pt x="40" y="0"/>
                  </a:lnTo>
                  <a:lnTo>
                    <a:pt x="40" y="1"/>
                  </a:lnTo>
                  <a:lnTo>
                    <a:pt x="38" y="4"/>
                  </a:lnTo>
                  <a:lnTo>
                    <a:pt x="32" y="4"/>
                  </a:lnTo>
                  <a:lnTo>
                    <a:pt x="30" y="5"/>
                  </a:lnTo>
                  <a:lnTo>
                    <a:pt x="29" y="6"/>
                  </a:lnTo>
                  <a:lnTo>
                    <a:pt x="21" y="10"/>
                  </a:lnTo>
                  <a:lnTo>
                    <a:pt x="16" y="12"/>
                  </a:lnTo>
                  <a:lnTo>
                    <a:pt x="15" y="12"/>
                  </a:lnTo>
                  <a:lnTo>
                    <a:pt x="15" y="13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12" y="17"/>
                  </a:lnTo>
                  <a:lnTo>
                    <a:pt x="9" y="17"/>
                  </a:lnTo>
                  <a:lnTo>
                    <a:pt x="9" y="18"/>
                  </a:lnTo>
                  <a:lnTo>
                    <a:pt x="8" y="19"/>
                  </a:lnTo>
                  <a:lnTo>
                    <a:pt x="7" y="20"/>
                  </a:lnTo>
                  <a:lnTo>
                    <a:pt x="7" y="22"/>
                  </a:lnTo>
                  <a:lnTo>
                    <a:pt x="7" y="23"/>
                  </a:lnTo>
                  <a:lnTo>
                    <a:pt x="7" y="24"/>
                  </a:lnTo>
                  <a:lnTo>
                    <a:pt x="6" y="24"/>
                  </a:lnTo>
                  <a:lnTo>
                    <a:pt x="7" y="25"/>
                  </a:lnTo>
                  <a:lnTo>
                    <a:pt x="6" y="25"/>
                  </a:lnTo>
                  <a:lnTo>
                    <a:pt x="4" y="26"/>
                  </a:lnTo>
                  <a:lnTo>
                    <a:pt x="1" y="28"/>
                  </a:lnTo>
                  <a:lnTo>
                    <a:pt x="0" y="29"/>
                  </a:lnTo>
                  <a:lnTo>
                    <a:pt x="0" y="30"/>
                  </a:lnTo>
                  <a:lnTo>
                    <a:pt x="1" y="30"/>
                  </a:lnTo>
                  <a:lnTo>
                    <a:pt x="2" y="30"/>
                  </a:lnTo>
                  <a:lnTo>
                    <a:pt x="2" y="31"/>
                  </a:lnTo>
                  <a:lnTo>
                    <a:pt x="1" y="32"/>
                  </a:lnTo>
                  <a:lnTo>
                    <a:pt x="3" y="33"/>
                  </a:lnTo>
                  <a:lnTo>
                    <a:pt x="5" y="34"/>
                  </a:lnTo>
                  <a:lnTo>
                    <a:pt x="5" y="35"/>
                  </a:lnTo>
                  <a:lnTo>
                    <a:pt x="6" y="37"/>
                  </a:lnTo>
                  <a:lnTo>
                    <a:pt x="5" y="39"/>
                  </a:lnTo>
                  <a:lnTo>
                    <a:pt x="3" y="47"/>
                  </a:lnTo>
                  <a:lnTo>
                    <a:pt x="2" y="47"/>
                  </a:lnTo>
                  <a:lnTo>
                    <a:pt x="3" y="50"/>
                  </a:lnTo>
                  <a:lnTo>
                    <a:pt x="3" y="51"/>
                  </a:lnTo>
                  <a:lnTo>
                    <a:pt x="4" y="51"/>
                  </a:lnTo>
                  <a:lnTo>
                    <a:pt x="7" y="54"/>
                  </a:lnTo>
                  <a:lnTo>
                    <a:pt x="11" y="51"/>
                  </a:lnTo>
                  <a:lnTo>
                    <a:pt x="14" y="48"/>
                  </a:lnTo>
                  <a:lnTo>
                    <a:pt x="15" y="46"/>
                  </a:lnTo>
                  <a:lnTo>
                    <a:pt x="19" y="40"/>
                  </a:lnTo>
                  <a:lnTo>
                    <a:pt x="20" y="39"/>
                  </a:lnTo>
                  <a:lnTo>
                    <a:pt x="23" y="37"/>
                  </a:lnTo>
                  <a:lnTo>
                    <a:pt x="24" y="37"/>
                  </a:lnTo>
                  <a:lnTo>
                    <a:pt x="26" y="37"/>
                  </a:lnTo>
                  <a:lnTo>
                    <a:pt x="31" y="38"/>
                  </a:lnTo>
                  <a:lnTo>
                    <a:pt x="30" y="36"/>
                  </a:lnTo>
                  <a:lnTo>
                    <a:pt x="29" y="36"/>
                  </a:lnTo>
                  <a:lnTo>
                    <a:pt x="30" y="35"/>
                  </a:lnTo>
                  <a:lnTo>
                    <a:pt x="31" y="34"/>
                  </a:lnTo>
                  <a:lnTo>
                    <a:pt x="31" y="33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29" y="33"/>
                  </a:lnTo>
                  <a:lnTo>
                    <a:pt x="28" y="32"/>
                  </a:lnTo>
                  <a:lnTo>
                    <a:pt x="30" y="28"/>
                  </a:lnTo>
                  <a:lnTo>
                    <a:pt x="31" y="2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2063">
              <a:extLst>
                <a:ext uri="{FF2B5EF4-FFF2-40B4-BE49-F238E27FC236}">
                  <a16:creationId xmlns:a16="http://schemas.microsoft.com/office/drawing/2014/main" id="{A79CD0D4-0ED1-7EA0-BD06-CD7C2F5AAC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5338" y="1058863"/>
              <a:ext cx="39688" cy="36513"/>
            </a:xfrm>
            <a:custGeom>
              <a:avLst/>
              <a:gdLst>
                <a:gd name="T0" fmla="*/ 0 w 25"/>
                <a:gd name="T1" fmla="*/ 0 h 23"/>
                <a:gd name="T2" fmla="*/ 1 w 25"/>
                <a:gd name="T3" fmla="*/ 3 h 23"/>
                <a:gd name="T4" fmla="*/ 2 w 25"/>
                <a:gd name="T5" fmla="*/ 4 h 23"/>
                <a:gd name="T6" fmla="*/ 1 w 25"/>
                <a:gd name="T7" fmla="*/ 5 h 23"/>
                <a:gd name="T8" fmla="*/ 4 w 25"/>
                <a:gd name="T9" fmla="*/ 7 h 23"/>
                <a:gd name="T10" fmla="*/ 5 w 25"/>
                <a:gd name="T11" fmla="*/ 8 h 23"/>
                <a:gd name="T12" fmla="*/ 6 w 25"/>
                <a:gd name="T13" fmla="*/ 9 h 23"/>
                <a:gd name="T14" fmla="*/ 8 w 25"/>
                <a:gd name="T15" fmla="*/ 12 h 23"/>
                <a:gd name="T16" fmla="*/ 8 w 25"/>
                <a:gd name="T17" fmla="*/ 13 h 23"/>
                <a:gd name="T18" fmla="*/ 9 w 25"/>
                <a:gd name="T19" fmla="*/ 14 h 23"/>
                <a:gd name="T20" fmla="*/ 10 w 25"/>
                <a:gd name="T21" fmla="*/ 14 h 23"/>
                <a:gd name="T22" fmla="*/ 14 w 25"/>
                <a:gd name="T23" fmla="*/ 14 h 23"/>
                <a:gd name="T24" fmla="*/ 15 w 25"/>
                <a:gd name="T25" fmla="*/ 14 h 23"/>
                <a:gd name="T26" fmla="*/ 16 w 25"/>
                <a:gd name="T27" fmla="*/ 16 h 23"/>
                <a:gd name="T28" fmla="*/ 16 w 25"/>
                <a:gd name="T29" fmla="*/ 17 h 23"/>
                <a:gd name="T30" fmla="*/ 16 w 25"/>
                <a:gd name="T31" fmla="*/ 19 h 23"/>
                <a:gd name="T32" fmla="*/ 16 w 25"/>
                <a:gd name="T33" fmla="*/ 20 h 23"/>
                <a:gd name="T34" fmla="*/ 16 w 25"/>
                <a:gd name="T35" fmla="*/ 20 h 23"/>
                <a:gd name="T36" fmla="*/ 17 w 25"/>
                <a:gd name="T37" fmla="*/ 21 h 23"/>
                <a:gd name="T38" fmla="*/ 18 w 25"/>
                <a:gd name="T39" fmla="*/ 22 h 23"/>
                <a:gd name="T40" fmla="*/ 21 w 25"/>
                <a:gd name="T41" fmla="*/ 23 h 23"/>
                <a:gd name="T42" fmla="*/ 22 w 25"/>
                <a:gd name="T43" fmla="*/ 23 h 23"/>
                <a:gd name="T44" fmla="*/ 23 w 25"/>
                <a:gd name="T45" fmla="*/ 22 h 23"/>
                <a:gd name="T46" fmla="*/ 25 w 25"/>
                <a:gd name="T47" fmla="*/ 23 h 23"/>
                <a:gd name="T48" fmla="*/ 25 w 25"/>
                <a:gd name="T49" fmla="*/ 20 h 23"/>
                <a:gd name="T50" fmla="*/ 24 w 25"/>
                <a:gd name="T51" fmla="*/ 20 h 23"/>
                <a:gd name="T52" fmla="*/ 22 w 25"/>
                <a:gd name="T53" fmla="*/ 18 h 23"/>
                <a:gd name="T54" fmla="*/ 20 w 25"/>
                <a:gd name="T55" fmla="*/ 16 h 23"/>
                <a:gd name="T56" fmla="*/ 21 w 25"/>
                <a:gd name="T57" fmla="*/ 15 h 23"/>
                <a:gd name="T58" fmla="*/ 21 w 25"/>
                <a:gd name="T59" fmla="*/ 14 h 23"/>
                <a:gd name="T60" fmla="*/ 21 w 25"/>
                <a:gd name="T61" fmla="*/ 13 h 23"/>
                <a:gd name="T62" fmla="*/ 22 w 25"/>
                <a:gd name="T63" fmla="*/ 12 h 23"/>
                <a:gd name="T64" fmla="*/ 21 w 25"/>
                <a:gd name="T65" fmla="*/ 12 h 23"/>
                <a:gd name="T66" fmla="*/ 21 w 25"/>
                <a:gd name="T67" fmla="*/ 12 h 23"/>
                <a:gd name="T68" fmla="*/ 20 w 25"/>
                <a:gd name="T69" fmla="*/ 12 h 23"/>
                <a:gd name="T70" fmla="*/ 19 w 25"/>
                <a:gd name="T71" fmla="*/ 11 h 23"/>
                <a:gd name="T72" fmla="*/ 19 w 25"/>
                <a:gd name="T73" fmla="*/ 11 h 23"/>
                <a:gd name="T74" fmla="*/ 17 w 25"/>
                <a:gd name="T75" fmla="*/ 10 h 23"/>
                <a:gd name="T76" fmla="*/ 16 w 25"/>
                <a:gd name="T77" fmla="*/ 10 h 23"/>
                <a:gd name="T78" fmla="*/ 16 w 25"/>
                <a:gd name="T79" fmla="*/ 8 h 23"/>
                <a:gd name="T80" fmla="*/ 15 w 25"/>
                <a:gd name="T81" fmla="*/ 5 h 23"/>
                <a:gd name="T82" fmla="*/ 14 w 25"/>
                <a:gd name="T83" fmla="*/ 3 h 23"/>
                <a:gd name="T84" fmla="*/ 13 w 25"/>
                <a:gd name="T85" fmla="*/ 1 h 23"/>
                <a:gd name="T86" fmla="*/ 14 w 25"/>
                <a:gd name="T87" fmla="*/ 0 h 23"/>
                <a:gd name="T88" fmla="*/ 0 w 25"/>
                <a:gd name="T8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5" h="23">
                  <a:moveTo>
                    <a:pt x="0" y="0"/>
                  </a:moveTo>
                  <a:lnTo>
                    <a:pt x="1" y="3"/>
                  </a:lnTo>
                  <a:lnTo>
                    <a:pt x="2" y="4"/>
                  </a:lnTo>
                  <a:lnTo>
                    <a:pt x="1" y="5"/>
                  </a:lnTo>
                  <a:lnTo>
                    <a:pt x="4" y="7"/>
                  </a:lnTo>
                  <a:lnTo>
                    <a:pt x="5" y="8"/>
                  </a:lnTo>
                  <a:lnTo>
                    <a:pt x="6" y="9"/>
                  </a:lnTo>
                  <a:lnTo>
                    <a:pt x="8" y="12"/>
                  </a:lnTo>
                  <a:lnTo>
                    <a:pt x="8" y="13"/>
                  </a:lnTo>
                  <a:lnTo>
                    <a:pt x="9" y="14"/>
                  </a:lnTo>
                  <a:lnTo>
                    <a:pt x="10" y="14"/>
                  </a:lnTo>
                  <a:lnTo>
                    <a:pt x="14" y="14"/>
                  </a:lnTo>
                  <a:lnTo>
                    <a:pt x="15" y="14"/>
                  </a:lnTo>
                  <a:lnTo>
                    <a:pt x="16" y="16"/>
                  </a:lnTo>
                  <a:lnTo>
                    <a:pt x="16" y="17"/>
                  </a:lnTo>
                  <a:lnTo>
                    <a:pt x="16" y="19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17" y="21"/>
                  </a:lnTo>
                  <a:lnTo>
                    <a:pt x="18" y="22"/>
                  </a:lnTo>
                  <a:lnTo>
                    <a:pt x="21" y="23"/>
                  </a:lnTo>
                  <a:lnTo>
                    <a:pt x="22" y="23"/>
                  </a:lnTo>
                  <a:lnTo>
                    <a:pt x="23" y="22"/>
                  </a:lnTo>
                  <a:lnTo>
                    <a:pt x="25" y="23"/>
                  </a:lnTo>
                  <a:lnTo>
                    <a:pt x="25" y="20"/>
                  </a:lnTo>
                  <a:lnTo>
                    <a:pt x="24" y="20"/>
                  </a:lnTo>
                  <a:lnTo>
                    <a:pt x="22" y="18"/>
                  </a:lnTo>
                  <a:lnTo>
                    <a:pt x="20" y="16"/>
                  </a:lnTo>
                  <a:lnTo>
                    <a:pt x="21" y="15"/>
                  </a:lnTo>
                  <a:lnTo>
                    <a:pt x="21" y="14"/>
                  </a:lnTo>
                  <a:lnTo>
                    <a:pt x="21" y="13"/>
                  </a:lnTo>
                  <a:lnTo>
                    <a:pt x="22" y="12"/>
                  </a:lnTo>
                  <a:lnTo>
                    <a:pt x="21" y="12"/>
                  </a:lnTo>
                  <a:lnTo>
                    <a:pt x="21" y="12"/>
                  </a:lnTo>
                  <a:lnTo>
                    <a:pt x="20" y="12"/>
                  </a:lnTo>
                  <a:lnTo>
                    <a:pt x="19" y="11"/>
                  </a:lnTo>
                  <a:lnTo>
                    <a:pt x="19" y="11"/>
                  </a:lnTo>
                  <a:lnTo>
                    <a:pt x="17" y="10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5" y="5"/>
                  </a:lnTo>
                  <a:lnTo>
                    <a:pt x="14" y="3"/>
                  </a:lnTo>
                  <a:lnTo>
                    <a:pt x="13" y="1"/>
                  </a:lnTo>
                  <a:lnTo>
                    <a:pt x="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2064">
              <a:extLst>
                <a:ext uri="{FF2B5EF4-FFF2-40B4-BE49-F238E27FC236}">
                  <a16:creationId xmlns:a16="http://schemas.microsoft.com/office/drawing/2014/main" id="{57E91DEB-5330-1816-760B-193517C49C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0100" y="1103313"/>
              <a:ext cx="25400" cy="36513"/>
            </a:xfrm>
            <a:custGeom>
              <a:avLst/>
              <a:gdLst>
                <a:gd name="T0" fmla="*/ 6 w 16"/>
                <a:gd name="T1" fmla="*/ 21 h 23"/>
                <a:gd name="T2" fmla="*/ 6 w 16"/>
                <a:gd name="T3" fmla="*/ 22 h 23"/>
                <a:gd name="T4" fmla="*/ 7 w 16"/>
                <a:gd name="T5" fmla="*/ 23 h 23"/>
                <a:gd name="T6" fmla="*/ 8 w 16"/>
                <a:gd name="T7" fmla="*/ 22 h 23"/>
                <a:gd name="T8" fmla="*/ 9 w 16"/>
                <a:gd name="T9" fmla="*/ 22 h 23"/>
                <a:gd name="T10" fmla="*/ 10 w 16"/>
                <a:gd name="T11" fmla="*/ 22 h 23"/>
                <a:gd name="T12" fmla="*/ 12 w 16"/>
                <a:gd name="T13" fmla="*/ 22 h 23"/>
                <a:gd name="T14" fmla="*/ 12 w 16"/>
                <a:gd name="T15" fmla="*/ 16 h 23"/>
                <a:gd name="T16" fmla="*/ 13 w 16"/>
                <a:gd name="T17" fmla="*/ 16 h 23"/>
                <a:gd name="T18" fmla="*/ 13 w 16"/>
                <a:gd name="T19" fmla="*/ 14 h 23"/>
                <a:gd name="T20" fmla="*/ 14 w 16"/>
                <a:gd name="T21" fmla="*/ 14 h 23"/>
                <a:gd name="T22" fmla="*/ 15 w 16"/>
                <a:gd name="T23" fmla="*/ 14 h 23"/>
                <a:gd name="T24" fmla="*/ 16 w 16"/>
                <a:gd name="T25" fmla="*/ 13 h 23"/>
                <a:gd name="T26" fmla="*/ 15 w 16"/>
                <a:gd name="T27" fmla="*/ 11 h 23"/>
                <a:gd name="T28" fmla="*/ 13 w 16"/>
                <a:gd name="T29" fmla="*/ 10 h 23"/>
                <a:gd name="T30" fmla="*/ 8 w 16"/>
                <a:gd name="T31" fmla="*/ 7 h 23"/>
                <a:gd name="T32" fmla="*/ 7 w 16"/>
                <a:gd name="T33" fmla="*/ 5 h 23"/>
                <a:gd name="T34" fmla="*/ 5 w 16"/>
                <a:gd name="T35" fmla="*/ 0 h 23"/>
                <a:gd name="T36" fmla="*/ 4 w 16"/>
                <a:gd name="T37" fmla="*/ 0 h 23"/>
                <a:gd name="T38" fmla="*/ 3 w 16"/>
                <a:gd name="T39" fmla="*/ 0 h 23"/>
                <a:gd name="T40" fmla="*/ 0 w 16"/>
                <a:gd name="T41" fmla="*/ 4 h 23"/>
                <a:gd name="T42" fmla="*/ 0 w 16"/>
                <a:gd name="T43" fmla="*/ 4 h 23"/>
                <a:gd name="T44" fmla="*/ 0 w 16"/>
                <a:gd name="T45" fmla="*/ 5 h 23"/>
                <a:gd name="T46" fmla="*/ 0 w 16"/>
                <a:gd name="T47" fmla="*/ 7 h 23"/>
                <a:gd name="T48" fmla="*/ 1 w 16"/>
                <a:gd name="T49" fmla="*/ 8 h 23"/>
                <a:gd name="T50" fmla="*/ 1 w 16"/>
                <a:gd name="T51" fmla="*/ 11 h 23"/>
                <a:gd name="T52" fmla="*/ 0 w 16"/>
                <a:gd name="T53" fmla="*/ 16 h 23"/>
                <a:gd name="T54" fmla="*/ 1 w 16"/>
                <a:gd name="T55" fmla="*/ 16 h 23"/>
                <a:gd name="T56" fmla="*/ 2 w 16"/>
                <a:gd name="T57" fmla="*/ 18 h 23"/>
                <a:gd name="T58" fmla="*/ 2 w 16"/>
                <a:gd name="T59" fmla="*/ 19 h 23"/>
                <a:gd name="T60" fmla="*/ 4 w 16"/>
                <a:gd name="T61" fmla="*/ 19 h 23"/>
                <a:gd name="T62" fmla="*/ 4 w 16"/>
                <a:gd name="T63" fmla="*/ 20 h 23"/>
                <a:gd name="T64" fmla="*/ 6 w 16"/>
                <a:gd name="T65" fmla="*/ 2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" h="23">
                  <a:moveTo>
                    <a:pt x="6" y="21"/>
                  </a:moveTo>
                  <a:lnTo>
                    <a:pt x="6" y="22"/>
                  </a:lnTo>
                  <a:lnTo>
                    <a:pt x="7" y="23"/>
                  </a:lnTo>
                  <a:lnTo>
                    <a:pt x="8" y="22"/>
                  </a:lnTo>
                  <a:lnTo>
                    <a:pt x="9" y="22"/>
                  </a:lnTo>
                  <a:lnTo>
                    <a:pt x="10" y="22"/>
                  </a:lnTo>
                  <a:lnTo>
                    <a:pt x="12" y="22"/>
                  </a:lnTo>
                  <a:lnTo>
                    <a:pt x="12" y="16"/>
                  </a:lnTo>
                  <a:lnTo>
                    <a:pt x="13" y="16"/>
                  </a:lnTo>
                  <a:lnTo>
                    <a:pt x="13" y="14"/>
                  </a:lnTo>
                  <a:lnTo>
                    <a:pt x="14" y="14"/>
                  </a:lnTo>
                  <a:lnTo>
                    <a:pt x="15" y="14"/>
                  </a:lnTo>
                  <a:lnTo>
                    <a:pt x="16" y="13"/>
                  </a:lnTo>
                  <a:lnTo>
                    <a:pt x="15" y="11"/>
                  </a:lnTo>
                  <a:lnTo>
                    <a:pt x="13" y="10"/>
                  </a:lnTo>
                  <a:lnTo>
                    <a:pt x="8" y="7"/>
                  </a:lnTo>
                  <a:lnTo>
                    <a:pt x="7" y="5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1" y="11"/>
                  </a:lnTo>
                  <a:lnTo>
                    <a:pt x="0" y="16"/>
                  </a:lnTo>
                  <a:lnTo>
                    <a:pt x="1" y="16"/>
                  </a:lnTo>
                  <a:lnTo>
                    <a:pt x="2" y="18"/>
                  </a:lnTo>
                  <a:lnTo>
                    <a:pt x="2" y="19"/>
                  </a:lnTo>
                  <a:lnTo>
                    <a:pt x="4" y="19"/>
                  </a:lnTo>
                  <a:lnTo>
                    <a:pt x="4" y="20"/>
                  </a:lnTo>
                  <a:lnTo>
                    <a:pt x="6" y="2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2170">
              <a:extLst>
                <a:ext uri="{FF2B5EF4-FFF2-40B4-BE49-F238E27FC236}">
                  <a16:creationId xmlns:a16="http://schemas.microsoft.com/office/drawing/2014/main" id="{1C8CB8FC-B57C-7D02-85D8-3D6DB7D79C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7713" y="3063876"/>
              <a:ext cx="106363" cy="36513"/>
            </a:xfrm>
            <a:custGeom>
              <a:avLst/>
              <a:gdLst>
                <a:gd name="T0" fmla="*/ 19 w 67"/>
                <a:gd name="T1" fmla="*/ 16 h 23"/>
                <a:gd name="T2" fmla="*/ 28 w 67"/>
                <a:gd name="T3" fmla="*/ 23 h 23"/>
                <a:gd name="T4" fmla="*/ 40 w 67"/>
                <a:gd name="T5" fmla="*/ 21 h 23"/>
                <a:gd name="T6" fmla="*/ 51 w 67"/>
                <a:gd name="T7" fmla="*/ 20 h 23"/>
                <a:gd name="T8" fmla="*/ 61 w 67"/>
                <a:gd name="T9" fmla="*/ 19 h 23"/>
                <a:gd name="T10" fmla="*/ 67 w 67"/>
                <a:gd name="T11" fmla="*/ 0 h 23"/>
                <a:gd name="T12" fmla="*/ 66 w 67"/>
                <a:gd name="T13" fmla="*/ 0 h 23"/>
                <a:gd name="T14" fmla="*/ 50 w 67"/>
                <a:gd name="T15" fmla="*/ 0 h 23"/>
                <a:gd name="T16" fmla="*/ 34 w 67"/>
                <a:gd name="T17" fmla="*/ 0 h 23"/>
                <a:gd name="T18" fmla="*/ 16 w 67"/>
                <a:gd name="T19" fmla="*/ 0 h 23"/>
                <a:gd name="T20" fmla="*/ 0 w 67"/>
                <a:gd name="T21" fmla="*/ 0 h 23"/>
                <a:gd name="T22" fmla="*/ 10 w 67"/>
                <a:gd name="T23" fmla="*/ 8 h 23"/>
                <a:gd name="T24" fmla="*/ 19 w 67"/>
                <a:gd name="T25" fmla="*/ 1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" h="23">
                  <a:moveTo>
                    <a:pt x="19" y="16"/>
                  </a:moveTo>
                  <a:lnTo>
                    <a:pt x="28" y="23"/>
                  </a:lnTo>
                  <a:lnTo>
                    <a:pt x="40" y="21"/>
                  </a:lnTo>
                  <a:lnTo>
                    <a:pt x="51" y="20"/>
                  </a:lnTo>
                  <a:lnTo>
                    <a:pt x="61" y="19"/>
                  </a:lnTo>
                  <a:lnTo>
                    <a:pt x="67" y="0"/>
                  </a:lnTo>
                  <a:lnTo>
                    <a:pt x="66" y="0"/>
                  </a:lnTo>
                  <a:lnTo>
                    <a:pt x="50" y="0"/>
                  </a:lnTo>
                  <a:lnTo>
                    <a:pt x="34" y="0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0" y="8"/>
                  </a:lnTo>
                  <a:lnTo>
                    <a:pt x="19" y="1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2031">
              <a:extLst>
                <a:ext uri="{FF2B5EF4-FFF2-40B4-BE49-F238E27FC236}">
                  <a16:creationId xmlns:a16="http://schemas.microsoft.com/office/drawing/2014/main" id="{2091D9BD-1CB1-A99E-BA20-C7AA3F1044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1738" y="1058863"/>
              <a:ext cx="61913" cy="9525"/>
            </a:xfrm>
            <a:custGeom>
              <a:avLst/>
              <a:gdLst>
                <a:gd name="T0" fmla="*/ 0 w 39"/>
                <a:gd name="T1" fmla="*/ 4 h 6"/>
                <a:gd name="T2" fmla="*/ 2 w 39"/>
                <a:gd name="T3" fmla="*/ 5 h 6"/>
                <a:gd name="T4" fmla="*/ 3 w 39"/>
                <a:gd name="T5" fmla="*/ 6 h 6"/>
                <a:gd name="T6" fmla="*/ 4 w 39"/>
                <a:gd name="T7" fmla="*/ 5 h 6"/>
                <a:gd name="T8" fmla="*/ 5 w 39"/>
                <a:gd name="T9" fmla="*/ 5 h 6"/>
                <a:gd name="T10" fmla="*/ 6 w 39"/>
                <a:gd name="T11" fmla="*/ 4 h 6"/>
                <a:gd name="T12" fmla="*/ 6 w 39"/>
                <a:gd name="T13" fmla="*/ 3 h 6"/>
                <a:gd name="T14" fmla="*/ 7 w 39"/>
                <a:gd name="T15" fmla="*/ 3 h 6"/>
                <a:gd name="T16" fmla="*/ 9 w 39"/>
                <a:gd name="T17" fmla="*/ 4 h 6"/>
                <a:gd name="T18" fmla="*/ 10 w 39"/>
                <a:gd name="T19" fmla="*/ 4 h 6"/>
                <a:gd name="T20" fmla="*/ 15 w 39"/>
                <a:gd name="T21" fmla="*/ 3 h 6"/>
                <a:gd name="T22" fmla="*/ 17 w 39"/>
                <a:gd name="T23" fmla="*/ 2 h 6"/>
                <a:gd name="T24" fmla="*/ 29 w 39"/>
                <a:gd name="T25" fmla="*/ 5 h 6"/>
                <a:gd name="T26" fmla="*/ 32 w 39"/>
                <a:gd name="T27" fmla="*/ 5 h 6"/>
                <a:gd name="T28" fmla="*/ 39 w 39"/>
                <a:gd name="T29" fmla="*/ 0 h 6"/>
                <a:gd name="T30" fmla="*/ 0 w 39"/>
                <a:gd name="T31" fmla="*/ 0 h 6"/>
                <a:gd name="T32" fmla="*/ 0 w 39"/>
                <a:gd name="T33" fmla="*/ 3 h 6"/>
                <a:gd name="T34" fmla="*/ 0 w 39"/>
                <a:gd name="T3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" h="6">
                  <a:moveTo>
                    <a:pt x="0" y="4"/>
                  </a:move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7" y="3"/>
                  </a:lnTo>
                  <a:lnTo>
                    <a:pt x="9" y="4"/>
                  </a:lnTo>
                  <a:lnTo>
                    <a:pt x="10" y="4"/>
                  </a:lnTo>
                  <a:lnTo>
                    <a:pt x="15" y="3"/>
                  </a:lnTo>
                  <a:lnTo>
                    <a:pt x="17" y="2"/>
                  </a:lnTo>
                  <a:lnTo>
                    <a:pt x="29" y="5"/>
                  </a:lnTo>
                  <a:lnTo>
                    <a:pt x="32" y="5"/>
                  </a:lnTo>
                  <a:lnTo>
                    <a:pt x="39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2038">
              <a:extLst>
                <a:ext uri="{FF2B5EF4-FFF2-40B4-BE49-F238E27FC236}">
                  <a16:creationId xmlns:a16="http://schemas.microsoft.com/office/drawing/2014/main" id="{1D92997A-E35F-0001-26E8-7B4087B82B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3138" y="1058863"/>
              <a:ext cx="68263" cy="19050"/>
            </a:xfrm>
            <a:custGeom>
              <a:avLst/>
              <a:gdLst>
                <a:gd name="T0" fmla="*/ 30 w 43"/>
                <a:gd name="T1" fmla="*/ 6 h 12"/>
                <a:gd name="T2" fmla="*/ 32 w 43"/>
                <a:gd name="T3" fmla="*/ 6 h 12"/>
                <a:gd name="T4" fmla="*/ 34 w 43"/>
                <a:gd name="T5" fmla="*/ 9 h 12"/>
                <a:gd name="T6" fmla="*/ 35 w 43"/>
                <a:gd name="T7" fmla="*/ 9 h 12"/>
                <a:gd name="T8" fmla="*/ 38 w 43"/>
                <a:gd name="T9" fmla="*/ 9 h 12"/>
                <a:gd name="T10" fmla="*/ 39 w 43"/>
                <a:gd name="T11" fmla="*/ 9 h 12"/>
                <a:gd name="T12" fmla="*/ 40 w 43"/>
                <a:gd name="T13" fmla="*/ 8 h 12"/>
                <a:gd name="T14" fmla="*/ 41 w 43"/>
                <a:gd name="T15" fmla="*/ 7 h 12"/>
                <a:gd name="T16" fmla="*/ 41 w 43"/>
                <a:gd name="T17" fmla="*/ 7 h 12"/>
                <a:gd name="T18" fmla="*/ 41 w 43"/>
                <a:gd name="T19" fmla="*/ 6 h 12"/>
                <a:gd name="T20" fmla="*/ 41 w 43"/>
                <a:gd name="T21" fmla="*/ 5 h 12"/>
                <a:gd name="T22" fmla="*/ 41 w 43"/>
                <a:gd name="T23" fmla="*/ 4 h 12"/>
                <a:gd name="T24" fmla="*/ 42 w 43"/>
                <a:gd name="T25" fmla="*/ 3 h 12"/>
                <a:gd name="T26" fmla="*/ 43 w 43"/>
                <a:gd name="T27" fmla="*/ 1 h 12"/>
                <a:gd name="T28" fmla="*/ 43 w 43"/>
                <a:gd name="T29" fmla="*/ 0 h 12"/>
                <a:gd name="T30" fmla="*/ 42 w 43"/>
                <a:gd name="T31" fmla="*/ 0 h 12"/>
                <a:gd name="T32" fmla="*/ 41 w 43"/>
                <a:gd name="T33" fmla="*/ 3 h 12"/>
                <a:gd name="T34" fmla="*/ 40 w 43"/>
                <a:gd name="T35" fmla="*/ 4 h 12"/>
                <a:gd name="T36" fmla="*/ 40 w 43"/>
                <a:gd name="T37" fmla="*/ 2 h 12"/>
                <a:gd name="T38" fmla="*/ 41 w 43"/>
                <a:gd name="T39" fmla="*/ 0 h 12"/>
                <a:gd name="T40" fmla="*/ 0 w 43"/>
                <a:gd name="T41" fmla="*/ 0 h 12"/>
                <a:gd name="T42" fmla="*/ 16 w 43"/>
                <a:gd name="T43" fmla="*/ 11 h 12"/>
                <a:gd name="T44" fmla="*/ 17 w 43"/>
                <a:gd name="T45" fmla="*/ 11 h 12"/>
                <a:gd name="T46" fmla="*/ 18 w 43"/>
                <a:gd name="T47" fmla="*/ 11 h 12"/>
                <a:gd name="T48" fmla="*/ 19 w 43"/>
                <a:gd name="T49" fmla="*/ 12 h 12"/>
                <a:gd name="T50" fmla="*/ 20 w 43"/>
                <a:gd name="T51" fmla="*/ 12 h 12"/>
                <a:gd name="T52" fmla="*/ 22 w 43"/>
                <a:gd name="T53" fmla="*/ 11 h 12"/>
                <a:gd name="T54" fmla="*/ 23 w 43"/>
                <a:gd name="T55" fmla="*/ 11 h 12"/>
                <a:gd name="T56" fmla="*/ 24 w 43"/>
                <a:gd name="T57" fmla="*/ 11 h 12"/>
                <a:gd name="T58" fmla="*/ 24 w 43"/>
                <a:gd name="T59" fmla="*/ 10 h 12"/>
                <a:gd name="T60" fmla="*/ 25 w 43"/>
                <a:gd name="T61" fmla="*/ 10 h 12"/>
                <a:gd name="T62" fmla="*/ 26 w 43"/>
                <a:gd name="T63" fmla="*/ 8 h 12"/>
                <a:gd name="T64" fmla="*/ 30 w 43"/>
                <a:gd name="T65" fmla="*/ 9 h 12"/>
                <a:gd name="T66" fmla="*/ 33 w 43"/>
                <a:gd name="T67" fmla="*/ 10 h 12"/>
                <a:gd name="T68" fmla="*/ 31 w 43"/>
                <a:gd name="T69" fmla="*/ 8 h 12"/>
                <a:gd name="T70" fmla="*/ 30 w 43"/>
                <a:gd name="T71" fmla="*/ 8 h 12"/>
                <a:gd name="T72" fmla="*/ 29 w 43"/>
                <a:gd name="T73" fmla="*/ 8 h 12"/>
                <a:gd name="T74" fmla="*/ 30 w 43"/>
                <a:gd name="T75" fmla="*/ 7 h 12"/>
                <a:gd name="T76" fmla="*/ 30 w 43"/>
                <a:gd name="T77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3" h="12">
                  <a:moveTo>
                    <a:pt x="30" y="6"/>
                  </a:moveTo>
                  <a:lnTo>
                    <a:pt x="32" y="6"/>
                  </a:lnTo>
                  <a:lnTo>
                    <a:pt x="34" y="9"/>
                  </a:lnTo>
                  <a:lnTo>
                    <a:pt x="35" y="9"/>
                  </a:lnTo>
                  <a:lnTo>
                    <a:pt x="38" y="9"/>
                  </a:lnTo>
                  <a:lnTo>
                    <a:pt x="39" y="9"/>
                  </a:lnTo>
                  <a:lnTo>
                    <a:pt x="40" y="8"/>
                  </a:lnTo>
                  <a:lnTo>
                    <a:pt x="41" y="7"/>
                  </a:lnTo>
                  <a:lnTo>
                    <a:pt x="41" y="7"/>
                  </a:lnTo>
                  <a:lnTo>
                    <a:pt x="41" y="6"/>
                  </a:lnTo>
                  <a:lnTo>
                    <a:pt x="41" y="5"/>
                  </a:lnTo>
                  <a:lnTo>
                    <a:pt x="41" y="4"/>
                  </a:lnTo>
                  <a:lnTo>
                    <a:pt x="42" y="3"/>
                  </a:lnTo>
                  <a:lnTo>
                    <a:pt x="43" y="1"/>
                  </a:lnTo>
                  <a:lnTo>
                    <a:pt x="43" y="0"/>
                  </a:lnTo>
                  <a:lnTo>
                    <a:pt x="42" y="0"/>
                  </a:lnTo>
                  <a:lnTo>
                    <a:pt x="41" y="3"/>
                  </a:lnTo>
                  <a:lnTo>
                    <a:pt x="40" y="4"/>
                  </a:lnTo>
                  <a:lnTo>
                    <a:pt x="40" y="2"/>
                  </a:lnTo>
                  <a:lnTo>
                    <a:pt x="41" y="0"/>
                  </a:lnTo>
                  <a:lnTo>
                    <a:pt x="0" y="0"/>
                  </a:lnTo>
                  <a:lnTo>
                    <a:pt x="16" y="11"/>
                  </a:lnTo>
                  <a:lnTo>
                    <a:pt x="17" y="11"/>
                  </a:lnTo>
                  <a:lnTo>
                    <a:pt x="18" y="11"/>
                  </a:lnTo>
                  <a:lnTo>
                    <a:pt x="19" y="12"/>
                  </a:lnTo>
                  <a:lnTo>
                    <a:pt x="20" y="12"/>
                  </a:lnTo>
                  <a:lnTo>
                    <a:pt x="22" y="11"/>
                  </a:lnTo>
                  <a:lnTo>
                    <a:pt x="23" y="11"/>
                  </a:lnTo>
                  <a:lnTo>
                    <a:pt x="24" y="11"/>
                  </a:lnTo>
                  <a:lnTo>
                    <a:pt x="24" y="10"/>
                  </a:lnTo>
                  <a:lnTo>
                    <a:pt x="25" y="10"/>
                  </a:lnTo>
                  <a:lnTo>
                    <a:pt x="26" y="8"/>
                  </a:lnTo>
                  <a:lnTo>
                    <a:pt x="30" y="9"/>
                  </a:lnTo>
                  <a:lnTo>
                    <a:pt x="33" y="10"/>
                  </a:lnTo>
                  <a:lnTo>
                    <a:pt x="31" y="8"/>
                  </a:lnTo>
                  <a:lnTo>
                    <a:pt x="30" y="8"/>
                  </a:lnTo>
                  <a:lnTo>
                    <a:pt x="29" y="8"/>
                  </a:lnTo>
                  <a:lnTo>
                    <a:pt x="30" y="7"/>
                  </a:lnTo>
                  <a:lnTo>
                    <a:pt x="30" y="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2152">
              <a:extLst>
                <a:ext uri="{FF2B5EF4-FFF2-40B4-BE49-F238E27FC236}">
                  <a16:creationId xmlns:a16="http://schemas.microsoft.com/office/drawing/2014/main" id="{12DC9FFC-12B3-16F9-3776-614788966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0550" y="4217988"/>
              <a:ext cx="146050" cy="49213"/>
            </a:xfrm>
            <a:custGeom>
              <a:avLst/>
              <a:gdLst>
                <a:gd name="T0" fmla="*/ 10 w 92"/>
                <a:gd name="T1" fmla="*/ 21 h 31"/>
                <a:gd name="T2" fmla="*/ 16 w 92"/>
                <a:gd name="T3" fmla="*/ 23 h 31"/>
                <a:gd name="T4" fmla="*/ 17 w 92"/>
                <a:gd name="T5" fmla="*/ 27 h 31"/>
                <a:gd name="T6" fmla="*/ 21 w 92"/>
                <a:gd name="T7" fmla="*/ 29 h 31"/>
                <a:gd name="T8" fmla="*/ 27 w 92"/>
                <a:gd name="T9" fmla="*/ 31 h 31"/>
                <a:gd name="T10" fmla="*/ 36 w 92"/>
                <a:gd name="T11" fmla="*/ 31 h 31"/>
                <a:gd name="T12" fmla="*/ 48 w 92"/>
                <a:gd name="T13" fmla="*/ 29 h 31"/>
                <a:gd name="T14" fmla="*/ 51 w 92"/>
                <a:gd name="T15" fmla="*/ 29 h 31"/>
                <a:gd name="T16" fmla="*/ 55 w 92"/>
                <a:gd name="T17" fmla="*/ 29 h 31"/>
                <a:gd name="T18" fmla="*/ 57 w 92"/>
                <a:gd name="T19" fmla="*/ 29 h 31"/>
                <a:gd name="T20" fmla="*/ 63 w 92"/>
                <a:gd name="T21" fmla="*/ 29 h 31"/>
                <a:gd name="T22" fmla="*/ 66 w 92"/>
                <a:gd name="T23" fmla="*/ 26 h 31"/>
                <a:gd name="T24" fmla="*/ 69 w 92"/>
                <a:gd name="T25" fmla="*/ 24 h 31"/>
                <a:gd name="T26" fmla="*/ 71 w 92"/>
                <a:gd name="T27" fmla="*/ 22 h 31"/>
                <a:gd name="T28" fmla="*/ 77 w 92"/>
                <a:gd name="T29" fmla="*/ 21 h 31"/>
                <a:gd name="T30" fmla="*/ 82 w 92"/>
                <a:gd name="T31" fmla="*/ 19 h 31"/>
                <a:gd name="T32" fmla="*/ 86 w 92"/>
                <a:gd name="T33" fmla="*/ 15 h 31"/>
                <a:gd name="T34" fmla="*/ 88 w 92"/>
                <a:gd name="T35" fmla="*/ 15 h 31"/>
                <a:gd name="T36" fmla="*/ 91 w 92"/>
                <a:gd name="T37" fmla="*/ 14 h 31"/>
                <a:gd name="T38" fmla="*/ 91 w 92"/>
                <a:gd name="T39" fmla="*/ 12 h 31"/>
                <a:gd name="T40" fmla="*/ 90 w 92"/>
                <a:gd name="T41" fmla="*/ 13 h 31"/>
                <a:gd name="T42" fmla="*/ 84 w 92"/>
                <a:gd name="T43" fmla="*/ 11 h 31"/>
                <a:gd name="T44" fmla="*/ 79 w 92"/>
                <a:gd name="T45" fmla="*/ 8 h 31"/>
                <a:gd name="T46" fmla="*/ 73 w 92"/>
                <a:gd name="T47" fmla="*/ 7 h 31"/>
                <a:gd name="T48" fmla="*/ 71 w 92"/>
                <a:gd name="T49" fmla="*/ 6 h 31"/>
                <a:gd name="T50" fmla="*/ 69 w 92"/>
                <a:gd name="T51" fmla="*/ 6 h 31"/>
                <a:gd name="T52" fmla="*/ 68 w 92"/>
                <a:gd name="T53" fmla="*/ 4 h 31"/>
                <a:gd name="T54" fmla="*/ 66 w 92"/>
                <a:gd name="T55" fmla="*/ 4 h 31"/>
                <a:gd name="T56" fmla="*/ 63 w 92"/>
                <a:gd name="T57" fmla="*/ 3 h 31"/>
                <a:gd name="T58" fmla="*/ 62 w 92"/>
                <a:gd name="T59" fmla="*/ 1 h 31"/>
                <a:gd name="T60" fmla="*/ 58 w 92"/>
                <a:gd name="T61" fmla="*/ 3 h 31"/>
                <a:gd name="T62" fmla="*/ 55 w 92"/>
                <a:gd name="T63" fmla="*/ 4 h 31"/>
                <a:gd name="T64" fmla="*/ 50 w 92"/>
                <a:gd name="T65" fmla="*/ 6 h 31"/>
                <a:gd name="T66" fmla="*/ 47 w 92"/>
                <a:gd name="T67" fmla="*/ 6 h 31"/>
                <a:gd name="T68" fmla="*/ 43 w 92"/>
                <a:gd name="T69" fmla="*/ 6 h 31"/>
                <a:gd name="T70" fmla="*/ 41 w 92"/>
                <a:gd name="T71" fmla="*/ 8 h 31"/>
                <a:gd name="T72" fmla="*/ 34 w 92"/>
                <a:gd name="T73" fmla="*/ 7 h 31"/>
                <a:gd name="T74" fmla="*/ 27 w 92"/>
                <a:gd name="T75" fmla="*/ 1 h 31"/>
                <a:gd name="T76" fmla="*/ 24 w 92"/>
                <a:gd name="T77" fmla="*/ 1 h 31"/>
                <a:gd name="T78" fmla="*/ 16 w 92"/>
                <a:gd name="T79" fmla="*/ 0 h 31"/>
                <a:gd name="T80" fmla="*/ 14 w 92"/>
                <a:gd name="T81" fmla="*/ 1 h 31"/>
                <a:gd name="T82" fmla="*/ 13 w 92"/>
                <a:gd name="T83" fmla="*/ 4 h 31"/>
                <a:gd name="T84" fmla="*/ 8 w 92"/>
                <a:gd name="T85" fmla="*/ 5 h 31"/>
                <a:gd name="T86" fmla="*/ 8 w 92"/>
                <a:gd name="T87" fmla="*/ 8 h 31"/>
                <a:gd name="T88" fmla="*/ 7 w 92"/>
                <a:gd name="T89" fmla="*/ 11 h 31"/>
                <a:gd name="T90" fmla="*/ 6 w 92"/>
                <a:gd name="T91" fmla="*/ 12 h 31"/>
                <a:gd name="T92" fmla="*/ 3 w 92"/>
                <a:gd name="T93" fmla="*/ 13 h 31"/>
                <a:gd name="T94" fmla="*/ 0 w 92"/>
                <a:gd name="T95" fmla="*/ 13 h 31"/>
                <a:gd name="T96" fmla="*/ 3 w 92"/>
                <a:gd name="T9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2" h="31">
                  <a:moveTo>
                    <a:pt x="3" y="15"/>
                  </a:moveTo>
                  <a:lnTo>
                    <a:pt x="10" y="21"/>
                  </a:lnTo>
                  <a:lnTo>
                    <a:pt x="13" y="23"/>
                  </a:lnTo>
                  <a:lnTo>
                    <a:pt x="16" y="23"/>
                  </a:lnTo>
                  <a:lnTo>
                    <a:pt x="16" y="25"/>
                  </a:lnTo>
                  <a:lnTo>
                    <a:pt x="17" y="27"/>
                  </a:lnTo>
                  <a:lnTo>
                    <a:pt x="19" y="28"/>
                  </a:lnTo>
                  <a:lnTo>
                    <a:pt x="21" y="29"/>
                  </a:lnTo>
                  <a:lnTo>
                    <a:pt x="24" y="30"/>
                  </a:lnTo>
                  <a:lnTo>
                    <a:pt x="27" y="31"/>
                  </a:lnTo>
                  <a:lnTo>
                    <a:pt x="32" y="31"/>
                  </a:lnTo>
                  <a:lnTo>
                    <a:pt x="36" y="31"/>
                  </a:lnTo>
                  <a:lnTo>
                    <a:pt x="45" y="30"/>
                  </a:lnTo>
                  <a:lnTo>
                    <a:pt x="48" y="29"/>
                  </a:lnTo>
                  <a:lnTo>
                    <a:pt x="49" y="29"/>
                  </a:lnTo>
                  <a:lnTo>
                    <a:pt x="51" y="29"/>
                  </a:lnTo>
                  <a:lnTo>
                    <a:pt x="53" y="30"/>
                  </a:lnTo>
                  <a:lnTo>
                    <a:pt x="55" y="29"/>
                  </a:lnTo>
                  <a:lnTo>
                    <a:pt x="55" y="28"/>
                  </a:lnTo>
                  <a:lnTo>
                    <a:pt x="57" y="29"/>
                  </a:lnTo>
                  <a:lnTo>
                    <a:pt x="61" y="28"/>
                  </a:lnTo>
                  <a:lnTo>
                    <a:pt x="63" y="29"/>
                  </a:lnTo>
                  <a:lnTo>
                    <a:pt x="64" y="28"/>
                  </a:lnTo>
                  <a:lnTo>
                    <a:pt x="66" y="26"/>
                  </a:lnTo>
                  <a:lnTo>
                    <a:pt x="69" y="25"/>
                  </a:lnTo>
                  <a:lnTo>
                    <a:pt x="69" y="24"/>
                  </a:lnTo>
                  <a:lnTo>
                    <a:pt x="70" y="23"/>
                  </a:lnTo>
                  <a:lnTo>
                    <a:pt x="71" y="22"/>
                  </a:lnTo>
                  <a:lnTo>
                    <a:pt x="73" y="21"/>
                  </a:lnTo>
                  <a:lnTo>
                    <a:pt x="77" y="21"/>
                  </a:lnTo>
                  <a:lnTo>
                    <a:pt x="79" y="20"/>
                  </a:lnTo>
                  <a:lnTo>
                    <a:pt x="82" y="19"/>
                  </a:lnTo>
                  <a:lnTo>
                    <a:pt x="86" y="18"/>
                  </a:lnTo>
                  <a:lnTo>
                    <a:pt x="86" y="15"/>
                  </a:lnTo>
                  <a:lnTo>
                    <a:pt x="86" y="15"/>
                  </a:lnTo>
                  <a:lnTo>
                    <a:pt x="88" y="15"/>
                  </a:lnTo>
                  <a:lnTo>
                    <a:pt x="90" y="15"/>
                  </a:lnTo>
                  <a:lnTo>
                    <a:pt x="91" y="14"/>
                  </a:lnTo>
                  <a:lnTo>
                    <a:pt x="92" y="13"/>
                  </a:lnTo>
                  <a:lnTo>
                    <a:pt x="91" y="12"/>
                  </a:lnTo>
                  <a:lnTo>
                    <a:pt x="91" y="12"/>
                  </a:lnTo>
                  <a:lnTo>
                    <a:pt x="90" y="13"/>
                  </a:lnTo>
                  <a:lnTo>
                    <a:pt x="87" y="13"/>
                  </a:lnTo>
                  <a:lnTo>
                    <a:pt x="84" y="11"/>
                  </a:lnTo>
                  <a:lnTo>
                    <a:pt x="82" y="10"/>
                  </a:lnTo>
                  <a:lnTo>
                    <a:pt x="79" y="8"/>
                  </a:lnTo>
                  <a:lnTo>
                    <a:pt x="76" y="7"/>
                  </a:lnTo>
                  <a:lnTo>
                    <a:pt x="73" y="7"/>
                  </a:lnTo>
                  <a:lnTo>
                    <a:pt x="72" y="7"/>
                  </a:lnTo>
                  <a:lnTo>
                    <a:pt x="71" y="6"/>
                  </a:lnTo>
                  <a:lnTo>
                    <a:pt x="70" y="6"/>
                  </a:lnTo>
                  <a:lnTo>
                    <a:pt x="69" y="6"/>
                  </a:lnTo>
                  <a:lnTo>
                    <a:pt x="69" y="5"/>
                  </a:lnTo>
                  <a:lnTo>
                    <a:pt x="68" y="4"/>
                  </a:lnTo>
                  <a:lnTo>
                    <a:pt x="67" y="3"/>
                  </a:lnTo>
                  <a:lnTo>
                    <a:pt x="66" y="4"/>
                  </a:lnTo>
                  <a:lnTo>
                    <a:pt x="65" y="4"/>
                  </a:lnTo>
                  <a:lnTo>
                    <a:pt x="63" y="3"/>
                  </a:lnTo>
                  <a:lnTo>
                    <a:pt x="63" y="2"/>
                  </a:lnTo>
                  <a:lnTo>
                    <a:pt x="62" y="1"/>
                  </a:lnTo>
                  <a:lnTo>
                    <a:pt x="59" y="1"/>
                  </a:lnTo>
                  <a:lnTo>
                    <a:pt x="58" y="3"/>
                  </a:lnTo>
                  <a:lnTo>
                    <a:pt x="56" y="4"/>
                  </a:lnTo>
                  <a:lnTo>
                    <a:pt x="55" y="4"/>
                  </a:lnTo>
                  <a:lnTo>
                    <a:pt x="53" y="6"/>
                  </a:lnTo>
                  <a:lnTo>
                    <a:pt x="50" y="6"/>
                  </a:lnTo>
                  <a:lnTo>
                    <a:pt x="48" y="6"/>
                  </a:lnTo>
                  <a:lnTo>
                    <a:pt x="47" y="6"/>
                  </a:lnTo>
                  <a:lnTo>
                    <a:pt x="46" y="5"/>
                  </a:lnTo>
                  <a:lnTo>
                    <a:pt x="43" y="6"/>
                  </a:lnTo>
                  <a:lnTo>
                    <a:pt x="42" y="7"/>
                  </a:lnTo>
                  <a:lnTo>
                    <a:pt x="41" y="8"/>
                  </a:lnTo>
                  <a:lnTo>
                    <a:pt x="38" y="8"/>
                  </a:lnTo>
                  <a:lnTo>
                    <a:pt x="34" y="7"/>
                  </a:lnTo>
                  <a:lnTo>
                    <a:pt x="29" y="4"/>
                  </a:lnTo>
                  <a:lnTo>
                    <a:pt x="27" y="1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1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1"/>
                  </a:lnTo>
                  <a:lnTo>
                    <a:pt x="13" y="2"/>
                  </a:lnTo>
                  <a:lnTo>
                    <a:pt x="13" y="4"/>
                  </a:lnTo>
                  <a:lnTo>
                    <a:pt x="9" y="4"/>
                  </a:lnTo>
                  <a:lnTo>
                    <a:pt x="8" y="5"/>
                  </a:lnTo>
                  <a:lnTo>
                    <a:pt x="7" y="5"/>
                  </a:lnTo>
                  <a:lnTo>
                    <a:pt x="8" y="8"/>
                  </a:lnTo>
                  <a:lnTo>
                    <a:pt x="7" y="9"/>
                  </a:lnTo>
                  <a:lnTo>
                    <a:pt x="7" y="11"/>
                  </a:lnTo>
                  <a:lnTo>
                    <a:pt x="7" y="12"/>
                  </a:lnTo>
                  <a:lnTo>
                    <a:pt x="6" y="12"/>
                  </a:lnTo>
                  <a:lnTo>
                    <a:pt x="5" y="13"/>
                  </a:lnTo>
                  <a:lnTo>
                    <a:pt x="3" y="13"/>
                  </a:lnTo>
                  <a:lnTo>
                    <a:pt x="1" y="13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2009">
              <a:extLst>
                <a:ext uri="{FF2B5EF4-FFF2-40B4-BE49-F238E27FC236}">
                  <a16:creationId xmlns:a16="http://schemas.microsoft.com/office/drawing/2014/main" id="{223FD209-514D-627F-9E10-B23A72DDB4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4875" y="3622676"/>
              <a:ext cx="17463" cy="7938"/>
            </a:xfrm>
            <a:custGeom>
              <a:avLst/>
              <a:gdLst>
                <a:gd name="T0" fmla="*/ 7 w 11"/>
                <a:gd name="T1" fmla="*/ 0 h 5"/>
                <a:gd name="T2" fmla="*/ 5 w 11"/>
                <a:gd name="T3" fmla="*/ 1 h 5"/>
                <a:gd name="T4" fmla="*/ 3 w 11"/>
                <a:gd name="T5" fmla="*/ 2 h 5"/>
                <a:gd name="T6" fmla="*/ 0 w 11"/>
                <a:gd name="T7" fmla="*/ 3 h 5"/>
                <a:gd name="T8" fmla="*/ 1 w 11"/>
                <a:gd name="T9" fmla="*/ 5 h 5"/>
                <a:gd name="T10" fmla="*/ 2 w 11"/>
                <a:gd name="T11" fmla="*/ 5 h 5"/>
                <a:gd name="T12" fmla="*/ 5 w 11"/>
                <a:gd name="T13" fmla="*/ 5 h 5"/>
                <a:gd name="T14" fmla="*/ 7 w 11"/>
                <a:gd name="T15" fmla="*/ 5 h 5"/>
                <a:gd name="T16" fmla="*/ 8 w 11"/>
                <a:gd name="T17" fmla="*/ 5 h 5"/>
                <a:gd name="T18" fmla="*/ 11 w 11"/>
                <a:gd name="T19" fmla="*/ 4 h 5"/>
                <a:gd name="T20" fmla="*/ 10 w 11"/>
                <a:gd name="T21" fmla="*/ 3 h 5"/>
                <a:gd name="T22" fmla="*/ 8 w 11"/>
                <a:gd name="T23" fmla="*/ 2 h 5"/>
                <a:gd name="T24" fmla="*/ 8 w 11"/>
                <a:gd name="T25" fmla="*/ 1 h 5"/>
                <a:gd name="T26" fmla="*/ 7 w 11"/>
                <a:gd name="T2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" h="5">
                  <a:moveTo>
                    <a:pt x="7" y="0"/>
                  </a:moveTo>
                  <a:lnTo>
                    <a:pt x="5" y="1"/>
                  </a:lnTo>
                  <a:lnTo>
                    <a:pt x="3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2" y="5"/>
                  </a:lnTo>
                  <a:lnTo>
                    <a:pt x="5" y="5"/>
                  </a:lnTo>
                  <a:lnTo>
                    <a:pt x="7" y="5"/>
                  </a:lnTo>
                  <a:lnTo>
                    <a:pt x="8" y="5"/>
                  </a:lnTo>
                  <a:lnTo>
                    <a:pt x="11" y="4"/>
                  </a:lnTo>
                  <a:lnTo>
                    <a:pt x="10" y="3"/>
                  </a:lnTo>
                  <a:lnTo>
                    <a:pt x="8" y="2"/>
                  </a:lnTo>
                  <a:lnTo>
                    <a:pt x="8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2011">
              <a:extLst>
                <a:ext uri="{FF2B5EF4-FFF2-40B4-BE49-F238E27FC236}">
                  <a16:creationId xmlns:a16="http://schemas.microsoft.com/office/drawing/2014/main" id="{B6588F87-5AA1-C0E2-D0BD-1F58E3A5067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2375" y="3230563"/>
              <a:ext cx="38100" cy="65088"/>
            </a:xfrm>
            <a:custGeom>
              <a:avLst/>
              <a:gdLst>
                <a:gd name="T0" fmla="*/ 2 w 24"/>
                <a:gd name="T1" fmla="*/ 41 h 41"/>
                <a:gd name="T2" fmla="*/ 3 w 24"/>
                <a:gd name="T3" fmla="*/ 41 h 41"/>
                <a:gd name="T4" fmla="*/ 4 w 24"/>
                <a:gd name="T5" fmla="*/ 40 h 41"/>
                <a:gd name="T6" fmla="*/ 4 w 24"/>
                <a:gd name="T7" fmla="*/ 39 h 41"/>
                <a:gd name="T8" fmla="*/ 4 w 24"/>
                <a:gd name="T9" fmla="*/ 38 h 41"/>
                <a:gd name="T10" fmla="*/ 5 w 24"/>
                <a:gd name="T11" fmla="*/ 38 h 41"/>
                <a:gd name="T12" fmla="*/ 6 w 24"/>
                <a:gd name="T13" fmla="*/ 38 h 41"/>
                <a:gd name="T14" fmla="*/ 7 w 24"/>
                <a:gd name="T15" fmla="*/ 38 h 41"/>
                <a:gd name="T16" fmla="*/ 8 w 24"/>
                <a:gd name="T17" fmla="*/ 37 h 41"/>
                <a:gd name="T18" fmla="*/ 9 w 24"/>
                <a:gd name="T19" fmla="*/ 35 h 41"/>
                <a:gd name="T20" fmla="*/ 12 w 24"/>
                <a:gd name="T21" fmla="*/ 33 h 41"/>
                <a:gd name="T22" fmla="*/ 12 w 24"/>
                <a:gd name="T23" fmla="*/ 32 h 41"/>
                <a:gd name="T24" fmla="*/ 12 w 24"/>
                <a:gd name="T25" fmla="*/ 31 h 41"/>
                <a:gd name="T26" fmla="*/ 12 w 24"/>
                <a:gd name="T27" fmla="*/ 31 h 41"/>
                <a:gd name="T28" fmla="*/ 12 w 24"/>
                <a:gd name="T29" fmla="*/ 30 h 41"/>
                <a:gd name="T30" fmla="*/ 12 w 24"/>
                <a:gd name="T31" fmla="*/ 29 h 41"/>
                <a:gd name="T32" fmla="*/ 13 w 24"/>
                <a:gd name="T33" fmla="*/ 25 h 41"/>
                <a:gd name="T34" fmla="*/ 14 w 24"/>
                <a:gd name="T35" fmla="*/ 23 h 41"/>
                <a:gd name="T36" fmla="*/ 16 w 24"/>
                <a:gd name="T37" fmla="*/ 20 h 41"/>
                <a:gd name="T38" fmla="*/ 16 w 24"/>
                <a:gd name="T39" fmla="*/ 19 h 41"/>
                <a:gd name="T40" fmla="*/ 20 w 24"/>
                <a:gd name="T41" fmla="*/ 17 h 41"/>
                <a:gd name="T42" fmla="*/ 23 w 24"/>
                <a:gd name="T43" fmla="*/ 15 h 41"/>
                <a:gd name="T44" fmla="*/ 24 w 24"/>
                <a:gd name="T45" fmla="*/ 14 h 41"/>
                <a:gd name="T46" fmla="*/ 24 w 24"/>
                <a:gd name="T47" fmla="*/ 13 h 41"/>
                <a:gd name="T48" fmla="*/ 24 w 24"/>
                <a:gd name="T49" fmla="*/ 12 h 41"/>
                <a:gd name="T50" fmla="*/ 21 w 24"/>
                <a:gd name="T51" fmla="*/ 9 h 41"/>
                <a:gd name="T52" fmla="*/ 20 w 24"/>
                <a:gd name="T53" fmla="*/ 7 h 41"/>
                <a:gd name="T54" fmla="*/ 20 w 24"/>
                <a:gd name="T55" fmla="*/ 5 h 41"/>
                <a:gd name="T56" fmla="*/ 21 w 24"/>
                <a:gd name="T57" fmla="*/ 3 h 41"/>
                <a:gd name="T58" fmla="*/ 21 w 24"/>
                <a:gd name="T59" fmla="*/ 2 h 41"/>
                <a:gd name="T60" fmla="*/ 21 w 24"/>
                <a:gd name="T61" fmla="*/ 1 h 41"/>
                <a:gd name="T62" fmla="*/ 20 w 24"/>
                <a:gd name="T63" fmla="*/ 0 h 41"/>
                <a:gd name="T64" fmla="*/ 19 w 24"/>
                <a:gd name="T65" fmla="*/ 0 h 41"/>
                <a:gd name="T66" fmla="*/ 18 w 24"/>
                <a:gd name="T67" fmla="*/ 1 h 41"/>
                <a:gd name="T68" fmla="*/ 17 w 24"/>
                <a:gd name="T69" fmla="*/ 3 h 41"/>
                <a:gd name="T70" fmla="*/ 16 w 24"/>
                <a:gd name="T71" fmla="*/ 6 h 41"/>
                <a:gd name="T72" fmla="*/ 12 w 24"/>
                <a:gd name="T73" fmla="*/ 10 h 41"/>
                <a:gd name="T74" fmla="*/ 12 w 24"/>
                <a:gd name="T75" fmla="*/ 11 h 41"/>
                <a:gd name="T76" fmla="*/ 12 w 24"/>
                <a:gd name="T77" fmla="*/ 13 h 41"/>
                <a:gd name="T78" fmla="*/ 12 w 24"/>
                <a:gd name="T79" fmla="*/ 17 h 41"/>
                <a:gd name="T80" fmla="*/ 11 w 24"/>
                <a:gd name="T81" fmla="*/ 17 h 41"/>
                <a:gd name="T82" fmla="*/ 11 w 24"/>
                <a:gd name="T83" fmla="*/ 18 h 41"/>
                <a:gd name="T84" fmla="*/ 10 w 24"/>
                <a:gd name="T85" fmla="*/ 19 h 41"/>
                <a:gd name="T86" fmla="*/ 9 w 24"/>
                <a:gd name="T87" fmla="*/ 20 h 41"/>
                <a:gd name="T88" fmla="*/ 8 w 24"/>
                <a:gd name="T89" fmla="*/ 20 h 41"/>
                <a:gd name="T90" fmla="*/ 7 w 24"/>
                <a:gd name="T91" fmla="*/ 20 h 41"/>
                <a:gd name="T92" fmla="*/ 5 w 24"/>
                <a:gd name="T93" fmla="*/ 21 h 41"/>
                <a:gd name="T94" fmla="*/ 5 w 24"/>
                <a:gd name="T95" fmla="*/ 23 h 41"/>
                <a:gd name="T96" fmla="*/ 4 w 24"/>
                <a:gd name="T97" fmla="*/ 23 h 41"/>
                <a:gd name="T98" fmla="*/ 2 w 24"/>
                <a:gd name="T99" fmla="*/ 25 h 41"/>
                <a:gd name="T100" fmla="*/ 1 w 24"/>
                <a:gd name="T101" fmla="*/ 25 h 41"/>
                <a:gd name="T102" fmla="*/ 0 w 24"/>
                <a:gd name="T103" fmla="*/ 27 h 41"/>
                <a:gd name="T104" fmla="*/ 0 w 24"/>
                <a:gd name="T105" fmla="*/ 33 h 41"/>
                <a:gd name="T106" fmla="*/ 0 w 24"/>
                <a:gd name="T107" fmla="*/ 33 h 41"/>
                <a:gd name="T108" fmla="*/ 0 w 24"/>
                <a:gd name="T109" fmla="*/ 34 h 41"/>
                <a:gd name="T110" fmla="*/ 0 w 24"/>
                <a:gd name="T111" fmla="*/ 37 h 41"/>
                <a:gd name="T112" fmla="*/ 0 w 24"/>
                <a:gd name="T113" fmla="*/ 40 h 41"/>
                <a:gd name="T114" fmla="*/ 1 w 24"/>
                <a:gd name="T115" fmla="*/ 41 h 41"/>
                <a:gd name="T116" fmla="*/ 1 w 24"/>
                <a:gd name="T117" fmla="*/ 41 h 41"/>
                <a:gd name="T118" fmla="*/ 2 w 24"/>
                <a:gd name="T119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4" h="41">
                  <a:moveTo>
                    <a:pt x="2" y="41"/>
                  </a:moveTo>
                  <a:lnTo>
                    <a:pt x="3" y="41"/>
                  </a:lnTo>
                  <a:lnTo>
                    <a:pt x="4" y="40"/>
                  </a:lnTo>
                  <a:lnTo>
                    <a:pt x="4" y="39"/>
                  </a:lnTo>
                  <a:lnTo>
                    <a:pt x="4" y="38"/>
                  </a:lnTo>
                  <a:lnTo>
                    <a:pt x="5" y="38"/>
                  </a:lnTo>
                  <a:lnTo>
                    <a:pt x="6" y="38"/>
                  </a:lnTo>
                  <a:lnTo>
                    <a:pt x="7" y="38"/>
                  </a:lnTo>
                  <a:lnTo>
                    <a:pt x="8" y="37"/>
                  </a:lnTo>
                  <a:lnTo>
                    <a:pt x="9" y="35"/>
                  </a:lnTo>
                  <a:lnTo>
                    <a:pt x="12" y="33"/>
                  </a:lnTo>
                  <a:lnTo>
                    <a:pt x="12" y="32"/>
                  </a:lnTo>
                  <a:lnTo>
                    <a:pt x="12" y="31"/>
                  </a:lnTo>
                  <a:lnTo>
                    <a:pt x="12" y="31"/>
                  </a:lnTo>
                  <a:lnTo>
                    <a:pt x="12" y="30"/>
                  </a:lnTo>
                  <a:lnTo>
                    <a:pt x="12" y="29"/>
                  </a:lnTo>
                  <a:lnTo>
                    <a:pt x="13" y="25"/>
                  </a:lnTo>
                  <a:lnTo>
                    <a:pt x="14" y="23"/>
                  </a:lnTo>
                  <a:lnTo>
                    <a:pt x="16" y="20"/>
                  </a:lnTo>
                  <a:lnTo>
                    <a:pt x="16" y="19"/>
                  </a:lnTo>
                  <a:lnTo>
                    <a:pt x="20" y="17"/>
                  </a:lnTo>
                  <a:lnTo>
                    <a:pt x="23" y="15"/>
                  </a:lnTo>
                  <a:lnTo>
                    <a:pt x="24" y="14"/>
                  </a:lnTo>
                  <a:lnTo>
                    <a:pt x="24" y="13"/>
                  </a:lnTo>
                  <a:lnTo>
                    <a:pt x="24" y="12"/>
                  </a:lnTo>
                  <a:lnTo>
                    <a:pt x="21" y="9"/>
                  </a:lnTo>
                  <a:lnTo>
                    <a:pt x="20" y="7"/>
                  </a:lnTo>
                  <a:lnTo>
                    <a:pt x="20" y="5"/>
                  </a:lnTo>
                  <a:lnTo>
                    <a:pt x="21" y="3"/>
                  </a:lnTo>
                  <a:lnTo>
                    <a:pt x="21" y="2"/>
                  </a:lnTo>
                  <a:lnTo>
                    <a:pt x="21" y="1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8" y="1"/>
                  </a:lnTo>
                  <a:lnTo>
                    <a:pt x="17" y="3"/>
                  </a:lnTo>
                  <a:lnTo>
                    <a:pt x="16" y="6"/>
                  </a:lnTo>
                  <a:lnTo>
                    <a:pt x="12" y="10"/>
                  </a:lnTo>
                  <a:lnTo>
                    <a:pt x="12" y="11"/>
                  </a:lnTo>
                  <a:lnTo>
                    <a:pt x="12" y="13"/>
                  </a:lnTo>
                  <a:lnTo>
                    <a:pt x="12" y="17"/>
                  </a:lnTo>
                  <a:lnTo>
                    <a:pt x="11" y="17"/>
                  </a:lnTo>
                  <a:lnTo>
                    <a:pt x="11" y="18"/>
                  </a:lnTo>
                  <a:lnTo>
                    <a:pt x="10" y="19"/>
                  </a:lnTo>
                  <a:lnTo>
                    <a:pt x="9" y="20"/>
                  </a:lnTo>
                  <a:lnTo>
                    <a:pt x="8" y="20"/>
                  </a:lnTo>
                  <a:lnTo>
                    <a:pt x="7" y="20"/>
                  </a:lnTo>
                  <a:lnTo>
                    <a:pt x="5" y="21"/>
                  </a:lnTo>
                  <a:lnTo>
                    <a:pt x="5" y="23"/>
                  </a:lnTo>
                  <a:lnTo>
                    <a:pt x="4" y="23"/>
                  </a:lnTo>
                  <a:lnTo>
                    <a:pt x="2" y="25"/>
                  </a:lnTo>
                  <a:lnTo>
                    <a:pt x="1" y="25"/>
                  </a:lnTo>
                  <a:lnTo>
                    <a:pt x="0" y="27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4"/>
                  </a:lnTo>
                  <a:lnTo>
                    <a:pt x="0" y="37"/>
                  </a:lnTo>
                  <a:lnTo>
                    <a:pt x="0" y="40"/>
                  </a:lnTo>
                  <a:lnTo>
                    <a:pt x="1" y="41"/>
                  </a:lnTo>
                  <a:lnTo>
                    <a:pt x="1" y="41"/>
                  </a:lnTo>
                  <a:lnTo>
                    <a:pt x="2" y="4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2012">
              <a:extLst>
                <a:ext uri="{FF2B5EF4-FFF2-40B4-BE49-F238E27FC236}">
                  <a16:creationId xmlns:a16="http://schemas.microsoft.com/office/drawing/2014/main" id="{AAE23AE5-1855-DECF-7BB4-973F9EAAC1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7850" y="2752726"/>
              <a:ext cx="30163" cy="19050"/>
            </a:xfrm>
            <a:custGeom>
              <a:avLst/>
              <a:gdLst>
                <a:gd name="T0" fmla="*/ 2 w 19"/>
                <a:gd name="T1" fmla="*/ 12 h 12"/>
                <a:gd name="T2" fmla="*/ 6 w 19"/>
                <a:gd name="T3" fmla="*/ 12 h 12"/>
                <a:gd name="T4" fmla="*/ 7 w 19"/>
                <a:gd name="T5" fmla="*/ 11 h 12"/>
                <a:gd name="T6" fmla="*/ 8 w 19"/>
                <a:gd name="T7" fmla="*/ 12 h 12"/>
                <a:gd name="T8" fmla="*/ 9 w 19"/>
                <a:gd name="T9" fmla="*/ 12 h 12"/>
                <a:gd name="T10" fmla="*/ 10 w 19"/>
                <a:gd name="T11" fmla="*/ 12 h 12"/>
                <a:gd name="T12" fmla="*/ 11 w 19"/>
                <a:gd name="T13" fmla="*/ 12 h 12"/>
                <a:gd name="T14" fmla="*/ 11 w 19"/>
                <a:gd name="T15" fmla="*/ 11 h 12"/>
                <a:gd name="T16" fmla="*/ 12 w 19"/>
                <a:gd name="T17" fmla="*/ 10 h 12"/>
                <a:gd name="T18" fmla="*/ 14 w 19"/>
                <a:gd name="T19" fmla="*/ 10 h 12"/>
                <a:gd name="T20" fmla="*/ 14 w 19"/>
                <a:gd name="T21" fmla="*/ 9 h 12"/>
                <a:gd name="T22" fmla="*/ 17 w 19"/>
                <a:gd name="T23" fmla="*/ 7 h 12"/>
                <a:gd name="T24" fmla="*/ 18 w 19"/>
                <a:gd name="T25" fmla="*/ 6 h 12"/>
                <a:gd name="T26" fmla="*/ 19 w 19"/>
                <a:gd name="T27" fmla="*/ 3 h 12"/>
                <a:gd name="T28" fmla="*/ 17 w 19"/>
                <a:gd name="T29" fmla="*/ 2 h 12"/>
                <a:gd name="T30" fmla="*/ 16 w 19"/>
                <a:gd name="T31" fmla="*/ 1 h 12"/>
                <a:gd name="T32" fmla="*/ 16 w 19"/>
                <a:gd name="T33" fmla="*/ 0 h 12"/>
                <a:gd name="T34" fmla="*/ 15 w 19"/>
                <a:gd name="T35" fmla="*/ 1 h 12"/>
                <a:gd name="T36" fmla="*/ 13 w 19"/>
                <a:gd name="T37" fmla="*/ 5 h 12"/>
                <a:gd name="T38" fmla="*/ 14 w 19"/>
                <a:gd name="T39" fmla="*/ 6 h 12"/>
                <a:gd name="T40" fmla="*/ 14 w 19"/>
                <a:gd name="T41" fmla="*/ 7 h 12"/>
                <a:gd name="T42" fmla="*/ 14 w 19"/>
                <a:gd name="T43" fmla="*/ 8 h 12"/>
                <a:gd name="T44" fmla="*/ 13 w 19"/>
                <a:gd name="T45" fmla="*/ 8 h 12"/>
                <a:gd name="T46" fmla="*/ 12 w 19"/>
                <a:gd name="T47" fmla="*/ 8 h 12"/>
                <a:gd name="T48" fmla="*/ 11 w 19"/>
                <a:gd name="T49" fmla="*/ 6 h 12"/>
                <a:gd name="T50" fmla="*/ 10 w 19"/>
                <a:gd name="T51" fmla="*/ 6 h 12"/>
                <a:gd name="T52" fmla="*/ 9 w 19"/>
                <a:gd name="T53" fmla="*/ 7 h 12"/>
                <a:gd name="T54" fmla="*/ 7 w 19"/>
                <a:gd name="T55" fmla="*/ 8 h 12"/>
                <a:gd name="T56" fmla="*/ 6 w 19"/>
                <a:gd name="T57" fmla="*/ 8 h 12"/>
                <a:gd name="T58" fmla="*/ 6 w 19"/>
                <a:gd name="T59" fmla="*/ 9 h 12"/>
                <a:gd name="T60" fmla="*/ 4 w 19"/>
                <a:gd name="T61" fmla="*/ 10 h 12"/>
                <a:gd name="T62" fmla="*/ 3 w 19"/>
                <a:gd name="T63" fmla="*/ 10 h 12"/>
                <a:gd name="T64" fmla="*/ 0 w 19"/>
                <a:gd name="T65" fmla="*/ 9 h 12"/>
                <a:gd name="T66" fmla="*/ 0 w 19"/>
                <a:gd name="T67" fmla="*/ 10 h 12"/>
                <a:gd name="T68" fmla="*/ 0 w 19"/>
                <a:gd name="T69" fmla="*/ 11 h 12"/>
                <a:gd name="T70" fmla="*/ 0 w 19"/>
                <a:gd name="T71" fmla="*/ 12 h 12"/>
                <a:gd name="T72" fmla="*/ 1 w 19"/>
                <a:gd name="T73" fmla="*/ 12 h 12"/>
                <a:gd name="T74" fmla="*/ 2 w 19"/>
                <a:gd name="T7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9" h="12">
                  <a:moveTo>
                    <a:pt x="2" y="12"/>
                  </a:moveTo>
                  <a:lnTo>
                    <a:pt x="6" y="12"/>
                  </a:lnTo>
                  <a:lnTo>
                    <a:pt x="7" y="11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1" y="12"/>
                  </a:lnTo>
                  <a:lnTo>
                    <a:pt x="11" y="11"/>
                  </a:lnTo>
                  <a:lnTo>
                    <a:pt x="12" y="10"/>
                  </a:lnTo>
                  <a:lnTo>
                    <a:pt x="14" y="10"/>
                  </a:lnTo>
                  <a:lnTo>
                    <a:pt x="14" y="9"/>
                  </a:lnTo>
                  <a:lnTo>
                    <a:pt x="17" y="7"/>
                  </a:lnTo>
                  <a:lnTo>
                    <a:pt x="18" y="6"/>
                  </a:lnTo>
                  <a:lnTo>
                    <a:pt x="19" y="3"/>
                  </a:lnTo>
                  <a:lnTo>
                    <a:pt x="17" y="2"/>
                  </a:lnTo>
                  <a:lnTo>
                    <a:pt x="16" y="1"/>
                  </a:lnTo>
                  <a:lnTo>
                    <a:pt x="16" y="0"/>
                  </a:lnTo>
                  <a:lnTo>
                    <a:pt x="15" y="1"/>
                  </a:lnTo>
                  <a:lnTo>
                    <a:pt x="13" y="5"/>
                  </a:lnTo>
                  <a:lnTo>
                    <a:pt x="14" y="6"/>
                  </a:lnTo>
                  <a:lnTo>
                    <a:pt x="14" y="7"/>
                  </a:lnTo>
                  <a:lnTo>
                    <a:pt x="14" y="8"/>
                  </a:lnTo>
                  <a:lnTo>
                    <a:pt x="13" y="8"/>
                  </a:lnTo>
                  <a:lnTo>
                    <a:pt x="12" y="8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9" y="7"/>
                  </a:lnTo>
                  <a:lnTo>
                    <a:pt x="7" y="8"/>
                  </a:lnTo>
                  <a:lnTo>
                    <a:pt x="6" y="8"/>
                  </a:lnTo>
                  <a:lnTo>
                    <a:pt x="6" y="9"/>
                  </a:lnTo>
                  <a:lnTo>
                    <a:pt x="4" y="10"/>
                  </a:lnTo>
                  <a:lnTo>
                    <a:pt x="3" y="10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1" y="12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2017">
              <a:extLst>
                <a:ext uri="{FF2B5EF4-FFF2-40B4-BE49-F238E27FC236}">
                  <a16:creationId xmlns:a16="http://schemas.microsoft.com/office/drawing/2014/main" id="{2E7E8B28-06BF-ABBD-AD0E-ED5966BB42A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8650" y="2771776"/>
              <a:ext cx="39688" cy="17463"/>
            </a:xfrm>
            <a:custGeom>
              <a:avLst/>
              <a:gdLst>
                <a:gd name="T0" fmla="*/ 20 w 25"/>
                <a:gd name="T1" fmla="*/ 10 h 11"/>
                <a:gd name="T2" fmla="*/ 23 w 25"/>
                <a:gd name="T3" fmla="*/ 10 h 11"/>
                <a:gd name="T4" fmla="*/ 24 w 25"/>
                <a:gd name="T5" fmla="*/ 9 h 11"/>
                <a:gd name="T6" fmla="*/ 25 w 25"/>
                <a:gd name="T7" fmla="*/ 8 h 11"/>
                <a:gd name="T8" fmla="*/ 24 w 25"/>
                <a:gd name="T9" fmla="*/ 5 h 11"/>
                <a:gd name="T10" fmla="*/ 23 w 25"/>
                <a:gd name="T11" fmla="*/ 4 h 11"/>
                <a:gd name="T12" fmla="*/ 21 w 25"/>
                <a:gd name="T13" fmla="*/ 4 h 11"/>
                <a:gd name="T14" fmla="*/ 20 w 25"/>
                <a:gd name="T15" fmla="*/ 3 h 11"/>
                <a:gd name="T16" fmla="*/ 18 w 25"/>
                <a:gd name="T17" fmla="*/ 2 h 11"/>
                <a:gd name="T18" fmla="*/ 17 w 25"/>
                <a:gd name="T19" fmla="*/ 0 h 11"/>
                <a:gd name="T20" fmla="*/ 17 w 25"/>
                <a:gd name="T21" fmla="*/ 0 h 11"/>
                <a:gd name="T22" fmla="*/ 17 w 25"/>
                <a:gd name="T23" fmla="*/ 0 h 11"/>
                <a:gd name="T24" fmla="*/ 16 w 25"/>
                <a:gd name="T25" fmla="*/ 0 h 11"/>
                <a:gd name="T26" fmla="*/ 16 w 25"/>
                <a:gd name="T27" fmla="*/ 0 h 11"/>
                <a:gd name="T28" fmla="*/ 14 w 25"/>
                <a:gd name="T29" fmla="*/ 1 h 11"/>
                <a:gd name="T30" fmla="*/ 12 w 25"/>
                <a:gd name="T31" fmla="*/ 2 h 11"/>
                <a:gd name="T32" fmla="*/ 11 w 25"/>
                <a:gd name="T33" fmla="*/ 3 h 11"/>
                <a:gd name="T34" fmla="*/ 10 w 25"/>
                <a:gd name="T35" fmla="*/ 3 h 11"/>
                <a:gd name="T36" fmla="*/ 9 w 25"/>
                <a:gd name="T37" fmla="*/ 2 h 11"/>
                <a:gd name="T38" fmla="*/ 8 w 25"/>
                <a:gd name="T39" fmla="*/ 2 h 11"/>
                <a:gd name="T40" fmla="*/ 8 w 25"/>
                <a:gd name="T41" fmla="*/ 2 h 11"/>
                <a:gd name="T42" fmla="*/ 7 w 25"/>
                <a:gd name="T43" fmla="*/ 3 h 11"/>
                <a:gd name="T44" fmla="*/ 5 w 25"/>
                <a:gd name="T45" fmla="*/ 5 h 11"/>
                <a:gd name="T46" fmla="*/ 4 w 25"/>
                <a:gd name="T47" fmla="*/ 5 h 11"/>
                <a:gd name="T48" fmla="*/ 3 w 25"/>
                <a:gd name="T49" fmla="*/ 6 h 11"/>
                <a:gd name="T50" fmla="*/ 2 w 25"/>
                <a:gd name="T51" fmla="*/ 7 h 11"/>
                <a:gd name="T52" fmla="*/ 0 w 25"/>
                <a:gd name="T53" fmla="*/ 8 h 11"/>
                <a:gd name="T54" fmla="*/ 1 w 25"/>
                <a:gd name="T55" fmla="*/ 8 h 11"/>
                <a:gd name="T56" fmla="*/ 2 w 25"/>
                <a:gd name="T57" fmla="*/ 8 h 11"/>
                <a:gd name="T58" fmla="*/ 3 w 25"/>
                <a:gd name="T59" fmla="*/ 8 h 11"/>
                <a:gd name="T60" fmla="*/ 4 w 25"/>
                <a:gd name="T61" fmla="*/ 8 h 11"/>
                <a:gd name="T62" fmla="*/ 5 w 25"/>
                <a:gd name="T63" fmla="*/ 9 h 11"/>
                <a:gd name="T64" fmla="*/ 7 w 25"/>
                <a:gd name="T65" fmla="*/ 10 h 11"/>
                <a:gd name="T66" fmla="*/ 8 w 25"/>
                <a:gd name="T67" fmla="*/ 11 h 11"/>
                <a:gd name="T68" fmla="*/ 11 w 25"/>
                <a:gd name="T69" fmla="*/ 11 h 11"/>
                <a:gd name="T70" fmla="*/ 14 w 25"/>
                <a:gd name="T71" fmla="*/ 10 h 11"/>
                <a:gd name="T72" fmla="*/ 16 w 25"/>
                <a:gd name="T73" fmla="*/ 9 h 11"/>
                <a:gd name="T74" fmla="*/ 16 w 25"/>
                <a:gd name="T75" fmla="*/ 8 h 11"/>
                <a:gd name="T76" fmla="*/ 16 w 25"/>
                <a:gd name="T77" fmla="*/ 7 h 11"/>
                <a:gd name="T78" fmla="*/ 17 w 25"/>
                <a:gd name="T79" fmla="*/ 8 h 11"/>
                <a:gd name="T80" fmla="*/ 18 w 25"/>
                <a:gd name="T81" fmla="*/ 8 h 11"/>
                <a:gd name="T82" fmla="*/ 17 w 25"/>
                <a:gd name="T83" fmla="*/ 9 h 11"/>
                <a:gd name="T84" fmla="*/ 20 w 25"/>
                <a:gd name="T85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5" h="11">
                  <a:moveTo>
                    <a:pt x="20" y="10"/>
                  </a:moveTo>
                  <a:lnTo>
                    <a:pt x="23" y="10"/>
                  </a:lnTo>
                  <a:lnTo>
                    <a:pt x="24" y="9"/>
                  </a:lnTo>
                  <a:lnTo>
                    <a:pt x="25" y="8"/>
                  </a:lnTo>
                  <a:lnTo>
                    <a:pt x="24" y="5"/>
                  </a:lnTo>
                  <a:lnTo>
                    <a:pt x="23" y="4"/>
                  </a:lnTo>
                  <a:lnTo>
                    <a:pt x="21" y="4"/>
                  </a:lnTo>
                  <a:lnTo>
                    <a:pt x="20" y="3"/>
                  </a:lnTo>
                  <a:lnTo>
                    <a:pt x="18" y="2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4" y="1"/>
                  </a:lnTo>
                  <a:lnTo>
                    <a:pt x="12" y="2"/>
                  </a:lnTo>
                  <a:lnTo>
                    <a:pt x="11" y="3"/>
                  </a:lnTo>
                  <a:lnTo>
                    <a:pt x="10" y="3"/>
                  </a:lnTo>
                  <a:lnTo>
                    <a:pt x="9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7" y="3"/>
                  </a:lnTo>
                  <a:lnTo>
                    <a:pt x="5" y="5"/>
                  </a:lnTo>
                  <a:lnTo>
                    <a:pt x="4" y="5"/>
                  </a:lnTo>
                  <a:lnTo>
                    <a:pt x="3" y="6"/>
                  </a:lnTo>
                  <a:lnTo>
                    <a:pt x="2" y="7"/>
                  </a:lnTo>
                  <a:lnTo>
                    <a:pt x="0" y="8"/>
                  </a:lnTo>
                  <a:lnTo>
                    <a:pt x="1" y="8"/>
                  </a:lnTo>
                  <a:lnTo>
                    <a:pt x="2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5" y="9"/>
                  </a:lnTo>
                  <a:lnTo>
                    <a:pt x="7" y="10"/>
                  </a:lnTo>
                  <a:lnTo>
                    <a:pt x="8" y="11"/>
                  </a:lnTo>
                  <a:lnTo>
                    <a:pt x="11" y="11"/>
                  </a:lnTo>
                  <a:lnTo>
                    <a:pt x="14" y="10"/>
                  </a:lnTo>
                  <a:lnTo>
                    <a:pt x="16" y="9"/>
                  </a:lnTo>
                  <a:lnTo>
                    <a:pt x="16" y="8"/>
                  </a:lnTo>
                  <a:lnTo>
                    <a:pt x="16" y="7"/>
                  </a:lnTo>
                  <a:lnTo>
                    <a:pt x="17" y="8"/>
                  </a:lnTo>
                  <a:lnTo>
                    <a:pt x="18" y="8"/>
                  </a:lnTo>
                  <a:lnTo>
                    <a:pt x="17" y="9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1984">
              <a:extLst>
                <a:ext uri="{FF2B5EF4-FFF2-40B4-BE49-F238E27FC236}">
                  <a16:creationId xmlns:a16="http://schemas.microsoft.com/office/drawing/2014/main" id="{27E194FE-768C-B4D7-F750-CEAF63245A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0738" y="1293813"/>
              <a:ext cx="34925" cy="17463"/>
            </a:xfrm>
            <a:custGeom>
              <a:avLst/>
              <a:gdLst>
                <a:gd name="T0" fmla="*/ 15 w 22"/>
                <a:gd name="T1" fmla="*/ 3 h 11"/>
                <a:gd name="T2" fmla="*/ 14 w 22"/>
                <a:gd name="T3" fmla="*/ 2 h 11"/>
                <a:gd name="T4" fmla="*/ 13 w 22"/>
                <a:gd name="T5" fmla="*/ 2 h 11"/>
                <a:gd name="T6" fmla="*/ 12 w 22"/>
                <a:gd name="T7" fmla="*/ 2 h 11"/>
                <a:gd name="T8" fmla="*/ 12 w 22"/>
                <a:gd name="T9" fmla="*/ 2 h 11"/>
                <a:gd name="T10" fmla="*/ 11 w 22"/>
                <a:gd name="T11" fmla="*/ 2 h 11"/>
                <a:gd name="T12" fmla="*/ 10 w 22"/>
                <a:gd name="T13" fmla="*/ 2 h 11"/>
                <a:gd name="T14" fmla="*/ 9 w 22"/>
                <a:gd name="T15" fmla="*/ 2 h 11"/>
                <a:gd name="T16" fmla="*/ 8 w 22"/>
                <a:gd name="T17" fmla="*/ 1 h 11"/>
                <a:gd name="T18" fmla="*/ 6 w 22"/>
                <a:gd name="T19" fmla="*/ 0 h 11"/>
                <a:gd name="T20" fmla="*/ 5 w 22"/>
                <a:gd name="T21" fmla="*/ 1 h 11"/>
                <a:gd name="T22" fmla="*/ 4 w 22"/>
                <a:gd name="T23" fmla="*/ 2 h 11"/>
                <a:gd name="T24" fmla="*/ 4 w 22"/>
                <a:gd name="T25" fmla="*/ 2 h 11"/>
                <a:gd name="T26" fmla="*/ 3 w 22"/>
                <a:gd name="T27" fmla="*/ 2 h 11"/>
                <a:gd name="T28" fmla="*/ 3 w 22"/>
                <a:gd name="T29" fmla="*/ 1 h 11"/>
                <a:gd name="T30" fmla="*/ 1 w 22"/>
                <a:gd name="T31" fmla="*/ 2 h 11"/>
                <a:gd name="T32" fmla="*/ 0 w 22"/>
                <a:gd name="T33" fmla="*/ 4 h 11"/>
                <a:gd name="T34" fmla="*/ 2 w 22"/>
                <a:gd name="T35" fmla="*/ 4 h 11"/>
                <a:gd name="T36" fmla="*/ 3 w 22"/>
                <a:gd name="T37" fmla="*/ 5 h 11"/>
                <a:gd name="T38" fmla="*/ 3 w 22"/>
                <a:gd name="T39" fmla="*/ 7 h 11"/>
                <a:gd name="T40" fmla="*/ 4 w 22"/>
                <a:gd name="T41" fmla="*/ 7 h 11"/>
                <a:gd name="T42" fmla="*/ 4 w 22"/>
                <a:gd name="T43" fmla="*/ 8 h 11"/>
                <a:gd name="T44" fmla="*/ 4 w 22"/>
                <a:gd name="T45" fmla="*/ 9 h 11"/>
                <a:gd name="T46" fmla="*/ 4 w 22"/>
                <a:gd name="T47" fmla="*/ 10 h 11"/>
                <a:gd name="T48" fmla="*/ 4 w 22"/>
                <a:gd name="T49" fmla="*/ 11 h 11"/>
                <a:gd name="T50" fmla="*/ 5 w 22"/>
                <a:gd name="T51" fmla="*/ 11 h 11"/>
                <a:gd name="T52" fmla="*/ 7 w 22"/>
                <a:gd name="T53" fmla="*/ 11 h 11"/>
                <a:gd name="T54" fmla="*/ 8 w 22"/>
                <a:gd name="T55" fmla="*/ 10 h 11"/>
                <a:gd name="T56" fmla="*/ 9 w 22"/>
                <a:gd name="T57" fmla="*/ 10 h 11"/>
                <a:gd name="T58" fmla="*/ 12 w 22"/>
                <a:gd name="T59" fmla="*/ 9 h 11"/>
                <a:gd name="T60" fmla="*/ 16 w 22"/>
                <a:gd name="T61" fmla="*/ 8 h 11"/>
                <a:gd name="T62" fmla="*/ 17 w 22"/>
                <a:gd name="T63" fmla="*/ 9 h 11"/>
                <a:gd name="T64" fmla="*/ 18 w 22"/>
                <a:gd name="T65" fmla="*/ 10 h 11"/>
                <a:gd name="T66" fmla="*/ 20 w 22"/>
                <a:gd name="T67" fmla="*/ 10 h 11"/>
                <a:gd name="T68" fmla="*/ 21 w 22"/>
                <a:gd name="T69" fmla="*/ 11 h 11"/>
                <a:gd name="T70" fmla="*/ 22 w 22"/>
                <a:gd name="T71" fmla="*/ 10 h 11"/>
                <a:gd name="T72" fmla="*/ 21 w 22"/>
                <a:gd name="T73" fmla="*/ 10 h 11"/>
                <a:gd name="T74" fmla="*/ 20 w 22"/>
                <a:gd name="T75" fmla="*/ 8 h 11"/>
                <a:gd name="T76" fmla="*/ 20 w 22"/>
                <a:gd name="T77" fmla="*/ 6 h 11"/>
                <a:gd name="T78" fmla="*/ 19 w 22"/>
                <a:gd name="T79" fmla="*/ 4 h 11"/>
                <a:gd name="T80" fmla="*/ 18 w 22"/>
                <a:gd name="T81" fmla="*/ 3 h 11"/>
                <a:gd name="T82" fmla="*/ 17 w 22"/>
                <a:gd name="T83" fmla="*/ 2 h 11"/>
                <a:gd name="T84" fmla="*/ 16 w 22"/>
                <a:gd name="T85" fmla="*/ 2 h 11"/>
                <a:gd name="T86" fmla="*/ 15 w 22"/>
                <a:gd name="T87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2" h="11">
                  <a:moveTo>
                    <a:pt x="15" y="3"/>
                  </a:moveTo>
                  <a:lnTo>
                    <a:pt x="14" y="2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10" y="2"/>
                  </a:lnTo>
                  <a:lnTo>
                    <a:pt x="9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5" y="1"/>
                  </a:lnTo>
                  <a:lnTo>
                    <a:pt x="4" y="2"/>
                  </a:lnTo>
                  <a:lnTo>
                    <a:pt x="4" y="2"/>
                  </a:lnTo>
                  <a:lnTo>
                    <a:pt x="3" y="2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2" y="4"/>
                  </a:lnTo>
                  <a:lnTo>
                    <a:pt x="3" y="5"/>
                  </a:lnTo>
                  <a:lnTo>
                    <a:pt x="3" y="7"/>
                  </a:lnTo>
                  <a:lnTo>
                    <a:pt x="4" y="7"/>
                  </a:lnTo>
                  <a:lnTo>
                    <a:pt x="4" y="8"/>
                  </a:lnTo>
                  <a:lnTo>
                    <a:pt x="4" y="9"/>
                  </a:lnTo>
                  <a:lnTo>
                    <a:pt x="4" y="10"/>
                  </a:lnTo>
                  <a:lnTo>
                    <a:pt x="4" y="11"/>
                  </a:lnTo>
                  <a:lnTo>
                    <a:pt x="5" y="11"/>
                  </a:lnTo>
                  <a:lnTo>
                    <a:pt x="7" y="11"/>
                  </a:lnTo>
                  <a:lnTo>
                    <a:pt x="8" y="10"/>
                  </a:lnTo>
                  <a:lnTo>
                    <a:pt x="9" y="10"/>
                  </a:lnTo>
                  <a:lnTo>
                    <a:pt x="12" y="9"/>
                  </a:lnTo>
                  <a:lnTo>
                    <a:pt x="16" y="8"/>
                  </a:lnTo>
                  <a:lnTo>
                    <a:pt x="17" y="9"/>
                  </a:lnTo>
                  <a:lnTo>
                    <a:pt x="18" y="10"/>
                  </a:lnTo>
                  <a:lnTo>
                    <a:pt x="20" y="10"/>
                  </a:lnTo>
                  <a:lnTo>
                    <a:pt x="21" y="11"/>
                  </a:lnTo>
                  <a:lnTo>
                    <a:pt x="22" y="10"/>
                  </a:lnTo>
                  <a:lnTo>
                    <a:pt x="21" y="10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19" y="4"/>
                  </a:lnTo>
                  <a:lnTo>
                    <a:pt x="18" y="3"/>
                  </a:lnTo>
                  <a:lnTo>
                    <a:pt x="17" y="2"/>
                  </a:lnTo>
                  <a:lnTo>
                    <a:pt x="16" y="2"/>
                  </a:lnTo>
                  <a:lnTo>
                    <a:pt x="15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2" name="Freeform 1994">
              <a:extLst>
                <a:ext uri="{FF2B5EF4-FFF2-40B4-BE49-F238E27FC236}">
                  <a16:creationId xmlns:a16="http://schemas.microsoft.com/office/drawing/2014/main" id="{BA942FF2-43B6-E386-E6D0-B2D38C3A02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8363" y="1789113"/>
              <a:ext cx="42863" cy="50800"/>
            </a:xfrm>
            <a:custGeom>
              <a:avLst/>
              <a:gdLst>
                <a:gd name="T0" fmla="*/ 3 w 27"/>
                <a:gd name="T1" fmla="*/ 28 h 32"/>
                <a:gd name="T2" fmla="*/ 4 w 27"/>
                <a:gd name="T3" fmla="*/ 32 h 32"/>
                <a:gd name="T4" fmla="*/ 5 w 27"/>
                <a:gd name="T5" fmla="*/ 31 h 32"/>
                <a:gd name="T6" fmla="*/ 8 w 27"/>
                <a:gd name="T7" fmla="*/ 29 h 32"/>
                <a:gd name="T8" fmla="*/ 12 w 27"/>
                <a:gd name="T9" fmla="*/ 25 h 32"/>
                <a:gd name="T10" fmla="*/ 12 w 27"/>
                <a:gd name="T11" fmla="*/ 24 h 32"/>
                <a:gd name="T12" fmla="*/ 11 w 27"/>
                <a:gd name="T13" fmla="*/ 21 h 32"/>
                <a:gd name="T14" fmla="*/ 11 w 27"/>
                <a:gd name="T15" fmla="*/ 20 h 32"/>
                <a:gd name="T16" fmla="*/ 13 w 27"/>
                <a:gd name="T17" fmla="*/ 17 h 32"/>
                <a:gd name="T18" fmla="*/ 21 w 27"/>
                <a:gd name="T19" fmla="*/ 8 h 32"/>
                <a:gd name="T20" fmla="*/ 22 w 27"/>
                <a:gd name="T21" fmla="*/ 7 h 32"/>
                <a:gd name="T22" fmla="*/ 25 w 27"/>
                <a:gd name="T23" fmla="*/ 6 h 32"/>
                <a:gd name="T24" fmla="*/ 27 w 27"/>
                <a:gd name="T25" fmla="*/ 4 h 32"/>
                <a:gd name="T26" fmla="*/ 24 w 27"/>
                <a:gd name="T27" fmla="*/ 2 h 32"/>
                <a:gd name="T28" fmla="*/ 21 w 27"/>
                <a:gd name="T29" fmla="*/ 0 h 32"/>
                <a:gd name="T30" fmla="*/ 21 w 27"/>
                <a:gd name="T31" fmla="*/ 0 h 32"/>
                <a:gd name="T32" fmla="*/ 19 w 27"/>
                <a:gd name="T33" fmla="*/ 4 h 32"/>
                <a:gd name="T34" fmla="*/ 13 w 27"/>
                <a:gd name="T35" fmla="*/ 10 h 32"/>
                <a:gd name="T36" fmla="*/ 11 w 27"/>
                <a:gd name="T37" fmla="*/ 13 h 32"/>
                <a:gd name="T38" fmla="*/ 7 w 27"/>
                <a:gd name="T39" fmla="*/ 15 h 32"/>
                <a:gd name="T40" fmla="*/ 5 w 27"/>
                <a:gd name="T41" fmla="*/ 18 h 32"/>
                <a:gd name="T42" fmla="*/ 4 w 27"/>
                <a:gd name="T43" fmla="*/ 21 h 32"/>
                <a:gd name="T44" fmla="*/ 2 w 27"/>
                <a:gd name="T45" fmla="*/ 23 h 32"/>
                <a:gd name="T46" fmla="*/ 0 w 27"/>
                <a:gd name="T47" fmla="*/ 23 h 32"/>
                <a:gd name="T48" fmla="*/ 2 w 27"/>
                <a:gd name="T49" fmla="*/ 27 h 32"/>
                <a:gd name="T50" fmla="*/ 3 w 27"/>
                <a:gd name="T51" fmla="*/ 2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7" h="32">
                  <a:moveTo>
                    <a:pt x="3" y="28"/>
                  </a:moveTo>
                  <a:lnTo>
                    <a:pt x="4" y="32"/>
                  </a:lnTo>
                  <a:lnTo>
                    <a:pt x="5" y="31"/>
                  </a:lnTo>
                  <a:lnTo>
                    <a:pt x="8" y="29"/>
                  </a:lnTo>
                  <a:lnTo>
                    <a:pt x="12" y="25"/>
                  </a:lnTo>
                  <a:lnTo>
                    <a:pt x="12" y="24"/>
                  </a:lnTo>
                  <a:lnTo>
                    <a:pt x="11" y="21"/>
                  </a:lnTo>
                  <a:lnTo>
                    <a:pt x="11" y="20"/>
                  </a:lnTo>
                  <a:lnTo>
                    <a:pt x="13" y="17"/>
                  </a:lnTo>
                  <a:lnTo>
                    <a:pt x="21" y="8"/>
                  </a:lnTo>
                  <a:lnTo>
                    <a:pt x="22" y="7"/>
                  </a:lnTo>
                  <a:lnTo>
                    <a:pt x="25" y="6"/>
                  </a:lnTo>
                  <a:lnTo>
                    <a:pt x="27" y="4"/>
                  </a:lnTo>
                  <a:lnTo>
                    <a:pt x="24" y="2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19" y="4"/>
                  </a:lnTo>
                  <a:lnTo>
                    <a:pt x="13" y="10"/>
                  </a:lnTo>
                  <a:lnTo>
                    <a:pt x="11" y="13"/>
                  </a:lnTo>
                  <a:lnTo>
                    <a:pt x="7" y="15"/>
                  </a:lnTo>
                  <a:lnTo>
                    <a:pt x="5" y="18"/>
                  </a:lnTo>
                  <a:lnTo>
                    <a:pt x="4" y="21"/>
                  </a:lnTo>
                  <a:lnTo>
                    <a:pt x="2" y="23"/>
                  </a:lnTo>
                  <a:lnTo>
                    <a:pt x="0" y="23"/>
                  </a:lnTo>
                  <a:lnTo>
                    <a:pt x="2" y="27"/>
                  </a:lnTo>
                  <a:lnTo>
                    <a:pt x="3" y="2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3" name="Freeform 2043">
              <a:extLst>
                <a:ext uri="{FF2B5EF4-FFF2-40B4-BE49-F238E27FC236}">
                  <a16:creationId xmlns:a16="http://schemas.microsoft.com/office/drawing/2014/main" id="{EAC32402-97F8-95CC-2114-7A71BECF96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3813" y="1184276"/>
              <a:ext cx="20638" cy="60325"/>
            </a:xfrm>
            <a:custGeom>
              <a:avLst/>
              <a:gdLst>
                <a:gd name="T0" fmla="*/ 10 w 13"/>
                <a:gd name="T1" fmla="*/ 32 h 38"/>
                <a:gd name="T2" fmla="*/ 13 w 13"/>
                <a:gd name="T3" fmla="*/ 31 h 38"/>
                <a:gd name="T4" fmla="*/ 11 w 13"/>
                <a:gd name="T5" fmla="*/ 28 h 38"/>
                <a:gd name="T6" fmla="*/ 10 w 13"/>
                <a:gd name="T7" fmla="*/ 27 h 38"/>
                <a:gd name="T8" fmla="*/ 11 w 13"/>
                <a:gd name="T9" fmla="*/ 25 h 38"/>
                <a:gd name="T10" fmla="*/ 8 w 13"/>
                <a:gd name="T11" fmla="*/ 21 h 38"/>
                <a:gd name="T12" fmla="*/ 7 w 13"/>
                <a:gd name="T13" fmla="*/ 19 h 38"/>
                <a:gd name="T14" fmla="*/ 7 w 13"/>
                <a:gd name="T15" fmla="*/ 17 h 38"/>
                <a:gd name="T16" fmla="*/ 8 w 13"/>
                <a:gd name="T17" fmla="*/ 14 h 38"/>
                <a:gd name="T18" fmla="*/ 9 w 13"/>
                <a:gd name="T19" fmla="*/ 12 h 38"/>
                <a:gd name="T20" fmla="*/ 11 w 13"/>
                <a:gd name="T21" fmla="*/ 10 h 38"/>
                <a:gd name="T22" fmla="*/ 11 w 13"/>
                <a:gd name="T23" fmla="*/ 8 h 38"/>
                <a:gd name="T24" fmla="*/ 11 w 13"/>
                <a:gd name="T25" fmla="*/ 4 h 38"/>
                <a:gd name="T26" fmla="*/ 12 w 13"/>
                <a:gd name="T27" fmla="*/ 2 h 38"/>
                <a:gd name="T28" fmla="*/ 11 w 13"/>
                <a:gd name="T29" fmla="*/ 0 h 38"/>
                <a:gd name="T30" fmla="*/ 9 w 13"/>
                <a:gd name="T31" fmla="*/ 2 h 38"/>
                <a:gd name="T32" fmla="*/ 8 w 13"/>
                <a:gd name="T33" fmla="*/ 2 h 38"/>
                <a:gd name="T34" fmla="*/ 7 w 13"/>
                <a:gd name="T35" fmla="*/ 3 h 38"/>
                <a:gd name="T36" fmla="*/ 7 w 13"/>
                <a:gd name="T37" fmla="*/ 7 h 38"/>
                <a:gd name="T38" fmla="*/ 4 w 13"/>
                <a:gd name="T39" fmla="*/ 12 h 38"/>
                <a:gd name="T40" fmla="*/ 4 w 13"/>
                <a:gd name="T41" fmla="*/ 17 h 38"/>
                <a:gd name="T42" fmla="*/ 1 w 13"/>
                <a:gd name="T43" fmla="*/ 20 h 38"/>
                <a:gd name="T44" fmla="*/ 0 w 13"/>
                <a:gd name="T45" fmla="*/ 21 h 38"/>
                <a:gd name="T46" fmla="*/ 3 w 13"/>
                <a:gd name="T47" fmla="*/ 24 h 38"/>
                <a:gd name="T48" fmla="*/ 4 w 13"/>
                <a:gd name="T49" fmla="*/ 26 h 38"/>
                <a:gd name="T50" fmla="*/ 4 w 13"/>
                <a:gd name="T51" fmla="*/ 28 h 38"/>
                <a:gd name="T52" fmla="*/ 4 w 13"/>
                <a:gd name="T53" fmla="*/ 32 h 38"/>
                <a:gd name="T54" fmla="*/ 3 w 13"/>
                <a:gd name="T55" fmla="*/ 33 h 38"/>
                <a:gd name="T56" fmla="*/ 4 w 13"/>
                <a:gd name="T57" fmla="*/ 34 h 38"/>
                <a:gd name="T58" fmla="*/ 2 w 13"/>
                <a:gd name="T59" fmla="*/ 35 h 38"/>
                <a:gd name="T60" fmla="*/ 4 w 13"/>
                <a:gd name="T61" fmla="*/ 36 h 38"/>
                <a:gd name="T62" fmla="*/ 5 w 13"/>
                <a:gd name="T63" fmla="*/ 37 h 38"/>
                <a:gd name="T64" fmla="*/ 5 w 13"/>
                <a:gd name="T65" fmla="*/ 38 h 38"/>
                <a:gd name="T66" fmla="*/ 7 w 13"/>
                <a:gd name="T67" fmla="*/ 38 h 38"/>
                <a:gd name="T68" fmla="*/ 7 w 13"/>
                <a:gd name="T69" fmla="*/ 36 h 38"/>
                <a:gd name="T70" fmla="*/ 7 w 13"/>
                <a:gd name="T71" fmla="*/ 35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" h="38">
                  <a:moveTo>
                    <a:pt x="8" y="33"/>
                  </a:moveTo>
                  <a:lnTo>
                    <a:pt x="10" y="32"/>
                  </a:lnTo>
                  <a:lnTo>
                    <a:pt x="12" y="33"/>
                  </a:lnTo>
                  <a:lnTo>
                    <a:pt x="13" y="31"/>
                  </a:lnTo>
                  <a:lnTo>
                    <a:pt x="13" y="30"/>
                  </a:lnTo>
                  <a:lnTo>
                    <a:pt x="11" y="28"/>
                  </a:lnTo>
                  <a:lnTo>
                    <a:pt x="10" y="28"/>
                  </a:lnTo>
                  <a:lnTo>
                    <a:pt x="10" y="27"/>
                  </a:lnTo>
                  <a:lnTo>
                    <a:pt x="11" y="26"/>
                  </a:lnTo>
                  <a:lnTo>
                    <a:pt x="11" y="25"/>
                  </a:lnTo>
                  <a:lnTo>
                    <a:pt x="10" y="25"/>
                  </a:lnTo>
                  <a:lnTo>
                    <a:pt x="8" y="21"/>
                  </a:lnTo>
                  <a:lnTo>
                    <a:pt x="7" y="20"/>
                  </a:lnTo>
                  <a:lnTo>
                    <a:pt x="7" y="19"/>
                  </a:lnTo>
                  <a:lnTo>
                    <a:pt x="7" y="18"/>
                  </a:lnTo>
                  <a:lnTo>
                    <a:pt x="7" y="17"/>
                  </a:lnTo>
                  <a:lnTo>
                    <a:pt x="7" y="15"/>
                  </a:lnTo>
                  <a:lnTo>
                    <a:pt x="8" y="14"/>
                  </a:lnTo>
                  <a:lnTo>
                    <a:pt x="8" y="13"/>
                  </a:lnTo>
                  <a:lnTo>
                    <a:pt x="9" y="12"/>
                  </a:lnTo>
                  <a:lnTo>
                    <a:pt x="10" y="11"/>
                  </a:lnTo>
                  <a:lnTo>
                    <a:pt x="11" y="10"/>
                  </a:lnTo>
                  <a:lnTo>
                    <a:pt x="11" y="9"/>
                  </a:lnTo>
                  <a:lnTo>
                    <a:pt x="11" y="8"/>
                  </a:lnTo>
                  <a:lnTo>
                    <a:pt x="11" y="7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2" y="2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2"/>
                  </a:lnTo>
                  <a:lnTo>
                    <a:pt x="8" y="3"/>
                  </a:lnTo>
                  <a:lnTo>
                    <a:pt x="8" y="2"/>
                  </a:lnTo>
                  <a:lnTo>
                    <a:pt x="7" y="2"/>
                  </a:lnTo>
                  <a:lnTo>
                    <a:pt x="7" y="3"/>
                  </a:lnTo>
                  <a:lnTo>
                    <a:pt x="7" y="4"/>
                  </a:lnTo>
                  <a:lnTo>
                    <a:pt x="7" y="7"/>
                  </a:lnTo>
                  <a:lnTo>
                    <a:pt x="7" y="11"/>
                  </a:lnTo>
                  <a:lnTo>
                    <a:pt x="4" y="12"/>
                  </a:lnTo>
                  <a:lnTo>
                    <a:pt x="4" y="15"/>
                  </a:lnTo>
                  <a:lnTo>
                    <a:pt x="4" y="17"/>
                  </a:lnTo>
                  <a:lnTo>
                    <a:pt x="2" y="18"/>
                  </a:lnTo>
                  <a:lnTo>
                    <a:pt x="1" y="20"/>
                  </a:lnTo>
                  <a:lnTo>
                    <a:pt x="0" y="20"/>
                  </a:lnTo>
                  <a:lnTo>
                    <a:pt x="0" y="21"/>
                  </a:lnTo>
                  <a:lnTo>
                    <a:pt x="1" y="22"/>
                  </a:lnTo>
                  <a:lnTo>
                    <a:pt x="3" y="24"/>
                  </a:lnTo>
                  <a:lnTo>
                    <a:pt x="4" y="24"/>
                  </a:lnTo>
                  <a:lnTo>
                    <a:pt x="4" y="26"/>
                  </a:lnTo>
                  <a:lnTo>
                    <a:pt x="4" y="27"/>
                  </a:lnTo>
                  <a:lnTo>
                    <a:pt x="4" y="28"/>
                  </a:lnTo>
                  <a:lnTo>
                    <a:pt x="4" y="31"/>
                  </a:lnTo>
                  <a:lnTo>
                    <a:pt x="4" y="32"/>
                  </a:lnTo>
                  <a:lnTo>
                    <a:pt x="3" y="32"/>
                  </a:lnTo>
                  <a:lnTo>
                    <a:pt x="3" y="33"/>
                  </a:lnTo>
                  <a:lnTo>
                    <a:pt x="4" y="33"/>
                  </a:lnTo>
                  <a:lnTo>
                    <a:pt x="4" y="34"/>
                  </a:lnTo>
                  <a:lnTo>
                    <a:pt x="2" y="34"/>
                  </a:lnTo>
                  <a:lnTo>
                    <a:pt x="2" y="35"/>
                  </a:lnTo>
                  <a:lnTo>
                    <a:pt x="3" y="35"/>
                  </a:lnTo>
                  <a:lnTo>
                    <a:pt x="4" y="36"/>
                  </a:lnTo>
                  <a:lnTo>
                    <a:pt x="4" y="37"/>
                  </a:lnTo>
                  <a:lnTo>
                    <a:pt x="5" y="37"/>
                  </a:lnTo>
                  <a:lnTo>
                    <a:pt x="6" y="38"/>
                  </a:lnTo>
                  <a:lnTo>
                    <a:pt x="5" y="38"/>
                  </a:lnTo>
                  <a:lnTo>
                    <a:pt x="6" y="38"/>
                  </a:lnTo>
                  <a:lnTo>
                    <a:pt x="7" y="38"/>
                  </a:lnTo>
                  <a:lnTo>
                    <a:pt x="7" y="37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7" y="35"/>
                  </a:lnTo>
                  <a:lnTo>
                    <a:pt x="8" y="3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5" name="Freeform 2044">
              <a:extLst>
                <a:ext uri="{FF2B5EF4-FFF2-40B4-BE49-F238E27FC236}">
                  <a16:creationId xmlns:a16="http://schemas.microsoft.com/office/drawing/2014/main" id="{32AFF63D-5555-C9DD-63E7-8DB228E2F5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2200" y="1089026"/>
              <a:ext cx="14288" cy="20638"/>
            </a:xfrm>
            <a:custGeom>
              <a:avLst/>
              <a:gdLst>
                <a:gd name="T0" fmla="*/ 4 w 9"/>
                <a:gd name="T1" fmla="*/ 10 h 13"/>
                <a:gd name="T2" fmla="*/ 3 w 9"/>
                <a:gd name="T3" fmla="*/ 11 h 13"/>
                <a:gd name="T4" fmla="*/ 3 w 9"/>
                <a:gd name="T5" fmla="*/ 11 h 13"/>
                <a:gd name="T6" fmla="*/ 1 w 9"/>
                <a:gd name="T7" fmla="*/ 11 h 13"/>
                <a:gd name="T8" fmla="*/ 0 w 9"/>
                <a:gd name="T9" fmla="*/ 11 h 13"/>
                <a:gd name="T10" fmla="*/ 1 w 9"/>
                <a:gd name="T11" fmla="*/ 12 h 13"/>
                <a:gd name="T12" fmla="*/ 4 w 9"/>
                <a:gd name="T13" fmla="*/ 13 h 13"/>
                <a:gd name="T14" fmla="*/ 6 w 9"/>
                <a:gd name="T15" fmla="*/ 13 h 13"/>
                <a:gd name="T16" fmla="*/ 8 w 9"/>
                <a:gd name="T17" fmla="*/ 13 h 13"/>
                <a:gd name="T18" fmla="*/ 9 w 9"/>
                <a:gd name="T19" fmla="*/ 11 h 13"/>
                <a:gd name="T20" fmla="*/ 9 w 9"/>
                <a:gd name="T21" fmla="*/ 9 h 13"/>
                <a:gd name="T22" fmla="*/ 9 w 9"/>
                <a:gd name="T23" fmla="*/ 8 h 13"/>
                <a:gd name="T24" fmla="*/ 9 w 9"/>
                <a:gd name="T25" fmla="*/ 5 h 13"/>
                <a:gd name="T26" fmla="*/ 6 w 9"/>
                <a:gd name="T27" fmla="*/ 2 h 13"/>
                <a:gd name="T28" fmla="*/ 3 w 9"/>
                <a:gd name="T29" fmla="*/ 1 h 13"/>
                <a:gd name="T30" fmla="*/ 1 w 9"/>
                <a:gd name="T31" fmla="*/ 0 h 13"/>
                <a:gd name="T32" fmla="*/ 1 w 9"/>
                <a:gd name="T33" fmla="*/ 0 h 13"/>
                <a:gd name="T34" fmla="*/ 1 w 9"/>
                <a:gd name="T35" fmla="*/ 1 h 13"/>
                <a:gd name="T36" fmla="*/ 3 w 9"/>
                <a:gd name="T37" fmla="*/ 1 h 13"/>
                <a:gd name="T38" fmla="*/ 4 w 9"/>
                <a:gd name="T39" fmla="*/ 2 h 13"/>
                <a:gd name="T40" fmla="*/ 3 w 9"/>
                <a:gd name="T41" fmla="*/ 3 h 13"/>
                <a:gd name="T42" fmla="*/ 3 w 9"/>
                <a:gd name="T43" fmla="*/ 4 h 13"/>
                <a:gd name="T44" fmla="*/ 4 w 9"/>
                <a:gd name="T45" fmla="*/ 5 h 13"/>
                <a:gd name="T46" fmla="*/ 4 w 9"/>
                <a:gd name="T47" fmla="*/ 6 h 13"/>
                <a:gd name="T48" fmla="*/ 5 w 9"/>
                <a:gd name="T49" fmla="*/ 9 h 13"/>
                <a:gd name="T50" fmla="*/ 4 w 9"/>
                <a:gd name="T51" fmla="*/ 9 h 13"/>
                <a:gd name="T52" fmla="*/ 4 w 9"/>
                <a:gd name="T53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" h="13">
                  <a:moveTo>
                    <a:pt x="4" y="10"/>
                  </a:moveTo>
                  <a:lnTo>
                    <a:pt x="3" y="11"/>
                  </a:lnTo>
                  <a:lnTo>
                    <a:pt x="3" y="11"/>
                  </a:lnTo>
                  <a:lnTo>
                    <a:pt x="1" y="11"/>
                  </a:lnTo>
                  <a:lnTo>
                    <a:pt x="0" y="11"/>
                  </a:lnTo>
                  <a:lnTo>
                    <a:pt x="1" y="12"/>
                  </a:lnTo>
                  <a:lnTo>
                    <a:pt x="4" y="13"/>
                  </a:lnTo>
                  <a:lnTo>
                    <a:pt x="6" y="13"/>
                  </a:lnTo>
                  <a:lnTo>
                    <a:pt x="8" y="13"/>
                  </a:lnTo>
                  <a:lnTo>
                    <a:pt x="9" y="11"/>
                  </a:lnTo>
                  <a:lnTo>
                    <a:pt x="9" y="9"/>
                  </a:lnTo>
                  <a:lnTo>
                    <a:pt x="9" y="8"/>
                  </a:lnTo>
                  <a:lnTo>
                    <a:pt x="9" y="5"/>
                  </a:lnTo>
                  <a:lnTo>
                    <a:pt x="6" y="2"/>
                  </a:lnTo>
                  <a:lnTo>
                    <a:pt x="3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3" y="1"/>
                  </a:lnTo>
                  <a:lnTo>
                    <a:pt x="4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4" y="5"/>
                  </a:lnTo>
                  <a:lnTo>
                    <a:pt x="4" y="6"/>
                  </a:lnTo>
                  <a:lnTo>
                    <a:pt x="5" y="9"/>
                  </a:lnTo>
                  <a:lnTo>
                    <a:pt x="4" y="9"/>
                  </a:lnTo>
                  <a:lnTo>
                    <a:pt x="4" y="1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6" name="Freeform 2069">
              <a:extLst>
                <a:ext uri="{FF2B5EF4-FFF2-40B4-BE49-F238E27FC236}">
                  <a16:creationId xmlns:a16="http://schemas.microsoft.com/office/drawing/2014/main" id="{45845D17-0D03-0D8F-2095-B8911E9F4D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6225" y="3829051"/>
              <a:ext cx="58738" cy="39688"/>
            </a:xfrm>
            <a:custGeom>
              <a:avLst/>
              <a:gdLst>
                <a:gd name="T0" fmla="*/ 37 w 37"/>
                <a:gd name="T1" fmla="*/ 24 h 25"/>
                <a:gd name="T2" fmla="*/ 36 w 37"/>
                <a:gd name="T3" fmla="*/ 20 h 25"/>
                <a:gd name="T4" fmla="*/ 35 w 37"/>
                <a:gd name="T5" fmla="*/ 19 h 25"/>
                <a:gd name="T6" fmla="*/ 32 w 37"/>
                <a:gd name="T7" fmla="*/ 18 h 25"/>
                <a:gd name="T8" fmla="*/ 30 w 37"/>
                <a:gd name="T9" fmla="*/ 17 h 25"/>
                <a:gd name="T10" fmla="*/ 30 w 37"/>
                <a:gd name="T11" fmla="*/ 17 h 25"/>
                <a:gd name="T12" fmla="*/ 29 w 37"/>
                <a:gd name="T13" fmla="*/ 16 h 25"/>
                <a:gd name="T14" fmla="*/ 27 w 37"/>
                <a:gd name="T15" fmla="*/ 16 h 25"/>
                <a:gd name="T16" fmla="*/ 24 w 37"/>
                <a:gd name="T17" fmla="*/ 16 h 25"/>
                <a:gd name="T18" fmla="*/ 23 w 37"/>
                <a:gd name="T19" fmla="*/ 17 h 25"/>
                <a:gd name="T20" fmla="*/ 24 w 37"/>
                <a:gd name="T21" fmla="*/ 17 h 25"/>
                <a:gd name="T22" fmla="*/ 23 w 37"/>
                <a:gd name="T23" fmla="*/ 21 h 25"/>
                <a:gd name="T24" fmla="*/ 18 w 37"/>
                <a:gd name="T25" fmla="*/ 19 h 25"/>
                <a:gd name="T26" fmla="*/ 16 w 37"/>
                <a:gd name="T27" fmla="*/ 17 h 25"/>
                <a:gd name="T28" fmla="*/ 16 w 37"/>
                <a:gd name="T29" fmla="*/ 16 h 25"/>
                <a:gd name="T30" fmla="*/ 16 w 37"/>
                <a:gd name="T31" fmla="*/ 9 h 25"/>
                <a:gd name="T32" fmla="*/ 16 w 37"/>
                <a:gd name="T33" fmla="*/ 7 h 25"/>
                <a:gd name="T34" fmla="*/ 15 w 37"/>
                <a:gd name="T35" fmla="*/ 7 h 25"/>
                <a:gd name="T36" fmla="*/ 15 w 37"/>
                <a:gd name="T37" fmla="*/ 9 h 25"/>
                <a:gd name="T38" fmla="*/ 14 w 37"/>
                <a:gd name="T39" fmla="*/ 9 h 25"/>
                <a:gd name="T40" fmla="*/ 13 w 37"/>
                <a:gd name="T41" fmla="*/ 8 h 25"/>
                <a:gd name="T42" fmla="*/ 14 w 37"/>
                <a:gd name="T43" fmla="*/ 5 h 25"/>
                <a:gd name="T44" fmla="*/ 12 w 37"/>
                <a:gd name="T45" fmla="*/ 3 h 25"/>
                <a:gd name="T46" fmla="*/ 7 w 37"/>
                <a:gd name="T47" fmla="*/ 1 h 25"/>
                <a:gd name="T48" fmla="*/ 2 w 37"/>
                <a:gd name="T49" fmla="*/ 0 h 25"/>
                <a:gd name="T50" fmla="*/ 4 w 37"/>
                <a:gd name="T51" fmla="*/ 1 h 25"/>
                <a:gd name="T52" fmla="*/ 7 w 37"/>
                <a:gd name="T53" fmla="*/ 2 h 25"/>
                <a:gd name="T54" fmla="*/ 8 w 37"/>
                <a:gd name="T55" fmla="*/ 4 h 25"/>
                <a:gd name="T56" fmla="*/ 7 w 37"/>
                <a:gd name="T57" fmla="*/ 5 h 25"/>
                <a:gd name="T58" fmla="*/ 4 w 37"/>
                <a:gd name="T59" fmla="*/ 6 h 25"/>
                <a:gd name="T60" fmla="*/ 4 w 37"/>
                <a:gd name="T61" fmla="*/ 8 h 25"/>
                <a:gd name="T62" fmla="*/ 5 w 37"/>
                <a:gd name="T63" fmla="*/ 10 h 25"/>
                <a:gd name="T64" fmla="*/ 3 w 37"/>
                <a:gd name="T65" fmla="*/ 9 h 25"/>
                <a:gd name="T66" fmla="*/ 1 w 37"/>
                <a:gd name="T67" fmla="*/ 9 h 25"/>
                <a:gd name="T68" fmla="*/ 0 w 37"/>
                <a:gd name="T69" fmla="*/ 11 h 25"/>
                <a:gd name="T70" fmla="*/ 2 w 37"/>
                <a:gd name="T71" fmla="*/ 13 h 25"/>
                <a:gd name="T72" fmla="*/ 7 w 37"/>
                <a:gd name="T73" fmla="*/ 13 h 25"/>
                <a:gd name="T74" fmla="*/ 10 w 37"/>
                <a:gd name="T75" fmla="*/ 17 h 25"/>
                <a:gd name="T76" fmla="*/ 8 w 37"/>
                <a:gd name="T77" fmla="*/ 19 h 25"/>
                <a:gd name="T78" fmla="*/ 7 w 37"/>
                <a:gd name="T79" fmla="*/ 18 h 25"/>
                <a:gd name="T80" fmla="*/ 5 w 37"/>
                <a:gd name="T81" fmla="*/ 17 h 25"/>
                <a:gd name="T82" fmla="*/ 3 w 37"/>
                <a:gd name="T83" fmla="*/ 17 h 25"/>
                <a:gd name="T84" fmla="*/ 3 w 37"/>
                <a:gd name="T85" fmla="*/ 17 h 25"/>
                <a:gd name="T86" fmla="*/ 3 w 37"/>
                <a:gd name="T87" fmla="*/ 16 h 25"/>
                <a:gd name="T88" fmla="*/ 1 w 37"/>
                <a:gd name="T89" fmla="*/ 16 h 25"/>
                <a:gd name="T90" fmla="*/ 4 w 37"/>
                <a:gd name="T91" fmla="*/ 22 h 25"/>
                <a:gd name="T92" fmla="*/ 7 w 37"/>
                <a:gd name="T93" fmla="*/ 22 h 25"/>
                <a:gd name="T94" fmla="*/ 10 w 37"/>
                <a:gd name="T95" fmla="*/ 24 h 25"/>
                <a:gd name="T96" fmla="*/ 14 w 37"/>
                <a:gd name="T97" fmla="*/ 24 h 25"/>
                <a:gd name="T98" fmla="*/ 15 w 37"/>
                <a:gd name="T99" fmla="*/ 22 h 25"/>
                <a:gd name="T100" fmla="*/ 16 w 37"/>
                <a:gd name="T101" fmla="*/ 23 h 25"/>
                <a:gd name="T102" fmla="*/ 17 w 37"/>
                <a:gd name="T103" fmla="*/ 24 h 25"/>
                <a:gd name="T104" fmla="*/ 22 w 37"/>
                <a:gd name="T105" fmla="*/ 23 h 25"/>
                <a:gd name="T106" fmla="*/ 25 w 37"/>
                <a:gd name="T107" fmla="*/ 24 h 25"/>
                <a:gd name="T108" fmla="*/ 29 w 37"/>
                <a:gd name="T109" fmla="*/ 24 h 25"/>
                <a:gd name="T110" fmla="*/ 33 w 37"/>
                <a:gd name="T111" fmla="*/ 24 h 25"/>
                <a:gd name="T112" fmla="*/ 35 w 37"/>
                <a:gd name="T1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" h="25">
                  <a:moveTo>
                    <a:pt x="35" y="25"/>
                  </a:moveTo>
                  <a:lnTo>
                    <a:pt x="37" y="24"/>
                  </a:lnTo>
                  <a:lnTo>
                    <a:pt x="37" y="23"/>
                  </a:lnTo>
                  <a:lnTo>
                    <a:pt x="36" y="20"/>
                  </a:lnTo>
                  <a:lnTo>
                    <a:pt x="36" y="19"/>
                  </a:lnTo>
                  <a:lnTo>
                    <a:pt x="35" y="19"/>
                  </a:lnTo>
                  <a:lnTo>
                    <a:pt x="34" y="19"/>
                  </a:lnTo>
                  <a:lnTo>
                    <a:pt x="32" y="18"/>
                  </a:lnTo>
                  <a:lnTo>
                    <a:pt x="31" y="17"/>
                  </a:lnTo>
                  <a:lnTo>
                    <a:pt x="30" y="17"/>
                  </a:lnTo>
                  <a:lnTo>
                    <a:pt x="30" y="17"/>
                  </a:lnTo>
                  <a:lnTo>
                    <a:pt x="30" y="17"/>
                  </a:lnTo>
                  <a:lnTo>
                    <a:pt x="29" y="17"/>
                  </a:lnTo>
                  <a:lnTo>
                    <a:pt x="29" y="16"/>
                  </a:lnTo>
                  <a:lnTo>
                    <a:pt x="28" y="16"/>
                  </a:lnTo>
                  <a:lnTo>
                    <a:pt x="27" y="16"/>
                  </a:lnTo>
                  <a:lnTo>
                    <a:pt x="25" y="16"/>
                  </a:lnTo>
                  <a:lnTo>
                    <a:pt x="24" y="16"/>
                  </a:lnTo>
                  <a:lnTo>
                    <a:pt x="23" y="16"/>
                  </a:lnTo>
                  <a:lnTo>
                    <a:pt x="23" y="17"/>
                  </a:lnTo>
                  <a:lnTo>
                    <a:pt x="23" y="17"/>
                  </a:lnTo>
                  <a:lnTo>
                    <a:pt x="24" y="17"/>
                  </a:lnTo>
                  <a:lnTo>
                    <a:pt x="24" y="18"/>
                  </a:lnTo>
                  <a:lnTo>
                    <a:pt x="23" y="21"/>
                  </a:lnTo>
                  <a:lnTo>
                    <a:pt x="19" y="19"/>
                  </a:lnTo>
                  <a:lnTo>
                    <a:pt x="18" y="19"/>
                  </a:lnTo>
                  <a:lnTo>
                    <a:pt x="18" y="18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6" y="16"/>
                  </a:lnTo>
                  <a:lnTo>
                    <a:pt x="15" y="15"/>
                  </a:lnTo>
                  <a:lnTo>
                    <a:pt x="16" y="9"/>
                  </a:lnTo>
                  <a:lnTo>
                    <a:pt x="16" y="8"/>
                  </a:lnTo>
                  <a:lnTo>
                    <a:pt x="16" y="7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5" y="8"/>
                  </a:lnTo>
                  <a:lnTo>
                    <a:pt x="15" y="9"/>
                  </a:lnTo>
                  <a:lnTo>
                    <a:pt x="15" y="9"/>
                  </a:lnTo>
                  <a:lnTo>
                    <a:pt x="14" y="9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4" y="7"/>
                  </a:lnTo>
                  <a:lnTo>
                    <a:pt x="14" y="5"/>
                  </a:lnTo>
                  <a:lnTo>
                    <a:pt x="13" y="3"/>
                  </a:lnTo>
                  <a:lnTo>
                    <a:pt x="12" y="3"/>
                  </a:lnTo>
                  <a:lnTo>
                    <a:pt x="10" y="2"/>
                  </a:lnTo>
                  <a:lnTo>
                    <a:pt x="7" y="1"/>
                  </a:lnTo>
                  <a:lnTo>
                    <a:pt x="5" y="1"/>
                  </a:lnTo>
                  <a:lnTo>
                    <a:pt x="2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7" y="1"/>
                  </a:lnTo>
                  <a:lnTo>
                    <a:pt x="7" y="2"/>
                  </a:lnTo>
                  <a:lnTo>
                    <a:pt x="7" y="3"/>
                  </a:lnTo>
                  <a:lnTo>
                    <a:pt x="8" y="4"/>
                  </a:lnTo>
                  <a:lnTo>
                    <a:pt x="8" y="5"/>
                  </a:lnTo>
                  <a:lnTo>
                    <a:pt x="7" y="5"/>
                  </a:lnTo>
                  <a:lnTo>
                    <a:pt x="5" y="6"/>
                  </a:lnTo>
                  <a:lnTo>
                    <a:pt x="4" y="6"/>
                  </a:lnTo>
                  <a:lnTo>
                    <a:pt x="4" y="7"/>
                  </a:lnTo>
                  <a:lnTo>
                    <a:pt x="4" y="8"/>
                  </a:lnTo>
                  <a:lnTo>
                    <a:pt x="5" y="9"/>
                  </a:lnTo>
                  <a:lnTo>
                    <a:pt x="5" y="10"/>
                  </a:lnTo>
                  <a:lnTo>
                    <a:pt x="4" y="9"/>
                  </a:lnTo>
                  <a:lnTo>
                    <a:pt x="3" y="9"/>
                  </a:lnTo>
                  <a:lnTo>
                    <a:pt x="2" y="9"/>
                  </a:lnTo>
                  <a:lnTo>
                    <a:pt x="1" y="9"/>
                  </a:lnTo>
                  <a:lnTo>
                    <a:pt x="0" y="9"/>
                  </a:lnTo>
                  <a:lnTo>
                    <a:pt x="0" y="11"/>
                  </a:lnTo>
                  <a:lnTo>
                    <a:pt x="1" y="12"/>
                  </a:lnTo>
                  <a:lnTo>
                    <a:pt x="2" y="13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4"/>
                  </a:lnTo>
                  <a:lnTo>
                    <a:pt x="10" y="17"/>
                  </a:lnTo>
                  <a:lnTo>
                    <a:pt x="12" y="17"/>
                  </a:lnTo>
                  <a:lnTo>
                    <a:pt x="8" y="19"/>
                  </a:lnTo>
                  <a:lnTo>
                    <a:pt x="7" y="19"/>
                  </a:lnTo>
                  <a:lnTo>
                    <a:pt x="7" y="18"/>
                  </a:lnTo>
                  <a:lnTo>
                    <a:pt x="6" y="18"/>
                  </a:lnTo>
                  <a:lnTo>
                    <a:pt x="5" y="17"/>
                  </a:lnTo>
                  <a:lnTo>
                    <a:pt x="4" y="17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2" y="17"/>
                  </a:lnTo>
                  <a:lnTo>
                    <a:pt x="3" y="16"/>
                  </a:lnTo>
                  <a:lnTo>
                    <a:pt x="2" y="16"/>
                  </a:lnTo>
                  <a:lnTo>
                    <a:pt x="1" y="16"/>
                  </a:lnTo>
                  <a:lnTo>
                    <a:pt x="3" y="21"/>
                  </a:lnTo>
                  <a:lnTo>
                    <a:pt x="4" y="22"/>
                  </a:lnTo>
                  <a:lnTo>
                    <a:pt x="6" y="22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10" y="24"/>
                  </a:lnTo>
                  <a:lnTo>
                    <a:pt x="12" y="24"/>
                  </a:lnTo>
                  <a:lnTo>
                    <a:pt x="14" y="24"/>
                  </a:lnTo>
                  <a:lnTo>
                    <a:pt x="15" y="23"/>
                  </a:lnTo>
                  <a:lnTo>
                    <a:pt x="15" y="22"/>
                  </a:lnTo>
                  <a:lnTo>
                    <a:pt x="15" y="23"/>
                  </a:lnTo>
                  <a:lnTo>
                    <a:pt x="16" y="23"/>
                  </a:lnTo>
                  <a:lnTo>
                    <a:pt x="16" y="24"/>
                  </a:lnTo>
                  <a:lnTo>
                    <a:pt x="17" y="24"/>
                  </a:lnTo>
                  <a:lnTo>
                    <a:pt x="18" y="24"/>
                  </a:lnTo>
                  <a:lnTo>
                    <a:pt x="22" y="23"/>
                  </a:lnTo>
                  <a:lnTo>
                    <a:pt x="23" y="23"/>
                  </a:lnTo>
                  <a:lnTo>
                    <a:pt x="25" y="24"/>
                  </a:lnTo>
                  <a:lnTo>
                    <a:pt x="27" y="25"/>
                  </a:lnTo>
                  <a:lnTo>
                    <a:pt x="29" y="24"/>
                  </a:lnTo>
                  <a:lnTo>
                    <a:pt x="32" y="24"/>
                  </a:lnTo>
                  <a:lnTo>
                    <a:pt x="33" y="24"/>
                  </a:lnTo>
                  <a:lnTo>
                    <a:pt x="33" y="24"/>
                  </a:lnTo>
                  <a:lnTo>
                    <a:pt x="35" y="2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7" name="Freeform 2103">
              <a:extLst>
                <a:ext uri="{FF2B5EF4-FFF2-40B4-BE49-F238E27FC236}">
                  <a16:creationId xmlns:a16="http://schemas.microsoft.com/office/drawing/2014/main" id="{229D28CA-7859-8917-62E8-EB35065A32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3713" y="3705226"/>
              <a:ext cx="52388" cy="38100"/>
            </a:xfrm>
            <a:custGeom>
              <a:avLst/>
              <a:gdLst>
                <a:gd name="T0" fmla="*/ 24 w 33"/>
                <a:gd name="T1" fmla="*/ 21 h 24"/>
                <a:gd name="T2" fmla="*/ 27 w 33"/>
                <a:gd name="T3" fmla="*/ 22 h 24"/>
                <a:gd name="T4" fmla="*/ 32 w 33"/>
                <a:gd name="T5" fmla="*/ 24 h 24"/>
                <a:gd name="T6" fmla="*/ 32 w 33"/>
                <a:gd name="T7" fmla="*/ 21 h 24"/>
                <a:gd name="T8" fmla="*/ 32 w 33"/>
                <a:gd name="T9" fmla="*/ 17 h 24"/>
                <a:gd name="T10" fmla="*/ 32 w 33"/>
                <a:gd name="T11" fmla="*/ 15 h 24"/>
                <a:gd name="T12" fmla="*/ 28 w 33"/>
                <a:gd name="T13" fmla="*/ 12 h 24"/>
                <a:gd name="T14" fmla="*/ 27 w 33"/>
                <a:gd name="T15" fmla="*/ 11 h 24"/>
                <a:gd name="T16" fmla="*/ 26 w 33"/>
                <a:gd name="T17" fmla="*/ 8 h 24"/>
                <a:gd name="T18" fmla="*/ 23 w 33"/>
                <a:gd name="T19" fmla="*/ 7 h 24"/>
                <a:gd name="T20" fmla="*/ 21 w 33"/>
                <a:gd name="T21" fmla="*/ 8 h 24"/>
                <a:gd name="T22" fmla="*/ 19 w 33"/>
                <a:gd name="T23" fmla="*/ 11 h 24"/>
                <a:gd name="T24" fmla="*/ 23 w 33"/>
                <a:gd name="T25" fmla="*/ 13 h 24"/>
                <a:gd name="T26" fmla="*/ 19 w 33"/>
                <a:gd name="T27" fmla="*/ 14 h 24"/>
                <a:gd name="T28" fmla="*/ 19 w 33"/>
                <a:gd name="T29" fmla="*/ 12 h 24"/>
                <a:gd name="T30" fmla="*/ 16 w 33"/>
                <a:gd name="T31" fmla="*/ 13 h 24"/>
                <a:gd name="T32" fmla="*/ 14 w 33"/>
                <a:gd name="T33" fmla="*/ 11 h 24"/>
                <a:gd name="T34" fmla="*/ 11 w 33"/>
                <a:gd name="T35" fmla="*/ 11 h 24"/>
                <a:gd name="T36" fmla="*/ 8 w 33"/>
                <a:gd name="T37" fmla="*/ 9 h 24"/>
                <a:gd name="T38" fmla="*/ 8 w 33"/>
                <a:gd name="T39" fmla="*/ 7 h 24"/>
                <a:gd name="T40" fmla="*/ 5 w 33"/>
                <a:gd name="T41" fmla="*/ 3 h 24"/>
                <a:gd name="T42" fmla="*/ 2 w 33"/>
                <a:gd name="T43" fmla="*/ 1 h 24"/>
                <a:gd name="T44" fmla="*/ 0 w 33"/>
                <a:gd name="T45" fmla="*/ 0 h 24"/>
                <a:gd name="T46" fmla="*/ 0 w 33"/>
                <a:gd name="T47" fmla="*/ 3 h 24"/>
                <a:gd name="T48" fmla="*/ 2 w 33"/>
                <a:gd name="T49" fmla="*/ 7 h 24"/>
                <a:gd name="T50" fmla="*/ 3 w 33"/>
                <a:gd name="T51" fmla="*/ 8 h 24"/>
                <a:gd name="T52" fmla="*/ 5 w 33"/>
                <a:gd name="T53" fmla="*/ 9 h 24"/>
                <a:gd name="T54" fmla="*/ 8 w 33"/>
                <a:gd name="T55" fmla="*/ 13 h 24"/>
                <a:gd name="T56" fmla="*/ 12 w 33"/>
                <a:gd name="T57" fmla="*/ 15 h 24"/>
                <a:gd name="T58" fmla="*/ 15 w 33"/>
                <a:gd name="T59" fmla="*/ 17 h 24"/>
                <a:gd name="T60" fmla="*/ 17 w 33"/>
                <a:gd name="T61" fmla="*/ 17 h 24"/>
                <a:gd name="T62" fmla="*/ 20 w 33"/>
                <a:gd name="T63" fmla="*/ 16 h 24"/>
                <a:gd name="T64" fmla="*/ 25 w 33"/>
                <a:gd name="T65" fmla="*/ 16 h 24"/>
                <a:gd name="T66" fmla="*/ 27 w 33"/>
                <a:gd name="T67" fmla="*/ 1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3" h="24">
                  <a:moveTo>
                    <a:pt x="26" y="19"/>
                  </a:moveTo>
                  <a:lnTo>
                    <a:pt x="24" y="21"/>
                  </a:lnTo>
                  <a:lnTo>
                    <a:pt x="26" y="21"/>
                  </a:lnTo>
                  <a:lnTo>
                    <a:pt x="27" y="22"/>
                  </a:lnTo>
                  <a:lnTo>
                    <a:pt x="30" y="24"/>
                  </a:lnTo>
                  <a:lnTo>
                    <a:pt x="32" y="24"/>
                  </a:lnTo>
                  <a:lnTo>
                    <a:pt x="33" y="23"/>
                  </a:lnTo>
                  <a:lnTo>
                    <a:pt x="32" y="21"/>
                  </a:lnTo>
                  <a:lnTo>
                    <a:pt x="32" y="19"/>
                  </a:lnTo>
                  <a:lnTo>
                    <a:pt x="32" y="17"/>
                  </a:lnTo>
                  <a:lnTo>
                    <a:pt x="32" y="16"/>
                  </a:lnTo>
                  <a:lnTo>
                    <a:pt x="32" y="15"/>
                  </a:lnTo>
                  <a:lnTo>
                    <a:pt x="29" y="14"/>
                  </a:lnTo>
                  <a:lnTo>
                    <a:pt x="28" y="12"/>
                  </a:lnTo>
                  <a:lnTo>
                    <a:pt x="27" y="12"/>
                  </a:lnTo>
                  <a:lnTo>
                    <a:pt x="27" y="11"/>
                  </a:lnTo>
                  <a:lnTo>
                    <a:pt x="26" y="9"/>
                  </a:lnTo>
                  <a:lnTo>
                    <a:pt x="26" y="8"/>
                  </a:lnTo>
                  <a:lnTo>
                    <a:pt x="24" y="8"/>
                  </a:lnTo>
                  <a:lnTo>
                    <a:pt x="23" y="7"/>
                  </a:lnTo>
                  <a:lnTo>
                    <a:pt x="21" y="7"/>
                  </a:lnTo>
                  <a:lnTo>
                    <a:pt x="21" y="8"/>
                  </a:lnTo>
                  <a:lnTo>
                    <a:pt x="20" y="9"/>
                  </a:lnTo>
                  <a:lnTo>
                    <a:pt x="19" y="11"/>
                  </a:lnTo>
                  <a:lnTo>
                    <a:pt x="20" y="13"/>
                  </a:lnTo>
                  <a:lnTo>
                    <a:pt x="23" y="13"/>
                  </a:lnTo>
                  <a:lnTo>
                    <a:pt x="20" y="14"/>
                  </a:lnTo>
                  <a:lnTo>
                    <a:pt x="19" y="14"/>
                  </a:lnTo>
                  <a:lnTo>
                    <a:pt x="19" y="13"/>
                  </a:lnTo>
                  <a:lnTo>
                    <a:pt x="19" y="12"/>
                  </a:lnTo>
                  <a:lnTo>
                    <a:pt x="18" y="12"/>
                  </a:lnTo>
                  <a:lnTo>
                    <a:pt x="16" y="13"/>
                  </a:lnTo>
                  <a:lnTo>
                    <a:pt x="15" y="13"/>
                  </a:lnTo>
                  <a:lnTo>
                    <a:pt x="14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0" y="10"/>
                  </a:lnTo>
                  <a:lnTo>
                    <a:pt x="8" y="9"/>
                  </a:lnTo>
                  <a:lnTo>
                    <a:pt x="8" y="8"/>
                  </a:lnTo>
                  <a:lnTo>
                    <a:pt x="8" y="7"/>
                  </a:lnTo>
                  <a:lnTo>
                    <a:pt x="7" y="5"/>
                  </a:lnTo>
                  <a:lnTo>
                    <a:pt x="5" y="3"/>
                  </a:lnTo>
                  <a:lnTo>
                    <a:pt x="3" y="2"/>
                  </a:lnTo>
                  <a:lnTo>
                    <a:pt x="2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2" y="5"/>
                  </a:lnTo>
                  <a:lnTo>
                    <a:pt x="2" y="7"/>
                  </a:lnTo>
                  <a:lnTo>
                    <a:pt x="3" y="8"/>
                  </a:lnTo>
                  <a:lnTo>
                    <a:pt x="3" y="8"/>
                  </a:lnTo>
                  <a:lnTo>
                    <a:pt x="5" y="8"/>
                  </a:lnTo>
                  <a:lnTo>
                    <a:pt x="5" y="9"/>
                  </a:lnTo>
                  <a:lnTo>
                    <a:pt x="6" y="11"/>
                  </a:lnTo>
                  <a:lnTo>
                    <a:pt x="8" y="13"/>
                  </a:lnTo>
                  <a:lnTo>
                    <a:pt x="11" y="15"/>
                  </a:lnTo>
                  <a:lnTo>
                    <a:pt x="12" y="15"/>
                  </a:lnTo>
                  <a:lnTo>
                    <a:pt x="13" y="16"/>
                  </a:lnTo>
                  <a:lnTo>
                    <a:pt x="15" y="17"/>
                  </a:lnTo>
                  <a:lnTo>
                    <a:pt x="16" y="18"/>
                  </a:lnTo>
                  <a:lnTo>
                    <a:pt x="17" y="17"/>
                  </a:lnTo>
                  <a:lnTo>
                    <a:pt x="19" y="16"/>
                  </a:lnTo>
                  <a:lnTo>
                    <a:pt x="20" y="16"/>
                  </a:lnTo>
                  <a:lnTo>
                    <a:pt x="22" y="16"/>
                  </a:lnTo>
                  <a:lnTo>
                    <a:pt x="25" y="16"/>
                  </a:lnTo>
                  <a:lnTo>
                    <a:pt x="27" y="16"/>
                  </a:lnTo>
                  <a:lnTo>
                    <a:pt x="27" y="18"/>
                  </a:lnTo>
                  <a:lnTo>
                    <a:pt x="26" y="1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8" name="Freeform 2070">
              <a:extLst>
                <a:ext uri="{FF2B5EF4-FFF2-40B4-BE49-F238E27FC236}">
                  <a16:creationId xmlns:a16="http://schemas.microsoft.com/office/drawing/2014/main" id="{54EE5247-49D3-288E-8C72-84F8A639A3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4163" y="3803651"/>
              <a:ext cx="15875" cy="14288"/>
            </a:xfrm>
            <a:custGeom>
              <a:avLst/>
              <a:gdLst>
                <a:gd name="T0" fmla="*/ 3 w 10"/>
                <a:gd name="T1" fmla="*/ 3 h 9"/>
                <a:gd name="T2" fmla="*/ 2 w 10"/>
                <a:gd name="T3" fmla="*/ 3 h 9"/>
                <a:gd name="T4" fmla="*/ 1 w 10"/>
                <a:gd name="T5" fmla="*/ 4 h 9"/>
                <a:gd name="T6" fmla="*/ 0 w 10"/>
                <a:gd name="T7" fmla="*/ 5 h 9"/>
                <a:gd name="T8" fmla="*/ 0 w 10"/>
                <a:gd name="T9" fmla="*/ 7 h 9"/>
                <a:gd name="T10" fmla="*/ 1 w 10"/>
                <a:gd name="T11" fmla="*/ 8 h 9"/>
                <a:gd name="T12" fmla="*/ 4 w 10"/>
                <a:gd name="T13" fmla="*/ 8 h 9"/>
                <a:gd name="T14" fmla="*/ 6 w 10"/>
                <a:gd name="T15" fmla="*/ 9 h 9"/>
                <a:gd name="T16" fmla="*/ 8 w 10"/>
                <a:gd name="T17" fmla="*/ 9 h 9"/>
                <a:gd name="T18" fmla="*/ 10 w 10"/>
                <a:gd name="T19" fmla="*/ 9 h 9"/>
                <a:gd name="T20" fmla="*/ 9 w 10"/>
                <a:gd name="T21" fmla="*/ 9 h 9"/>
                <a:gd name="T22" fmla="*/ 8 w 10"/>
                <a:gd name="T23" fmla="*/ 8 h 9"/>
                <a:gd name="T24" fmla="*/ 7 w 10"/>
                <a:gd name="T25" fmla="*/ 7 h 9"/>
                <a:gd name="T26" fmla="*/ 7 w 10"/>
                <a:gd name="T27" fmla="*/ 5 h 9"/>
                <a:gd name="T28" fmla="*/ 8 w 10"/>
                <a:gd name="T29" fmla="*/ 4 h 9"/>
                <a:gd name="T30" fmla="*/ 10 w 10"/>
                <a:gd name="T31" fmla="*/ 4 h 9"/>
                <a:gd name="T32" fmla="*/ 10 w 10"/>
                <a:gd name="T33" fmla="*/ 3 h 9"/>
                <a:gd name="T34" fmla="*/ 10 w 10"/>
                <a:gd name="T35" fmla="*/ 2 h 9"/>
                <a:gd name="T36" fmla="*/ 8 w 10"/>
                <a:gd name="T37" fmla="*/ 1 h 9"/>
                <a:gd name="T38" fmla="*/ 7 w 10"/>
                <a:gd name="T39" fmla="*/ 1 h 9"/>
                <a:gd name="T40" fmla="*/ 6 w 10"/>
                <a:gd name="T41" fmla="*/ 1 h 9"/>
                <a:gd name="T42" fmla="*/ 4 w 10"/>
                <a:gd name="T43" fmla="*/ 0 h 9"/>
                <a:gd name="T44" fmla="*/ 3 w 10"/>
                <a:gd name="T45" fmla="*/ 1 h 9"/>
                <a:gd name="T46" fmla="*/ 3 w 10"/>
                <a:gd name="T47" fmla="*/ 1 h 9"/>
                <a:gd name="T48" fmla="*/ 4 w 10"/>
                <a:gd name="T49" fmla="*/ 2 h 9"/>
                <a:gd name="T50" fmla="*/ 4 w 10"/>
                <a:gd name="T51" fmla="*/ 3 h 9"/>
                <a:gd name="T52" fmla="*/ 3 w 10"/>
                <a:gd name="T53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" h="9">
                  <a:moveTo>
                    <a:pt x="3" y="3"/>
                  </a:moveTo>
                  <a:lnTo>
                    <a:pt x="2" y="3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4" y="8"/>
                  </a:lnTo>
                  <a:lnTo>
                    <a:pt x="6" y="9"/>
                  </a:lnTo>
                  <a:lnTo>
                    <a:pt x="8" y="9"/>
                  </a:lnTo>
                  <a:lnTo>
                    <a:pt x="10" y="9"/>
                  </a:lnTo>
                  <a:lnTo>
                    <a:pt x="9" y="9"/>
                  </a:lnTo>
                  <a:lnTo>
                    <a:pt x="8" y="8"/>
                  </a:lnTo>
                  <a:lnTo>
                    <a:pt x="7" y="7"/>
                  </a:lnTo>
                  <a:lnTo>
                    <a:pt x="7" y="5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0" y="3"/>
                  </a:lnTo>
                  <a:lnTo>
                    <a:pt x="10" y="2"/>
                  </a:lnTo>
                  <a:lnTo>
                    <a:pt x="8" y="1"/>
                  </a:lnTo>
                  <a:lnTo>
                    <a:pt x="7" y="1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4" y="2"/>
                  </a:lnTo>
                  <a:lnTo>
                    <a:pt x="4" y="3"/>
                  </a:lnTo>
                  <a:lnTo>
                    <a:pt x="3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9" name="Freeform 2102">
              <a:extLst>
                <a:ext uri="{FF2B5EF4-FFF2-40B4-BE49-F238E27FC236}">
                  <a16:creationId xmlns:a16="http://schemas.microsoft.com/office/drawing/2014/main" id="{616AFC22-C244-284F-5FC8-17824F6EC9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3238" y="3690938"/>
              <a:ext cx="19050" cy="30163"/>
            </a:xfrm>
            <a:custGeom>
              <a:avLst/>
              <a:gdLst>
                <a:gd name="T0" fmla="*/ 5 w 12"/>
                <a:gd name="T1" fmla="*/ 6 h 19"/>
                <a:gd name="T2" fmla="*/ 5 w 12"/>
                <a:gd name="T3" fmla="*/ 8 h 19"/>
                <a:gd name="T4" fmla="*/ 4 w 12"/>
                <a:gd name="T5" fmla="*/ 9 h 19"/>
                <a:gd name="T6" fmla="*/ 3 w 12"/>
                <a:gd name="T7" fmla="*/ 9 h 19"/>
                <a:gd name="T8" fmla="*/ 1 w 12"/>
                <a:gd name="T9" fmla="*/ 9 h 19"/>
                <a:gd name="T10" fmla="*/ 0 w 12"/>
                <a:gd name="T11" fmla="*/ 9 h 19"/>
                <a:gd name="T12" fmla="*/ 0 w 12"/>
                <a:gd name="T13" fmla="*/ 10 h 19"/>
                <a:gd name="T14" fmla="*/ 2 w 12"/>
                <a:gd name="T15" fmla="*/ 13 h 19"/>
                <a:gd name="T16" fmla="*/ 4 w 12"/>
                <a:gd name="T17" fmla="*/ 16 h 19"/>
                <a:gd name="T18" fmla="*/ 5 w 12"/>
                <a:gd name="T19" fmla="*/ 17 h 19"/>
                <a:gd name="T20" fmla="*/ 6 w 12"/>
                <a:gd name="T21" fmla="*/ 17 h 19"/>
                <a:gd name="T22" fmla="*/ 8 w 12"/>
                <a:gd name="T23" fmla="*/ 18 h 19"/>
                <a:gd name="T24" fmla="*/ 10 w 12"/>
                <a:gd name="T25" fmla="*/ 18 h 19"/>
                <a:gd name="T26" fmla="*/ 12 w 12"/>
                <a:gd name="T27" fmla="*/ 19 h 19"/>
                <a:gd name="T28" fmla="*/ 12 w 12"/>
                <a:gd name="T29" fmla="*/ 18 h 19"/>
                <a:gd name="T30" fmla="*/ 12 w 12"/>
                <a:gd name="T31" fmla="*/ 17 h 19"/>
                <a:gd name="T32" fmla="*/ 10 w 12"/>
                <a:gd name="T33" fmla="*/ 17 h 19"/>
                <a:gd name="T34" fmla="*/ 9 w 12"/>
                <a:gd name="T35" fmla="*/ 16 h 19"/>
                <a:gd name="T36" fmla="*/ 8 w 12"/>
                <a:gd name="T37" fmla="*/ 16 h 19"/>
                <a:gd name="T38" fmla="*/ 7 w 12"/>
                <a:gd name="T39" fmla="*/ 14 h 19"/>
                <a:gd name="T40" fmla="*/ 8 w 12"/>
                <a:gd name="T41" fmla="*/ 13 h 19"/>
                <a:gd name="T42" fmla="*/ 11 w 12"/>
                <a:gd name="T43" fmla="*/ 13 h 19"/>
                <a:gd name="T44" fmla="*/ 10 w 12"/>
                <a:gd name="T45" fmla="*/ 11 h 19"/>
                <a:gd name="T46" fmla="*/ 8 w 12"/>
                <a:gd name="T47" fmla="*/ 10 h 19"/>
                <a:gd name="T48" fmla="*/ 8 w 12"/>
                <a:gd name="T49" fmla="*/ 9 h 19"/>
                <a:gd name="T50" fmla="*/ 8 w 12"/>
                <a:gd name="T51" fmla="*/ 7 h 19"/>
                <a:gd name="T52" fmla="*/ 8 w 12"/>
                <a:gd name="T53" fmla="*/ 5 h 19"/>
                <a:gd name="T54" fmla="*/ 8 w 12"/>
                <a:gd name="T55" fmla="*/ 3 h 19"/>
                <a:gd name="T56" fmla="*/ 6 w 12"/>
                <a:gd name="T57" fmla="*/ 2 h 19"/>
                <a:gd name="T58" fmla="*/ 5 w 12"/>
                <a:gd name="T59" fmla="*/ 1 h 19"/>
                <a:gd name="T60" fmla="*/ 2 w 12"/>
                <a:gd name="T61" fmla="*/ 1 h 19"/>
                <a:gd name="T62" fmla="*/ 2 w 12"/>
                <a:gd name="T63" fmla="*/ 0 h 19"/>
                <a:gd name="T64" fmla="*/ 1 w 12"/>
                <a:gd name="T65" fmla="*/ 0 h 19"/>
                <a:gd name="T66" fmla="*/ 0 w 12"/>
                <a:gd name="T67" fmla="*/ 1 h 19"/>
                <a:gd name="T68" fmla="*/ 1 w 12"/>
                <a:gd name="T69" fmla="*/ 1 h 19"/>
                <a:gd name="T70" fmla="*/ 2 w 12"/>
                <a:gd name="T71" fmla="*/ 2 h 19"/>
                <a:gd name="T72" fmla="*/ 4 w 12"/>
                <a:gd name="T73" fmla="*/ 2 h 19"/>
                <a:gd name="T74" fmla="*/ 5 w 12"/>
                <a:gd name="T75" fmla="*/ 2 h 19"/>
                <a:gd name="T76" fmla="*/ 5 w 12"/>
                <a:gd name="T77" fmla="*/ 2 h 19"/>
                <a:gd name="T78" fmla="*/ 6 w 12"/>
                <a:gd name="T79" fmla="*/ 2 h 19"/>
                <a:gd name="T80" fmla="*/ 7 w 12"/>
                <a:gd name="T81" fmla="*/ 4 h 19"/>
                <a:gd name="T82" fmla="*/ 6 w 12"/>
                <a:gd name="T83" fmla="*/ 6 h 19"/>
                <a:gd name="T84" fmla="*/ 5 w 12"/>
                <a:gd name="T85" fmla="*/ 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" h="19">
                  <a:moveTo>
                    <a:pt x="5" y="6"/>
                  </a:moveTo>
                  <a:lnTo>
                    <a:pt x="5" y="8"/>
                  </a:lnTo>
                  <a:lnTo>
                    <a:pt x="4" y="9"/>
                  </a:lnTo>
                  <a:lnTo>
                    <a:pt x="3" y="9"/>
                  </a:lnTo>
                  <a:lnTo>
                    <a:pt x="1" y="9"/>
                  </a:lnTo>
                  <a:lnTo>
                    <a:pt x="0" y="9"/>
                  </a:lnTo>
                  <a:lnTo>
                    <a:pt x="0" y="10"/>
                  </a:lnTo>
                  <a:lnTo>
                    <a:pt x="2" y="13"/>
                  </a:lnTo>
                  <a:lnTo>
                    <a:pt x="4" y="16"/>
                  </a:lnTo>
                  <a:lnTo>
                    <a:pt x="5" y="17"/>
                  </a:lnTo>
                  <a:lnTo>
                    <a:pt x="6" y="17"/>
                  </a:lnTo>
                  <a:lnTo>
                    <a:pt x="8" y="18"/>
                  </a:lnTo>
                  <a:lnTo>
                    <a:pt x="10" y="18"/>
                  </a:lnTo>
                  <a:lnTo>
                    <a:pt x="12" y="19"/>
                  </a:lnTo>
                  <a:lnTo>
                    <a:pt x="12" y="18"/>
                  </a:lnTo>
                  <a:lnTo>
                    <a:pt x="12" y="17"/>
                  </a:lnTo>
                  <a:lnTo>
                    <a:pt x="10" y="17"/>
                  </a:lnTo>
                  <a:lnTo>
                    <a:pt x="9" y="16"/>
                  </a:lnTo>
                  <a:lnTo>
                    <a:pt x="8" y="16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11" y="13"/>
                  </a:lnTo>
                  <a:lnTo>
                    <a:pt x="10" y="11"/>
                  </a:lnTo>
                  <a:lnTo>
                    <a:pt x="8" y="10"/>
                  </a:lnTo>
                  <a:lnTo>
                    <a:pt x="8" y="9"/>
                  </a:lnTo>
                  <a:lnTo>
                    <a:pt x="8" y="7"/>
                  </a:lnTo>
                  <a:lnTo>
                    <a:pt x="8" y="5"/>
                  </a:lnTo>
                  <a:lnTo>
                    <a:pt x="8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1" y="1"/>
                  </a:lnTo>
                  <a:lnTo>
                    <a:pt x="2" y="2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6" y="2"/>
                  </a:lnTo>
                  <a:lnTo>
                    <a:pt x="7" y="4"/>
                  </a:lnTo>
                  <a:lnTo>
                    <a:pt x="6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00" name="Freeform 2159">
              <a:extLst>
                <a:ext uri="{FF2B5EF4-FFF2-40B4-BE49-F238E27FC236}">
                  <a16:creationId xmlns:a16="http://schemas.microsoft.com/office/drawing/2014/main" id="{A5DBA14E-2B5D-5615-B3F8-786740CA08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4838" y="4054476"/>
              <a:ext cx="12700" cy="15875"/>
            </a:xfrm>
            <a:custGeom>
              <a:avLst/>
              <a:gdLst>
                <a:gd name="T0" fmla="*/ 8 w 8"/>
                <a:gd name="T1" fmla="*/ 3 h 10"/>
                <a:gd name="T2" fmla="*/ 8 w 8"/>
                <a:gd name="T3" fmla="*/ 2 h 10"/>
                <a:gd name="T4" fmla="*/ 5 w 8"/>
                <a:gd name="T5" fmla="*/ 0 h 10"/>
                <a:gd name="T6" fmla="*/ 3 w 8"/>
                <a:gd name="T7" fmla="*/ 0 h 10"/>
                <a:gd name="T8" fmla="*/ 2 w 8"/>
                <a:gd name="T9" fmla="*/ 1 h 10"/>
                <a:gd name="T10" fmla="*/ 1 w 8"/>
                <a:gd name="T11" fmla="*/ 3 h 10"/>
                <a:gd name="T12" fmla="*/ 0 w 8"/>
                <a:gd name="T13" fmla="*/ 3 h 10"/>
                <a:gd name="T14" fmla="*/ 0 w 8"/>
                <a:gd name="T15" fmla="*/ 5 h 10"/>
                <a:gd name="T16" fmla="*/ 1 w 8"/>
                <a:gd name="T17" fmla="*/ 5 h 10"/>
                <a:gd name="T18" fmla="*/ 2 w 8"/>
                <a:gd name="T19" fmla="*/ 6 h 10"/>
                <a:gd name="T20" fmla="*/ 2 w 8"/>
                <a:gd name="T21" fmla="*/ 7 h 10"/>
                <a:gd name="T22" fmla="*/ 4 w 8"/>
                <a:gd name="T23" fmla="*/ 8 h 10"/>
                <a:gd name="T24" fmla="*/ 5 w 8"/>
                <a:gd name="T25" fmla="*/ 8 h 10"/>
                <a:gd name="T26" fmla="*/ 4 w 8"/>
                <a:gd name="T27" fmla="*/ 10 h 10"/>
                <a:gd name="T28" fmla="*/ 7 w 8"/>
                <a:gd name="T29" fmla="*/ 10 h 10"/>
                <a:gd name="T30" fmla="*/ 7 w 8"/>
                <a:gd name="T31" fmla="*/ 8 h 10"/>
                <a:gd name="T32" fmla="*/ 7 w 8"/>
                <a:gd name="T33" fmla="*/ 6 h 10"/>
                <a:gd name="T34" fmla="*/ 8 w 8"/>
                <a:gd name="T35" fmla="*/ 3 h 10"/>
                <a:gd name="T36" fmla="*/ 8 w 8"/>
                <a:gd name="T37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" h="10">
                  <a:moveTo>
                    <a:pt x="8" y="3"/>
                  </a:moveTo>
                  <a:lnTo>
                    <a:pt x="8" y="2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2" y="7"/>
                  </a:lnTo>
                  <a:lnTo>
                    <a:pt x="4" y="8"/>
                  </a:lnTo>
                  <a:lnTo>
                    <a:pt x="5" y="8"/>
                  </a:lnTo>
                  <a:lnTo>
                    <a:pt x="4" y="10"/>
                  </a:lnTo>
                  <a:lnTo>
                    <a:pt x="7" y="10"/>
                  </a:lnTo>
                  <a:lnTo>
                    <a:pt x="7" y="8"/>
                  </a:lnTo>
                  <a:lnTo>
                    <a:pt x="7" y="6"/>
                  </a:lnTo>
                  <a:lnTo>
                    <a:pt x="8" y="3"/>
                  </a:lnTo>
                  <a:lnTo>
                    <a:pt x="8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01" name="Freeform 2160">
              <a:extLst>
                <a:ext uri="{FF2B5EF4-FFF2-40B4-BE49-F238E27FC236}">
                  <a16:creationId xmlns:a16="http://schemas.microsoft.com/office/drawing/2014/main" id="{4AB3BBD8-A791-37F3-398B-799DA72082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5788" y="3883026"/>
              <a:ext cx="12700" cy="22225"/>
            </a:xfrm>
            <a:custGeom>
              <a:avLst/>
              <a:gdLst>
                <a:gd name="T0" fmla="*/ 5 w 8"/>
                <a:gd name="T1" fmla="*/ 4 h 14"/>
                <a:gd name="T2" fmla="*/ 6 w 8"/>
                <a:gd name="T3" fmla="*/ 4 h 14"/>
                <a:gd name="T4" fmla="*/ 6 w 8"/>
                <a:gd name="T5" fmla="*/ 3 h 14"/>
                <a:gd name="T6" fmla="*/ 8 w 8"/>
                <a:gd name="T7" fmla="*/ 1 h 14"/>
                <a:gd name="T8" fmla="*/ 7 w 8"/>
                <a:gd name="T9" fmla="*/ 0 h 14"/>
                <a:gd name="T10" fmla="*/ 5 w 8"/>
                <a:gd name="T11" fmla="*/ 1 h 14"/>
                <a:gd name="T12" fmla="*/ 4 w 8"/>
                <a:gd name="T13" fmla="*/ 2 h 14"/>
                <a:gd name="T14" fmla="*/ 3 w 8"/>
                <a:gd name="T15" fmla="*/ 3 h 14"/>
                <a:gd name="T16" fmla="*/ 2 w 8"/>
                <a:gd name="T17" fmla="*/ 4 h 14"/>
                <a:gd name="T18" fmla="*/ 1 w 8"/>
                <a:gd name="T19" fmla="*/ 5 h 14"/>
                <a:gd name="T20" fmla="*/ 1 w 8"/>
                <a:gd name="T21" fmla="*/ 9 h 14"/>
                <a:gd name="T22" fmla="*/ 0 w 8"/>
                <a:gd name="T23" fmla="*/ 11 h 14"/>
                <a:gd name="T24" fmla="*/ 0 w 8"/>
                <a:gd name="T25" fmla="*/ 13 h 14"/>
                <a:gd name="T26" fmla="*/ 1 w 8"/>
                <a:gd name="T27" fmla="*/ 14 h 14"/>
                <a:gd name="T28" fmla="*/ 2 w 8"/>
                <a:gd name="T29" fmla="*/ 14 h 14"/>
                <a:gd name="T30" fmla="*/ 3 w 8"/>
                <a:gd name="T31" fmla="*/ 14 h 14"/>
                <a:gd name="T32" fmla="*/ 4 w 8"/>
                <a:gd name="T33" fmla="*/ 14 h 14"/>
                <a:gd name="T34" fmla="*/ 6 w 8"/>
                <a:gd name="T35" fmla="*/ 12 h 14"/>
                <a:gd name="T36" fmla="*/ 6 w 8"/>
                <a:gd name="T37" fmla="*/ 11 h 14"/>
                <a:gd name="T38" fmla="*/ 6 w 8"/>
                <a:gd name="T39" fmla="*/ 10 h 14"/>
                <a:gd name="T40" fmla="*/ 6 w 8"/>
                <a:gd name="T41" fmla="*/ 9 h 14"/>
                <a:gd name="T42" fmla="*/ 6 w 8"/>
                <a:gd name="T43" fmla="*/ 8 h 14"/>
                <a:gd name="T44" fmla="*/ 7 w 8"/>
                <a:gd name="T45" fmla="*/ 5 h 14"/>
                <a:gd name="T46" fmla="*/ 7 w 8"/>
                <a:gd name="T47" fmla="*/ 5 h 14"/>
                <a:gd name="T48" fmla="*/ 6 w 8"/>
                <a:gd name="T49" fmla="*/ 5 h 14"/>
                <a:gd name="T50" fmla="*/ 5 w 8"/>
                <a:gd name="T51" fmla="*/ 5 h 14"/>
                <a:gd name="T52" fmla="*/ 4 w 8"/>
                <a:gd name="T53" fmla="*/ 5 h 14"/>
                <a:gd name="T54" fmla="*/ 3 w 8"/>
                <a:gd name="T55" fmla="*/ 5 h 14"/>
                <a:gd name="T56" fmla="*/ 5 w 8"/>
                <a:gd name="T57" fmla="*/ 5 h 14"/>
                <a:gd name="T58" fmla="*/ 5 w 8"/>
                <a:gd name="T59" fmla="*/ 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" h="14">
                  <a:moveTo>
                    <a:pt x="5" y="4"/>
                  </a:moveTo>
                  <a:lnTo>
                    <a:pt x="6" y="4"/>
                  </a:lnTo>
                  <a:lnTo>
                    <a:pt x="6" y="3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1"/>
                  </a:lnTo>
                  <a:lnTo>
                    <a:pt x="4" y="2"/>
                  </a:lnTo>
                  <a:lnTo>
                    <a:pt x="3" y="3"/>
                  </a:lnTo>
                  <a:lnTo>
                    <a:pt x="2" y="4"/>
                  </a:lnTo>
                  <a:lnTo>
                    <a:pt x="1" y="5"/>
                  </a:lnTo>
                  <a:lnTo>
                    <a:pt x="1" y="9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2" y="14"/>
                  </a:lnTo>
                  <a:lnTo>
                    <a:pt x="3" y="14"/>
                  </a:lnTo>
                  <a:lnTo>
                    <a:pt x="4" y="14"/>
                  </a:lnTo>
                  <a:lnTo>
                    <a:pt x="6" y="12"/>
                  </a:lnTo>
                  <a:lnTo>
                    <a:pt x="6" y="11"/>
                  </a:lnTo>
                  <a:lnTo>
                    <a:pt x="6" y="10"/>
                  </a:lnTo>
                  <a:lnTo>
                    <a:pt x="6" y="9"/>
                  </a:lnTo>
                  <a:lnTo>
                    <a:pt x="6" y="8"/>
                  </a:lnTo>
                  <a:lnTo>
                    <a:pt x="7" y="5"/>
                  </a:lnTo>
                  <a:lnTo>
                    <a:pt x="7" y="5"/>
                  </a:lnTo>
                  <a:lnTo>
                    <a:pt x="6" y="5"/>
                  </a:lnTo>
                  <a:lnTo>
                    <a:pt x="5" y="5"/>
                  </a:lnTo>
                  <a:lnTo>
                    <a:pt x="4" y="5"/>
                  </a:lnTo>
                  <a:lnTo>
                    <a:pt x="3" y="5"/>
                  </a:lnTo>
                  <a:lnTo>
                    <a:pt x="5" y="5"/>
                  </a:lnTo>
                  <a:lnTo>
                    <a:pt x="5" y="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02" name="Freeform 2158">
              <a:extLst>
                <a:ext uri="{FF2B5EF4-FFF2-40B4-BE49-F238E27FC236}">
                  <a16:creationId xmlns:a16="http://schemas.microsoft.com/office/drawing/2014/main" id="{1CE0D4B6-B04A-A450-D013-98E8BDD63C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3250" y="4089401"/>
              <a:ext cx="14288" cy="12700"/>
            </a:xfrm>
            <a:custGeom>
              <a:avLst/>
              <a:gdLst>
                <a:gd name="T0" fmla="*/ 6 w 9"/>
                <a:gd name="T1" fmla="*/ 1 h 8"/>
                <a:gd name="T2" fmla="*/ 3 w 9"/>
                <a:gd name="T3" fmla="*/ 2 h 8"/>
                <a:gd name="T4" fmla="*/ 1 w 9"/>
                <a:gd name="T5" fmla="*/ 5 h 8"/>
                <a:gd name="T6" fmla="*/ 0 w 9"/>
                <a:gd name="T7" fmla="*/ 7 h 8"/>
                <a:gd name="T8" fmla="*/ 0 w 9"/>
                <a:gd name="T9" fmla="*/ 8 h 8"/>
                <a:gd name="T10" fmla="*/ 4 w 9"/>
                <a:gd name="T11" fmla="*/ 6 h 8"/>
                <a:gd name="T12" fmla="*/ 5 w 9"/>
                <a:gd name="T13" fmla="*/ 5 h 8"/>
                <a:gd name="T14" fmla="*/ 6 w 9"/>
                <a:gd name="T15" fmla="*/ 3 h 8"/>
                <a:gd name="T16" fmla="*/ 9 w 9"/>
                <a:gd name="T17" fmla="*/ 2 h 8"/>
                <a:gd name="T18" fmla="*/ 9 w 9"/>
                <a:gd name="T19" fmla="*/ 1 h 8"/>
                <a:gd name="T20" fmla="*/ 8 w 9"/>
                <a:gd name="T21" fmla="*/ 0 h 8"/>
                <a:gd name="T22" fmla="*/ 6 w 9"/>
                <a:gd name="T23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6" y="1"/>
                  </a:moveTo>
                  <a:lnTo>
                    <a:pt x="3" y="2"/>
                  </a:lnTo>
                  <a:lnTo>
                    <a:pt x="1" y="5"/>
                  </a:lnTo>
                  <a:lnTo>
                    <a:pt x="0" y="7"/>
                  </a:lnTo>
                  <a:lnTo>
                    <a:pt x="0" y="8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9" y="1"/>
                  </a:lnTo>
                  <a:lnTo>
                    <a:pt x="8" y="0"/>
                  </a:lnTo>
                  <a:lnTo>
                    <a:pt x="6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03" name="Freeform 1990">
              <a:extLst>
                <a:ext uri="{FF2B5EF4-FFF2-40B4-BE49-F238E27FC236}">
                  <a16:creationId xmlns:a16="http://schemas.microsoft.com/office/drawing/2014/main" id="{1D560085-0208-337C-A905-737898C5F5DC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1088" y="2814638"/>
              <a:ext cx="11113" cy="33338"/>
            </a:xfrm>
            <a:custGeom>
              <a:avLst/>
              <a:gdLst>
                <a:gd name="T0" fmla="*/ 7 w 7"/>
                <a:gd name="T1" fmla="*/ 1 h 21"/>
                <a:gd name="T2" fmla="*/ 7 w 7"/>
                <a:gd name="T3" fmla="*/ 2 h 21"/>
                <a:gd name="T4" fmla="*/ 7 w 7"/>
                <a:gd name="T5" fmla="*/ 3 h 21"/>
                <a:gd name="T6" fmla="*/ 7 w 7"/>
                <a:gd name="T7" fmla="*/ 4 h 21"/>
                <a:gd name="T8" fmla="*/ 6 w 7"/>
                <a:gd name="T9" fmla="*/ 4 h 21"/>
                <a:gd name="T10" fmla="*/ 5 w 7"/>
                <a:gd name="T11" fmla="*/ 4 h 21"/>
                <a:gd name="T12" fmla="*/ 4 w 7"/>
                <a:gd name="T13" fmla="*/ 5 h 21"/>
                <a:gd name="T14" fmla="*/ 2 w 7"/>
                <a:gd name="T15" fmla="*/ 8 h 21"/>
                <a:gd name="T16" fmla="*/ 1 w 7"/>
                <a:gd name="T17" fmla="*/ 8 h 21"/>
                <a:gd name="T18" fmla="*/ 1 w 7"/>
                <a:gd name="T19" fmla="*/ 9 h 21"/>
                <a:gd name="T20" fmla="*/ 1 w 7"/>
                <a:gd name="T21" fmla="*/ 12 h 21"/>
                <a:gd name="T22" fmla="*/ 0 w 7"/>
                <a:gd name="T23" fmla="*/ 13 h 21"/>
                <a:gd name="T24" fmla="*/ 0 w 7"/>
                <a:gd name="T25" fmla="*/ 15 h 21"/>
                <a:gd name="T26" fmla="*/ 0 w 7"/>
                <a:gd name="T27" fmla="*/ 15 h 21"/>
                <a:gd name="T28" fmla="*/ 1 w 7"/>
                <a:gd name="T29" fmla="*/ 15 h 21"/>
                <a:gd name="T30" fmla="*/ 2 w 7"/>
                <a:gd name="T31" fmla="*/ 14 h 21"/>
                <a:gd name="T32" fmla="*/ 3 w 7"/>
                <a:gd name="T33" fmla="*/ 13 h 21"/>
                <a:gd name="T34" fmla="*/ 3 w 7"/>
                <a:gd name="T35" fmla="*/ 15 h 21"/>
                <a:gd name="T36" fmla="*/ 3 w 7"/>
                <a:gd name="T37" fmla="*/ 16 h 21"/>
                <a:gd name="T38" fmla="*/ 3 w 7"/>
                <a:gd name="T39" fmla="*/ 18 h 21"/>
                <a:gd name="T40" fmla="*/ 4 w 7"/>
                <a:gd name="T41" fmla="*/ 20 h 21"/>
                <a:gd name="T42" fmla="*/ 4 w 7"/>
                <a:gd name="T43" fmla="*/ 20 h 21"/>
                <a:gd name="T44" fmla="*/ 5 w 7"/>
                <a:gd name="T45" fmla="*/ 21 h 21"/>
                <a:gd name="T46" fmla="*/ 6 w 7"/>
                <a:gd name="T47" fmla="*/ 21 h 21"/>
                <a:gd name="T48" fmla="*/ 7 w 7"/>
                <a:gd name="T49" fmla="*/ 21 h 21"/>
                <a:gd name="T50" fmla="*/ 7 w 7"/>
                <a:gd name="T51" fmla="*/ 21 h 21"/>
                <a:gd name="T52" fmla="*/ 7 w 7"/>
                <a:gd name="T53" fmla="*/ 0 h 21"/>
                <a:gd name="T54" fmla="*/ 7 w 7"/>
                <a:gd name="T55" fmla="*/ 0 h 21"/>
                <a:gd name="T56" fmla="*/ 7 w 7"/>
                <a:gd name="T57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" h="21">
                  <a:moveTo>
                    <a:pt x="7" y="1"/>
                  </a:moveTo>
                  <a:lnTo>
                    <a:pt x="7" y="2"/>
                  </a:lnTo>
                  <a:lnTo>
                    <a:pt x="7" y="3"/>
                  </a:lnTo>
                  <a:lnTo>
                    <a:pt x="7" y="4"/>
                  </a:lnTo>
                  <a:lnTo>
                    <a:pt x="6" y="4"/>
                  </a:lnTo>
                  <a:lnTo>
                    <a:pt x="5" y="4"/>
                  </a:lnTo>
                  <a:lnTo>
                    <a:pt x="4" y="5"/>
                  </a:lnTo>
                  <a:lnTo>
                    <a:pt x="2" y="8"/>
                  </a:lnTo>
                  <a:lnTo>
                    <a:pt x="1" y="8"/>
                  </a:lnTo>
                  <a:lnTo>
                    <a:pt x="1" y="9"/>
                  </a:lnTo>
                  <a:lnTo>
                    <a:pt x="1" y="12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15"/>
                  </a:lnTo>
                  <a:lnTo>
                    <a:pt x="2" y="14"/>
                  </a:lnTo>
                  <a:lnTo>
                    <a:pt x="3" y="13"/>
                  </a:lnTo>
                  <a:lnTo>
                    <a:pt x="3" y="15"/>
                  </a:lnTo>
                  <a:lnTo>
                    <a:pt x="3" y="16"/>
                  </a:lnTo>
                  <a:lnTo>
                    <a:pt x="3" y="1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5" y="21"/>
                  </a:lnTo>
                  <a:lnTo>
                    <a:pt x="6" y="21"/>
                  </a:lnTo>
                  <a:lnTo>
                    <a:pt x="7" y="21"/>
                  </a:lnTo>
                  <a:lnTo>
                    <a:pt x="7" y="21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04" name="Freeform 2107">
              <a:extLst>
                <a:ext uri="{FF2B5EF4-FFF2-40B4-BE49-F238E27FC236}">
                  <a16:creationId xmlns:a16="http://schemas.microsoft.com/office/drawing/2014/main" id="{DCE39D7F-7FBE-3AF7-C512-A931F8E869F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7425" y="2797176"/>
              <a:ext cx="12700" cy="7938"/>
            </a:xfrm>
            <a:custGeom>
              <a:avLst/>
              <a:gdLst>
                <a:gd name="T0" fmla="*/ 1 w 8"/>
                <a:gd name="T1" fmla="*/ 2 h 5"/>
                <a:gd name="T2" fmla="*/ 0 w 8"/>
                <a:gd name="T3" fmla="*/ 0 h 5"/>
                <a:gd name="T4" fmla="*/ 0 w 8"/>
                <a:gd name="T5" fmla="*/ 2 h 5"/>
                <a:gd name="T6" fmla="*/ 1 w 8"/>
                <a:gd name="T7" fmla="*/ 3 h 5"/>
                <a:gd name="T8" fmla="*/ 1 w 8"/>
                <a:gd name="T9" fmla="*/ 4 h 5"/>
                <a:gd name="T10" fmla="*/ 3 w 8"/>
                <a:gd name="T11" fmla="*/ 5 h 5"/>
                <a:gd name="T12" fmla="*/ 4 w 8"/>
                <a:gd name="T13" fmla="*/ 5 h 5"/>
                <a:gd name="T14" fmla="*/ 6 w 8"/>
                <a:gd name="T15" fmla="*/ 5 h 5"/>
                <a:gd name="T16" fmla="*/ 6 w 8"/>
                <a:gd name="T17" fmla="*/ 4 h 5"/>
                <a:gd name="T18" fmla="*/ 7 w 8"/>
                <a:gd name="T19" fmla="*/ 3 h 5"/>
                <a:gd name="T20" fmla="*/ 8 w 8"/>
                <a:gd name="T21" fmla="*/ 2 h 5"/>
                <a:gd name="T22" fmla="*/ 6 w 8"/>
                <a:gd name="T23" fmla="*/ 0 h 5"/>
                <a:gd name="T24" fmla="*/ 3 w 8"/>
                <a:gd name="T25" fmla="*/ 2 h 5"/>
                <a:gd name="T26" fmla="*/ 1 w 8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" h="5">
                  <a:moveTo>
                    <a:pt x="1" y="2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3" y="5"/>
                  </a:lnTo>
                  <a:lnTo>
                    <a:pt x="4" y="5"/>
                  </a:lnTo>
                  <a:lnTo>
                    <a:pt x="6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8" y="2"/>
                  </a:lnTo>
                  <a:lnTo>
                    <a:pt x="6" y="0"/>
                  </a:lnTo>
                  <a:lnTo>
                    <a:pt x="3" y="2"/>
                  </a:lnTo>
                  <a:lnTo>
                    <a:pt x="1" y="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05" name="Freeform 2075">
              <a:extLst>
                <a:ext uri="{FF2B5EF4-FFF2-40B4-BE49-F238E27FC236}">
                  <a16:creationId xmlns:a16="http://schemas.microsoft.com/office/drawing/2014/main" id="{EC47FC1B-4D8F-4B2F-0125-E347CBAF0B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3575" y="2470151"/>
              <a:ext cx="15875" cy="9525"/>
            </a:xfrm>
            <a:custGeom>
              <a:avLst/>
              <a:gdLst>
                <a:gd name="T0" fmla="*/ 9 w 10"/>
                <a:gd name="T1" fmla="*/ 6 h 6"/>
                <a:gd name="T2" fmla="*/ 9 w 10"/>
                <a:gd name="T3" fmla="*/ 6 h 6"/>
                <a:gd name="T4" fmla="*/ 10 w 10"/>
                <a:gd name="T5" fmla="*/ 5 h 6"/>
                <a:gd name="T6" fmla="*/ 10 w 10"/>
                <a:gd name="T7" fmla="*/ 4 h 6"/>
                <a:gd name="T8" fmla="*/ 10 w 10"/>
                <a:gd name="T9" fmla="*/ 3 h 6"/>
                <a:gd name="T10" fmla="*/ 9 w 10"/>
                <a:gd name="T11" fmla="*/ 3 h 6"/>
                <a:gd name="T12" fmla="*/ 9 w 10"/>
                <a:gd name="T13" fmla="*/ 3 h 6"/>
                <a:gd name="T14" fmla="*/ 9 w 10"/>
                <a:gd name="T15" fmla="*/ 2 h 6"/>
                <a:gd name="T16" fmla="*/ 9 w 10"/>
                <a:gd name="T17" fmla="*/ 2 h 6"/>
                <a:gd name="T18" fmla="*/ 9 w 10"/>
                <a:gd name="T19" fmla="*/ 1 h 6"/>
                <a:gd name="T20" fmla="*/ 8 w 10"/>
                <a:gd name="T21" fmla="*/ 1 h 6"/>
                <a:gd name="T22" fmla="*/ 5 w 10"/>
                <a:gd name="T23" fmla="*/ 0 h 6"/>
                <a:gd name="T24" fmla="*/ 3 w 10"/>
                <a:gd name="T25" fmla="*/ 0 h 6"/>
                <a:gd name="T26" fmla="*/ 2 w 10"/>
                <a:gd name="T27" fmla="*/ 0 h 6"/>
                <a:gd name="T28" fmla="*/ 1 w 10"/>
                <a:gd name="T29" fmla="*/ 0 h 6"/>
                <a:gd name="T30" fmla="*/ 0 w 10"/>
                <a:gd name="T31" fmla="*/ 1 h 6"/>
                <a:gd name="T32" fmla="*/ 0 w 10"/>
                <a:gd name="T33" fmla="*/ 2 h 6"/>
                <a:gd name="T34" fmla="*/ 1 w 10"/>
                <a:gd name="T35" fmla="*/ 5 h 6"/>
                <a:gd name="T36" fmla="*/ 2 w 10"/>
                <a:gd name="T37" fmla="*/ 6 h 6"/>
                <a:gd name="T38" fmla="*/ 3 w 10"/>
                <a:gd name="T39" fmla="*/ 6 h 6"/>
                <a:gd name="T40" fmla="*/ 9 w 10"/>
                <a:gd name="T41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" h="6">
                  <a:moveTo>
                    <a:pt x="9" y="6"/>
                  </a:moveTo>
                  <a:lnTo>
                    <a:pt x="9" y="6"/>
                  </a:lnTo>
                  <a:lnTo>
                    <a:pt x="10" y="5"/>
                  </a:lnTo>
                  <a:lnTo>
                    <a:pt x="10" y="4"/>
                  </a:lnTo>
                  <a:lnTo>
                    <a:pt x="10" y="3"/>
                  </a:lnTo>
                  <a:lnTo>
                    <a:pt x="9" y="3"/>
                  </a:lnTo>
                  <a:lnTo>
                    <a:pt x="9" y="3"/>
                  </a:lnTo>
                  <a:lnTo>
                    <a:pt x="9" y="2"/>
                  </a:lnTo>
                  <a:lnTo>
                    <a:pt x="9" y="2"/>
                  </a:lnTo>
                  <a:lnTo>
                    <a:pt x="9" y="1"/>
                  </a:lnTo>
                  <a:lnTo>
                    <a:pt x="8" y="1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9" y="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06" name="Freeform 2083">
              <a:extLst>
                <a:ext uri="{FF2B5EF4-FFF2-40B4-BE49-F238E27FC236}">
                  <a16:creationId xmlns:a16="http://schemas.microsoft.com/office/drawing/2014/main" id="{96FABCED-77D1-7548-E15C-EA6C9511D1B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3088" y="2432051"/>
              <a:ext cx="26988" cy="7938"/>
            </a:xfrm>
            <a:custGeom>
              <a:avLst/>
              <a:gdLst>
                <a:gd name="T0" fmla="*/ 4 w 17"/>
                <a:gd name="T1" fmla="*/ 3 h 5"/>
                <a:gd name="T2" fmla="*/ 5 w 17"/>
                <a:gd name="T3" fmla="*/ 4 h 5"/>
                <a:gd name="T4" fmla="*/ 10 w 17"/>
                <a:gd name="T5" fmla="*/ 5 h 5"/>
                <a:gd name="T6" fmla="*/ 11 w 17"/>
                <a:gd name="T7" fmla="*/ 5 h 5"/>
                <a:gd name="T8" fmla="*/ 12 w 17"/>
                <a:gd name="T9" fmla="*/ 4 h 5"/>
                <a:gd name="T10" fmla="*/ 13 w 17"/>
                <a:gd name="T11" fmla="*/ 3 h 5"/>
                <a:gd name="T12" fmla="*/ 17 w 17"/>
                <a:gd name="T13" fmla="*/ 4 h 5"/>
                <a:gd name="T14" fmla="*/ 17 w 17"/>
                <a:gd name="T15" fmla="*/ 3 h 5"/>
                <a:gd name="T16" fmla="*/ 17 w 17"/>
                <a:gd name="T17" fmla="*/ 3 h 5"/>
                <a:gd name="T18" fmla="*/ 16 w 17"/>
                <a:gd name="T19" fmla="*/ 2 h 5"/>
                <a:gd name="T20" fmla="*/ 14 w 17"/>
                <a:gd name="T21" fmla="*/ 2 h 5"/>
                <a:gd name="T22" fmla="*/ 8 w 17"/>
                <a:gd name="T23" fmla="*/ 1 h 5"/>
                <a:gd name="T24" fmla="*/ 2 w 17"/>
                <a:gd name="T25" fmla="*/ 0 h 5"/>
                <a:gd name="T26" fmla="*/ 1 w 17"/>
                <a:gd name="T27" fmla="*/ 0 h 5"/>
                <a:gd name="T28" fmla="*/ 0 w 17"/>
                <a:gd name="T29" fmla="*/ 0 h 5"/>
                <a:gd name="T30" fmla="*/ 0 w 17"/>
                <a:gd name="T31" fmla="*/ 1 h 5"/>
                <a:gd name="T32" fmla="*/ 3 w 17"/>
                <a:gd name="T33" fmla="*/ 2 h 5"/>
                <a:gd name="T34" fmla="*/ 4 w 17"/>
                <a:gd name="T3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" h="5">
                  <a:moveTo>
                    <a:pt x="4" y="3"/>
                  </a:moveTo>
                  <a:lnTo>
                    <a:pt x="5" y="4"/>
                  </a:lnTo>
                  <a:lnTo>
                    <a:pt x="10" y="5"/>
                  </a:lnTo>
                  <a:lnTo>
                    <a:pt x="11" y="5"/>
                  </a:lnTo>
                  <a:lnTo>
                    <a:pt x="12" y="4"/>
                  </a:lnTo>
                  <a:lnTo>
                    <a:pt x="13" y="3"/>
                  </a:lnTo>
                  <a:lnTo>
                    <a:pt x="17" y="4"/>
                  </a:lnTo>
                  <a:lnTo>
                    <a:pt x="17" y="3"/>
                  </a:lnTo>
                  <a:lnTo>
                    <a:pt x="17" y="3"/>
                  </a:lnTo>
                  <a:lnTo>
                    <a:pt x="16" y="2"/>
                  </a:lnTo>
                  <a:lnTo>
                    <a:pt x="14" y="2"/>
                  </a:lnTo>
                  <a:lnTo>
                    <a:pt x="8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3" y="2"/>
                  </a:lnTo>
                  <a:lnTo>
                    <a:pt x="4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07" name="Freeform 2074">
              <a:extLst>
                <a:ext uri="{FF2B5EF4-FFF2-40B4-BE49-F238E27FC236}">
                  <a16:creationId xmlns:a16="http://schemas.microsoft.com/office/drawing/2014/main" id="{B7BCBDD2-5966-28DE-F416-363278A4176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9325" y="2427288"/>
              <a:ext cx="9525" cy="7938"/>
            </a:xfrm>
            <a:custGeom>
              <a:avLst/>
              <a:gdLst>
                <a:gd name="T0" fmla="*/ 1 w 6"/>
                <a:gd name="T1" fmla="*/ 1 h 5"/>
                <a:gd name="T2" fmla="*/ 0 w 6"/>
                <a:gd name="T3" fmla="*/ 3 h 5"/>
                <a:gd name="T4" fmla="*/ 0 w 6"/>
                <a:gd name="T5" fmla="*/ 4 h 5"/>
                <a:gd name="T6" fmla="*/ 1 w 6"/>
                <a:gd name="T7" fmla="*/ 5 h 5"/>
                <a:gd name="T8" fmla="*/ 4 w 6"/>
                <a:gd name="T9" fmla="*/ 4 h 5"/>
                <a:gd name="T10" fmla="*/ 6 w 6"/>
                <a:gd name="T11" fmla="*/ 3 h 5"/>
                <a:gd name="T12" fmla="*/ 6 w 6"/>
                <a:gd name="T13" fmla="*/ 0 h 5"/>
                <a:gd name="T14" fmla="*/ 3 w 6"/>
                <a:gd name="T15" fmla="*/ 0 h 5"/>
                <a:gd name="T16" fmla="*/ 1 w 6"/>
                <a:gd name="T17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5">
                  <a:moveTo>
                    <a:pt x="1" y="1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4" y="4"/>
                  </a:lnTo>
                  <a:lnTo>
                    <a:pt x="6" y="3"/>
                  </a:lnTo>
                  <a:lnTo>
                    <a:pt x="6" y="0"/>
                  </a:lnTo>
                  <a:lnTo>
                    <a:pt x="3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08" name="Freeform 2076">
              <a:extLst>
                <a:ext uri="{FF2B5EF4-FFF2-40B4-BE49-F238E27FC236}">
                  <a16:creationId xmlns:a16="http://schemas.microsoft.com/office/drawing/2014/main" id="{E297DC22-9569-070C-0718-7DEE50354405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3613" y="2398713"/>
              <a:ext cx="7938" cy="7938"/>
            </a:xfrm>
            <a:custGeom>
              <a:avLst/>
              <a:gdLst>
                <a:gd name="T0" fmla="*/ 2 w 5"/>
                <a:gd name="T1" fmla="*/ 0 h 5"/>
                <a:gd name="T2" fmla="*/ 0 w 5"/>
                <a:gd name="T3" fmla="*/ 0 h 5"/>
                <a:gd name="T4" fmla="*/ 0 w 5"/>
                <a:gd name="T5" fmla="*/ 1 h 5"/>
                <a:gd name="T6" fmla="*/ 0 w 5"/>
                <a:gd name="T7" fmla="*/ 4 h 5"/>
                <a:gd name="T8" fmla="*/ 1 w 5"/>
                <a:gd name="T9" fmla="*/ 5 h 5"/>
                <a:gd name="T10" fmla="*/ 3 w 5"/>
                <a:gd name="T11" fmla="*/ 5 h 5"/>
                <a:gd name="T12" fmla="*/ 3 w 5"/>
                <a:gd name="T13" fmla="*/ 4 h 5"/>
                <a:gd name="T14" fmla="*/ 4 w 5"/>
                <a:gd name="T15" fmla="*/ 4 h 5"/>
                <a:gd name="T16" fmla="*/ 5 w 5"/>
                <a:gd name="T17" fmla="*/ 3 h 5"/>
                <a:gd name="T18" fmla="*/ 5 w 5"/>
                <a:gd name="T19" fmla="*/ 2 h 5"/>
                <a:gd name="T20" fmla="*/ 5 w 5"/>
                <a:gd name="T21" fmla="*/ 0 h 5"/>
                <a:gd name="T22" fmla="*/ 4 w 5"/>
                <a:gd name="T23" fmla="*/ 0 h 5"/>
                <a:gd name="T24" fmla="*/ 3 w 5"/>
                <a:gd name="T25" fmla="*/ 0 h 5"/>
                <a:gd name="T26" fmla="*/ 2 w 5"/>
                <a:gd name="T2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" h="5">
                  <a:moveTo>
                    <a:pt x="2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4"/>
                  </a:lnTo>
                  <a:lnTo>
                    <a:pt x="1" y="5"/>
                  </a:lnTo>
                  <a:lnTo>
                    <a:pt x="3" y="5"/>
                  </a:lnTo>
                  <a:lnTo>
                    <a:pt x="3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09" name="Freeform 2104">
              <a:extLst>
                <a:ext uri="{FF2B5EF4-FFF2-40B4-BE49-F238E27FC236}">
                  <a16:creationId xmlns:a16="http://schemas.microsoft.com/office/drawing/2014/main" id="{A5A978D2-A529-EF84-9187-11CACD4EE6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938" y="2363788"/>
              <a:ext cx="26988" cy="9525"/>
            </a:xfrm>
            <a:custGeom>
              <a:avLst/>
              <a:gdLst>
                <a:gd name="T0" fmla="*/ 9 w 17"/>
                <a:gd name="T1" fmla="*/ 5 h 6"/>
                <a:gd name="T2" fmla="*/ 11 w 17"/>
                <a:gd name="T3" fmla="*/ 4 h 6"/>
                <a:gd name="T4" fmla="*/ 12 w 17"/>
                <a:gd name="T5" fmla="*/ 3 h 6"/>
                <a:gd name="T6" fmla="*/ 13 w 17"/>
                <a:gd name="T7" fmla="*/ 3 h 6"/>
                <a:gd name="T8" fmla="*/ 14 w 17"/>
                <a:gd name="T9" fmla="*/ 3 h 6"/>
                <a:gd name="T10" fmla="*/ 15 w 17"/>
                <a:gd name="T11" fmla="*/ 4 h 6"/>
                <a:gd name="T12" fmla="*/ 16 w 17"/>
                <a:gd name="T13" fmla="*/ 4 h 6"/>
                <a:gd name="T14" fmla="*/ 17 w 17"/>
                <a:gd name="T15" fmla="*/ 4 h 6"/>
                <a:gd name="T16" fmla="*/ 14 w 17"/>
                <a:gd name="T17" fmla="*/ 2 h 6"/>
                <a:gd name="T18" fmla="*/ 10 w 17"/>
                <a:gd name="T19" fmla="*/ 1 h 6"/>
                <a:gd name="T20" fmla="*/ 8 w 17"/>
                <a:gd name="T21" fmla="*/ 0 h 6"/>
                <a:gd name="T22" fmla="*/ 7 w 17"/>
                <a:gd name="T23" fmla="*/ 0 h 6"/>
                <a:gd name="T24" fmla="*/ 7 w 17"/>
                <a:gd name="T25" fmla="*/ 0 h 6"/>
                <a:gd name="T26" fmla="*/ 6 w 17"/>
                <a:gd name="T27" fmla="*/ 0 h 6"/>
                <a:gd name="T28" fmla="*/ 4 w 17"/>
                <a:gd name="T29" fmla="*/ 0 h 6"/>
                <a:gd name="T30" fmla="*/ 1 w 17"/>
                <a:gd name="T31" fmla="*/ 1 h 6"/>
                <a:gd name="T32" fmla="*/ 0 w 17"/>
                <a:gd name="T33" fmla="*/ 4 h 6"/>
                <a:gd name="T34" fmla="*/ 0 w 17"/>
                <a:gd name="T35" fmla="*/ 5 h 6"/>
                <a:gd name="T36" fmla="*/ 1 w 17"/>
                <a:gd name="T37" fmla="*/ 3 h 6"/>
                <a:gd name="T38" fmla="*/ 3 w 17"/>
                <a:gd name="T39" fmla="*/ 2 h 6"/>
                <a:gd name="T40" fmla="*/ 4 w 17"/>
                <a:gd name="T41" fmla="*/ 2 h 6"/>
                <a:gd name="T42" fmla="*/ 4 w 17"/>
                <a:gd name="T43" fmla="*/ 1 h 6"/>
                <a:gd name="T44" fmla="*/ 5 w 17"/>
                <a:gd name="T45" fmla="*/ 1 h 6"/>
                <a:gd name="T46" fmla="*/ 6 w 17"/>
                <a:gd name="T47" fmla="*/ 1 h 6"/>
                <a:gd name="T48" fmla="*/ 7 w 17"/>
                <a:gd name="T49" fmla="*/ 1 h 6"/>
                <a:gd name="T50" fmla="*/ 7 w 17"/>
                <a:gd name="T51" fmla="*/ 2 h 6"/>
                <a:gd name="T52" fmla="*/ 7 w 17"/>
                <a:gd name="T53" fmla="*/ 3 h 6"/>
                <a:gd name="T54" fmla="*/ 7 w 17"/>
                <a:gd name="T55" fmla="*/ 4 h 6"/>
                <a:gd name="T56" fmla="*/ 7 w 17"/>
                <a:gd name="T57" fmla="*/ 5 h 6"/>
                <a:gd name="T58" fmla="*/ 7 w 17"/>
                <a:gd name="T59" fmla="*/ 5 h 6"/>
                <a:gd name="T60" fmla="*/ 8 w 17"/>
                <a:gd name="T61" fmla="*/ 5 h 6"/>
                <a:gd name="T62" fmla="*/ 8 w 17"/>
                <a:gd name="T63" fmla="*/ 6 h 6"/>
                <a:gd name="T64" fmla="*/ 9 w 17"/>
                <a:gd name="T65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" h="6">
                  <a:moveTo>
                    <a:pt x="9" y="5"/>
                  </a:moveTo>
                  <a:lnTo>
                    <a:pt x="11" y="4"/>
                  </a:lnTo>
                  <a:lnTo>
                    <a:pt x="12" y="3"/>
                  </a:lnTo>
                  <a:lnTo>
                    <a:pt x="13" y="3"/>
                  </a:lnTo>
                  <a:lnTo>
                    <a:pt x="14" y="3"/>
                  </a:lnTo>
                  <a:lnTo>
                    <a:pt x="15" y="4"/>
                  </a:lnTo>
                  <a:lnTo>
                    <a:pt x="16" y="4"/>
                  </a:lnTo>
                  <a:lnTo>
                    <a:pt x="17" y="4"/>
                  </a:lnTo>
                  <a:lnTo>
                    <a:pt x="14" y="2"/>
                  </a:lnTo>
                  <a:lnTo>
                    <a:pt x="10" y="1"/>
                  </a:lnTo>
                  <a:lnTo>
                    <a:pt x="8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3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1"/>
                  </a:lnTo>
                  <a:lnTo>
                    <a:pt x="5" y="1"/>
                  </a:lnTo>
                  <a:lnTo>
                    <a:pt x="6" y="1"/>
                  </a:lnTo>
                  <a:lnTo>
                    <a:pt x="7" y="1"/>
                  </a:lnTo>
                  <a:lnTo>
                    <a:pt x="7" y="2"/>
                  </a:lnTo>
                  <a:lnTo>
                    <a:pt x="7" y="3"/>
                  </a:lnTo>
                  <a:lnTo>
                    <a:pt x="7" y="4"/>
                  </a:lnTo>
                  <a:lnTo>
                    <a:pt x="7" y="5"/>
                  </a:lnTo>
                  <a:lnTo>
                    <a:pt x="7" y="5"/>
                  </a:lnTo>
                  <a:lnTo>
                    <a:pt x="8" y="5"/>
                  </a:lnTo>
                  <a:lnTo>
                    <a:pt x="8" y="6"/>
                  </a:lnTo>
                  <a:lnTo>
                    <a:pt x="9" y="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0" name="Freeform 2110">
              <a:extLst>
                <a:ext uri="{FF2B5EF4-FFF2-40B4-BE49-F238E27FC236}">
                  <a16:creationId xmlns:a16="http://schemas.microsoft.com/office/drawing/2014/main" id="{C6A418F8-C1CD-56D7-618C-38F8BFED069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5238" y="2079626"/>
              <a:ext cx="14288" cy="12700"/>
            </a:xfrm>
            <a:custGeom>
              <a:avLst/>
              <a:gdLst>
                <a:gd name="T0" fmla="*/ 3 w 9"/>
                <a:gd name="T1" fmla="*/ 5 h 8"/>
                <a:gd name="T2" fmla="*/ 5 w 9"/>
                <a:gd name="T3" fmla="*/ 5 h 8"/>
                <a:gd name="T4" fmla="*/ 7 w 9"/>
                <a:gd name="T5" fmla="*/ 6 h 8"/>
                <a:gd name="T6" fmla="*/ 8 w 9"/>
                <a:gd name="T7" fmla="*/ 7 h 8"/>
                <a:gd name="T8" fmla="*/ 9 w 9"/>
                <a:gd name="T9" fmla="*/ 7 h 8"/>
                <a:gd name="T10" fmla="*/ 9 w 9"/>
                <a:gd name="T11" fmla="*/ 8 h 8"/>
                <a:gd name="T12" fmla="*/ 9 w 9"/>
                <a:gd name="T13" fmla="*/ 7 h 8"/>
                <a:gd name="T14" fmla="*/ 9 w 9"/>
                <a:gd name="T15" fmla="*/ 5 h 8"/>
                <a:gd name="T16" fmla="*/ 9 w 9"/>
                <a:gd name="T17" fmla="*/ 4 h 8"/>
                <a:gd name="T18" fmla="*/ 8 w 9"/>
                <a:gd name="T19" fmla="*/ 3 h 8"/>
                <a:gd name="T20" fmla="*/ 7 w 9"/>
                <a:gd name="T21" fmla="*/ 2 h 8"/>
                <a:gd name="T22" fmla="*/ 6 w 9"/>
                <a:gd name="T23" fmla="*/ 2 h 8"/>
                <a:gd name="T24" fmla="*/ 5 w 9"/>
                <a:gd name="T25" fmla="*/ 1 h 8"/>
                <a:gd name="T26" fmla="*/ 1 w 9"/>
                <a:gd name="T27" fmla="*/ 0 h 8"/>
                <a:gd name="T28" fmla="*/ 1 w 9"/>
                <a:gd name="T29" fmla="*/ 0 h 8"/>
                <a:gd name="T30" fmla="*/ 0 w 9"/>
                <a:gd name="T31" fmla="*/ 2 h 8"/>
                <a:gd name="T32" fmla="*/ 0 w 9"/>
                <a:gd name="T33" fmla="*/ 4 h 8"/>
                <a:gd name="T34" fmla="*/ 1 w 9"/>
                <a:gd name="T35" fmla="*/ 4 h 8"/>
                <a:gd name="T36" fmla="*/ 3 w 9"/>
                <a:gd name="T3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" h="8">
                  <a:moveTo>
                    <a:pt x="3" y="5"/>
                  </a:moveTo>
                  <a:lnTo>
                    <a:pt x="5" y="5"/>
                  </a:lnTo>
                  <a:lnTo>
                    <a:pt x="7" y="6"/>
                  </a:lnTo>
                  <a:lnTo>
                    <a:pt x="8" y="7"/>
                  </a:lnTo>
                  <a:lnTo>
                    <a:pt x="9" y="7"/>
                  </a:lnTo>
                  <a:lnTo>
                    <a:pt x="9" y="8"/>
                  </a:lnTo>
                  <a:lnTo>
                    <a:pt x="9" y="7"/>
                  </a:lnTo>
                  <a:lnTo>
                    <a:pt x="9" y="5"/>
                  </a:lnTo>
                  <a:lnTo>
                    <a:pt x="9" y="4"/>
                  </a:lnTo>
                  <a:lnTo>
                    <a:pt x="8" y="3"/>
                  </a:lnTo>
                  <a:lnTo>
                    <a:pt x="7" y="2"/>
                  </a:lnTo>
                  <a:lnTo>
                    <a:pt x="6" y="2"/>
                  </a:lnTo>
                  <a:lnTo>
                    <a:pt x="5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1" y="4"/>
                  </a:lnTo>
                  <a:lnTo>
                    <a:pt x="3" y="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1" name="Freeform 2014">
              <a:extLst>
                <a:ext uri="{FF2B5EF4-FFF2-40B4-BE49-F238E27FC236}">
                  <a16:creationId xmlns:a16="http://schemas.microsoft.com/office/drawing/2014/main" id="{D7F8EEE1-00DB-507F-6B60-27010A8245C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5800" y="2763838"/>
              <a:ext cx="12700" cy="12700"/>
            </a:xfrm>
            <a:custGeom>
              <a:avLst/>
              <a:gdLst>
                <a:gd name="T0" fmla="*/ 3 w 8"/>
                <a:gd name="T1" fmla="*/ 0 h 8"/>
                <a:gd name="T2" fmla="*/ 1 w 8"/>
                <a:gd name="T3" fmla="*/ 1 h 8"/>
                <a:gd name="T4" fmla="*/ 0 w 8"/>
                <a:gd name="T5" fmla="*/ 3 h 8"/>
                <a:gd name="T6" fmla="*/ 1 w 8"/>
                <a:gd name="T7" fmla="*/ 5 h 8"/>
                <a:gd name="T8" fmla="*/ 3 w 8"/>
                <a:gd name="T9" fmla="*/ 5 h 8"/>
                <a:gd name="T10" fmla="*/ 4 w 8"/>
                <a:gd name="T11" fmla="*/ 5 h 8"/>
                <a:gd name="T12" fmla="*/ 6 w 8"/>
                <a:gd name="T13" fmla="*/ 6 h 8"/>
                <a:gd name="T14" fmla="*/ 7 w 8"/>
                <a:gd name="T15" fmla="*/ 8 h 8"/>
                <a:gd name="T16" fmla="*/ 8 w 8"/>
                <a:gd name="T17" fmla="*/ 5 h 8"/>
                <a:gd name="T18" fmla="*/ 7 w 8"/>
                <a:gd name="T19" fmla="*/ 5 h 8"/>
                <a:gd name="T20" fmla="*/ 6 w 8"/>
                <a:gd name="T21" fmla="*/ 4 h 8"/>
                <a:gd name="T22" fmla="*/ 3 w 8"/>
                <a:gd name="T23" fmla="*/ 1 h 8"/>
                <a:gd name="T24" fmla="*/ 3 w 8"/>
                <a:gd name="T25" fmla="*/ 0 h 8"/>
                <a:gd name="T26" fmla="*/ 3 w 8"/>
                <a:gd name="T2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" h="8">
                  <a:moveTo>
                    <a:pt x="3" y="0"/>
                  </a:moveTo>
                  <a:lnTo>
                    <a:pt x="1" y="1"/>
                  </a:lnTo>
                  <a:lnTo>
                    <a:pt x="0" y="3"/>
                  </a:lnTo>
                  <a:lnTo>
                    <a:pt x="1" y="5"/>
                  </a:lnTo>
                  <a:lnTo>
                    <a:pt x="3" y="5"/>
                  </a:lnTo>
                  <a:lnTo>
                    <a:pt x="4" y="5"/>
                  </a:lnTo>
                  <a:lnTo>
                    <a:pt x="6" y="6"/>
                  </a:lnTo>
                  <a:lnTo>
                    <a:pt x="7" y="8"/>
                  </a:lnTo>
                  <a:lnTo>
                    <a:pt x="8" y="5"/>
                  </a:lnTo>
                  <a:lnTo>
                    <a:pt x="7" y="5"/>
                  </a:lnTo>
                  <a:lnTo>
                    <a:pt x="6" y="4"/>
                  </a:lnTo>
                  <a:lnTo>
                    <a:pt x="3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2" name="Freeform 2018">
              <a:extLst>
                <a:ext uri="{FF2B5EF4-FFF2-40B4-BE49-F238E27FC236}">
                  <a16:creationId xmlns:a16="http://schemas.microsoft.com/office/drawing/2014/main" id="{30845BC5-AF61-FD6B-1D66-57C7DE93F2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2788" y="2736851"/>
              <a:ext cx="15875" cy="14288"/>
            </a:xfrm>
            <a:custGeom>
              <a:avLst/>
              <a:gdLst>
                <a:gd name="T0" fmla="*/ 8 w 10"/>
                <a:gd name="T1" fmla="*/ 9 h 9"/>
                <a:gd name="T2" fmla="*/ 9 w 10"/>
                <a:gd name="T3" fmla="*/ 9 h 9"/>
                <a:gd name="T4" fmla="*/ 10 w 10"/>
                <a:gd name="T5" fmla="*/ 9 h 9"/>
                <a:gd name="T6" fmla="*/ 10 w 10"/>
                <a:gd name="T7" fmla="*/ 8 h 9"/>
                <a:gd name="T8" fmla="*/ 9 w 10"/>
                <a:gd name="T9" fmla="*/ 7 h 9"/>
                <a:gd name="T10" fmla="*/ 6 w 10"/>
                <a:gd name="T11" fmla="*/ 5 h 9"/>
                <a:gd name="T12" fmla="*/ 5 w 10"/>
                <a:gd name="T13" fmla="*/ 4 h 9"/>
                <a:gd name="T14" fmla="*/ 4 w 10"/>
                <a:gd name="T15" fmla="*/ 2 h 9"/>
                <a:gd name="T16" fmla="*/ 5 w 10"/>
                <a:gd name="T17" fmla="*/ 0 h 9"/>
                <a:gd name="T18" fmla="*/ 4 w 10"/>
                <a:gd name="T19" fmla="*/ 0 h 9"/>
                <a:gd name="T20" fmla="*/ 3 w 10"/>
                <a:gd name="T21" fmla="*/ 2 h 9"/>
                <a:gd name="T22" fmla="*/ 0 w 10"/>
                <a:gd name="T23" fmla="*/ 5 h 9"/>
                <a:gd name="T24" fmla="*/ 0 w 10"/>
                <a:gd name="T25" fmla="*/ 7 h 9"/>
                <a:gd name="T26" fmla="*/ 4 w 10"/>
                <a:gd name="T27" fmla="*/ 7 h 9"/>
                <a:gd name="T28" fmla="*/ 8 w 10"/>
                <a:gd name="T2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" h="9">
                  <a:moveTo>
                    <a:pt x="8" y="9"/>
                  </a:moveTo>
                  <a:lnTo>
                    <a:pt x="9" y="9"/>
                  </a:lnTo>
                  <a:lnTo>
                    <a:pt x="10" y="9"/>
                  </a:lnTo>
                  <a:lnTo>
                    <a:pt x="10" y="8"/>
                  </a:lnTo>
                  <a:lnTo>
                    <a:pt x="9" y="7"/>
                  </a:lnTo>
                  <a:lnTo>
                    <a:pt x="6" y="5"/>
                  </a:lnTo>
                  <a:lnTo>
                    <a:pt x="5" y="4"/>
                  </a:lnTo>
                  <a:lnTo>
                    <a:pt x="4" y="2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4" y="7"/>
                  </a:lnTo>
                  <a:lnTo>
                    <a:pt x="8" y="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3" name="Freeform 2171">
              <a:extLst>
                <a:ext uri="{FF2B5EF4-FFF2-40B4-BE49-F238E27FC236}">
                  <a16:creationId xmlns:a16="http://schemas.microsoft.com/office/drawing/2014/main" id="{1DD3169B-3130-F791-522D-D92407BD4C7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9875" y="2506663"/>
              <a:ext cx="11113" cy="11113"/>
            </a:xfrm>
            <a:custGeom>
              <a:avLst/>
              <a:gdLst>
                <a:gd name="T0" fmla="*/ 6 w 7"/>
                <a:gd name="T1" fmla="*/ 7 h 7"/>
                <a:gd name="T2" fmla="*/ 7 w 7"/>
                <a:gd name="T3" fmla="*/ 7 h 7"/>
                <a:gd name="T4" fmla="*/ 7 w 7"/>
                <a:gd name="T5" fmla="*/ 5 h 7"/>
                <a:gd name="T6" fmla="*/ 6 w 7"/>
                <a:gd name="T7" fmla="*/ 5 h 7"/>
                <a:gd name="T8" fmla="*/ 5 w 7"/>
                <a:gd name="T9" fmla="*/ 3 h 7"/>
                <a:gd name="T10" fmla="*/ 5 w 7"/>
                <a:gd name="T11" fmla="*/ 2 h 7"/>
                <a:gd name="T12" fmla="*/ 5 w 7"/>
                <a:gd name="T13" fmla="*/ 1 h 7"/>
                <a:gd name="T14" fmla="*/ 3 w 7"/>
                <a:gd name="T15" fmla="*/ 0 h 7"/>
                <a:gd name="T16" fmla="*/ 0 w 7"/>
                <a:gd name="T17" fmla="*/ 1 h 7"/>
                <a:gd name="T18" fmla="*/ 0 w 7"/>
                <a:gd name="T19" fmla="*/ 2 h 7"/>
                <a:gd name="T20" fmla="*/ 1 w 7"/>
                <a:gd name="T21" fmla="*/ 3 h 7"/>
                <a:gd name="T22" fmla="*/ 2 w 7"/>
                <a:gd name="T23" fmla="*/ 3 h 7"/>
                <a:gd name="T24" fmla="*/ 3 w 7"/>
                <a:gd name="T25" fmla="*/ 3 h 7"/>
                <a:gd name="T26" fmla="*/ 4 w 7"/>
                <a:gd name="T27" fmla="*/ 4 h 7"/>
                <a:gd name="T28" fmla="*/ 5 w 7"/>
                <a:gd name="T29" fmla="*/ 5 h 7"/>
                <a:gd name="T30" fmla="*/ 5 w 7"/>
                <a:gd name="T31" fmla="*/ 6 h 7"/>
                <a:gd name="T32" fmla="*/ 6 w 7"/>
                <a:gd name="T3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7">
                  <a:moveTo>
                    <a:pt x="6" y="7"/>
                  </a:moveTo>
                  <a:lnTo>
                    <a:pt x="7" y="7"/>
                  </a:lnTo>
                  <a:lnTo>
                    <a:pt x="7" y="5"/>
                  </a:lnTo>
                  <a:lnTo>
                    <a:pt x="6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1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3"/>
                  </a:lnTo>
                  <a:lnTo>
                    <a:pt x="2" y="3"/>
                  </a:lnTo>
                  <a:lnTo>
                    <a:pt x="3" y="3"/>
                  </a:lnTo>
                  <a:lnTo>
                    <a:pt x="4" y="4"/>
                  </a:lnTo>
                  <a:lnTo>
                    <a:pt x="5" y="5"/>
                  </a:lnTo>
                  <a:lnTo>
                    <a:pt x="5" y="6"/>
                  </a:lnTo>
                  <a:lnTo>
                    <a:pt x="6" y="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4" name="Freeform 2173">
              <a:extLst>
                <a:ext uri="{FF2B5EF4-FFF2-40B4-BE49-F238E27FC236}">
                  <a16:creationId xmlns:a16="http://schemas.microsoft.com/office/drawing/2014/main" id="{BEC86956-9E8A-281C-BFD9-4633B82013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4475" y="2522538"/>
              <a:ext cx="6350" cy="6350"/>
            </a:xfrm>
            <a:custGeom>
              <a:avLst/>
              <a:gdLst>
                <a:gd name="T0" fmla="*/ 3 w 4"/>
                <a:gd name="T1" fmla="*/ 0 h 4"/>
                <a:gd name="T2" fmla="*/ 2 w 4"/>
                <a:gd name="T3" fmla="*/ 0 h 4"/>
                <a:gd name="T4" fmla="*/ 1 w 4"/>
                <a:gd name="T5" fmla="*/ 0 h 4"/>
                <a:gd name="T6" fmla="*/ 0 w 4"/>
                <a:gd name="T7" fmla="*/ 0 h 4"/>
                <a:gd name="T8" fmla="*/ 0 w 4"/>
                <a:gd name="T9" fmla="*/ 2 h 4"/>
                <a:gd name="T10" fmla="*/ 0 w 4"/>
                <a:gd name="T11" fmla="*/ 4 h 4"/>
                <a:gd name="T12" fmla="*/ 2 w 4"/>
                <a:gd name="T13" fmla="*/ 4 h 4"/>
                <a:gd name="T14" fmla="*/ 4 w 4"/>
                <a:gd name="T15" fmla="*/ 4 h 4"/>
                <a:gd name="T16" fmla="*/ 3 w 4"/>
                <a:gd name="T17" fmla="*/ 3 h 4"/>
                <a:gd name="T18" fmla="*/ 3 w 4"/>
                <a:gd name="T19" fmla="*/ 1 h 4"/>
                <a:gd name="T20" fmla="*/ 3 w 4"/>
                <a:gd name="T2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4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3" y="3"/>
                  </a:lnTo>
                  <a:lnTo>
                    <a:pt x="3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5" name="Freeform 2015">
              <a:extLst>
                <a:ext uri="{FF2B5EF4-FFF2-40B4-BE49-F238E27FC236}">
                  <a16:creationId xmlns:a16="http://schemas.microsoft.com/office/drawing/2014/main" id="{F4AE2BB0-9C2E-4AD8-9D18-D34FFBA94954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9900" y="2736851"/>
              <a:ext cx="7938" cy="7938"/>
            </a:xfrm>
            <a:custGeom>
              <a:avLst/>
              <a:gdLst>
                <a:gd name="T0" fmla="*/ 2 w 5"/>
                <a:gd name="T1" fmla="*/ 5 h 5"/>
                <a:gd name="T2" fmla="*/ 3 w 5"/>
                <a:gd name="T3" fmla="*/ 4 h 5"/>
                <a:gd name="T4" fmla="*/ 5 w 5"/>
                <a:gd name="T5" fmla="*/ 2 h 5"/>
                <a:gd name="T6" fmla="*/ 4 w 5"/>
                <a:gd name="T7" fmla="*/ 0 h 5"/>
                <a:gd name="T8" fmla="*/ 2 w 5"/>
                <a:gd name="T9" fmla="*/ 0 h 5"/>
                <a:gd name="T10" fmla="*/ 1 w 5"/>
                <a:gd name="T11" fmla="*/ 0 h 5"/>
                <a:gd name="T12" fmla="*/ 0 w 5"/>
                <a:gd name="T13" fmla="*/ 0 h 5"/>
                <a:gd name="T14" fmla="*/ 0 w 5"/>
                <a:gd name="T15" fmla="*/ 1 h 5"/>
                <a:gd name="T16" fmla="*/ 0 w 5"/>
                <a:gd name="T17" fmla="*/ 3 h 5"/>
                <a:gd name="T18" fmla="*/ 1 w 5"/>
                <a:gd name="T19" fmla="*/ 3 h 5"/>
                <a:gd name="T20" fmla="*/ 1 w 5"/>
                <a:gd name="T21" fmla="*/ 4 h 5"/>
                <a:gd name="T22" fmla="*/ 2 w 5"/>
                <a:gd name="T2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" h="5">
                  <a:moveTo>
                    <a:pt x="2" y="5"/>
                  </a:moveTo>
                  <a:lnTo>
                    <a:pt x="3" y="4"/>
                  </a:lnTo>
                  <a:lnTo>
                    <a:pt x="5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2" y="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6" name="Freeform 2016">
              <a:extLst>
                <a:ext uri="{FF2B5EF4-FFF2-40B4-BE49-F238E27FC236}">
                  <a16:creationId xmlns:a16="http://schemas.microsoft.com/office/drawing/2014/main" id="{500A7197-2171-6E1E-FB5E-AE95AA9CD2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3238" y="2759076"/>
              <a:ext cx="11113" cy="12700"/>
            </a:xfrm>
            <a:custGeom>
              <a:avLst/>
              <a:gdLst>
                <a:gd name="T0" fmla="*/ 3 w 7"/>
                <a:gd name="T1" fmla="*/ 0 h 8"/>
                <a:gd name="T2" fmla="*/ 1 w 7"/>
                <a:gd name="T3" fmla="*/ 0 h 8"/>
                <a:gd name="T4" fmla="*/ 1 w 7"/>
                <a:gd name="T5" fmla="*/ 1 h 8"/>
                <a:gd name="T6" fmla="*/ 0 w 7"/>
                <a:gd name="T7" fmla="*/ 3 h 8"/>
                <a:gd name="T8" fmla="*/ 0 w 7"/>
                <a:gd name="T9" fmla="*/ 5 h 8"/>
                <a:gd name="T10" fmla="*/ 1 w 7"/>
                <a:gd name="T11" fmla="*/ 7 h 8"/>
                <a:gd name="T12" fmla="*/ 1 w 7"/>
                <a:gd name="T13" fmla="*/ 8 h 8"/>
                <a:gd name="T14" fmla="*/ 2 w 7"/>
                <a:gd name="T15" fmla="*/ 8 h 8"/>
                <a:gd name="T16" fmla="*/ 3 w 7"/>
                <a:gd name="T17" fmla="*/ 8 h 8"/>
                <a:gd name="T18" fmla="*/ 5 w 7"/>
                <a:gd name="T19" fmla="*/ 7 h 8"/>
                <a:gd name="T20" fmla="*/ 7 w 7"/>
                <a:gd name="T21" fmla="*/ 5 h 8"/>
                <a:gd name="T22" fmla="*/ 7 w 7"/>
                <a:gd name="T23" fmla="*/ 3 h 8"/>
                <a:gd name="T24" fmla="*/ 6 w 7"/>
                <a:gd name="T25" fmla="*/ 1 h 8"/>
                <a:gd name="T26" fmla="*/ 5 w 7"/>
                <a:gd name="T27" fmla="*/ 0 h 8"/>
                <a:gd name="T28" fmla="*/ 3 w 7"/>
                <a:gd name="T2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" h="8">
                  <a:moveTo>
                    <a:pt x="3" y="0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1" y="7"/>
                  </a:lnTo>
                  <a:lnTo>
                    <a:pt x="1" y="8"/>
                  </a:lnTo>
                  <a:lnTo>
                    <a:pt x="2" y="8"/>
                  </a:lnTo>
                  <a:lnTo>
                    <a:pt x="3" y="8"/>
                  </a:lnTo>
                  <a:lnTo>
                    <a:pt x="5" y="7"/>
                  </a:lnTo>
                  <a:lnTo>
                    <a:pt x="7" y="5"/>
                  </a:lnTo>
                  <a:lnTo>
                    <a:pt x="7" y="3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7" name="Freeform 2019">
              <a:extLst>
                <a:ext uri="{FF2B5EF4-FFF2-40B4-BE49-F238E27FC236}">
                  <a16:creationId xmlns:a16="http://schemas.microsoft.com/office/drawing/2014/main" id="{15DA20B0-DF1A-809A-27D6-BF34CD8EFC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5325" y="2759076"/>
              <a:ext cx="9525" cy="11113"/>
            </a:xfrm>
            <a:custGeom>
              <a:avLst/>
              <a:gdLst>
                <a:gd name="T0" fmla="*/ 4 w 6"/>
                <a:gd name="T1" fmla="*/ 7 h 7"/>
                <a:gd name="T2" fmla="*/ 4 w 6"/>
                <a:gd name="T3" fmla="*/ 7 h 7"/>
                <a:gd name="T4" fmla="*/ 5 w 6"/>
                <a:gd name="T5" fmla="*/ 7 h 7"/>
                <a:gd name="T6" fmla="*/ 5 w 6"/>
                <a:gd name="T7" fmla="*/ 7 h 7"/>
                <a:gd name="T8" fmla="*/ 5 w 6"/>
                <a:gd name="T9" fmla="*/ 6 h 7"/>
                <a:gd name="T10" fmla="*/ 6 w 6"/>
                <a:gd name="T11" fmla="*/ 5 h 7"/>
                <a:gd name="T12" fmla="*/ 5 w 6"/>
                <a:gd name="T13" fmla="*/ 3 h 7"/>
                <a:gd name="T14" fmla="*/ 4 w 6"/>
                <a:gd name="T15" fmla="*/ 2 h 7"/>
                <a:gd name="T16" fmla="*/ 4 w 6"/>
                <a:gd name="T17" fmla="*/ 0 h 7"/>
                <a:gd name="T18" fmla="*/ 3 w 6"/>
                <a:gd name="T19" fmla="*/ 0 h 7"/>
                <a:gd name="T20" fmla="*/ 2 w 6"/>
                <a:gd name="T21" fmla="*/ 1 h 7"/>
                <a:gd name="T22" fmla="*/ 1 w 6"/>
                <a:gd name="T23" fmla="*/ 1 h 7"/>
                <a:gd name="T24" fmla="*/ 0 w 6"/>
                <a:gd name="T25" fmla="*/ 2 h 7"/>
                <a:gd name="T26" fmla="*/ 0 w 6"/>
                <a:gd name="T27" fmla="*/ 4 h 7"/>
                <a:gd name="T28" fmla="*/ 1 w 6"/>
                <a:gd name="T29" fmla="*/ 5 h 7"/>
                <a:gd name="T30" fmla="*/ 2 w 6"/>
                <a:gd name="T31" fmla="*/ 5 h 7"/>
                <a:gd name="T32" fmla="*/ 4 w 6"/>
                <a:gd name="T3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" h="7">
                  <a:moveTo>
                    <a:pt x="4" y="7"/>
                  </a:moveTo>
                  <a:lnTo>
                    <a:pt x="4" y="7"/>
                  </a:lnTo>
                  <a:lnTo>
                    <a:pt x="5" y="7"/>
                  </a:lnTo>
                  <a:lnTo>
                    <a:pt x="5" y="7"/>
                  </a:lnTo>
                  <a:lnTo>
                    <a:pt x="5" y="6"/>
                  </a:lnTo>
                  <a:lnTo>
                    <a:pt x="6" y="5"/>
                  </a:lnTo>
                  <a:lnTo>
                    <a:pt x="5" y="3"/>
                  </a:lnTo>
                  <a:lnTo>
                    <a:pt x="4" y="2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5"/>
                  </a:lnTo>
                  <a:lnTo>
                    <a:pt x="4" y="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8" name="Freeform 2022">
              <a:extLst>
                <a:ext uri="{FF2B5EF4-FFF2-40B4-BE49-F238E27FC236}">
                  <a16:creationId xmlns:a16="http://schemas.microsoft.com/office/drawing/2014/main" id="{0D6A1410-EC49-34B4-1A3F-07DE1CE3FA3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9800" y="2638426"/>
              <a:ext cx="4763" cy="4763"/>
            </a:xfrm>
            <a:custGeom>
              <a:avLst/>
              <a:gdLst>
                <a:gd name="T0" fmla="*/ 2 w 3"/>
                <a:gd name="T1" fmla="*/ 2 h 3"/>
                <a:gd name="T2" fmla="*/ 3 w 3"/>
                <a:gd name="T3" fmla="*/ 1 h 3"/>
                <a:gd name="T4" fmla="*/ 1 w 3"/>
                <a:gd name="T5" fmla="*/ 0 h 3"/>
                <a:gd name="T6" fmla="*/ 0 w 3"/>
                <a:gd name="T7" fmla="*/ 0 h 3"/>
                <a:gd name="T8" fmla="*/ 1 w 3"/>
                <a:gd name="T9" fmla="*/ 3 h 3"/>
                <a:gd name="T10" fmla="*/ 2 w 3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lnTo>
                    <a:pt x="3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1" y="3"/>
                  </a:lnTo>
                  <a:lnTo>
                    <a:pt x="2" y="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9" name="Freeform 2176">
              <a:extLst>
                <a:ext uri="{FF2B5EF4-FFF2-40B4-BE49-F238E27FC236}">
                  <a16:creationId xmlns:a16="http://schemas.microsoft.com/office/drawing/2014/main" id="{234B2E8A-F2C2-286F-44C6-D402EA4433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7338" y="2579688"/>
              <a:ext cx="6350" cy="20638"/>
            </a:xfrm>
            <a:custGeom>
              <a:avLst/>
              <a:gdLst>
                <a:gd name="T0" fmla="*/ 3 w 4"/>
                <a:gd name="T1" fmla="*/ 4 h 13"/>
                <a:gd name="T2" fmla="*/ 4 w 4"/>
                <a:gd name="T3" fmla="*/ 4 h 13"/>
                <a:gd name="T4" fmla="*/ 4 w 4"/>
                <a:gd name="T5" fmla="*/ 4 h 13"/>
                <a:gd name="T6" fmla="*/ 4 w 4"/>
                <a:gd name="T7" fmla="*/ 4 h 13"/>
                <a:gd name="T8" fmla="*/ 4 w 4"/>
                <a:gd name="T9" fmla="*/ 4 h 13"/>
                <a:gd name="T10" fmla="*/ 4 w 4"/>
                <a:gd name="T11" fmla="*/ 3 h 13"/>
                <a:gd name="T12" fmla="*/ 4 w 4"/>
                <a:gd name="T13" fmla="*/ 2 h 13"/>
                <a:gd name="T14" fmla="*/ 4 w 4"/>
                <a:gd name="T15" fmla="*/ 1 h 13"/>
                <a:gd name="T16" fmla="*/ 4 w 4"/>
                <a:gd name="T17" fmla="*/ 0 h 13"/>
                <a:gd name="T18" fmla="*/ 4 w 4"/>
                <a:gd name="T19" fmla="*/ 1 h 13"/>
                <a:gd name="T20" fmla="*/ 4 w 4"/>
                <a:gd name="T21" fmla="*/ 1 h 13"/>
                <a:gd name="T22" fmla="*/ 3 w 4"/>
                <a:gd name="T23" fmla="*/ 1 h 13"/>
                <a:gd name="T24" fmla="*/ 3 w 4"/>
                <a:gd name="T25" fmla="*/ 2 h 13"/>
                <a:gd name="T26" fmla="*/ 2 w 4"/>
                <a:gd name="T27" fmla="*/ 3 h 13"/>
                <a:gd name="T28" fmla="*/ 1 w 4"/>
                <a:gd name="T29" fmla="*/ 4 h 13"/>
                <a:gd name="T30" fmla="*/ 0 w 4"/>
                <a:gd name="T31" fmla="*/ 5 h 13"/>
                <a:gd name="T32" fmla="*/ 0 w 4"/>
                <a:gd name="T33" fmla="*/ 6 h 13"/>
                <a:gd name="T34" fmla="*/ 0 w 4"/>
                <a:gd name="T35" fmla="*/ 7 h 13"/>
                <a:gd name="T36" fmla="*/ 1 w 4"/>
                <a:gd name="T37" fmla="*/ 8 h 13"/>
                <a:gd name="T38" fmla="*/ 1 w 4"/>
                <a:gd name="T39" fmla="*/ 9 h 13"/>
                <a:gd name="T40" fmla="*/ 1 w 4"/>
                <a:gd name="T41" fmla="*/ 10 h 13"/>
                <a:gd name="T42" fmla="*/ 0 w 4"/>
                <a:gd name="T43" fmla="*/ 11 h 13"/>
                <a:gd name="T44" fmla="*/ 0 w 4"/>
                <a:gd name="T45" fmla="*/ 11 h 13"/>
                <a:gd name="T46" fmla="*/ 1 w 4"/>
                <a:gd name="T47" fmla="*/ 12 h 13"/>
                <a:gd name="T48" fmla="*/ 2 w 4"/>
                <a:gd name="T49" fmla="*/ 13 h 13"/>
                <a:gd name="T50" fmla="*/ 2 w 4"/>
                <a:gd name="T51" fmla="*/ 12 h 13"/>
                <a:gd name="T52" fmla="*/ 2 w 4"/>
                <a:gd name="T53" fmla="*/ 11 h 13"/>
                <a:gd name="T54" fmla="*/ 3 w 4"/>
                <a:gd name="T55" fmla="*/ 11 h 13"/>
                <a:gd name="T56" fmla="*/ 3 w 4"/>
                <a:gd name="T57" fmla="*/ 10 h 13"/>
                <a:gd name="T58" fmla="*/ 2 w 4"/>
                <a:gd name="T59" fmla="*/ 10 h 13"/>
                <a:gd name="T60" fmla="*/ 3 w 4"/>
                <a:gd name="T61" fmla="*/ 9 h 13"/>
                <a:gd name="T62" fmla="*/ 3 w 4"/>
                <a:gd name="T63" fmla="*/ 8 h 13"/>
                <a:gd name="T64" fmla="*/ 3 w 4"/>
                <a:gd name="T65" fmla="*/ 7 h 13"/>
                <a:gd name="T66" fmla="*/ 2 w 4"/>
                <a:gd name="T67" fmla="*/ 5 h 13"/>
                <a:gd name="T68" fmla="*/ 3 w 4"/>
                <a:gd name="T69" fmla="*/ 5 h 13"/>
                <a:gd name="T70" fmla="*/ 3 w 4"/>
                <a:gd name="T71" fmla="*/ 4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" h="13">
                  <a:moveTo>
                    <a:pt x="3" y="4"/>
                  </a:move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3"/>
                  </a:lnTo>
                  <a:lnTo>
                    <a:pt x="4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2" y="3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1" y="10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1" y="12"/>
                  </a:lnTo>
                  <a:lnTo>
                    <a:pt x="2" y="13"/>
                  </a:lnTo>
                  <a:lnTo>
                    <a:pt x="2" y="12"/>
                  </a:lnTo>
                  <a:lnTo>
                    <a:pt x="2" y="11"/>
                  </a:lnTo>
                  <a:lnTo>
                    <a:pt x="3" y="11"/>
                  </a:lnTo>
                  <a:lnTo>
                    <a:pt x="3" y="10"/>
                  </a:lnTo>
                  <a:lnTo>
                    <a:pt x="2" y="10"/>
                  </a:lnTo>
                  <a:lnTo>
                    <a:pt x="3" y="9"/>
                  </a:lnTo>
                  <a:lnTo>
                    <a:pt x="3" y="8"/>
                  </a:lnTo>
                  <a:lnTo>
                    <a:pt x="3" y="7"/>
                  </a:lnTo>
                  <a:lnTo>
                    <a:pt x="2" y="5"/>
                  </a:lnTo>
                  <a:lnTo>
                    <a:pt x="3" y="5"/>
                  </a:lnTo>
                  <a:lnTo>
                    <a:pt x="3" y="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20" name="Freeform 2006">
              <a:extLst>
                <a:ext uri="{FF2B5EF4-FFF2-40B4-BE49-F238E27FC236}">
                  <a16:creationId xmlns:a16="http://schemas.microsoft.com/office/drawing/2014/main" id="{7316A07A-0D63-962D-F905-1044CB8F208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16625" y="2633663"/>
              <a:ext cx="14288" cy="14288"/>
            </a:xfrm>
            <a:custGeom>
              <a:avLst/>
              <a:gdLst>
                <a:gd name="T0" fmla="*/ 1 w 9"/>
                <a:gd name="T1" fmla="*/ 9 h 9"/>
                <a:gd name="T2" fmla="*/ 2 w 9"/>
                <a:gd name="T3" fmla="*/ 9 h 9"/>
                <a:gd name="T4" fmla="*/ 4 w 9"/>
                <a:gd name="T5" fmla="*/ 7 h 9"/>
                <a:gd name="T6" fmla="*/ 5 w 9"/>
                <a:gd name="T7" fmla="*/ 6 h 9"/>
                <a:gd name="T8" fmla="*/ 7 w 9"/>
                <a:gd name="T9" fmla="*/ 6 h 9"/>
                <a:gd name="T10" fmla="*/ 9 w 9"/>
                <a:gd name="T11" fmla="*/ 4 h 9"/>
                <a:gd name="T12" fmla="*/ 9 w 9"/>
                <a:gd name="T13" fmla="*/ 2 h 9"/>
                <a:gd name="T14" fmla="*/ 7 w 9"/>
                <a:gd name="T15" fmla="*/ 1 h 9"/>
                <a:gd name="T16" fmla="*/ 5 w 9"/>
                <a:gd name="T17" fmla="*/ 0 h 9"/>
                <a:gd name="T18" fmla="*/ 2 w 9"/>
                <a:gd name="T19" fmla="*/ 0 h 9"/>
                <a:gd name="T20" fmla="*/ 1 w 9"/>
                <a:gd name="T21" fmla="*/ 1 h 9"/>
                <a:gd name="T22" fmla="*/ 1 w 9"/>
                <a:gd name="T23" fmla="*/ 1 h 9"/>
                <a:gd name="T24" fmla="*/ 1 w 9"/>
                <a:gd name="T25" fmla="*/ 2 h 9"/>
                <a:gd name="T26" fmla="*/ 1 w 9"/>
                <a:gd name="T27" fmla="*/ 3 h 9"/>
                <a:gd name="T28" fmla="*/ 1 w 9"/>
                <a:gd name="T29" fmla="*/ 4 h 9"/>
                <a:gd name="T30" fmla="*/ 0 w 9"/>
                <a:gd name="T31" fmla="*/ 5 h 9"/>
                <a:gd name="T32" fmla="*/ 0 w 9"/>
                <a:gd name="T33" fmla="*/ 8 h 9"/>
                <a:gd name="T34" fmla="*/ 0 w 9"/>
                <a:gd name="T35" fmla="*/ 9 h 9"/>
                <a:gd name="T36" fmla="*/ 1 w 9"/>
                <a:gd name="T37" fmla="*/ 9 h 9"/>
                <a:gd name="T38" fmla="*/ 1 w 9"/>
                <a:gd name="T39" fmla="*/ 9 h 9"/>
                <a:gd name="T40" fmla="*/ 3 w 9"/>
                <a:gd name="T41" fmla="*/ 3 h 9"/>
                <a:gd name="T42" fmla="*/ 5 w 9"/>
                <a:gd name="T43" fmla="*/ 4 h 9"/>
                <a:gd name="T44" fmla="*/ 4 w 9"/>
                <a:gd name="T45" fmla="*/ 5 h 9"/>
                <a:gd name="T46" fmla="*/ 3 w 9"/>
                <a:gd name="T47" fmla="*/ 6 h 9"/>
                <a:gd name="T48" fmla="*/ 2 w 9"/>
                <a:gd name="T49" fmla="*/ 3 h 9"/>
                <a:gd name="T50" fmla="*/ 3 w 9"/>
                <a:gd name="T51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" h="9">
                  <a:moveTo>
                    <a:pt x="1" y="9"/>
                  </a:moveTo>
                  <a:lnTo>
                    <a:pt x="2" y="9"/>
                  </a:lnTo>
                  <a:lnTo>
                    <a:pt x="4" y="7"/>
                  </a:lnTo>
                  <a:lnTo>
                    <a:pt x="5" y="6"/>
                  </a:lnTo>
                  <a:lnTo>
                    <a:pt x="7" y="6"/>
                  </a:lnTo>
                  <a:lnTo>
                    <a:pt x="9" y="4"/>
                  </a:lnTo>
                  <a:lnTo>
                    <a:pt x="9" y="2"/>
                  </a:lnTo>
                  <a:lnTo>
                    <a:pt x="7" y="1"/>
                  </a:lnTo>
                  <a:lnTo>
                    <a:pt x="5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9"/>
                  </a:lnTo>
                  <a:lnTo>
                    <a:pt x="1" y="9"/>
                  </a:lnTo>
                  <a:lnTo>
                    <a:pt x="1" y="9"/>
                  </a:lnTo>
                  <a:close/>
                  <a:moveTo>
                    <a:pt x="3" y="3"/>
                  </a:moveTo>
                  <a:lnTo>
                    <a:pt x="5" y="4"/>
                  </a:lnTo>
                  <a:lnTo>
                    <a:pt x="4" y="5"/>
                  </a:lnTo>
                  <a:lnTo>
                    <a:pt x="3" y="6"/>
                  </a:lnTo>
                  <a:lnTo>
                    <a:pt x="2" y="3"/>
                  </a:lnTo>
                  <a:lnTo>
                    <a:pt x="3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21" name="Freeform 2020">
              <a:extLst>
                <a:ext uri="{FF2B5EF4-FFF2-40B4-BE49-F238E27FC236}">
                  <a16:creationId xmlns:a16="http://schemas.microsoft.com/office/drawing/2014/main" id="{0A46F0AD-20EB-6CE4-9964-46FDFD893D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6438" y="2755901"/>
              <a:ext cx="7938" cy="9525"/>
            </a:xfrm>
            <a:custGeom>
              <a:avLst/>
              <a:gdLst>
                <a:gd name="T0" fmla="*/ 1 w 5"/>
                <a:gd name="T1" fmla="*/ 2 h 6"/>
                <a:gd name="T2" fmla="*/ 0 w 5"/>
                <a:gd name="T3" fmla="*/ 2 h 6"/>
                <a:gd name="T4" fmla="*/ 0 w 5"/>
                <a:gd name="T5" fmla="*/ 2 h 6"/>
                <a:gd name="T6" fmla="*/ 2 w 5"/>
                <a:gd name="T7" fmla="*/ 6 h 6"/>
                <a:gd name="T8" fmla="*/ 4 w 5"/>
                <a:gd name="T9" fmla="*/ 6 h 6"/>
                <a:gd name="T10" fmla="*/ 5 w 5"/>
                <a:gd name="T11" fmla="*/ 3 h 6"/>
                <a:gd name="T12" fmla="*/ 5 w 5"/>
                <a:gd name="T13" fmla="*/ 2 h 6"/>
                <a:gd name="T14" fmla="*/ 4 w 5"/>
                <a:gd name="T15" fmla="*/ 2 h 6"/>
                <a:gd name="T16" fmla="*/ 2 w 5"/>
                <a:gd name="T17" fmla="*/ 0 h 6"/>
                <a:gd name="T18" fmla="*/ 1 w 5"/>
                <a:gd name="T19" fmla="*/ 1 h 6"/>
                <a:gd name="T20" fmla="*/ 2 w 5"/>
                <a:gd name="T21" fmla="*/ 2 h 6"/>
                <a:gd name="T22" fmla="*/ 3 w 5"/>
                <a:gd name="T23" fmla="*/ 2 h 6"/>
                <a:gd name="T24" fmla="*/ 2 w 5"/>
                <a:gd name="T25" fmla="*/ 2 h 6"/>
                <a:gd name="T26" fmla="*/ 1 w 5"/>
                <a:gd name="T27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" h="6">
                  <a:moveTo>
                    <a:pt x="1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2" y="6"/>
                  </a:lnTo>
                  <a:lnTo>
                    <a:pt x="4" y="6"/>
                  </a:lnTo>
                  <a:lnTo>
                    <a:pt x="5" y="3"/>
                  </a:lnTo>
                  <a:lnTo>
                    <a:pt x="5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1" y="1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1" y="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22" name="Freeform 2082">
              <a:extLst>
                <a:ext uri="{FF2B5EF4-FFF2-40B4-BE49-F238E27FC236}">
                  <a16:creationId xmlns:a16="http://schemas.microsoft.com/office/drawing/2014/main" id="{5505DE9F-E604-10CC-58E8-2541DF8FC99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7063" y="2452688"/>
              <a:ext cx="6350" cy="6350"/>
            </a:xfrm>
            <a:custGeom>
              <a:avLst/>
              <a:gdLst>
                <a:gd name="T0" fmla="*/ 4 w 4"/>
                <a:gd name="T1" fmla="*/ 3 h 4"/>
                <a:gd name="T2" fmla="*/ 4 w 4"/>
                <a:gd name="T3" fmla="*/ 1 h 4"/>
                <a:gd name="T4" fmla="*/ 3 w 4"/>
                <a:gd name="T5" fmla="*/ 1 h 4"/>
                <a:gd name="T6" fmla="*/ 2 w 4"/>
                <a:gd name="T7" fmla="*/ 0 h 4"/>
                <a:gd name="T8" fmla="*/ 1 w 4"/>
                <a:gd name="T9" fmla="*/ 0 h 4"/>
                <a:gd name="T10" fmla="*/ 0 w 4"/>
                <a:gd name="T11" fmla="*/ 2 h 4"/>
                <a:gd name="T12" fmla="*/ 1 w 4"/>
                <a:gd name="T13" fmla="*/ 3 h 4"/>
                <a:gd name="T14" fmla="*/ 2 w 4"/>
                <a:gd name="T15" fmla="*/ 4 h 4"/>
                <a:gd name="T16" fmla="*/ 3 w 4"/>
                <a:gd name="T17" fmla="*/ 4 h 4"/>
                <a:gd name="T18" fmla="*/ 4 w 4"/>
                <a:gd name="T1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4">
                  <a:moveTo>
                    <a:pt x="4" y="3"/>
                  </a:moveTo>
                  <a:lnTo>
                    <a:pt x="4" y="1"/>
                  </a:lnTo>
                  <a:lnTo>
                    <a:pt x="3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1" y="3"/>
                  </a:lnTo>
                  <a:lnTo>
                    <a:pt x="2" y="4"/>
                  </a:lnTo>
                  <a:lnTo>
                    <a:pt x="3" y="4"/>
                  </a:lnTo>
                  <a:lnTo>
                    <a:pt x="4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23" name="Freeform 2084">
              <a:extLst>
                <a:ext uri="{FF2B5EF4-FFF2-40B4-BE49-F238E27FC236}">
                  <a16:creationId xmlns:a16="http://schemas.microsoft.com/office/drawing/2014/main" id="{A70FF8F9-FAD2-F7AD-4723-AECF6DD909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1838" y="2501901"/>
              <a:ext cx="6350" cy="9525"/>
            </a:xfrm>
            <a:custGeom>
              <a:avLst/>
              <a:gdLst>
                <a:gd name="T0" fmla="*/ 2 w 4"/>
                <a:gd name="T1" fmla="*/ 6 h 6"/>
                <a:gd name="T2" fmla="*/ 2 w 4"/>
                <a:gd name="T3" fmla="*/ 5 h 6"/>
                <a:gd name="T4" fmla="*/ 4 w 4"/>
                <a:gd name="T5" fmla="*/ 3 h 6"/>
                <a:gd name="T6" fmla="*/ 4 w 4"/>
                <a:gd name="T7" fmla="*/ 2 h 6"/>
                <a:gd name="T8" fmla="*/ 3 w 4"/>
                <a:gd name="T9" fmla="*/ 1 h 6"/>
                <a:gd name="T10" fmla="*/ 2 w 4"/>
                <a:gd name="T11" fmla="*/ 1 h 6"/>
                <a:gd name="T12" fmla="*/ 2 w 4"/>
                <a:gd name="T13" fmla="*/ 0 h 6"/>
                <a:gd name="T14" fmla="*/ 1 w 4"/>
                <a:gd name="T15" fmla="*/ 0 h 6"/>
                <a:gd name="T16" fmla="*/ 0 w 4"/>
                <a:gd name="T17" fmla="*/ 1 h 6"/>
                <a:gd name="T18" fmla="*/ 0 w 4"/>
                <a:gd name="T19" fmla="*/ 2 h 6"/>
                <a:gd name="T20" fmla="*/ 0 w 4"/>
                <a:gd name="T21" fmla="*/ 3 h 6"/>
                <a:gd name="T22" fmla="*/ 0 w 4"/>
                <a:gd name="T23" fmla="*/ 4 h 6"/>
                <a:gd name="T24" fmla="*/ 0 w 4"/>
                <a:gd name="T25" fmla="*/ 5 h 6"/>
                <a:gd name="T26" fmla="*/ 1 w 4"/>
                <a:gd name="T27" fmla="*/ 5 h 6"/>
                <a:gd name="T28" fmla="*/ 2 w 4"/>
                <a:gd name="T29" fmla="*/ 5 h 6"/>
                <a:gd name="T30" fmla="*/ 2 w 4"/>
                <a:gd name="T31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" h="6">
                  <a:moveTo>
                    <a:pt x="2" y="6"/>
                  </a:moveTo>
                  <a:lnTo>
                    <a:pt x="2" y="5"/>
                  </a:lnTo>
                  <a:lnTo>
                    <a:pt x="4" y="3"/>
                  </a:lnTo>
                  <a:lnTo>
                    <a:pt x="4" y="2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5"/>
                  </a:lnTo>
                  <a:lnTo>
                    <a:pt x="2" y="5"/>
                  </a:lnTo>
                  <a:lnTo>
                    <a:pt x="2" y="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24" name="Freeform 2112">
              <a:extLst>
                <a:ext uri="{FF2B5EF4-FFF2-40B4-BE49-F238E27FC236}">
                  <a16:creationId xmlns:a16="http://schemas.microsoft.com/office/drawing/2014/main" id="{96D25864-946C-B0E1-0008-F25AFADF6E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3488" y="2003426"/>
              <a:ext cx="12700" cy="9525"/>
            </a:xfrm>
            <a:custGeom>
              <a:avLst/>
              <a:gdLst>
                <a:gd name="T0" fmla="*/ 2 w 8"/>
                <a:gd name="T1" fmla="*/ 6 h 6"/>
                <a:gd name="T2" fmla="*/ 4 w 8"/>
                <a:gd name="T3" fmla="*/ 4 h 6"/>
                <a:gd name="T4" fmla="*/ 5 w 8"/>
                <a:gd name="T5" fmla="*/ 4 h 6"/>
                <a:gd name="T6" fmla="*/ 5 w 8"/>
                <a:gd name="T7" fmla="*/ 3 h 6"/>
                <a:gd name="T8" fmla="*/ 5 w 8"/>
                <a:gd name="T9" fmla="*/ 2 h 6"/>
                <a:gd name="T10" fmla="*/ 7 w 8"/>
                <a:gd name="T11" fmla="*/ 1 h 6"/>
                <a:gd name="T12" fmla="*/ 8 w 8"/>
                <a:gd name="T13" fmla="*/ 0 h 6"/>
                <a:gd name="T14" fmla="*/ 6 w 8"/>
                <a:gd name="T15" fmla="*/ 0 h 6"/>
                <a:gd name="T16" fmla="*/ 4 w 8"/>
                <a:gd name="T17" fmla="*/ 0 h 6"/>
                <a:gd name="T18" fmla="*/ 3 w 8"/>
                <a:gd name="T19" fmla="*/ 1 h 6"/>
                <a:gd name="T20" fmla="*/ 1 w 8"/>
                <a:gd name="T21" fmla="*/ 3 h 6"/>
                <a:gd name="T22" fmla="*/ 0 w 8"/>
                <a:gd name="T23" fmla="*/ 4 h 6"/>
                <a:gd name="T24" fmla="*/ 0 w 8"/>
                <a:gd name="T25" fmla="*/ 5 h 6"/>
                <a:gd name="T26" fmla="*/ 1 w 8"/>
                <a:gd name="T27" fmla="*/ 5 h 6"/>
                <a:gd name="T28" fmla="*/ 1 w 8"/>
                <a:gd name="T29" fmla="*/ 6 h 6"/>
                <a:gd name="T30" fmla="*/ 2 w 8"/>
                <a:gd name="T31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" h="6">
                  <a:moveTo>
                    <a:pt x="2" y="6"/>
                  </a:moveTo>
                  <a:lnTo>
                    <a:pt x="4" y="4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7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5"/>
                  </a:lnTo>
                  <a:lnTo>
                    <a:pt x="1" y="6"/>
                  </a:lnTo>
                  <a:lnTo>
                    <a:pt x="2" y="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36272" name="Group 136271">
            <a:extLst>
              <a:ext uri="{FF2B5EF4-FFF2-40B4-BE49-F238E27FC236}">
                <a16:creationId xmlns:a16="http://schemas.microsoft.com/office/drawing/2014/main" id="{440FF76C-DF8A-5FDA-E05A-1D6DB36183CF}"/>
              </a:ext>
            </a:extLst>
          </p:cNvPr>
          <p:cNvGrpSpPr/>
          <p:nvPr/>
        </p:nvGrpSpPr>
        <p:grpSpPr>
          <a:xfrm>
            <a:off x="1773051" y="1162846"/>
            <a:ext cx="5545399" cy="3695262"/>
            <a:chOff x="1773051" y="1162846"/>
            <a:chExt cx="5545399" cy="3695262"/>
          </a:xfrm>
        </p:grpSpPr>
        <p:sp>
          <p:nvSpPr>
            <p:cNvPr id="5" name="Rectangle 204">
              <a:extLst>
                <a:ext uri="{FF2B5EF4-FFF2-40B4-BE49-F238E27FC236}">
                  <a16:creationId xmlns:a16="http://schemas.microsoft.com/office/drawing/2014/main" id="{A3A6E427-5AD2-4837-B41C-4115F0EAAA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7194" y="3744913"/>
              <a:ext cx="26289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Sudan</a:t>
              </a:r>
              <a:endParaRPr kumimoji="0" lang="zh-CN" altLang="zh-CN" sz="800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6" name="Rectangle 207">
              <a:extLst>
                <a:ext uri="{FF2B5EF4-FFF2-40B4-BE49-F238E27FC236}">
                  <a16:creationId xmlns:a16="http://schemas.microsoft.com/office/drawing/2014/main" id="{90F0EBBB-324D-F12C-0CFB-65ADCA792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7657" y="2409825"/>
              <a:ext cx="23564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Egypt</a:t>
              </a:r>
              <a:endParaRPr kumimoji="0" lang="zh-CN" altLang="zh-CN" sz="800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7" name="Rectangle 210">
              <a:extLst>
                <a:ext uri="{FF2B5EF4-FFF2-40B4-BE49-F238E27FC236}">
                  <a16:creationId xmlns:a16="http://schemas.microsoft.com/office/drawing/2014/main" id="{8A3BEC54-B23C-5E55-F8EF-3C6497728F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9003" y="2748757"/>
              <a:ext cx="538609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Saudi Arabia</a:t>
              </a:r>
              <a:endParaRPr kumimoji="0" lang="zh-CN" altLang="zh-CN" sz="800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" name="Rectangle 213">
              <a:extLst>
                <a:ext uri="{FF2B5EF4-FFF2-40B4-BE49-F238E27FC236}">
                  <a16:creationId xmlns:a16="http://schemas.microsoft.com/office/drawing/2014/main" id="{D04D2990-6FBD-6BC1-BFB8-89B031654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0521" y="4567160"/>
              <a:ext cx="35105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Ethiopia</a:t>
              </a:r>
              <a:endParaRPr kumimoji="0" lang="zh-CN" altLang="zh-CN" sz="800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" name="Rectangle 215">
              <a:extLst>
                <a:ext uri="{FF2B5EF4-FFF2-40B4-BE49-F238E27FC236}">
                  <a16:creationId xmlns:a16="http://schemas.microsoft.com/office/drawing/2014/main" id="{FE7AF0AF-DF1C-AD54-FA71-400FC8AE23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2838" y="3804445"/>
              <a:ext cx="293350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Yemen</a:t>
              </a:r>
              <a:endParaRPr kumimoji="0" lang="zh-CN" altLang="zh-CN" sz="800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" name="Rectangle 216">
              <a:extLst>
                <a:ext uri="{FF2B5EF4-FFF2-40B4-BE49-F238E27FC236}">
                  <a16:creationId xmlns:a16="http://schemas.microsoft.com/office/drawing/2014/main" id="{6F487389-1B66-8FCA-061F-AB169C440B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8397" y="4513622"/>
              <a:ext cx="339837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Somalia</a:t>
              </a:r>
              <a:endParaRPr kumimoji="0" lang="zh-CN" altLang="zh-CN" sz="800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" name="Rectangle 217">
              <a:extLst>
                <a:ext uri="{FF2B5EF4-FFF2-40B4-BE49-F238E27FC236}">
                  <a16:creationId xmlns:a16="http://schemas.microsoft.com/office/drawing/2014/main" id="{6EA2FADD-827A-FAEB-DD73-DE4E3103D6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96897" y="3111501"/>
              <a:ext cx="258084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Oman</a:t>
              </a:r>
              <a:endParaRPr kumimoji="0" lang="zh-CN" altLang="zh-CN" sz="800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" name="Rectangle 227">
              <a:extLst>
                <a:ext uri="{FF2B5EF4-FFF2-40B4-BE49-F238E27FC236}">
                  <a16:creationId xmlns:a16="http://schemas.microsoft.com/office/drawing/2014/main" id="{912E6D3D-176C-6714-4AA1-8515B6EC10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2389" y="3790953"/>
              <a:ext cx="28693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Eritrea</a:t>
              </a:r>
              <a:endParaRPr kumimoji="0" lang="zh-CN" altLang="zh-CN" sz="800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" name="Rectangle 233">
              <a:extLst>
                <a:ext uri="{FF2B5EF4-FFF2-40B4-BE49-F238E27FC236}">
                  <a16:creationId xmlns:a16="http://schemas.microsoft.com/office/drawing/2014/main" id="{08655AF0-3876-704F-8D7F-0755F7B2F6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3615" y="1680289"/>
              <a:ext cx="23403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Israel</a:t>
              </a:r>
              <a:endParaRPr kumimoji="0" lang="zh-CN" altLang="zh-CN" sz="800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" name="Rectangle 237">
              <a:extLst>
                <a:ext uri="{FF2B5EF4-FFF2-40B4-BE49-F238E27FC236}">
                  <a16:creationId xmlns:a16="http://schemas.microsoft.com/office/drawing/2014/main" id="{461E841B-D987-7FC6-9050-E0703FC2A7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6450" y="4283790"/>
              <a:ext cx="339837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Djibouti</a:t>
              </a:r>
              <a:endParaRPr kumimoji="0" lang="zh-CN" altLang="zh-CN" sz="800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6229" name="Rectangle 207">
              <a:extLst>
                <a:ext uri="{FF2B5EF4-FFF2-40B4-BE49-F238E27FC236}">
                  <a16:creationId xmlns:a16="http://schemas.microsoft.com/office/drawing/2014/main" id="{045B6D3E-E307-EE7B-A416-F3C50947A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0297" y="2429948"/>
              <a:ext cx="21800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Libya</a:t>
              </a:r>
            </a:p>
          </p:txBody>
        </p:sp>
        <p:sp>
          <p:nvSpPr>
            <p:cNvPr id="136230" name="Rectangle 207">
              <a:extLst>
                <a:ext uri="{FF2B5EF4-FFF2-40B4-BE49-F238E27FC236}">
                  <a16:creationId xmlns:a16="http://schemas.microsoft.com/office/drawing/2014/main" id="{9C9C480B-938A-7467-BCEC-0604A283D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6155" y="4696140"/>
              <a:ext cx="354264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S. Sudan</a:t>
              </a:r>
            </a:p>
          </p:txBody>
        </p:sp>
        <p:sp>
          <p:nvSpPr>
            <p:cNvPr id="136231" name="Rectangle 207">
              <a:extLst>
                <a:ext uri="{FF2B5EF4-FFF2-40B4-BE49-F238E27FC236}">
                  <a16:creationId xmlns:a16="http://schemas.microsoft.com/office/drawing/2014/main" id="{6EA6B018-F426-803D-A750-30EB018682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8169" y="3629382"/>
              <a:ext cx="213200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Chad</a:t>
              </a:r>
            </a:p>
          </p:txBody>
        </p:sp>
        <p:sp>
          <p:nvSpPr>
            <p:cNvPr id="136232" name="Rectangle 207">
              <a:extLst>
                <a:ext uri="{FF2B5EF4-FFF2-40B4-BE49-F238E27FC236}">
                  <a16:creationId xmlns:a16="http://schemas.microsoft.com/office/drawing/2014/main" id="{FBB5E1B5-D4B3-D43A-793E-28CD42794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3051" y="4734997"/>
              <a:ext cx="83356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Central African Rep.</a:t>
              </a:r>
            </a:p>
          </p:txBody>
        </p:sp>
        <p:sp>
          <p:nvSpPr>
            <p:cNvPr id="136244" name="Rectangle 203">
              <a:extLst>
                <a:ext uri="{FF2B5EF4-FFF2-40B4-BE49-F238E27FC236}">
                  <a16:creationId xmlns:a16="http://schemas.microsoft.com/office/drawing/2014/main" id="{485AF852-E8E8-F8F5-5A6E-BB2554A85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7050" y="1603258"/>
              <a:ext cx="165110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zh-CN" altLang="zh-CN" sz="800" dirty="0">
                  <a:latin typeface="+mj-lt"/>
                  <a:ea typeface="宋体" panose="02010600030101010101" pitchFamily="2" charset="-122"/>
                </a:rPr>
                <a:t>Iran</a:t>
              </a:r>
            </a:p>
          </p:txBody>
        </p:sp>
        <p:sp>
          <p:nvSpPr>
            <p:cNvPr id="136245" name="Rectangle 211">
              <a:extLst>
                <a:ext uri="{FF2B5EF4-FFF2-40B4-BE49-F238E27FC236}">
                  <a16:creationId xmlns:a16="http://schemas.microsoft.com/office/drawing/2014/main" id="{3955B435-B833-E249-D356-184749E446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8625" y="1523883"/>
              <a:ext cx="165110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zh-CN" altLang="zh-CN" sz="800" dirty="0">
                  <a:latin typeface="+mj-lt"/>
                  <a:ea typeface="宋体" panose="02010600030101010101" pitchFamily="2" charset="-122"/>
                </a:rPr>
                <a:t>Iraq</a:t>
              </a:r>
            </a:p>
          </p:txBody>
        </p:sp>
        <p:sp>
          <p:nvSpPr>
            <p:cNvPr id="136246" name="Rectangle 212">
              <a:extLst>
                <a:ext uri="{FF2B5EF4-FFF2-40B4-BE49-F238E27FC236}">
                  <a16:creationId xmlns:a16="http://schemas.microsoft.com/office/drawing/2014/main" id="{421DCEB2-0A5D-F121-D984-C86DACC6BF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4740" y="2226351"/>
              <a:ext cx="35105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zh-CN" altLang="zh-CN" sz="800" dirty="0">
                  <a:latin typeface="+mj-lt"/>
                  <a:ea typeface="宋体" panose="02010600030101010101" pitchFamily="2" charset="-122"/>
                </a:rPr>
                <a:t>Pakistan</a:t>
              </a:r>
            </a:p>
          </p:txBody>
        </p:sp>
        <p:sp>
          <p:nvSpPr>
            <p:cNvPr id="136247" name="Rectangle 218">
              <a:extLst>
                <a:ext uri="{FF2B5EF4-FFF2-40B4-BE49-F238E27FC236}">
                  <a16:creationId xmlns:a16="http://schemas.microsoft.com/office/drawing/2014/main" id="{0CB9C70E-A78B-F478-5F4E-8B7DBE2617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8313" y="1412758"/>
              <a:ext cx="500137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zh-CN" altLang="zh-CN" sz="800" dirty="0">
                  <a:latin typeface="+mj-lt"/>
                  <a:ea typeface="宋体" panose="02010600030101010101" pitchFamily="2" charset="-122"/>
                </a:rPr>
                <a:t>Afghanistan</a:t>
              </a:r>
            </a:p>
          </p:txBody>
        </p:sp>
        <p:sp>
          <p:nvSpPr>
            <p:cNvPr id="136250" name="Rectangle 235">
              <a:extLst>
                <a:ext uri="{FF2B5EF4-FFF2-40B4-BE49-F238E27FC236}">
                  <a16:creationId xmlns:a16="http://schemas.microsoft.com/office/drawing/2014/main" id="{3934C85A-B352-D0A5-49FC-4502A8AB01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8771" y="2007358"/>
              <a:ext cx="28854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800" dirty="0">
                  <a:latin typeface="+mj-lt"/>
                  <a:ea typeface="宋体" panose="02010600030101010101" pitchFamily="2" charset="-122"/>
                </a:rPr>
                <a:t>Kuwait</a:t>
              </a:r>
            </a:p>
          </p:txBody>
        </p:sp>
        <p:sp>
          <p:nvSpPr>
            <p:cNvPr id="136251" name="Rectangle 238">
              <a:extLst>
                <a:ext uri="{FF2B5EF4-FFF2-40B4-BE49-F238E27FC236}">
                  <a16:creationId xmlns:a16="http://schemas.microsoft.com/office/drawing/2014/main" id="{116C1412-78E2-64EF-0205-9BAAC866D1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2738" y="2570164"/>
              <a:ext cx="237244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800" dirty="0">
                  <a:latin typeface="+mj-lt"/>
                  <a:ea typeface="宋体" panose="02010600030101010101" pitchFamily="2" charset="-122"/>
                </a:rPr>
                <a:t>Qatar</a:t>
              </a:r>
            </a:p>
          </p:txBody>
        </p:sp>
        <p:sp>
          <p:nvSpPr>
            <p:cNvPr id="136252" name="Rectangle 248">
              <a:extLst>
                <a:ext uri="{FF2B5EF4-FFF2-40B4-BE49-F238E27FC236}">
                  <a16:creationId xmlns:a16="http://schemas.microsoft.com/office/drawing/2014/main" id="{5C384B24-355E-E90C-33B7-D59A8E9594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2616" y="2412126"/>
              <a:ext cx="323807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800" dirty="0">
                  <a:latin typeface="+mj-lt"/>
                  <a:ea typeface="宋体" panose="02010600030101010101" pitchFamily="2" charset="-122"/>
                </a:rPr>
                <a:t>Bahrain</a:t>
              </a:r>
            </a:p>
          </p:txBody>
        </p:sp>
        <p:sp>
          <p:nvSpPr>
            <p:cNvPr id="136253" name="Rectangle 217">
              <a:extLst>
                <a:ext uri="{FF2B5EF4-FFF2-40B4-BE49-F238E27FC236}">
                  <a16:creationId xmlns:a16="http://schemas.microsoft.com/office/drawing/2014/main" id="{6E726B30-2E93-A00C-DFD9-5BA15E1F1D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6351" y="2727627"/>
              <a:ext cx="89287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United Arab Emirates</a:t>
              </a:r>
            </a:p>
          </p:txBody>
        </p:sp>
        <p:sp>
          <p:nvSpPr>
            <p:cNvPr id="136254" name="Rectangle 221">
              <a:extLst>
                <a:ext uri="{FF2B5EF4-FFF2-40B4-BE49-F238E27FC236}">
                  <a16:creationId xmlns:a16="http://schemas.microsoft.com/office/drawing/2014/main" id="{CD2AD36B-B7CF-43A1-F067-7F7B105074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9214" y="1226265"/>
              <a:ext cx="20197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zh-CN" altLang="zh-CN" sz="800" dirty="0">
                  <a:latin typeface="+mj-lt"/>
                  <a:ea typeface="宋体" panose="02010600030101010101" pitchFamily="2" charset="-122"/>
                </a:rPr>
                <a:t>Syria</a:t>
              </a:r>
            </a:p>
          </p:txBody>
        </p:sp>
        <p:sp>
          <p:nvSpPr>
            <p:cNvPr id="136255" name="Rectangle 226">
              <a:extLst>
                <a:ext uri="{FF2B5EF4-FFF2-40B4-BE49-F238E27FC236}">
                  <a16:creationId xmlns:a16="http://schemas.microsoft.com/office/drawing/2014/main" id="{FA61803B-937E-6EC4-219A-ECAAC1BB60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0589" y="1863099"/>
              <a:ext cx="28052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zh-CN" altLang="zh-CN" sz="800" dirty="0">
                  <a:latin typeface="+mj-lt"/>
                  <a:ea typeface="宋体" panose="02010600030101010101" pitchFamily="2" charset="-122"/>
                </a:rPr>
                <a:t>Jordan</a:t>
              </a:r>
            </a:p>
          </p:txBody>
        </p:sp>
        <p:sp>
          <p:nvSpPr>
            <p:cNvPr id="136256" name="Rectangle 241">
              <a:extLst>
                <a:ext uri="{FF2B5EF4-FFF2-40B4-BE49-F238E27FC236}">
                  <a16:creationId xmlns:a16="http://schemas.microsoft.com/office/drawing/2014/main" id="{9200CA0A-FAC5-D958-EB14-A7CBFAE179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0866" y="1349296"/>
              <a:ext cx="362279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zh-CN" altLang="zh-CN" sz="800" dirty="0">
                  <a:latin typeface="+mj-lt"/>
                  <a:ea typeface="宋体" panose="02010600030101010101" pitchFamily="2" charset="-122"/>
                </a:rPr>
                <a:t>Lebanon</a:t>
              </a:r>
            </a:p>
          </p:txBody>
        </p:sp>
        <p:sp>
          <p:nvSpPr>
            <p:cNvPr id="136257" name="Rectangle 245">
              <a:extLst>
                <a:ext uri="{FF2B5EF4-FFF2-40B4-BE49-F238E27FC236}">
                  <a16:creationId xmlns:a16="http://schemas.microsoft.com/office/drawing/2014/main" id="{FEA97DFE-0279-FB09-B731-BDDA68DFDD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118" y="1570433"/>
              <a:ext cx="38151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zh-CN" altLang="zh-CN" sz="800" dirty="0">
                  <a:latin typeface="+mj-lt"/>
                  <a:ea typeface="宋体" panose="02010600030101010101" pitchFamily="2" charset="-122"/>
                </a:rPr>
                <a:t>Palestine</a:t>
              </a:r>
            </a:p>
          </p:txBody>
        </p:sp>
        <p:cxnSp>
          <p:nvCxnSpPr>
            <p:cNvPr id="136260" name="Straight Connector 136259">
              <a:extLst>
                <a:ext uri="{FF2B5EF4-FFF2-40B4-BE49-F238E27FC236}">
                  <a16:creationId xmlns:a16="http://schemas.microsoft.com/office/drawing/2014/main" id="{996490FB-EAA8-9C9A-A9ED-0218A58A629C}"/>
                </a:ext>
              </a:extLst>
            </p:cNvPr>
            <p:cNvCxnSpPr/>
            <p:nvPr/>
          </p:nvCxnSpPr>
          <p:spPr>
            <a:xfrm flipH="1" flipV="1">
              <a:off x="3510298" y="1645758"/>
              <a:ext cx="27680" cy="36686"/>
            </a:xfrm>
            <a:prstGeom prst="line">
              <a:avLst/>
            </a:prstGeom>
            <a:ln w="31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261" name="Straight Connector 136260">
              <a:extLst>
                <a:ext uri="{FF2B5EF4-FFF2-40B4-BE49-F238E27FC236}">
                  <a16:creationId xmlns:a16="http://schemas.microsoft.com/office/drawing/2014/main" id="{45DA2B12-9EB3-6CC5-401D-74ECBBF0EAAF}"/>
                </a:ext>
              </a:extLst>
            </p:cNvPr>
            <p:cNvCxnSpPr/>
            <p:nvPr/>
          </p:nvCxnSpPr>
          <p:spPr>
            <a:xfrm flipH="1" flipV="1">
              <a:off x="3557923" y="1440971"/>
              <a:ext cx="27680" cy="36686"/>
            </a:xfrm>
            <a:prstGeom prst="line">
              <a:avLst/>
            </a:prstGeom>
            <a:ln w="31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262" name="Straight Connector 136261">
              <a:extLst>
                <a:ext uri="{FF2B5EF4-FFF2-40B4-BE49-F238E27FC236}">
                  <a16:creationId xmlns:a16="http://schemas.microsoft.com/office/drawing/2014/main" id="{B960D214-BFDD-3506-69C8-86421E2E239D}"/>
                </a:ext>
              </a:extLst>
            </p:cNvPr>
            <p:cNvCxnSpPr/>
            <p:nvPr/>
          </p:nvCxnSpPr>
          <p:spPr>
            <a:xfrm flipH="1" flipV="1">
              <a:off x="3455529" y="1743390"/>
              <a:ext cx="27680" cy="36686"/>
            </a:xfrm>
            <a:prstGeom prst="line">
              <a:avLst/>
            </a:prstGeom>
            <a:ln w="31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263" name="Rectangle 241">
              <a:extLst>
                <a:ext uri="{FF2B5EF4-FFF2-40B4-BE49-F238E27FC236}">
                  <a16:creationId xmlns:a16="http://schemas.microsoft.com/office/drawing/2014/main" id="{13196C20-3B1D-BC64-B893-FD30A40401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042" y="1162846"/>
              <a:ext cx="28533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800" dirty="0">
                  <a:latin typeface="+mj-lt"/>
                  <a:ea typeface="宋体" panose="02010600030101010101" pitchFamily="2" charset="-122"/>
                </a:rPr>
                <a:t>Cyprus</a:t>
              </a:r>
            </a:p>
          </p:txBody>
        </p:sp>
        <p:sp>
          <p:nvSpPr>
            <p:cNvPr id="136264" name="Rectangle 241">
              <a:extLst>
                <a:ext uri="{FF2B5EF4-FFF2-40B4-BE49-F238E27FC236}">
                  <a16:creationId xmlns:a16="http://schemas.microsoft.com/office/drawing/2014/main" id="{3C5A6B9A-D024-A424-442D-1F6F0D18F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0638" y="3349627"/>
              <a:ext cx="33182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8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Red Sea</a:t>
              </a:r>
            </a:p>
          </p:txBody>
        </p:sp>
        <p:sp>
          <p:nvSpPr>
            <p:cNvPr id="136265" name="Rectangle 241">
              <a:extLst>
                <a:ext uri="{FF2B5EF4-FFF2-40B4-BE49-F238E27FC236}">
                  <a16:creationId xmlns:a16="http://schemas.microsoft.com/office/drawing/2014/main" id="{D47FF0CA-5829-B964-E11A-F40050653E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3978" y="4098311"/>
              <a:ext cx="52578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8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Gulf of Aden</a:t>
              </a:r>
            </a:p>
          </p:txBody>
        </p:sp>
        <p:sp>
          <p:nvSpPr>
            <p:cNvPr id="136266" name="Rectangle 241">
              <a:extLst>
                <a:ext uri="{FF2B5EF4-FFF2-40B4-BE49-F238E27FC236}">
                  <a16:creationId xmlns:a16="http://schemas.microsoft.com/office/drawing/2014/main" id="{72A1FB62-7ADF-5F7F-EECB-3F079ED438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588" y="1437089"/>
              <a:ext cx="80310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8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Mediterranean Sea</a:t>
              </a:r>
            </a:p>
          </p:txBody>
        </p:sp>
        <p:sp>
          <p:nvSpPr>
            <p:cNvPr id="136267" name="Rectangle 241">
              <a:extLst>
                <a:ext uri="{FF2B5EF4-FFF2-40B4-BE49-F238E27FC236}">
                  <a16:creationId xmlns:a16="http://schemas.microsoft.com/office/drawing/2014/main" id="{D3AB9FFE-FD38-E446-974E-FF8D31A20A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3560" y="4001472"/>
              <a:ext cx="88646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8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Bab El-Mandeb Strait</a:t>
              </a:r>
            </a:p>
          </p:txBody>
        </p:sp>
        <p:cxnSp>
          <p:nvCxnSpPr>
            <p:cNvPr id="136269" name="Straight Arrow Connector 136268">
              <a:extLst>
                <a:ext uri="{FF2B5EF4-FFF2-40B4-BE49-F238E27FC236}">
                  <a16:creationId xmlns:a16="http://schemas.microsoft.com/office/drawing/2014/main" id="{BA0BDF38-5D3C-7B6D-6926-E325F77927C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514528" y="4133850"/>
              <a:ext cx="90810" cy="118471"/>
            </a:xfrm>
            <a:prstGeom prst="straightConnector1">
              <a:avLst/>
            </a:prstGeom>
            <a:ln w="31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271" name="Rectangle 241">
              <a:extLst>
                <a:ext uri="{FF2B5EF4-FFF2-40B4-BE49-F238E27FC236}">
                  <a16:creationId xmlns:a16="http://schemas.microsoft.com/office/drawing/2014/main" id="{726BC4F8-36A0-C286-14EA-7E2AE12B5E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2669" y="4105847"/>
              <a:ext cx="55143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8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Indian Ocean</a:t>
              </a:r>
            </a:p>
          </p:txBody>
        </p:sp>
        <p:sp>
          <p:nvSpPr>
            <p:cNvPr id="136273" name="Rectangle 241">
              <a:extLst>
                <a:ext uri="{FF2B5EF4-FFF2-40B4-BE49-F238E27FC236}">
                  <a16:creationId xmlns:a16="http://schemas.microsoft.com/office/drawing/2014/main" id="{3D72907B-5FDE-78B8-5747-D7FE3DA52C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8142" y="2266436"/>
              <a:ext cx="50494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8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Persian Gulf</a:t>
              </a:r>
            </a:p>
          </p:txBody>
        </p:sp>
        <p:sp>
          <p:nvSpPr>
            <p:cNvPr id="136274" name="Rectangle 241">
              <a:extLst>
                <a:ext uri="{FF2B5EF4-FFF2-40B4-BE49-F238E27FC236}">
                  <a16:creationId xmlns:a16="http://schemas.microsoft.com/office/drawing/2014/main" id="{040F5C40-9C28-219B-4F6E-2413C330FC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2957" y="2244646"/>
              <a:ext cx="575479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8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Hormuz Strait</a:t>
              </a:r>
            </a:p>
          </p:txBody>
        </p:sp>
        <p:sp>
          <p:nvSpPr>
            <p:cNvPr id="136275" name="Rectangle 241">
              <a:extLst>
                <a:ext uri="{FF2B5EF4-FFF2-40B4-BE49-F238E27FC236}">
                  <a16:creationId xmlns:a16="http://schemas.microsoft.com/office/drawing/2014/main" id="{8F777082-24FB-13B1-C977-B78099634F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0190" y="2762251"/>
              <a:ext cx="559449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8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Gulf of Oman</a:t>
              </a:r>
            </a:p>
          </p:txBody>
        </p:sp>
        <p:cxnSp>
          <p:nvCxnSpPr>
            <p:cNvPr id="136276" name="Straight Arrow Connector 136275">
              <a:extLst>
                <a:ext uri="{FF2B5EF4-FFF2-40B4-BE49-F238E27FC236}">
                  <a16:creationId xmlns:a16="http://schemas.microsoft.com/office/drawing/2014/main" id="{871DB9AE-8D19-A323-576F-E09AFB6C8CC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35353" y="2349500"/>
              <a:ext cx="90810" cy="118471"/>
            </a:xfrm>
            <a:prstGeom prst="straightConnector1">
              <a:avLst/>
            </a:prstGeom>
            <a:ln w="31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278" name="Rectangle 241">
              <a:extLst>
                <a:ext uri="{FF2B5EF4-FFF2-40B4-BE49-F238E27FC236}">
                  <a16:creationId xmlns:a16="http://schemas.microsoft.com/office/drawing/2014/main" id="{54789C96-2033-F7AE-4B2A-4E631400E6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5140" y="1801021"/>
              <a:ext cx="44723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8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Suez Canal</a:t>
              </a:r>
            </a:p>
          </p:txBody>
        </p:sp>
        <p:cxnSp>
          <p:nvCxnSpPr>
            <p:cNvPr id="136279" name="Straight Connector 136278">
              <a:extLst>
                <a:ext uri="{FF2B5EF4-FFF2-40B4-BE49-F238E27FC236}">
                  <a16:creationId xmlns:a16="http://schemas.microsoft.com/office/drawing/2014/main" id="{BA7262D9-21C4-7344-F5F4-D9F84C4ECB03}"/>
                </a:ext>
              </a:extLst>
            </p:cNvPr>
            <p:cNvCxnSpPr/>
            <p:nvPr/>
          </p:nvCxnSpPr>
          <p:spPr>
            <a:xfrm flipH="1" flipV="1">
              <a:off x="3172161" y="1891028"/>
              <a:ext cx="27680" cy="36686"/>
            </a:xfrm>
            <a:prstGeom prst="line">
              <a:avLst/>
            </a:prstGeom>
            <a:ln w="31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6277" name="Freeform: Shape 136276">
            <a:extLst>
              <a:ext uri="{FF2B5EF4-FFF2-40B4-BE49-F238E27FC236}">
                <a16:creationId xmlns:a16="http://schemas.microsoft.com/office/drawing/2014/main" id="{9EE99F46-7F63-A819-2456-7FD9DD1BF8BC}"/>
              </a:ext>
            </a:extLst>
          </p:cNvPr>
          <p:cNvSpPr/>
          <p:nvPr/>
        </p:nvSpPr>
        <p:spPr>
          <a:xfrm>
            <a:off x="3198813" y="1863725"/>
            <a:ext cx="20637" cy="146050"/>
          </a:xfrm>
          <a:custGeom>
            <a:avLst/>
            <a:gdLst>
              <a:gd name="connsiteX0" fmla="*/ 15875 w 15875"/>
              <a:gd name="connsiteY0" fmla="*/ 0 h 146050"/>
              <a:gd name="connsiteX1" fmla="*/ 0 w 15875"/>
              <a:gd name="connsiteY1" fmla="*/ 50800 h 146050"/>
              <a:gd name="connsiteX2" fmla="*/ 9525 w 15875"/>
              <a:gd name="connsiteY2" fmla="*/ 88900 h 146050"/>
              <a:gd name="connsiteX3" fmla="*/ 9525 w 15875"/>
              <a:gd name="connsiteY3" fmla="*/ 146050 h 146050"/>
              <a:gd name="connsiteX0" fmla="*/ 20637 w 20637"/>
              <a:gd name="connsiteY0" fmla="*/ 0 h 146050"/>
              <a:gd name="connsiteX1" fmla="*/ 4762 w 20637"/>
              <a:gd name="connsiteY1" fmla="*/ 50800 h 146050"/>
              <a:gd name="connsiteX2" fmla="*/ 0 w 20637"/>
              <a:gd name="connsiteY2" fmla="*/ 96044 h 146050"/>
              <a:gd name="connsiteX3" fmla="*/ 14287 w 20637"/>
              <a:gd name="connsiteY3" fmla="*/ 146050 h 146050"/>
              <a:gd name="connsiteX0" fmla="*/ 20637 w 20637"/>
              <a:gd name="connsiteY0" fmla="*/ 0 h 146050"/>
              <a:gd name="connsiteX1" fmla="*/ 4762 w 20637"/>
              <a:gd name="connsiteY1" fmla="*/ 41275 h 146050"/>
              <a:gd name="connsiteX2" fmla="*/ 0 w 20637"/>
              <a:gd name="connsiteY2" fmla="*/ 96044 h 146050"/>
              <a:gd name="connsiteX3" fmla="*/ 14287 w 20637"/>
              <a:gd name="connsiteY3" fmla="*/ 146050 h 146050"/>
              <a:gd name="connsiteX0" fmla="*/ 20637 w 20637"/>
              <a:gd name="connsiteY0" fmla="*/ 0 h 146050"/>
              <a:gd name="connsiteX1" fmla="*/ 4762 w 20637"/>
              <a:gd name="connsiteY1" fmla="*/ 41275 h 146050"/>
              <a:gd name="connsiteX2" fmla="*/ 0 w 20637"/>
              <a:gd name="connsiteY2" fmla="*/ 96044 h 146050"/>
              <a:gd name="connsiteX3" fmla="*/ 14287 w 20637"/>
              <a:gd name="connsiteY3" fmla="*/ 146050 h 14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37" h="146050">
                <a:moveTo>
                  <a:pt x="20637" y="0"/>
                </a:moveTo>
                <a:lnTo>
                  <a:pt x="4762" y="41275"/>
                </a:lnTo>
                <a:lnTo>
                  <a:pt x="0" y="96044"/>
                </a:lnTo>
                <a:lnTo>
                  <a:pt x="14287" y="146050"/>
                </a:lnTo>
              </a:path>
            </a:pathLst>
          </a:custGeom>
          <a:noFill/>
          <a:ln w="3175">
            <a:solidFill>
              <a:srgbClr val="0E15FE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6113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AutoShape 1955">
            <a:extLst>
              <a:ext uri="{FF2B5EF4-FFF2-40B4-BE49-F238E27FC236}">
                <a16:creationId xmlns:a16="http://schemas.microsoft.com/office/drawing/2014/main" id="{55CE015F-A871-ACB3-3393-7F2D449D7E20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741488" y="1061626"/>
            <a:ext cx="5686424" cy="3860800"/>
          </a:xfrm>
          <a:prstGeom prst="rect">
            <a:avLst/>
          </a:prstGeom>
          <a:solidFill>
            <a:srgbClr val="00B0F0">
              <a:alpha val="4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Map of Red Sea-</a:t>
            </a:r>
            <a:r>
              <a:rPr lang="en-US" altLang="zh-CN" dirty="0">
                <a:solidFill>
                  <a:srgbClr val="FF0000"/>
                </a:solidFill>
              </a:rPr>
              <a:t>Traditional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FF0000"/>
                </a:solidFill>
              </a:rPr>
              <a:t>Trade Routes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5C2F191-B392-F904-2C6D-82936F19EB53}"/>
              </a:ext>
            </a:extLst>
          </p:cNvPr>
          <p:cNvGrpSpPr/>
          <p:nvPr/>
        </p:nvGrpSpPr>
        <p:grpSpPr>
          <a:xfrm>
            <a:off x="1730375" y="1058863"/>
            <a:ext cx="5711826" cy="3862038"/>
            <a:chOff x="1730375" y="1058863"/>
            <a:chExt cx="5711826" cy="3862038"/>
          </a:xfrm>
        </p:grpSpPr>
        <p:sp>
          <p:nvSpPr>
            <p:cNvPr id="3" name="Freeform 53">
              <a:extLst>
                <a:ext uri="{FF2B5EF4-FFF2-40B4-BE49-F238E27FC236}">
                  <a16:creationId xmlns:a16="http://schemas.microsoft.com/office/drawing/2014/main" id="{623A081A-16AD-455F-79BF-EE6F3CA7E5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8488" y="4305301"/>
              <a:ext cx="1040400" cy="615600"/>
            </a:xfrm>
            <a:custGeom>
              <a:avLst/>
              <a:gdLst>
                <a:gd name="T0" fmla="*/ 670 w 680"/>
                <a:gd name="T1" fmla="*/ 119 h 402"/>
                <a:gd name="T2" fmla="*/ 662 w 680"/>
                <a:gd name="T3" fmla="*/ 116 h 402"/>
                <a:gd name="T4" fmla="*/ 662 w 680"/>
                <a:gd name="T5" fmla="*/ 123 h 402"/>
                <a:gd name="T6" fmla="*/ 655 w 680"/>
                <a:gd name="T7" fmla="*/ 119 h 402"/>
                <a:gd name="T8" fmla="*/ 656 w 680"/>
                <a:gd name="T9" fmla="*/ 79 h 402"/>
                <a:gd name="T10" fmla="*/ 654 w 680"/>
                <a:gd name="T11" fmla="*/ 64 h 402"/>
                <a:gd name="T12" fmla="*/ 657 w 680"/>
                <a:gd name="T13" fmla="*/ 39 h 402"/>
                <a:gd name="T14" fmla="*/ 669 w 680"/>
                <a:gd name="T15" fmla="*/ 16 h 402"/>
                <a:gd name="T16" fmla="*/ 651 w 680"/>
                <a:gd name="T17" fmla="*/ 9 h 402"/>
                <a:gd name="T18" fmla="*/ 621 w 680"/>
                <a:gd name="T19" fmla="*/ 4 h 402"/>
                <a:gd name="T20" fmla="*/ 612 w 680"/>
                <a:gd name="T21" fmla="*/ 9 h 402"/>
                <a:gd name="T22" fmla="*/ 602 w 680"/>
                <a:gd name="T23" fmla="*/ 25 h 402"/>
                <a:gd name="T24" fmla="*/ 582 w 680"/>
                <a:gd name="T25" fmla="*/ 35 h 402"/>
                <a:gd name="T26" fmla="*/ 564 w 680"/>
                <a:gd name="T27" fmla="*/ 39 h 402"/>
                <a:gd name="T28" fmla="*/ 543 w 680"/>
                <a:gd name="T29" fmla="*/ 41 h 402"/>
                <a:gd name="T30" fmla="*/ 531 w 680"/>
                <a:gd name="T31" fmla="*/ 48 h 402"/>
                <a:gd name="T32" fmla="*/ 514 w 680"/>
                <a:gd name="T33" fmla="*/ 54 h 402"/>
                <a:gd name="T34" fmla="*/ 474 w 680"/>
                <a:gd name="T35" fmla="*/ 56 h 402"/>
                <a:gd name="T36" fmla="*/ 444 w 680"/>
                <a:gd name="T37" fmla="*/ 56 h 402"/>
                <a:gd name="T38" fmla="*/ 433 w 680"/>
                <a:gd name="T39" fmla="*/ 61 h 402"/>
                <a:gd name="T40" fmla="*/ 397 w 680"/>
                <a:gd name="T41" fmla="*/ 68 h 402"/>
                <a:gd name="T42" fmla="*/ 358 w 680"/>
                <a:gd name="T43" fmla="*/ 69 h 402"/>
                <a:gd name="T44" fmla="*/ 330 w 680"/>
                <a:gd name="T45" fmla="*/ 86 h 402"/>
                <a:gd name="T46" fmla="*/ 309 w 680"/>
                <a:gd name="T47" fmla="*/ 99 h 402"/>
                <a:gd name="T48" fmla="*/ 288 w 680"/>
                <a:gd name="T49" fmla="*/ 103 h 402"/>
                <a:gd name="T50" fmla="*/ 263 w 680"/>
                <a:gd name="T51" fmla="*/ 96 h 402"/>
                <a:gd name="T52" fmla="*/ 247 w 680"/>
                <a:gd name="T53" fmla="*/ 90 h 402"/>
                <a:gd name="T54" fmla="*/ 236 w 680"/>
                <a:gd name="T55" fmla="*/ 92 h 402"/>
                <a:gd name="T56" fmla="*/ 216 w 680"/>
                <a:gd name="T57" fmla="*/ 105 h 402"/>
                <a:gd name="T58" fmla="*/ 191 w 680"/>
                <a:gd name="T59" fmla="*/ 115 h 402"/>
                <a:gd name="T60" fmla="*/ 163 w 680"/>
                <a:gd name="T61" fmla="*/ 125 h 402"/>
                <a:gd name="T62" fmla="*/ 128 w 680"/>
                <a:gd name="T63" fmla="*/ 124 h 402"/>
                <a:gd name="T64" fmla="*/ 75 w 680"/>
                <a:gd name="T65" fmla="*/ 73 h 402"/>
                <a:gd name="T66" fmla="*/ 65 w 680"/>
                <a:gd name="T67" fmla="*/ 60 h 402"/>
                <a:gd name="T68" fmla="*/ 57 w 680"/>
                <a:gd name="T69" fmla="*/ 48 h 402"/>
                <a:gd name="T70" fmla="*/ 47 w 680"/>
                <a:gd name="T71" fmla="*/ 41 h 402"/>
                <a:gd name="T72" fmla="*/ 13 w 680"/>
                <a:gd name="T73" fmla="*/ 89 h 402"/>
                <a:gd name="T74" fmla="*/ 4 w 680"/>
                <a:gd name="T75" fmla="*/ 105 h 402"/>
                <a:gd name="T76" fmla="*/ 9 w 680"/>
                <a:gd name="T77" fmla="*/ 122 h 402"/>
                <a:gd name="T78" fmla="*/ 28 w 680"/>
                <a:gd name="T79" fmla="*/ 155 h 402"/>
                <a:gd name="T80" fmla="*/ 47 w 680"/>
                <a:gd name="T81" fmla="*/ 185 h 402"/>
                <a:gd name="T82" fmla="*/ 56 w 680"/>
                <a:gd name="T83" fmla="*/ 194 h 402"/>
                <a:gd name="T84" fmla="*/ 74 w 680"/>
                <a:gd name="T85" fmla="*/ 209 h 402"/>
                <a:gd name="T86" fmla="*/ 120 w 680"/>
                <a:gd name="T87" fmla="*/ 242 h 402"/>
                <a:gd name="T88" fmla="*/ 181 w 680"/>
                <a:gd name="T89" fmla="*/ 262 h 402"/>
                <a:gd name="T90" fmla="*/ 241 w 680"/>
                <a:gd name="T91" fmla="*/ 283 h 402"/>
                <a:gd name="T92" fmla="*/ 300 w 680"/>
                <a:gd name="T93" fmla="*/ 303 h 402"/>
                <a:gd name="T94" fmla="*/ 367 w 680"/>
                <a:gd name="T95" fmla="*/ 315 h 402"/>
                <a:gd name="T96" fmla="*/ 394 w 680"/>
                <a:gd name="T97" fmla="*/ 333 h 402"/>
                <a:gd name="T98" fmla="*/ 365 w 680"/>
                <a:gd name="T99" fmla="*/ 362 h 402"/>
                <a:gd name="T100" fmla="*/ 331 w 680"/>
                <a:gd name="T101" fmla="*/ 396 h 402"/>
                <a:gd name="T102" fmla="*/ 550 w 680"/>
                <a:gd name="T103" fmla="*/ 346 h 402"/>
                <a:gd name="T104" fmla="*/ 554 w 680"/>
                <a:gd name="T105" fmla="*/ 328 h 402"/>
                <a:gd name="T106" fmla="*/ 582 w 680"/>
                <a:gd name="T107" fmla="*/ 290 h 402"/>
                <a:gd name="T108" fmla="*/ 594 w 680"/>
                <a:gd name="T109" fmla="*/ 272 h 402"/>
                <a:gd name="T110" fmla="*/ 606 w 680"/>
                <a:gd name="T111" fmla="*/ 243 h 402"/>
                <a:gd name="T112" fmla="*/ 624 w 680"/>
                <a:gd name="T113" fmla="*/ 215 h 402"/>
                <a:gd name="T114" fmla="*/ 632 w 680"/>
                <a:gd name="T115" fmla="*/ 190 h 402"/>
                <a:gd name="T116" fmla="*/ 636 w 680"/>
                <a:gd name="T117" fmla="*/ 169 h 402"/>
                <a:gd name="T118" fmla="*/ 638 w 680"/>
                <a:gd name="T119" fmla="*/ 150 h 402"/>
                <a:gd name="T120" fmla="*/ 668 w 680"/>
                <a:gd name="T121" fmla="*/ 126 h 402"/>
                <a:gd name="T122" fmla="*/ 676 w 680"/>
                <a:gd name="T123" fmla="*/ 127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80" h="402">
                  <a:moveTo>
                    <a:pt x="678" y="122"/>
                  </a:moveTo>
                  <a:lnTo>
                    <a:pt x="678" y="120"/>
                  </a:lnTo>
                  <a:lnTo>
                    <a:pt x="676" y="120"/>
                  </a:lnTo>
                  <a:lnTo>
                    <a:pt x="675" y="120"/>
                  </a:lnTo>
                  <a:lnTo>
                    <a:pt x="674" y="120"/>
                  </a:lnTo>
                  <a:lnTo>
                    <a:pt x="673" y="121"/>
                  </a:lnTo>
                  <a:lnTo>
                    <a:pt x="671" y="120"/>
                  </a:lnTo>
                  <a:lnTo>
                    <a:pt x="671" y="120"/>
                  </a:lnTo>
                  <a:lnTo>
                    <a:pt x="670" y="119"/>
                  </a:lnTo>
                  <a:lnTo>
                    <a:pt x="668" y="118"/>
                  </a:lnTo>
                  <a:lnTo>
                    <a:pt x="667" y="117"/>
                  </a:lnTo>
                  <a:lnTo>
                    <a:pt x="666" y="117"/>
                  </a:lnTo>
                  <a:lnTo>
                    <a:pt x="664" y="116"/>
                  </a:lnTo>
                  <a:lnTo>
                    <a:pt x="663" y="115"/>
                  </a:lnTo>
                  <a:lnTo>
                    <a:pt x="662" y="115"/>
                  </a:lnTo>
                  <a:lnTo>
                    <a:pt x="661" y="114"/>
                  </a:lnTo>
                  <a:lnTo>
                    <a:pt x="661" y="115"/>
                  </a:lnTo>
                  <a:lnTo>
                    <a:pt x="662" y="116"/>
                  </a:lnTo>
                  <a:lnTo>
                    <a:pt x="662" y="118"/>
                  </a:lnTo>
                  <a:lnTo>
                    <a:pt x="662" y="120"/>
                  </a:lnTo>
                  <a:lnTo>
                    <a:pt x="663" y="121"/>
                  </a:lnTo>
                  <a:lnTo>
                    <a:pt x="664" y="121"/>
                  </a:lnTo>
                  <a:lnTo>
                    <a:pt x="664" y="122"/>
                  </a:lnTo>
                  <a:lnTo>
                    <a:pt x="665" y="123"/>
                  </a:lnTo>
                  <a:lnTo>
                    <a:pt x="664" y="123"/>
                  </a:lnTo>
                  <a:lnTo>
                    <a:pt x="663" y="123"/>
                  </a:lnTo>
                  <a:lnTo>
                    <a:pt x="662" y="123"/>
                  </a:lnTo>
                  <a:lnTo>
                    <a:pt x="650" y="126"/>
                  </a:lnTo>
                  <a:lnTo>
                    <a:pt x="649" y="125"/>
                  </a:lnTo>
                  <a:lnTo>
                    <a:pt x="648" y="124"/>
                  </a:lnTo>
                  <a:lnTo>
                    <a:pt x="649" y="122"/>
                  </a:lnTo>
                  <a:lnTo>
                    <a:pt x="650" y="121"/>
                  </a:lnTo>
                  <a:lnTo>
                    <a:pt x="652" y="120"/>
                  </a:lnTo>
                  <a:lnTo>
                    <a:pt x="654" y="120"/>
                  </a:lnTo>
                  <a:lnTo>
                    <a:pt x="654" y="120"/>
                  </a:lnTo>
                  <a:lnTo>
                    <a:pt x="655" y="119"/>
                  </a:lnTo>
                  <a:lnTo>
                    <a:pt x="656" y="117"/>
                  </a:lnTo>
                  <a:lnTo>
                    <a:pt x="655" y="114"/>
                  </a:lnTo>
                  <a:lnTo>
                    <a:pt x="656" y="112"/>
                  </a:lnTo>
                  <a:lnTo>
                    <a:pt x="658" y="112"/>
                  </a:lnTo>
                  <a:lnTo>
                    <a:pt x="659" y="111"/>
                  </a:lnTo>
                  <a:lnTo>
                    <a:pt x="659" y="110"/>
                  </a:lnTo>
                  <a:lnTo>
                    <a:pt x="658" y="104"/>
                  </a:lnTo>
                  <a:lnTo>
                    <a:pt x="657" y="91"/>
                  </a:lnTo>
                  <a:lnTo>
                    <a:pt x="656" y="79"/>
                  </a:lnTo>
                  <a:lnTo>
                    <a:pt x="656" y="78"/>
                  </a:lnTo>
                  <a:lnTo>
                    <a:pt x="657" y="76"/>
                  </a:lnTo>
                  <a:lnTo>
                    <a:pt x="658" y="75"/>
                  </a:lnTo>
                  <a:lnTo>
                    <a:pt x="659" y="73"/>
                  </a:lnTo>
                  <a:lnTo>
                    <a:pt x="660" y="69"/>
                  </a:lnTo>
                  <a:lnTo>
                    <a:pt x="662" y="67"/>
                  </a:lnTo>
                  <a:lnTo>
                    <a:pt x="660" y="66"/>
                  </a:lnTo>
                  <a:lnTo>
                    <a:pt x="658" y="66"/>
                  </a:lnTo>
                  <a:lnTo>
                    <a:pt x="654" y="64"/>
                  </a:lnTo>
                  <a:lnTo>
                    <a:pt x="653" y="61"/>
                  </a:lnTo>
                  <a:lnTo>
                    <a:pt x="654" y="57"/>
                  </a:lnTo>
                  <a:lnTo>
                    <a:pt x="654" y="52"/>
                  </a:lnTo>
                  <a:lnTo>
                    <a:pt x="654" y="51"/>
                  </a:lnTo>
                  <a:lnTo>
                    <a:pt x="656" y="44"/>
                  </a:lnTo>
                  <a:lnTo>
                    <a:pt x="657" y="44"/>
                  </a:lnTo>
                  <a:lnTo>
                    <a:pt x="657" y="41"/>
                  </a:lnTo>
                  <a:lnTo>
                    <a:pt x="657" y="39"/>
                  </a:lnTo>
                  <a:lnTo>
                    <a:pt x="657" y="39"/>
                  </a:lnTo>
                  <a:lnTo>
                    <a:pt x="659" y="37"/>
                  </a:lnTo>
                  <a:lnTo>
                    <a:pt x="661" y="33"/>
                  </a:lnTo>
                  <a:lnTo>
                    <a:pt x="664" y="31"/>
                  </a:lnTo>
                  <a:lnTo>
                    <a:pt x="665" y="29"/>
                  </a:lnTo>
                  <a:lnTo>
                    <a:pt x="667" y="27"/>
                  </a:lnTo>
                  <a:lnTo>
                    <a:pt x="668" y="25"/>
                  </a:lnTo>
                  <a:lnTo>
                    <a:pt x="667" y="20"/>
                  </a:lnTo>
                  <a:lnTo>
                    <a:pt x="668" y="19"/>
                  </a:lnTo>
                  <a:lnTo>
                    <a:pt x="669" y="16"/>
                  </a:lnTo>
                  <a:lnTo>
                    <a:pt x="671" y="13"/>
                  </a:lnTo>
                  <a:lnTo>
                    <a:pt x="669" y="12"/>
                  </a:lnTo>
                  <a:lnTo>
                    <a:pt x="667" y="12"/>
                  </a:lnTo>
                  <a:lnTo>
                    <a:pt x="665" y="11"/>
                  </a:lnTo>
                  <a:lnTo>
                    <a:pt x="663" y="11"/>
                  </a:lnTo>
                  <a:lnTo>
                    <a:pt x="661" y="11"/>
                  </a:lnTo>
                  <a:lnTo>
                    <a:pt x="659" y="9"/>
                  </a:lnTo>
                  <a:lnTo>
                    <a:pt x="657" y="9"/>
                  </a:lnTo>
                  <a:lnTo>
                    <a:pt x="651" y="9"/>
                  </a:lnTo>
                  <a:lnTo>
                    <a:pt x="650" y="9"/>
                  </a:lnTo>
                  <a:lnTo>
                    <a:pt x="645" y="5"/>
                  </a:lnTo>
                  <a:lnTo>
                    <a:pt x="636" y="4"/>
                  </a:lnTo>
                  <a:lnTo>
                    <a:pt x="632" y="0"/>
                  </a:lnTo>
                  <a:lnTo>
                    <a:pt x="630" y="0"/>
                  </a:lnTo>
                  <a:lnTo>
                    <a:pt x="629" y="1"/>
                  </a:lnTo>
                  <a:lnTo>
                    <a:pt x="626" y="2"/>
                  </a:lnTo>
                  <a:lnTo>
                    <a:pt x="623" y="3"/>
                  </a:lnTo>
                  <a:lnTo>
                    <a:pt x="621" y="4"/>
                  </a:lnTo>
                  <a:lnTo>
                    <a:pt x="620" y="3"/>
                  </a:lnTo>
                  <a:lnTo>
                    <a:pt x="619" y="3"/>
                  </a:lnTo>
                  <a:lnTo>
                    <a:pt x="619" y="4"/>
                  </a:lnTo>
                  <a:lnTo>
                    <a:pt x="618" y="4"/>
                  </a:lnTo>
                  <a:lnTo>
                    <a:pt x="616" y="6"/>
                  </a:lnTo>
                  <a:lnTo>
                    <a:pt x="615" y="6"/>
                  </a:lnTo>
                  <a:lnTo>
                    <a:pt x="614" y="6"/>
                  </a:lnTo>
                  <a:lnTo>
                    <a:pt x="613" y="7"/>
                  </a:lnTo>
                  <a:lnTo>
                    <a:pt x="612" y="9"/>
                  </a:lnTo>
                  <a:lnTo>
                    <a:pt x="611" y="11"/>
                  </a:lnTo>
                  <a:lnTo>
                    <a:pt x="610" y="13"/>
                  </a:lnTo>
                  <a:lnTo>
                    <a:pt x="610" y="15"/>
                  </a:lnTo>
                  <a:lnTo>
                    <a:pt x="610" y="17"/>
                  </a:lnTo>
                  <a:lnTo>
                    <a:pt x="610" y="18"/>
                  </a:lnTo>
                  <a:lnTo>
                    <a:pt x="609" y="19"/>
                  </a:lnTo>
                  <a:lnTo>
                    <a:pt x="607" y="20"/>
                  </a:lnTo>
                  <a:lnTo>
                    <a:pt x="604" y="24"/>
                  </a:lnTo>
                  <a:lnTo>
                    <a:pt x="602" y="25"/>
                  </a:lnTo>
                  <a:lnTo>
                    <a:pt x="599" y="26"/>
                  </a:lnTo>
                  <a:lnTo>
                    <a:pt x="592" y="32"/>
                  </a:lnTo>
                  <a:lnTo>
                    <a:pt x="590" y="32"/>
                  </a:lnTo>
                  <a:lnTo>
                    <a:pt x="588" y="33"/>
                  </a:lnTo>
                  <a:lnTo>
                    <a:pt x="587" y="33"/>
                  </a:lnTo>
                  <a:lnTo>
                    <a:pt x="587" y="34"/>
                  </a:lnTo>
                  <a:lnTo>
                    <a:pt x="586" y="34"/>
                  </a:lnTo>
                  <a:lnTo>
                    <a:pt x="583" y="34"/>
                  </a:lnTo>
                  <a:lnTo>
                    <a:pt x="582" y="35"/>
                  </a:lnTo>
                  <a:lnTo>
                    <a:pt x="580" y="36"/>
                  </a:lnTo>
                  <a:lnTo>
                    <a:pt x="576" y="39"/>
                  </a:lnTo>
                  <a:lnTo>
                    <a:pt x="574" y="39"/>
                  </a:lnTo>
                  <a:lnTo>
                    <a:pt x="566" y="39"/>
                  </a:lnTo>
                  <a:lnTo>
                    <a:pt x="566" y="39"/>
                  </a:lnTo>
                  <a:lnTo>
                    <a:pt x="566" y="38"/>
                  </a:lnTo>
                  <a:lnTo>
                    <a:pt x="566" y="39"/>
                  </a:lnTo>
                  <a:lnTo>
                    <a:pt x="565" y="39"/>
                  </a:lnTo>
                  <a:lnTo>
                    <a:pt x="564" y="39"/>
                  </a:lnTo>
                  <a:lnTo>
                    <a:pt x="563" y="39"/>
                  </a:lnTo>
                  <a:lnTo>
                    <a:pt x="562" y="40"/>
                  </a:lnTo>
                  <a:lnTo>
                    <a:pt x="561" y="40"/>
                  </a:lnTo>
                  <a:lnTo>
                    <a:pt x="558" y="42"/>
                  </a:lnTo>
                  <a:lnTo>
                    <a:pt x="554" y="43"/>
                  </a:lnTo>
                  <a:lnTo>
                    <a:pt x="548" y="42"/>
                  </a:lnTo>
                  <a:lnTo>
                    <a:pt x="545" y="41"/>
                  </a:lnTo>
                  <a:lnTo>
                    <a:pt x="544" y="41"/>
                  </a:lnTo>
                  <a:lnTo>
                    <a:pt x="543" y="41"/>
                  </a:lnTo>
                  <a:lnTo>
                    <a:pt x="543" y="42"/>
                  </a:lnTo>
                  <a:lnTo>
                    <a:pt x="542" y="42"/>
                  </a:lnTo>
                  <a:lnTo>
                    <a:pt x="539" y="42"/>
                  </a:lnTo>
                  <a:lnTo>
                    <a:pt x="537" y="42"/>
                  </a:lnTo>
                  <a:lnTo>
                    <a:pt x="536" y="43"/>
                  </a:lnTo>
                  <a:lnTo>
                    <a:pt x="535" y="44"/>
                  </a:lnTo>
                  <a:lnTo>
                    <a:pt x="533" y="47"/>
                  </a:lnTo>
                  <a:lnTo>
                    <a:pt x="531" y="48"/>
                  </a:lnTo>
                  <a:lnTo>
                    <a:pt x="531" y="48"/>
                  </a:lnTo>
                  <a:lnTo>
                    <a:pt x="526" y="51"/>
                  </a:lnTo>
                  <a:lnTo>
                    <a:pt x="525" y="52"/>
                  </a:lnTo>
                  <a:lnTo>
                    <a:pt x="523" y="52"/>
                  </a:lnTo>
                  <a:lnTo>
                    <a:pt x="519" y="53"/>
                  </a:lnTo>
                  <a:lnTo>
                    <a:pt x="518" y="53"/>
                  </a:lnTo>
                  <a:lnTo>
                    <a:pt x="517" y="52"/>
                  </a:lnTo>
                  <a:lnTo>
                    <a:pt x="516" y="52"/>
                  </a:lnTo>
                  <a:lnTo>
                    <a:pt x="515" y="52"/>
                  </a:lnTo>
                  <a:lnTo>
                    <a:pt x="514" y="54"/>
                  </a:lnTo>
                  <a:lnTo>
                    <a:pt x="511" y="56"/>
                  </a:lnTo>
                  <a:lnTo>
                    <a:pt x="500" y="57"/>
                  </a:lnTo>
                  <a:lnTo>
                    <a:pt x="491" y="59"/>
                  </a:lnTo>
                  <a:lnTo>
                    <a:pt x="487" y="59"/>
                  </a:lnTo>
                  <a:lnTo>
                    <a:pt x="486" y="59"/>
                  </a:lnTo>
                  <a:lnTo>
                    <a:pt x="484" y="59"/>
                  </a:lnTo>
                  <a:lnTo>
                    <a:pt x="484" y="59"/>
                  </a:lnTo>
                  <a:lnTo>
                    <a:pt x="477" y="57"/>
                  </a:lnTo>
                  <a:lnTo>
                    <a:pt x="474" y="56"/>
                  </a:lnTo>
                  <a:lnTo>
                    <a:pt x="472" y="54"/>
                  </a:lnTo>
                  <a:lnTo>
                    <a:pt x="466" y="53"/>
                  </a:lnTo>
                  <a:lnTo>
                    <a:pt x="464" y="53"/>
                  </a:lnTo>
                  <a:lnTo>
                    <a:pt x="460" y="54"/>
                  </a:lnTo>
                  <a:lnTo>
                    <a:pt x="455" y="54"/>
                  </a:lnTo>
                  <a:lnTo>
                    <a:pt x="455" y="55"/>
                  </a:lnTo>
                  <a:lnTo>
                    <a:pt x="452" y="56"/>
                  </a:lnTo>
                  <a:lnTo>
                    <a:pt x="449" y="56"/>
                  </a:lnTo>
                  <a:lnTo>
                    <a:pt x="444" y="56"/>
                  </a:lnTo>
                  <a:lnTo>
                    <a:pt x="441" y="57"/>
                  </a:lnTo>
                  <a:lnTo>
                    <a:pt x="440" y="58"/>
                  </a:lnTo>
                  <a:lnTo>
                    <a:pt x="439" y="59"/>
                  </a:lnTo>
                  <a:lnTo>
                    <a:pt x="439" y="60"/>
                  </a:lnTo>
                  <a:lnTo>
                    <a:pt x="438" y="61"/>
                  </a:lnTo>
                  <a:lnTo>
                    <a:pt x="437" y="61"/>
                  </a:lnTo>
                  <a:lnTo>
                    <a:pt x="436" y="61"/>
                  </a:lnTo>
                  <a:lnTo>
                    <a:pt x="434" y="61"/>
                  </a:lnTo>
                  <a:lnTo>
                    <a:pt x="433" y="61"/>
                  </a:lnTo>
                  <a:lnTo>
                    <a:pt x="432" y="62"/>
                  </a:lnTo>
                  <a:lnTo>
                    <a:pt x="432" y="63"/>
                  </a:lnTo>
                  <a:lnTo>
                    <a:pt x="430" y="64"/>
                  </a:lnTo>
                  <a:lnTo>
                    <a:pt x="428" y="67"/>
                  </a:lnTo>
                  <a:lnTo>
                    <a:pt x="427" y="67"/>
                  </a:lnTo>
                  <a:lnTo>
                    <a:pt x="425" y="67"/>
                  </a:lnTo>
                  <a:lnTo>
                    <a:pt x="411" y="68"/>
                  </a:lnTo>
                  <a:lnTo>
                    <a:pt x="407" y="68"/>
                  </a:lnTo>
                  <a:lnTo>
                    <a:pt x="397" y="68"/>
                  </a:lnTo>
                  <a:lnTo>
                    <a:pt x="392" y="71"/>
                  </a:lnTo>
                  <a:lnTo>
                    <a:pt x="390" y="70"/>
                  </a:lnTo>
                  <a:lnTo>
                    <a:pt x="378" y="64"/>
                  </a:lnTo>
                  <a:lnTo>
                    <a:pt x="375" y="63"/>
                  </a:lnTo>
                  <a:lnTo>
                    <a:pt x="371" y="64"/>
                  </a:lnTo>
                  <a:lnTo>
                    <a:pt x="368" y="64"/>
                  </a:lnTo>
                  <a:lnTo>
                    <a:pt x="367" y="64"/>
                  </a:lnTo>
                  <a:lnTo>
                    <a:pt x="367" y="65"/>
                  </a:lnTo>
                  <a:lnTo>
                    <a:pt x="358" y="69"/>
                  </a:lnTo>
                  <a:lnTo>
                    <a:pt x="355" y="71"/>
                  </a:lnTo>
                  <a:lnTo>
                    <a:pt x="355" y="71"/>
                  </a:lnTo>
                  <a:lnTo>
                    <a:pt x="351" y="72"/>
                  </a:lnTo>
                  <a:lnTo>
                    <a:pt x="350" y="73"/>
                  </a:lnTo>
                  <a:lnTo>
                    <a:pt x="347" y="76"/>
                  </a:lnTo>
                  <a:lnTo>
                    <a:pt x="344" y="79"/>
                  </a:lnTo>
                  <a:lnTo>
                    <a:pt x="338" y="83"/>
                  </a:lnTo>
                  <a:lnTo>
                    <a:pt x="331" y="86"/>
                  </a:lnTo>
                  <a:lnTo>
                    <a:pt x="330" y="86"/>
                  </a:lnTo>
                  <a:lnTo>
                    <a:pt x="329" y="86"/>
                  </a:lnTo>
                  <a:lnTo>
                    <a:pt x="328" y="87"/>
                  </a:lnTo>
                  <a:lnTo>
                    <a:pt x="327" y="88"/>
                  </a:lnTo>
                  <a:lnTo>
                    <a:pt x="327" y="89"/>
                  </a:lnTo>
                  <a:lnTo>
                    <a:pt x="323" y="91"/>
                  </a:lnTo>
                  <a:lnTo>
                    <a:pt x="320" y="92"/>
                  </a:lnTo>
                  <a:lnTo>
                    <a:pt x="314" y="96"/>
                  </a:lnTo>
                  <a:lnTo>
                    <a:pt x="311" y="98"/>
                  </a:lnTo>
                  <a:lnTo>
                    <a:pt x="309" y="99"/>
                  </a:lnTo>
                  <a:lnTo>
                    <a:pt x="308" y="99"/>
                  </a:lnTo>
                  <a:lnTo>
                    <a:pt x="305" y="99"/>
                  </a:lnTo>
                  <a:lnTo>
                    <a:pt x="303" y="101"/>
                  </a:lnTo>
                  <a:lnTo>
                    <a:pt x="300" y="101"/>
                  </a:lnTo>
                  <a:lnTo>
                    <a:pt x="299" y="103"/>
                  </a:lnTo>
                  <a:lnTo>
                    <a:pt x="297" y="103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8" y="103"/>
                  </a:lnTo>
                  <a:lnTo>
                    <a:pt x="285" y="102"/>
                  </a:lnTo>
                  <a:lnTo>
                    <a:pt x="284" y="101"/>
                  </a:lnTo>
                  <a:lnTo>
                    <a:pt x="280" y="96"/>
                  </a:lnTo>
                  <a:lnTo>
                    <a:pt x="278" y="95"/>
                  </a:lnTo>
                  <a:lnTo>
                    <a:pt x="276" y="95"/>
                  </a:lnTo>
                  <a:lnTo>
                    <a:pt x="271" y="97"/>
                  </a:lnTo>
                  <a:lnTo>
                    <a:pt x="268" y="97"/>
                  </a:lnTo>
                  <a:lnTo>
                    <a:pt x="264" y="96"/>
                  </a:lnTo>
                  <a:lnTo>
                    <a:pt x="263" y="96"/>
                  </a:lnTo>
                  <a:lnTo>
                    <a:pt x="261" y="95"/>
                  </a:lnTo>
                  <a:lnTo>
                    <a:pt x="258" y="94"/>
                  </a:lnTo>
                  <a:lnTo>
                    <a:pt x="251" y="91"/>
                  </a:lnTo>
                  <a:lnTo>
                    <a:pt x="250" y="91"/>
                  </a:lnTo>
                  <a:lnTo>
                    <a:pt x="250" y="92"/>
                  </a:lnTo>
                  <a:lnTo>
                    <a:pt x="249" y="92"/>
                  </a:lnTo>
                  <a:lnTo>
                    <a:pt x="248" y="92"/>
                  </a:lnTo>
                  <a:lnTo>
                    <a:pt x="248" y="91"/>
                  </a:lnTo>
                  <a:lnTo>
                    <a:pt x="247" y="90"/>
                  </a:lnTo>
                  <a:lnTo>
                    <a:pt x="246" y="89"/>
                  </a:lnTo>
                  <a:lnTo>
                    <a:pt x="244" y="89"/>
                  </a:lnTo>
                  <a:lnTo>
                    <a:pt x="243" y="88"/>
                  </a:lnTo>
                  <a:lnTo>
                    <a:pt x="242" y="88"/>
                  </a:lnTo>
                  <a:lnTo>
                    <a:pt x="240" y="89"/>
                  </a:lnTo>
                  <a:lnTo>
                    <a:pt x="239" y="91"/>
                  </a:lnTo>
                  <a:lnTo>
                    <a:pt x="238" y="91"/>
                  </a:lnTo>
                  <a:lnTo>
                    <a:pt x="237" y="91"/>
                  </a:lnTo>
                  <a:lnTo>
                    <a:pt x="236" y="92"/>
                  </a:lnTo>
                  <a:lnTo>
                    <a:pt x="235" y="94"/>
                  </a:lnTo>
                  <a:lnTo>
                    <a:pt x="234" y="95"/>
                  </a:lnTo>
                  <a:lnTo>
                    <a:pt x="234" y="95"/>
                  </a:lnTo>
                  <a:lnTo>
                    <a:pt x="227" y="97"/>
                  </a:lnTo>
                  <a:lnTo>
                    <a:pt x="226" y="98"/>
                  </a:lnTo>
                  <a:lnTo>
                    <a:pt x="225" y="101"/>
                  </a:lnTo>
                  <a:lnTo>
                    <a:pt x="222" y="103"/>
                  </a:lnTo>
                  <a:lnTo>
                    <a:pt x="220" y="104"/>
                  </a:lnTo>
                  <a:lnTo>
                    <a:pt x="216" y="105"/>
                  </a:lnTo>
                  <a:lnTo>
                    <a:pt x="214" y="105"/>
                  </a:lnTo>
                  <a:lnTo>
                    <a:pt x="213" y="105"/>
                  </a:lnTo>
                  <a:lnTo>
                    <a:pt x="212" y="105"/>
                  </a:lnTo>
                  <a:lnTo>
                    <a:pt x="210" y="105"/>
                  </a:lnTo>
                  <a:lnTo>
                    <a:pt x="209" y="105"/>
                  </a:lnTo>
                  <a:lnTo>
                    <a:pt x="207" y="105"/>
                  </a:lnTo>
                  <a:lnTo>
                    <a:pt x="202" y="110"/>
                  </a:lnTo>
                  <a:lnTo>
                    <a:pt x="194" y="115"/>
                  </a:lnTo>
                  <a:lnTo>
                    <a:pt x="191" y="115"/>
                  </a:lnTo>
                  <a:lnTo>
                    <a:pt x="191" y="116"/>
                  </a:lnTo>
                  <a:lnTo>
                    <a:pt x="182" y="122"/>
                  </a:lnTo>
                  <a:lnTo>
                    <a:pt x="181" y="122"/>
                  </a:lnTo>
                  <a:lnTo>
                    <a:pt x="182" y="123"/>
                  </a:lnTo>
                  <a:lnTo>
                    <a:pt x="180" y="126"/>
                  </a:lnTo>
                  <a:lnTo>
                    <a:pt x="174" y="126"/>
                  </a:lnTo>
                  <a:lnTo>
                    <a:pt x="170" y="126"/>
                  </a:lnTo>
                  <a:lnTo>
                    <a:pt x="167" y="125"/>
                  </a:lnTo>
                  <a:lnTo>
                    <a:pt x="163" y="125"/>
                  </a:lnTo>
                  <a:lnTo>
                    <a:pt x="161" y="125"/>
                  </a:lnTo>
                  <a:lnTo>
                    <a:pt x="156" y="126"/>
                  </a:lnTo>
                  <a:lnTo>
                    <a:pt x="153" y="127"/>
                  </a:lnTo>
                  <a:lnTo>
                    <a:pt x="150" y="127"/>
                  </a:lnTo>
                  <a:lnTo>
                    <a:pt x="146" y="127"/>
                  </a:lnTo>
                  <a:lnTo>
                    <a:pt x="141" y="126"/>
                  </a:lnTo>
                  <a:lnTo>
                    <a:pt x="135" y="126"/>
                  </a:lnTo>
                  <a:lnTo>
                    <a:pt x="132" y="126"/>
                  </a:lnTo>
                  <a:lnTo>
                    <a:pt x="128" y="124"/>
                  </a:lnTo>
                  <a:lnTo>
                    <a:pt x="125" y="122"/>
                  </a:lnTo>
                  <a:lnTo>
                    <a:pt x="117" y="114"/>
                  </a:lnTo>
                  <a:lnTo>
                    <a:pt x="112" y="111"/>
                  </a:lnTo>
                  <a:lnTo>
                    <a:pt x="107" y="106"/>
                  </a:lnTo>
                  <a:lnTo>
                    <a:pt x="99" y="101"/>
                  </a:lnTo>
                  <a:lnTo>
                    <a:pt x="92" y="94"/>
                  </a:lnTo>
                  <a:lnTo>
                    <a:pt x="86" y="87"/>
                  </a:lnTo>
                  <a:lnTo>
                    <a:pt x="79" y="80"/>
                  </a:lnTo>
                  <a:lnTo>
                    <a:pt x="75" y="73"/>
                  </a:lnTo>
                  <a:lnTo>
                    <a:pt x="74" y="70"/>
                  </a:lnTo>
                  <a:lnTo>
                    <a:pt x="73" y="67"/>
                  </a:lnTo>
                  <a:lnTo>
                    <a:pt x="72" y="67"/>
                  </a:lnTo>
                  <a:lnTo>
                    <a:pt x="71" y="65"/>
                  </a:lnTo>
                  <a:lnTo>
                    <a:pt x="70" y="64"/>
                  </a:lnTo>
                  <a:lnTo>
                    <a:pt x="69" y="64"/>
                  </a:lnTo>
                  <a:lnTo>
                    <a:pt x="68" y="64"/>
                  </a:lnTo>
                  <a:lnTo>
                    <a:pt x="66" y="62"/>
                  </a:lnTo>
                  <a:lnTo>
                    <a:pt x="65" y="60"/>
                  </a:lnTo>
                  <a:lnTo>
                    <a:pt x="64" y="57"/>
                  </a:lnTo>
                  <a:lnTo>
                    <a:pt x="65" y="50"/>
                  </a:lnTo>
                  <a:lnTo>
                    <a:pt x="65" y="49"/>
                  </a:lnTo>
                  <a:lnTo>
                    <a:pt x="64" y="49"/>
                  </a:lnTo>
                  <a:lnTo>
                    <a:pt x="63" y="50"/>
                  </a:lnTo>
                  <a:lnTo>
                    <a:pt x="63" y="51"/>
                  </a:lnTo>
                  <a:lnTo>
                    <a:pt x="62" y="50"/>
                  </a:lnTo>
                  <a:lnTo>
                    <a:pt x="59" y="49"/>
                  </a:lnTo>
                  <a:lnTo>
                    <a:pt x="57" y="48"/>
                  </a:lnTo>
                  <a:lnTo>
                    <a:pt x="57" y="48"/>
                  </a:lnTo>
                  <a:lnTo>
                    <a:pt x="55" y="45"/>
                  </a:lnTo>
                  <a:lnTo>
                    <a:pt x="54" y="44"/>
                  </a:lnTo>
                  <a:lnTo>
                    <a:pt x="52" y="44"/>
                  </a:lnTo>
                  <a:lnTo>
                    <a:pt x="51" y="40"/>
                  </a:lnTo>
                  <a:lnTo>
                    <a:pt x="50" y="39"/>
                  </a:lnTo>
                  <a:lnTo>
                    <a:pt x="50" y="42"/>
                  </a:lnTo>
                  <a:lnTo>
                    <a:pt x="48" y="42"/>
                  </a:lnTo>
                  <a:lnTo>
                    <a:pt x="47" y="41"/>
                  </a:lnTo>
                  <a:lnTo>
                    <a:pt x="46" y="40"/>
                  </a:lnTo>
                  <a:lnTo>
                    <a:pt x="41" y="46"/>
                  </a:lnTo>
                  <a:lnTo>
                    <a:pt x="21" y="79"/>
                  </a:lnTo>
                  <a:lnTo>
                    <a:pt x="20" y="81"/>
                  </a:lnTo>
                  <a:lnTo>
                    <a:pt x="19" y="83"/>
                  </a:lnTo>
                  <a:lnTo>
                    <a:pt x="18" y="85"/>
                  </a:lnTo>
                  <a:lnTo>
                    <a:pt x="17" y="86"/>
                  </a:lnTo>
                  <a:lnTo>
                    <a:pt x="14" y="88"/>
                  </a:lnTo>
                  <a:lnTo>
                    <a:pt x="13" y="89"/>
                  </a:lnTo>
                  <a:lnTo>
                    <a:pt x="13" y="91"/>
                  </a:lnTo>
                  <a:lnTo>
                    <a:pt x="13" y="91"/>
                  </a:lnTo>
                  <a:lnTo>
                    <a:pt x="12" y="93"/>
                  </a:lnTo>
                  <a:lnTo>
                    <a:pt x="11" y="94"/>
                  </a:lnTo>
                  <a:lnTo>
                    <a:pt x="8" y="97"/>
                  </a:lnTo>
                  <a:lnTo>
                    <a:pt x="7" y="98"/>
                  </a:lnTo>
                  <a:lnTo>
                    <a:pt x="6" y="100"/>
                  </a:lnTo>
                  <a:lnTo>
                    <a:pt x="5" y="103"/>
                  </a:lnTo>
                  <a:lnTo>
                    <a:pt x="4" y="105"/>
                  </a:lnTo>
                  <a:lnTo>
                    <a:pt x="4" y="105"/>
                  </a:lnTo>
                  <a:lnTo>
                    <a:pt x="3" y="106"/>
                  </a:lnTo>
                  <a:lnTo>
                    <a:pt x="1" y="107"/>
                  </a:lnTo>
                  <a:lnTo>
                    <a:pt x="0" y="107"/>
                  </a:lnTo>
                  <a:lnTo>
                    <a:pt x="0" y="109"/>
                  </a:lnTo>
                  <a:lnTo>
                    <a:pt x="2" y="113"/>
                  </a:lnTo>
                  <a:lnTo>
                    <a:pt x="4" y="116"/>
                  </a:lnTo>
                  <a:lnTo>
                    <a:pt x="8" y="121"/>
                  </a:lnTo>
                  <a:lnTo>
                    <a:pt x="9" y="122"/>
                  </a:lnTo>
                  <a:lnTo>
                    <a:pt x="10" y="125"/>
                  </a:lnTo>
                  <a:lnTo>
                    <a:pt x="11" y="131"/>
                  </a:lnTo>
                  <a:lnTo>
                    <a:pt x="13" y="137"/>
                  </a:lnTo>
                  <a:lnTo>
                    <a:pt x="14" y="141"/>
                  </a:lnTo>
                  <a:lnTo>
                    <a:pt x="16" y="144"/>
                  </a:lnTo>
                  <a:lnTo>
                    <a:pt x="24" y="149"/>
                  </a:lnTo>
                  <a:lnTo>
                    <a:pt x="26" y="150"/>
                  </a:lnTo>
                  <a:lnTo>
                    <a:pt x="27" y="152"/>
                  </a:lnTo>
                  <a:lnTo>
                    <a:pt x="28" y="155"/>
                  </a:lnTo>
                  <a:lnTo>
                    <a:pt x="29" y="158"/>
                  </a:lnTo>
                  <a:lnTo>
                    <a:pt x="30" y="162"/>
                  </a:lnTo>
                  <a:lnTo>
                    <a:pt x="33" y="164"/>
                  </a:lnTo>
                  <a:lnTo>
                    <a:pt x="35" y="165"/>
                  </a:lnTo>
                  <a:lnTo>
                    <a:pt x="39" y="166"/>
                  </a:lnTo>
                  <a:lnTo>
                    <a:pt x="41" y="167"/>
                  </a:lnTo>
                  <a:lnTo>
                    <a:pt x="43" y="170"/>
                  </a:lnTo>
                  <a:lnTo>
                    <a:pt x="45" y="182"/>
                  </a:lnTo>
                  <a:lnTo>
                    <a:pt x="47" y="185"/>
                  </a:lnTo>
                  <a:lnTo>
                    <a:pt x="49" y="187"/>
                  </a:lnTo>
                  <a:lnTo>
                    <a:pt x="51" y="187"/>
                  </a:lnTo>
                  <a:lnTo>
                    <a:pt x="51" y="188"/>
                  </a:lnTo>
                  <a:lnTo>
                    <a:pt x="51" y="189"/>
                  </a:lnTo>
                  <a:lnTo>
                    <a:pt x="52" y="191"/>
                  </a:lnTo>
                  <a:lnTo>
                    <a:pt x="53" y="192"/>
                  </a:lnTo>
                  <a:lnTo>
                    <a:pt x="54" y="192"/>
                  </a:lnTo>
                  <a:lnTo>
                    <a:pt x="55" y="193"/>
                  </a:lnTo>
                  <a:lnTo>
                    <a:pt x="56" y="194"/>
                  </a:lnTo>
                  <a:lnTo>
                    <a:pt x="57" y="197"/>
                  </a:lnTo>
                  <a:lnTo>
                    <a:pt x="58" y="198"/>
                  </a:lnTo>
                  <a:lnTo>
                    <a:pt x="58" y="201"/>
                  </a:lnTo>
                  <a:lnTo>
                    <a:pt x="58" y="203"/>
                  </a:lnTo>
                  <a:lnTo>
                    <a:pt x="60" y="204"/>
                  </a:lnTo>
                  <a:lnTo>
                    <a:pt x="63" y="207"/>
                  </a:lnTo>
                  <a:lnTo>
                    <a:pt x="70" y="210"/>
                  </a:lnTo>
                  <a:lnTo>
                    <a:pt x="71" y="210"/>
                  </a:lnTo>
                  <a:lnTo>
                    <a:pt x="74" y="209"/>
                  </a:lnTo>
                  <a:lnTo>
                    <a:pt x="74" y="209"/>
                  </a:lnTo>
                  <a:lnTo>
                    <a:pt x="75" y="210"/>
                  </a:lnTo>
                  <a:lnTo>
                    <a:pt x="81" y="216"/>
                  </a:lnTo>
                  <a:lnTo>
                    <a:pt x="88" y="221"/>
                  </a:lnTo>
                  <a:lnTo>
                    <a:pt x="98" y="231"/>
                  </a:lnTo>
                  <a:lnTo>
                    <a:pt x="103" y="236"/>
                  </a:lnTo>
                  <a:lnTo>
                    <a:pt x="107" y="238"/>
                  </a:lnTo>
                  <a:lnTo>
                    <a:pt x="113" y="239"/>
                  </a:lnTo>
                  <a:lnTo>
                    <a:pt x="120" y="242"/>
                  </a:lnTo>
                  <a:lnTo>
                    <a:pt x="126" y="244"/>
                  </a:lnTo>
                  <a:lnTo>
                    <a:pt x="133" y="246"/>
                  </a:lnTo>
                  <a:lnTo>
                    <a:pt x="140" y="248"/>
                  </a:lnTo>
                  <a:lnTo>
                    <a:pt x="146" y="251"/>
                  </a:lnTo>
                  <a:lnTo>
                    <a:pt x="154" y="254"/>
                  </a:lnTo>
                  <a:lnTo>
                    <a:pt x="161" y="256"/>
                  </a:lnTo>
                  <a:lnTo>
                    <a:pt x="168" y="258"/>
                  </a:lnTo>
                  <a:lnTo>
                    <a:pt x="174" y="260"/>
                  </a:lnTo>
                  <a:lnTo>
                    <a:pt x="181" y="262"/>
                  </a:lnTo>
                  <a:lnTo>
                    <a:pt x="189" y="264"/>
                  </a:lnTo>
                  <a:lnTo>
                    <a:pt x="194" y="267"/>
                  </a:lnTo>
                  <a:lnTo>
                    <a:pt x="202" y="269"/>
                  </a:lnTo>
                  <a:lnTo>
                    <a:pt x="209" y="271"/>
                  </a:lnTo>
                  <a:lnTo>
                    <a:pt x="215" y="274"/>
                  </a:lnTo>
                  <a:lnTo>
                    <a:pt x="222" y="276"/>
                  </a:lnTo>
                  <a:lnTo>
                    <a:pt x="229" y="279"/>
                  </a:lnTo>
                  <a:lnTo>
                    <a:pt x="235" y="280"/>
                  </a:lnTo>
                  <a:lnTo>
                    <a:pt x="241" y="283"/>
                  </a:lnTo>
                  <a:lnTo>
                    <a:pt x="249" y="284"/>
                  </a:lnTo>
                  <a:lnTo>
                    <a:pt x="255" y="287"/>
                  </a:lnTo>
                  <a:lnTo>
                    <a:pt x="261" y="289"/>
                  </a:lnTo>
                  <a:lnTo>
                    <a:pt x="268" y="291"/>
                  </a:lnTo>
                  <a:lnTo>
                    <a:pt x="274" y="293"/>
                  </a:lnTo>
                  <a:lnTo>
                    <a:pt x="280" y="296"/>
                  </a:lnTo>
                  <a:lnTo>
                    <a:pt x="287" y="298"/>
                  </a:lnTo>
                  <a:lnTo>
                    <a:pt x="294" y="301"/>
                  </a:lnTo>
                  <a:lnTo>
                    <a:pt x="300" y="303"/>
                  </a:lnTo>
                  <a:lnTo>
                    <a:pt x="307" y="305"/>
                  </a:lnTo>
                  <a:lnTo>
                    <a:pt x="313" y="306"/>
                  </a:lnTo>
                  <a:lnTo>
                    <a:pt x="320" y="309"/>
                  </a:lnTo>
                  <a:lnTo>
                    <a:pt x="326" y="311"/>
                  </a:lnTo>
                  <a:lnTo>
                    <a:pt x="331" y="313"/>
                  </a:lnTo>
                  <a:lnTo>
                    <a:pt x="336" y="315"/>
                  </a:lnTo>
                  <a:lnTo>
                    <a:pt x="343" y="315"/>
                  </a:lnTo>
                  <a:lnTo>
                    <a:pt x="354" y="315"/>
                  </a:lnTo>
                  <a:lnTo>
                    <a:pt x="367" y="315"/>
                  </a:lnTo>
                  <a:lnTo>
                    <a:pt x="378" y="315"/>
                  </a:lnTo>
                  <a:lnTo>
                    <a:pt x="389" y="315"/>
                  </a:lnTo>
                  <a:lnTo>
                    <a:pt x="402" y="315"/>
                  </a:lnTo>
                  <a:lnTo>
                    <a:pt x="413" y="315"/>
                  </a:lnTo>
                  <a:lnTo>
                    <a:pt x="410" y="319"/>
                  </a:lnTo>
                  <a:lnTo>
                    <a:pt x="406" y="323"/>
                  </a:lnTo>
                  <a:lnTo>
                    <a:pt x="402" y="326"/>
                  </a:lnTo>
                  <a:lnTo>
                    <a:pt x="398" y="329"/>
                  </a:lnTo>
                  <a:lnTo>
                    <a:pt x="394" y="333"/>
                  </a:lnTo>
                  <a:lnTo>
                    <a:pt x="390" y="337"/>
                  </a:lnTo>
                  <a:lnTo>
                    <a:pt x="387" y="341"/>
                  </a:lnTo>
                  <a:lnTo>
                    <a:pt x="383" y="345"/>
                  </a:lnTo>
                  <a:lnTo>
                    <a:pt x="379" y="349"/>
                  </a:lnTo>
                  <a:lnTo>
                    <a:pt x="379" y="350"/>
                  </a:lnTo>
                  <a:lnTo>
                    <a:pt x="376" y="351"/>
                  </a:lnTo>
                  <a:lnTo>
                    <a:pt x="371" y="355"/>
                  </a:lnTo>
                  <a:lnTo>
                    <a:pt x="367" y="359"/>
                  </a:lnTo>
                  <a:lnTo>
                    <a:pt x="365" y="362"/>
                  </a:lnTo>
                  <a:lnTo>
                    <a:pt x="361" y="367"/>
                  </a:lnTo>
                  <a:lnTo>
                    <a:pt x="356" y="371"/>
                  </a:lnTo>
                  <a:lnTo>
                    <a:pt x="353" y="373"/>
                  </a:lnTo>
                  <a:lnTo>
                    <a:pt x="349" y="377"/>
                  </a:lnTo>
                  <a:lnTo>
                    <a:pt x="345" y="381"/>
                  </a:lnTo>
                  <a:lnTo>
                    <a:pt x="342" y="385"/>
                  </a:lnTo>
                  <a:lnTo>
                    <a:pt x="338" y="388"/>
                  </a:lnTo>
                  <a:lnTo>
                    <a:pt x="334" y="393"/>
                  </a:lnTo>
                  <a:lnTo>
                    <a:pt x="331" y="396"/>
                  </a:lnTo>
                  <a:lnTo>
                    <a:pt x="326" y="399"/>
                  </a:lnTo>
                  <a:lnTo>
                    <a:pt x="324" y="402"/>
                  </a:lnTo>
                  <a:lnTo>
                    <a:pt x="515" y="402"/>
                  </a:lnTo>
                  <a:lnTo>
                    <a:pt x="521" y="391"/>
                  </a:lnTo>
                  <a:lnTo>
                    <a:pt x="532" y="374"/>
                  </a:lnTo>
                  <a:lnTo>
                    <a:pt x="538" y="369"/>
                  </a:lnTo>
                  <a:lnTo>
                    <a:pt x="542" y="361"/>
                  </a:lnTo>
                  <a:lnTo>
                    <a:pt x="550" y="348"/>
                  </a:lnTo>
                  <a:lnTo>
                    <a:pt x="550" y="346"/>
                  </a:lnTo>
                  <a:lnTo>
                    <a:pt x="551" y="342"/>
                  </a:lnTo>
                  <a:lnTo>
                    <a:pt x="551" y="341"/>
                  </a:lnTo>
                  <a:lnTo>
                    <a:pt x="554" y="338"/>
                  </a:lnTo>
                  <a:lnTo>
                    <a:pt x="556" y="335"/>
                  </a:lnTo>
                  <a:lnTo>
                    <a:pt x="556" y="334"/>
                  </a:lnTo>
                  <a:lnTo>
                    <a:pt x="556" y="331"/>
                  </a:lnTo>
                  <a:lnTo>
                    <a:pt x="556" y="329"/>
                  </a:lnTo>
                  <a:lnTo>
                    <a:pt x="555" y="329"/>
                  </a:lnTo>
                  <a:lnTo>
                    <a:pt x="554" y="328"/>
                  </a:lnTo>
                  <a:lnTo>
                    <a:pt x="555" y="323"/>
                  </a:lnTo>
                  <a:lnTo>
                    <a:pt x="556" y="320"/>
                  </a:lnTo>
                  <a:lnTo>
                    <a:pt x="558" y="318"/>
                  </a:lnTo>
                  <a:lnTo>
                    <a:pt x="565" y="311"/>
                  </a:lnTo>
                  <a:lnTo>
                    <a:pt x="575" y="305"/>
                  </a:lnTo>
                  <a:lnTo>
                    <a:pt x="577" y="303"/>
                  </a:lnTo>
                  <a:lnTo>
                    <a:pt x="578" y="300"/>
                  </a:lnTo>
                  <a:lnTo>
                    <a:pt x="581" y="292"/>
                  </a:lnTo>
                  <a:lnTo>
                    <a:pt x="582" y="290"/>
                  </a:lnTo>
                  <a:lnTo>
                    <a:pt x="583" y="289"/>
                  </a:lnTo>
                  <a:lnTo>
                    <a:pt x="588" y="282"/>
                  </a:lnTo>
                  <a:lnTo>
                    <a:pt x="588" y="281"/>
                  </a:lnTo>
                  <a:lnTo>
                    <a:pt x="589" y="279"/>
                  </a:lnTo>
                  <a:lnTo>
                    <a:pt x="589" y="278"/>
                  </a:lnTo>
                  <a:lnTo>
                    <a:pt x="591" y="278"/>
                  </a:lnTo>
                  <a:lnTo>
                    <a:pt x="592" y="277"/>
                  </a:lnTo>
                  <a:lnTo>
                    <a:pt x="593" y="276"/>
                  </a:lnTo>
                  <a:lnTo>
                    <a:pt x="594" y="272"/>
                  </a:lnTo>
                  <a:lnTo>
                    <a:pt x="595" y="271"/>
                  </a:lnTo>
                  <a:lnTo>
                    <a:pt x="594" y="266"/>
                  </a:lnTo>
                  <a:lnTo>
                    <a:pt x="595" y="264"/>
                  </a:lnTo>
                  <a:lnTo>
                    <a:pt x="599" y="260"/>
                  </a:lnTo>
                  <a:lnTo>
                    <a:pt x="601" y="257"/>
                  </a:lnTo>
                  <a:lnTo>
                    <a:pt x="601" y="251"/>
                  </a:lnTo>
                  <a:lnTo>
                    <a:pt x="602" y="247"/>
                  </a:lnTo>
                  <a:lnTo>
                    <a:pt x="604" y="245"/>
                  </a:lnTo>
                  <a:lnTo>
                    <a:pt x="606" y="243"/>
                  </a:lnTo>
                  <a:lnTo>
                    <a:pt x="609" y="240"/>
                  </a:lnTo>
                  <a:lnTo>
                    <a:pt x="616" y="233"/>
                  </a:lnTo>
                  <a:lnTo>
                    <a:pt x="619" y="231"/>
                  </a:lnTo>
                  <a:lnTo>
                    <a:pt x="620" y="228"/>
                  </a:lnTo>
                  <a:lnTo>
                    <a:pt x="620" y="226"/>
                  </a:lnTo>
                  <a:lnTo>
                    <a:pt x="620" y="220"/>
                  </a:lnTo>
                  <a:lnTo>
                    <a:pt x="620" y="220"/>
                  </a:lnTo>
                  <a:lnTo>
                    <a:pt x="623" y="217"/>
                  </a:lnTo>
                  <a:lnTo>
                    <a:pt x="624" y="215"/>
                  </a:lnTo>
                  <a:lnTo>
                    <a:pt x="624" y="214"/>
                  </a:lnTo>
                  <a:lnTo>
                    <a:pt x="628" y="213"/>
                  </a:lnTo>
                  <a:lnTo>
                    <a:pt x="630" y="211"/>
                  </a:lnTo>
                  <a:lnTo>
                    <a:pt x="634" y="203"/>
                  </a:lnTo>
                  <a:lnTo>
                    <a:pt x="635" y="202"/>
                  </a:lnTo>
                  <a:lnTo>
                    <a:pt x="635" y="200"/>
                  </a:lnTo>
                  <a:lnTo>
                    <a:pt x="635" y="198"/>
                  </a:lnTo>
                  <a:lnTo>
                    <a:pt x="633" y="195"/>
                  </a:lnTo>
                  <a:lnTo>
                    <a:pt x="632" y="190"/>
                  </a:lnTo>
                  <a:lnTo>
                    <a:pt x="632" y="187"/>
                  </a:lnTo>
                  <a:lnTo>
                    <a:pt x="634" y="185"/>
                  </a:lnTo>
                  <a:lnTo>
                    <a:pt x="634" y="180"/>
                  </a:lnTo>
                  <a:lnTo>
                    <a:pt x="635" y="179"/>
                  </a:lnTo>
                  <a:lnTo>
                    <a:pt x="635" y="178"/>
                  </a:lnTo>
                  <a:lnTo>
                    <a:pt x="634" y="175"/>
                  </a:lnTo>
                  <a:lnTo>
                    <a:pt x="635" y="174"/>
                  </a:lnTo>
                  <a:lnTo>
                    <a:pt x="636" y="172"/>
                  </a:lnTo>
                  <a:lnTo>
                    <a:pt x="636" y="169"/>
                  </a:lnTo>
                  <a:lnTo>
                    <a:pt x="637" y="167"/>
                  </a:lnTo>
                  <a:lnTo>
                    <a:pt x="638" y="165"/>
                  </a:lnTo>
                  <a:lnTo>
                    <a:pt x="637" y="164"/>
                  </a:lnTo>
                  <a:lnTo>
                    <a:pt x="639" y="159"/>
                  </a:lnTo>
                  <a:lnTo>
                    <a:pt x="639" y="158"/>
                  </a:lnTo>
                  <a:lnTo>
                    <a:pt x="639" y="157"/>
                  </a:lnTo>
                  <a:lnTo>
                    <a:pt x="639" y="156"/>
                  </a:lnTo>
                  <a:lnTo>
                    <a:pt x="638" y="153"/>
                  </a:lnTo>
                  <a:lnTo>
                    <a:pt x="638" y="150"/>
                  </a:lnTo>
                  <a:lnTo>
                    <a:pt x="640" y="144"/>
                  </a:lnTo>
                  <a:lnTo>
                    <a:pt x="639" y="139"/>
                  </a:lnTo>
                  <a:lnTo>
                    <a:pt x="640" y="134"/>
                  </a:lnTo>
                  <a:lnTo>
                    <a:pt x="642" y="132"/>
                  </a:lnTo>
                  <a:lnTo>
                    <a:pt x="649" y="127"/>
                  </a:lnTo>
                  <a:lnTo>
                    <a:pt x="654" y="126"/>
                  </a:lnTo>
                  <a:lnTo>
                    <a:pt x="666" y="125"/>
                  </a:lnTo>
                  <a:lnTo>
                    <a:pt x="668" y="125"/>
                  </a:lnTo>
                  <a:lnTo>
                    <a:pt x="668" y="126"/>
                  </a:lnTo>
                  <a:lnTo>
                    <a:pt x="668" y="126"/>
                  </a:lnTo>
                  <a:lnTo>
                    <a:pt x="669" y="127"/>
                  </a:lnTo>
                  <a:lnTo>
                    <a:pt x="671" y="128"/>
                  </a:lnTo>
                  <a:lnTo>
                    <a:pt x="672" y="127"/>
                  </a:lnTo>
                  <a:lnTo>
                    <a:pt x="674" y="127"/>
                  </a:lnTo>
                  <a:lnTo>
                    <a:pt x="675" y="127"/>
                  </a:lnTo>
                  <a:lnTo>
                    <a:pt x="676" y="128"/>
                  </a:lnTo>
                  <a:lnTo>
                    <a:pt x="676" y="128"/>
                  </a:lnTo>
                  <a:lnTo>
                    <a:pt x="676" y="127"/>
                  </a:lnTo>
                  <a:lnTo>
                    <a:pt x="676" y="127"/>
                  </a:lnTo>
                  <a:lnTo>
                    <a:pt x="677" y="127"/>
                  </a:lnTo>
                  <a:lnTo>
                    <a:pt x="678" y="126"/>
                  </a:lnTo>
                  <a:lnTo>
                    <a:pt x="679" y="124"/>
                  </a:lnTo>
                  <a:lnTo>
                    <a:pt x="680" y="123"/>
                  </a:lnTo>
                  <a:lnTo>
                    <a:pt x="678" y="12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997">
              <a:extLst>
                <a:ext uri="{FF2B5EF4-FFF2-40B4-BE49-F238E27FC236}">
                  <a16:creationId xmlns:a16="http://schemas.microsoft.com/office/drawing/2014/main" id="{99F2D0FF-1519-9521-A7BE-6DD19E4332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5488" y="3954463"/>
              <a:ext cx="1774825" cy="965200"/>
            </a:xfrm>
            <a:custGeom>
              <a:avLst/>
              <a:gdLst>
                <a:gd name="T0" fmla="*/ 1074 w 1118"/>
                <a:gd name="T1" fmla="*/ 566 h 608"/>
                <a:gd name="T2" fmla="*/ 1111 w 1118"/>
                <a:gd name="T3" fmla="*/ 532 h 608"/>
                <a:gd name="T4" fmla="*/ 1034 w 1118"/>
                <a:gd name="T5" fmla="*/ 520 h 608"/>
                <a:gd name="T6" fmla="*/ 966 w 1118"/>
                <a:gd name="T7" fmla="*/ 497 h 608"/>
                <a:gd name="T8" fmla="*/ 895 w 1118"/>
                <a:gd name="T9" fmla="*/ 473 h 608"/>
                <a:gd name="T10" fmla="*/ 823 w 1118"/>
                <a:gd name="T11" fmla="*/ 450 h 608"/>
                <a:gd name="T12" fmla="*/ 778 w 1118"/>
                <a:gd name="T13" fmla="*/ 417 h 608"/>
                <a:gd name="T14" fmla="*/ 770 w 1118"/>
                <a:gd name="T15" fmla="*/ 402 h 608"/>
                <a:gd name="T16" fmla="*/ 749 w 1118"/>
                <a:gd name="T17" fmla="*/ 373 h 608"/>
                <a:gd name="T18" fmla="*/ 728 w 1118"/>
                <a:gd name="T19" fmla="*/ 338 h 608"/>
                <a:gd name="T20" fmla="*/ 727 w 1118"/>
                <a:gd name="T21" fmla="*/ 315 h 608"/>
                <a:gd name="T22" fmla="*/ 740 w 1118"/>
                <a:gd name="T23" fmla="*/ 299 h 608"/>
                <a:gd name="T24" fmla="*/ 727 w 1118"/>
                <a:gd name="T25" fmla="*/ 292 h 608"/>
                <a:gd name="T26" fmla="*/ 697 w 1118"/>
                <a:gd name="T27" fmla="*/ 296 h 608"/>
                <a:gd name="T28" fmla="*/ 674 w 1118"/>
                <a:gd name="T29" fmla="*/ 301 h 608"/>
                <a:gd name="T30" fmla="*/ 656 w 1118"/>
                <a:gd name="T31" fmla="*/ 295 h 608"/>
                <a:gd name="T32" fmla="*/ 663 w 1118"/>
                <a:gd name="T33" fmla="*/ 237 h 608"/>
                <a:gd name="T34" fmla="*/ 682 w 1118"/>
                <a:gd name="T35" fmla="*/ 214 h 608"/>
                <a:gd name="T36" fmla="*/ 673 w 1118"/>
                <a:gd name="T37" fmla="*/ 157 h 608"/>
                <a:gd name="T38" fmla="*/ 611 w 1118"/>
                <a:gd name="T39" fmla="*/ 97 h 608"/>
                <a:gd name="T40" fmla="*/ 549 w 1118"/>
                <a:gd name="T41" fmla="*/ 42 h 608"/>
                <a:gd name="T42" fmla="*/ 518 w 1118"/>
                <a:gd name="T43" fmla="*/ 34 h 608"/>
                <a:gd name="T44" fmla="*/ 493 w 1118"/>
                <a:gd name="T45" fmla="*/ 28 h 608"/>
                <a:gd name="T46" fmla="*/ 475 w 1118"/>
                <a:gd name="T47" fmla="*/ 31 h 608"/>
                <a:gd name="T48" fmla="*/ 455 w 1118"/>
                <a:gd name="T49" fmla="*/ 19 h 608"/>
                <a:gd name="T50" fmla="*/ 442 w 1118"/>
                <a:gd name="T51" fmla="*/ 26 h 608"/>
                <a:gd name="T52" fmla="*/ 415 w 1118"/>
                <a:gd name="T53" fmla="*/ 35 h 608"/>
                <a:gd name="T54" fmla="*/ 396 w 1118"/>
                <a:gd name="T55" fmla="*/ 26 h 608"/>
                <a:gd name="T56" fmla="*/ 390 w 1118"/>
                <a:gd name="T57" fmla="*/ 15 h 608"/>
                <a:gd name="T58" fmla="*/ 370 w 1118"/>
                <a:gd name="T59" fmla="*/ 7 h 608"/>
                <a:gd name="T60" fmla="*/ 349 w 1118"/>
                <a:gd name="T61" fmla="*/ 42 h 608"/>
                <a:gd name="T62" fmla="*/ 334 w 1118"/>
                <a:gd name="T63" fmla="*/ 52 h 608"/>
                <a:gd name="T64" fmla="*/ 324 w 1118"/>
                <a:gd name="T65" fmla="*/ 35 h 608"/>
                <a:gd name="T66" fmla="*/ 306 w 1118"/>
                <a:gd name="T67" fmla="*/ 42 h 608"/>
                <a:gd name="T68" fmla="*/ 298 w 1118"/>
                <a:gd name="T69" fmla="*/ 47 h 608"/>
                <a:gd name="T70" fmla="*/ 273 w 1118"/>
                <a:gd name="T71" fmla="*/ 44 h 608"/>
                <a:gd name="T72" fmla="*/ 258 w 1118"/>
                <a:gd name="T73" fmla="*/ 73 h 608"/>
                <a:gd name="T74" fmla="*/ 236 w 1118"/>
                <a:gd name="T75" fmla="*/ 145 h 608"/>
                <a:gd name="T76" fmla="*/ 232 w 1118"/>
                <a:gd name="T77" fmla="*/ 168 h 608"/>
                <a:gd name="T78" fmla="*/ 200 w 1118"/>
                <a:gd name="T79" fmla="*/ 174 h 608"/>
                <a:gd name="T80" fmla="*/ 178 w 1118"/>
                <a:gd name="T81" fmla="*/ 208 h 608"/>
                <a:gd name="T82" fmla="*/ 166 w 1118"/>
                <a:gd name="T83" fmla="*/ 228 h 608"/>
                <a:gd name="T84" fmla="*/ 154 w 1118"/>
                <a:gd name="T85" fmla="*/ 249 h 608"/>
                <a:gd name="T86" fmla="*/ 143 w 1118"/>
                <a:gd name="T87" fmla="*/ 301 h 608"/>
                <a:gd name="T88" fmla="*/ 137 w 1118"/>
                <a:gd name="T89" fmla="*/ 318 h 608"/>
                <a:gd name="T90" fmla="*/ 130 w 1118"/>
                <a:gd name="T91" fmla="*/ 315 h 608"/>
                <a:gd name="T92" fmla="*/ 95 w 1118"/>
                <a:gd name="T93" fmla="*/ 336 h 608"/>
                <a:gd name="T94" fmla="*/ 82 w 1118"/>
                <a:gd name="T95" fmla="*/ 397 h 608"/>
                <a:gd name="T96" fmla="*/ 72 w 1118"/>
                <a:gd name="T97" fmla="*/ 492 h 608"/>
                <a:gd name="T98" fmla="*/ 51 w 1118"/>
                <a:gd name="T99" fmla="*/ 494 h 608"/>
                <a:gd name="T100" fmla="*/ 37 w 1118"/>
                <a:gd name="T101" fmla="*/ 489 h 608"/>
                <a:gd name="T102" fmla="*/ 17 w 1118"/>
                <a:gd name="T103" fmla="*/ 493 h 608"/>
                <a:gd name="T104" fmla="*/ 13 w 1118"/>
                <a:gd name="T105" fmla="*/ 499 h 608"/>
                <a:gd name="T106" fmla="*/ 13 w 1118"/>
                <a:gd name="T107" fmla="*/ 508 h 608"/>
                <a:gd name="T108" fmla="*/ 9 w 1118"/>
                <a:gd name="T109" fmla="*/ 516 h 608"/>
                <a:gd name="T110" fmla="*/ 1 w 1118"/>
                <a:gd name="T111" fmla="*/ 530 h 608"/>
                <a:gd name="T112" fmla="*/ 13 w 1118"/>
                <a:gd name="T113" fmla="*/ 539 h 608"/>
                <a:gd name="T114" fmla="*/ 33 w 1118"/>
                <a:gd name="T115" fmla="*/ 543 h 608"/>
                <a:gd name="T116" fmla="*/ 51 w 1118"/>
                <a:gd name="T117" fmla="*/ 549 h 608"/>
                <a:gd name="T118" fmla="*/ 77 w 1118"/>
                <a:gd name="T119" fmla="*/ 571 h 608"/>
                <a:gd name="T120" fmla="*/ 90 w 1118"/>
                <a:gd name="T121" fmla="*/ 589 h 608"/>
                <a:gd name="T122" fmla="*/ 96 w 1118"/>
                <a:gd name="T123" fmla="*/ 601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18" h="608">
                  <a:moveTo>
                    <a:pt x="1039" y="602"/>
                  </a:moveTo>
                  <a:lnTo>
                    <a:pt x="1042" y="599"/>
                  </a:lnTo>
                  <a:lnTo>
                    <a:pt x="1046" y="595"/>
                  </a:lnTo>
                  <a:lnTo>
                    <a:pt x="1049" y="591"/>
                  </a:lnTo>
                  <a:lnTo>
                    <a:pt x="1053" y="588"/>
                  </a:lnTo>
                  <a:lnTo>
                    <a:pt x="1056" y="584"/>
                  </a:lnTo>
                  <a:lnTo>
                    <a:pt x="1060" y="581"/>
                  </a:lnTo>
                  <a:lnTo>
                    <a:pt x="1063" y="578"/>
                  </a:lnTo>
                  <a:lnTo>
                    <a:pt x="1068" y="574"/>
                  </a:lnTo>
                  <a:lnTo>
                    <a:pt x="1071" y="570"/>
                  </a:lnTo>
                  <a:lnTo>
                    <a:pt x="1074" y="566"/>
                  </a:lnTo>
                  <a:lnTo>
                    <a:pt x="1078" y="563"/>
                  </a:lnTo>
                  <a:lnTo>
                    <a:pt x="1082" y="559"/>
                  </a:lnTo>
                  <a:lnTo>
                    <a:pt x="1085" y="557"/>
                  </a:lnTo>
                  <a:lnTo>
                    <a:pt x="1086" y="557"/>
                  </a:lnTo>
                  <a:lnTo>
                    <a:pt x="1089" y="553"/>
                  </a:lnTo>
                  <a:lnTo>
                    <a:pt x="1093" y="549"/>
                  </a:lnTo>
                  <a:lnTo>
                    <a:pt x="1096" y="545"/>
                  </a:lnTo>
                  <a:lnTo>
                    <a:pt x="1100" y="542"/>
                  </a:lnTo>
                  <a:lnTo>
                    <a:pt x="1103" y="538"/>
                  </a:lnTo>
                  <a:lnTo>
                    <a:pt x="1107" y="535"/>
                  </a:lnTo>
                  <a:lnTo>
                    <a:pt x="1111" y="532"/>
                  </a:lnTo>
                  <a:lnTo>
                    <a:pt x="1115" y="528"/>
                  </a:lnTo>
                  <a:lnTo>
                    <a:pt x="1118" y="525"/>
                  </a:lnTo>
                  <a:lnTo>
                    <a:pt x="1108" y="525"/>
                  </a:lnTo>
                  <a:lnTo>
                    <a:pt x="1094" y="525"/>
                  </a:lnTo>
                  <a:lnTo>
                    <a:pt x="1084" y="525"/>
                  </a:lnTo>
                  <a:lnTo>
                    <a:pt x="1073" y="525"/>
                  </a:lnTo>
                  <a:lnTo>
                    <a:pt x="1061" y="525"/>
                  </a:lnTo>
                  <a:lnTo>
                    <a:pt x="1050" y="525"/>
                  </a:lnTo>
                  <a:lnTo>
                    <a:pt x="1044" y="525"/>
                  </a:lnTo>
                  <a:lnTo>
                    <a:pt x="1039" y="522"/>
                  </a:lnTo>
                  <a:lnTo>
                    <a:pt x="1034" y="520"/>
                  </a:lnTo>
                  <a:lnTo>
                    <a:pt x="1029" y="518"/>
                  </a:lnTo>
                  <a:lnTo>
                    <a:pt x="1022" y="516"/>
                  </a:lnTo>
                  <a:lnTo>
                    <a:pt x="1016" y="515"/>
                  </a:lnTo>
                  <a:lnTo>
                    <a:pt x="1009" y="512"/>
                  </a:lnTo>
                  <a:lnTo>
                    <a:pt x="1003" y="510"/>
                  </a:lnTo>
                  <a:lnTo>
                    <a:pt x="997" y="508"/>
                  </a:lnTo>
                  <a:lnTo>
                    <a:pt x="990" y="506"/>
                  </a:lnTo>
                  <a:lnTo>
                    <a:pt x="985" y="503"/>
                  </a:lnTo>
                  <a:lnTo>
                    <a:pt x="978" y="502"/>
                  </a:lnTo>
                  <a:lnTo>
                    <a:pt x="971" y="499"/>
                  </a:lnTo>
                  <a:lnTo>
                    <a:pt x="966" y="497"/>
                  </a:lnTo>
                  <a:lnTo>
                    <a:pt x="960" y="495"/>
                  </a:lnTo>
                  <a:lnTo>
                    <a:pt x="953" y="494"/>
                  </a:lnTo>
                  <a:lnTo>
                    <a:pt x="946" y="491"/>
                  </a:lnTo>
                  <a:lnTo>
                    <a:pt x="941" y="489"/>
                  </a:lnTo>
                  <a:lnTo>
                    <a:pt x="934" y="487"/>
                  </a:lnTo>
                  <a:lnTo>
                    <a:pt x="927" y="485"/>
                  </a:lnTo>
                  <a:lnTo>
                    <a:pt x="922" y="482"/>
                  </a:lnTo>
                  <a:lnTo>
                    <a:pt x="915" y="480"/>
                  </a:lnTo>
                  <a:lnTo>
                    <a:pt x="907" y="478"/>
                  </a:lnTo>
                  <a:lnTo>
                    <a:pt x="902" y="475"/>
                  </a:lnTo>
                  <a:lnTo>
                    <a:pt x="895" y="473"/>
                  </a:lnTo>
                  <a:lnTo>
                    <a:pt x="888" y="471"/>
                  </a:lnTo>
                  <a:lnTo>
                    <a:pt x="882" y="470"/>
                  </a:lnTo>
                  <a:lnTo>
                    <a:pt x="876" y="467"/>
                  </a:lnTo>
                  <a:lnTo>
                    <a:pt x="868" y="465"/>
                  </a:lnTo>
                  <a:lnTo>
                    <a:pt x="861" y="463"/>
                  </a:lnTo>
                  <a:lnTo>
                    <a:pt x="855" y="460"/>
                  </a:lnTo>
                  <a:lnTo>
                    <a:pt x="849" y="458"/>
                  </a:lnTo>
                  <a:lnTo>
                    <a:pt x="842" y="455"/>
                  </a:lnTo>
                  <a:lnTo>
                    <a:pt x="836" y="454"/>
                  </a:lnTo>
                  <a:lnTo>
                    <a:pt x="829" y="451"/>
                  </a:lnTo>
                  <a:lnTo>
                    <a:pt x="823" y="450"/>
                  </a:lnTo>
                  <a:lnTo>
                    <a:pt x="820" y="448"/>
                  </a:lnTo>
                  <a:lnTo>
                    <a:pt x="815" y="443"/>
                  </a:lnTo>
                  <a:lnTo>
                    <a:pt x="805" y="434"/>
                  </a:lnTo>
                  <a:lnTo>
                    <a:pt x="798" y="429"/>
                  </a:lnTo>
                  <a:lnTo>
                    <a:pt x="793" y="424"/>
                  </a:lnTo>
                  <a:lnTo>
                    <a:pt x="792" y="423"/>
                  </a:lnTo>
                  <a:lnTo>
                    <a:pt x="791" y="423"/>
                  </a:lnTo>
                  <a:lnTo>
                    <a:pt x="789" y="424"/>
                  </a:lnTo>
                  <a:lnTo>
                    <a:pt x="788" y="424"/>
                  </a:lnTo>
                  <a:lnTo>
                    <a:pt x="782" y="420"/>
                  </a:lnTo>
                  <a:lnTo>
                    <a:pt x="778" y="417"/>
                  </a:lnTo>
                  <a:lnTo>
                    <a:pt x="776" y="416"/>
                  </a:lnTo>
                  <a:lnTo>
                    <a:pt x="776" y="415"/>
                  </a:lnTo>
                  <a:lnTo>
                    <a:pt x="776" y="412"/>
                  </a:lnTo>
                  <a:lnTo>
                    <a:pt x="775" y="410"/>
                  </a:lnTo>
                  <a:lnTo>
                    <a:pt x="774" y="408"/>
                  </a:lnTo>
                  <a:lnTo>
                    <a:pt x="774" y="407"/>
                  </a:lnTo>
                  <a:lnTo>
                    <a:pt x="773" y="406"/>
                  </a:lnTo>
                  <a:lnTo>
                    <a:pt x="772" y="406"/>
                  </a:lnTo>
                  <a:lnTo>
                    <a:pt x="771" y="405"/>
                  </a:lnTo>
                  <a:lnTo>
                    <a:pt x="770" y="403"/>
                  </a:lnTo>
                  <a:lnTo>
                    <a:pt x="770" y="402"/>
                  </a:lnTo>
                  <a:lnTo>
                    <a:pt x="769" y="401"/>
                  </a:lnTo>
                  <a:lnTo>
                    <a:pt x="767" y="401"/>
                  </a:lnTo>
                  <a:lnTo>
                    <a:pt x="766" y="400"/>
                  </a:lnTo>
                  <a:lnTo>
                    <a:pt x="764" y="396"/>
                  </a:lnTo>
                  <a:lnTo>
                    <a:pt x="762" y="385"/>
                  </a:lnTo>
                  <a:lnTo>
                    <a:pt x="760" y="382"/>
                  </a:lnTo>
                  <a:lnTo>
                    <a:pt x="758" y="381"/>
                  </a:lnTo>
                  <a:lnTo>
                    <a:pt x="754" y="380"/>
                  </a:lnTo>
                  <a:lnTo>
                    <a:pt x="752" y="379"/>
                  </a:lnTo>
                  <a:lnTo>
                    <a:pt x="750" y="377"/>
                  </a:lnTo>
                  <a:lnTo>
                    <a:pt x="749" y="373"/>
                  </a:lnTo>
                  <a:lnTo>
                    <a:pt x="748" y="370"/>
                  </a:lnTo>
                  <a:lnTo>
                    <a:pt x="747" y="368"/>
                  </a:lnTo>
                  <a:lnTo>
                    <a:pt x="745" y="366"/>
                  </a:lnTo>
                  <a:lnTo>
                    <a:pt x="743" y="364"/>
                  </a:lnTo>
                  <a:lnTo>
                    <a:pt x="736" y="360"/>
                  </a:lnTo>
                  <a:lnTo>
                    <a:pt x="734" y="357"/>
                  </a:lnTo>
                  <a:lnTo>
                    <a:pt x="733" y="353"/>
                  </a:lnTo>
                  <a:lnTo>
                    <a:pt x="731" y="347"/>
                  </a:lnTo>
                  <a:lnTo>
                    <a:pt x="730" y="341"/>
                  </a:lnTo>
                  <a:lnTo>
                    <a:pt x="729" y="338"/>
                  </a:lnTo>
                  <a:lnTo>
                    <a:pt x="728" y="338"/>
                  </a:lnTo>
                  <a:lnTo>
                    <a:pt x="724" y="333"/>
                  </a:lnTo>
                  <a:lnTo>
                    <a:pt x="722" y="330"/>
                  </a:lnTo>
                  <a:lnTo>
                    <a:pt x="720" y="326"/>
                  </a:lnTo>
                  <a:lnTo>
                    <a:pt x="720" y="324"/>
                  </a:lnTo>
                  <a:lnTo>
                    <a:pt x="721" y="324"/>
                  </a:lnTo>
                  <a:lnTo>
                    <a:pt x="723" y="323"/>
                  </a:lnTo>
                  <a:lnTo>
                    <a:pt x="724" y="322"/>
                  </a:lnTo>
                  <a:lnTo>
                    <a:pt x="725" y="322"/>
                  </a:lnTo>
                  <a:lnTo>
                    <a:pt x="726" y="321"/>
                  </a:lnTo>
                  <a:lnTo>
                    <a:pt x="727" y="317"/>
                  </a:lnTo>
                  <a:lnTo>
                    <a:pt x="727" y="315"/>
                  </a:lnTo>
                  <a:lnTo>
                    <a:pt x="728" y="314"/>
                  </a:lnTo>
                  <a:lnTo>
                    <a:pt x="731" y="312"/>
                  </a:lnTo>
                  <a:lnTo>
                    <a:pt x="732" y="311"/>
                  </a:lnTo>
                  <a:lnTo>
                    <a:pt x="733" y="309"/>
                  </a:lnTo>
                  <a:lnTo>
                    <a:pt x="733" y="308"/>
                  </a:lnTo>
                  <a:lnTo>
                    <a:pt x="733" y="306"/>
                  </a:lnTo>
                  <a:lnTo>
                    <a:pt x="734" y="306"/>
                  </a:lnTo>
                  <a:lnTo>
                    <a:pt x="737" y="304"/>
                  </a:lnTo>
                  <a:lnTo>
                    <a:pt x="738" y="303"/>
                  </a:lnTo>
                  <a:lnTo>
                    <a:pt x="739" y="301"/>
                  </a:lnTo>
                  <a:lnTo>
                    <a:pt x="740" y="299"/>
                  </a:lnTo>
                  <a:lnTo>
                    <a:pt x="741" y="298"/>
                  </a:lnTo>
                  <a:lnTo>
                    <a:pt x="740" y="297"/>
                  </a:lnTo>
                  <a:lnTo>
                    <a:pt x="739" y="298"/>
                  </a:lnTo>
                  <a:lnTo>
                    <a:pt x="738" y="298"/>
                  </a:lnTo>
                  <a:lnTo>
                    <a:pt x="737" y="299"/>
                  </a:lnTo>
                  <a:lnTo>
                    <a:pt x="736" y="298"/>
                  </a:lnTo>
                  <a:lnTo>
                    <a:pt x="734" y="298"/>
                  </a:lnTo>
                  <a:lnTo>
                    <a:pt x="732" y="298"/>
                  </a:lnTo>
                  <a:lnTo>
                    <a:pt x="730" y="298"/>
                  </a:lnTo>
                  <a:lnTo>
                    <a:pt x="728" y="297"/>
                  </a:lnTo>
                  <a:lnTo>
                    <a:pt x="727" y="292"/>
                  </a:lnTo>
                  <a:lnTo>
                    <a:pt x="725" y="291"/>
                  </a:lnTo>
                  <a:lnTo>
                    <a:pt x="723" y="291"/>
                  </a:lnTo>
                  <a:lnTo>
                    <a:pt x="718" y="291"/>
                  </a:lnTo>
                  <a:lnTo>
                    <a:pt x="717" y="291"/>
                  </a:lnTo>
                  <a:lnTo>
                    <a:pt x="714" y="291"/>
                  </a:lnTo>
                  <a:lnTo>
                    <a:pt x="708" y="292"/>
                  </a:lnTo>
                  <a:lnTo>
                    <a:pt x="703" y="296"/>
                  </a:lnTo>
                  <a:lnTo>
                    <a:pt x="701" y="297"/>
                  </a:lnTo>
                  <a:lnTo>
                    <a:pt x="700" y="297"/>
                  </a:lnTo>
                  <a:lnTo>
                    <a:pt x="699" y="297"/>
                  </a:lnTo>
                  <a:lnTo>
                    <a:pt x="697" y="296"/>
                  </a:lnTo>
                  <a:lnTo>
                    <a:pt x="695" y="297"/>
                  </a:lnTo>
                  <a:lnTo>
                    <a:pt x="694" y="297"/>
                  </a:lnTo>
                  <a:lnTo>
                    <a:pt x="693" y="297"/>
                  </a:lnTo>
                  <a:lnTo>
                    <a:pt x="692" y="297"/>
                  </a:lnTo>
                  <a:lnTo>
                    <a:pt x="690" y="298"/>
                  </a:lnTo>
                  <a:lnTo>
                    <a:pt x="689" y="298"/>
                  </a:lnTo>
                  <a:lnTo>
                    <a:pt x="688" y="298"/>
                  </a:lnTo>
                  <a:lnTo>
                    <a:pt x="683" y="298"/>
                  </a:lnTo>
                  <a:lnTo>
                    <a:pt x="680" y="298"/>
                  </a:lnTo>
                  <a:lnTo>
                    <a:pt x="677" y="298"/>
                  </a:lnTo>
                  <a:lnTo>
                    <a:pt x="674" y="301"/>
                  </a:lnTo>
                  <a:lnTo>
                    <a:pt x="673" y="301"/>
                  </a:lnTo>
                  <a:lnTo>
                    <a:pt x="669" y="301"/>
                  </a:lnTo>
                  <a:lnTo>
                    <a:pt x="668" y="301"/>
                  </a:lnTo>
                  <a:lnTo>
                    <a:pt x="668" y="302"/>
                  </a:lnTo>
                  <a:lnTo>
                    <a:pt x="667" y="302"/>
                  </a:lnTo>
                  <a:lnTo>
                    <a:pt x="666" y="301"/>
                  </a:lnTo>
                  <a:lnTo>
                    <a:pt x="666" y="301"/>
                  </a:lnTo>
                  <a:lnTo>
                    <a:pt x="657" y="299"/>
                  </a:lnTo>
                  <a:lnTo>
                    <a:pt x="655" y="298"/>
                  </a:lnTo>
                  <a:lnTo>
                    <a:pt x="654" y="298"/>
                  </a:lnTo>
                  <a:lnTo>
                    <a:pt x="656" y="295"/>
                  </a:lnTo>
                  <a:lnTo>
                    <a:pt x="656" y="292"/>
                  </a:lnTo>
                  <a:lnTo>
                    <a:pt x="657" y="277"/>
                  </a:lnTo>
                  <a:lnTo>
                    <a:pt x="655" y="269"/>
                  </a:lnTo>
                  <a:lnTo>
                    <a:pt x="653" y="259"/>
                  </a:lnTo>
                  <a:lnTo>
                    <a:pt x="653" y="256"/>
                  </a:lnTo>
                  <a:lnTo>
                    <a:pt x="656" y="249"/>
                  </a:lnTo>
                  <a:lnTo>
                    <a:pt x="657" y="244"/>
                  </a:lnTo>
                  <a:lnTo>
                    <a:pt x="657" y="241"/>
                  </a:lnTo>
                  <a:lnTo>
                    <a:pt x="659" y="240"/>
                  </a:lnTo>
                  <a:lnTo>
                    <a:pt x="662" y="238"/>
                  </a:lnTo>
                  <a:lnTo>
                    <a:pt x="663" y="237"/>
                  </a:lnTo>
                  <a:lnTo>
                    <a:pt x="663" y="237"/>
                  </a:lnTo>
                  <a:lnTo>
                    <a:pt x="664" y="236"/>
                  </a:lnTo>
                  <a:lnTo>
                    <a:pt x="665" y="236"/>
                  </a:lnTo>
                  <a:lnTo>
                    <a:pt x="665" y="236"/>
                  </a:lnTo>
                  <a:lnTo>
                    <a:pt x="667" y="236"/>
                  </a:lnTo>
                  <a:lnTo>
                    <a:pt x="668" y="235"/>
                  </a:lnTo>
                  <a:lnTo>
                    <a:pt x="670" y="230"/>
                  </a:lnTo>
                  <a:lnTo>
                    <a:pt x="676" y="220"/>
                  </a:lnTo>
                  <a:lnTo>
                    <a:pt x="680" y="216"/>
                  </a:lnTo>
                  <a:lnTo>
                    <a:pt x="681" y="215"/>
                  </a:lnTo>
                  <a:lnTo>
                    <a:pt x="682" y="214"/>
                  </a:lnTo>
                  <a:lnTo>
                    <a:pt x="682" y="213"/>
                  </a:lnTo>
                  <a:lnTo>
                    <a:pt x="684" y="210"/>
                  </a:lnTo>
                  <a:lnTo>
                    <a:pt x="693" y="196"/>
                  </a:lnTo>
                  <a:lnTo>
                    <a:pt x="696" y="191"/>
                  </a:lnTo>
                  <a:lnTo>
                    <a:pt x="700" y="185"/>
                  </a:lnTo>
                  <a:lnTo>
                    <a:pt x="696" y="181"/>
                  </a:lnTo>
                  <a:lnTo>
                    <a:pt x="690" y="173"/>
                  </a:lnTo>
                  <a:lnTo>
                    <a:pt x="686" y="165"/>
                  </a:lnTo>
                  <a:lnTo>
                    <a:pt x="682" y="162"/>
                  </a:lnTo>
                  <a:lnTo>
                    <a:pt x="678" y="159"/>
                  </a:lnTo>
                  <a:lnTo>
                    <a:pt x="673" y="157"/>
                  </a:lnTo>
                  <a:lnTo>
                    <a:pt x="668" y="153"/>
                  </a:lnTo>
                  <a:lnTo>
                    <a:pt x="665" y="149"/>
                  </a:lnTo>
                  <a:lnTo>
                    <a:pt x="658" y="135"/>
                  </a:lnTo>
                  <a:lnTo>
                    <a:pt x="656" y="131"/>
                  </a:lnTo>
                  <a:lnTo>
                    <a:pt x="653" y="129"/>
                  </a:lnTo>
                  <a:lnTo>
                    <a:pt x="650" y="126"/>
                  </a:lnTo>
                  <a:lnTo>
                    <a:pt x="645" y="120"/>
                  </a:lnTo>
                  <a:lnTo>
                    <a:pt x="637" y="114"/>
                  </a:lnTo>
                  <a:lnTo>
                    <a:pt x="625" y="106"/>
                  </a:lnTo>
                  <a:lnTo>
                    <a:pt x="614" y="99"/>
                  </a:lnTo>
                  <a:lnTo>
                    <a:pt x="611" y="97"/>
                  </a:lnTo>
                  <a:lnTo>
                    <a:pt x="606" y="87"/>
                  </a:lnTo>
                  <a:lnTo>
                    <a:pt x="601" y="78"/>
                  </a:lnTo>
                  <a:lnTo>
                    <a:pt x="593" y="68"/>
                  </a:lnTo>
                  <a:lnTo>
                    <a:pt x="585" y="60"/>
                  </a:lnTo>
                  <a:lnTo>
                    <a:pt x="580" y="56"/>
                  </a:lnTo>
                  <a:lnTo>
                    <a:pt x="576" y="54"/>
                  </a:lnTo>
                  <a:lnTo>
                    <a:pt x="569" y="53"/>
                  </a:lnTo>
                  <a:lnTo>
                    <a:pt x="566" y="53"/>
                  </a:lnTo>
                  <a:lnTo>
                    <a:pt x="559" y="48"/>
                  </a:lnTo>
                  <a:lnTo>
                    <a:pt x="555" y="46"/>
                  </a:lnTo>
                  <a:lnTo>
                    <a:pt x="549" y="42"/>
                  </a:lnTo>
                  <a:lnTo>
                    <a:pt x="543" y="37"/>
                  </a:lnTo>
                  <a:lnTo>
                    <a:pt x="541" y="34"/>
                  </a:lnTo>
                  <a:lnTo>
                    <a:pt x="538" y="33"/>
                  </a:lnTo>
                  <a:lnTo>
                    <a:pt x="531" y="32"/>
                  </a:lnTo>
                  <a:lnTo>
                    <a:pt x="529" y="32"/>
                  </a:lnTo>
                  <a:lnTo>
                    <a:pt x="525" y="32"/>
                  </a:lnTo>
                  <a:lnTo>
                    <a:pt x="524" y="32"/>
                  </a:lnTo>
                  <a:lnTo>
                    <a:pt x="523" y="32"/>
                  </a:lnTo>
                  <a:lnTo>
                    <a:pt x="521" y="32"/>
                  </a:lnTo>
                  <a:lnTo>
                    <a:pt x="520" y="32"/>
                  </a:lnTo>
                  <a:lnTo>
                    <a:pt x="518" y="34"/>
                  </a:lnTo>
                  <a:lnTo>
                    <a:pt x="517" y="35"/>
                  </a:lnTo>
                  <a:lnTo>
                    <a:pt x="515" y="35"/>
                  </a:lnTo>
                  <a:lnTo>
                    <a:pt x="514" y="34"/>
                  </a:lnTo>
                  <a:lnTo>
                    <a:pt x="509" y="31"/>
                  </a:lnTo>
                  <a:lnTo>
                    <a:pt x="508" y="29"/>
                  </a:lnTo>
                  <a:lnTo>
                    <a:pt x="505" y="28"/>
                  </a:lnTo>
                  <a:lnTo>
                    <a:pt x="503" y="29"/>
                  </a:lnTo>
                  <a:lnTo>
                    <a:pt x="501" y="29"/>
                  </a:lnTo>
                  <a:lnTo>
                    <a:pt x="499" y="29"/>
                  </a:lnTo>
                  <a:lnTo>
                    <a:pt x="497" y="29"/>
                  </a:lnTo>
                  <a:lnTo>
                    <a:pt x="493" y="28"/>
                  </a:lnTo>
                  <a:lnTo>
                    <a:pt x="493" y="28"/>
                  </a:lnTo>
                  <a:lnTo>
                    <a:pt x="493" y="27"/>
                  </a:lnTo>
                  <a:lnTo>
                    <a:pt x="491" y="25"/>
                  </a:lnTo>
                  <a:lnTo>
                    <a:pt x="490" y="24"/>
                  </a:lnTo>
                  <a:lnTo>
                    <a:pt x="488" y="24"/>
                  </a:lnTo>
                  <a:lnTo>
                    <a:pt x="486" y="24"/>
                  </a:lnTo>
                  <a:lnTo>
                    <a:pt x="486" y="25"/>
                  </a:lnTo>
                  <a:lnTo>
                    <a:pt x="485" y="27"/>
                  </a:lnTo>
                  <a:lnTo>
                    <a:pt x="481" y="28"/>
                  </a:lnTo>
                  <a:lnTo>
                    <a:pt x="476" y="30"/>
                  </a:lnTo>
                  <a:lnTo>
                    <a:pt x="475" y="31"/>
                  </a:lnTo>
                  <a:lnTo>
                    <a:pt x="470" y="30"/>
                  </a:lnTo>
                  <a:lnTo>
                    <a:pt x="469" y="30"/>
                  </a:lnTo>
                  <a:lnTo>
                    <a:pt x="467" y="31"/>
                  </a:lnTo>
                  <a:lnTo>
                    <a:pt x="466" y="33"/>
                  </a:lnTo>
                  <a:lnTo>
                    <a:pt x="463" y="33"/>
                  </a:lnTo>
                  <a:lnTo>
                    <a:pt x="462" y="31"/>
                  </a:lnTo>
                  <a:lnTo>
                    <a:pt x="460" y="24"/>
                  </a:lnTo>
                  <a:lnTo>
                    <a:pt x="459" y="24"/>
                  </a:lnTo>
                  <a:lnTo>
                    <a:pt x="457" y="22"/>
                  </a:lnTo>
                  <a:lnTo>
                    <a:pt x="456" y="20"/>
                  </a:lnTo>
                  <a:lnTo>
                    <a:pt x="455" y="19"/>
                  </a:lnTo>
                  <a:lnTo>
                    <a:pt x="454" y="18"/>
                  </a:lnTo>
                  <a:lnTo>
                    <a:pt x="452" y="18"/>
                  </a:lnTo>
                  <a:lnTo>
                    <a:pt x="449" y="18"/>
                  </a:lnTo>
                  <a:lnTo>
                    <a:pt x="449" y="17"/>
                  </a:lnTo>
                  <a:lnTo>
                    <a:pt x="448" y="18"/>
                  </a:lnTo>
                  <a:lnTo>
                    <a:pt x="448" y="20"/>
                  </a:lnTo>
                  <a:lnTo>
                    <a:pt x="448" y="22"/>
                  </a:lnTo>
                  <a:lnTo>
                    <a:pt x="448" y="23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442" y="26"/>
                  </a:lnTo>
                  <a:lnTo>
                    <a:pt x="439" y="28"/>
                  </a:lnTo>
                  <a:lnTo>
                    <a:pt x="438" y="29"/>
                  </a:lnTo>
                  <a:lnTo>
                    <a:pt x="435" y="30"/>
                  </a:lnTo>
                  <a:lnTo>
                    <a:pt x="431" y="32"/>
                  </a:lnTo>
                  <a:lnTo>
                    <a:pt x="430" y="32"/>
                  </a:lnTo>
                  <a:lnTo>
                    <a:pt x="428" y="32"/>
                  </a:lnTo>
                  <a:lnTo>
                    <a:pt x="426" y="32"/>
                  </a:lnTo>
                  <a:lnTo>
                    <a:pt x="425" y="32"/>
                  </a:lnTo>
                  <a:lnTo>
                    <a:pt x="423" y="32"/>
                  </a:lnTo>
                  <a:lnTo>
                    <a:pt x="419" y="34"/>
                  </a:lnTo>
                  <a:lnTo>
                    <a:pt x="415" y="35"/>
                  </a:lnTo>
                  <a:lnTo>
                    <a:pt x="411" y="35"/>
                  </a:lnTo>
                  <a:lnTo>
                    <a:pt x="407" y="35"/>
                  </a:lnTo>
                  <a:lnTo>
                    <a:pt x="406" y="35"/>
                  </a:lnTo>
                  <a:lnTo>
                    <a:pt x="405" y="35"/>
                  </a:lnTo>
                  <a:lnTo>
                    <a:pt x="404" y="34"/>
                  </a:lnTo>
                  <a:lnTo>
                    <a:pt x="404" y="32"/>
                  </a:lnTo>
                  <a:lnTo>
                    <a:pt x="403" y="32"/>
                  </a:lnTo>
                  <a:lnTo>
                    <a:pt x="399" y="30"/>
                  </a:lnTo>
                  <a:lnTo>
                    <a:pt x="398" y="28"/>
                  </a:lnTo>
                  <a:lnTo>
                    <a:pt x="397" y="27"/>
                  </a:lnTo>
                  <a:lnTo>
                    <a:pt x="396" y="26"/>
                  </a:lnTo>
                  <a:lnTo>
                    <a:pt x="395" y="24"/>
                  </a:lnTo>
                  <a:lnTo>
                    <a:pt x="395" y="23"/>
                  </a:lnTo>
                  <a:lnTo>
                    <a:pt x="394" y="22"/>
                  </a:lnTo>
                  <a:lnTo>
                    <a:pt x="393" y="22"/>
                  </a:lnTo>
                  <a:lnTo>
                    <a:pt x="392" y="21"/>
                  </a:lnTo>
                  <a:lnTo>
                    <a:pt x="392" y="20"/>
                  </a:lnTo>
                  <a:lnTo>
                    <a:pt x="392" y="18"/>
                  </a:lnTo>
                  <a:lnTo>
                    <a:pt x="392" y="17"/>
                  </a:lnTo>
                  <a:lnTo>
                    <a:pt x="392" y="16"/>
                  </a:lnTo>
                  <a:lnTo>
                    <a:pt x="392" y="16"/>
                  </a:lnTo>
                  <a:lnTo>
                    <a:pt x="390" y="15"/>
                  </a:lnTo>
                  <a:lnTo>
                    <a:pt x="388" y="15"/>
                  </a:lnTo>
                  <a:lnTo>
                    <a:pt x="384" y="16"/>
                  </a:lnTo>
                  <a:lnTo>
                    <a:pt x="383" y="16"/>
                  </a:lnTo>
                  <a:lnTo>
                    <a:pt x="374" y="12"/>
                  </a:lnTo>
                  <a:lnTo>
                    <a:pt x="373" y="11"/>
                  </a:lnTo>
                  <a:lnTo>
                    <a:pt x="373" y="10"/>
                  </a:lnTo>
                  <a:lnTo>
                    <a:pt x="373" y="9"/>
                  </a:lnTo>
                  <a:lnTo>
                    <a:pt x="372" y="8"/>
                  </a:lnTo>
                  <a:lnTo>
                    <a:pt x="371" y="8"/>
                  </a:lnTo>
                  <a:lnTo>
                    <a:pt x="370" y="8"/>
                  </a:lnTo>
                  <a:lnTo>
                    <a:pt x="370" y="7"/>
                  </a:lnTo>
                  <a:lnTo>
                    <a:pt x="370" y="6"/>
                  </a:lnTo>
                  <a:lnTo>
                    <a:pt x="370" y="5"/>
                  </a:lnTo>
                  <a:lnTo>
                    <a:pt x="370" y="5"/>
                  </a:lnTo>
                  <a:lnTo>
                    <a:pt x="369" y="5"/>
                  </a:lnTo>
                  <a:lnTo>
                    <a:pt x="368" y="2"/>
                  </a:lnTo>
                  <a:lnTo>
                    <a:pt x="367" y="1"/>
                  </a:lnTo>
                  <a:lnTo>
                    <a:pt x="366" y="0"/>
                  </a:lnTo>
                  <a:lnTo>
                    <a:pt x="362" y="7"/>
                  </a:lnTo>
                  <a:lnTo>
                    <a:pt x="358" y="19"/>
                  </a:lnTo>
                  <a:lnTo>
                    <a:pt x="353" y="31"/>
                  </a:lnTo>
                  <a:lnTo>
                    <a:pt x="349" y="42"/>
                  </a:lnTo>
                  <a:lnTo>
                    <a:pt x="344" y="52"/>
                  </a:lnTo>
                  <a:lnTo>
                    <a:pt x="341" y="59"/>
                  </a:lnTo>
                  <a:lnTo>
                    <a:pt x="340" y="60"/>
                  </a:lnTo>
                  <a:lnTo>
                    <a:pt x="339" y="59"/>
                  </a:lnTo>
                  <a:lnTo>
                    <a:pt x="338" y="57"/>
                  </a:lnTo>
                  <a:lnTo>
                    <a:pt x="337" y="56"/>
                  </a:lnTo>
                  <a:lnTo>
                    <a:pt x="337" y="55"/>
                  </a:lnTo>
                  <a:lnTo>
                    <a:pt x="337" y="54"/>
                  </a:lnTo>
                  <a:lnTo>
                    <a:pt x="337" y="53"/>
                  </a:lnTo>
                  <a:lnTo>
                    <a:pt x="336" y="53"/>
                  </a:lnTo>
                  <a:lnTo>
                    <a:pt x="334" y="52"/>
                  </a:lnTo>
                  <a:lnTo>
                    <a:pt x="334" y="51"/>
                  </a:lnTo>
                  <a:lnTo>
                    <a:pt x="333" y="49"/>
                  </a:lnTo>
                  <a:lnTo>
                    <a:pt x="333" y="47"/>
                  </a:lnTo>
                  <a:lnTo>
                    <a:pt x="332" y="47"/>
                  </a:lnTo>
                  <a:lnTo>
                    <a:pt x="329" y="45"/>
                  </a:lnTo>
                  <a:lnTo>
                    <a:pt x="329" y="45"/>
                  </a:lnTo>
                  <a:lnTo>
                    <a:pt x="328" y="44"/>
                  </a:lnTo>
                  <a:lnTo>
                    <a:pt x="328" y="42"/>
                  </a:lnTo>
                  <a:lnTo>
                    <a:pt x="328" y="40"/>
                  </a:lnTo>
                  <a:lnTo>
                    <a:pt x="328" y="39"/>
                  </a:lnTo>
                  <a:lnTo>
                    <a:pt x="324" y="35"/>
                  </a:lnTo>
                  <a:lnTo>
                    <a:pt x="323" y="34"/>
                  </a:lnTo>
                  <a:lnTo>
                    <a:pt x="322" y="32"/>
                  </a:lnTo>
                  <a:lnTo>
                    <a:pt x="320" y="32"/>
                  </a:lnTo>
                  <a:lnTo>
                    <a:pt x="318" y="33"/>
                  </a:lnTo>
                  <a:lnTo>
                    <a:pt x="313" y="32"/>
                  </a:lnTo>
                  <a:lnTo>
                    <a:pt x="310" y="33"/>
                  </a:lnTo>
                  <a:lnTo>
                    <a:pt x="307" y="35"/>
                  </a:lnTo>
                  <a:lnTo>
                    <a:pt x="306" y="37"/>
                  </a:lnTo>
                  <a:lnTo>
                    <a:pt x="306" y="39"/>
                  </a:lnTo>
                  <a:lnTo>
                    <a:pt x="306" y="40"/>
                  </a:lnTo>
                  <a:lnTo>
                    <a:pt x="306" y="42"/>
                  </a:lnTo>
                  <a:lnTo>
                    <a:pt x="306" y="44"/>
                  </a:lnTo>
                  <a:lnTo>
                    <a:pt x="306" y="45"/>
                  </a:lnTo>
                  <a:lnTo>
                    <a:pt x="305" y="45"/>
                  </a:lnTo>
                  <a:lnTo>
                    <a:pt x="304" y="46"/>
                  </a:lnTo>
                  <a:lnTo>
                    <a:pt x="303" y="46"/>
                  </a:lnTo>
                  <a:lnTo>
                    <a:pt x="302" y="46"/>
                  </a:lnTo>
                  <a:lnTo>
                    <a:pt x="301" y="46"/>
                  </a:lnTo>
                  <a:lnTo>
                    <a:pt x="300" y="47"/>
                  </a:lnTo>
                  <a:lnTo>
                    <a:pt x="299" y="47"/>
                  </a:lnTo>
                  <a:lnTo>
                    <a:pt x="298" y="47"/>
                  </a:lnTo>
                  <a:lnTo>
                    <a:pt x="298" y="47"/>
                  </a:lnTo>
                  <a:lnTo>
                    <a:pt x="297" y="46"/>
                  </a:lnTo>
                  <a:lnTo>
                    <a:pt x="296" y="45"/>
                  </a:lnTo>
                  <a:lnTo>
                    <a:pt x="295" y="45"/>
                  </a:lnTo>
                  <a:lnTo>
                    <a:pt x="292" y="44"/>
                  </a:lnTo>
                  <a:lnTo>
                    <a:pt x="287" y="43"/>
                  </a:lnTo>
                  <a:lnTo>
                    <a:pt x="285" y="42"/>
                  </a:lnTo>
                  <a:lnTo>
                    <a:pt x="281" y="42"/>
                  </a:lnTo>
                  <a:lnTo>
                    <a:pt x="280" y="42"/>
                  </a:lnTo>
                  <a:lnTo>
                    <a:pt x="278" y="43"/>
                  </a:lnTo>
                  <a:lnTo>
                    <a:pt x="275" y="43"/>
                  </a:lnTo>
                  <a:lnTo>
                    <a:pt x="273" y="44"/>
                  </a:lnTo>
                  <a:lnTo>
                    <a:pt x="270" y="45"/>
                  </a:lnTo>
                  <a:lnTo>
                    <a:pt x="269" y="45"/>
                  </a:lnTo>
                  <a:lnTo>
                    <a:pt x="267" y="45"/>
                  </a:lnTo>
                  <a:lnTo>
                    <a:pt x="267" y="45"/>
                  </a:lnTo>
                  <a:lnTo>
                    <a:pt x="266" y="46"/>
                  </a:lnTo>
                  <a:lnTo>
                    <a:pt x="265" y="47"/>
                  </a:lnTo>
                  <a:lnTo>
                    <a:pt x="264" y="47"/>
                  </a:lnTo>
                  <a:lnTo>
                    <a:pt x="257" y="68"/>
                  </a:lnTo>
                  <a:lnTo>
                    <a:pt x="257" y="70"/>
                  </a:lnTo>
                  <a:lnTo>
                    <a:pt x="257" y="71"/>
                  </a:lnTo>
                  <a:lnTo>
                    <a:pt x="258" y="73"/>
                  </a:lnTo>
                  <a:lnTo>
                    <a:pt x="259" y="78"/>
                  </a:lnTo>
                  <a:lnTo>
                    <a:pt x="259" y="81"/>
                  </a:lnTo>
                  <a:lnTo>
                    <a:pt x="258" y="85"/>
                  </a:lnTo>
                  <a:lnTo>
                    <a:pt x="254" y="92"/>
                  </a:lnTo>
                  <a:lnTo>
                    <a:pt x="254" y="94"/>
                  </a:lnTo>
                  <a:lnTo>
                    <a:pt x="253" y="98"/>
                  </a:lnTo>
                  <a:lnTo>
                    <a:pt x="253" y="101"/>
                  </a:lnTo>
                  <a:lnTo>
                    <a:pt x="243" y="117"/>
                  </a:lnTo>
                  <a:lnTo>
                    <a:pt x="235" y="142"/>
                  </a:lnTo>
                  <a:lnTo>
                    <a:pt x="235" y="143"/>
                  </a:lnTo>
                  <a:lnTo>
                    <a:pt x="236" y="145"/>
                  </a:lnTo>
                  <a:lnTo>
                    <a:pt x="236" y="146"/>
                  </a:lnTo>
                  <a:lnTo>
                    <a:pt x="235" y="147"/>
                  </a:lnTo>
                  <a:lnTo>
                    <a:pt x="234" y="149"/>
                  </a:lnTo>
                  <a:lnTo>
                    <a:pt x="233" y="149"/>
                  </a:lnTo>
                  <a:lnTo>
                    <a:pt x="233" y="151"/>
                  </a:lnTo>
                  <a:lnTo>
                    <a:pt x="235" y="154"/>
                  </a:lnTo>
                  <a:lnTo>
                    <a:pt x="236" y="155"/>
                  </a:lnTo>
                  <a:lnTo>
                    <a:pt x="236" y="157"/>
                  </a:lnTo>
                  <a:lnTo>
                    <a:pt x="234" y="165"/>
                  </a:lnTo>
                  <a:lnTo>
                    <a:pt x="233" y="167"/>
                  </a:lnTo>
                  <a:lnTo>
                    <a:pt x="232" y="168"/>
                  </a:lnTo>
                  <a:lnTo>
                    <a:pt x="229" y="167"/>
                  </a:lnTo>
                  <a:lnTo>
                    <a:pt x="228" y="166"/>
                  </a:lnTo>
                  <a:lnTo>
                    <a:pt x="227" y="166"/>
                  </a:lnTo>
                  <a:lnTo>
                    <a:pt x="204" y="170"/>
                  </a:lnTo>
                  <a:lnTo>
                    <a:pt x="202" y="170"/>
                  </a:lnTo>
                  <a:lnTo>
                    <a:pt x="201" y="171"/>
                  </a:lnTo>
                  <a:lnTo>
                    <a:pt x="200" y="171"/>
                  </a:lnTo>
                  <a:lnTo>
                    <a:pt x="200" y="172"/>
                  </a:lnTo>
                  <a:lnTo>
                    <a:pt x="200" y="173"/>
                  </a:lnTo>
                  <a:lnTo>
                    <a:pt x="200" y="173"/>
                  </a:lnTo>
                  <a:lnTo>
                    <a:pt x="200" y="174"/>
                  </a:lnTo>
                  <a:lnTo>
                    <a:pt x="200" y="175"/>
                  </a:lnTo>
                  <a:lnTo>
                    <a:pt x="199" y="175"/>
                  </a:lnTo>
                  <a:lnTo>
                    <a:pt x="197" y="175"/>
                  </a:lnTo>
                  <a:lnTo>
                    <a:pt x="197" y="176"/>
                  </a:lnTo>
                  <a:lnTo>
                    <a:pt x="181" y="200"/>
                  </a:lnTo>
                  <a:lnTo>
                    <a:pt x="181" y="203"/>
                  </a:lnTo>
                  <a:lnTo>
                    <a:pt x="181" y="204"/>
                  </a:lnTo>
                  <a:lnTo>
                    <a:pt x="181" y="205"/>
                  </a:lnTo>
                  <a:lnTo>
                    <a:pt x="180" y="207"/>
                  </a:lnTo>
                  <a:lnTo>
                    <a:pt x="179" y="207"/>
                  </a:lnTo>
                  <a:lnTo>
                    <a:pt x="178" y="208"/>
                  </a:lnTo>
                  <a:lnTo>
                    <a:pt x="177" y="209"/>
                  </a:lnTo>
                  <a:lnTo>
                    <a:pt x="176" y="210"/>
                  </a:lnTo>
                  <a:lnTo>
                    <a:pt x="175" y="213"/>
                  </a:lnTo>
                  <a:lnTo>
                    <a:pt x="174" y="217"/>
                  </a:lnTo>
                  <a:lnTo>
                    <a:pt x="173" y="219"/>
                  </a:lnTo>
                  <a:lnTo>
                    <a:pt x="173" y="220"/>
                  </a:lnTo>
                  <a:lnTo>
                    <a:pt x="169" y="222"/>
                  </a:lnTo>
                  <a:lnTo>
                    <a:pt x="168" y="223"/>
                  </a:lnTo>
                  <a:lnTo>
                    <a:pt x="168" y="224"/>
                  </a:lnTo>
                  <a:lnTo>
                    <a:pt x="168" y="226"/>
                  </a:lnTo>
                  <a:lnTo>
                    <a:pt x="166" y="228"/>
                  </a:lnTo>
                  <a:lnTo>
                    <a:pt x="160" y="231"/>
                  </a:lnTo>
                  <a:lnTo>
                    <a:pt x="159" y="231"/>
                  </a:lnTo>
                  <a:lnTo>
                    <a:pt x="157" y="234"/>
                  </a:lnTo>
                  <a:lnTo>
                    <a:pt x="156" y="235"/>
                  </a:lnTo>
                  <a:lnTo>
                    <a:pt x="155" y="236"/>
                  </a:lnTo>
                  <a:lnTo>
                    <a:pt x="154" y="238"/>
                  </a:lnTo>
                  <a:lnTo>
                    <a:pt x="153" y="240"/>
                  </a:lnTo>
                  <a:lnTo>
                    <a:pt x="153" y="242"/>
                  </a:lnTo>
                  <a:lnTo>
                    <a:pt x="154" y="244"/>
                  </a:lnTo>
                  <a:lnTo>
                    <a:pt x="153" y="248"/>
                  </a:lnTo>
                  <a:lnTo>
                    <a:pt x="154" y="249"/>
                  </a:lnTo>
                  <a:lnTo>
                    <a:pt x="156" y="252"/>
                  </a:lnTo>
                  <a:lnTo>
                    <a:pt x="156" y="254"/>
                  </a:lnTo>
                  <a:lnTo>
                    <a:pt x="156" y="255"/>
                  </a:lnTo>
                  <a:lnTo>
                    <a:pt x="146" y="276"/>
                  </a:lnTo>
                  <a:lnTo>
                    <a:pt x="146" y="278"/>
                  </a:lnTo>
                  <a:lnTo>
                    <a:pt x="146" y="280"/>
                  </a:lnTo>
                  <a:lnTo>
                    <a:pt x="148" y="281"/>
                  </a:lnTo>
                  <a:lnTo>
                    <a:pt x="149" y="283"/>
                  </a:lnTo>
                  <a:lnTo>
                    <a:pt x="149" y="285"/>
                  </a:lnTo>
                  <a:lnTo>
                    <a:pt x="143" y="300"/>
                  </a:lnTo>
                  <a:lnTo>
                    <a:pt x="143" y="301"/>
                  </a:lnTo>
                  <a:lnTo>
                    <a:pt x="144" y="301"/>
                  </a:lnTo>
                  <a:lnTo>
                    <a:pt x="146" y="303"/>
                  </a:lnTo>
                  <a:lnTo>
                    <a:pt x="147" y="304"/>
                  </a:lnTo>
                  <a:lnTo>
                    <a:pt x="146" y="306"/>
                  </a:lnTo>
                  <a:lnTo>
                    <a:pt x="145" y="308"/>
                  </a:lnTo>
                  <a:lnTo>
                    <a:pt x="141" y="312"/>
                  </a:lnTo>
                  <a:lnTo>
                    <a:pt x="139" y="314"/>
                  </a:lnTo>
                  <a:lnTo>
                    <a:pt x="139" y="314"/>
                  </a:lnTo>
                  <a:lnTo>
                    <a:pt x="139" y="315"/>
                  </a:lnTo>
                  <a:lnTo>
                    <a:pt x="138" y="316"/>
                  </a:lnTo>
                  <a:lnTo>
                    <a:pt x="137" y="318"/>
                  </a:lnTo>
                  <a:lnTo>
                    <a:pt x="136" y="318"/>
                  </a:lnTo>
                  <a:lnTo>
                    <a:pt x="136" y="318"/>
                  </a:lnTo>
                  <a:lnTo>
                    <a:pt x="135" y="318"/>
                  </a:lnTo>
                  <a:lnTo>
                    <a:pt x="134" y="319"/>
                  </a:lnTo>
                  <a:lnTo>
                    <a:pt x="134" y="321"/>
                  </a:lnTo>
                  <a:lnTo>
                    <a:pt x="133" y="322"/>
                  </a:lnTo>
                  <a:lnTo>
                    <a:pt x="132" y="322"/>
                  </a:lnTo>
                  <a:lnTo>
                    <a:pt x="132" y="320"/>
                  </a:lnTo>
                  <a:lnTo>
                    <a:pt x="132" y="318"/>
                  </a:lnTo>
                  <a:lnTo>
                    <a:pt x="132" y="316"/>
                  </a:lnTo>
                  <a:lnTo>
                    <a:pt x="130" y="315"/>
                  </a:lnTo>
                  <a:lnTo>
                    <a:pt x="128" y="314"/>
                  </a:lnTo>
                  <a:lnTo>
                    <a:pt x="119" y="306"/>
                  </a:lnTo>
                  <a:lnTo>
                    <a:pt x="118" y="306"/>
                  </a:lnTo>
                  <a:lnTo>
                    <a:pt x="117" y="306"/>
                  </a:lnTo>
                  <a:lnTo>
                    <a:pt x="108" y="313"/>
                  </a:lnTo>
                  <a:lnTo>
                    <a:pt x="107" y="314"/>
                  </a:lnTo>
                  <a:lnTo>
                    <a:pt x="105" y="315"/>
                  </a:lnTo>
                  <a:lnTo>
                    <a:pt x="103" y="322"/>
                  </a:lnTo>
                  <a:lnTo>
                    <a:pt x="95" y="330"/>
                  </a:lnTo>
                  <a:lnTo>
                    <a:pt x="95" y="332"/>
                  </a:lnTo>
                  <a:lnTo>
                    <a:pt x="95" y="336"/>
                  </a:lnTo>
                  <a:lnTo>
                    <a:pt x="99" y="353"/>
                  </a:lnTo>
                  <a:lnTo>
                    <a:pt x="99" y="356"/>
                  </a:lnTo>
                  <a:lnTo>
                    <a:pt x="99" y="360"/>
                  </a:lnTo>
                  <a:lnTo>
                    <a:pt x="98" y="360"/>
                  </a:lnTo>
                  <a:lnTo>
                    <a:pt x="97" y="361"/>
                  </a:lnTo>
                  <a:lnTo>
                    <a:pt x="97" y="361"/>
                  </a:lnTo>
                  <a:lnTo>
                    <a:pt x="98" y="364"/>
                  </a:lnTo>
                  <a:lnTo>
                    <a:pt x="97" y="365"/>
                  </a:lnTo>
                  <a:lnTo>
                    <a:pt x="95" y="367"/>
                  </a:lnTo>
                  <a:lnTo>
                    <a:pt x="92" y="370"/>
                  </a:lnTo>
                  <a:lnTo>
                    <a:pt x="82" y="397"/>
                  </a:lnTo>
                  <a:lnTo>
                    <a:pt x="80" y="408"/>
                  </a:lnTo>
                  <a:lnTo>
                    <a:pt x="80" y="414"/>
                  </a:lnTo>
                  <a:lnTo>
                    <a:pt x="81" y="432"/>
                  </a:lnTo>
                  <a:lnTo>
                    <a:pt x="82" y="455"/>
                  </a:lnTo>
                  <a:lnTo>
                    <a:pt x="84" y="477"/>
                  </a:lnTo>
                  <a:lnTo>
                    <a:pt x="83" y="479"/>
                  </a:lnTo>
                  <a:lnTo>
                    <a:pt x="83" y="480"/>
                  </a:lnTo>
                  <a:lnTo>
                    <a:pt x="82" y="482"/>
                  </a:lnTo>
                  <a:lnTo>
                    <a:pt x="80" y="484"/>
                  </a:lnTo>
                  <a:lnTo>
                    <a:pt x="72" y="491"/>
                  </a:lnTo>
                  <a:lnTo>
                    <a:pt x="72" y="492"/>
                  </a:lnTo>
                  <a:lnTo>
                    <a:pt x="71" y="492"/>
                  </a:lnTo>
                  <a:lnTo>
                    <a:pt x="66" y="492"/>
                  </a:lnTo>
                  <a:lnTo>
                    <a:pt x="64" y="493"/>
                  </a:lnTo>
                  <a:lnTo>
                    <a:pt x="62" y="493"/>
                  </a:lnTo>
                  <a:lnTo>
                    <a:pt x="61" y="494"/>
                  </a:lnTo>
                  <a:lnTo>
                    <a:pt x="60" y="494"/>
                  </a:lnTo>
                  <a:lnTo>
                    <a:pt x="56" y="495"/>
                  </a:lnTo>
                  <a:lnTo>
                    <a:pt x="56" y="496"/>
                  </a:lnTo>
                  <a:lnTo>
                    <a:pt x="56" y="496"/>
                  </a:lnTo>
                  <a:lnTo>
                    <a:pt x="52" y="495"/>
                  </a:lnTo>
                  <a:lnTo>
                    <a:pt x="51" y="494"/>
                  </a:lnTo>
                  <a:lnTo>
                    <a:pt x="49" y="492"/>
                  </a:lnTo>
                  <a:lnTo>
                    <a:pt x="47" y="489"/>
                  </a:lnTo>
                  <a:lnTo>
                    <a:pt x="46" y="489"/>
                  </a:lnTo>
                  <a:lnTo>
                    <a:pt x="44" y="490"/>
                  </a:lnTo>
                  <a:lnTo>
                    <a:pt x="43" y="490"/>
                  </a:lnTo>
                  <a:lnTo>
                    <a:pt x="42" y="491"/>
                  </a:lnTo>
                  <a:lnTo>
                    <a:pt x="41" y="490"/>
                  </a:lnTo>
                  <a:lnTo>
                    <a:pt x="40" y="489"/>
                  </a:lnTo>
                  <a:lnTo>
                    <a:pt x="38" y="488"/>
                  </a:lnTo>
                  <a:lnTo>
                    <a:pt x="37" y="488"/>
                  </a:lnTo>
                  <a:lnTo>
                    <a:pt x="37" y="489"/>
                  </a:lnTo>
                  <a:lnTo>
                    <a:pt x="36" y="490"/>
                  </a:lnTo>
                  <a:lnTo>
                    <a:pt x="31" y="490"/>
                  </a:lnTo>
                  <a:lnTo>
                    <a:pt x="30" y="490"/>
                  </a:lnTo>
                  <a:lnTo>
                    <a:pt x="30" y="490"/>
                  </a:lnTo>
                  <a:lnTo>
                    <a:pt x="30" y="491"/>
                  </a:lnTo>
                  <a:lnTo>
                    <a:pt x="29" y="492"/>
                  </a:lnTo>
                  <a:lnTo>
                    <a:pt x="28" y="492"/>
                  </a:lnTo>
                  <a:lnTo>
                    <a:pt x="19" y="490"/>
                  </a:lnTo>
                  <a:lnTo>
                    <a:pt x="18" y="490"/>
                  </a:lnTo>
                  <a:lnTo>
                    <a:pt x="16" y="492"/>
                  </a:lnTo>
                  <a:lnTo>
                    <a:pt x="17" y="493"/>
                  </a:lnTo>
                  <a:lnTo>
                    <a:pt x="16" y="494"/>
                  </a:lnTo>
                  <a:lnTo>
                    <a:pt x="15" y="494"/>
                  </a:lnTo>
                  <a:lnTo>
                    <a:pt x="13" y="494"/>
                  </a:lnTo>
                  <a:lnTo>
                    <a:pt x="13" y="494"/>
                  </a:lnTo>
                  <a:lnTo>
                    <a:pt x="13" y="495"/>
                  </a:lnTo>
                  <a:lnTo>
                    <a:pt x="13" y="495"/>
                  </a:lnTo>
                  <a:lnTo>
                    <a:pt x="13" y="496"/>
                  </a:lnTo>
                  <a:lnTo>
                    <a:pt x="12" y="496"/>
                  </a:lnTo>
                  <a:lnTo>
                    <a:pt x="12" y="497"/>
                  </a:lnTo>
                  <a:lnTo>
                    <a:pt x="13" y="498"/>
                  </a:lnTo>
                  <a:lnTo>
                    <a:pt x="13" y="499"/>
                  </a:lnTo>
                  <a:lnTo>
                    <a:pt x="12" y="501"/>
                  </a:lnTo>
                  <a:lnTo>
                    <a:pt x="13" y="502"/>
                  </a:lnTo>
                  <a:lnTo>
                    <a:pt x="13" y="502"/>
                  </a:lnTo>
                  <a:lnTo>
                    <a:pt x="14" y="503"/>
                  </a:lnTo>
                  <a:lnTo>
                    <a:pt x="14" y="504"/>
                  </a:lnTo>
                  <a:lnTo>
                    <a:pt x="15" y="504"/>
                  </a:lnTo>
                  <a:lnTo>
                    <a:pt x="16" y="505"/>
                  </a:lnTo>
                  <a:lnTo>
                    <a:pt x="16" y="506"/>
                  </a:lnTo>
                  <a:lnTo>
                    <a:pt x="15" y="507"/>
                  </a:lnTo>
                  <a:lnTo>
                    <a:pt x="14" y="507"/>
                  </a:lnTo>
                  <a:lnTo>
                    <a:pt x="13" y="508"/>
                  </a:lnTo>
                  <a:lnTo>
                    <a:pt x="13" y="509"/>
                  </a:lnTo>
                  <a:lnTo>
                    <a:pt x="13" y="510"/>
                  </a:lnTo>
                  <a:lnTo>
                    <a:pt x="13" y="510"/>
                  </a:lnTo>
                  <a:lnTo>
                    <a:pt x="13" y="511"/>
                  </a:lnTo>
                  <a:lnTo>
                    <a:pt x="14" y="512"/>
                  </a:lnTo>
                  <a:lnTo>
                    <a:pt x="15" y="512"/>
                  </a:lnTo>
                  <a:lnTo>
                    <a:pt x="14" y="514"/>
                  </a:lnTo>
                  <a:lnTo>
                    <a:pt x="14" y="515"/>
                  </a:lnTo>
                  <a:lnTo>
                    <a:pt x="13" y="515"/>
                  </a:lnTo>
                  <a:lnTo>
                    <a:pt x="11" y="516"/>
                  </a:lnTo>
                  <a:lnTo>
                    <a:pt x="9" y="516"/>
                  </a:lnTo>
                  <a:lnTo>
                    <a:pt x="9" y="517"/>
                  </a:lnTo>
                  <a:lnTo>
                    <a:pt x="9" y="518"/>
                  </a:lnTo>
                  <a:lnTo>
                    <a:pt x="9" y="518"/>
                  </a:lnTo>
                  <a:lnTo>
                    <a:pt x="4" y="523"/>
                  </a:lnTo>
                  <a:lnTo>
                    <a:pt x="3" y="525"/>
                  </a:lnTo>
                  <a:lnTo>
                    <a:pt x="2" y="525"/>
                  </a:lnTo>
                  <a:lnTo>
                    <a:pt x="2" y="526"/>
                  </a:lnTo>
                  <a:lnTo>
                    <a:pt x="2" y="527"/>
                  </a:lnTo>
                  <a:lnTo>
                    <a:pt x="2" y="527"/>
                  </a:lnTo>
                  <a:lnTo>
                    <a:pt x="2" y="528"/>
                  </a:lnTo>
                  <a:lnTo>
                    <a:pt x="1" y="530"/>
                  </a:lnTo>
                  <a:lnTo>
                    <a:pt x="0" y="531"/>
                  </a:lnTo>
                  <a:lnTo>
                    <a:pt x="2" y="535"/>
                  </a:lnTo>
                  <a:lnTo>
                    <a:pt x="2" y="536"/>
                  </a:lnTo>
                  <a:lnTo>
                    <a:pt x="4" y="537"/>
                  </a:lnTo>
                  <a:lnTo>
                    <a:pt x="4" y="538"/>
                  </a:lnTo>
                  <a:lnTo>
                    <a:pt x="5" y="539"/>
                  </a:lnTo>
                  <a:lnTo>
                    <a:pt x="8" y="539"/>
                  </a:lnTo>
                  <a:lnTo>
                    <a:pt x="9" y="540"/>
                  </a:lnTo>
                  <a:lnTo>
                    <a:pt x="9" y="540"/>
                  </a:lnTo>
                  <a:lnTo>
                    <a:pt x="10" y="539"/>
                  </a:lnTo>
                  <a:lnTo>
                    <a:pt x="13" y="539"/>
                  </a:lnTo>
                  <a:lnTo>
                    <a:pt x="16" y="540"/>
                  </a:lnTo>
                  <a:lnTo>
                    <a:pt x="18" y="540"/>
                  </a:lnTo>
                  <a:lnTo>
                    <a:pt x="18" y="541"/>
                  </a:lnTo>
                  <a:lnTo>
                    <a:pt x="20" y="542"/>
                  </a:lnTo>
                  <a:lnTo>
                    <a:pt x="21" y="542"/>
                  </a:lnTo>
                  <a:lnTo>
                    <a:pt x="23" y="544"/>
                  </a:lnTo>
                  <a:lnTo>
                    <a:pt x="27" y="545"/>
                  </a:lnTo>
                  <a:lnTo>
                    <a:pt x="28" y="545"/>
                  </a:lnTo>
                  <a:lnTo>
                    <a:pt x="30" y="544"/>
                  </a:lnTo>
                  <a:lnTo>
                    <a:pt x="30" y="543"/>
                  </a:lnTo>
                  <a:lnTo>
                    <a:pt x="33" y="543"/>
                  </a:lnTo>
                  <a:lnTo>
                    <a:pt x="35" y="542"/>
                  </a:lnTo>
                  <a:lnTo>
                    <a:pt x="36" y="543"/>
                  </a:lnTo>
                  <a:lnTo>
                    <a:pt x="37" y="544"/>
                  </a:lnTo>
                  <a:lnTo>
                    <a:pt x="39" y="544"/>
                  </a:lnTo>
                  <a:lnTo>
                    <a:pt x="40" y="545"/>
                  </a:lnTo>
                  <a:lnTo>
                    <a:pt x="41" y="547"/>
                  </a:lnTo>
                  <a:lnTo>
                    <a:pt x="41" y="548"/>
                  </a:lnTo>
                  <a:lnTo>
                    <a:pt x="43" y="548"/>
                  </a:lnTo>
                  <a:lnTo>
                    <a:pt x="48" y="548"/>
                  </a:lnTo>
                  <a:lnTo>
                    <a:pt x="49" y="548"/>
                  </a:lnTo>
                  <a:lnTo>
                    <a:pt x="51" y="549"/>
                  </a:lnTo>
                  <a:lnTo>
                    <a:pt x="53" y="549"/>
                  </a:lnTo>
                  <a:lnTo>
                    <a:pt x="54" y="550"/>
                  </a:lnTo>
                  <a:lnTo>
                    <a:pt x="55" y="551"/>
                  </a:lnTo>
                  <a:lnTo>
                    <a:pt x="57" y="555"/>
                  </a:lnTo>
                  <a:lnTo>
                    <a:pt x="61" y="557"/>
                  </a:lnTo>
                  <a:lnTo>
                    <a:pt x="62" y="557"/>
                  </a:lnTo>
                  <a:lnTo>
                    <a:pt x="64" y="557"/>
                  </a:lnTo>
                  <a:lnTo>
                    <a:pt x="64" y="557"/>
                  </a:lnTo>
                  <a:lnTo>
                    <a:pt x="66" y="558"/>
                  </a:lnTo>
                  <a:lnTo>
                    <a:pt x="75" y="568"/>
                  </a:lnTo>
                  <a:lnTo>
                    <a:pt x="77" y="571"/>
                  </a:lnTo>
                  <a:lnTo>
                    <a:pt x="77" y="573"/>
                  </a:lnTo>
                  <a:lnTo>
                    <a:pt x="77" y="580"/>
                  </a:lnTo>
                  <a:lnTo>
                    <a:pt x="78" y="581"/>
                  </a:lnTo>
                  <a:lnTo>
                    <a:pt x="81" y="583"/>
                  </a:lnTo>
                  <a:lnTo>
                    <a:pt x="84" y="586"/>
                  </a:lnTo>
                  <a:lnTo>
                    <a:pt x="85" y="587"/>
                  </a:lnTo>
                  <a:lnTo>
                    <a:pt x="87" y="587"/>
                  </a:lnTo>
                  <a:lnTo>
                    <a:pt x="87" y="586"/>
                  </a:lnTo>
                  <a:lnTo>
                    <a:pt x="89" y="587"/>
                  </a:lnTo>
                  <a:lnTo>
                    <a:pt x="90" y="588"/>
                  </a:lnTo>
                  <a:lnTo>
                    <a:pt x="90" y="589"/>
                  </a:lnTo>
                  <a:lnTo>
                    <a:pt x="90" y="592"/>
                  </a:lnTo>
                  <a:lnTo>
                    <a:pt x="90" y="593"/>
                  </a:lnTo>
                  <a:lnTo>
                    <a:pt x="90" y="595"/>
                  </a:lnTo>
                  <a:lnTo>
                    <a:pt x="91" y="596"/>
                  </a:lnTo>
                  <a:lnTo>
                    <a:pt x="92" y="596"/>
                  </a:lnTo>
                  <a:lnTo>
                    <a:pt x="92" y="597"/>
                  </a:lnTo>
                  <a:lnTo>
                    <a:pt x="93" y="597"/>
                  </a:lnTo>
                  <a:lnTo>
                    <a:pt x="95" y="599"/>
                  </a:lnTo>
                  <a:lnTo>
                    <a:pt x="95" y="600"/>
                  </a:lnTo>
                  <a:lnTo>
                    <a:pt x="95" y="600"/>
                  </a:lnTo>
                  <a:lnTo>
                    <a:pt x="96" y="601"/>
                  </a:lnTo>
                  <a:lnTo>
                    <a:pt x="97" y="601"/>
                  </a:lnTo>
                  <a:lnTo>
                    <a:pt x="108" y="604"/>
                  </a:lnTo>
                  <a:lnTo>
                    <a:pt x="113" y="607"/>
                  </a:lnTo>
                  <a:lnTo>
                    <a:pt x="113" y="608"/>
                  </a:lnTo>
                  <a:lnTo>
                    <a:pt x="1032" y="608"/>
                  </a:lnTo>
                  <a:lnTo>
                    <a:pt x="1034" y="605"/>
                  </a:lnTo>
                  <a:lnTo>
                    <a:pt x="1039" y="60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998">
              <a:extLst>
                <a:ext uri="{FF2B5EF4-FFF2-40B4-BE49-F238E27FC236}">
                  <a16:creationId xmlns:a16="http://schemas.microsoft.com/office/drawing/2014/main" id="{DE7BD084-BAAE-C189-1E05-ACCA86BD31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4563" y="4278313"/>
              <a:ext cx="1230313" cy="641350"/>
            </a:xfrm>
            <a:custGeom>
              <a:avLst/>
              <a:gdLst>
                <a:gd name="T0" fmla="*/ 754 w 775"/>
                <a:gd name="T1" fmla="*/ 392 h 404"/>
                <a:gd name="T2" fmla="*/ 749 w 775"/>
                <a:gd name="T3" fmla="*/ 383 h 404"/>
                <a:gd name="T4" fmla="*/ 728 w 775"/>
                <a:gd name="T5" fmla="*/ 354 h 404"/>
                <a:gd name="T6" fmla="*/ 713 w 775"/>
                <a:gd name="T7" fmla="*/ 345 h 404"/>
                <a:gd name="T8" fmla="*/ 698 w 775"/>
                <a:gd name="T9" fmla="*/ 339 h 404"/>
                <a:gd name="T10" fmla="*/ 682 w 775"/>
                <a:gd name="T11" fmla="*/ 338 h 404"/>
                <a:gd name="T12" fmla="*/ 667 w 775"/>
                <a:gd name="T13" fmla="*/ 335 h 404"/>
                <a:gd name="T14" fmla="*/ 664 w 775"/>
                <a:gd name="T15" fmla="*/ 323 h 404"/>
                <a:gd name="T16" fmla="*/ 673 w 775"/>
                <a:gd name="T17" fmla="*/ 312 h 404"/>
                <a:gd name="T18" fmla="*/ 675 w 775"/>
                <a:gd name="T19" fmla="*/ 305 h 404"/>
                <a:gd name="T20" fmla="*/ 675 w 775"/>
                <a:gd name="T21" fmla="*/ 298 h 404"/>
                <a:gd name="T22" fmla="*/ 675 w 775"/>
                <a:gd name="T23" fmla="*/ 291 h 404"/>
                <a:gd name="T24" fmla="*/ 690 w 775"/>
                <a:gd name="T25" fmla="*/ 288 h 404"/>
                <a:gd name="T26" fmla="*/ 700 w 775"/>
                <a:gd name="T27" fmla="*/ 284 h 404"/>
                <a:gd name="T28" fmla="*/ 713 w 775"/>
                <a:gd name="T29" fmla="*/ 290 h 404"/>
                <a:gd name="T30" fmla="*/ 728 w 775"/>
                <a:gd name="T31" fmla="*/ 288 h 404"/>
                <a:gd name="T32" fmla="*/ 744 w 775"/>
                <a:gd name="T33" fmla="*/ 251 h 404"/>
                <a:gd name="T34" fmla="*/ 734 w 775"/>
                <a:gd name="T35" fmla="*/ 181 h 404"/>
                <a:gd name="T36" fmla="*/ 734 w 775"/>
                <a:gd name="T37" fmla="*/ 164 h 404"/>
                <a:gd name="T38" fmla="*/ 672 w 775"/>
                <a:gd name="T39" fmla="*/ 113 h 404"/>
                <a:gd name="T40" fmla="*/ 670 w 775"/>
                <a:gd name="T41" fmla="*/ 47 h 404"/>
                <a:gd name="T42" fmla="*/ 643 w 775"/>
                <a:gd name="T43" fmla="*/ 0 h 404"/>
                <a:gd name="T44" fmla="*/ 644 w 775"/>
                <a:gd name="T45" fmla="*/ 13 h 404"/>
                <a:gd name="T46" fmla="*/ 615 w 775"/>
                <a:gd name="T47" fmla="*/ 41 h 404"/>
                <a:gd name="T48" fmla="*/ 584 w 775"/>
                <a:gd name="T49" fmla="*/ 118 h 404"/>
                <a:gd name="T50" fmla="*/ 509 w 775"/>
                <a:gd name="T51" fmla="*/ 188 h 404"/>
                <a:gd name="T52" fmla="*/ 458 w 775"/>
                <a:gd name="T53" fmla="*/ 160 h 404"/>
                <a:gd name="T54" fmla="*/ 383 w 775"/>
                <a:gd name="T55" fmla="*/ 190 h 404"/>
                <a:gd name="T56" fmla="*/ 352 w 775"/>
                <a:gd name="T57" fmla="*/ 220 h 404"/>
                <a:gd name="T58" fmla="*/ 261 w 775"/>
                <a:gd name="T59" fmla="*/ 200 h 404"/>
                <a:gd name="T60" fmla="*/ 181 w 775"/>
                <a:gd name="T61" fmla="*/ 204 h 404"/>
                <a:gd name="T62" fmla="*/ 140 w 775"/>
                <a:gd name="T63" fmla="*/ 159 h 404"/>
                <a:gd name="T64" fmla="*/ 132 w 775"/>
                <a:gd name="T65" fmla="*/ 141 h 404"/>
                <a:gd name="T66" fmla="*/ 117 w 775"/>
                <a:gd name="T67" fmla="*/ 140 h 404"/>
                <a:gd name="T68" fmla="*/ 98 w 775"/>
                <a:gd name="T69" fmla="*/ 142 h 404"/>
                <a:gd name="T70" fmla="*/ 90 w 775"/>
                <a:gd name="T71" fmla="*/ 145 h 404"/>
                <a:gd name="T72" fmla="*/ 83 w 775"/>
                <a:gd name="T73" fmla="*/ 144 h 404"/>
                <a:gd name="T74" fmla="*/ 73 w 775"/>
                <a:gd name="T75" fmla="*/ 146 h 404"/>
                <a:gd name="T76" fmla="*/ 68 w 775"/>
                <a:gd name="T77" fmla="*/ 162 h 404"/>
                <a:gd name="T78" fmla="*/ 56 w 775"/>
                <a:gd name="T79" fmla="*/ 179 h 404"/>
                <a:gd name="T80" fmla="*/ 51 w 775"/>
                <a:gd name="T81" fmla="*/ 204 h 404"/>
                <a:gd name="T82" fmla="*/ 40 w 775"/>
                <a:gd name="T83" fmla="*/ 232 h 404"/>
                <a:gd name="T84" fmla="*/ 9 w 775"/>
                <a:gd name="T85" fmla="*/ 263 h 404"/>
                <a:gd name="T86" fmla="*/ 8 w 775"/>
                <a:gd name="T87" fmla="*/ 274 h 404"/>
                <a:gd name="T88" fmla="*/ 1 w 775"/>
                <a:gd name="T89" fmla="*/ 294 h 404"/>
                <a:gd name="T90" fmla="*/ 16 w 775"/>
                <a:gd name="T91" fmla="*/ 301 h 404"/>
                <a:gd name="T92" fmla="*/ 37 w 775"/>
                <a:gd name="T93" fmla="*/ 304 h 404"/>
                <a:gd name="T94" fmla="*/ 61 w 775"/>
                <a:gd name="T95" fmla="*/ 317 h 404"/>
                <a:gd name="T96" fmla="*/ 76 w 775"/>
                <a:gd name="T97" fmla="*/ 329 h 404"/>
                <a:gd name="T98" fmla="*/ 86 w 775"/>
                <a:gd name="T99" fmla="*/ 337 h 404"/>
                <a:gd name="T100" fmla="*/ 79 w 775"/>
                <a:gd name="T101" fmla="*/ 351 h 404"/>
                <a:gd name="T102" fmla="*/ 87 w 775"/>
                <a:gd name="T103" fmla="*/ 363 h 404"/>
                <a:gd name="T104" fmla="*/ 100 w 775"/>
                <a:gd name="T105" fmla="*/ 375 h 404"/>
                <a:gd name="T106" fmla="*/ 117 w 775"/>
                <a:gd name="T107" fmla="*/ 383 h 404"/>
                <a:gd name="T108" fmla="*/ 125 w 775"/>
                <a:gd name="T109" fmla="*/ 387 h 404"/>
                <a:gd name="T110" fmla="*/ 137 w 775"/>
                <a:gd name="T111" fmla="*/ 393 h 404"/>
                <a:gd name="T112" fmla="*/ 145 w 775"/>
                <a:gd name="T113" fmla="*/ 403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75" h="404">
                  <a:moveTo>
                    <a:pt x="770" y="400"/>
                  </a:moveTo>
                  <a:lnTo>
                    <a:pt x="759" y="397"/>
                  </a:lnTo>
                  <a:lnTo>
                    <a:pt x="758" y="397"/>
                  </a:lnTo>
                  <a:lnTo>
                    <a:pt x="757" y="396"/>
                  </a:lnTo>
                  <a:lnTo>
                    <a:pt x="757" y="396"/>
                  </a:lnTo>
                  <a:lnTo>
                    <a:pt x="757" y="395"/>
                  </a:lnTo>
                  <a:lnTo>
                    <a:pt x="755" y="393"/>
                  </a:lnTo>
                  <a:lnTo>
                    <a:pt x="754" y="393"/>
                  </a:lnTo>
                  <a:lnTo>
                    <a:pt x="754" y="392"/>
                  </a:lnTo>
                  <a:lnTo>
                    <a:pt x="753" y="392"/>
                  </a:lnTo>
                  <a:lnTo>
                    <a:pt x="752" y="391"/>
                  </a:lnTo>
                  <a:lnTo>
                    <a:pt x="752" y="389"/>
                  </a:lnTo>
                  <a:lnTo>
                    <a:pt x="752" y="388"/>
                  </a:lnTo>
                  <a:lnTo>
                    <a:pt x="752" y="385"/>
                  </a:lnTo>
                  <a:lnTo>
                    <a:pt x="752" y="384"/>
                  </a:lnTo>
                  <a:lnTo>
                    <a:pt x="751" y="383"/>
                  </a:lnTo>
                  <a:lnTo>
                    <a:pt x="749" y="382"/>
                  </a:lnTo>
                  <a:lnTo>
                    <a:pt x="749" y="383"/>
                  </a:lnTo>
                  <a:lnTo>
                    <a:pt x="747" y="383"/>
                  </a:lnTo>
                  <a:lnTo>
                    <a:pt x="746" y="382"/>
                  </a:lnTo>
                  <a:lnTo>
                    <a:pt x="743" y="379"/>
                  </a:lnTo>
                  <a:lnTo>
                    <a:pt x="740" y="377"/>
                  </a:lnTo>
                  <a:lnTo>
                    <a:pt x="739" y="376"/>
                  </a:lnTo>
                  <a:lnTo>
                    <a:pt x="739" y="369"/>
                  </a:lnTo>
                  <a:lnTo>
                    <a:pt x="739" y="367"/>
                  </a:lnTo>
                  <a:lnTo>
                    <a:pt x="737" y="364"/>
                  </a:lnTo>
                  <a:lnTo>
                    <a:pt x="728" y="354"/>
                  </a:lnTo>
                  <a:lnTo>
                    <a:pt x="726" y="353"/>
                  </a:lnTo>
                  <a:lnTo>
                    <a:pt x="726" y="353"/>
                  </a:lnTo>
                  <a:lnTo>
                    <a:pt x="724" y="353"/>
                  </a:lnTo>
                  <a:lnTo>
                    <a:pt x="723" y="353"/>
                  </a:lnTo>
                  <a:lnTo>
                    <a:pt x="719" y="351"/>
                  </a:lnTo>
                  <a:lnTo>
                    <a:pt x="717" y="347"/>
                  </a:lnTo>
                  <a:lnTo>
                    <a:pt x="716" y="346"/>
                  </a:lnTo>
                  <a:lnTo>
                    <a:pt x="715" y="345"/>
                  </a:lnTo>
                  <a:lnTo>
                    <a:pt x="713" y="345"/>
                  </a:lnTo>
                  <a:lnTo>
                    <a:pt x="711" y="344"/>
                  </a:lnTo>
                  <a:lnTo>
                    <a:pt x="710" y="344"/>
                  </a:lnTo>
                  <a:lnTo>
                    <a:pt x="705" y="344"/>
                  </a:lnTo>
                  <a:lnTo>
                    <a:pt x="703" y="344"/>
                  </a:lnTo>
                  <a:lnTo>
                    <a:pt x="703" y="343"/>
                  </a:lnTo>
                  <a:lnTo>
                    <a:pt x="702" y="341"/>
                  </a:lnTo>
                  <a:lnTo>
                    <a:pt x="701" y="340"/>
                  </a:lnTo>
                  <a:lnTo>
                    <a:pt x="699" y="340"/>
                  </a:lnTo>
                  <a:lnTo>
                    <a:pt x="698" y="339"/>
                  </a:lnTo>
                  <a:lnTo>
                    <a:pt x="697" y="338"/>
                  </a:lnTo>
                  <a:lnTo>
                    <a:pt x="695" y="339"/>
                  </a:lnTo>
                  <a:lnTo>
                    <a:pt x="692" y="339"/>
                  </a:lnTo>
                  <a:lnTo>
                    <a:pt x="692" y="340"/>
                  </a:lnTo>
                  <a:lnTo>
                    <a:pt x="690" y="341"/>
                  </a:lnTo>
                  <a:lnTo>
                    <a:pt x="689" y="341"/>
                  </a:lnTo>
                  <a:lnTo>
                    <a:pt x="685" y="340"/>
                  </a:lnTo>
                  <a:lnTo>
                    <a:pt x="683" y="338"/>
                  </a:lnTo>
                  <a:lnTo>
                    <a:pt x="682" y="338"/>
                  </a:lnTo>
                  <a:lnTo>
                    <a:pt x="680" y="337"/>
                  </a:lnTo>
                  <a:lnTo>
                    <a:pt x="680" y="336"/>
                  </a:lnTo>
                  <a:lnTo>
                    <a:pt x="678" y="336"/>
                  </a:lnTo>
                  <a:lnTo>
                    <a:pt x="675" y="335"/>
                  </a:lnTo>
                  <a:lnTo>
                    <a:pt x="672" y="335"/>
                  </a:lnTo>
                  <a:lnTo>
                    <a:pt x="671" y="336"/>
                  </a:lnTo>
                  <a:lnTo>
                    <a:pt x="671" y="336"/>
                  </a:lnTo>
                  <a:lnTo>
                    <a:pt x="670" y="335"/>
                  </a:lnTo>
                  <a:lnTo>
                    <a:pt x="667" y="335"/>
                  </a:lnTo>
                  <a:lnTo>
                    <a:pt x="666" y="334"/>
                  </a:lnTo>
                  <a:lnTo>
                    <a:pt x="666" y="333"/>
                  </a:lnTo>
                  <a:lnTo>
                    <a:pt x="664" y="332"/>
                  </a:lnTo>
                  <a:lnTo>
                    <a:pt x="664" y="331"/>
                  </a:lnTo>
                  <a:lnTo>
                    <a:pt x="662" y="327"/>
                  </a:lnTo>
                  <a:lnTo>
                    <a:pt x="663" y="326"/>
                  </a:lnTo>
                  <a:lnTo>
                    <a:pt x="664" y="324"/>
                  </a:lnTo>
                  <a:lnTo>
                    <a:pt x="664" y="323"/>
                  </a:lnTo>
                  <a:lnTo>
                    <a:pt x="664" y="323"/>
                  </a:lnTo>
                  <a:lnTo>
                    <a:pt x="664" y="322"/>
                  </a:lnTo>
                  <a:lnTo>
                    <a:pt x="664" y="321"/>
                  </a:lnTo>
                  <a:lnTo>
                    <a:pt x="665" y="321"/>
                  </a:lnTo>
                  <a:lnTo>
                    <a:pt x="666" y="319"/>
                  </a:lnTo>
                  <a:lnTo>
                    <a:pt x="671" y="314"/>
                  </a:lnTo>
                  <a:lnTo>
                    <a:pt x="671" y="314"/>
                  </a:lnTo>
                  <a:lnTo>
                    <a:pt x="671" y="313"/>
                  </a:lnTo>
                  <a:lnTo>
                    <a:pt x="671" y="312"/>
                  </a:lnTo>
                  <a:lnTo>
                    <a:pt x="673" y="312"/>
                  </a:lnTo>
                  <a:lnTo>
                    <a:pt x="675" y="311"/>
                  </a:lnTo>
                  <a:lnTo>
                    <a:pt x="676" y="311"/>
                  </a:lnTo>
                  <a:lnTo>
                    <a:pt x="676" y="310"/>
                  </a:lnTo>
                  <a:lnTo>
                    <a:pt x="677" y="308"/>
                  </a:lnTo>
                  <a:lnTo>
                    <a:pt x="676" y="308"/>
                  </a:lnTo>
                  <a:lnTo>
                    <a:pt x="675" y="307"/>
                  </a:lnTo>
                  <a:lnTo>
                    <a:pt x="675" y="306"/>
                  </a:lnTo>
                  <a:lnTo>
                    <a:pt x="675" y="306"/>
                  </a:lnTo>
                  <a:lnTo>
                    <a:pt x="675" y="305"/>
                  </a:lnTo>
                  <a:lnTo>
                    <a:pt x="675" y="304"/>
                  </a:lnTo>
                  <a:lnTo>
                    <a:pt x="676" y="303"/>
                  </a:lnTo>
                  <a:lnTo>
                    <a:pt x="677" y="303"/>
                  </a:lnTo>
                  <a:lnTo>
                    <a:pt x="678" y="302"/>
                  </a:lnTo>
                  <a:lnTo>
                    <a:pt x="678" y="301"/>
                  </a:lnTo>
                  <a:lnTo>
                    <a:pt x="677" y="300"/>
                  </a:lnTo>
                  <a:lnTo>
                    <a:pt x="676" y="300"/>
                  </a:lnTo>
                  <a:lnTo>
                    <a:pt x="676" y="299"/>
                  </a:lnTo>
                  <a:lnTo>
                    <a:pt x="675" y="298"/>
                  </a:lnTo>
                  <a:lnTo>
                    <a:pt x="675" y="298"/>
                  </a:lnTo>
                  <a:lnTo>
                    <a:pt x="674" y="297"/>
                  </a:lnTo>
                  <a:lnTo>
                    <a:pt x="675" y="295"/>
                  </a:lnTo>
                  <a:lnTo>
                    <a:pt x="675" y="294"/>
                  </a:lnTo>
                  <a:lnTo>
                    <a:pt x="674" y="293"/>
                  </a:lnTo>
                  <a:lnTo>
                    <a:pt x="674" y="292"/>
                  </a:lnTo>
                  <a:lnTo>
                    <a:pt x="675" y="292"/>
                  </a:lnTo>
                  <a:lnTo>
                    <a:pt x="675" y="291"/>
                  </a:lnTo>
                  <a:lnTo>
                    <a:pt x="675" y="291"/>
                  </a:lnTo>
                  <a:lnTo>
                    <a:pt x="675" y="290"/>
                  </a:lnTo>
                  <a:lnTo>
                    <a:pt x="675" y="290"/>
                  </a:lnTo>
                  <a:lnTo>
                    <a:pt x="677" y="290"/>
                  </a:lnTo>
                  <a:lnTo>
                    <a:pt x="678" y="290"/>
                  </a:lnTo>
                  <a:lnTo>
                    <a:pt x="679" y="289"/>
                  </a:lnTo>
                  <a:lnTo>
                    <a:pt x="678" y="288"/>
                  </a:lnTo>
                  <a:lnTo>
                    <a:pt x="680" y="286"/>
                  </a:lnTo>
                  <a:lnTo>
                    <a:pt x="681" y="286"/>
                  </a:lnTo>
                  <a:lnTo>
                    <a:pt x="690" y="288"/>
                  </a:lnTo>
                  <a:lnTo>
                    <a:pt x="691" y="288"/>
                  </a:lnTo>
                  <a:lnTo>
                    <a:pt x="692" y="287"/>
                  </a:lnTo>
                  <a:lnTo>
                    <a:pt x="692" y="286"/>
                  </a:lnTo>
                  <a:lnTo>
                    <a:pt x="692" y="286"/>
                  </a:lnTo>
                  <a:lnTo>
                    <a:pt x="693" y="286"/>
                  </a:lnTo>
                  <a:lnTo>
                    <a:pt x="698" y="286"/>
                  </a:lnTo>
                  <a:lnTo>
                    <a:pt x="699" y="285"/>
                  </a:lnTo>
                  <a:lnTo>
                    <a:pt x="699" y="284"/>
                  </a:lnTo>
                  <a:lnTo>
                    <a:pt x="700" y="284"/>
                  </a:lnTo>
                  <a:lnTo>
                    <a:pt x="702" y="285"/>
                  </a:lnTo>
                  <a:lnTo>
                    <a:pt x="703" y="286"/>
                  </a:lnTo>
                  <a:lnTo>
                    <a:pt x="704" y="287"/>
                  </a:lnTo>
                  <a:lnTo>
                    <a:pt x="705" y="286"/>
                  </a:lnTo>
                  <a:lnTo>
                    <a:pt x="706" y="286"/>
                  </a:lnTo>
                  <a:lnTo>
                    <a:pt x="708" y="285"/>
                  </a:lnTo>
                  <a:lnTo>
                    <a:pt x="709" y="285"/>
                  </a:lnTo>
                  <a:lnTo>
                    <a:pt x="711" y="288"/>
                  </a:lnTo>
                  <a:lnTo>
                    <a:pt x="713" y="290"/>
                  </a:lnTo>
                  <a:lnTo>
                    <a:pt x="714" y="291"/>
                  </a:lnTo>
                  <a:lnTo>
                    <a:pt x="718" y="292"/>
                  </a:lnTo>
                  <a:lnTo>
                    <a:pt x="718" y="292"/>
                  </a:lnTo>
                  <a:lnTo>
                    <a:pt x="718" y="291"/>
                  </a:lnTo>
                  <a:lnTo>
                    <a:pt x="722" y="290"/>
                  </a:lnTo>
                  <a:lnTo>
                    <a:pt x="723" y="290"/>
                  </a:lnTo>
                  <a:lnTo>
                    <a:pt x="724" y="289"/>
                  </a:lnTo>
                  <a:lnTo>
                    <a:pt x="726" y="289"/>
                  </a:lnTo>
                  <a:lnTo>
                    <a:pt x="728" y="288"/>
                  </a:lnTo>
                  <a:lnTo>
                    <a:pt x="733" y="288"/>
                  </a:lnTo>
                  <a:lnTo>
                    <a:pt x="734" y="288"/>
                  </a:lnTo>
                  <a:lnTo>
                    <a:pt x="734" y="287"/>
                  </a:lnTo>
                  <a:lnTo>
                    <a:pt x="742" y="280"/>
                  </a:lnTo>
                  <a:lnTo>
                    <a:pt x="744" y="278"/>
                  </a:lnTo>
                  <a:lnTo>
                    <a:pt x="745" y="276"/>
                  </a:lnTo>
                  <a:lnTo>
                    <a:pt x="745" y="275"/>
                  </a:lnTo>
                  <a:lnTo>
                    <a:pt x="746" y="273"/>
                  </a:lnTo>
                  <a:lnTo>
                    <a:pt x="744" y="251"/>
                  </a:lnTo>
                  <a:lnTo>
                    <a:pt x="743" y="228"/>
                  </a:lnTo>
                  <a:lnTo>
                    <a:pt x="742" y="210"/>
                  </a:lnTo>
                  <a:lnTo>
                    <a:pt x="730" y="210"/>
                  </a:lnTo>
                  <a:lnTo>
                    <a:pt x="729" y="209"/>
                  </a:lnTo>
                  <a:lnTo>
                    <a:pt x="728" y="206"/>
                  </a:lnTo>
                  <a:lnTo>
                    <a:pt x="728" y="204"/>
                  </a:lnTo>
                  <a:lnTo>
                    <a:pt x="729" y="198"/>
                  </a:lnTo>
                  <a:lnTo>
                    <a:pt x="730" y="190"/>
                  </a:lnTo>
                  <a:lnTo>
                    <a:pt x="734" y="181"/>
                  </a:lnTo>
                  <a:lnTo>
                    <a:pt x="734" y="181"/>
                  </a:lnTo>
                  <a:lnTo>
                    <a:pt x="734" y="180"/>
                  </a:lnTo>
                  <a:lnTo>
                    <a:pt x="734" y="178"/>
                  </a:lnTo>
                  <a:lnTo>
                    <a:pt x="734" y="176"/>
                  </a:lnTo>
                  <a:lnTo>
                    <a:pt x="734" y="174"/>
                  </a:lnTo>
                  <a:lnTo>
                    <a:pt x="734" y="169"/>
                  </a:lnTo>
                  <a:lnTo>
                    <a:pt x="734" y="167"/>
                  </a:lnTo>
                  <a:lnTo>
                    <a:pt x="734" y="165"/>
                  </a:lnTo>
                  <a:lnTo>
                    <a:pt x="734" y="164"/>
                  </a:lnTo>
                  <a:lnTo>
                    <a:pt x="731" y="156"/>
                  </a:lnTo>
                  <a:lnTo>
                    <a:pt x="730" y="155"/>
                  </a:lnTo>
                  <a:lnTo>
                    <a:pt x="713" y="141"/>
                  </a:lnTo>
                  <a:lnTo>
                    <a:pt x="697" y="127"/>
                  </a:lnTo>
                  <a:lnTo>
                    <a:pt x="692" y="120"/>
                  </a:lnTo>
                  <a:lnTo>
                    <a:pt x="692" y="119"/>
                  </a:lnTo>
                  <a:lnTo>
                    <a:pt x="691" y="119"/>
                  </a:lnTo>
                  <a:lnTo>
                    <a:pt x="673" y="114"/>
                  </a:lnTo>
                  <a:lnTo>
                    <a:pt x="672" y="113"/>
                  </a:lnTo>
                  <a:lnTo>
                    <a:pt x="673" y="112"/>
                  </a:lnTo>
                  <a:lnTo>
                    <a:pt x="673" y="110"/>
                  </a:lnTo>
                  <a:lnTo>
                    <a:pt x="675" y="107"/>
                  </a:lnTo>
                  <a:lnTo>
                    <a:pt x="676" y="106"/>
                  </a:lnTo>
                  <a:lnTo>
                    <a:pt x="676" y="105"/>
                  </a:lnTo>
                  <a:lnTo>
                    <a:pt x="672" y="76"/>
                  </a:lnTo>
                  <a:lnTo>
                    <a:pt x="669" y="48"/>
                  </a:lnTo>
                  <a:lnTo>
                    <a:pt x="669" y="47"/>
                  </a:lnTo>
                  <a:lnTo>
                    <a:pt x="670" y="47"/>
                  </a:lnTo>
                  <a:lnTo>
                    <a:pt x="671" y="45"/>
                  </a:lnTo>
                  <a:lnTo>
                    <a:pt x="671" y="44"/>
                  </a:lnTo>
                  <a:lnTo>
                    <a:pt x="671" y="41"/>
                  </a:lnTo>
                  <a:lnTo>
                    <a:pt x="672" y="40"/>
                  </a:lnTo>
                  <a:lnTo>
                    <a:pt x="673" y="31"/>
                  </a:lnTo>
                  <a:lnTo>
                    <a:pt x="673" y="22"/>
                  </a:lnTo>
                  <a:lnTo>
                    <a:pt x="678" y="8"/>
                  </a:lnTo>
                  <a:lnTo>
                    <a:pt x="678" y="0"/>
                  </a:lnTo>
                  <a:lnTo>
                    <a:pt x="643" y="0"/>
                  </a:lnTo>
                  <a:lnTo>
                    <a:pt x="642" y="0"/>
                  </a:lnTo>
                  <a:lnTo>
                    <a:pt x="642" y="1"/>
                  </a:lnTo>
                  <a:lnTo>
                    <a:pt x="642" y="2"/>
                  </a:lnTo>
                  <a:lnTo>
                    <a:pt x="642" y="3"/>
                  </a:lnTo>
                  <a:lnTo>
                    <a:pt x="642" y="5"/>
                  </a:lnTo>
                  <a:lnTo>
                    <a:pt x="642" y="6"/>
                  </a:lnTo>
                  <a:lnTo>
                    <a:pt x="642" y="7"/>
                  </a:lnTo>
                  <a:lnTo>
                    <a:pt x="643" y="10"/>
                  </a:lnTo>
                  <a:lnTo>
                    <a:pt x="644" y="13"/>
                  </a:lnTo>
                  <a:lnTo>
                    <a:pt x="644" y="14"/>
                  </a:lnTo>
                  <a:lnTo>
                    <a:pt x="644" y="15"/>
                  </a:lnTo>
                  <a:lnTo>
                    <a:pt x="644" y="16"/>
                  </a:lnTo>
                  <a:lnTo>
                    <a:pt x="619" y="16"/>
                  </a:lnTo>
                  <a:lnTo>
                    <a:pt x="594" y="16"/>
                  </a:lnTo>
                  <a:lnTo>
                    <a:pt x="614" y="39"/>
                  </a:lnTo>
                  <a:lnTo>
                    <a:pt x="614" y="40"/>
                  </a:lnTo>
                  <a:lnTo>
                    <a:pt x="614" y="40"/>
                  </a:lnTo>
                  <a:lnTo>
                    <a:pt x="615" y="41"/>
                  </a:lnTo>
                  <a:lnTo>
                    <a:pt x="615" y="49"/>
                  </a:lnTo>
                  <a:lnTo>
                    <a:pt x="614" y="62"/>
                  </a:lnTo>
                  <a:lnTo>
                    <a:pt x="614" y="70"/>
                  </a:lnTo>
                  <a:lnTo>
                    <a:pt x="615" y="75"/>
                  </a:lnTo>
                  <a:lnTo>
                    <a:pt x="621" y="85"/>
                  </a:lnTo>
                  <a:lnTo>
                    <a:pt x="620" y="87"/>
                  </a:lnTo>
                  <a:lnTo>
                    <a:pt x="619" y="89"/>
                  </a:lnTo>
                  <a:lnTo>
                    <a:pt x="601" y="104"/>
                  </a:lnTo>
                  <a:lnTo>
                    <a:pt x="584" y="118"/>
                  </a:lnTo>
                  <a:lnTo>
                    <a:pt x="583" y="120"/>
                  </a:lnTo>
                  <a:lnTo>
                    <a:pt x="578" y="134"/>
                  </a:lnTo>
                  <a:lnTo>
                    <a:pt x="573" y="140"/>
                  </a:lnTo>
                  <a:lnTo>
                    <a:pt x="571" y="142"/>
                  </a:lnTo>
                  <a:lnTo>
                    <a:pt x="563" y="153"/>
                  </a:lnTo>
                  <a:lnTo>
                    <a:pt x="547" y="168"/>
                  </a:lnTo>
                  <a:lnTo>
                    <a:pt x="531" y="184"/>
                  </a:lnTo>
                  <a:lnTo>
                    <a:pt x="525" y="187"/>
                  </a:lnTo>
                  <a:lnTo>
                    <a:pt x="509" y="188"/>
                  </a:lnTo>
                  <a:lnTo>
                    <a:pt x="500" y="188"/>
                  </a:lnTo>
                  <a:lnTo>
                    <a:pt x="500" y="188"/>
                  </a:lnTo>
                  <a:lnTo>
                    <a:pt x="500" y="189"/>
                  </a:lnTo>
                  <a:lnTo>
                    <a:pt x="499" y="189"/>
                  </a:lnTo>
                  <a:lnTo>
                    <a:pt x="497" y="190"/>
                  </a:lnTo>
                  <a:lnTo>
                    <a:pt x="496" y="189"/>
                  </a:lnTo>
                  <a:lnTo>
                    <a:pt x="495" y="189"/>
                  </a:lnTo>
                  <a:lnTo>
                    <a:pt x="476" y="171"/>
                  </a:lnTo>
                  <a:lnTo>
                    <a:pt x="458" y="160"/>
                  </a:lnTo>
                  <a:lnTo>
                    <a:pt x="439" y="149"/>
                  </a:lnTo>
                  <a:lnTo>
                    <a:pt x="437" y="150"/>
                  </a:lnTo>
                  <a:lnTo>
                    <a:pt x="416" y="160"/>
                  </a:lnTo>
                  <a:lnTo>
                    <a:pt x="413" y="162"/>
                  </a:lnTo>
                  <a:lnTo>
                    <a:pt x="410" y="165"/>
                  </a:lnTo>
                  <a:lnTo>
                    <a:pt x="410" y="175"/>
                  </a:lnTo>
                  <a:lnTo>
                    <a:pt x="406" y="181"/>
                  </a:lnTo>
                  <a:lnTo>
                    <a:pt x="400" y="187"/>
                  </a:lnTo>
                  <a:lnTo>
                    <a:pt x="383" y="190"/>
                  </a:lnTo>
                  <a:lnTo>
                    <a:pt x="374" y="194"/>
                  </a:lnTo>
                  <a:lnTo>
                    <a:pt x="365" y="199"/>
                  </a:lnTo>
                  <a:lnTo>
                    <a:pt x="364" y="200"/>
                  </a:lnTo>
                  <a:lnTo>
                    <a:pt x="358" y="204"/>
                  </a:lnTo>
                  <a:lnTo>
                    <a:pt x="352" y="209"/>
                  </a:lnTo>
                  <a:lnTo>
                    <a:pt x="352" y="212"/>
                  </a:lnTo>
                  <a:lnTo>
                    <a:pt x="352" y="215"/>
                  </a:lnTo>
                  <a:lnTo>
                    <a:pt x="352" y="219"/>
                  </a:lnTo>
                  <a:lnTo>
                    <a:pt x="352" y="220"/>
                  </a:lnTo>
                  <a:lnTo>
                    <a:pt x="323" y="220"/>
                  </a:lnTo>
                  <a:lnTo>
                    <a:pt x="293" y="220"/>
                  </a:lnTo>
                  <a:lnTo>
                    <a:pt x="289" y="215"/>
                  </a:lnTo>
                  <a:lnTo>
                    <a:pt x="282" y="200"/>
                  </a:lnTo>
                  <a:lnTo>
                    <a:pt x="281" y="200"/>
                  </a:lnTo>
                  <a:lnTo>
                    <a:pt x="280" y="200"/>
                  </a:lnTo>
                  <a:lnTo>
                    <a:pt x="273" y="201"/>
                  </a:lnTo>
                  <a:lnTo>
                    <a:pt x="263" y="199"/>
                  </a:lnTo>
                  <a:lnTo>
                    <a:pt x="261" y="200"/>
                  </a:lnTo>
                  <a:lnTo>
                    <a:pt x="254" y="199"/>
                  </a:lnTo>
                  <a:lnTo>
                    <a:pt x="244" y="199"/>
                  </a:lnTo>
                  <a:lnTo>
                    <a:pt x="241" y="198"/>
                  </a:lnTo>
                  <a:lnTo>
                    <a:pt x="221" y="199"/>
                  </a:lnTo>
                  <a:lnTo>
                    <a:pt x="192" y="208"/>
                  </a:lnTo>
                  <a:lnTo>
                    <a:pt x="191" y="208"/>
                  </a:lnTo>
                  <a:lnTo>
                    <a:pt x="187" y="208"/>
                  </a:lnTo>
                  <a:lnTo>
                    <a:pt x="185" y="207"/>
                  </a:lnTo>
                  <a:lnTo>
                    <a:pt x="181" y="204"/>
                  </a:lnTo>
                  <a:lnTo>
                    <a:pt x="168" y="189"/>
                  </a:lnTo>
                  <a:lnTo>
                    <a:pt x="154" y="172"/>
                  </a:lnTo>
                  <a:lnTo>
                    <a:pt x="148" y="170"/>
                  </a:lnTo>
                  <a:lnTo>
                    <a:pt x="147" y="168"/>
                  </a:lnTo>
                  <a:lnTo>
                    <a:pt x="146" y="167"/>
                  </a:lnTo>
                  <a:lnTo>
                    <a:pt x="141" y="160"/>
                  </a:lnTo>
                  <a:lnTo>
                    <a:pt x="141" y="160"/>
                  </a:lnTo>
                  <a:lnTo>
                    <a:pt x="141" y="159"/>
                  </a:lnTo>
                  <a:lnTo>
                    <a:pt x="140" y="159"/>
                  </a:lnTo>
                  <a:lnTo>
                    <a:pt x="139" y="158"/>
                  </a:lnTo>
                  <a:lnTo>
                    <a:pt x="138" y="158"/>
                  </a:lnTo>
                  <a:lnTo>
                    <a:pt x="134" y="157"/>
                  </a:lnTo>
                  <a:lnTo>
                    <a:pt x="134" y="156"/>
                  </a:lnTo>
                  <a:lnTo>
                    <a:pt x="133" y="156"/>
                  </a:lnTo>
                  <a:lnTo>
                    <a:pt x="133" y="155"/>
                  </a:lnTo>
                  <a:lnTo>
                    <a:pt x="133" y="142"/>
                  </a:lnTo>
                  <a:lnTo>
                    <a:pt x="133" y="142"/>
                  </a:lnTo>
                  <a:lnTo>
                    <a:pt x="132" y="141"/>
                  </a:lnTo>
                  <a:lnTo>
                    <a:pt x="129" y="138"/>
                  </a:lnTo>
                  <a:lnTo>
                    <a:pt x="128" y="137"/>
                  </a:lnTo>
                  <a:lnTo>
                    <a:pt x="127" y="137"/>
                  </a:lnTo>
                  <a:lnTo>
                    <a:pt x="124" y="138"/>
                  </a:lnTo>
                  <a:lnTo>
                    <a:pt x="123" y="139"/>
                  </a:lnTo>
                  <a:lnTo>
                    <a:pt x="122" y="140"/>
                  </a:lnTo>
                  <a:lnTo>
                    <a:pt x="121" y="140"/>
                  </a:lnTo>
                  <a:lnTo>
                    <a:pt x="118" y="139"/>
                  </a:lnTo>
                  <a:lnTo>
                    <a:pt x="117" y="140"/>
                  </a:lnTo>
                  <a:lnTo>
                    <a:pt x="117" y="140"/>
                  </a:lnTo>
                  <a:lnTo>
                    <a:pt x="116" y="140"/>
                  </a:lnTo>
                  <a:lnTo>
                    <a:pt x="113" y="140"/>
                  </a:lnTo>
                  <a:lnTo>
                    <a:pt x="112" y="140"/>
                  </a:lnTo>
                  <a:lnTo>
                    <a:pt x="110" y="140"/>
                  </a:lnTo>
                  <a:lnTo>
                    <a:pt x="103" y="142"/>
                  </a:lnTo>
                  <a:lnTo>
                    <a:pt x="102" y="142"/>
                  </a:lnTo>
                  <a:lnTo>
                    <a:pt x="102" y="142"/>
                  </a:lnTo>
                  <a:lnTo>
                    <a:pt x="98" y="142"/>
                  </a:lnTo>
                  <a:lnTo>
                    <a:pt x="97" y="142"/>
                  </a:lnTo>
                  <a:lnTo>
                    <a:pt x="96" y="142"/>
                  </a:lnTo>
                  <a:lnTo>
                    <a:pt x="96" y="143"/>
                  </a:lnTo>
                  <a:lnTo>
                    <a:pt x="95" y="143"/>
                  </a:lnTo>
                  <a:lnTo>
                    <a:pt x="94" y="143"/>
                  </a:lnTo>
                  <a:lnTo>
                    <a:pt x="94" y="143"/>
                  </a:lnTo>
                  <a:lnTo>
                    <a:pt x="93" y="144"/>
                  </a:lnTo>
                  <a:lnTo>
                    <a:pt x="92" y="144"/>
                  </a:lnTo>
                  <a:lnTo>
                    <a:pt x="90" y="145"/>
                  </a:lnTo>
                  <a:lnTo>
                    <a:pt x="89" y="145"/>
                  </a:lnTo>
                  <a:lnTo>
                    <a:pt x="89" y="144"/>
                  </a:lnTo>
                  <a:lnTo>
                    <a:pt x="88" y="145"/>
                  </a:lnTo>
                  <a:lnTo>
                    <a:pt x="87" y="145"/>
                  </a:lnTo>
                  <a:lnTo>
                    <a:pt x="86" y="145"/>
                  </a:lnTo>
                  <a:lnTo>
                    <a:pt x="86" y="145"/>
                  </a:lnTo>
                  <a:lnTo>
                    <a:pt x="85" y="144"/>
                  </a:lnTo>
                  <a:lnTo>
                    <a:pt x="84" y="144"/>
                  </a:lnTo>
                  <a:lnTo>
                    <a:pt x="83" y="144"/>
                  </a:lnTo>
                  <a:lnTo>
                    <a:pt x="82" y="144"/>
                  </a:lnTo>
                  <a:lnTo>
                    <a:pt x="81" y="145"/>
                  </a:lnTo>
                  <a:lnTo>
                    <a:pt x="80" y="144"/>
                  </a:lnTo>
                  <a:lnTo>
                    <a:pt x="78" y="145"/>
                  </a:lnTo>
                  <a:lnTo>
                    <a:pt x="78" y="145"/>
                  </a:lnTo>
                  <a:lnTo>
                    <a:pt x="75" y="145"/>
                  </a:lnTo>
                  <a:lnTo>
                    <a:pt x="75" y="145"/>
                  </a:lnTo>
                  <a:lnTo>
                    <a:pt x="74" y="146"/>
                  </a:lnTo>
                  <a:lnTo>
                    <a:pt x="73" y="146"/>
                  </a:lnTo>
                  <a:lnTo>
                    <a:pt x="72" y="147"/>
                  </a:lnTo>
                  <a:lnTo>
                    <a:pt x="71" y="148"/>
                  </a:lnTo>
                  <a:lnTo>
                    <a:pt x="67" y="157"/>
                  </a:lnTo>
                  <a:lnTo>
                    <a:pt x="67" y="157"/>
                  </a:lnTo>
                  <a:lnTo>
                    <a:pt x="67" y="158"/>
                  </a:lnTo>
                  <a:lnTo>
                    <a:pt x="67" y="159"/>
                  </a:lnTo>
                  <a:lnTo>
                    <a:pt x="68" y="161"/>
                  </a:lnTo>
                  <a:lnTo>
                    <a:pt x="68" y="161"/>
                  </a:lnTo>
                  <a:lnTo>
                    <a:pt x="68" y="162"/>
                  </a:lnTo>
                  <a:lnTo>
                    <a:pt x="67" y="165"/>
                  </a:lnTo>
                  <a:lnTo>
                    <a:pt x="65" y="168"/>
                  </a:lnTo>
                  <a:lnTo>
                    <a:pt x="64" y="170"/>
                  </a:lnTo>
                  <a:lnTo>
                    <a:pt x="64" y="172"/>
                  </a:lnTo>
                  <a:lnTo>
                    <a:pt x="63" y="173"/>
                  </a:lnTo>
                  <a:lnTo>
                    <a:pt x="63" y="173"/>
                  </a:lnTo>
                  <a:lnTo>
                    <a:pt x="60" y="176"/>
                  </a:lnTo>
                  <a:lnTo>
                    <a:pt x="59" y="177"/>
                  </a:lnTo>
                  <a:lnTo>
                    <a:pt x="56" y="179"/>
                  </a:lnTo>
                  <a:lnTo>
                    <a:pt x="54" y="181"/>
                  </a:lnTo>
                  <a:lnTo>
                    <a:pt x="54" y="181"/>
                  </a:lnTo>
                  <a:lnTo>
                    <a:pt x="54" y="182"/>
                  </a:lnTo>
                  <a:lnTo>
                    <a:pt x="53" y="182"/>
                  </a:lnTo>
                  <a:lnTo>
                    <a:pt x="52" y="182"/>
                  </a:lnTo>
                  <a:lnTo>
                    <a:pt x="51" y="182"/>
                  </a:lnTo>
                  <a:lnTo>
                    <a:pt x="51" y="182"/>
                  </a:lnTo>
                  <a:lnTo>
                    <a:pt x="51" y="184"/>
                  </a:lnTo>
                  <a:lnTo>
                    <a:pt x="51" y="204"/>
                  </a:lnTo>
                  <a:lnTo>
                    <a:pt x="51" y="204"/>
                  </a:lnTo>
                  <a:lnTo>
                    <a:pt x="50" y="206"/>
                  </a:lnTo>
                  <a:lnTo>
                    <a:pt x="46" y="212"/>
                  </a:lnTo>
                  <a:lnTo>
                    <a:pt x="43" y="214"/>
                  </a:lnTo>
                  <a:lnTo>
                    <a:pt x="42" y="215"/>
                  </a:lnTo>
                  <a:lnTo>
                    <a:pt x="42" y="216"/>
                  </a:lnTo>
                  <a:lnTo>
                    <a:pt x="40" y="230"/>
                  </a:lnTo>
                  <a:lnTo>
                    <a:pt x="40" y="231"/>
                  </a:lnTo>
                  <a:lnTo>
                    <a:pt x="40" y="232"/>
                  </a:lnTo>
                  <a:lnTo>
                    <a:pt x="33" y="243"/>
                  </a:lnTo>
                  <a:lnTo>
                    <a:pt x="32" y="245"/>
                  </a:lnTo>
                  <a:lnTo>
                    <a:pt x="32" y="253"/>
                  </a:lnTo>
                  <a:lnTo>
                    <a:pt x="32" y="254"/>
                  </a:lnTo>
                  <a:lnTo>
                    <a:pt x="28" y="255"/>
                  </a:lnTo>
                  <a:lnTo>
                    <a:pt x="21" y="256"/>
                  </a:lnTo>
                  <a:lnTo>
                    <a:pt x="19" y="256"/>
                  </a:lnTo>
                  <a:lnTo>
                    <a:pt x="11" y="262"/>
                  </a:lnTo>
                  <a:lnTo>
                    <a:pt x="9" y="263"/>
                  </a:lnTo>
                  <a:lnTo>
                    <a:pt x="5" y="267"/>
                  </a:lnTo>
                  <a:lnTo>
                    <a:pt x="4" y="268"/>
                  </a:lnTo>
                  <a:lnTo>
                    <a:pt x="5" y="268"/>
                  </a:lnTo>
                  <a:lnTo>
                    <a:pt x="8" y="268"/>
                  </a:lnTo>
                  <a:lnTo>
                    <a:pt x="9" y="268"/>
                  </a:lnTo>
                  <a:lnTo>
                    <a:pt x="9" y="269"/>
                  </a:lnTo>
                  <a:lnTo>
                    <a:pt x="8" y="271"/>
                  </a:lnTo>
                  <a:lnTo>
                    <a:pt x="8" y="273"/>
                  </a:lnTo>
                  <a:lnTo>
                    <a:pt x="8" y="274"/>
                  </a:lnTo>
                  <a:lnTo>
                    <a:pt x="10" y="275"/>
                  </a:lnTo>
                  <a:lnTo>
                    <a:pt x="10" y="276"/>
                  </a:lnTo>
                  <a:lnTo>
                    <a:pt x="9" y="277"/>
                  </a:lnTo>
                  <a:lnTo>
                    <a:pt x="7" y="279"/>
                  </a:lnTo>
                  <a:lnTo>
                    <a:pt x="6" y="280"/>
                  </a:lnTo>
                  <a:lnTo>
                    <a:pt x="1" y="287"/>
                  </a:lnTo>
                  <a:lnTo>
                    <a:pt x="0" y="290"/>
                  </a:lnTo>
                  <a:lnTo>
                    <a:pt x="0" y="291"/>
                  </a:lnTo>
                  <a:lnTo>
                    <a:pt x="1" y="294"/>
                  </a:lnTo>
                  <a:lnTo>
                    <a:pt x="3" y="296"/>
                  </a:lnTo>
                  <a:lnTo>
                    <a:pt x="5" y="298"/>
                  </a:lnTo>
                  <a:lnTo>
                    <a:pt x="7" y="298"/>
                  </a:lnTo>
                  <a:lnTo>
                    <a:pt x="8" y="299"/>
                  </a:lnTo>
                  <a:lnTo>
                    <a:pt x="10" y="299"/>
                  </a:lnTo>
                  <a:lnTo>
                    <a:pt x="12" y="300"/>
                  </a:lnTo>
                  <a:lnTo>
                    <a:pt x="13" y="300"/>
                  </a:lnTo>
                  <a:lnTo>
                    <a:pt x="14" y="300"/>
                  </a:lnTo>
                  <a:lnTo>
                    <a:pt x="16" y="301"/>
                  </a:lnTo>
                  <a:lnTo>
                    <a:pt x="21" y="300"/>
                  </a:lnTo>
                  <a:lnTo>
                    <a:pt x="24" y="299"/>
                  </a:lnTo>
                  <a:lnTo>
                    <a:pt x="25" y="301"/>
                  </a:lnTo>
                  <a:lnTo>
                    <a:pt x="25" y="302"/>
                  </a:lnTo>
                  <a:lnTo>
                    <a:pt x="26" y="303"/>
                  </a:lnTo>
                  <a:lnTo>
                    <a:pt x="27" y="303"/>
                  </a:lnTo>
                  <a:lnTo>
                    <a:pt x="30" y="305"/>
                  </a:lnTo>
                  <a:lnTo>
                    <a:pt x="32" y="305"/>
                  </a:lnTo>
                  <a:lnTo>
                    <a:pt x="37" y="304"/>
                  </a:lnTo>
                  <a:lnTo>
                    <a:pt x="41" y="305"/>
                  </a:lnTo>
                  <a:lnTo>
                    <a:pt x="43" y="305"/>
                  </a:lnTo>
                  <a:lnTo>
                    <a:pt x="44" y="305"/>
                  </a:lnTo>
                  <a:lnTo>
                    <a:pt x="47" y="306"/>
                  </a:lnTo>
                  <a:lnTo>
                    <a:pt x="51" y="306"/>
                  </a:lnTo>
                  <a:lnTo>
                    <a:pt x="54" y="308"/>
                  </a:lnTo>
                  <a:lnTo>
                    <a:pt x="60" y="314"/>
                  </a:lnTo>
                  <a:lnTo>
                    <a:pt x="60" y="314"/>
                  </a:lnTo>
                  <a:lnTo>
                    <a:pt x="61" y="317"/>
                  </a:lnTo>
                  <a:lnTo>
                    <a:pt x="62" y="319"/>
                  </a:lnTo>
                  <a:lnTo>
                    <a:pt x="63" y="321"/>
                  </a:lnTo>
                  <a:lnTo>
                    <a:pt x="63" y="322"/>
                  </a:lnTo>
                  <a:lnTo>
                    <a:pt x="64" y="322"/>
                  </a:lnTo>
                  <a:lnTo>
                    <a:pt x="68" y="326"/>
                  </a:lnTo>
                  <a:lnTo>
                    <a:pt x="71" y="328"/>
                  </a:lnTo>
                  <a:lnTo>
                    <a:pt x="73" y="329"/>
                  </a:lnTo>
                  <a:lnTo>
                    <a:pt x="74" y="329"/>
                  </a:lnTo>
                  <a:lnTo>
                    <a:pt x="76" y="329"/>
                  </a:lnTo>
                  <a:lnTo>
                    <a:pt x="77" y="329"/>
                  </a:lnTo>
                  <a:lnTo>
                    <a:pt x="78" y="329"/>
                  </a:lnTo>
                  <a:lnTo>
                    <a:pt x="79" y="330"/>
                  </a:lnTo>
                  <a:lnTo>
                    <a:pt x="80" y="330"/>
                  </a:lnTo>
                  <a:lnTo>
                    <a:pt x="82" y="330"/>
                  </a:lnTo>
                  <a:lnTo>
                    <a:pt x="83" y="331"/>
                  </a:lnTo>
                  <a:lnTo>
                    <a:pt x="84" y="332"/>
                  </a:lnTo>
                  <a:lnTo>
                    <a:pt x="85" y="335"/>
                  </a:lnTo>
                  <a:lnTo>
                    <a:pt x="86" y="337"/>
                  </a:lnTo>
                  <a:lnTo>
                    <a:pt x="86" y="338"/>
                  </a:lnTo>
                  <a:lnTo>
                    <a:pt x="86" y="339"/>
                  </a:lnTo>
                  <a:lnTo>
                    <a:pt x="86" y="343"/>
                  </a:lnTo>
                  <a:lnTo>
                    <a:pt x="86" y="344"/>
                  </a:lnTo>
                  <a:lnTo>
                    <a:pt x="86" y="345"/>
                  </a:lnTo>
                  <a:lnTo>
                    <a:pt x="86" y="345"/>
                  </a:lnTo>
                  <a:lnTo>
                    <a:pt x="86" y="347"/>
                  </a:lnTo>
                  <a:lnTo>
                    <a:pt x="85" y="349"/>
                  </a:lnTo>
                  <a:lnTo>
                    <a:pt x="79" y="351"/>
                  </a:lnTo>
                  <a:lnTo>
                    <a:pt x="78" y="352"/>
                  </a:lnTo>
                  <a:lnTo>
                    <a:pt x="78" y="353"/>
                  </a:lnTo>
                  <a:lnTo>
                    <a:pt x="78" y="353"/>
                  </a:lnTo>
                  <a:lnTo>
                    <a:pt x="79" y="357"/>
                  </a:lnTo>
                  <a:lnTo>
                    <a:pt x="85" y="360"/>
                  </a:lnTo>
                  <a:lnTo>
                    <a:pt x="86" y="361"/>
                  </a:lnTo>
                  <a:lnTo>
                    <a:pt x="86" y="361"/>
                  </a:lnTo>
                  <a:lnTo>
                    <a:pt x="86" y="362"/>
                  </a:lnTo>
                  <a:lnTo>
                    <a:pt x="87" y="363"/>
                  </a:lnTo>
                  <a:lnTo>
                    <a:pt x="89" y="363"/>
                  </a:lnTo>
                  <a:lnTo>
                    <a:pt x="89" y="364"/>
                  </a:lnTo>
                  <a:lnTo>
                    <a:pt x="90" y="365"/>
                  </a:lnTo>
                  <a:lnTo>
                    <a:pt x="91" y="368"/>
                  </a:lnTo>
                  <a:lnTo>
                    <a:pt x="91" y="369"/>
                  </a:lnTo>
                  <a:lnTo>
                    <a:pt x="92" y="369"/>
                  </a:lnTo>
                  <a:lnTo>
                    <a:pt x="93" y="370"/>
                  </a:lnTo>
                  <a:lnTo>
                    <a:pt x="96" y="372"/>
                  </a:lnTo>
                  <a:lnTo>
                    <a:pt x="100" y="375"/>
                  </a:lnTo>
                  <a:lnTo>
                    <a:pt x="102" y="375"/>
                  </a:lnTo>
                  <a:lnTo>
                    <a:pt x="103" y="375"/>
                  </a:lnTo>
                  <a:lnTo>
                    <a:pt x="104" y="375"/>
                  </a:lnTo>
                  <a:lnTo>
                    <a:pt x="105" y="376"/>
                  </a:lnTo>
                  <a:lnTo>
                    <a:pt x="109" y="378"/>
                  </a:lnTo>
                  <a:lnTo>
                    <a:pt x="110" y="379"/>
                  </a:lnTo>
                  <a:lnTo>
                    <a:pt x="115" y="380"/>
                  </a:lnTo>
                  <a:lnTo>
                    <a:pt x="117" y="381"/>
                  </a:lnTo>
                  <a:lnTo>
                    <a:pt x="117" y="383"/>
                  </a:lnTo>
                  <a:lnTo>
                    <a:pt x="118" y="383"/>
                  </a:lnTo>
                  <a:lnTo>
                    <a:pt x="119" y="383"/>
                  </a:lnTo>
                  <a:lnTo>
                    <a:pt x="120" y="383"/>
                  </a:lnTo>
                  <a:lnTo>
                    <a:pt x="122" y="385"/>
                  </a:lnTo>
                  <a:lnTo>
                    <a:pt x="123" y="385"/>
                  </a:lnTo>
                  <a:lnTo>
                    <a:pt x="125" y="385"/>
                  </a:lnTo>
                  <a:lnTo>
                    <a:pt x="125" y="385"/>
                  </a:lnTo>
                  <a:lnTo>
                    <a:pt x="125" y="386"/>
                  </a:lnTo>
                  <a:lnTo>
                    <a:pt x="125" y="387"/>
                  </a:lnTo>
                  <a:lnTo>
                    <a:pt x="126" y="388"/>
                  </a:lnTo>
                  <a:lnTo>
                    <a:pt x="130" y="388"/>
                  </a:lnTo>
                  <a:lnTo>
                    <a:pt x="132" y="389"/>
                  </a:lnTo>
                  <a:lnTo>
                    <a:pt x="132" y="390"/>
                  </a:lnTo>
                  <a:lnTo>
                    <a:pt x="132" y="391"/>
                  </a:lnTo>
                  <a:lnTo>
                    <a:pt x="133" y="392"/>
                  </a:lnTo>
                  <a:lnTo>
                    <a:pt x="134" y="393"/>
                  </a:lnTo>
                  <a:lnTo>
                    <a:pt x="135" y="393"/>
                  </a:lnTo>
                  <a:lnTo>
                    <a:pt x="137" y="393"/>
                  </a:lnTo>
                  <a:lnTo>
                    <a:pt x="138" y="394"/>
                  </a:lnTo>
                  <a:lnTo>
                    <a:pt x="139" y="395"/>
                  </a:lnTo>
                  <a:lnTo>
                    <a:pt x="139" y="396"/>
                  </a:lnTo>
                  <a:lnTo>
                    <a:pt x="142" y="396"/>
                  </a:lnTo>
                  <a:lnTo>
                    <a:pt x="142" y="397"/>
                  </a:lnTo>
                  <a:lnTo>
                    <a:pt x="143" y="401"/>
                  </a:lnTo>
                  <a:lnTo>
                    <a:pt x="143" y="403"/>
                  </a:lnTo>
                  <a:lnTo>
                    <a:pt x="144" y="403"/>
                  </a:lnTo>
                  <a:lnTo>
                    <a:pt x="145" y="403"/>
                  </a:lnTo>
                  <a:lnTo>
                    <a:pt x="146" y="403"/>
                  </a:lnTo>
                  <a:lnTo>
                    <a:pt x="146" y="404"/>
                  </a:lnTo>
                  <a:lnTo>
                    <a:pt x="775" y="404"/>
                  </a:lnTo>
                  <a:lnTo>
                    <a:pt x="775" y="403"/>
                  </a:lnTo>
                  <a:lnTo>
                    <a:pt x="770" y="40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2008">
              <a:extLst>
                <a:ext uri="{FF2B5EF4-FFF2-40B4-BE49-F238E27FC236}">
                  <a16:creationId xmlns:a16="http://schemas.microsoft.com/office/drawing/2014/main" id="{FCFFBA92-E633-6640-0E21-125FEBCC33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3388" y="2678113"/>
              <a:ext cx="931863" cy="1058863"/>
            </a:xfrm>
            <a:custGeom>
              <a:avLst/>
              <a:gdLst>
                <a:gd name="T0" fmla="*/ 312 w 587"/>
                <a:gd name="T1" fmla="*/ 16 h 667"/>
                <a:gd name="T2" fmla="*/ 297 w 587"/>
                <a:gd name="T3" fmla="*/ 9 h 667"/>
                <a:gd name="T4" fmla="*/ 293 w 587"/>
                <a:gd name="T5" fmla="*/ 1 h 667"/>
                <a:gd name="T6" fmla="*/ 287 w 587"/>
                <a:gd name="T7" fmla="*/ 28 h 667"/>
                <a:gd name="T8" fmla="*/ 287 w 587"/>
                <a:gd name="T9" fmla="*/ 49 h 667"/>
                <a:gd name="T10" fmla="*/ 296 w 587"/>
                <a:gd name="T11" fmla="*/ 66 h 667"/>
                <a:gd name="T12" fmla="*/ 276 w 587"/>
                <a:gd name="T13" fmla="*/ 79 h 667"/>
                <a:gd name="T14" fmla="*/ 264 w 587"/>
                <a:gd name="T15" fmla="*/ 89 h 667"/>
                <a:gd name="T16" fmla="*/ 254 w 587"/>
                <a:gd name="T17" fmla="*/ 127 h 667"/>
                <a:gd name="T18" fmla="*/ 263 w 587"/>
                <a:gd name="T19" fmla="*/ 224 h 667"/>
                <a:gd name="T20" fmla="*/ 260 w 587"/>
                <a:gd name="T21" fmla="*/ 288 h 667"/>
                <a:gd name="T22" fmla="*/ 227 w 587"/>
                <a:gd name="T23" fmla="*/ 394 h 667"/>
                <a:gd name="T24" fmla="*/ 111 w 587"/>
                <a:gd name="T25" fmla="*/ 443 h 667"/>
                <a:gd name="T26" fmla="*/ 3 w 587"/>
                <a:gd name="T27" fmla="*/ 489 h 667"/>
                <a:gd name="T28" fmla="*/ 38 w 587"/>
                <a:gd name="T29" fmla="*/ 572 h 667"/>
                <a:gd name="T30" fmla="*/ 61 w 587"/>
                <a:gd name="T31" fmla="*/ 618 h 667"/>
                <a:gd name="T32" fmla="*/ 125 w 587"/>
                <a:gd name="T33" fmla="*/ 656 h 667"/>
                <a:gd name="T34" fmla="*/ 140 w 587"/>
                <a:gd name="T35" fmla="*/ 647 h 667"/>
                <a:gd name="T36" fmla="*/ 153 w 587"/>
                <a:gd name="T37" fmla="*/ 640 h 667"/>
                <a:gd name="T38" fmla="*/ 189 w 587"/>
                <a:gd name="T39" fmla="*/ 636 h 667"/>
                <a:gd name="T40" fmla="*/ 203 w 587"/>
                <a:gd name="T41" fmla="*/ 641 h 667"/>
                <a:gd name="T42" fmla="*/ 220 w 587"/>
                <a:gd name="T43" fmla="*/ 640 h 667"/>
                <a:gd name="T44" fmla="*/ 235 w 587"/>
                <a:gd name="T45" fmla="*/ 632 h 667"/>
                <a:gd name="T46" fmla="*/ 243 w 587"/>
                <a:gd name="T47" fmla="*/ 622 h 667"/>
                <a:gd name="T48" fmla="*/ 248 w 587"/>
                <a:gd name="T49" fmla="*/ 607 h 667"/>
                <a:gd name="T50" fmla="*/ 254 w 587"/>
                <a:gd name="T51" fmla="*/ 585 h 667"/>
                <a:gd name="T52" fmla="*/ 264 w 587"/>
                <a:gd name="T53" fmla="*/ 571 h 667"/>
                <a:gd name="T54" fmla="*/ 313 w 587"/>
                <a:gd name="T55" fmla="*/ 564 h 667"/>
                <a:gd name="T56" fmla="*/ 337 w 587"/>
                <a:gd name="T57" fmla="*/ 553 h 667"/>
                <a:gd name="T58" fmla="*/ 347 w 587"/>
                <a:gd name="T59" fmla="*/ 527 h 667"/>
                <a:gd name="T60" fmla="*/ 364 w 587"/>
                <a:gd name="T61" fmla="*/ 501 h 667"/>
                <a:gd name="T62" fmla="*/ 431 w 587"/>
                <a:gd name="T63" fmla="*/ 484 h 667"/>
                <a:gd name="T64" fmla="*/ 431 w 587"/>
                <a:gd name="T65" fmla="*/ 461 h 667"/>
                <a:gd name="T66" fmla="*/ 428 w 587"/>
                <a:gd name="T67" fmla="*/ 436 h 667"/>
                <a:gd name="T68" fmla="*/ 433 w 587"/>
                <a:gd name="T69" fmla="*/ 413 h 667"/>
                <a:gd name="T70" fmla="*/ 438 w 587"/>
                <a:gd name="T71" fmla="*/ 384 h 667"/>
                <a:gd name="T72" fmla="*/ 446 w 587"/>
                <a:gd name="T73" fmla="*/ 373 h 667"/>
                <a:gd name="T74" fmla="*/ 455 w 587"/>
                <a:gd name="T75" fmla="*/ 363 h 667"/>
                <a:gd name="T76" fmla="*/ 469 w 587"/>
                <a:gd name="T77" fmla="*/ 358 h 667"/>
                <a:gd name="T78" fmla="*/ 466 w 587"/>
                <a:gd name="T79" fmla="*/ 372 h 667"/>
                <a:gd name="T80" fmla="*/ 481 w 587"/>
                <a:gd name="T81" fmla="*/ 374 h 667"/>
                <a:gd name="T82" fmla="*/ 490 w 587"/>
                <a:gd name="T83" fmla="*/ 362 h 667"/>
                <a:gd name="T84" fmla="*/ 499 w 587"/>
                <a:gd name="T85" fmla="*/ 343 h 667"/>
                <a:gd name="T86" fmla="*/ 499 w 587"/>
                <a:gd name="T87" fmla="*/ 342 h 667"/>
                <a:gd name="T88" fmla="*/ 509 w 587"/>
                <a:gd name="T89" fmla="*/ 328 h 667"/>
                <a:gd name="T90" fmla="*/ 539 w 587"/>
                <a:gd name="T91" fmla="*/ 294 h 667"/>
                <a:gd name="T92" fmla="*/ 573 w 587"/>
                <a:gd name="T93" fmla="*/ 247 h 667"/>
                <a:gd name="T94" fmla="*/ 587 w 587"/>
                <a:gd name="T95" fmla="*/ 205 h 667"/>
                <a:gd name="T96" fmla="*/ 578 w 587"/>
                <a:gd name="T97" fmla="*/ 202 h 667"/>
                <a:gd name="T98" fmla="*/ 563 w 587"/>
                <a:gd name="T99" fmla="*/ 198 h 667"/>
                <a:gd name="T100" fmla="*/ 551 w 587"/>
                <a:gd name="T101" fmla="*/ 182 h 667"/>
                <a:gd name="T102" fmla="*/ 530 w 587"/>
                <a:gd name="T103" fmla="*/ 158 h 667"/>
                <a:gd name="T104" fmla="*/ 511 w 587"/>
                <a:gd name="T105" fmla="*/ 130 h 667"/>
                <a:gd name="T106" fmla="*/ 504 w 587"/>
                <a:gd name="T107" fmla="*/ 118 h 667"/>
                <a:gd name="T108" fmla="*/ 495 w 587"/>
                <a:gd name="T109" fmla="*/ 110 h 667"/>
                <a:gd name="T110" fmla="*/ 474 w 587"/>
                <a:gd name="T111" fmla="*/ 112 h 667"/>
                <a:gd name="T112" fmla="*/ 439 w 587"/>
                <a:gd name="T113" fmla="*/ 102 h 667"/>
                <a:gd name="T114" fmla="*/ 388 w 587"/>
                <a:gd name="T115" fmla="*/ 86 h 667"/>
                <a:gd name="T116" fmla="*/ 338 w 587"/>
                <a:gd name="T117" fmla="*/ 23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87" h="667">
                  <a:moveTo>
                    <a:pt x="324" y="2"/>
                  </a:moveTo>
                  <a:lnTo>
                    <a:pt x="324" y="4"/>
                  </a:lnTo>
                  <a:lnTo>
                    <a:pt x="324" y="6"/>
                  </a:lnTo>
                  <a:lnTo>
                    <a:pt x="323" y="7"/>
                  </a:lnTo>
                  <a:lnTo>
                    <a:pt x="321" y="9"/>
                  </a:lnTo>
                  <a:lnTo>
                    <a:pt x="321" y="10"/>
                  </a:lnTo>
                  <a:lnTo>
                    <a:pt x="318" y="12"/>
                  </a:lnTo>
                  <a:lnTo>
                    <a:pt x="318" y="12"/>
                  </a:lnTo>
                  <a:lnTo>
                    <a:pt x="315" y="13"/>
                  </a:lnTo>
                  <a:lnTo>
                    <a:pt x="313" y="13"/>
                  </a:lnTo>
                  <a:lnTo>
                    <a:pt x="312" y="16"/>
                  </a:lnTo>
                  <a:lnTo>
                    <a:pt x="310" y="18"/>
                  </a:lnTo>
                  <a:lnTo>
                    <a:pt x="310" y="20"/>
                  </a:lnTo>
                  <a:lnTo>
                    <a:pt x="310" y="20"/>
                  </a:lnTo>
                  <a:lnTo>
                    <a:pt x="308" y="20"/>
                  </a:lnTo>
                  <a:lnTo>
                    <a:pt x="306" y="20"/>
                  </a:lnTo>
                  <a:lnTo>
                    <a:pt x="305" y="20"/>
                  </a:lnTo>
                  <a:lnTo>
                    <a:pt x="302" y="19"/>
                  </a:lnTo>
                  <a:lnTo>
                    <a:pt x="301" y="13"/>
                  </a:lnTo>
                  <a:lnTo>
                    <a:pt x="297" y="11"/>
                  </a:lnTo>
                  <a:lnTo>
                    <a:pt x="297" y="10"/>
                  </a:lnTo>
                  <a:lnTo>
                    <a:pt x="297" y="9"/>
                  </a:lnTo>
                  <a:lnTo>
                    <a:pt x="299" y="8"/>
                  </a:lnTo>
                  <a:lnTo>
                    <a:pt x="300" y="8"/>
                  </a:lnTo>
                  <a:lnTo>
                    <a:pt x="301" y="9"/>
                  </a:lnTo>
                  <a:lnTo>
                    <a:pt x="302" y="11"/>
                  </a:lnTo>
                  <a:lnTo>
                    <a:pt x="302" y="9"/>
                  </a:lnTo>
                  <a:lnTo>
                    <a:pt x="302" y="4"/>
                  </a:lnTo>
                  <a:lnTo>
                    <a:pt x="301" y="2"/>
                  </a:lnTo>
                  <a:lnTo>
                    <a:pt x="299" y="1"/>
                  </a:lnTo>
                  <a:lnTo>
                    <a:pt x="298" y="1"/>
                  </a:lnTo>
                  <a:lnTo>
                    <a:pt x="296" y="0"/>
                  </a:lnTo>
                  <a:lnTo>
                    <a:pt x="293" y="1"/>
                  </a:lnTo>
                  <a:lnTo>
                    <a:pt x="290" y="3"/>
                  </a:lnTo>
                  <a:lnTo>
                    <a:pt x="287" y="5"/>
                  </a:lnTo>
                  <a:lnTo>
                    <a:pt x="286" y="8"/>
                  </a:lnTo>
                  <a:lnTo>
                    <a:pt x="285" y="11"/>
                  </a:lnTo>
                  <a:lnTo>
                    <a:pt x="286" y="17"/>
                  </a:lnTo>
                  <a:lnTo>
                    <a:pt x="286" y="18"/>
                  </a:lnTo>
                  <a:lnTo>
                    <a:pt x="285" y="21"/>
                  </a:lnTo>
                  <a:lnTo>
                    <a:pt x="285" y="23"/>
                  </a:lnTo>
                  <a:lnTo>
                    <a:pt x="286" y="24"/>
                  </a:lnTo>
                  <a:lnTo>
                    <a:pt x="287" y="27"/>
                  </a:lnTo>
                  <a:lnTo>
                    <a:pt x="287" y="28"/>
                  </a:lnTo>
                  <a:lnTo>
                    <a:pt x="285" y="30"/>
                  </a:lnTo>
                  <a:lnTo>
                    <a:pt x="285" y="33"/>
                  </a:lnTo>
                  <a:lnTo>
                    <a:pt x="283" y="34"/>
                  </a:lnTo>
                  <a:lnTo>
                    <a:pt x="282" y="36"/>
                  </a:lnTo>
                  <a:lnTo>
                    <a:pt x="283" y="37"/>
                  </a:lnTo>
                  <a:lnTo>
                    <a:pt x="284" y="40"/>
                  </a:lnTo>
                  <a:lnTo>
                    <a:pt x="283" y="44"/>
                  </a:lnTo>
                  <a:lnTo>
                    <a:pt x="284" y="46"/>
                  </a:lnTo>
                  <a:lnTo>
                    <a:pt x="286" y="47"/>
                  </a:lnTo>
                  <a:lnTo>
                    <a:pt x="287" y="48"/>
                  </a:lnTo>
                  <a:lnTo>
                    <a:pt x="287" y="49"/>
                  </a:lnTo>
                  <a:lnTo>
                    <a:pt x="287" y="53"/>
                  </a:lnTo>
                  <a:lnTo>
                    <a:pt x="286" y="54"/>
                  </a:lnTo>
                  <a:lnTo>
                    <a:pt x="283" y="59"/>
                  </a:lnTo>
                  <a:lnTo>
                    <a:pt x="282" y="60"/>
                  </a:lnTo>
                  <a:lnTo>
                    <a:pt x="282" y="61"/>
                  </a:lnTo>
                  <a:lnTo>
                    <a:pt x="283" y="62"/>
                  </a:lnTo>
                  <a:lnTo>
                    <a:pt x="288" y="63"/>
                  </a:lnTo>
                  <a:lnTo>
                    <a:pt x="289" y="63"/>
                  </a:lnTo>
                  <a:lnTo>
                    <a:pt x="294" y="61"/>
                  </a:lnTo>
                  <a:lnTo>
                    <a:pt x="296" y="62"/>
                  </a:lnTo>
                  <a:lnTo>
                    <a:pt x="296" y="66"/>
                  </a:lnTo>
                  <a:lnTo>
                    <a:pt x="297" y="69"/>
                  </a:lnTo>
                  <a:lnTo>
                    <a:pt x="300" y="75"/>
                  </a:lnTo>
                  <a:lnTo>
                    <a:pt x="299" y="75"/>
                  </a:lnTo>
                  <a:lnTo>
                    <a:pt x="295" y="77"/>
                  </a:lnTo>
                  <a:lnTo>
                    <a:pt x="287" y="80"/>
                  </a:lnTo>
                  <a:lnTo>
                    <a:pt x="285" y="80"/>
                  </a:lnTo>
                  <a:lnTo>
                    <a:pt x="283" y="79"/>
                  </a:lnTo>
                  <a:lnTo>
                    <a:pt x="281" y="79"/>
                  </a:lnTo>
                  <a:lnTo>
                    <a:pt x="280" y="80"/>
                  </a:lnTo>
                  <a:lnTo>
                    <a:pt x="279" y="80"/>
                  </a:lnTo>
                  <a:lnTo>
                    <a:pt x="276" y="79"/>
                  </a:lnTo>
                  <a:lnTo>
                    <a:pt x="274" y="79"/>
                  </a:lnTo>
                  <a:lnTo>
                    <a:pt x="272" y="80"/>
                  </a:lnTo>
                  <a:lnTo>
                    <a:pt x="271" y="80"/>
                  </a:lnTo>
                  <a:lnTo>
                    <a:pt x="268" y="81"/>
                  </a:lnTo>
                  <a:lnTo>
                    <a:pt x="266" y="82"/>
                  </a:lnTo>
                  <a:lnTo>
                    <a:pt x="263" y="83"/>
                  </a:lnTo>
                  <a:lnTo>
                    <a:pt x="260" y="83"/>
                  </a:lnTo>
                  <a:lnTo>
                    <a:pt x="259" y="84"/>
                  </a:lnTo>
                  <a:lnTo>
                    <a:pt x="260" y="86"/>
                  </a:lnTo>
                  <a:lnTo>
                    <a:pt x="262" y="87"/>
                  </a:lnTo>
                  <a:lnTo>
                    <a:pt x="264" y="89"/>
                  </a:lnTo>
                  <a:lnTo>
                    <a:pt x="265" y="91"/>
                  </a:lnTo>
                  <a:lnTo>
                    <a:pt x="266" y="93"/>
                  </a:lnTo>
                  <a:lnTo>
                    <a:pt x="266" y="100"/>
                  </a:lnTo>
                  <a:lnTo>
                    <a:pt x="266" y="101"/>
                  </a:lnTo>
                  <a:lnTo>
                    <a:pt x="263" y="106"/>
                  </a:lnTo>
                  <a:lnTo>
                    <a:pt x="262" y="107"/>
                  </a:lnTo>
                  <a:lnTo>
                    <a:pt x="259" y="117"/>
                  </a:lnTo>
                  <a:lnTo>
                    <a:pt x="258" y="119"/>
                  </a:lnTo>
                  <a:lnTo>
                    <a:pt x="255" y="122"/>
                  </a:lnTo>
                  <a:lnTo>
                    <a:pt x="254" y="123"/>
                  </a:lnTo>
                  <a:lnTo>
                    <a:pt x="254" y="127"/>
                  </a:lnTo>
                  <a:lnTo>
                    <a:pt x="252" y="135"/>
                  </a:lnTo>
                  <a:lnTo>
                    <a:pt x="250" y="140"/>
                  </a:lnTo>
                  <a:lnTo>
                    <a:pt x="243" y="153"/>
                  </a:lnTo>
                  <a:lnTo>
                    <a:pt x="240" y="161"/>
                  </a:lnTo>
                  <a:lnTo>
                    <a:pt x="240" y="163"/>
                  </a:lnTo>
                  <a:lnTo>
                    <a:pt x="240" y="174"/>
                  </a:lnTo>
                  <a:lnTo>
                    <a:pt x="240" y="186"/>
                  </a:lnTo>
                  <a:lnTo>
                    <a:pt x="245" y="194"/>
                  </a:lnTo>
                  <a:lnTo>
                    <a:pt x="251" y="204"/>
                  </a:lnTo>
                  <a:lnTo>
                    <a:pt x="256" y="214"/>
                  </a:lnTo>
                  <a:lnTo>
                    <a:pt x="263" y="224"/>
                  </a:lnTo>
                  <a:lnTo>
                    <a:pt x="269" y="234"/>
                  </a:lnTo>
                  <a:lnTo>
                    <a:pt x="273" y="241"/>
                  </a:lnTo>
                  <a:lnTo>
                    <a:pt x="274" y="243"/>
                  </a:lnTo>
                  <a:lnTo>
                    <a:pt x="274" y="245"/>
                  </a:lnTo>
                  <a:lnTo>
                    <a:pt x="271" y="254"/>
                  </a:lnTo>
                  <a:lnTo>
                    <a:pt x="271" y="255"/>
                  </a:lnTo>
                  <a:lnTo>
                    <a:pt x="270" y="256"/>
                  </a:lnTo>
                  <a:lnTo>
                    <a:pt x="269" y="261"/>
                  </a:lnTo>
                  <a:lnTo>
                    <a:pt x="266" y="268"/>
                  </a:lnTo>
                  <a:lnTo>
                    <a:pt x="263" y="277"/>
                  </a:lnTo>
                  <a:lnTo>
                    <a:pt x="260" y="288"/>
                  </a:lnTo>
                  <a:lnTo>
                    <a:pt x="256" y="300"/>
                  </a:lnTo>
                  <a:lnTo>
                    <a:pt x="253" y="312"/>
                  </a:lnTo>
                  <a:lnTo>
                    <a:pt x="252" y="315"/>
                  </a:lnTo>
                  <a:lnTo>
                    <a:pt x="248" y="326"/>
                  </a:lnTo>
                  <a:lnTo>
                    <a:pt x="245" y="338"/>
                  </a:lnTo>
                  <a:lnTo>
                    <a:pt x="240" y="351"/>
                  </a:lnTo>
                  <a:lnTo>
                    <a:pt x="237" y="363"/>
                  </a:lnTo>
                  <a:lnTo>
                    <a:pt x="233" y="374"/>
                  </a:lnTo>
                  <a:lnTo>
                    <a:pt x="231" y="382"/>
                  </a:lnTo>
                  <a:lnTo>
                    <a:pt x="229" y="389"/>
                  </a:lnTo>
                  <a:lnTo>
                    <a:pt x="227" y="394"/>
                  </a:lnTo>
                  <a:lnTo>
                    <a:pt x="227" y="396"/>
                  </a:lnTo>
                  <a:lnTo>
                    <a:pt x="224" y="403"/>
                  </a:lnTo>
                  <a:lnTo>
                    <a:pt x="213" y="407"/>
                  </a:lnTo>
                  <a:lnTo>
                    <a:pt x="201" y="412"/>
                  </a:lnTo>
                  <a:lnTo>
                    <a:pt x="188" y="417"/>
                  </a:lnTo>
                  <a:lnTo>
                    <a:pt x="175" y="421"/>
                  </a:lnTo>
                  <a:lnTo>
                    <a:pt x="162" y="425"/>
                  </a:lnTo>
                  <a:lnTo>
                    <a:pt x="149" y="429"/>
                  </a:lnTo>
                  <a:lnTo>
                    <a:pt x="137" y="435"/>
                  </a:lnTo>
                  <a:lnTo>
                    <a:pt x="124" y="439"/>
                  </a:lnTo>
                  <a:lnTo>
                    <a:pt x="111" y="443"/>
                  </a:lnTo>
                  <a:lnTo>
                    <a:pt x="99" y="448"/>
                  </a:lnTo>
                  <a:lnTo>
                    <a:pt x="85" y="452"/>
                  </a:lnTo>
                  <a:lnTo>
                    <a:pt x="73" y="457"/>
                  </a:lnTo>
                  <a:lnTo>
                    <a:pt x="60" y="462"/>
                  </a:lnTo>
                  <a:lnTo>
                    <a:pt x="47" y="466"/>
                  </a:lnTo>
                  <a:lnTo>
                    <a:pt x="35" y="470"/>
                  </a:lnTo>
                  <a:lnTo>
                    <a:pt x="21" y="475"/>
                  </a:lnTo>
                  <a:lnTo>
                    <a:pt x="9" y="480"/>
                  </a:lnTo>
                  <a:lnTo>
                    <a:pt x="0" y="483"/>
                  </a:lnTo>
                  <a:lnTo>
                    <a:pt x="1" y="484"/>
                  </a:lnTo>
                  <a:lnTo>
                    <a:pt x="3" y="489"/>
                  </a:lnTo>
                  <a:lnTo>
                    <a:pt x="6" y="497"/>
                  </a:lnTo>
                  <a:lnTo>
                    <a:pt x="10" y="504"/>
                  </a:lnTo>
                  <a:lnTo>
                    <a:pt x="13" y="511"/>
                  </a:lnTo>
                  <a:lnTo>
                    <a:pt x="16" y="519"/>
                  </a:lnTo>
                  <a:lnTo>
                    <a:pt x="19" y="527"/>
                  </a:lnTo>
                  <a:lnTo>
                    <a:pt x="22" y="534"/>
                  </a:lnTo>
                  <a:lnTo>
                    <a:pt x="25" y="542"/>
                  </a:lnTo>
                  <a:lnTo>
                    <a:pt x="29" y="550"/>
                  </a:lnTo>
                  <a:lnTo>
                    <a:pt x="32" y="557"/>
                  </a:lnTo>
                  <a:lnTo>
                    <a:pt x="36" y="565"/>
                  </a:lnTo>
                  <a:lnTo>
                    <a:pt x="38" y="572"/>
                  </a:lnTo>
                  <a:lnTo>
                    <a:pt x="41" y="580"/>
                  </a:lnTo>
                  <a:lnTo>
                    <a:pt x="45" y="587"/>
                  </a:lnTo>
                  <a:lnTo>
                    <a:pt x="48" y="594"/>
                  </a:lnTo>
                  <a:lnTo>
                    <a:pt x="51" y="602"/>
                  </a:lnTo>
                  <a:lnTo>
                    <a:pt x="54" y="610"/>
                  </a:lnTo>
                  <a:lnTo>
                    <a:pt x="57" y="616"/>
                  </a:lnTo>
                  <a:lnTo>
                    <a:pt x="56" y="616"/>
                  </a:lnTo>
                  <a:lnTo>
                    <a:pt x="57" y="616"/>
                  </a:lnTo>
                  <a:lnTo>
                    <a:pt x="60" y="616"/>
                  </a:lnTo>
                  <a:lnTo>
                    <a:pt x="61" y="616"/>
                  </a:lnTo>
                  <a:lnTo>
                    <a:pt x="61" y="618"/>
                  </a:lnTo>
                  <a:lnTo>
                    <a:pt x="64" y="624"/>
                  </a:lnTo>
                  <a:lnTo>
                    <a:pt x="69" y="635"/>
                  </a:lnTo>
                  <a:lnTo>
                    <a:pt x="74" y="646"/>
                  </a:lnTo>
                  <a:lnTo>
                    <a:pt x="79" y="656"/>
                  </a:lnTo>
                  <a:lnTo>
                    <a:pt x="84" y="667"/>
                  </a:lnTo>
                  <a:lnTo>
                    <a:pt x="90" y="663"/>
                  </a:lnTo>
                  <a:lnTo>
                    <a:pt x="102" y="659"/>
                  </a:lnTo>
                  <a:lnTo>
                    <a:pt x="108" y="658"/>
                  </a:lnTo>
                  <a:lnTo>
                    <a:pt x="121" y="658"/>
                  </a:lnTo>
                  <a:lnTo>
                    <a:pt x="123" y="657"/>
                  </a:lnTo>
                  <a:lnTo>
                    <a:pt x="125" y="656"/>
                  </a:lnTo>
                  <a:lnTo>
                    <a:pt x="126" y="656"/>
                  </a:lnTo>
                  <a:lnTo>
                    <a:pt x="127" y="655"/>
                  </a:lnTo>
                  <a:lnTo>
                    <a:pt x="128" y="654"/>
                  </a:lnTo>
                  <a:lnTo>
                    <a:pt x="130" y="652"/>
                  </a:lnTo>
                  <a:lnTo>
                    <a:pt x="131" y="650"/>
                  </a:lnTo>
                  <a:lnTo>
                    <a:pt x="132" y="649"/>
                  </a:lnTo>
                  <a:lnTo>
                    <a:pt x="134" y="650"/>
                  </a:lnTo>
                  <a:lnTo>
                    <a:pt x="136" y="649"/>
                  </a:lnTo>
                  <a:lnTo>
                    <a:pt x="138" y="648"/>
                  </a:lnTo>
                  <a:lnTo>
                    <a:pt x="139" y="647"/>
                  </a:lnTo>
                  <a:lnTo>
                    <a:pt x="140" y="647"/>
                  </a:lnTo>
                  <a:lnTo>
                    <a:pt x="145" y="647"/>
                  </a:lnTo>
                  <a:lnTo>
                    <a:pt x="147" y="647"/>
                  </a:lnTo>
                  <a:lnTo>
                    <a:pt x="149" y="647"/>
                  </a:lnTo>
                  <a:lnTo>
                    <a:pt x="150" y="646"/>
                  </a:lnTo>
                  <a:lnTo>
                    <a:pt x="151" y="645"/>
                  </a:lnTo>
                  <a:lnTo>
                    <a:pt x="152" y="644"/>
                  </a:lnTo>
                  <a:lnTo>
                    <a:pt x="152" y="643"/>
                  </a:lnTo>
                  <a:lnTo>
                    <a:pt x="152" y="642"/>
                  </a:lnTo>
                  <a:lnTo>
                    <a:pt x="152" y="641"/>
                  </a:lnTo>
                  <a:lnTo>
                    <a:pt x="152" y="640"/>
                  </a:lnTo>
                  <a:lnTo>
                    <a:pt x="153" y="640"/>
                  </a:lnTo>
                  <a:lnTo>
                    <a:pt x="156" y="639"/>
                  </a:lnTo>
                  <a:lnTo>
                    <a:pt x="158" y="638"/>
                  </a:lnTo>
                  <a:lnTo>
                    <a:pt x="163" y="638"/>
                  </a:lnTo>
                  <a:lnTo>
                    <a:pt x="178" y="636"/>
                  </a:lnTo>
                  <a:lnTo>
                    <a:pt x="178" y="636"/>
                  </a:lnTo>
                  <a:lnTo>
                    <a:pt x="179" y="637"/>
                  </a:lnTo>
                  <a:lnTo>
                    <a:pt x="180" y="636"/>
                  </a:lnTo>
                  <a:lnTo>
                    <a:pt x="182" y="636"/>
                  </a:lnTo>
                  <a:lnTo>
                    <a:pt x="186" y="637"/>
                  </a:lnTo>
                  <a:lnTo>
                    <a:pt x="188" y="636"/>
                  </a:lnTo>
                  <a:lnTo>
                    <a:pt x="189" y="636"/>
                  </a:lnTo>
                  <a:lnTo>
                    <a:pt x="190" y="636"/>
                  </a:lnTo>
                  <a:lnTo>
                    <a:pt x="192" y="636"/>
                  </a:lnTo>
                  <a:lnTo>
                    <a:pt x="193" y="636"/>
                  </a:lnTo>
                  <a:lnTo>
                    <a:pt x="194" y="636"/>
                  </a:lnTo>
                  <a:lnTo>
                    <a:pt x="195" y="636"/>
                  </a:lnTo>
                  <a:lnTo>
                    <a:pt x="196" y="636"/>
                  </a:lnTo>
                  <a:lnTo>
                    <a:pt x="199" y="637"/>
                  </a:lnTo>
                  <a:lnTo>
                    <a:pt x="201" y="637"/>
                  </a:lnTo>
                  <a:lnTo>
                    <a:pt x="202" y="639"/>
                  </a:lnTo>
                  <a:lnTo>
                    <a:pt x="203" y="640"/>
                  </a:lnTo>
                  <a:lnTo>
                    <a:pt x="203" y="641"/>
                  </a:lnTo>
                  <a:lnTo>
                    <a:pt x="204" y="640"/>
                  </a:lnTo>
                  <a:lnTo>
                    <a:pt x="207" y="642"/>
                  </a:lnTo>
                  <a:lnTo>
                    <a:pt x="208" y="642"/>
                  </a:lnTo>
                  <a:lnTo>
                    <a:pt x="209" y="642"/>
                  </a:lnTo>
                  <a:lnTo>
                    <a:pt x="210" y="641"/>
                  </a:lnTo>
                  <a:lnTo>
                    <a:pt x="211" y="643"/>
                  </a:lnTo>
                  <a:lnTo>
                    <a:pt x="211" y="643"/>
                  </a:lnTo>
                  <a:lnTo>
                    <a:pt x="214" y="641"/>
                  </a:lnTo>
                  <a:lnTo>
                    <a:pt x="217" y="641"/>
                  </a:lnTo>
                  <a:lnTo>
                    <a:pt x="218" y="640"/>
                  </a:lnTo>
                  <a:lnTo>
                    <a:pt x="220" y="640"/>
                  </a:lnTo>
                  <a:lnTo>
                    <a:pt x="221" y="640"/>
                  </a:lnTo>
                  <a:lnTo>
                    <a:pt x="222" y="640"/>
                  </a:lnTo>
                  <a:lnTo>
                    <a:pt x="223" y="640"/>
                  </a:lnTo>
                  <a:lnTo>
                    <a:pt x="224" y="639"/>
                  </a:lnTo>
                  <a:lnTo>
                    <a:pt x="225" y="639"/>
                  </a:lnTo>
                  <a:lnTo>
                    <a:pt x="226" y="637"/>
                  </a:lnTo>
                  <a:lnTo>
                    <a:pt x="227" y="637"/>
                  </a:lnTo>
                  <a:lnTo>
                    <a:pt x="228" y="638"/>
                  </a:lnTo>
                  <a:lnTo>
                    <a:pt x="232" y="635"/>
                  </a:lnTo>
                  <a:lnTo>
                    <a:pt x="234" y="632"/>
                  </a:lnTo>
                  <a:lnTo>
                    <a:pt x="235" y="632"/>
                  </a:lnTo>
                  <a:lnTo>
                    <a:pt x="235" y="632"/>
                  </a:lnTo>
                  <a:lnTo>
                    <a:pt x="236" y="630"/>
                  </a:lnTo>
                  <a:lnTo>
                    <a:pt x="236" y="629"/>
                  </a:lnTo>
                  <a:lnTo>
                    <a:pt x="238" y="629"/>
                  </a:lnTo>
                  <a:lnTo>
                    <a:pt x="240" y="628"/>
                  </a:lnTo>
                  <a:lnTo>
                    <a:pt x="240" y="627"/>
                  </a:lnTo>
                  <a:lnTo>
                    <a:pt x="240" y="626"/>
                  </a:lnTo>
                  <a:lnTo>
                    <a:pt x="241" y="625"/>
                  </a:lnTo>
                  <a:lnTo>
                    <a:pt x="241" y="624"/>
                  </a:lnTo>
                  <a:lnTo>
                    <a:pt x="242" y="623"/>
                  </a:lnTo>
                  <a:lnTo>
                    <a:pt x="243" y="622"/>
                  </a:lnTo>
                  <a:lnTo>
                    <a:pt x="245" y="621"/>
                  </a:lnTo>
                  <a:lnTo>
                    <a:pt x="246" y="621"/>
                  </a:lnTo>
                  <a:lnTo>
                    <a:pt x="246" y="620"/>
                  </a:lnTo>
                  <a:lnTo>
                    <a:pt x="246" y="619"/>
                  </a:lnTo>
                  <a:lnTo>
                    <a:pt x="245" y="618"/>
                  </a:lnTo>
                  <a:lnTo>
                    <a:pt x="245" y="617"/>
                  </a:lnTo>
                  <a:lnTo>
                    <a:pt x="245" y="616"/>
                  </a:lnTo>
                  <a:lnTo>
                    <a:pt x="245" y="616"/>
                  </a:lnTo>
                  <a:lnTo>
                    <a:pt x="248" y="612"/>
                  </a:lnTo>
                  <a:lnTo>
                    <a:pt x="248" y="610"/>
                  </a:lnTo>
                  <a:lnTo>
                    <a:pt x="248" y="607"/>
                  </a:lnTo>
                  <a:lnTo>
                    <a:pt x="248" y="605"/>
                  </a:lnTo>
                  <a:lnTo>
                    <a:pt x="247" y="603"/>
                  </a:lnTo>
                  <a:lnTo>
                    <a:pt x="244" y="602"/>
                  </a:lnTo>
                  <a:lnTo>
                    <a:pt x="243" y="600"/>
                  </a:lnTo>
                  <a:lnTo>
                    <a:pt x="243" y="599"/>
                  </a:lnTo>
                  <a:lnTo>
                    <a:pt x="243" y="597"/>
                  </a:lnTo>
                  <a:lnTo>
                    <a:pt x="243" y="595"/>
                  </a:lnTo>
                  <a:lnTo>
                    <a:pt x="246" y="592"/>
                  </a:lnTo>
                  <a:lnTo>
                    <a:pt x="253" y="586"/>
                  </a:lnTo>
                  <a:lnTo>
                    <a:pt x="254" y="585"/>
                  </a:lnTo>
                  <a:lnTo>
                    <a:pt x="254" y="585"/>
                  </a:lnTo>
                  <a:lnTo>
                    <a:pt x="255" y="581"/>
                  </a:lnTo>
                  <a:lnTo>
                    <a:pt x="255" y="580"/>
                  </a:lnTo>
                  <a:lnTo>
                    <a:pt x="256" y="579"/>
                  </a:lnTo>
                  <a:lnTo>
                    <a:pt x="256" y="577"/>
                  </a:lnTo>
                  <a:lnTo>
                    <a:pt x="258" y="574"/>
                  </a:lnTo>
                  <a:lnTo>
                    <a:pt x="259" y="573"/>
                  </a:lnTo>
                  <a:lnTo>
                    <a:pt x="260" y="572"/>
                  </a:lnTo>
                  <a:lnTo>
                    <a:pt x="262" y="572"/>
                  </a:lnTo>
                  <a:lnTo>
                    <a:pt x="263" y="572"/>
                  </a:lnTo>
                  <a:lnTo>
                    <a:pt x="263" y="572"/>
                  </a:lnTo>
                  <a:lnTo>
                    <a:pt x="264" y="571"/>
                  </a:lnTo>
                  <a:lnTo>
                    <a:pt x="265" y="571"/>
                  </a:lnTo>
                  <a:lnTo>
                    <a:pt x="265" y="571"/>
                  </a:lnTo>
                  <a:lnTo>
                    <a:pt x="267" y="571"/>
                  </a:lnTo>
                  <a:lnTo>
                    <a:pt x="275" y="569"/>
                  </a:lnTo>
                  <a:lnTo>
                    <a:pt x="295" y="569"/>
                  </a:lnTo>
                  <a:lnTo>
                    <a:pt x="296" y="568"/>
                  </a:lnTo>
                  <a:lnTo>
                    <a:pt x="301" y="566"/>
                  </a:lnTo>
                  <a:lnTo>
                    <a:pt x="302" y="565"/>
                  </a:lnTo>
                  <a:lnTo>
                    <a:pt x="310" y="566"/>
                  </a:lnTo>
                  <a:lnTo>
                    <a:pt x="311" y="566"/>
                  </a:lnTo>
                  <a:lnTo>
                    <a:pt x="313" y="564"/>
                  </a:lnTo>
                  <a:lnTo>
                    <a:pt x="315" y="564"/>
                  </a:lnTo>
                  <a:lnTo>
                    <a:pt x="326" y="566"/>
                  </a:lnTo>
                  <a:lnTo>
                    <a:pt x="327" y="566"/>
                  </a:lnTo>
                  <a:lnTo>
                    <a:pt x="327" y="564"/>
                  </a:lnTo>
                  <a:lnTo>
                    <a:pt x="327" y="563"/>
                  </a:lnTo>
                  <a:lnTo>
                    <a:pt x="331" y="559"/>
                  </a:lnTo>
                  <a:lnTo>
                    <a:pt x="332" y="559"/>
                  </a:lnTo>
                  <a:lnTo>
                    <a:pt x="333" y="559"/>
                  </a:lnTo>
                  <a:lnTo>
                    <a:pt x="333" y="558"/>
                  </a:lnTo>
                  <a:lnTo>
                    <a:pt x="335" y="553"/>
                  </a:lnTo>
                  <a:lnTo>
                    <a:pt x="337" y="553"/>
                  </a:lnTo>
                  <a:lnTo>
                    <a:pt x="340" y="552"/>
                  </a:lnTo>
                  <a:lnTo>
                    <a:pt x="341" y="550"/>
                  </a:lnTo>
                  <a:lnTo>
                    <a:pt x="342" y="549"/>
                  </a:lnTo>
                  <a:lnTo>
                    <a:pt x="342" y="548"/>
                  </a:lnTo>
                  <a:lnTo>
                    <a:pt x="341" y="546"/>
                  </a:lnTo>
                  <a:lnTo>
                    <a:pt x="345" y="537"/>
                  </a:lnTo>
                  <a:lnTo>
                    <a:pt x="346" y="533"/>
                  </a:lnTo>
                  <a:lnTo>
                    <a:pt x="346" y="530"/>
                  </a:lnTo>
                  <a:lnTo>
                    <a:pt x="346" y="529"/>
                  </a:lnTo>
                  <a:lnTo>
                    <a:pt x="347" y="529"/>
                  </a:lnTo>
                  <a:lnTo>
                    <a:pt x="347" y="527"/>
                  </a:lnTo>
                  <a:lnTo>
                    <a:pt x="349" y="525"/>
                  </a:lnTo>
                  <a:lnTo>
                    <a:pt x="349" y="524"/>
                  </a:lnTo>
                  <a:lnTo>
                    <a:pt x="349" y="523"/>
                  </a:lnTo>
                  <a:lnTo>
                    <a:pt x="348" y="521"/>
                  </a:lnTo>
                  <a:lnTo>
                    <a:pt x="349" y="517"/>
                  </a:lnTo>
                  <a:lnTo>
                    <a:pt x="349" y="514"/>
                  </a:lnTo>
                  <a:lnTo>
                    <a:pt x="358" y="506"/>
                  </a:lnTo>
                  <a:lnTo>
                    <a:pt x="358" y="506"/>
                  </a:lnTo>
                  <a:lnTo>
                    <a:pt x="359" y="504"/>
                  </a:lnTo>
                  <a:lnTo>
                    <a:pt x="360" y="502"/>
                  </a:lnTo>
                  <a:lnTo>
                    <a:pt x="364" y="501"/>
                  </a:lnTo>
                  <a:lnTo>
                    <a:pt x="369" y="497"/>
                  </a:lnTo>
                  <a:lnTo>
                    <a:pt x="381" y="491"/>
                  </a:lnTo>
                  <a:lnTo>
                    <a:pt x="390" y="489"/>
                  </a:lnTo>
                  <a:lnTo>
                    <a:pt x="408" y="486"/>
                  </a:lnTo>
                  <a:lnTo>
                    <a:pt x="412" y="486"/>
                  </a:lnTo>
                  <a:lnTo>
                    <a:pt x="427" y="486"/>
                  </a:lnTo>
                  <a:lnTo>
                    <a:pt x="428" y="486"/>
                  </a:lnTo>
                  <a:lnTo>
                    <a:pt x="429" y="486"/>
                  </a:lnTo>
                  <a:lnTo>
                    <a:pt x="430" y="485"/>
                  </a:lnTo>
                  <a:lnTo>
                    <a:pt x="431" y="485"/>
                  </a:lnTo>
                  <a:lnTo>
                    <a:pt x="431" y="484"/>
                  </a:lnTo>
                  <a:lnTo>
                    <a:pt x="435" y="484"/>
                  </a:lnTo>
                  <a:lnTo>
                    <a:pt x="436" y="483"/>
                  </a:lnTo>
                  <a:lnTo>
                    <a:pt x="438" y="481"/>
                  </a:lnTo>
                  <a:lnTo>
                    <a:pt x="438" y="480"/>
                  </a:lnTo>
                  <a:lnTo>
                    <a:pt x="435" y="475"/>
                  </a:lnTo>
                  <a:lnTo>
                    <a:pt x="435" y="473"/>
                  </a:lnTo>
                  <a:lnTo>
                    <a:pt x="435" y="469"/>
                  </a:lnTo>
                  <a:lnTo>
                    <a:pt x="435" y="468"/>
                  </a:lnTo>
                  <a:lnTo>
                    <a:pt x="434" y="466"/>
                  </a:lnTo>
                  <a:lnTo>
                    <a:pt x="433" y="465"/>
                  </a:lnTo>
                  <a:lnTo>
                    <a:pt x="431" y="461"/>
                  </a:lnTo>
                  <a:lnTo>
                    <a:pt x="431" y="459"/>
                  </a:lnTo>
                  <a:lnTo>
                    <a:pt x="431" y="458"/>
                  </a:lnTo>
                  <a:lnTo>
                    <a:pt x="433" y="454"/>
                  </a:lnTo>
                  <a:lnTo>
                    <a:pt x="433" y="451"/>
                  </a:lnTo>
                  <a:lnTo>
                    <a:pt x="433" y="450"/>
                  </a:lnTo>
                  <a:lnTo>
                    <a:pt x="432" y="447"/>
                  </a:lnTo>
                  <a:lnTo>
                    <a:pt x="432" y="446"/>
                  </a:lnTo>
                  <a:lnTo>
                    <a:pt x="428" y="441"/>
                  </a:lnTo>
                  <a:lnTo>
                    <a:pt x="427" y="439"/>
                  </a:lnTo>
                  <a:lnTo>
                    <a:pt x="427" y="437"/>
                  </a:lnTo>
                  <a:lnTo>
                    <a:pt x="428" y="436"/>
                  </a:lnTo>
                  <a:lnTo>
                    <a:pt x="428" y="434"/>
                  </a:lnTo>
                  <a:lnTo>
                    <a:pt x="428" y="433"/>
                  </a:lnTo>
                  <a:lnTo>
                    <a:pt x="428" y="430"/>
                  </a:lnTo>
                  <a:lnTo>
                    <a:pt x="428" y="429"/>
                  </a:lnTo>
                  <a:lnTo>
                    <a:pt x="427" y="428"/>
                  </a:lnTo>
                  <a:lnTo>
                    <a:pt x="427" y="428"/>
                  </a:lnTo>
                  <a:lnTo>
                    <a:pt x="427" y="427"/>
                  </a:lnTo>
                  <a:lnTo>
                    <a:pt x="427" y="424"/>
                  </a:lnTo>
                  <a:lnTo>
                    <a:pt x="427" y="422"/>
                  </a:lnTo>
                  <a:lnTo>
                    <a:pt x="432" y="415"/>
                  </a:lnTo>
                  <a:lnTo>
                    <a:pt x="433" y="413"/>
                  </a:lnTo>
                  <a:lnTo>
                    <a:pt x="434" y="409"/>
                  </a:lnTo>
                  <a:lnTo>
                    <a:pt x="435" y="404"/>
                  </a:lnTo>
                  <a:lnTo>
                    <a:pt x="436" y="402"/>
                  </a:lnTo>
                  <a:lnTo>
                    <a:pt x="436" y="401"/>
                  </a:lnTo>
                  <a:lnTo>
                    <a:pt x="437" y="397"/>
                  </a:lnTo>
                  <a:lnTo>
                    <a:pt x="438" y="394"/>
                  </a:lnTo>
                  <a:lnTo>
                    <a:pt x="438" y="392"/>
                  </a:lnTo>
                  <a:lnTo>
                    <a:pt x="436" y="389"/>
                  </a:lnTo>
                  <a:lnTo>
                    <a:pt x="436" y="387"/>
                  </a:lnTo>
                  <a:lnTo>
                    <a:pt x="437" y="385"/>
                  </a:lnTo>
                  <a:lnTo>
                    <a:pt x="438" y="384"/>
                  </a:lnTo>
                  <a:lnTo>
                    <a:pt x="439" y="383"/>
                  </a:lnTo>
                  <a:lnTo>
                    <a:pt x="439" y="381"/>
                  </a:lnTo>
                  <a:lnTo>
                    <a:pt x="440" y="381"/>
                  </a:lnTo>
                  <a:lnTo>
                    <a:pt x="442" y="380"/>
                  </a:lnTo>
                  <a:lnTo>
                    <a:pt x="443" y="379"/>
                  </a:lnTo>
                  <a:lnTo>
                    <a:pt x="445" y="378"/>
                  </a:lnTo>
                  <a:lnTo>
                    <a:pt x="447" y="377"/>
                  </a:lnTo>
                  <a:lnTo>
                    <a:pt x="447" y="375"/>
                  </a:lnTo>
                  <a:lnTo>
                    <a:pt x="447" y="374"/>
                  </a:lnTo>
                  <a:lnTo>
                    <a:pt x="446" y="373"/>
                  </a:lnTo>
                  <a:lnTo>
                    <a:pt x="446" y="373"/>
                  </a:lnTo>
                  <a:lnTo>
                    <a:pt x="446" y="371"/>
                  </a:lnTo>
                  <a:lnTo>
                    <a:pt x="446" y="370"/>
                  </a:lnTo>
                  <a:lnTo>
                    <a:pt x="447" y="369"/>
                  </a:lnTo>
                  <a:lnTo>
                    <a:pt x="449" y="367"/>
                  </a:lnTo>
                  <a:lnTo>
                    <a:pt x="451" y="366"/>
                  </a:lnTo>
                  <a:lnTo>
                    <a:pt x="451" y="366"/>
                  </a:lnTo>
                  <a:lnTo>
                    <a:pt x="454" y="365"/>
                  </a:lnTo>
                  <a:lnTo>
                    <a:pt x="455" y="365"/>
                  </a:lnTo>
                  <a:lnTo>
                    <a:pt x="455" y="365"/>
                  </a:lnTo>
                  <a:lnTo>
                    <a:pt x="455" y="364"/>
                  </a:lnTo>
                  <a:lnTo>
                    <a:pt x="455" y="363"/>
                  </a:lnTo>
                  <a:lnTo>
                    <a:pt x="455" y="362"/>
                  </a:lnTo>
                  <a:lnTo>
                    <a:pt x="456" y="358"/>
                  </a:lnTo>
                  <a:lnTo>
                    <a:pt x="457" y="357"/>
                  </a:lnTo>
                  <a:lnTo>
                    <a:pt x="458" y="357"/>
                  </a:lnTo>
                  <a:lnTo>
                    <a:pt x="460" y="357"/>
                  </a:lnTo>
                  <a:lnTo>
                    <a:pt x="463" y="355"/>
                  </a:lnTo>
                  <a:lnTo>
                    <a:pt x="466" y="354"/>
                  </a:lnTo>
                  <a:lnTo>
                    <a:pt x="466" y="354"/>
                  </a:lnTo>
                  <a:lnTo>
                    <a:pt x="468" y="355"/>
                  </a:lnTo>
                  <a:lnTo>
                    <a:pt x="469" y="357"/>
                  </a:lnTo>
                  <a:lnTo>
                    <a:pt x="469" y="358"/>
                  </a:lnTo>
                  <a:lnTo>
                    <a:pt x="468" y="360"/>
                  </a:lnTo>
                  <a:lnTo>
                    <a:pt x="467" y="362"/>
                  </a:lnTo>
                  <a:lnTo>
                    <a:pt x="466" y="364"/>
                  </a:lnTo>
                  <a:lnTo>
                    <a:pt x="467" y="367"/>
                  </a:lnTo>
                  <a:lnTo>
                    <a:pt x="466" y="369"/>
                  </a:lnTo>
                  <a:lnTo>
                    <a:pt x="466" y="368"/>
                  </a:lnTo>
                  <a:lnTo>
                    <a:pt x="466" y="367"/>
                  </a:lnTo>
                  <a:lnTo>
                    <a:pt x="466" y="365"/>
                  </a:lnTo>
                  <a:lnTo>
                    <a:pt x="465" y="369"/>
                  </a:lnTo>
                  <a:lnTo>
                    <a:pt x="466" y="371"/>
                  </a:lnTo>
                  <a:lnTo>
                    <a:pt x="466" y="372"/>
                  </a:lnTo>
                  <a:lnTo>
                    <a:pt x="467" y="372"/>
                  </a:lnTo>
                  <a:lnTo>
                    <a:pt x="470" y="373"/>
                  </a:lnTo>
                  <a:lnTo>
                    <a:pt x="471" y="373"/>
                  </a:lnTo>
                  <a:lnTo>
                    <a:pt x="470" y="373"/>
                  </a:lnTo>
                  <a:lnTo>
                    <a:pt x="471" y="373"/>
                  </a:lnTo>
                  <a:lnTo>
                    <a:pt x="473" y="373"/>
                  </a:lnTo>
                  <a:lnTo>
                    <a:pt x="474" y="373"/>
                  </a:lnTo>
                  <a:lnTo>
                    <a:pt x="476" y="373"/>
                  </a:lnTo>
                  <a:lnTo>
                    <a:pt x="477" y="373"/>
                  </a:lnTo>
                  <a:lnTo>
                    <a:pt x="479" y="373"/>
                  </a:lnTo>
                  <a:lnTo>
                    <a:pt x="481" y="374"/>
                  </a:lnTo>
                  <a:lnTo>
                    <a:pt x="483" y="374"/>
                  </a:lnTo>
                  <a:lnTo>
                    <a:pt x="485" y="373"/>
                  </a:lnTo>
                  <a:lnTo>
                    <a:pt x="485" y="372"/>
                  </a:lnTo>
                  <a:lnTo>
                    <a:pt x="486" y="371"/>
                  </a:lnTo>
                  <a:lnTo>
                    <a:pt x="487" y="370"/>
                  </a:lnTo>
                  <a:lnTo>
                    <a:pt x="488" y="370"/>
                  </a:lnTo>
                  <a:lnTo>
                    <a:pt x="489" y="369"/>
                  </a:lnTo>
                  <a:lnTo>
                    <a:pt x="489" y="366"/>
                  </a:lnTo>
                  <a:lnTo>
                    <a:pt x="489" y="365"/>
                  </a:lnTo>
                  <a:lnTo>
                    <a:pt x="489" y="365"/>
                  </a:lnTo>
                  <a:lnTo>
                    <a:pt x="490" y="362"/>
                  </a:lnTo>
                  <a:lnTo>
                    <a:pt x="492" y="357"/>
                  </a:lnTo>
                  <a:lnTo>
                    <a:pt x="492" y="357"/>
                  </a:lnTo>
                  <a:lnTo>
                    <a:pt x="493" y="354"/>
                  </a:lnTo>
                  <a:lnTo>
                    <a:pt x="494" y="352"/>
                  </a:lnTo>
                  <a:lnTo>
                    <a:pt x="495" y="350"/>
                  </a:lnTo>
                  <a:lnTo>
                    <a:pt x="496" y="349"/>
                  </a:lnTo>
                  <a:lnTo>
                    <a:pt x="497" y="349"/>
                  </a:lnTo>
                  <a:lnTo>
                    <a:pt x="497" y="348"/>
                  </a:lnTo>
                  <a:lnTo>
                    <a:pt x="498" y="347"/>
                  </a:lnTo>
                  <a:lnTo>
                    <a:pt x="499" y="344"/>
                  </a:lnTo>
                  <a:lnTo>
                    <a:pt x="499" y="343"/>
                  </a:lnTo>
                  <a:lnTo>
                    <a:pt x="500" y="343"/>
                  </a:lnTo>
                  <a:lnTo>
                    <a:pt x="501" y="344"/>
                  </a:lnTo>
                  <a:lnTo>
                    <a:pt x="502" y="344"/>
                  </a:lnTo>
                  <a:lnTo>
                    <a:pt x="504" y="342"/>
                  </a:lnTo>
                  <a:lnTo>
                    <a:pt x="505" y="342"/>
                  </a:lnTo>
                  <a:lnTo>
                    <a:pt x="505" y="340"/>
                  </a:lnTo>
                  <a:lnTo>
                    <a:pt x="504" y="341"/>
                  </a:lnTo>
                  <a:lnTo>
                    <a:pt x="502" y="342"/>
                  </a:lnTo>
                  <a:lnTo>
                    <a:pt x="501" y="342"/>
                  </a:lnTo>
                  <a:lnTo>
                    <a:pt x="500" y="342"/>
                  </a:lnTo>
                  <a:lnTo>
                    <a:pt x="499" y="342"/>
                  </a:lnTo>
                  <a:lnTo>
                    <a:pt x="499" y="341"/>
                  </a:lnTo>
                  <a:lnTo>
                    <a:pt x="499" y="340"/>
                  </a:lnTo>
                  <a:lnTo>
                    <a:pt x="499" y="339"/>
                  </a:lnTo>
                  <a:lnTo>
                    <a:pt x="500" y="338"/>
                  </a:lnTo>
                  <a:lnTo>
                    <a:pt x="501" y="336"/>
                  </a:lnTo>
                  <a:lnTo>
                    <a:pt x="500" y="336"/>
                  </a:lnTo>
                  <a:lnTo>
                    <a:pt x="504" y="335"/>
                  </a:lnTo>
                  <a:lnTo>
                    <a:pt x="505" y="334"/>
                  </a:lnTo>
                  <a:lnTo>
                    <a:pt x="505" y="333"/>
                  </a:lnTo>
                  <a:lnTo>
                    <a:pt x="509" y="329"/>
                  </a:lnTo>
                  <a:lnTo>
                    <a:pt x="509" y="328"/>
                  </a:lnTo>
                  <a:lnTo>
                    <a:pt x="509" y="327"/>
                  </a:lnTo>
                  <a:lnTo>
                    <a:pt x="509" y="325"/>
                  </a:lnTo>
                  <a:lnTo>
                    <a:pt x="510" y="324"/>
                  </a:lnTo>
                  <a:lnTo>
                    <a:pt x="512" y="319"/>
                  </a:lnTo>
                  <a:lnTo>
                    <a:pt x="513" y="318"/>
                  </a:lnTo>
                  <a:lnTo>
                    <a:pt x="514" y="317"/>
                  </a:lnTo>
                  <a:lnTo>
                    <a:pt x="515" y="316"/>
                  </a:lnTo>
                  <a:lnTo>
                    <a:pt x="518" y="312"/>
                  </a:lnTo>
                  <a:lnTo>
                    <a:pt x="529" y="301"/>
                  </a:lnTo>
                  <a:lnTo>
                    <a:pt x="536" y="294"/>
                  </a:lnTo>
                  <a:lnTo>
                    <a:pt x="539" y="294"/>
                  </a:lnTo>
                  <a:lnTo>
                    <a:pt x="550" y="288"/>
                  </a:lnTo>
                  <a:lnTo>
                    <a:pt x="551" y="287"/>
                  </a:lnTo>
                  <a:lnTo>
                    <a:pt x="552" y="285"/>
                  </a:lnTo>
                  <a:lnTo>
                    <a:pt x="558" y="272"/>
                  </a:lnTo>
                  <a:lnTo>
                    <a:pt x="559" y="270"/>
                  </a:lnTo>
                  <a:lnTo>
                    <a:pt x="561" y="263"/>
                  </a:lnTo>
                  <a:lnTo>
                    <a:pt x="568" y="255"/>
                  </a:lnTo>
                  <a:lnTo>
                    <a:pt x="568" y="251"/>
                  </a:lnTo>
                  <a:lnTo>
                    <a:pt x="570" y="250"/>
                  </a:lnTo>
                  <a:lnTo>
                    <a:pt x="573" y="249"/>
                  </a:lnTo>
                  <a:lnTo>
                    <a:pt x="573" y="247"/>
                  </a:lnTo>
                  <a:lnTo>
                    <a:pt x="573" y="244"/>
                  </a:lnTo>
                  <a:lnTo>
                    <a:pt x="575" y="240"/>
                  </a:lnTo>
                  <a:lnTo>
                    <a:pt x="575" y="238"/>
                  </a:lnTo>
                  <a:lnTo>
                    <a:pt x="575" y="236"/>
                  </a:lnTo>
                  <a:lnTo>
                    <a:pt x="576" y="235"/>
                  </a:lnTo>
                  <a:lnTo>
                    <a:pt x="579" y="232"/>
                  </a:lnTo>
                  <a:lnTo>
                    <a:pt x="583" y="227"/>
                  </a:lnTo>
                  <a:lnTo>
                    <a:pt x="585" y="224"/>
                  </a:lnTo>
                  <a:lnTo>
                    <a:pt x="586" y="220"/>
                  </a:lnTo>
                  <a:lnTo>
                    <a:pt x="587" y="208"/>
                  </a:lnTo>
                  <a:lnTo>
                    <a:pt x="587" y="205"/>
                  </a:lnTo>
                  <a:lnTo>
                    <a:pt x="586" y="202"/>
                  </a:lnTo>
                  <a:lnTo>
                    <a:pt x="584" y="200"/>
                  </a:lnTo>
                  <a:lnTo>
                    <a:pt x="583" y="200"/>
                  </a:lnTo>
                  <a:lnTo>
                    <a:pt x="581" y="200"/>
                  </a:lnTo>
                  <a:lnTo>
                    <a:pt x="580" y="200"/>
                  </a:lnTo>
                  <a:lnTo>
                    <a:pt x="579" y="200"/>
                  </a:lnTo>
                  <a:lnTo>
                    <a:pt x="581" y="202"/>
                  </a:lnTo>
                  <a:lnTo>
                    <a:pt x="581" y="203"/>
                  </a:lnTo>
                  <a:lnTo>
                    <a:pt x="580" y="203"/>
                  </a:lnTo>
                  <a:lnTo>
                    <a:pt x="579" y="203"/>
                  </a:lnTo>
                  <a:lnTo>
                    <a:pt x="578" y="202"/>
                  </a:lnTo>
                  <a:lnTo>
                    <a:pt x="578" y="201"/>
                  </a:lnTo>
                  <a:lnTo>
                    <a:pt x="578" y="200"/>
                  </a:lnTo>
                  <a:lnTo>
                    <a:pt x="578" y="200"/>
                  </a:lnTo>
                  <a:lnTo>
                    <a:pt x="577" y="200"/>
                  </a:lnTo>
                  <a:lnTo>
                    <a:pt x="576" y="200"/>
                  </a:lnTo>
                  <a:lnTo>
                    <a:pt x="575" y="200"/>
                  </a:lnTo>
                  <a:lnTo>
                    <a:pt x="573" y="197"/>
                  </a:lnTo>
                  <a:lnTo>
                    <a:pt x="571" y="196"/>
                  </a:lnTo>
                  <a:lnTo>
                    <a:pt x="566" y="198"/>
                  </a:lnTo>
                  <a:lnTo>
                    <a:pt x="564" y="199"/>
                  </a:lnTo>
                  <a:lnTo>
                    <a:pt x="563" y="198"/>
                  </a:lnTo>
                  <a:lnTo>
                    <a:pt x="563" y="197"/>
                  </a:lnTo>
                  <a:lnTo>
                    <a:pt x="564" y="197"/>
                  </a:lnTo>
                  <a:lnTo>
                    <a:pt x="564" y="196"/>
                  </a:lnTo>
                  <a:lnTo>
                    <a:pt x="564" y="195"/>
                  </a:lnTo>
                  <a:lnTo>
                    <a:pt x="562" y="194"/>
                  </a:lnTo>
                  <a:lnTo>
                    <a:pt x="560" y="193"/>
                  </a:lnTo>
                  <a:lnTo>
                    <a:pt x="558" y="192"/>
                  </a:lnTo>
                  <a:lnTo>
                    <a:pt x="554" y="188"/>
                  </a:lnTo>
                  <a:lnTo>
                    <a:pt x="553" y="187"/>
                  </a:lnTo>
                  <a:lnTo>
                    <a:pt x="553" y="186"/>
                  </a:lnTo>
                  <a:lnTo>
                    <a:pt x="551" y="182"/>
                  </a:lnTo>
                  <a:lnTo>
                    <a:pt x="548" y="180"/>
                  </a:lnTo>
                  <a:lnTo>
                    <a:pt x="547" y="179"/>
                  </a:lnTo>
                  <a:lnTo>
                    <a:pt x="546" y="177"/>
                  </a:lnTo>
                  <a:lnTo>
                    <a:pt x="546" y="177"/>
                  </a:lnTo>
                  <a:lnTo>
                    <a:pt x="543" y="169"/>
                  </a:lnTo>
                  <a:lnTo>
                    <a:pt x="542" y="167"/>
                  </a:lnTo>
                  <a:lnTo>
                    <a:pt x="540" y="165"/>
                  </a:lnTo>
                  <a:lnTo>
                    <a:pt x="537" y="163"/>
                  </a:lnTo>
                  <a:lnTo>
                    <a:pt x="533" y="161"/>
                  </a:lnTo>
                  <a:lnTo>
                    <a:pt x="531" y="159"/>
                  </a:lnTo>
                  <a:lnTo>
                    <a:pt x="530" y="158"/>
                  </a:lnTo>
                  <a:lnTo>
                    <a:pt x="530" y="155"/>
                  </a:lnTo>
                  <a:lnTo>
                    <a:pt x="530" y="154"/>
                  </a:lnTo>
                  <a:lnTo>
                    <a:pt x="525" y="149"/>
                  </a:lnTo>
                  <a:lnTo>
                    <a:pt x="525" y="145"/>
                  </a:lnTo>
                  <a:lnTo>
                    <a:pt x="523" y="144"/>
                  </a:lnTo>
                  <a:lnTo>
                    <a:pt x="521" y="141"/>
                  </a:lnTo>
                  <a:lnTo>
                    <a:pt x="521" y="140"/>
                  </a:lnTo>
                  <a:lnTo>
                    <a:pt x="519" y="137"/>
                  </a:lnTo>
                  <a:lnTo>
                    <a:pt x="518" y="135"/>
                  </a:lnTo>
                  <a:lnTo>
                    <a:pt x="515" y="134"/>
                  </a:lnTo>
                  <a:lnTo>
                    <a:pt x="511" y="130"/>
                  </a:lnTo>
                  <a:lnTo>
                    <a:pt x="510" y="128"/>
                  </a:lnTo>
                  <a:lnTo>
                    <a:pt x="509" y="124"/>
                  </a:lnTo>
                  <a:lnTo>
                    <a:pt x="509" y="122"/>
                  </a:lnTo>
                  <a:lnTo>
                    <a:pt x="509" y="122"/>
                  </a:lnTo>
                  <a:lnTo>
                    <a:pt x="509" y="121"/>
                  </a:lnTo>
                  <a:lnTo>
                    <a:pt x="507" y="118"/>
                  </a:lnTo>
                  <a:lnTo>
                    <a:pt x="505" y="119"/>
                  </a:lnTo>
                  <a:lnTo>
                    <a:pt x="505" y="118"/>
                  </a:lnTo>
                  <a:lnTo>
                    <a:pt x="505" y="119"/>
                  </a:lnTo>
                  <a:lnTo>
                    <a:pt x="504" y="119"/>
                  </a:lnTo>
                  <a:lnTo>
                    <a:pt x="504" y="118"/>
                  </a:lnTo>
                  <a:lnTo>
                    <a:pt x="503" y="119"/>
                  </a:lnTo>
                  <a:lnTo>
                    <a:pt x="502" y="118"/>
                  </a:lnTo>
                  <a:lnTo>
                    <a:pt x="502" y="117"/>
                  </a:lnTo>
                  <a:lnTo>
                    <a:pt x="500" y="116"/>
                  </a:lnTo>
                  <a:lnTo>
                    <a:pt x="499" y="116"/>
                  </a:lnTo>
                  <a:lnTo>
                    <a:pt x="498" y="116"/>
                  </a:lnTo>
                  <a:lnTo>
                    <a:pt x="498" y="115"/>
                  </a:lnTo>
                  <a:lnTo>
                    <a:pt x="497" y="115"/>
                  </a:lnTo>
                  <a:lnTo>
                    <a:pt x="497" y="114"/>
                  </a:lnTo>
                  <a:lnTo>
                    <a:pt x="496" y="111"/>
                  </a:lnTo>
                  <a:lnTo>
                    <a:pt x="495" y="110"/>
                  </a:lnTo>
                  <a:lnTo>
                    <a:pt x="493" y="109"/>
                  </a:lnTo>
                  <a:lnTo>
                    <a:pt x="491" y="109"/>
                  </a:lnTo>
                  <a:lnTo>
                    <a:pt x="488" y="109"/>
                  </a:lnTo>
                  <a:lnTo>
                    <a:pt x="488" y="108"/>
                  </a:lnTo>
                  <a:lnTo>
                    <a:pt x="487" y="108"/>
                  </a:lnTo>
                  <a:lnTo>
                    <a:pt x="486" y="110"/>
                  </a:lnTo>
                  <a:lnTo>
                    <a:pt x="485" y="111"/>
                  </a:lnTo>
                  <a:lnTo>
                    <a:pt x="483" y="112"/>
                  </a:lnTo>
                  <a:lnTo>
                    <a:pt x="481" y="112"/>
                  </a:lnTo>
                  <a:lnTo>
                    <a:pt x="477" y="112"/>
                  </a:lnTo>
                  <a:lnTo>
                    <a:pt x="474" y="112"/>
                  </a:lnTo>
                  <a:lnTo>
                    <a:pt x="471" y="111"/>
                  </a:lnTo>
                  <a:lnTo>
                    <a:pt x="469" y="110"/>
                  </a:lnTo>
                  <a:lnTo>
                    <a:pt x="466" y="106"/>
                  </a:lnTo>
                  <a:lnTo>
                    <a:pt x="466" y="106"/>
                  </a:lnTo>
                  <a:lnTo>
                    <a:pt x="465" y="106"/>
                  </a:lnTo>
                  <a:lnTo>
                    <a:pt x="459" y="104"/>
                  </a:lnTo>
                  <a:lnTo>
                    <a:pt x="456" y="103"/>
                  </a:lnTo>
                  <a:lnTo>
                    <a:pt x="453" y="103"/>
                  </a:lnTo>
                  <a:lnTo>
                    <a:pt x="443" y="104"/>
                  </a:lnTo>
                  <a:lnTo>
                    <a:pt x="442" y="103"/>
                  </a:lnTo>
                  <a:lnTo>
                    <a:pt x="439" y="102"/>
                  </a:lnTo>
                  <a:lnTo>
                    <a:pt x="437" y="101"/>
                  </a:lnTo>
                  <a:lnTo>
                    <a:pt x="436" y="101"/>
                  </a:lnTo>
                  <a:lnTo>
                    <a:pt x="435" y="98"/>
                  </a:lnTo>
                  <a:lnTo>
                    <a:pt x="433" y="98"/>
                  </a:lnTo>
                  <a:lnTo>
                    <a:pt x="427" y="98"/>
                  </a:lnTo>
                  <a:lnTo>
                    <a:pt x="426" y="98"/>
                  </a:lnTo>
                  <a:lnTo>
                    <a:pt x="424" y="98"/>
                  </a:lnTo>
                  <a:lnTo>
                    <a:pt x="419" y="97"/>
                  </a:lnTo>
                  <a:lnTo>
                    <a:pt x="413" y="94"/>
                  </a:lnTo>
                  <a:lnTo>
                    <a:pt x="400" y="91"/>
                  </a:lnTo>
                  <a:lnTo>
                    <a:pt x="388" y="86"/>
                  </a:lnTo>
                  <a:lnTo>
                    <a:pt x="386" y="84"/>
                  </a:lnTo>
                  <a:lnTo>
                    <a:pt x="380" y="79"/>
                  </a:lnTo>
                  <a:lnTo>
                    <a:pt x="371" y="71"/>
                  </a:lnTo>
                  <a:lnTo>
                    <a:pt x="363" y="62"/>
                  </a:lnTo>
                  <a:lnTo>
                    <a:pt x="362" y="59"/>
                  </a:lnTo>
                  <a:lnTo>
                    <a:pt x="362" y="59"/>
                  </a:lnTo>
                  <a:lnTo>
                    <a:pt x="360" y="56"/>
                  </a:lnTo>
                  <a:lnTo>
                    <a:pt x="352" y="46"/>
                  </a:lnTo>
                  <a:lnTo>
                    <a:pt x="348" y="42"/>
                  </a:lnTo>
                  <a:lnTo>
                    <a:pt x="346" y="40"/>
                  </a:lnTo>
                  <a:lnTo>
                    <a:pt x="338" y="23"/>
                  </a:lnTo>
                  <a:lnTo>
                    <a:pt x="337" y="20"/>
                  </a:lnTo>
                  <a:lnTo>
                    <a:pt x="337" y="18"/>
                  </a:lnTo>
                  <a:lnTo>
                    <a:pt x="336" y="17"/>
                  </a:lnTo>
                  <a:lnTo>
                    <a:pt x="331" y="7"/>
                  </a:lnTo>
                  <a:lnTo>
                    <a:pt x="329" y="0"/>
                  </a:lnTo>
                  <a:lnTo>
                    <a:pt x="325" y="1"/>
                  </a:lnTo>
                  <a:lnTo>
                    <a:pt x="324" y="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2021">
              <a:extLst>
                <a:ext uri="{FF2B5EF4-FFF2-40B4-BE49-F238E27FC236}">
                  <a16:creationId xmlns:a16="http://schemas.microsoft.com/office/drawing/2014/main" id="{4204B3B8-6113-F964-70D1-2FE38EF091D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65763" y="2535238"/>
              <a:ext cx="569913" cy="449263"/>
            </a:xfrm>
            <a:custGeom>
              <a:avLst/>
              <a:gdLst>
                <a:gd name="T0" fmla="*/ 21 w 359"/>
                <a:gd name="T1" fmla="*/ 190 h 283"/>
                <a:gd name="T2" fmla="*/ 57 w 359"/>
                <a:gd name="T3" fmla="*/ 235 h 283"/>
                <a:gd name="T4" fmla="*/ 108 w 359"/>
                <a:gd name="T5" fmla="*/ 262 h 283"/>
                <a:gd name="T6" fmla="*/ 201 w 359"/>
                <a:gd name="T7" fmla="*/ 275 h 283"/>
                <a:gd name="T8" fmla="*/ 270 w 359"/>
                <a:gd name="T9" fmla="*/ 264 h 283"/>
                <a:gd name="T10" fmla="*/ 288 w 359"/>
                <a:gd name="T11" fmla="*/ 209 h 283"/>
                <a:gd name="T12" fmla="*/ 292 w 359"/>
                <a:gd name="T13" fmla="*/ 177 h 283"/>
                <a:gd name="T14" fmla="*/ 304 w 359"/>
                <a:gd name="T15" fmla="*/ 169 h 283"/>
                <a:gd name="T16" fmla="*/ 329 w 359"/>
                <a:gd name="T17" fmla="*/ 165 h 283"/>
                <a:gd name="T18" fmla="*/ 312 w 359"/>
                <a:gd name="T19" fmla="*/ 151 h 283"/>
                <a:gd name="T20" fmla="*/ 313 w 359"/>
                <a:gd name="T21" fmla="*/ 134 h 283"/>
                <a:gd name="T22" fmla="*/ 316 w 359"/>
                <a:gd name="T23" fmla="*/ 114 h 283"/>
                <a:gd name="T24" fmla="*/ 323 w 359"/>
                <a:gd name="T25" fmla="*/ 91 h 283"/>
                <a:gd name="T26" fmla="*/ 330 w 359"/>
                <a:gd name="T27" fmla="*/ 98 h 283"/>
                <a:gd name="T28" fmla="*/ 338 w 359"/>
                <a:gd name="T29" fmla="*/ 110 h 283"/>
                <a:gd name="T30" fmla="*/ 351 w 359"/>
                <a:gd name="T31" fmla="*/ 100 h 283"/>
                <a:gd name="T32" fmla="*/ 357 w 359"/>
                <a:gd name="T33" fmla="*/ 84 h 283"/>
                <a:gd name="T34" fmla="*/ 358 w 359"/>
                <a:gd name="T35" fmla="*/ 60 h 283"/>
                <a:gd name="T36" fmla="*/ 355 w 359"/>
                <a:gd name="T37" fmla="*/ 39 h 283"/>
                <a:gd name="T38" fmla="*/ 342 w 359"/>
                <a:gd name="T39" fmla="*/ 34 h 283"/>
                <a:gd name="T40" fmla="*/ 341 w 359"/>
                <a:gd name="T41" fmla="*/ 20 h 283"/>
                <a:gd name="T42" fmla="*/ 342 w 359"/>
                <a:gd name="T43" fmla="*/ 0 h 283"/>
                <a:gd name="T44" fmla="*/ 332 w 359"/>
                <a:gd name="T45" fmla="*/ 12 h 283"/>
                <a:gd name="T46" fmla="*/ 327 w 359"/>
                <a:gd name="T47" fmla="*/ 21 h 283"/>
                <a:gd name="T48" fmla="*/ 319 w 359"/>
                <a:gd name="T49" fmla="*/ 30 h 283"/>
                <a:gd name="T50" fmla="*/ 307 w 359"/>
                <a:gd name="T51" fmla="*/ 38 h 283"/>
                <a:gd name="T52" fmla="*/ 296 w 359"/>
                <a:gd name="T53" fmla="*/ 44 h 283"/>
                <a:gd name="T54" fmla="*/ 293 w 359"/>
                <a:gd name="T55" fmla="*/ 47 h 283"/>
                <a:gd name="T56" fmla="*/ 289 w 359"/>
                <a:gd name="T57" fmla="*/ 55 h 283"/>
                <a:gd name="T58" fmla="*/ 282 w 359"/>
                <a:gd name="T59" fmla="*/ 63 h 283"/>
                <a:gd name="T60" fmla="*/ 280 w 359"/>
                <a:gd name="T61" fmla="*/ 70 h 283"/>
                <a:gd name="T62" fmla="*/ 262 w 359"/>
                <a:gd name="T63" fmla="*/ 86 h 283"/>
                <a:gd name="T64" fmla="*/ 252 w 359"/>
                <a:gd name="T65" fmla="*/ 93 h 283"/>
                <a:gd name="T66" fmla="*/ 234 w 359"/>
                <a:gd name="T67" fmla="*/ 106 h 283"/>
                <a:gd name="T68" fmla="*/ 231 w 359"/>
                <a:gd name="T69" fmla="*/ 115 h 283"/>
                <a:gd name="T70" fmla="*/ 226 w 359"/>
                <a:gd name="T71" fmla="*/ 127 h 283"/>
                <a:gd name="T72" fmla="*/ 220 w 359"/>
                <a:gd name="T73" fmla="*/ 128 h 283"/>
                <a:gd name="T74" fmla="*/ 215 w 359"/>
                <a:gd name="T75" fmla="*/ 126 h 283"/>
                <a:gd name="T76" fmla="*/ 223 w 359"/>
                <a:gd name="T77" fmla="*/ 134 h 283"/>
                <a:gd name="T78" fmla="*/ 219 w 359"/>
                <a:gd name="T79" fmla="*/ 134 h 283"/>
                <a:gd name="T80" fmla="*/ 210 w 359"/>
                <a:gd name="T81" fmla="*/ 149 h 283"/>
                <a:gd name="T82" fmla="*/ 193 w 359"/>
                <a:gd name="T83" fmla="*/ 157 h 283"/>
                <a:gd name="T84" fmla="*/ 173 w 359"/>
                <a:gd name="T85" fmla="*/ 165 h 283"/>
                <a:gd name="T86" fmla="*/ 156 w 359"/>
                <a:gd name="T87" fmla="*/ 167 h 283"/>
                <a:gd name="T88" fmla="*/ 149 w 359"/>
                <a:gd name="T89" fmla="*/ 165 h 283"/>
                <a:gd name="T90" fmla="*/ 140 w 359"/>
                <a:gd name="T91" fmla="*/ 161 h 283"/>
                <a:gd name="T92" fmla="*/ 117 w 359"/>
                <a:gd name="T93" fmla="*/ 157 h 283"/>
                <a:gd name="T94" fmla="*/ 111 w 359"/>
                <a:gd name="T95" fmla="*/ 160 h 283"/>
                <a:gd name="T96" fmla="*/ 96 w 359"/>
                <a:gd name="T97" fmla="*/ 158 h 283"/>
                <a:gd name="T98" fmla="*/ 84 w 359"/>
                <a:gd name="T99" fmla="*/ 158 h 283"/>
                <a:gd name="T100" fmla="*/ 75 w 359"/>
                <a:gd name="T101" fmla="*/ 157 h 283"/>
                <a:gd name="T102" fmla="*/ 66 w 359"/>
                <a:gd name="T103" fmla="*/ 165 h 283"/>
                <a:gd name="T104" fmla="*/ 57 w 359"/>
                <a:gd name="T105" fmla="*/ 170 h 283"/>
                <a:gd name="T106" fmla="*/ 44 w 359"/>
                <a:gd name="T107" fmla="*/ 173 h 283"/>
                <a:gd name="T108" fmla="*/ 28 w 359"/>
                <a:gd name="T109" fmla="*/ 172 h 283"/>
                <a:gd name="T110" fmla="*/ 17 w 359"/>
                <a:gd name="T111" fmla="*/ 170 h 283"/>
                <a:gd name="T112" fmla="*/ 15 w 359"/>
                <a:gd name="T113" fmla="*/ 149 h 283"/>
                <a:gd name="T114" fmla="*/ 9 w 359"/>
                <a:gd name="T115" fmla="*/ 151 h 283"/>
                <a:gd name="T116" fmla="*/ 3 w 359"/>
                <a:gd name="T117" fmla="*/ 141 h 283"/>
                <a:gd name="T118" fmla="*/ 347 w 359"/>
                <a:gd name="T119" fmla="*/ 67 h 283"/>
                <a:gd name="T120" fmla="*/ 356 w 359"/>
                <a:gd name="T121" fmla="*/ 64 h 283"/>
                <a:gd name="T122" fmla="*/ 347 w 359"/>
                <a:gd name="T123" fmla="*/ 7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59" h="283">
                  <a:moveTo>
                    <a:pt x="1" y="155"/>
                  </a:moveTo>
                  <a:lnTo>
                    <a:pt x="0" y="160"/>
                  </a:lnTo>
                  <a:lnTo>
                    <a:pt x="1" y="163"/>
                  </a:lnTo>
                  <a:lnTo>
                    <a:pt x="2" y="165"/>
                  </a:lnTo>
                  <a:lnTo>
                    <a:pt x="6" y="170"/>
                  </a:lnTo>
                  <a:lnTo>
                    <a:pt x="10" y="174"/>
                  </a:lnTo>
                  <a:lnTo>
                    <a:pt x="13" y="180"/>
                  </a:lnTo>
                  <a:lnTo>
                    <a:pt x="18" y="185"/>
                  </a:lnTo>
                  <a:lnTo>
                    <a:pt x="21" y="190"/>
                  </a:lnTo>
                  <a:lnTo>
                    <a:pt x="26" y="195"/>
                  </a:lnTo>
                  <a:lnTo>
                    <a:pt x="29" y="200"/>
                  </a:lnTo>
                  <a:lnTo>
                    <a:pt x="33" y="205"/>
                  </a:lnTo>
                  <a:lnTo>
                    <a:pt x="37" y="211"/>
                  </a:lnTo>
                  <a:lnTo>
                    <a:pt x="41" y="215"/>
                  </a:lnTo>
                  <a:lnTo>
                    <a:pt x="45" y="220"/>
                  </a:lnTo>
                  <a:lnTo>
                    <a:pt x="49" y="226"/>
                  </a:lnTo>
                  <a:lnTo>
                    <a:pt x="52" y="231"/>
                  </a:lnTo>
                  <a:lnTo>
                    <a:pt x="57" y="235"/>
                  </a:lnTo>
                  <a:lnTo>
                    <a:pt x="60" y="241"/>
                  </a:lnTo>
                  <a:lnTo>
                    <a:pt x="65" y="245"/>
                  </a:lnTo>
                  <a:lnTo>
                    <a:pt x="68" y="251"/>
                  </a:lnTo>
                  <a:lnTo>
                    <a:pt x="72" y="255"/>
                  </a:lnTo>
                  <a:lnTo>
                    <a:pt x="74" y="257"/>
                  </a:lnTo>
                  <a:lnTo>
                    <a:pt x="75" y="258"/>
                  </a:lnTo>
                  <a:lnTo>
                    <a:pt x="88" y="259"/>
                  </a:lnTo>
                  <a:lnTo>
                    <a:pt x="98" y="260"/>
                  </a:lnTo>
                  <a:lnTo>
                    <a:pt x="108" y="262"/>
                  </a:lnTo>
                  <a:lnTo>
                    <a:pt x="119" y="263"/>
                  </a:lnTo>
                  <a:lnTo>
                    <a:pt x="129" y="265"/>
                  </a:lnTo>
                  <a:lnTo>
                    <a:pt x="139" y="267"/>
                  </a:lnTo>
                  <a:lnTo>
                    <a:pt x="150" y="267"/>
                  </a:lnTo>
                  <a:lnTo>
                    <a:pt x="160" y="269"/>
                  </a:lnTo>
                  <a:lnTo>
                    <a:pt x="170" y="271"/>
                  </a:lnTo>
                  <a:lnTo>
                    <a:pt x="181" y="272"/>
                  </a:lnTo>
                  <a:lnTo>
                    <a:pt x="192" y="274"/>
                  </a:lnTo>
                  <a:lnTo>
                    <a:pt x="201" y="275"/>
                  </a:lnTo>
                  <a:lnTo>
                    <a:pt x="212" y="276"/>
                  </a:lnTo>
                  <a:lnTo>
                    <a:pt x="222" y="277"/>
                  </a:lnTo>
                  <a:lnTo>
                    <a:pt x="233" y="278"/>
                  </a:lnTo>
                  <a:lnTo>
                    <a:pt x="243" y="280"/>
                  </a:lnTo>
                  <a:lnTo>
                    <a:pt x="254" y="282"/>
                  </a:lnTo>
                  <a:lnTo>
                    <a:pt x="263" y="283"/>
                  </a:lnTo>
                  <a:lnTo>
                    <a:pt x="264" y="283"/>
                  </a:lnTo>
                  <a:lnTo>
                    <a:pt x="270" y="276"/>
                  </a:lnTo>
                  <a:lnTo>
                    <a:pt x="270" y="264"/>
                  </a:lnTo>
                  <a:lnTo>
                    <a:pt x="270" y="253"/>
                  </a:lnTo>
                  <a:lnTo>
                    <a:pt x="270" y="251"/>
                  </a:lnTo>
                  <a:lnTo>
                    <a:pt x="273" y="243"/>
                  </a:lnTo>
                  <a:lnTo>
                    <a:pt x="280" y="230"/>
                  </a:lnTo>
                  <a:lnTo>
                    <a:pt x="282" y="225"/>
                  </a:lnTo>
                  <a:lnTo>
                    <a:pt x="284" y="217"/>
                  </a:lnTo>
                  <a:lnTo>
                    <a:pt x="284" y="213"/>
                  </a:lnTo>
                  <a:lnTo>
                    <a:pt x="285" y="212"/>
                  </a:lnTo>
                  <a:lnTo>
                    <a:pt x="288" y="209"/>
                  </a:lnTo>
                  <a:lnTo>
                    <a:pt x="289" y="207"/>
                  </a:lnTo>
                  <a:lnTo>
                    <a:pt x="292" y="197"/>
                  </a:lnTo>
                  <a:lnTo>
                    <a:pt x="293" y="196"/>
                  </a:lnTo>
                  <a:lnTo>
                    <a:pt x="296" y="191"/>
                  </a:lnTo>
                  <a:lnTo>
                    <a:pt x="296" y="190"/>
                  </a:lnTo>
                  <a:lnTo>
                    <a:pt x="296" y="183"/>
                  </a:lnTo>
                  <a:lnTo>
                    <a:pt x="295" y="181"/>
                  </a:lnTo>
                  <a:lnTo>
                    <a:pt x="294" y="179"/>
                  </a:lnTo>
                  <a:lnTo>
                    <a:pt x="292" y="177"/>
                  </a:lnTo>
                  <a:lnTo>
                    <a:pt x="290" y="176"/>
                  </a:lnTo>
                  <a:lnTo>
                    <a:pt x="289" y="174"/>
                  </a:lnTo>
                  <a:lnTo>
                    <a:pt x="290" y="173"/>
                  </a:lnTo>
                  <a:lnTo>
                    <a:pt x="293" y="173"/>
                  </a:lnTo>
                  <a:lnTo>
                    <a:pt x="296" y="172"/>
                  </a:lnTo>
                  <a:lnTo>
                    <a:pt x="298" y="171"/>
                  </a:lnTo>
                  <a:lnTo>
                    <a:pt x="301" y="170"/>
                  </a:lnTo>
                  <a:lnTo>
                    <a:pt x="302" y="170"/>
                  </a:lnTo>
                  <a:lnTo>
                    <a:pt x="304" y="169"/>
                  </a:lnTo>
                  <a:lnTo>
                    <a:pt x="306" y="169"/>
                  </a:lnTo>
                  <a:lnTo>
                    <a:pt x="309" y="170"/>
                  </a:lnTo>
                  <a:lnTo>
                    <a:pt x="310" y="170"/>
                  </a:lnTo>
                  <a:lnTo>
                    <a:pt x="311" y="169"/>
                  </a:lnTo>
                  <a:lnTo>
                    <a:pt x="313" y="169"/>
                  </a:lnTo>
                  <a:lnTo>
                    <a:pt x="315" y="170"/>
                  </a:lnTo>
                  <a:lnTo>
                    <a:pt x="317" y="170"/>
                  </a:lnTo>
                  <a:lnTo>
                    <a:pt x="325" y="167"/>
                  </a:lnTo>
                  <a:lnTo>
                    <a:pt x="329" y="165"/>
                  </a:lnTo>
                  <a:lnTo>
                    <a:pt x="330" y="165"/>
                  </a:lnTo>
                  <a:lnTo>
                    <a:pt x="327" y="159"/>
                  </a:lnTo>
                  <a:lnTo>
                    <a:pt x="326" y="156"/>
                  </a:lnTo>
                  <a:lnTo>
                    <a:pt x="326" y="152"/>
                  </a:lnTo>
                  <a:lnTo>
                    <a:pt x="324" y="151"/>
                  </a:lnTo>
                  <a:lnTo>
                    <a:pt x="319" y="153"/>
                  </a:lnTo>
                  <a:lnTo>
                    <a:pt x="318" y="153"/>
                  </a:lnTo>
                  <a:lnTo>
                    <a:pt x="313" y="152"/>
                  </a:lnTo>
                  <a:lnTo>
                    <a:pt x="312" y="151"/>
                  </a:lnTo>
                  <a:lnTo>
                    <a:pt x="312" y="150"/>
                  </a:lnTo>
                  <a:lnTo>
                    <a:pt x="313" y="149"/>
                  </a:lnTo>
                  <a:lnTo>
                    <a:pt x="316" y="144"/>
                  </a:lnTo>
                  <a:lnTo>
                    <a:pt x="317" y="143"/>
                  </a:lnTo>
                  <a:lnTo>
                    <a:pt x="317" y="139"/>
                  </a:lnTo>
                  <a:lnTo>
                    <a:pt x="317" y="138"/>
                  </a:lnTo>
                  <a:lnTo>
                    <a:pt x="316" y="137"/>
                  </a:lnTo>
                  <a:lnTo>
                    <a:pt x="314" y="136"/>
                  </a:lnTo>
                  <a:lnTo>
                    <a:pt x="313" y="134"/>
                  </a:lnTo>
                  <a:lnTo>
                    <a:pt x="314" y="130"/>
                  </a:lnTo>
                  <a:lnTo>
                    <a:pt x="313" y="127"/>
                  </a:lnTo>
                  <a:lnTo>
                    <a:pt x="312" y="126"/>
                  </a:lnTo>
                  <a:lnTo>
                    <a:pt x="313" y="124"/>
                  </a:lnTo>
                  <a:lnTo>
                    <a:pt x="315" y="123"/>
                  </a:lnTo>
                  <a:lnTo>
                    <a:pt x="315" y="120"/>
                  </a:lnTo>
                  <a:lnTo>
                    <a:pt x="317" y="118"/>
                  </a:lnTo>
                  <a:lnTo>
                    <a:pt x="317" y="117"/>
                  </a:lnTo>
                  <a:lnTo>
                    <a:pt x="316" y="114"/>
                  </a:lnTo>
                  <a:lnTo>
                    <a:pt x="315" y="113"/>
                  </a:lnTo>
                  <a:lnTo>
                    <a:pt x="315" y="111"/>
                  </a:lnTo>
                  <a:lnTo>
                    <a:pt x="316" y="108"/>
                  </a:lnTo>
                  <a:lnTo>
                    <a:pt x="316" y="107"/>
                  </a:lnTo>
                  <a:lnTo>
                    <a:pt x="315" y="101"/>
                  </a:lnTo>
                  <a:lnTo>
                    <a:pt x="316" y="98"/>
                  </a:lnTo>
                  <a:lnTo>
                    <a:pt x="317" y="95"/>
                  </a:lnTo>
                  <a:lnTo>
                    <a:pt x="320" y="93"/>
                  </a:lnTo>
                  <a:lnTo>
                    <a:pt x="323" y="91"/>
                  </a:lnTo>
                  <a:lnTo>
                    <a:pt x="326" y="90"/>
                  </a:lnTo>
                  <a:lnTo>
                    <a:pt x="328" y="91"/>
                  </a:lnTo>
                  <a:lnTo>
                    <a:pt x="329" y="91"/>
                  </a:lnTo>
                  <a:lnTo>
                    <a:pt x="331" y="92"/>
                  </a:lnTo>
                  <a:lnTo>
                    <a:pt x="332" y="94"/>
                  </a:lnTo>
                  <a:lnTo>
                    <a:pt x="332" y="99"/>
                  </a:lnTo>
                  <a:lnTo>
                    <a:pt x="332" y="101"/>
                  </a:lnTo>
                  <a:lnTo>
                    <a:pt x="331" y="99"/>
                  </a:lnTo>
                  <a:lnTo>
                    <a:pt x="330" y="98"/>
                  </a:lnTo>
                  <a:lnTo>
                    <a:pt x="329" y="98"/>
                  </a:lnTo>
                  <a:lnTo>
                    <a:pt x="327" y="99"/>
                  </a:lnTo>
                  <a:lnTo>
                    <a:pt x="327" y="100"/>
                  </a:lnTo>
                  <a:lnTo>
                    <a:pt x="327" y="101"/>
                  </a:lnTo>
                  <a:lnTo>
                    <a:pt x="331" y="103"/>
                  </a:lnTo>
                  <a:lnTo>
                    <a:pt x="332" y="109"/>
                  </a:lnTo>
                  <a:lnTo>
                    <a:pt x="335" y="110"/>
                  </a:lnTo>
                  <a:lnTo>
                    <a:pt x="336" y="110"/>
                  </a:lnTo>
                  <a:lnTo>
                    <a:pt x="338" y="110"/>
                  </a:lnTo>
                  <a:lnTo>
                    <a:pt x="340" y="110"/>
                  </a:lnTo>
                  <a:lnTo>
                    <a:pt x="340" y="110"/>
                  </a:lnTo>
                  <a:lnTo>
                    <a:pt x="340" y="108"/>
                  </a:lnTo>
                  <a:lnTo>
                    <a:pt x="342" y="106"/>
                  </a:lnTo>
                  <a:lnTo>
                    <a:pt x="343" y="103"/>
                  </a:lnTo>
                  <a:lnTo>
                    <a:pt x="345" y="103"/>
                  </a:lnTo>
                  <a:lnTo>
                    <a:pt x="348" y="102"/>
                  </a:lnTo>
                  <a:lnTo>
                    <a:pt x="348" y="102"/>
                  </a:lnTo>
                  <a:lnTo>
                    <a:pt x="351" y="100"/>
                  </a:lnTo>
                  <a:lnTo>
                    <a:pt x="351" y="99"/>
                  </a:lnTo>
                  <a:lnTo>
                    <a:pt x="353" y="97"/>
                  </a:lnTo>
                  <a:lnTo>
                    <a:pt x="354" y="96"/>
                  </a:lnTo>
                  <a:lnTo>
                    <a:pt x="354" y="94"/>
                  </a:lnTo>
                  <a:lnTo>
                    <a:pt x="354" y="92"/>
                  </a:lnTo>
                  <a:lnTo>
                    <a:pt x="355" y="91"/>
                  </a:lnTo>
                  <a:lnTo>
                    <a:pt x="359" y="90"/>
                  </a:lnTo>
                  <a:lnTo>
                    <a:pt x="357" y="85"/>
                  </a:lnTo>
                  <a:lnTo>
                    <a:pt x="357" y="84"/>
                  </a:lnTo>
                  <a:lnTo>
                    <a:pt x="358" y="71"/>
                  </a:lnTo>
                  <a:lnTo>
                    <a:pt x="358" y="68"/>
                  </a:lnTo>
                  <a:lnTo>
                    <a:pt x="359" y="65"/>
                  </a:lnTo>
                  <a:lnTo>
                    <a:pt x="359" y="63"/>
                  </a:lnTo>
                  <a:lnTo>
                    <a:pt x="359" y="63"/>
                  </a:lnTo>
                  <a:lnTo>
                    <a:pt x="359" y="63"/>
                  </a:lnTo>
                  <a:lnTo>
                    <a:pt x="359" y="62"/>
                  </a:lnTo>
                  <a:lnTo>
                    <a:pt x="358" y="61"/>
                  </a:lnTo>
                  <a:lnTo>
                    <a:pt x="358" y="60"/>
                  </a:lnTo>
                  <a:lnTo>
                    <a:pt x="357" y="59"/>
                  </a:lnTo>
                  <a:lnTo>
                    <a:pt x="357" y="58"/>
                  </a:lnTo>
                  <a:lnTo>
                    <a:pt x="358" y="56"/>
                  </a:lnTo>
                  <a:lnTo>
                    <a:pt x="357" y="54"/>
                  </a:lnTo>
                  <a:lnTo>
                    <a:pt x="357" y="53"/>
                  </a:lnTo>
                  <a:lnTo>
                    <a:pt x="358" y="45"/>
                  </a:lnTo>
                  <a:lnTo>
                    <a:pt x="356" y="40"/>
                  </a:lnTo>
                  <a:lnTo>
                    <a:pt x="356" y="39"/>
                  </a:lnTo>
                  <a:lnTo>
                    <a:pt x="355" y="39"/>
                  </a:lnTo>
                  <a:lnTo>
                    <a:pt x="353" y="38"/>
                  </a:lnTo>
                  <a:lnTo>
                    <a:pt x="351" y="37"/>
                  </a:lnTo>
                  <a:lnTo>
                    <a:pt x="348" y="38"/>
                  </a:lnTo>
                  <a:lnTo>
                    <a:pt x="348" y="39"/>
                  </a:lnTo>
                  <a:lnTo>
                    <a:pt x="346" y="38"/>
                  </a:lnTo>
                  <a:lnTo>
                    <a:pt x="345" y="36"/>
                  </a:lnTo>
                  <a:lnTo>
                    <a:pt x="344" y="35"/>
                  </a:lnTo>
                  <a:lnTo>
                    <a:pt x="342" y="35"/>
                  </a:lnTo>
                  <a:lnTo>
                    <a:pt x="342" y="34"/>
                  </a:lnTo>
                  <a:lnTo>
                    <a:pt x="341" y="33"/>
                  </a:lnTo>
                  <a:lnTo>
                    <a:pt x="341" y="30"/>
                  </a:lnTo>
                  <a:lnTo>
                    <a:pt x="341" y="28"/>
                  </a:lnTo>
                  <a:lnTo>
                    <a:pt x="342" y="27"/>
                  </a:lnTo>
                  <a:lnTo>
                    <a:pt x="343" y="26"/>
                  </a:lnTo>
                  <a:lnTo>
                    <a:pt x="344" y="25"/>
                  </a:lnTo>
                  <a:lnTo>
                    <a:pt x="343" y="24"/>
                  </a:lnTo>
                  <a:lnTo>
                    <a:pt x="341" y="22"/>
                  </a:lnTo>
                  <a:lnTo>
                    <a:pt x="341" y="20"/>
                  </a:lnTo>
                  <a:lnTo>
                    <a:pt x="341" y="20"/>
                  </a:lnTo>
                  <a:lnTo>
                    <a:pt x="343" y="17"/>
                  </a:lnTo>
                  <a:lnTo>
                    <a:pt x="343" y="16"/>
                  </a:lnTo>
                  <a:lnTo>
                    <a:pt x="344" y="8"/>
                  </a:lnTo>
                  <a:lnTo>
                    <a:pt x="344" y="6"/>
                  </a:lnTo>
                  <a:lnTo>
                    <a:pt x="345" y="5"/>
                  </a:lnTo>
                  <a:lnTo>
                    <a:pt x="344" y="3"/>
                  </a:lnTo>
                  <a:lnTo>
                    <a:pt x="343" y="0"/>
                  </a:lnTo>
                  <a:lnTo>
                    <a:pt x="342" y="0"/>
                  </a:lnTo>
                  <a:lnTo>
                    <a:pt x="338" y="0"/>
                  </a:lnTo>
                  <a:lnTo>
                    <a:pt x="336" y="0"/>
                  </a:lnTo>
                  <a:lnTo>
                    <a:pt x="336" y="1"/>
                  </a:lnTo>
                  <a:lnTo>
                    <a:pt x="334" y="7"/>
                  </a:lnTo>
                  <a:lnTo>
                    <a:pt x="332" y="10"/>
                  </a:lnTo>
                  <a:lnTo>
                    <a:pt x="331" y="14"/>
                  </a:lnTo>
                  <a:lnTo>
                    <a:pt x="332" y="14"/>
                  </a:lnTo>
                  <a:lnTo>
                    <a:pt x="332" y="13"/>
                  </a:lnTo>
                  <a:lnTo>
                    <a:pt x="332" y="12"/>
                  </a:lnTo>
                  <a:lnTo>
                    <a:pt x="333" y="12"/>
                  </a:lnTo>
                  <a:lnTo>
                    <a:pt x="333" y="13"/>
                  </a:lnTo>
                  <a:lnTo>
                    <a:pt x="332" y="15"/>
                  </a:lnTo>
                  <a:lnTo>
                    <a:pt x="332" y="16"/>
                  </a:lnTo>
                  <a:lnTo>
                    <a:pt x="332" y="16"/>
                  </a:lnTo>
                  <a:lnTo>
                    <a:pt x="328" y="19"/>
                  </a:lnTo>
                  <a:lnTo>
                    <a:pt x="327" y="20"/>
                  </a:lnTo>
                  <a:lnTo>
                    <a:pt x="327" y="20"/>
                  </a:lnTo>
                  <a:lnTo>
                    <a:pt x="327" y="21"/>
                  </a:lnTo>
                  <a:lnTo>
                    <a:pt x="326" y="24"/>
                  </a:lnTo>
                  <a:lnTo>
                    <a:pt x="326" y="24"/>
                  </a:lnTo>
                  <a:lnTo>
                    <a:pt x="326" y="25"/>
                  </a:lnTo>
                  <a:lnTo>
                    <a:pt x="326" y="24"/>
                  </a:lnTo>
                  <a:lnTo>
                    <a:pt x="326" y="23"/>
                  </a:lnTo>
                  <a:lnTo>
                    <a:pt x="326" y="21"/>
                  </a:lnTo>
                  <a:lnTo>
                    <a:pt x="326" y="22"/>
                  </a:lnTo>
                  <a:lnTo>
                    <a:pt x="322" y="27"/>
                  </a:lnTo>
                  <a:lnTo>
                    <a:pt x="319" y="30"/>
                  </a:lnTo>
                  <a:lnTo>
                    <a:pt x="317" y="31"/>
                  </a:lnTo>
                  <a:lnTo>
                    <a:pt x="316" y="31"/>
                  </a:lnTo>
                  <a:lnTo>
                    <a:pt x="315" y="32"/>
                  </a:lnTo>
                  <a:lnTo>
                    <a:pt x="314" y="32"/>
                  </a:lnTo>
                  <a:lnTo>
                    <a:pt x="313" y="32"/>
                  </a:lnTo>
                  <a:lnTo>
                    <a:pt x="312" y="32"/>
                  </a:lnTo>
                  <a:lnTo>
                    <a:pt x="310" y="35"/>
                  </a:lnTo>
                  <a:lnTo>
                    <a:pt x="308" y="37"/>
                  </a:lnTo>
                  <a:lnTo>
                    <a:pt x="307" y="38"/>
                  </a:lnTo>
                  <a:lnTo>
                    <a:pt x="305" y="39"/>
                  </a:lnTo>
                  <a:lnTo>
                    <a:pt x="305" y="41"/>
                  </a:lnTo>
                  <a:lnTo>
                    <a:pt x="303" y="43"/>
                  </a:lnTo>
                  <a:lnTo>
                    <a:pt x="303" y="44"/>
                  </a:lnTo>
                  <a:lnTo>
                    <a:pt x="301" y="44"/>
                  </a:lnTo>
                  <a:lnTo>
                    <a:pt x="300" y="45"/>
                  </a:lnTo>
                  <a:lnTo>
                    <a:pt x="298" y="45"/>
                  </a:lnTo>
                  <a:lnTo>
                    <a:pt x="297" y="45"/>
                  </a:lnTo>
                  <a:lnTo>
                    <a:pt x="296" y="44"/>
                  </a:lnTo>
                  <a:lnTo>
                    <a:pt x="297" y="42"/>
                  </a:lnTo>
                  <a:lnTo>
                    <a:pt x="298" y="42"/>
                  </a:lnTo>
                  <a:lnTo>
                    <a:pt x="299" y="40"/>
                  </a:lnTo>
                  <a:lnTo>
                    <a:pt x="297" y="41"/>
                  </a:lnTo>
                  <a:lnTo>
                    <a:pt x="296" y="42"/>
                  </a:lnTo>
                  <a:lnTo>
                    <a:pt x="295" y="44"/>
                  </a:lnTo>
                  <a:lnTo>
                    <a:pt x="294" y="45"/>
                  </a:lnTo>
                  <a:lnTo>
                    <a:pt x="294" y="47"/>
                  </a:lnTo>
                  <a:lnTo>
                    <a:pt x="293" y="47"/>
                  </a:lnTo>
                  <a:lnTo>
                    <a:pt x="293" y="49"/>
                  </a:lnTo>
                  <a:lnTo>
                    <a:pt x="293" y="49"/>
                  </a:lnTo>
                  <a:lnTo>
                    <a:pt x="293" y="50"/>
                  </a:lnTo>
                  <a:lnTo>
                    <a:pt x="292" y="52"/>
                  </a:lnTo>
                  <a:lnTo>
                    <a:pt x="291" y="55"/>
                  </a:lnTo>
                  <a:lnTo>
                    <a:pt x="291" y="54"/>
                  </a:lnTo>
                  <a:lnTo>
                    <a:pt x="290" y="55"/>
                  </a:lnTo>
                  <a:lnTo>
                    <a:pt x="289" y="55"/>
                  </a:lnTo>
                  <a:lnTo>
                    <a:pt x="289" y="55"/>
                  </a:lnTo>
                  <a:lnTo>
                    <a:pt x="288" y="55"/>
                  </a:lnTo>
                  <a:lnTo>
                    <a:pt x="286" y="58"/>
                  </a:lnTo>
                  <a:lnTo>
                    <a:pt x="285" y="60"/>
                  </a:lnTo>
                  <a:lnTo>
                    <a:pt x="284" y="59"/>
                  </a:lnTo>
                  <a:lnTo>
                    <a:pt x="284" y="59"/>
                  </a:lnTo>
                  <a:lnTo>
                    <a:pt x="283" y="60"/>
                  </a:lnTo>
                  <a:lnTo>
                    <a:pt x="283" y="62"/>
                  </a:lnTo>
                  <a:lnTo>
                    <a:pt x="284" y="63"/>
                  </a:lnTo>
                  <a:lnTo>
                    <a:pt x="282" y="63"/>
                  </a:lnTo>
                  <a:lnTo>
                    <a:pt x="279" y="64"/>
                  </a:lnTo>
                  <a:lnTo>
                    <a:pt x="278" y="65"/>
                  </a:lnTo>
                  <a:lnTo>
                    <a:pt x="279" y="66"/>
                  </a:lnTo>
                  <a:lnTo>
                    <a:pt x="280" y="69"/>
                  </a:lnTo>
                  <a:lnTo>
                    <a:pt x="281" y="71"/>
                  </a:lnTo>
                  <a:lnTo>
                    <a:pt x="281" y="72"/>
                  </a:lnTo>
                  <a:lnTo>
                    <a:pt x="278" y="72"/>
                  </a:lnTo>
                  <a:lnTo>
                    <a:pt x="279" y="71"/>
                  </a:lnTo>
                  <a:lnTo>
                    <a:pt x="280" y="70"/>
                  </a:lnTo>
                  <a:lnTo>
                    <a:pt x="279" y="69"/>
                  </a:lnTo>
                  <a:lnTo>
                    <a:pt x="278" y="67"/>
                  </a:lnTo>
                  <a:lnTo>
                    <a:pt x="278" y="67"/>
                  </a:lnTo>
                  <a:lnTo>
                    <a:pt x="276" y="68"/>
                  </a:lnTo>
                  <a:lnTo>
                    <a:pt x="276" y="70"/>
                  </a:lnTo>
                  <a:lnTo>
                    <a:pt x="275" y="71"/>
                  </a:lnTo>
                  <a:lnTo>
                    <a:pt x="268" y="81"/>
                  </a:lnTo>
                  <a:lnTo>
                    <a:pt x="262" y="87"/>
                  </a:lnTo>
                  <a:lnTo>
                    <a:pt x="262" y="86"/>
                  </a:lnTo>
                  <a:lnTo>
                    <a:pt x="260" y="87"/>
                  </a:lnTo>
                  <a:lnTo>
                    <a:pt x="260" y="89"/>
                  </a:lnTo>
                  <a:lnTo>
                    <a:pt x="258" y="90"/>
                  </a:lnTo>
                  <a:lnTo>
                    <a:pt x="257" y="90"/>
                  </a:lnTo>
                  <a:lnTo>
                    <a:pt x="257" y="91"/>
                  </a:lnTo>
                  <a:lnTo>
                    <a:pt x="256" y="91"/>
                  </a:lnTo>
                  <a:lnTo>
                    <a:pt x="255" y="91"/>
                  </a:lnTo>
                  <a:lnTo>
                    <a:pt x="254" y="92"/>
                  </a:lnTo>
                  <a:lnTo>
                    <a:pt x="252" y="93"/>
                  </a:lnTo>
                  <a:lnTo>
                    <a:pt x="250" y="95"/>
                  </a:lnTo>
                  <a:lnTo>
                    <a:pt x="246" y="98"/>
                  </a:lnTo>
                  <a:lnTo>
                    <a:pt x="239" y="103"/>
                  </a:lnTo>
                  <a:lnTo>
                    <a:pt x="239" y="104"/>
                  </a:lnTo>
                  <a:lnTo>
                    <a:pt x="239" y="105"/>
                  </a:lnTo>
                  <a:lnTo>
                    <a:pt x="238" y="106"/>
                  </a:lnTo>
                  <a:lnTo>
                    <a:pt x="237" y="106"/>
                  </a:lnTo>
                  <a:lnTo>
                    <a:pt x="234" y="105"/>
                  </a:lnTo>
                  <a:lnTo>
                    <a:pt x="234" y="106"/>
                  </a:lnTo>
                  <a:lnTo>
                    <a:pt x="233" y="106"/>
                  </a:lnTo>
                  <a:lnTo>
                    <a:pt x="230" y="109"/>
                  </a:lnTo>
                  <a:lnTo>
                    <a:pt x="229" y="110"/>
                  </a:lnTo>
                  <a:lnTo>
                    <a:pt x="230" y="111"/>
                  </a:lnTo>
                  <a:lnTo>
                    <a:pt x="231" y="111"/>
                  </a:lnTo>
                  <a:lnTo>
                    <a:pt x="230" y="112"/>
                  </a:lnTo>
                  <a:lnTo>
                    <a:pt x="231" y="113"/>
                  </a:lnTo>
                  <a:lnTo>
                    <a:pt x="231" y="114"/>
                  </a:lnTo>
                  <a:lnTo>
                    <a:pt x="231" y="115"/>
                  </a:lnTo>
                  <a:lnTo>
                    <a:pt x="231" y="116"/>
                  </a:lnTo>
                  <a:lnTo>
                    <a:pt x="230" y="117"/>
                  </a:lnTo>
                  <a:lnTo>
                    <a:pt x="230" y="118"/>
                  </a:lnTo>
                  <a:lnTo>
                    <a:pt x="230" y="119"/>
                  </a:lnTo>
                  <a:lnTo>
                    <a:pt x="229" y="119"/>
                  </a:lnTo>
                  <a:lnTo>
                    <a:pt x="227" y="120"/>
                  </a:lnTo>
                  <a:lnTo>
                    <a:pt x="227" y="121"/>
                  </a:lnTo>
                  <a:lnTo>
                    <a:pt x="229" y="122"/>
                  </a:lnTo>
                  <a:lnTo>
                    <a:pt x="226" y="127"/>
                  </a:lnTo>
                  <a:lnTo>
                    <a:pt x="225" y="127"/>
                  </a:lnTo>
                  <a:lnTo>
                    <a:pt x="224" y="128"/>
                  </a:lnTo>
                  <a:lnTo>
                    <a:pt x="224" y="129"/>
                  </a:lnTo>
                  <a:lnTo>
                    <a:pt x="223" y="129"/>
                  </a:lnTo>
                  <a:lnTo>
                    <a:pt x="222" y="128"/>
                  </a:lnTo>
                  <a:lnTo>
                    <a:pt x="221" y="128"/>
                  </a:lnTo>
                  <a:lnTo>
                    <a:pt x="223" y="129"/>
                  </a:lnTo>
                  <a:lnTo>
                    <a:pt x="221" y="130"/>
                  </a:lnTo>
                  <a:lnTo>
                    <a:pt x="220" y="128"/>
                  </a:lnTo>
                  <a:lnTo>
                    <a:pt x="218" y="126"/>
                  </a:lnTo>
                  <a:lnTo>
                    <a:pt x="218" y="125"/>
                  </a:lnTo>
                  <a:lnTo>
                    <a:pt x="217" y="125"/>
                  </a:lnTo>
                  <a:lnTo>
                    <a:pt x="216" y="126"/>
                  </a:lnTo>
                  <a:lnTo>
                    <a:pt x="216" y="126"/>
                  </a:lnTo>
                  <a:lnTo>
                    <a:pt x="216" y="127"/>
                  </a:lnTo>
                  <a:lnTo>
                    <a:pt x="215" y="126"/>
                  </a:lnTo>
                  <a:lnTo>
                    <a:pt x="215" y="126"/>
                  </a:lnTo>
                  <a:lnTo>
                    <a:pt x="215" y="126"/>
                  </a:lnTo>
                  <a:lnTo>
                    <a:pt x="214" y="127"/>
                  </a:lnTo>
                  <a:lnTo>
                    <a:pt x="213" y="127"/>
                  </a:lnTo>
                  <a:lnTo>
                    <a:pt x="213" y="127"/>
                  </a:lnTo>
                  <a:lnTo>
                    <a:pt x="215" y="127"/>
                  </a:lnTo>
                  <a:lnTo>
                    <a:pt x="219" y="131"/>
                  </a:lnTo>
                  <a:lnTo>
                    <a:pt x="220" y="131"/>
                  </a:lnTo>
                  <a:lnTo>
                    <a:pt x="223" y="131"/>
                  </a:lnTo>
                  <a:lnTo>
                    <a:pt x="223" y="132"/>
                  </a:lnTo>
                  <a:lnTo>
                    <a:pt x="223" y="134"/>
                  </a:lnTo>
                  <a:lnTo>
                    <a:pt x="223" y="133"/>
                  </a:lnTo>
                  <a:lnTo>
                    <a:pt x="222" y="133"/>
                  </a:lnTo>
                  <a:lnTo>
                    <a:pt x="220" y="133"/>
                  </a:lnTo>
                  <a:lnTo>
                    <a:pt x="220" y="132"/>
                  </a:lnTo>
                  <a:lnTo>
                    <a:pt x="220" y="133"/>
                  </a:lnTo>
                  <a:lnTo>
                    <a:pt x="221" y="134"/>
                  </a:lnTo>
                  <a:lnTo>
                    <a:pt x="221" y="135"/>
                  </a:lnTo>
                  <a:lnTo>
                    <a:pt x="220" y="135"/>
                  </a:lnTo>
                  <a:lnTo>
                    <a:pt x="219" y="134"/>
                  </a:lnTo>
                  <a:lnTo>
                    <a:pt x="218" y="134"/>
                  </a:lnTo>
                  <a:lnTo>
                    <a:pt x="219" y="135"/>
                  </a:lnTo>
                  <a:lnTo>
                    <a:pt x="217" y="136"/>
                  </a:lnTo>
                  <a:lnTo>
                    <a:pt x="217" y="137"/>
                  </a:lnTo>
                  <a:lnTo>
                    <a:pt x="218" y="139"/>
                  </a:lnTo>
                  <a:lnTo>
                    <a:pt x="215" y="145"/>
                  </a:lnTo>
                  <a:lnTo>
                    <a:pt x="214" y="147"/>
                  </a:lnTo>
                  <a:lnTo>
                    <a:pt x="210" y="149"/>
                  </a:lnTo>
                  <a:lnTo>
                    <a:pt x="210" y="149"/>
                  </a:lnTo>
                  <a:lnTo>
                    <a:pt x="207" y="149"/>
                  </a:lnTo>
                  <a:lnTo>
                    <a:pt x="205" y="149"/>
                  </a:lnTo>
                  <a:lnTo>
                    <a:pt x="205" y="149"/>
                  </a:lnTo>
                  <a:lnTo>
                    <a:pt x="204" y="149"/>
                  </a:lnTo>
                  <a:lnTo>
                    <a:pt x="200" y="152"/>
                  </a:lnTo>
                  <a:lnTo>
                    <a:pt x="196" y="154"/>
                  </a:lnTo>
                  <a:lnTo>
                    <a:pt x="195" y="155"/>
                  </a:lnTo>
                  <a:lnTo>
                    <a:pt x="194" y="156"/>
                  </a:lnTo>
                  <a:lnTo>
                    <a:pt x="193" y="157"/>
                  </a:lnTo>
                  <a:lnTo>
                    <a:pt x="192" y="158"/>
                  </a:lnTo>
                  <a:lnTo>
                    <a:pt x="191" y="159"/>
                  </a:lnTo>
                  <a:lnTo>
                    <a:pt x="190" y="159"/>
                  </a:lnTo>
                  <a:lnTo>
                    <a:pt x="187" y="159"/>
                  </a:lnTo>
                  <a:lnTo>
                    <a:pt x="185" y="160"/>
                  </a:lnTo>
                  <a:lnTo>
                    <a:pt x="184" y="161"/>
                  </a:lnTo>
                  <a:lnTo>
                    <a:pt x="182" y="162"/>
                  </a:lnTo>
                  <a:lnTo>
                    <a:pt x="177" y="163"/>
                  </a:lnTo>
                  <a:lnTo>
                    <a:pt x="173" y="165"/>
                  </a:lnTo>
                  <a:lnTo>
                    <a:pt x="172" y="165"/>
                  </a:lnTo>
                  <a:lnTo>
                    <a:pt x="170" y="166"/>
                  </a:lnTo>
                  <a:lnTo>
                    <a:pt x="161" y="165"/>
                  </a:lnTo>
                  <a:lnTo>
                    <a:pt x="161" y="165"/>
                  </a:lnTo>
                  <a:lnTo>
                    <a:pt x="160" y="165"/>
                  </a:lnTo>
                  <a:lnTo>
                    <a:pt x="159" y="165"/>
                  </a:lnTo>
                  <a:lnTo>
                    <a:pt x="158" y="165"/>
                  </a:lnTo>
                  <a:lnTo>
                    <a:pt x="158" y="166"/>
                  </a:lnTo>
                  <a:lnTo>
                    <a:pt x="156" y="167"/>
                  </a:lnTo>
                  <a:lnTo>
                    <a:pt x="155" y="167"/>
                  </a:lnTo>
                  <a:lnTo>
                    <a:pt x="155" y="166"/>
                  </a:lnTo>
                  <a:lnTo>
                    <a:pt x="154" y="166"/>
                  </a:lnTo>
                  <a:lnTo>
                    <a:pt x="153" y="167"/>
                  </a:lnTo>
                  <a:lnTo>
                    <a:pt x="152" y="167"/>
                  </a:lnTo>
                  <a:lnTo>
                    <a:pt x="151" y="167"/>
                  </a:lnTo>
                  <a:lnTo>
                    <a:pt x="150" y="167"/>
                  </a:lnTo>
                  <a:lnTo>
                    <a:pt x="150" y="166"/>
                  </a:lnTo>
                  <a:lnTo>
                    <a:pt x="149" y="165"/>
                  </a:lnTo>
                  <a:lnTo>
                    <a:pt x="148" y="165"/>
                  </a:lnTo>
                  <a:lnTo>
                    <a:pt x="147" y="164"/>
                  </a:lnTo>
                  <a:lnTo>
                    <a:pt x="145" y="163"/>
                  </a:lnTo>
                  <a:lnTo>
                    <a:pt x="145" y="164"/>
                  </a:lnTo>
                  <a:lnTo>
                    <a:pt x="144" y="164"/>
                  </a:lnTo>
                  <a:lnTo>
                    <a:pt x="142" y="164"/>
                  </a:lnTo>
                  <a:lnTo>
                    <a:pt x="141" y="163"/>
                  </a:lnTo>
                  <a:lnTo>
                    <a:pt x="140" y="162"/>
                  </a:lnTo>
                  <a:lnTo>
                    <a:pt x="140" y="161"/>
                  </a:lnTo>
                  <a:lnTo>
                    <a:pt x="139" y="161"/>
                  </a:lnTo>
                  <a:lnTo>
                    <a:pt x="130" y="163"/>
                  </a:lnTo>
                  <a:lnTo>
                    <a:pt x="126" y="163"/>
                  </a:lnTo>
                  <a:lnTo>
                    <a:pt x="125" y="162"/>
                  </a:lnTo>
                  <a:lnTo>
                    <a:pt x="124" y="161"/>
                  </a:lnTo>
                  <a:lnTo>
                    <a:pt x="122" y="159"/>
                  </a:lnTo>
                  <a:lnTo>
                    <a:pt x="121" y="157"/>
                  </a:lnTo>
                  <a:lnTo>
                    <a:pt x="119" y="157"/>
                  </a:lnTo>
                  <a:lnTo>
                    <a:pt x="117" y="157"/>
                  </a:lnTo>
                  <a:lnTo>
                    <a:pt x="117" y="158"/>
                  </a:lnTo>
                  <a:lnTo>
                    <a:pt x="117" y="159"/>
                  </a:lnTo>
                  <a:lnTo>
                    <a:pt x="118" y="160"/>
                  </a:lnTo>
                  <a:lnTo>
                    <a:pt x="119" y="161"/>
                  </a:lnTo>
                  <a:lnTo>
                    <a:pt x="117" y="161"/>
                  </a:lnTo>
                  <a:lnTo>
                    <a:pt x="116" y="160"/>
                  </a:lnTo>
                  <a:lnTo>
                    <a:pt x="114" y="159"/>
                  </a:lnTo>
                  <a:lnTo>
                    <a:pt x="112" y="161"/>
                  </a:lnTo>
                  <a:lnTo>
                    <a:pt x="111" y="160"/>
                  </a:lnTo>
                  <a:lnTo>
                    <a:pt x="108" y="158"/>
                  </a:lnTo>
                  <a:lnTo>
                    <a:pt x="108" y="157"/>
                  </a:lnTo>
                  <a:lnTo>
                    <a:pt x="107" y="157"/>
                  </a:lnTo>
                  <a:lnTo>
                    <a:pt x="106" y="157"/>
                  </a:lnTo>
                  <a:lnTo>
                    <a:pt x="106" y="158"/>
                  </a:lnTo>
                  <a:lnTo>
                    <a:pt x="104" y="159"/>
                  </a:lnTo>
                  <a:lnTo>
                    <a:pt x="103" y="159"/>
                  </a:lnTo>
                  <a:lnTo>
                    <a:pt x="96" y="159"/>
                  </a:lnTo>
                  <a:lnTo>
                    <a:pt x="96" y="158"/>
                  </a:lnTo>
                  <a:lnTo>
                    <a:pt x="95" y="158"/>
                  </a:lnTo>
                  <a:lnTo>
                    <a:pt x="94" y="158"/>
                  </a:lnTo>
                  <a:lnTo>
                    <a:pt x="93" y="158"/>
                  </a:lnTo>
                  <a:lnTo>
                    <a:pt x="92" y="158"/>
                  </a:lnTo>
                  <a:lnTo>
                    <a:pt x="91" y="159"/>
                  </a:lnTo>
                  <a:lnTo>
                    <a:pt x="90" y="159"/>
                  </a:lnTo>
                  <a:lnTo>
                    <a:pt x="89" y="159"/>
                  </a:lnTo>
                  <a:lnTo>
                    <a:pt x="86" y="158"/>
                  </a:lnTo>
                  <a:lnTo>
                    <a:pt x="84" y="158"/>
                  </a:lnTo>
                  <a:lnTo>
                    <a:pt x="83" y="158"/>
                  </a:lnTo>
                  <a:lnTo>
                    <a:pt x="83" y="159"/>
                  </a:lnTo>
                  <a:lnTo>
                    <a:pt x="83" y="159"/>
                  </a:lnTo>
                  <a:lnTo>
                    <a:pt x="79" y="155"/>
                  </a:lnTo>
                  <a:lnTo>
                    <a:pt x="78" y="154"/>
                  </a:lnTo>
                  <a:lnTo>
                    <a:pt x="76" y="153"/>
                  </a:lnTo>
                  <a:lnTo>
                    <a:pt x="75" y="154"/>
                  </a:lnTo>
                  <a:lnTo>
                    <a:pt x="75" y="155"/>
                  </a:lnTo>
                  <a:lnTo>
                    <a:pt x="75" y="157"/>
                  </a:lnTo>
                  <a:lnTo>
                    <a:pt x="75" y="158"/>
                  </a:lnTo>
                  <a:lnTo>
                    <a:pt x="74" y="159"/>
                  </a:lnTo>
                  <a:lnTo>
                    <a:pt x="73" y="159"/>
                  </a:lnTo>
                  <a:lnTo>
                    <a:pt x="71" y="160"/>
                  </a:lnTo>
                  <a:lnTo>
                    <a:pt x="70" y="161"/>
                  </a:lnTo>
                  <a:lnTo>
                    <a:pt x="70" y="162"/>
                  </a:lnTo>
                  <a:lnTo>
                    <a:pt x="68" y="163"/>
                  </a:lnTo>
                  <a:lnTo>
                    <a:pt x="67" y="164"/>
                  </a:lnTo>
                  <a:lnTo>
                    <a:pt x="66" y="165"/>
                  </a:lnTo>
                  <a:lnTo>
                    <a:pt x="66" y="165"/>
                  </a:lnTo>
                  <a:lnTo>
                    <a:pt x="64" y="166"/>
                  </a:lnTo>
                  <a:lnTo>
                    <a:pt x="63" y="167"/>
                  </a:lnTo>
                  <a:lnTo>
                    <a:pt x="61" y="167"/>
                  </a:lnTo>
                  <a:lnTo>
                    <a:pt x="60" y="168"/>
                  </a:lnTo>
                  <a:lnTo>
                    <a:pt x="59" y="169"/>
                  </a:lnTo>
                  <a:lnTo>
                    <a:pt x="59" y="170"/>
                  </a:lnTo>
                  <a:lnTo>
                    <a:pt x="58" y="170"/>
                  </a:lnTo>
                  <a:lnTo>
                    <a:pt x="57" y="170"/>
                  </a:lnTo>
                  <a:lnTo>
                    <a:pt x="54" y="170"/>
                  </a:lnTo>
                  <a:lnTo>
                    <a:pt x="52" y="170"/>
                  </a:lnTo>
                  <a:lnTo>
                    <a:pt x="50" y="172"/>
                  </a:lnTo>
                  <a:lnTo>
                    <a:pt x="49" y="173"/>
                  </a:lnTo>
                  <a:lnTo>
                    <a:pt x="48" y="173"/>
                  </a:lnTo>
                  <a:lnTo>
                    <a:pt x="46" y="173"/>
                  </a:lnTo>
                  <a:lnTo>
                    <a:pt x="45" y="173"/>
                  </a:lnTo>
                  <a:lnTo>
                    <a:pt x="44" y="173"/>
                  </a:lnTo>
                  <a:lnTo>
                    <a:pt x="44" y="173"/>
                  </a:lnTo>
                  <a:lnTo>
                    <a:pt x="43" y="173"/>
                  </a:lnTo>
                  <a:lnTo>
                    <a:pt x="41" y="173"/>
                  </a:lnTo>
                  <a:lnTo>
                    <a:pt x="37" y="173"/>
                  </a:lnTo>
                  <a:lnTo>
                    <a:pt x="35" y="173"/>
                  </a:lnTo>
                  <a:lnTo>
                    <a:pt x="34" y="172"/>
                  </a:lnTo>
                  <a:lnTo>
                    <a:pt x="33" y="171"/>
                  </a:lnTo>
                  <a:lnTo>
                    <a:pt x="33" y="172"/>
                  </a:lnTo>
                  <a:lnTo>
                    <a:pt x="28" y="171"/>
                  </a:lnTo>
                  <a:lnTo>
                    <a:pt x="28" y="172"/>
                  </a:lnTo>
                  <a:lnTo>
                    <a:pt x="28" y="173"/>
                  </a:lnTo>
                  <a:lnTo>
                    <a:pt x="28" y="173"/>
                  </a:lnTo>
                  <a:lnTo>
                    <a:pt x="27" y="173"/>
                  </a:lnTo>
                  <a:lnTo>
                    <a:pt x="25" y="172"/>
                  </a:lnTo>
                  <a:lnTo>
                    <a:pt x="24" y="171"/>
                  </a:lnTo>
                  <a:lnTo>
                    <a:pt x="23" y="171"/>
                  </a:lnTo>
                  <a:lnTo>
                    <a:pt x="20" y="171"/>
                  </a:lnTo>
                  <a:lnTo>
                    <a:pt x="18" y="170"/>
                  </a:lnTo>
                  <a:lnTo>
                    <a:pt x="17" y="170"/>
                  </a:lnTo>
                  <a:lnTo>
                    <a:pt x="17" y="169"/>
                  </a:lnTo>
                  <a:lnTo>
                    <a:pt x="16" y="167"/>
                  </a:lnTo>
                  <a:lnTo>
                    <a:pt x="16" y="166"/>
                  </a:lnTo>
                  <a:lnTo>
                    <a:pt x="16" y="164"/>
                  </a:lnTo>
                  <a:lnTo>
                    <a:pt x="16" y="163"/>
                  </a:lnTo>
                  <a:lnTo>
                    <a:pt x="15" y="158"/>
                  </a:lnTo>
                  <a:lnTo>
                    <a:pt x="15" y="157"/>
                  </a:lnTo>
                  <a:lnTo>
                    <a:pt x="16" y="150"/>
                  </a:lnTo>
                  <a:lnTo>
                    <a:pt x="15" y="149"/>
                  </a:lnTo>
                  <a:lnTo>
                    <a:pt x="14" y="148"/>
                  </a:lnTo>
                  <a:lnTo>
                    <a:pt x="12" y="149"/>
                  </a:lnTo>
                  <a:lnTo>
                    <a:pt x="11" y="151"/>
                  </a:lnTo>
                  <a:lnTo>
                    <a:pt x="12" y="151"/>
                  </a:lnTo>
                  <a:lnTo>
                    <a:pt x="12" y="152"/>
                  </a:lnTo>
                  <a:lnTo>
                    <a:pt x="11" y="152"/>
                  </a:lnTo>
                  <a:lnTo>
                    <a:pt x="10" y="152"/>
                  </a:lnTo>
                  <a:lnTo>
                    <a:pt x="9" y="152"/>
                  </a:lnTo>
                  <a:lnTo>
                    <a:pt x="9" y="151"/>
                  </a:lnTo>
                  <a:lnTo>
                    <a:pt x="8" y="149"/>
                  </a:lnTo>
                  <a:lnTo>
                    <a:pt x="7" y="149"/>
                  </a:lnTo>
                  <a:lnTo>
                    <a:pt x="6" y="151"/>
                  </a:lnTo>
                  <a:lnTo>
                    <a:pt x="6" y="153"/>
                  </a:lnTo>
                  <a:lnTo>
                    <a:pt x="5" y="152"/>
                  </a:lnTo>
                  <a:lnTo>
                    <a:pt x="5" y="149"/>
                  </a:lnTo>
                  <a:lnTo>
                    <a:pt x="5" y="145"/>
                  </a:lnTo>
                  <a:lnTo>
                    <a:pt x="5" y="143"/>
                  </a:lnTo>
                  <a:lnTo>
                    <a:pt x="3" y="141"/>
                  </a:lnTo>
                  <a:lnTo>
                    <a:pt x="2" y="140"/>
                  </a:lnTo>
                  <a:lnTo>
                    <a:pt x="0" y="141"/>
                  </a:lnTo>
                  <a:lnTo>
                    <a:pt x="2" y="144"/>
                  </a:lnTo>
                  <a:lnTo>
                    <a:pt x="2" y="148"/>
                  </a:lnTo>
                  <a:lnTo>
                    <a:pt x="0" y="149"/>
                  </a:lnTo>
                  <a:lnTo>
                    <a:pt x="1" y="153"/>
                  </a:lnTo>
                  <a:lnTo>
                    <a:pt x="1" y="155"/>
                  </a:lnTo>
                  <a:close/>
                  <a:moveTo>
                    <a:pt x="347" y="70"/>
                  </a:moveTo>
                  <a:lnTo>
                    <a:pt x="347" y="67"/>
                  </a:lnTo>
                  <a:lnTo>
                    <a:pt x="348" y="66"/>
                  </a:lnTo>
                  <a:lnTo>
                    <a:pt x="348" y="65"/>
                  </a:lnTo>
                  <a:lnTo>
                    <a:pt x="348" y="64"/>
                  </a:lnTo>
                  <a:lnTo>
                    <a:pt x="348" y="63"/>
                  </a:lnTo>
                  <a:lnTo>
                    <a:pt x="348" y="63"/>
                  </a:lnTo>
                  <a:lnTo>
                    <a:pt x="349" y="62"/>
                  </a:lnTo>
                  <a:lnTo>
                    <a:pt x="352" y="62"/>
                  </a:lnTo>
                  <a:lnTo>
                    <a:pt x="354" y="63"/>
                  </a:lnTo>
                  <a:lnTo>
                    <a:pt x="356" y="64"/>
                  </a:lnTo>
                  <a:lnTo>
                    <a:pt x="356" y="66"/>
                  </a:lnTo>
                  <a:lnTo>
                    <a:pt x="354" y="68"/>
                  </a:lnTo>
                  <a:lnTo>
                    <a:pt x="352" y="68"/>
                  </a:lnTo>
                  <a:lnTo>
                    <a:pt x="351" y="69"/>
                  </a:lnTo>
                  <a:lnTo>
                    <a:pt x="349" y="71"/>
                  </a:lnTo>
                  <a:lnTo>
                    <a:pt x="348" y="71"/>
                  </a:lnTo>
                  <a:lnTo>
                    <a:pt x="348" y="71"/>
                  </a:lnTo>
                  <a:lnTo>
                    <a:pt x="347" y="71"/>
                  </a:lnTo>
                  <a:lnTo>
                    <a:pt x="347" y="7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2040">
              <a:extLst>
                <a:ext uri="{FF2B5EF4-FFF2-40B4-BE49-F238E27FC236}">
                  <a16:creationId xmlns:a16="http://schemas.microsoft.com/office/drawing/2014/main" id="{09B59F4B-AB9C-08F9-7634-A87F3D0038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0375" y="1597026"/>
              <a:ext cx="606425" cy="1784350"/>
            </a:xfrm>
            <a:custGeom>
              <a:avLst/>
              <a:gdLst>
                <a:gd name="T0" fmla="*/ 46 w 382"/>
                <a:gd name="T1" fmla="*/ 993 h 1124"/>
                <a:gd name="T2" fmla="*/ 92 w 382"/>
                <a:gd name="T3" fmla="*/ 1017 h 1124"/>
                <a:gd name="T4" fmla="*/ 138 w 382"/>
                <a:gd name="T5" fmla="*/ 1041 h 1124"/>
                <a:gd name="T6" fmla="*/ 185 w 382"/>
                <a:gd name="T7" fmla="*/ 1066 h 1124"/>
                <a:gd name="T8" fmla="*/ 230 w 382"/>
                <a:gd name="T9" fmla="*/ 1090 h 1124"/>
                <a:gd name="T10" fmla="*/ 276 w 382"/>
                <a:gd name="T11" fmla="*/ 1114 h 1124"/>
                <a:gd name="T12" fmla="*/ 294 w 382"/>
                <a:gd name="T13" fmla="*/ 1094 h 1124"/>
                <a:gd name="T14" fmla="*/ 332 w 382"/>
                <a:gd name="T15" fmla="*/ 1084 h 1124"/>
                <a:gd name="T16" fmla="*/ 369 w 382"/>
                <a:gd name="T17" fmla="*/ 1084 h 1124"/>
                <a:gd name="T18" fmla="*/ 369 w 382"/>
                <a:gd name="T19" fmla="*/ 1052 h 1124"/>
                <a:gd name="T20" fmla="*/ 369 w 382"/>
                <a:gd name="T21" fmla="*/ 1004 h 1124"/>
                <a:gd name="T22" fmla="*/ 369 w 382"/>
                <a:gd name="T23" fmla="*/ 954 h 1124"/>
                <a:gd name="T24" fmla="*/ 369 w 382"/>
                <a:gd name="T25" fmla="*/ 877 h 1124"/>
                <a:gd name="T26" fmla="*/ 369 w 382"/>
                <a:gd name="T27" fmla="*/ 759 h 1124"/>
                <a:gd name="T28" fmla="*/ 369 w 382"/>
                <a:gd name="T29" fmla="*/ 638 h 1124"/>
                <a:gd name="T30" fmla="*/ 369 w 382"/>
                <a:gd name="T31" fmla="*/ 526 h 1124"/>
                <a:gd name="T32" fmla="*/ 369 w 382"/>
                <a:gd name="T33" fmla="*/ 458 h 1124"/>
                <a:gd name="T34" fmla="*/ 369 w 382"/>
                <a:gd name="T35" fmla="*/ 340 h 1124"/>
                <a:gd name="T36" fmla="*/ 360 w 382"/>
                <a:gd name="T37" fmla="*/ 301 h 1124"/>
                <a:gd name="T38" fmla="*/ 357 w 382"/>
                <a:gd name="T39" fmla="*/ 280 h 1124"/>
                <a:gd name="T40" fmla="*/ 351 w 382"/>
                <a:gd name="T41" fmla="*/ 252 h 1124"/>
                <a:gd name="T42" fmla="*/ 352 w 382"/>
                <a:gd name="T43" fmla="*/ 234 h 1124"/>
                <a:gd name="T44" fmla="*/ 362 w 382"/>
                <a:gd name="T45" fmla="*/ 219 h 1124"/>
                <a:gd name="T46" fmla="*/ 368 w 382"/>
                <a:gd name="T47" fmla="*/ 200 h 1124"/>
                <a:gd name="T48" fmla="*/ 366 w 382"/>
                <a:gd name="T49" fmla="*/ 181 h 1124"/>
                <a:gd name="T50" fmla="*/ 360 w 382"/>
                <a:gd name="T51" fmla="*/ 152 h 1124"/>
                <a:gd name="T52" fmla="*/ 376 w 382"/>
                <a:gd name="T53" fmla="*/ 121 h 1124"/>
                <a:gd name="T54" fmla="*/ 380 w 382"/>
                <a:gd name="T55" fmla="*/ 109 h 1124"/>
                <a:gd name="T56" fmla="*/ 373 w 382"/>
                <a:gd name="T57" fmla="*/ 96 h 1124"/>
                <a:gd name="T58" fmla="*/ 358 w 382"/>
                <a:gd name="T59" fmla="*/ 84 h 1124"/>
                <a:gd name="T60" fmla="*/ 351 w 382"/>
                <a:gd name="T61" fmla="*/ 81 h 1124"/>
                <a:gd name="T62" fmla="*/ 344 w 382"/>
                <a:gd name="T63" fmla="*/ 83 h 1124"/>
                <a:gd name="T64" fmla="*/ 297 w 382"/>
                <a:gd name="T65" fmla="*/ 80 h 1124"/>
                <a:gd name="T66" fmla="*/ 284 w 382"/>
                <a:gd name="T67" fmla="*/ 72 h 1124"/>
                <a:gd name="T68" fmla="*/ 250 w 382"/>
                <a:gd name="T69" fmla="*/ 66 h 1124"/>
                <a:gd name="T70" fmla="*/ 245 w 382"/>
                <a:gd name="T71" fmla="*/ 70 h 1124"/>
                <a:gd name="T72" fmla="*/ 241 w 382"/>
                <a:gd name="T73" fmla="*/ 66 h 1124"/>
                <a:gd name="T74" fmla="*/ 235 w 382"/>
                <a:gd name="T75" fmla="*/ 58 h 1124"/>
                <a:gd name="T76" fmla="*/ 229 w 382"/>
                <a:gd name="T77" fmla="*/ 46 h 1124"/>
                <a:gd name="T78" fmla="*/ 232 w 382"/>
                <a:gd name="T79" fmla="*/ 44 h 1124"/>
                <a:gd name="T80" fmla="*/ 229 w 382"/>
                <a:gd name="T81" fmla="*/ 34 h 1124"/>
                <a:gd name="T82" fmla="*/ 230 w 382"/>
                <a:gd name="T83" fmla="*/ 28 h 1124"/>
                <a:gd name="T84" fmla="*/ 217 w 382"/>
                <a:gd name="T85" fmla="*/ 25 h 1124"/>
                <a:gd name="T86" fmla="*/ 208 w 382"/>
                <a:gd name="T87" fmla="*/ 20 h 1124"/>
                <a:gd name="T88" fmla="*/ 183 w 382"/>
                <a:gd name="T89" fmla="*/ 13 h 1124"/>
                <a:gd name="T90" fmla="*/ 160 w 382"/>
                <a:gd name="T91" fmla="*/ 3 h 1124"/>
                <a:gd name="T92" fmla="*/ 157 w 382"/>
                <a:gd name="T93" fmla="*/ 1 h 1124"/>
                <a:gd name="T94" fmla="*/ 134 w 382"/>
                <a:gd name="T95" fmla="*/ 4 h 1124"/>
                <a:gd name="T96" fmla="*/ 119 w 382"/>
                <a:gd name="T97" fmla="*/ 2 h 1124"/>
                <a:gd name="T98" fmla="*/ 94 w 382"/>
                <a:gd name="T99" fmla="*/ 16 h 1124"/>
                <a:gd name="T100" fmla="*/ 40 w 382"/>
                <a:gd name="T101" fmla="*/ 34 h 1124"/>
                <a:gd name="T102" fmla="*/ 22 w 382"/>
                <a:gd name="T103" fmla="*/ 49 h 1124"/>
                <a:gd name="T104" fmla="*/ 0 w 382"/>
                <a:gd name="T105" fmla="*/ 76 h 1124"/>
                <a:gd name="T106" fmla="*/ 8 w 382"/>
                <a:gd name="T107" fmla="*/ 151 h 1124"/>
                <a:gd name="T108" fmla="*/ 1 w 382"/>
                <a:gd name="T109" fmla="*/ 187 h 1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2" h="1124">
                  <a:moveTo>
                    <a:pt x="9" y="974"/>
                  </a:moveTo>
                  <a:lnTo>
                    <a:pt x="18" y="978"/>
                  </a:lnTo>
                  <a:lnTo>
                    <a:pt x="27" y="983"/>
                  </a:lnTo>
                  <a:lnTo>
                    <a:pt x="37" y="988"/>
                  </a:lnTo>
                  <a:lnTo>
                    <a:pt x="46" y="993"/>
                  </a:lnTo>
                  <a:lnTo>
                    <a:pt x="56" y="998"/>
                  </a:lnTo>
                  <a:lnTo>
                    <a:pt x="64" y="1002"/>
                  </a:lnTo>
                  <a:lnTo>
                    <a:pt x="74" y="1007"/>
                  </a:lnTo>
                  <a:lnTo>
                    <a:pt x="82" y="1013"/>
                  </a:lnTo>
                  <a:lnTo>
                    <a:pt x="92" y="1017"/>
                  </a:lnTo>
                  <a:lnTo>
                    <a:pt x="102" y="1022"/>
                  </a:lnTo>
                  <a:lnTo>
                    <a:pt x="110" y="1027"/>
                  </a:lnTo>
                  <a:lnTo>
                    <a:pt x="120" y="1032"/>
                  </a:lnTo>
                  <a:lnTo>
                    <a:pt x="129" y="1037"/>
                  </a:lnTo>
                  <a:lnTo>
                    <a:pt x="138" y="1041"/>
                  </a:lnTo>
                  <a:lnTo>
                    <a:pt x="147" y="1046"/>
                  </a:lnTo>
                  <a:lnTo>
                    <a:pt x="157" y="1051"/>
                  </a:lnTo>
                  <a:lnTo>
                    <a:pt x="166" y="1056"/>
                  </a:lnTo>
                  <a:lnTo>
                    <a:pt x="175" y="1061"/>
                  </a:lnTo>
                  <a:lnTo>
                    <a:pt x="185" y="1066"/>
                  </a:lnTo>
                  <a:lnTo>
                    <a:pt x="193" y="1070"/>
                  </a:lnTo>
                  <a:lnTo>
                    <a:pt x="203" y="1076"/>
                  </a:lnTo>
                  <a:lnTo>
                    <a:pt x="212" y="1081"/>
                  </a:lnTo>
                  <a:lnTo>
                    <a:pt x="221" y="1085"/>
                  </a:lnTo>
                  <a:lnTo>
                    <a:pt x="230" y="1090"/>
                  </a:lnTo>
                  <a:lnTo>
                    <a:pt x="239" y="1095"/>
                  </a:lnTo>
                  <a:lnTo>
                    <a:pt x="249" y="1100"/>
                  </a:lnTo>
                  <a:lnTo>
                    <a:pt x="258" y="1104"/>
                  </a:lnTo>
                  <a:lnTo>
                    <a:pt x="267" y="1109"/>
                  </a:lnTo>
                  <a:lnTo>
                    <a:pt x="276" y="1114"/>
                  </a:lnTo>
                  <a:lnTo>
                    <a:pt x="286" y="1119"/>
                  </a:lnTo>
                  <a:lnTo>
                    <a:pt x="294" y="1124"/>
                  </a:lnTo>
                  <a:lnTo>
                    <a:pt x="294" y="1114"/>
                  </a:lnTo>
                  <a:lnTo>
                    <a:pt x="294" y="1103"/>
                  </a:lnTo>
                  <a:lnTo>
                    <a:pt x="294" y="1094"/>
                  </a:lnTo>
                  <a:lnTo>
                    <a:pt x="294" y="1084"/>
                  </a:lnTo>
                  <a:lnTo>
                    <a:pt x="307" y="1084"/>
                  </a:lnTo>
                  <a:lnTo>
                    <a:pt x="313" y="1084"/>
                  </a:lnTo>
                  <a:lnTo>
                    <a:pt x="321" y="1084"/>
                  </a:lnTo>
                  <a:lnTo>
                    <a:pt x="332" y="1084"/>
                  </a:lnTo>
                  <a:lnTo>
                    <a:pt x="341" y="1084"/>
                  </a:lnTo>
                  <a:lnTo>
                    <a:pt x="350" y="1084"/>
                  </a:lnTo>
                  <a:lnTo>
                    <a:pt x="360" y="1084"/>
                  </a:lnTo>
                  <a:lnTo>
                    <a:pt x="368" y="1084"/>
                  </a:lnTo>
                  <a:lnTo>
                    <a:pt x="369" y="1084"/>
                  </a:lnTo>
                  <a:lnTo>
                    <a:pt x="369" y="1083"/>
                  </a:lnTo>
                  <a:lnTo>
                    <a:pt x="369" y="1075"/>
                  </a:lnTo>
                  <a:lnTo>
                    <a:pt x="369" y="1067"/>
                  </a:lnTo>
                  <a:lnTo>
                    <a:pt x="369" y="1060"/>
                  </a:lnTo>
                  <a:lnTo>
                    <a:pt x="369" y="1052"/>
                  </a:lnTo>
                  <a:lnTo>
                    <a:pt x="369" y="1044"/>
                  </a:lnTo>
                  <a:lnTo>
                    <a:pt x="369" y="1034"/>
                  </a:lnTo>
                  <a:lnTo>
                    <a:pt x="369" y="1024"/>
                  </a:lnTo>
                  <a:lnTo>
                    <a:pt x="369" y="1015"/>
                  </a:lnTo>
                  <a:lnTo>
                    <a:pt x="369" y="1004"/>
                  </a:lnTo>
                  <a:lnTo>
                    <a:pt x="369" y="995"/>
                  </a:lnTo>
                  <a:lnTo>
                    <a:pt x="369" y="984"/>
                  </a:lnTo>
                  <a:lnTo>
                    <a:pt x="369" y="975"/>
                  </a:lnTo>
                  <a:lnTo>
                    <a:pt x="369" y="964"/>
                  </a:lnTo>
                  <a:lnTo>
                    <a:pt x="369" y="954"/>
                  </a:lnTo>
                  <a:lnTo>
                    <a:pt x="369" y="944"/>
                  </a:lnTo>
                  <a:lnTo>
                    <a:pt x="369" y="934"/>
                  </a:lnTo>
                  <a:lnTo>
                    <a:pt x="369" y="924"/>
                  </a:lnTo>
                  <a:lnTo>
                    <a:pt x="369" y="901"/>
                  </a:lnTo>
                  <a:lnTo>
                    <a:pt x="369" y="877"/>
                  </a:lnTo>
                  <a:lnTo>
                    <a:pt x="369" y="853"/>
                  </a:lnTo>
                  <a:lnTo>
                    <a:pt x="369" y="830"/>
                  </a:lnTo>
                  <a:lnTo>
                    <a:pt x="369" y="806"/>
                  </a:lnTo>
                  <a:lnTo>
                    <a:pt x="369" y="782"/>
                  </a:lnTo>
                  <a:lnTo>
                    <a:pt x="369" y="759"/>
                  </a:lnTo>
                  <a:lnTo>
                    <a:pt x="369" y="735"/>
                  </a:lnTo>
                  <a:lnTo>
                    <a:pt x="369" y="711"/>
                  </a:lnTo>
                  <a:lnTo>
                    <a:pt x="369" y="687"/>
                  </a:lnTo>
                  <a:lnTo>
                    <a:pt x="369" y="662"/>
                  </a:lnTo>
                  <a:lnTo>
                    <a:pt x="369" y="638"/>
                  </a:lnTo>
                  <a:lnTo>
                    <a:pt x="369" y="615"/>
                  </a:lnTo>
                  <a:lnTo>
                    <a:pt x="369" y="590"/>
                  </a:lnTo>
                  <a:lnTo>
                    <a:pt x="369" y="567"/>
                  </a:lnTo>
                  <a:lnTo>
                    <a:pt x="369" y="542"/>
                  </a:lnTo>
                  <a:lnTo>
                    <a:pt x="369" y="526"/>
                  </a:lnTo>
                  <a:lnTo>
                    <a:pt x="369" y="509"/>
                  </a:lnTo>
                  <a:lnTo>
                    <a:pt x="369" y="502"/>
                  </a:lnTo>
                  <a:lnTo>
                    <a:pt x="369" y="474"/>
                  </a:lnTo>
                  <a:lnTo>
                    <a:pt x="369" y="461"/>
                  </a:lnTo>
                  <a:lnTo>
                    <a:pt x="369" y="458"/>
                  </a:lnTo>
                  <a:lnTo>
                    <a:pt x="369" y="427"/>
                  </a:lnTo>
                  <a:lnTo>
                    <a:pt x="369" y="421"/>
                  </a:lnTo>
                  <a:lnTo>
                    <a:pt x="369" y="387"/>
                  </a:lnTo>
                  <a:lnTo>
                    <a:pt x="369" y="354"/>
                  </a:lnTo>
                  <a:lnTo>
                    <a:pt x="369" y="340"/>
                  </a:lnTo>
                  <a:lnTo>
                    <a:pt x="369" y="329"/>
                  </a:lnTo>
                  <a:lnTo>
                    <a:pt x="369" y="324"/>
                  </a:lnTo>
                  <a:lnTo>
                    <a:pt x="368" y="319"/>
                  </a:lnTo>
                  <a:lnTo>
                    <a:pt x="361" y="304"/>
                  </a:lnTo>
                  <a:lnTo>
                    <a:pt x="360" y="301"/>
                  </a:lnTo>
                  <a:lnTo>
                    <a:pt x="360" y="298"/>
                  </a:lnTo>
                  <a:lnTo>
                    <a:pt x="360" y="292"/>
                  </a:lnTo>
                  <a:lnTo>
                    <a:pt x="360" y="290"/>
                  </a:lnTo>
                  <a:lnTo>
                    <a:pt x="360" y="286"/>
                  </a:lnTo>
                  <a:lnTo>
                    <a:pt x="357" y="280"/>
                  </a:lnTo>
                  <a:lnTo>
                    <a:pt x="356" y="276"/>
                  </a:lnTo>
                  <a:lnTo>
                    <a:pt x="358" y="271"/>
                  </a:lnTo>
                  <a:lnTo>
                    <a:pt x="358" y="270"/>
                  </a:lnTo>
                  <a:lnTo>
                    <a:pt x="357" y="269"/>
                  </a:lnTo>
                  <a:lnTo>
                    <a:pt x="351" y="252"/>
                  </a:lnTo>
                  <a:lnTo>
                    <a:pt x="348" y="248"/>
                  </a:lnTo>
                  <a:lnTo>
                    <a:pt x="347" y="246"/>
                  </a:lnTo>
                  <a:lnTo>
                    <a:pt x="347" y="243"/>
                  </a:lnTo>
                  <a:lnTo>
                    <a:pt x="349" y="240"/>
                  </a:lnTo>
                  <a:lnTo>
                    <a:pt x="352" y="234"/>
                  </a:lnTo>
                  <a:lnTo>
                    <a:pt x="353" y="231"/>
                  </a:lnTo>
                  <a:lnTo>
                    <a:pt x="354" y="230"/>
                  </a:lnTo>
                  <a:lnTo>
                    <a:pt x="356" y="227"/>
                  </a:lnTo>
                  <a:lnTo>
                    <a:pt x="359" y="225"/>
                  </a:lnTo>
                  <a:lnTo>
                    <a:pt x="362" y="219"/>
                  </a:lnTo>
                  <a:lnTo>
                    <a:pt x="364" y="215"/>
                  </a:lnTo>
                  <a:lnTo>
                    <a:pt x="364" y="213"/>
                  </a:lnTo>
                  <a:lnTo>
                    <a:pt x="365" y="211"/>
                  </a:lnTo>
                  <a:lnTo>
                    <a:pt x="367" y="206"/>
                  </a:lnTo>
                  <a:lnTo>
                    <a:pt x="368" y="200"/>
                  </a:lnTo>
                  <a:lnTo>
                    <a:pt x="368" y="197"/>
                  </a:lnTo>
                  <a:lnTo>
                    <a:pt x="370" y="193"/>
                  </a:lnTo>
                  <a:lnTo>
                    <a:pt x="370" y="191"/>
                  </a:lnTo>
                  <a:lnTo>
                    <a:pt x="369" y="187"/>
                  </a:lnTo>
                  <a:lnTo>
                    <a:pt x="366" y="181"/>
                  </a:lnTo>
                  <a:lnTo>
                    <a:pt x="365" y="175"/>
                  </a:lnTo>
                  <a:lnTo>
                    <a:pt x="362" y="170"/>
                  </a:lnTo>
                  <a:lnTo>
                    <a:pt x="361" y="168"/>
                  </a:lnTo>
                  <a:lnTo>
                    <a:pt x="360" y="160"/>
                  </a:lnTo>
                  <a:lnTo>
                    <a:pt x="360" y="152"/>
                  </a:lnTo>
                  <a:lnTo>
                    <a:pt x="359" y="144"/>
                  </a:lnTo>
                  <a:lnTo>
                    <a:pt x="360" y="142"/>
                  </a:lnTo>
                  <a:lnTo>
                    <a:pt x="360" y="139"/>
                  </a:lnTo>
                  <a:lnTo>
                    <a:pt x="373" y="128"/>
                  </a:lnTo>
                  <a:lnTo>
                    <a:pt x="376" y="121"/>
                  </a:lnTo>
                  <a:lnTo>
                    <a:pt x="378" y="119"/>
                  </a:lnTo>
                  <a:lnTo>
                    <a:pt x="382" y="115"/>
                  </a:lnTo>
                  <a:lnTo>
                    <a:pt x="382" y="114"/>
                  </a:lnTo>
                  <a:lnTo>
                    <a:pt x="381" y="112"/>
                  </a:lnTo>
                  <a:lnTo>
                    <a:pt x="380" y="109"/>
                  </a:lnTo>
                  <a:lnTo>
                    <a:pt x="380" y="107"/>
                  </a:lnTo>
                  <a:lnTo>
                    <a:pt x="376" y="101"/>
                  </a:lnTo>
                  <a:lnTo>
                    <a:pt x="373" y="98"/>
                  </a:lnTo>
                  <a:lnTo>
                    <a:pt x="373" y="97"/>
                  </a:lnTo>
                  <a:lnTo>
                    <a:pt x="373" y="96"/>
                  </a:lnTo>
                  <a:lnTo>
                    <a:pt x="374" y="92"/>
                  </a:lnTo>
                  <a:lnTo>
                    <a:pt x="372" y="89"/>
                  </a:lnTo>
                  <a:lnTo>
                    <a:pt x="369" y="87"/>
                  </a:lnTo>
                  <a:lnTo>
                    <a:pt x="360" y="85"/>
                  </a:lnTo>
                  <a:lnTo>
                    <a:pt x="358" y="84"/>
                  </a:lnTo>
                  <a:lnTo>
                    <a:pt x="356" y="83"/>
                  </a:lnTo>
                  <a:lnTo>
                    <a:pt x="354" y="82"/>
                  </a:lnTo>
                  <a:lnTo>
                    <a:pt x="353" y="82"/>
                  </a:lnTo>
                  <a:lnTo>
                    <a:pt x="352" y="81"/>
                  </a:lnTo>
                  <a:lnTo>
                    <a:pt x="351" y="81"/>
                  </a:lnTo>
                  <a:lnTo>
                    <a:pt x="350" y="81"/>
                  </a:lnTo>
                  <a:lnTo>
                    <a:pt x="349" y="82"/>
                  </a:lnTo>
                  <a:lnTo>
                    <a:pt x="346" y="81"/>
                  </a:lnTo>
                  <a:lnTo>
                    <a:pt x="345" y="81"/>
                  </a:lnTo>
                  <a:lnTo>
                    <a:pt x="344" y="83"/>
                  </a:lnTo>
                  <a:lnTo>
                    <a:pt x="337" y="85"/>
                  </a:lnTo>
                  <a:lnTo>
                    <a:pt x="317" y="83"/>
                  </a:lnTo>
                  <a:lnTo>
                    <a:pt x="303" y="84"/>
                  </a:lnTo>
                  <a:lnTo>
                    <a:pt x="301" y="83"/>
                  </a:lnTo>
                  <a:lnTo>
                    <a:pt x="297" y="80"/>
                  </a:lnTo>
                  <a:lnTo>
                    <a:pt x="294" y="79"/>
                  </a:lnTo>
                  <a:lnTo>
                    <a:pt x="294" y="78"/>
                  </a:lnTo>
                  <a:lnTo>
                    <a:pt x="294" y="77"/>
                  </a:lnTo>
                  <a:lnTo>
                    <a:pt x="296" y="76"/>
                  </a:lnTo>
                  <a:lnTo>
                    <a:pt x="284" y="72"/>
                  </a:lnTo>
                  <a:lnTo>
                    <a:pt x="272" y="68"/>
                  </a:lnTo>
                  <a:lnTo>
                    <a:pt x="261" y="68"/>
                  </a:lnTo>
                  <a:lnTo>
                    <a:pt x="251" y="67"/>
                  </a:lnTo>
                  <a:lnTo>
                    <a:pt x="251" y="67"/>
                  </a:lnTo>
                  <a:lnTo>
                    <a:pt x="250" y="66"/>
                  </a:lnTo>
                  <a:lnTo>
                    <a:pt x="249" y="66"/>
                  </a:lnTo>
                  <a:lnTo>
                    <a:pt x="245" y="66"/>
                  </a:lnTo>
                  <a:lnTo>
                    <a:pt x="244" y="65"/>
                  </a:lnTo>
                  <a:lnTo>
                    <a:pt x="245" y="69"/>
                  </a:lnTo>
                  <a:lnTo>
                    <a:pt x="245" y="70"/>
                  </a:lnTo>
                  <a:lnTo>
                    <a:pt x="244" y="70"/>
                  </a:lnTo>
                  <a:lnTo>
                    <a:pt x="243" y="67"/>
                  </a:lnTo>
                  <a:lnTo>
                    <a:pt x="243" y="66"/>
                  </a:lnTo>
                  <a:lnTo>
                    <a:pt x="242" y="66"/>
                  </a:lnTo>
                  <a:lnTo>
                    <a:pt x="241" y="66"/>
                  </a:lnTo>
                  <a:lnTo>
                    <a:pt x="240" y="65"/>
                  </a:lnTo>
                  <a:lnTo>
                    <a:pt x="239" y="62"/>
                  </a:lnTo>
                  <a:lnTo>
                    <a:pt x="237" y="60"/>
                  </a:lnTo>
                  <a:lnTo>
                    <a:pt x="236" y="58"/>
                  </a:lnTo>
                  <a:lnTo>
                    <a:pt x="235" y="58"/>
                  </a:lnTo>
                  <a:lnTo>
                    <a:pt x="233" y="58"/>
                  </a:lnTo>
                  <a:lnTo>
                    <a:pt x="229" y="56"/>
                  </a:lnTo>
                  <a:lnTo>
                    <a:pt x="227" y="56"/>
                  </a:lnTo>
                  <a:lnTo>
                    <a:pt x="227" y="53"/>
                  </a:lnTo>
                  <a:lnTo>
                    <a:pt x="229" y="46"/>
                  </a:lnTo>
                  <a:lnTo>
                    <a:pt x="229" y="47"/>
                  </a:lnTo>
                  <a:lnTo>
                    <a:pt x="230" y="48"/>
                  </a:lnTo>
                  <a:lnTo>
                    <a:pt x="230" y="49"/>
                  </a:lnTo>
                  <a:lnTo>
                    <a:pt x="231" y="50"/>
                  </a:lnTo>
                  <a:lnTo>
                    <a:pt x="232" y="44"/>
                  </a:lnTo>
                  <a:lnTo>
                    <a:pt x="232" y="42"/>
                  </a:lnTo>
                  <a:lnTo>
                    <a:pt x="231" y="42"/>
                  </a:lnTo>
                  <a:lnTo>
                    <a:pt x="230" y="40"/>
                  </a:lnTo>
                  <a:lnTo>
                    <a:pt x="230" y="39"/>
                  </a:lnTo>
                  <a:lnTo>
                    <a:pt x="229" y="34"/>
                  </a:lnTo>
                  <a:lnTo>
                    <a:pt x="229" y="33"/>
                  </a:lnTo>
                  <a:lnTo>
                    <a:pt x="230" y="31"/>
                  </a:lnTo>
                  <a:lnTo>
                    <a:pt x="230" y="30"/>
                  </a:lnTo>
                  <a:lnTo>
                    <a:pt x="230" y="29"/>
                  </a:lnTo>
                  <a:lnTo>
                    <a:pt x="230" y="28"/>
                  </a:lnTo>
                  <a:lnTo>
                    <a:pt x="228" y="27"/>
                  </a:lnTo>
                  <a:lnTo>
                    <a:pt x="225" y="26"/>
                  </a:lnTo>
                  <a:lnTo>
                    <a:pt x="221" y="26"/>
                  </a:lnTo>
                  <a:lnTo>
                    <a:pt x="220" y="25"/>
                  </a:lnTo>
                  <a:lnTo>
                    <a:pt x="217" y="25"/>
                  </a:lnTo>
                  <a:lnTo>
                    <a:pt x="216" y="25"/>
                  </a:lnTo>
                  <a:lnTo>
                    <a:pt x="213" y="24"/>
                  </a:lnTo>
                  <a:lnTo>
                    <a:pt x="212" y="24"/>
                  </a:lnTo>
                  <a:lnTo>
                    <a:pt x="212" y="23"/>
                  </a:lnTo>
                  <a:lnTo>
                    <a:pt x="208" y="20"/>
                  </a:lnTo>
                  <a:lnTo>
                    <a:pt x="190" y="15"/>
                  </a:lnTo>
                  <a:lnTo>
                    <a:pt x="187" y="14"/>
                  </a:lnTo>
                  <a:lnTo>
                    <a:pt x="186" y="14"/>
                  </a:lnTo>
                  <a:lnTo>
                    <a:pt x="184" y="13"/>
                  </a:lnTo>
                  <a:lnTo>
                    <a:pt x="183" y="13"/>
                  </a:lnTo>
                  <a:lnTo>
                    <a:pt x="175" y="8"/>
                  </a:lnTo>
                  <a:lnTo>
                    <a:pt x="173" y="7"/>
                  </a:lnTo>
                  <a:lnTo>
                    <a:pt x="165" y="7"/>
                  </a:lnTo>
                  <a:lnTo>
                    <a:pt x="163" y="6"/>
                  </a:lnTo>
                  <a:lnTo>
                    <a:pt x="160" y="3"/>
                  </a:lnTo>
                  <a:lnTo>
                    <a:pt x="160" y="3"/>
                  </a:lnTo>
                  <a:lnTo>
                    <a:pt x="160" y="2"/>
                  </a:lnTo>
                  <a:lnTo>
                    <a:pt x="159" y="1"/>
                  </a:lnTo>
                  <a:lnTo>
                    <a:pt x="158" y="1"/>
                  </a:lnTo>
                  <a:lnTo>
                    <a:pt x="157" y="1"/>
                  </a:lnTo>
                  <a:lnTo>
                    <a:pt x="156" y="1"/>
                  </a:lnTo>
                  <a:lnTo>
                    <a:pt x="155" y="3"/>
                  </a:lnTo>
                  <a:lnTo>
                    <a:pt x="154" y="3"/>
                  </a:lnTo>
                  <a:lnTo>
                    <a:pt x="138" y="4"/>
                  </a:lnTo>
                  <a:lnTo>
                    <a:pt x="134" y="4"/>
                  </a:lnTo>
                  <a:lnTo>
                    <a:pt x="131" y="3"/>
                  </a:lnTo>
                  <a:lnTo>
                    <a:pt x="127" y="2"/>
                  </a:lnTo>
                  <a:lnTo>
                    <a:pt x="126" y="0"/>
                  </a:lnTo>
                  <a:lnTo>
                    <a:pt x="123" y="2"/>
                  </a:lnTo>
                  <a:lnTo>
                    <a:pt x="119" y="2"/>
                  </a:lnTo>
                  <a:lnTo>
                    <a:pt x="118" y="2"/>
                  </a:lnTo>
                  <a:lnTo>
                    <a:pt x="106" y="13"/>
                  </a:lnTo>
                  <a:lnTo>
                    <a:pt x="103" y="14"/>
                  </a:lnTo>
                  <a:lnTo>
                    <a:pt x="97" y="16"/>
                  </a:lnTo>
                  <a:lnTo>
                    <a:pt x="94" y="16"/>
                  </a:lnTo>
                  <a:lnTo>
                    <a:pt x="80" y="15"/>
                  </a:lnTo>
                  <a:lnTo>
                    <a:pt x="77" y="16"/>
                  </a:lnTo>
                  <a:lnTo>
                    <a:pt x="67" y="20"/>
                  </a:lnTo>
                  <a:lnTo>
                    <a:pt x="57" y="27"/>
                  </a:lnTo>
                  <a:lnTo>
                    <a:pt x="40" y="34"/>
                  </a:lnTo>
                  <a:lnTo>
                    <a:pt x="29" y="44"/>
                  </a:lnTo>
                  <a:lnTo>
                    <a:pt x="28" y="45"/>
                  </a:lnTo>
                  <a:lnTo>
                    <a:pt x="26" y="46"/>
                  </a:lnTo>
                  <a:lnTo>
                    <a:pt x="24" y="48"/>
                  </a:lnTo>
                  <a:lnTo>
                    <a:pt x="22" y="49"/>
                  </a:lnTo>
                  <a:lnTo>
                    <a:pt x="18" y="53"/>
                  </a:lnTo>
                  <a:lnTo>
                    <a:pt x="17" y="55"/>
                  </a:lnTo>
                  <a:lnTo>
                    <a:pt x="3" y="69"/>
                  </a:lnTo>
                  <a:lnTo>
                    <a:pt x="1" y="72"/>
                  </a:lnTo>
                  <a:lnTo>
                    <a:pt x="0" y="76"/>
                  </a:lnTo>
                  <a:lnTo>
                    <a:pt x="0" y="137"/>
                  </a:lnTo>
                  <a:lnTo>
                    <a:pt x="1" y="139"/>
                  </a:lnTo>
                  <a:lnTo>
                    <a:pt x="4" y="143"/>
                  </a:lnTo>
                  <a:lnTo>
                    <a:pt x="5" y="144"/>
                  </a:lnTo>
                  <a:lnTo>
                    <a:pt x="8" y="151"/>
                  </a:lnTo>
                  <a:lnTo>
                    <a:pt x="9" y="153"/>
                  </a:lnTo>
                  <a:lnTo>
                    <a:pt x="9" y="164"/>
                  </a:lnTo>
                  <a:lnTo>
                    <a:pt x="9" y="168"/>
                  </a:lnTo>
                  <a:lnTo>
                    <a:pt x="5" y="178"/>
                  </a:lnTo>
                  <a:lnTo>
                    <a:pt x="1" y="187"/>
                  </a:lnTo>
                  <a:lnTo>
                    <a:pt x="0" y="189"/>
                  </a:lnTo>
                  <a:lnTo>
                    <a:pt x="0" y="968"/>
                  </a:lnTo>
                  <a:lnTo>
                    <a:pt x="0" y="968"/>
                  </a:lnTo>
                  <a:lnTo>
                    <a:pt x="9" y="97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2065">
              <a:extLst>
                <a:ext uri="{FF2B5EF4-FFF2-40B4-BE49-F238E27FC236}">
                  <a16:creationId xmlns:a16="http://schemas.microsoft.com/office/drawing/2014/main" id="{E4C2662E-551A-4B27-BF5B-952FA2B265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0375" y="4425951"/>
              <a:ext cx="715963" cy="493713"/>
            </a:xfrm>
            <a:custGeom>
              <a:avLst/>
              <a:gdLst>
                <a:gd name="T0" fmla="*/ 444 w 451"/>
                <a:gd name="T1" fmla="*/ 303 h 311"/>
                <a:gd name="T2" fmla="*/ 437 w 451"/>
                <a:gd name="T3" fmla="*/ 298 h 311"/>
                <a:gd name="T4" fmla="*/ 430 w 451"/>
                <a:gd name="T5" fmla="*/ 292 h 311"/>
                <a:gd name="T6" fmla="*/ 422 w 451"/>
                <a:gd name="T7" fmla="*/ 290 h 311"/>
                <a:gd name="T8" fmla="*/ 408 w 451"/>
                <a:gd name="T9" fmla="*/ 282 h 311"/>
                <a:gd name="T10" fmla="*/ 396 w 451"/>
                <a:gd name="T11" fmla="*/ 275 h 311"/>
                <a:gd name="T12" fmla="*/ 391 w 451"/>
                <a:gd name="T13" fmla="*/ 268 h 311"/>
                <a:gd name="T14" fmla="*/ 390 w 451"/>
                <a:gd name="T15" fmla="*/ 256 h 311"/>
                <a:gd name="T16" fmla="*/ 391 w 451"/>
                <a:gd name="T17" fmla="*/ 245 h 311"/>
                <a:gd name="T18" fmla="*/ 384 w 451"/>
                <a:gd name="T19" fmla="*/ 237 h 311"/>
                <a:gd name="T20" fmla="*/ 373 w 451"/>
                <a:gd name="T21" fmla="*/ 233 h 311"/>
                <a:gd name="T22" fmla="*/ 365 w 451"/>
                <a:gd name="T23" fmla="*/ 221 h 311"/>
                <a:gd name="T24" fmla="*/ 342 w 451"/>
                <a:gd name="T25" fmla="*/ 211 h 311"/>
                <a:gd name="T26" fmla="*/ 329 w 451"/>
                <a:gd name="T27" fmla="*/ 206 h 311"/>
                <a:gd name="T28" fmla="*/ 313 w 451"/>
                <a:gd name="T29" fmla="*/ 206 h 311"/>
                <a:gd name="T30" fmla="*/ 306 w 451"/>
                <a:gd name="T31" fmla="*/ 194 h 311"/>
                <a:gd name="T32" fmla="*/ 313 w 451"/>
                <a:gd name="T33" fmla="*/ 180 h 311"/>
                <a:gd name="T34" fmla="*/ 305 w 451"/>
                <a:gd name="T35" fmla="*/ 175 h 311"/>
                <a:gd name="T36" fmla="*/ 279 w 451"/>
                <a:gd name="T37" fmla="*/ 173 h 311"/>
                <a:gd name="T38" fmla="*/ 267 w 451"/>
                <a:gd name="T39" fmla="*/ 172 h 311"/>
                <a:gd name="T40" fmla="*/ 258 w 451"/>
                <a:gd name="T41" fmla="*/ 172 h 311"/>
                <a:gd name="T42" fmla="*/ 264 w 451"/>
                <a:gd name="T43" fmla="*/ 154 h 311"/>
                <a:gd name="T44" fmla="*/ 254 w 451"/>
                <a:gd name="T45" fmla="*/ 150 h 311"/>
                <a:gd name="T46" fmla="*/ 263 w 451"/>
                <a:gd name="T47" fmla="*/ 137 h 311"/>
                <a:gd name="T48" fmla="*/ 268 w 451"/>
                <a:gd name="T49" fmla="*/ 126 h 311"/>
                <a:gd name="T50" fmla="*/ 268 w 451"/>
                <a:gd name="T51" fmla="*/ 114 h 311"/>
                <a:gd name="T52" fmla="*/ 273 w 451"/>
                <a:gd name="T53" fmla="*/ 99 h 311"/>
                <a:gd name="T54" fmla="*/ 211 w 451"/>
                <a:gd name="T55" fmla="*/ 8 h 311"/>
                <a:gd name="T56" fmla="*/ 195 w 451"/>
                <a:gd name="T57" fmla="*/ 2 h 311"/>
                <a:gd name="T58" fmla="*/ 186 w 451"/>
                <a:gd name="T59" fmla="*/ 0 h 311"/>
                <a:gd name="T60" fmla="*/ 179 w 451"/>
                <a:gd name="T61" fmla="*/ 2 h 311"/>
                <a:gd name="T62" fmla="*/ 170 w 451"/>
                <a:gd name="T63" fmla="*/ 5 h 311"/>
                <a:gd name="T64" fmla="*/ 162 w 451"/>
                <a:gd name="T65" fmla="*/ 9 h 311"/>
                <a:gd name="T66" fmla="*/ 148 w 451"/>
                <a:gd name="T67" fmla="*/ 15 h 311"/>
                <a:gd name="T68" fmla="*/ 140 w 451"/>
                <a:gd name="T69" fmla="*/ 23 h 311"/>
                <a:gd name="T70" fmla="*/ 133 w 451"/>
                <a:gd name="T71" fmla="*/ 25 h 311"/>
                <a:gd name="T72" fmla="*/ 126 w 451"/>
                <a:gd name="T73" fmla="*/ 27 h 311"/>
                <a:gd name="T74" fmla="*/ 126 w 451"/>
                <a:gd name="T75" fmla="*/ 40 h 311"/>
                <a:gd name="T76" fmla="*/ 126 w 451"/>
                <a:gd name="T77" fmla="*/ 49 h 311"/>
                <a:gd name="T78" fmla="*/ 123 w 451"/>
                <a:gd name="T79" fmla="*/ 56 h 311"/>
                <a:gd name="T80" fmla="*/ 116 w 451"/>
                <a:gd name="T81" fmla="*/ 60 h 311"/>
                <a:gd name="T82" fmla="*/ 103 w 451"/>
                <a:gd name="T83" fmla="*/ 75 h 311"/>
                <a:gd name="T84" fmla="*/ 87 w 451"/>
                <a:gd name="T85" fmla="*/ 82 h 311"/>
                <a:gd name="T86" fmla="*/ 80 w 451"/>
                <a:gd name="T87" fmla="*/ 93 h 311"/>
                <a:gd name="T88" fmla="*/ 76 w 451"/>
                <a:gd name="T89" fmla="*/ 94 h 311"/>
                <a:gd name="T90" fmla="*/ 72 w 451"/>
                <a:gd name="T91" fmla="*/ 103 h 311"/>
                <a:gd name="T92" fmla="*/ 70 w 451"/>
                <a:gd name="T93" fmla="*/ 106 h 311"/>
                <a:gd name="T94" fmla="*/ 62 w 451"/>
                <a:gd name="T95" fmla="*/ 114 h 311"/>
                <a:gd name="T96" fmla="*/ 58 w 451"/>
                <a:gd name="T97" fmla="*/ 119 h 311"/>
                <a:gd name="T98" fmla="*/ 54 w 451"/>
                <a:gd name="T99" fmla="*/ 122 h 311"/>
                <a:gd name="T100" fmla="*/ 40 w 451"/>
                <a:gd name="T101" fmla="*/ 128 h 311"/>
                <a:gd name="T102" fmla="*/ 35 w 451"/>
                <a:gd name="T103" fmla="*/ 132 h 311"/>
                <a:gd name="T104" fmla="*/ 31 w 451"/>
                <a:gd name="T105" fmla="*/ 141 h 311"/>
                <a:gd name="T106" fmla="*/ 17 w 451"/>
                <a:gd name="T107" fmla="*/ 143 h 311"/>
                <a:gd name="T108" fmla="*/ 8 w 451"/>
                <a:gd name="T109" fmla="*/ 143 h 311"/>
                <a:gd name="T110" fmla="*/ 4 w 451"/>
                <a:gd name="T111" fmla="*/ 142 h 311"/>
                <a:gd name="T112" fmla="*/ 0 w 451"/>
                <a:gd name="T113" fmla="*/ 145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51" h="311">
                  <a:moveTo>
                    <a:pt x="450" y="310"/>
                  </a:moveTo>
                  <a:lnTo>
                    <a:pt x="449" y="310"/>
                  </a:lnTo>
                  <a:lnTo>
                    <a:pt x="448" y="310"/>
                  </a:lnTo>
                  <a:lnTo>
                    <a:pt x="448" y="308"/>
                  </a:lnTo>
                  <a:lnTo>
                    <a:pt x="447" y="304"/>
                  </a:lnTo>
                  <a:lnTo>
                    <a:pt x="447" y="303"/>
                  </a:lnTo>
                  <a:lnTo>
                    <a:pt x="444" y="303"/>
                  </a:lnTo>
                  <a:lnTo>
                    <a:pt x="444" y="302"/>
                  </a:lnTo>
                  <a:lnTo>
                    <a:pt x="443" y="301"/>
                  </a:lnTo>
                  <a:lnTo>
                    <a:pt x="442" y="300"/>
                  </a:lnTo>
                  <a:lnTo>
                    <a:pt x="440" y="300"/>
                  </a:lnTo>
                  <a:lnTo>
                    <a:pt x="439" y="300"/>
                  </a:lnTo>
                  <a:lnTo>
                    <a:pt x="438" y="299"/>
                  </a:lnTo>
                  <a:lnTo>
                    <a:pt x="437" y="298"/>
                  </a:lnTo>
                  <a:lnTo>
                    <a:pt x="437" y="297"/>
                  </a:lnTo>
                  <a:lnTo>
                    <a:pt x="437" y="296"/>
                  </a:lnTo>
                  <a:lnTo>
                    <a:pt x="435" y="295"/>
                  </a:lnTo>
                  <a:lnTo>
                    <a:pt x="431" y="295"/>
                  </a:lnTo>
                  <a:lnTo>
                    <a:pt x="430" y="294"/>
                  </a:lnTo>
                  <a:lnTo>
                    <a:pt x="430" y="293"/>
                  </a:lnTo>
                  <a:lnTo>
                    <a:pt x="430" y="292"/>
                  </a:lnTo>
                  <a:lnTo>
                    <a:pt x="430" y="292"/>
                  </a:lnTo>
                  <a:lnTo>
                    <a:pt x="428" y="292"/>
                  </a:lnTo>
                  <a:lnTo>
                    <a:pt x="427" y="292"/>
                  </a:lnTo>
                  <a:lnTo>
                    <a:pt x="425" y="290"/>
                  </a:lnTo>
                  <a:lnTo>
                    <a:pt x="424" y="290"/>
                  </a:lnTo>
                  <a:lnTo>
                    <a:pt x="423" y="290"/>
                  </a:lnTo>
                  <a:lnTo>
                    <a:pt x="422" y="290"/>
                  </a:lnTo>
                  <a:lnTo>
                    <a:pt x="422" y="288"/>
                  </a:lnTo>
                  <a:lnTo>
                    <a:pt x="420" y="287"/>
                  </a:lnTo>
                  <a:lnTo>
                    <a:pt x="415" y="286"/>
                  </a:lnTo>
                  <a:lnTo>
                    <a:pt x="414" y="285"/>
                  </a:lnTo>
                  <a:lnTo>
                    <a:pt x="410" y="283"/>
                  </a:lnTo>
                  <a:lnTo>
                    <a:pt x="409" y="282"/>
                  </a:lnTo>
                  <a:lnTo>
                    <a:pt x="408" y="282"/>
                  </a:lnTo>
                  <a:lnTo>
                    <a:pt x="407" y="282"/>
                  </a:lnTo>
                  <a:lnTo>
                    <a:pt x="405" y="282"/>
                  </a:lnTo>
                  <a:lnTo>
                    <a:pt x="401" y="279"/>
                  </a:lnTo>
                  <a:lnTo>
                    <a:pt x="398" y="277"/>
                  </a:lnTo>
                  <a:lnTo>
                    <a:pt x="397" y="276"/>
                  </a:lnTo>
                  <a:lnTo>
                    <a:pt x="396" y="276"/>
                  </a:lnTo>
                  <a:lnTo>
                    <a:pt x="396" y="275"/>
                  </a:lnTo>
                  <a:lnTo>
                    <a:pt x="395" y="272"/>
                  </a:lnTo>
                  <a:lnTo>
                    <a:pt x="394" y="271"/>
                  </a:lnTo>
                  <a:lnTo>
                    <a:pt x="394" y="270"/>
                  </a:lnTo>
                  <a:lnTo>
                    <a:pt x="392" y="270"/>
                  </a:lnTo>
                  <a:lnTo>
                    <a:pt x="391" y="269"/>
                  </a:lnTo>
                  <a:lnTo>
                    <a:pt x="391" y="268"/>
                  </a:lnTo>
                  <a:lnTo>
                    <a:pt x="391" y="268"/>
                  </a:lnTo>
                  <a:lnTo>
                    <a:pt x="390" y="267"/>
                  </a:lnTo>
                  <a:lnTo>
                    <a:pt x="384" y="264"/>
                  </a:lnTo>
                  <a:lnTo>
                    <a:pt x="383" y="260"/>
                  </a:lnTo>
                  <a:lnTo>
                    <a:pt x="383" y="260"/>
                  </a:lnTo>
                  <a:lnTo>
                    <a:pt x="383" y="259"/>
                  </a:lnTo>
                  <a:lnTo>
                    <a:pt x="384" y="258"/>
                  </a:lnTo>
                  <a:lnTo>
                    <a:pt x="390" y="256"/>
                  </a:lnTo>
                  <a:lnTo>
                    <a:pt x="391" y="254"/>
                  </a:lnTo>
                  <a:lnTo>
                    <a:pt x="391" y="252"/>
                  </a:lnTo>
                  <a:lnTo>
                    <a:pt x="391" y="252"/>
                  </a:lnTo>
                  <a:lnTo>
                    <a:pt x="391" y="251"/>
                  </a:lnTo>
                  <a:lnTo>
                    <a:pt x="391" y="250"/>
                  </a:lnTo>
                  <a:lnTo>
                    <a:pt x="391" y="246"/>
                  </a:lnTo>
                  <a:lnTo>
                    <a:pt x="391" y="245"/>
                  </a:lnTo>
                  <a:lnTo>
                    <a:pt x="391" y="244"/>
                  </a:lnTo>
                  <a:lnTo>
                    <a:pt x="390" y="242"/>
                  </a:lnTo>
                  <a:lnTo>
                    <a:pt x="389" y="239"/>
                  </a:lnTo>
                  <a:lnTo>
                    <a:pt x="388" y="238"/>
                  </a:lnTo>
                  <a:lnTo>
                    <a:pt x="387" y="237"/>
                  </a:lnTo>
                  <a:lnTo>
                    <a:pt x="385" y="237"/>
                  </a:lnTo>
                  <a:lnTo>
                    <a:pt x="384" y="237"/>
                  </a:lnTo>
                  <a:lnTo>
                    <a:pt x="383" y="236"/>
                  </a:lnTo>
                  <a:lnTo>
                    <a:pt x="382" y="236"/>
                  </a:lnTo>
                  <a:lnTo>
                    <a:pt x="381" y="236"/>
                  </a:lnTo>
                  <a:lnTo>
                    <a:pt x="379" y="236"/>
                  </a:lnTo>
                  <a:lnTo>
                    <a:pt x="378" y="236"/>
                  </a:lnTo>
                  <a:lnTo>
                    <a:pt x="376" y="235"/>
                  </a:lnTo>
                  <a:lnTo>
                    <a:pt x="373" y="233"/>
                  </a:lnTo>
                  <a:lnTo>
                    <a:pt x="369" y="229"/>
                  </a:lnTo>
                  <a:lnTo>
                    <a:pt x="368" y="229"/>
                  </a:lnTo>
                  <a:lnTo>
                    <a:pt x="368" y="228"/>
                  </a:lnTo>
                  <a:lnTo>
                    <a:pt x="367" y="226"/>
                  </a:lnTo>
                  <a:lnTo>
                    <a:pt x="366" y="224"/>
                  </a:lnTo>
                  <a:lnTo>
                    <a:pt x="365" y="221"/>
                  </a:lnTo>
                  <a:lnTo>
                    <a:pt x="365" y="221"/>
                  </a:lnTo>
                  <a:lnTo>
                    <a:pt x="359" y="215"/>
                  </a:lnTo>
                  <a:lnTo>
                    <a:pt x="356" y="213"/>
                  </a:lnTo>
                  <a:lnTo>
                    <a:pt x="352" y="213"/>
                  </a:lnTo>
                  <a:lnTo>
                    <a:pt x="349" y="212"/>
                  </a:lnTo>
                  <a:lnTo>
                    <a:pt x="348" y="212"/>
                  </a:lnTo>
                  <a:lnTo>
                    <a:pt x="346" y="212"/>
                  </a:lnTo>
                  <a:lnTo>
                    <a:pt x="342" y="211"/>
                  </a:lnTo>
                  <a:lnTo>
                    <a:pt x="337" y="212"/>
                  </a:lnTo>
                  <a:lnTo>
                    <a:pt x="335" y="212"/>
                  </a:lnTo>
                  <a:lnTo>
                    <a:pt x="332" y="210"/>
                  </a:lnTo>
                  <a:lnTo>
                    <a:pt x="331" y="210"/>
                  </a:lnTo>
                  <a:lnTo>
                    <a:pt x="330" y="209"/>
                  </a:lnTo>
                  <a:lnTo>
                    <a:pt x="330" y="208"/>
                  </a:lnTo>
                  <a:lnTo>
                    <a:pt x="329" y="206"/>
                  </a:lnTo>
                  <a:lnTo>
                    <a:pt x="326" y="207"/>
                  </a:lnTo>
                  <a:lnTo>
                    <a:pt x="321" y="208"/>
                  </a:lnTo>
                  <a:lnTo>
                    <a:pt x="319" y="207"/>
                  </a:lnTo>
                  <a:lnTo>
                    <a:pt x="318" y="207"/>
                  </a:lnTo>
                  <a:lnTo>
                    <a:pt x="317" y="207"/>
                  </a:lnTo>
                  <a:lnTo>
                    <a:pt x="315" y="206"/>
                  </a:lnTo>
                  <a:lnTo>
                    <a:pt x="313" y="206"/>
                  </a:lnTo>
                  <a:lnTo>
                    <a:pt x="312" y="205"/>
                  </a:lnTo>
                  <a:lnTo>
                    <a:pt x="310" y="205"/>
                  </a:lnTo>
                  <a:lnTo>
                    <a:pt x="308" y="203"/>
                  </a:lnTo>
                  <a:lnTo>
                    <a:pt x="306" y="201"/>
                  </a:lnTo>
                  <a:lnTo>
                    <a:pt x="305" y="198"/>
                  </a:lnTo>
                  <a:lnTo>
                    <a:pt x="305" y="197"/>
                  </a:lnTo>
                  <a:lnTo>
                    <a:pt x="306" y="194"/>
                  </a:lnTo>
                  <a:lnTo>
                    <a:pt x="311" y="187"/>
                  </a:lnTo>
                  <a:lnTo>
                    <a:pt x="312" y="186"/>
                  </a:lnTo>
                  <a:lnTo>
                    <a:pt x="314" y="184"/>
                  </a:lnTo>
                  <a:lnTo>
                    <a:pt x="315" y="183"/>
                  </a:lnTo>
                  <a:lnTo>
                    <a:pt x="315" y="182"/>
                  </a:lnTo>
                  <a:lnTo>
                    <a:pt x="313" y="181"/>
                  </a:lnTo>
                  <a:lnTo>
                    <a:pt x="313" y="180"/>
                  </a:lnTo>
                  <a:lnTo>
                    <a:pt x="313" y="178"/>
                  </a:lnTo>
                  <a:lnTo>
                    <a:pt x="314" y="176"/>
                  </a:lnTo>
                  <a:lnTo>
                    <a:pt x="314" y="175"/>
                  </a:lnTo>
                  <a:lnTo>
                    <a:pt x="313" y="175"/>
                  </a:lnTo>
                  <a:lnTo>
                    <a:pt x="310" y="175"/>
                  </a:lnTo>
                  <a:lnTo>
                    <a:pt x="309" y="175"/>
                  </a:lnTo>
                  <a:lnTo>
                    <a:pt x="305" y="175"/>
                  </a:lnTo>
                  <a:lnTo>
                    <a:pt x="297" y="174"/>
                  </a:lnTo>
                  <a:lnTo>
                    <a:pt x="294" y="175"/>
                  </a:lnTo>
                  <a:lnTo>
                    <a:pt x="294" y="174"/>
                  </a:lnTo>
                  <a:lnTo>
                    <a:pt x="290" y="174"/>
                  </a:lnTo>
                  <a:lnTo>
                    <a:pt x="286" y="174"/>
                  </a:lnTo>
                  <a:lnTo>
                    <a:pt x="282" y="173"/>
                  </a:lnTo>
                  <a:lnTo>
                    <a:pt x="279" y="173"/>
                  </a:lnTo>
                  <a:lnTo>
                    <a:pt x="276" y="174"/>
                  </a:lnTo>
                  <a:lnTo>
                    <a:pt x="275" y="174"/>
                  </a:lnTo>
                  <a:lnTo>
                    <a:pt x="273" y="174"/>
                  </a:lnTo>
                  <a:lnTo>
                    <a:pt x="271" y="174"/>
                  </a:lnTo>
                  <a:lnTo>
                    <a:pt x="270" y="174"/>
                  </a:lnTo>
                  <a:lnTo>
                    <a:pt x="269" y="173"/>
                  </a:lnTo>
                  <a:lnTo>
                    <a:pt x="267" y="172"/>
                  </a:lnTo>
                  <a:lnTo>
                    <a:pt x="266" y="172"/>
                  </a:lnTo>
                  <a:lnTo>
                    <a:pt x="265" y="173"/>
                  </a:lnTo>
                  <a:lnTo>
                    <a:pt x="264" y="173"/>
                  </a:lnTo>
                  <a:lnTo>
                    <a:pt x="262" y="174"/>
                  </a:lnTo>
                  <a:lnTo>
                    <a:pt x="261" y="174"/>
                  </a:lnTo>
                  <a:lnTo>
                    <a:pt x="259" y="174"/>
                  </a:lnTo>
                  <a:lnTo>
                    <a:pt x="258" y="172"/>
                  </a:lnTo>
                  <a:lnTo>
                    <a:pt x="258" y="170"/>
                  </a:lnTo>
                  <a:lnTo>
                    <a:pt x="258" y="168"/>
                  </a:lnTo>
                  <a:lnTo>
                    <a:pt x="259" y="166"/>
                  </a:lnTo>
                  <a:lnTo>
                    <a:pt x="261" y="162"/>
                  </a:lnTo>
                  <a:lnTo>
                    <a:pt x="263" y="160"/>
                  </a:lnTo>
                  <a:lnTo>
                    <a:pt x="264" y="156"/>
                  </a:lnTo>
                  <a:lnTo>
                    <a:pt x="264" y="154"/>
                  </a:lnTo>
                  <a:lnTo>
                    <a:pt x="264" y="152"/>
                  </a:lnTo>
                  <a:lnTo>
                    <a:pt x="262" y="152"/>
                  </a:lnTo>
                  <a:lnTo>
                    <a:pt x="259" y="154"/>
                  </a:lnTo>
                  <a:lnTo>
                    <a:pt x="257" y="154"/>
                  </a:lnTo>
                  <a:lnTo>
                    <a:pt x="255" y="154"/>
                  </a:lnTo>
                  <a:lnTo>
                    <a:pt x="254" y="152"/>
                  </a:lnTo>
                  <a:lnTo>
                    <a:pt x="254" y="150"/>
                  </a:lnTo>
                  <a:lnTo>
                    <a:pt x="256" y="141"/>
                  </a:lnTo>
                  <a:lnTo>
                    <a:pt x="256" y="140"/>
                  </a:lnTo>
                  <a:lnTo>
                    <a:pt x="257" y="138"/>
                  </a:lnTo>
                  <a:lnTo>
                    <a:pt x="258" y="138"/>
                  </a:lnTo>
                  <a:lnTo>
                    <a:pt x="260" y="138"/>
                  </a:lnTo>
                  <a:lnTo>
                    <a:pt x="262" y="138"/>
                  </a:lnTo>
                  <a:lnTo>
                    <a:pt x="263" y="137"/>
                  </a:lnTo>
                  <a:lnTo>
                    <a:pt x="265" y="135"/>
                  </a:lnTo>
                  <a:lnTo>
                    <a:pt x="267" y="133"/>
                  </a:lnTo>
                  <a:lnTo>
                    <a:pt x="268" y="132"/>
                  </a:lnTo>
                  <a:lnTo>
                    <a:pt x="269" y="131"/>
                  </a:lnTo>
                  <a:lnTo>
                    <a:pt x="269" y="130"/>
                  </a:lnTo>
                  <a:lnTo>
                    <a:pt x="268" y="127"/>
                  </a:lnTo>
                  <a:lnTo>
                    <a:pt x="268" y="126"/>
                  </a:lnTo>
                  <a:lnTo>
                    <a:pt x="270" y="119"/>
                  </a:lnTo>
                  <a:lnTo>
                    <a:pt x="270" y="119"/>
                  </a:lnTo>
                  <a:lnTo>
                    <a:pt x="269" y="119"/>
                  </a:lnTo>
                  <a:lnTo>
                    <a:pt x="268" y="119"/>
                  </a:lnTo>
                  <a:lnTo>
                    <a:pt x="268" y="118"/>
                  </a:lnTo>
                  <a:lnTo>
                    <a:pt x="268" y="117"/>
                  </a:lnTo>
                  <a:lnTo>
                    <a:pt x="268" y="114"/>
                  </a:lnTo>
                  <a:lnTo>
                    <a:pt x="267" y="113"/>
                  </a:lnTo>
                  <a:lnTo>
                    <a:pt x="267" y="111"/>
                  </a:lnTo>
                  <a:lnTo>
                    <a:pt x="267" y="111"/>
                  </a:lnTo>
                  <a:lnTo>
                    <a:pt x="268" y="109"/>
                  </a:lnTo>
                  <a:lnTo>
                    <a:pt x="271" y="104"/>
                  </a:lnTo>
                  <a:lnTo>
                    <a:pt x="272" y="103"/>
                  </a:lnTo>
                  <a:lnTo>
                    <a:pt x="273" y="99"/>
                  </a:lnTo>
                  <a:lnTo>
                    <a:pt x="270" y="87"/>
                  </a:lnTo>
                  <a:lnTo>
                    <a:pt x="268" y="83"/>
                  </a:lnTo>
                  <a:lnTo>
                    <a:pt x="256" y="63"/>
                  </a:lnTo>
                  <a:lnTo>
                    <a:pt x="243" y="43"/>
                  </a:lnTo>
                  <a:lnTo>
                    <a:pt x="230" y="29"/>
                  </a:lnTo>
                  <a:lnTo>
                    <a:pt x="222" y="25"/>
                  </a:lnTo>
                  <a:lnTo>
                    <a:pt x="211" y="8"/>
                  </a:lnTo>
                  <a:lnTo>
                    <a:pt x="211" y="6"/>
                  </a:lnTo>
                  <a:lnTo>
                    <a:pt x="207" y="5"/>
                  </a:lnTo>
                  <a:lnTo>
                    <a:pt x="203" y="4"/>
                  </a:lnTo>
                  <a:lnTo>
                    <a:pt x="201" y="3"/>
                  </a:lnTo>
                  <a:lnTo>
                    <a:pt x="198" y="2"/>
                  </a:lnTo>
                  <a:lnTo>
                    <a:pt x="197" y="2"/>
                  </a:lnTo>
                  <a:lnTo>
                    <a:pt x="195" y="2"/>
                  </a:lnTo>
                  <a:lnTo>
                    <a:pt x="194" y="2"/>
                  </a:lnTo>
                  <a:lnTo>
                    <a:pt x="192" y="1"/>
                  </a:lnTo>
                  <a:lnTo>
                    <a:pt x="191" y="1"/>
                  </a:lnTo>
                  <a:lnTo>
                    <a:pt x="189" y="1"/>
                  </a:lnTo>
                  <a:lnTo>
                    <a:pt x="188" y="1"/>
                  </a:lnTo>
                  <a:lnTo>
                    <a:pt x="188" y="1"/>
                  </a:lnTo>
                  <a:lnTo>
                    <a:pt x="186" y="0"/>
                  </a:lnTo>
                  <a:lnTo>
                    <a:pt x="185" y="1"/>
                  </a:lnTo>
                  <a:lnTo>
                    <a:pt x="184" y="1"/>
                  </a:lnTo>
                  <a:lnTo>
                    <a:pt x="183" y="1"/>
                  </a:lnTo>
                  <a:lnTo>
                    <a:pt x="181" y="0"/>
                  </a:lnTo>
                  <a:lnTo>
                    <a:pt x="181" y="1"/>
                  </a:lnTo>
                  <a:lnTo>
                    <a:pt x="180" y="1"/>
                  </a:lnTo>
                  <a:lnTo>
                    <a:pt x="179" y="2"/>
                  </a:lnTo>
                  <a:lnTo>
                    <a:pt x="177" y="3"/>
                  </a:lnTo>
                  <a:lnTo>
                    <a:pt x="176" y="3"/>
                  </a:lnTo>
                  <a:lnTo>
                    <a:pt x="174" y="4"/>
                  </a:lnTo>
                  <a:lnTo>
                    <a:pt x="173" y="4"/>
                  </a:lnTo>
                  <a:lnTo>
                    <a:pt x="173" y="4"/>
                  </a:lnTo>
                  <a:lnTo>
                    <a:pt x="171" y="4"/>
                  </a:lnTo>
                  <a:lnTo>
                    <a:pt x="170" y="5"/>
                  </a:lnTo>
                  <a:lnTo>
                    <a:pt x="168" y="6"/>
                  </a:lnTo>
                  <a:lnTo>
                    <a:pt x="167" y="7"/>
                  </a:lnTo>
                  <a:lnTo>
                    <a:pt x="166" y="7"/>
                  </a:lnTo>
                  <a:lnTo>
                    <a:pt x="166" y="6"/>
                  </a:lnTo>
                  <a:lnTo>
                    <a:pt x="165" y="7"/>
                  </a:lnTo>
                  <a:lnTo>
                    <a:pt x="165" y="8"/>
                  </a:lnTo>
                  <a:lnTo>
                    <a:pt x="162" y="9"/>
                  </a:lnTo>
                  <a:lnTo>
                    <a:pt x="161" y="12"/>
                  </a:lnTo>
                  <a:lnTo>
                    <a:pt x="160" y="14"/>
                  </a:lnTo>
                  <a:lnTo>
                    <a:pt x="158" y="13"/>
                  </a:lnTo>
                  <a:lnTo>
                    <a:pt x="157" y="13"/>
                  </a:lnTo>
                  <a:lnTo>
                    <a:pt x="150" y="12"/>
                  </a:lnTo>
                  <a:lnTo>
                    <a:pt x="149" y="13"/>
                  </a:lnTo>
                  <a:lnTo>
                    <a:pt x="148" y="15"/>
                  </a:lnTo>
                  <a:lnTo>
                    <a:pt x="148" y="16"/>
                  </a:lnTo>
                  <a:lnTo>
                    <a:pt x="147" y="17"/>
                  </a:lnTo>
                  <a:lnTo>
                    <a:pt x="148" y="18"/>
                  </a:lnTo>
                  <a:lnTo>
                    <a:pt x="147" y="19"/>
                  </a:lnTo>
                  <a:lnTo>
                    <a:pt x="143" y="21"/>
                  </a:lnTo>
                  <a:lnTo>
                    <a:pt x="142" y="22"/>
                  </a:lnTo>
                  <a:lnTo>
                    <a:pt x="140" y="23"/>
                  </a:lnTo>
                  <a:lnTo>
                    <a:pt x="138" y="25"/>
                  </a:lnTo>
                  <a:lnTo>
                    <a:pt x="137" y="25"/>
                  </a:lnTo>
                  <a:lnTo>
                    <a:pt x="137" y="25"/>
                  </a:lnTo>
                  <a:lnTo>
                    <a:pt x="136" y="25"/>
                  </a:lnTo>
                  <a:lnTo>
                    <a:pt x="134" y="25"/>
                  </a:lnTo>
                  <a:lnTo>
                    <a:pt x="134" y="25"/>
                  </a:lnTo>
                  <a:lnTo>
                    <a:pt x="133" y="25"/>
                  </a:lnTo>
                  <a:lnTo>
                    <a:pt x="132" y="25"/>
                  </a:lnTo>
                  <a:lnTo>
                    <a:pt x="131" y="25"/>
                  </a:lnTo>
                  <a:lnTo>
                    <a:pt x="130" y="25"/>
                  </a:lnTo>
                  <a:lnTo>
                    <a:pt x="129" y="26"/>
                  </a:lnTo>
                  <a:lnTo>
                    <a:pt x="128" y="26"/>
                  </a:lnTo>
                  <a:lnTo>
                    <a:pt x="127" y="26"/>
                  </a:lnTo>
                  <a:lnTo>
                    <a:pt x="126" y="27"/>
                  </a:lnTo>
                  <a:lnTo>
                    <a:pt x="126" y="28"/>
                  </a:lnTo>
                  <a:lnTo>
                    <a:pt x="126" y="30"/>
                  </a:lnTo>
                  <a:lnTo>
                    <a:pt x="125" y="33"/>
                  </a:lnTo>
                  <a:lnTo>
                    <a:pt x="125" y="34"/>
                  </a:lnTo>
                  <a:lnTo>
                    <a:pt x="125" y="35"/>
                  </a:lnTo>
                  <a:lnTo>
                    <a:pt x="126" y="39"/>
                  </a:lnTo>
                  <a:lnTo>
                    <a:pt x="126" y="40"/>
                  </a:lnTo>
                  <a:lnTo>
                    <a:pt x="126" y="41"/>
                  </a:lnTo>
                  <a:lnTo>
                    <a:pt x="127" y="42"/>
                  </a:lnTo>
                  <a:lnTo>
                    <a:pt x="127" y="43"/>
                  </a:lnTo>
                  <a:lnTo>
                    <a:pt x="127" y="44"/>
                  </a:lnTo>
                  <a:lnTo>
                    <a:pt x="128" y="45"/>
                  </a:lnTo>
                  <a:lnTo>
                    <a:pt x="126" y="49"/>
                  </a:lnTo>
                  <a:lnTo>
                    <a:pt x="126" y="49"/>
                  </a:lnTo>
                  <a:lnTo>
                    <a:pt x="126" y="50"/>
                  </a:lnTo>
                  <a:lnTo>
                    <a:pt x="126" y="52"/>
                  </a:lnTo>
                  <a:lnTo>
                    <a:pt x="126" y="53"/>
                  </a:lnTo>
                  <a:lnTo>
                    <a:pt x="125" y="54"/>
                  </a:lnTo>
                  <a:lnTo>
                    <a:pt x="124" y="54"/>
                  </a:lnTo>
                  <a:lnTo>
                    <a:pt x="124" y="54"/>
                  </a:lnTo>
                  <a:lnTo>
                    <a:pt x="123" y="56"/>
                  </a:lnTo>
                  <a:lnTo>
                    <a:pt x="123" y="57"/>
                  </a:lnTo>
                  <a:lnTo>
                    <a:pt x="122" y="58"/>
                  </a:lnTo>
                  <a:lnTo>
                    <a:pt x="119" y="58"/>
                  </a:lnTo>
                  <a:lnTo>
                    <a:pt x="119" y="59"/>
                  </a:lnTo>
                  <a:lnTo>
                    <a:pt x="117" y="60"/>
                  </a:lnTo>
                  <a:lnTo>
                    <a:pt x="117" y="59"/>
                  </a:lnTo>
                  <a:lnTo>
                    <a:pt x="116" y="60"/>
                  </a:lnTo>
                  <a:lnTo>
                    <a:pt x="115" y="60"/>
                  </a:lnTo>
                  <a:lnTo>
                    <a:pt x="114" y="59"/>
                  </a:lnTo>
                  <a:lnTo>
                    <a:pt x="113" y="59"/>
                  </a:lnTo>
                  <a:lnTo>
                    <a:pt x="110" y="61"/>
                  </a:lnTo>
                  <a:lnTo>
                    <a:pt x="109" y="64"/>
                  </a:lnTo>
                  <a:lnTo>
                    <a:pt x="104" y="72"/>
                  </a:lnTo>
                  <a:lnTo>
                    <a:pt x="103" y="75"/>
                  </a:lnTo>
                  <a:lnTo>
                    <a:pt x="101" y="78"/>
                  </a:lnTo>
                  <a:lnTo>
                    <a:pt x="98" y="79"/>
                  </a:lnTo>
                  <a:lnTo>
                    <a:pt x="97" y="79"/>
                  </a:lnTo>
                  <a:lnTo>
                    <a:pt x="94" y="78"/>
                  </a:lnTo>
                  <a:lnTo>
                    <a:pt x="93" y="77"/>
                  </a:lnTo>
                  <a:lnTo>
                    <a:pt x="92" y="78"/>
                  </a:lnTo>
                  <a:lnTo>
                    <a:pt x="87" y="82"/>
                  </a:lnTo>
                  <a:lnTo>
                    <a:pt x="87" y="83"/>
                  </a:lnTo>
                  <a:lnTo>
                    <a:pt x="87" y="85"/>
                  </a:lnTo>
                  <a:lnTo>
                    <a:pt x="82" y="88"/>
                  </a:lnTo>
                  <a:lnTo>
                    <a:pt x="81" y="89"/>
                  </a:lnTo>
                  <a:lnTo>
                    <a:pt x="80" y="91"/>
                  </a:lnTo>
                  <a:lnTo>
                    <a:pt x="80" y="92"/>
                  </a:lnTo>
                  <a:lnTo>
                    <a:pt x="80" y="93"/>
                  </a:lnTo>
                  <a:lnTo>
                    <a:pt x="79" y="93"/>
                  </a:lnTo>
                  <a:lnTo>
                    <a:pt x="79" y="94"/>
                  </a:lnTo>
                  <a:lnTo>
                    <a:pt x="78" y="95"/>
                  </a:lnTo>
                  <a:lnTo>
                    <a:pt x="78" y="94"/>
                  </a:lnTo>
                  <a:lnTo>
                    <a:pt x="77" y="94"/>
                  </a:lnTo>
                  <a:lnTo>
                    <a:pt x="76" y="93"/>
                  </a:lnTo>
                  <a:lnTo>
                    <a:pt x="76" y="94"/>
                  </a:lnTo>
                  <a:lnTo>
                    <a:pt x="75" y="94"/>
                  </a:lnTo>
                  <a:lnTo>
                    <a:pt x="74" y="95"/>
                  </a:lnTo>
                  <a:lnTo>
                    <a:pt x="74" y="96"/>
                  </a:lnTo>
                  <a:lnTo>
                    <a:pt x="73" y="96"/>
                  </a:lnTo>
                  <a:lnTo>
                    <a:pt x="72" y="99"/>
                  </a:lnTo>
                  <a:lnTo>
                    <a:pt x="72" y="100"/>
                  </a:lnTo>
                  <a:lnTo>
                    <a:pt x="72" y="103"/>
                  </a:lnTo>
                  <a:lnTo>
                    <a:pt x="71" y="103"/>
                  </a:lnTo>
                  <a:lnTo>
                    <a:pt x="71" y="104"/>
                  </a:lnTo>
                  <a:lnTo>
                    <a:pt x="71" y="105"/>
                  </a:lnTo>
                  <a:lnTo>
                    <a:pt x="71" y="105"/>
                  </a:lnTo>
                  <a:lnTo>
                    <a:pt x="71" y="106"/>
                  </a:lnTo>
                  <a:lnTo>
                    <a:pt x="70" y="105"/>
                  </a:lnTo>
                  <a:lnTo>
                    <a:pt x="70" y="106"/>
                  </a:lnTo>
                  <a:lnTo>
                    <a:pt x="69" y="107"/>
                  </a:lnTo>
                  <a:lnTo>
                    <a:pt x="67" y="108"/>
                  </a:lnTo>
                  <a:lnTo>
                    <a:pt x="67" y="109"/>
                  </a:lnTo>
                  <a:lnTo>
                    <a:pt x="66" y="110"/>
                  </a:lnTo>
                  <a:lnTo>
                    <a:pt x="65" y="111"/>
                  </a:lnTo>
                  <a:lnTo>
                    <a:pt x="63" y="113"/>
                  </a:lnTo>
                  <a:lnTo>
                    <a:pt x="62" y="114"/>
                  </a:lnTo>
                  <a:lnTo>
                    <a:pt x="60" y="115"/>
                  </a:lnTo>
                  <a:lnTo>
                    <a:pt x="60" y="117"/>
                  </a:lnTo>
                  <a:lnTo>
                    <a:pt x="60" y="119"/>
                  </a:lnTo>
                  <a:lnTo>
                    <a:pt x="60" y="119"/>
                  </a:lnTo>
                  <a:lnTo>
                    <a:pt x="59" y="120"/>
                  </a:lnTo>
                  <a:lnTo>
                    <a:pt x="59" y="119"/>
                  </a:lnTo>
                  <a:lnTo>
                    <a:pt x="58" y="119"/>
                  </a:lnTo>
                  <a:lnTo>
                    <a:pt x="57" y="119"/>
                  </a:lnTo>
                  <a:lnTo>
                    <a:pt x="57" y="120"/>
                  </a:lnTo>
                  <a:lnTo>
                    <a:pt x="56" y="120"/>
                  </a:lnTo>
                  <a:lnTo>
                    <a:pt x="56" y="121"/>
                  </a:lnTo>
                  <a:lnTo>
                    <a:pt x="56" y="122"/>
                  </a:lnTo>
                  <a:lnTo>
                    <a:pt x="55" y="123"/>
                  </a:lnTo>
                  <a:lnTo>
                    <a:pt x="54" y="122"/>
                  </a:lnTo>
                  <a:lnTo>
                    <a:pt x="53" y="123"/>
                  </a:lnTo>
                  <a:lnTo>
                    <a:pt x="49" y="124"/>
                  </a:lnTo>
                  <a:lnTo>
                    <a:pt x="47" y="126"/>
                  </a:lnTo>
                  <a:lnTo>
                    <a:pt x="48" y="129"/>
                  </a:lnTo>
                  <a:lnTo>
                    <a:pt x="43" y="129"/>
                  </a:lnTo>
                  <a:lnTo>
                    <a:pt x="41" y="128"/>
                  </a:lnTo>
                  <a:lnTo>
                    <a:pt x="40" y="128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9" y="128"/>
                  </a:lnTo>
                  <a:lnTo>
                    <a:pt x="39" y="129"/>
                  </a:lnTo>
                  <a:lnTo>
                    <a:pt x="38" y="130"/>
                  </a:lnTo>
                  <a:lnTo>
                    <a:pt x="37" y="131"/>
                  </a:lnTo>
                  <a:lnTo>
                    <a:pt x="35" y="132"/>
                  </a:lnTo>
                  <a:lnTo>
                    <a:pt x="35" y="133"/>
                  </a:lnTo>
                  <a:lnTo>
                    <a:pt x="36" y="135"/>
                  </a:lnTo>
                  <a:lnTo>
                    <a:pt x="36" y="135"/>
                  </a:lnTo>
                  <a:lnTo>
                    <a:pt x="34" y="135"/>
                  </a:lnTo>
                  <a:lnTo>
                    <a:pt x="32" y="137"/>
                  </a:lnTo>
                  <a:lnTo>
                    <a:pt x="32" y="139"/>
                  </a:lnTo>
                  <a:lnTo>
                    <a:pt x="31" y="141"/>
                  </a:lnTo>
                  <a:lnTo>
                    <a:pt x="30" y="141"/>
                  </a:lnTo>
                  <a:lnTo>
                    <a:pt x="29" y="141"/>
                  </a:lnTo>
                  <a:lnTo>
                    <a:pt x="28" y="141"/>
                  </a:lnTo>
                  <a:lnTo>
                    <a:pt x="26" y="143"/>
                  </a:lnTo>
                  <a:lnTo>
                    <a:pt x="24" y="143"/>
                  </a:lnTo>
                  <a:lnTo>
                    <a:pt x="18" y="143"/>
                  </a:lnTo>
                  <a:lnTo>
                    <a:pt x="17" y="143"/>
                  </a:lnTo>
                  <a:lnTo>
                    <a:pt x="16" y="142"/>
                  </a:lnTo>
                  <a:lnTo>
                    <a:pt x="15" y="141"/>
                  </a:lnTo>
                  <a:lnTo>
                    <a:pt x="14" y="141"/>
                  </a:lnTo>
                  <a:lnTo>
                    <a:pt x="13" y="141"/>
                  </a:lnTo>
                  <a:lnTo>
                    <a:pt x="10" y="143"/>
                  </a:lnTo>
                  <a:lnTo>
                    <a:pt x="9" y="143"/>
                  </a:lnTo>
                  <a:lnTo>
                    <a:pt x="8" y="143"/>
                  </a:lnTo>
                  <a:lnTo>
                    <a:pt x="7" y="142"/>
                  </a:lnTo>
                  <a:lnTo>
                    <a:pt x="7" y="141"/>
                  </a:lnTo>
                  <a:lnTo>
                    <a:pt x="6" y="140"/>
                  </a:lnTo>
                  <a:lnTo>
                    <a:pt x="5" y="140"/>
                  </a:lnTo>
                  <a:lnTo>
                    <a:pt x="5" y="141"/>
                  </a:lnTo>
                  <a:lnTo>
                    <a:pt x="5" y="142"/>
                  </a:lnTo>
                  <a:lnTo>
                    <a:pt x="4" y="142"/>
                  </a:lnTo>
                  <a:lnTo>
                    <a:pt x="3" y="141"/>
                  </a:lnTo>
                  <a:lnTo>
                    <a:pt x="2" y="141"/>
                  </a:lnTo>
                  <a:lnTo>
                    <a:pt x="2" y="142"/>
                  </a:lnTo>
                  <a:lnTo>
                    <a:pt x="0" y="143"/>
                  </a:lnTo>
                  <a:lnTo>
                    <a:pt x="0" y="144"/>
                  </a:lnTo>
                  <a:lnTo>
                    <a:pt x="0" y="145"/>
                  </a:lnTo>
                  <a:lnTo>
                    <a:pt x="0" y="145"/>
                  </a:lnTo>
                  <a:lnTo>
                    <a:pt x="0" y="311"/>
                  </a:lnTo>
                  <a:lnTo>
                    <a:pt x="451" y="311"/>
                  </a:lnTo>
                  <a:lnTo>
                    <a:pt x="451" y="310"/>
                  </a:lnTo>
                  <a:lnTo>
                    <a:pt x="450" y="31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2067">
              <a:extLst>
                <a:ext uri="{FF2B5EF4-FFF2-40B4-BE49-F238E27FC236}">
                  <a16:creationId xmlns:a16="http://schemas.microsoft.com/office/drawing/2014/main" id="{B6F88F0F-0174-7056-FAC1-A29D4F832D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1513" y="3035301"/>
              <a:ext cx="1987550" cy="1668463"/>
            </a:xfrm>
            <a:custGeom>
              <a:avLst/>
              <a:gdLst>
                <a:gd name="T0" fmla="*/ 848 w 1252"/>
                <a:gd name="T1" fmla="*/ 18 h 1051"/>
                <a:gd name="T2" fmla="*/ 725 w 1252"/>
                <a:gd name="T3" fmla="*/ 18 h 1051"/>
                <a:gd name="T4" fmla="*/ 694 w 1252"/>
                <a:gd name="T5" fmla="*/ 19 h 1051"/>
                <a:gd name="T6" fmla="*/ 563 w 1252"/>
                <a:gd name="T7" fmla="*/ 18 h 1051"/>
                <a:gd name="T8" fmla="*/ 432 w 1252"/>
                <a:gd name="T9" fmla="*/ 18 h 1051"/>
                <a:gd name="T10" fmla="*/ 302 w 1252"/>
                <a:gd name="T11" fmla="*/ 18 h 1051"/>
                <a:gd name="T12" fmla="*/ 236 w 1252"/>
                <a:gd name="T13" fmla="*/ 109 h 1051"/>
                <a:gd name="T14" fmla="*/ 161 w 1252"/>
                <a:gd name="T15" fmla="*/ 178 h 1051"/>
                <a:gd name="T16" fmla="*/ 162 w 1252"/>
                <a:gd name="T17" fmla="*/ 473 h 1051"/>
                <a:gd name="T18" fmla="*/ 81 w 1252"/>
                <a:gd name="T19" fmla="*/ 527 h 1051"/>
                <a:gd name="T20" fmla="*/ 68 w 1252"/>
                <a:gd name="T21" fmla="*/ 576 h 1051"/>
                <a:gd name="T22" fmla="*/ 46 w 1252"/>
                <a:gd name="T23" fmla="*/ 611 h 1051"/>
                <a:gd name="T24" fmla="*/ 54 w 1252"/>
                <a:gd name="T25" fmla="*/ 637 h 1051"/>
                <a:gd name="T26" fmla="*/ 24 w 1252"/>
                <a:gd name="T27" fmla="*/ 674 h 1051"/>
                <a:gd name="T28" fmla="*/ 0 w 1252"/>
                <a:gd name="T29" fmla="*/ 738 h 1051"/>
                <a:gd name="T30" fmla="*/ 41 w 1252"/>
                <a:gd name="T31" fmla="*/ 765 h 1051"/>
                <a:gd name="T32" fmla="*/ 55 w 1252"/>
                <a:gd name="T33" fmla="*/ 824 h 1051"/>
                <a:gd name="T34" fmla="*/ 85 w 1252"/>
                <a:gd name="T35" fmla="*/ 861 h 1051"/>
                <a:gd name="T36" fmla="*/ 138 w 1252"/>
                <a:gd name="T37" fmla="*/ 980 h 1051"/>
                <a:gd name="T38" fmla="*/ 132 w 1252"/>
                <a:gd name="T39" fmla="*/ 1011 h 1051"/>
                <a:gd name="T40" fmla="*/ 128 w 1252"/>
                <a:gd name="T41" fmla="*/ 1038 h 1051"/>
                <a:gd name="T42" fmla="*/ 146 w 1252"/>
                <a:gd name="T43" fmla="*/ 1049 h 1051"/>
                <a:gd name="T44" fmla="*/ 205 w 1252"/>
                <a:gd name="T45" fmla="*/ 1026 h 1051"/>
                <a:gd name="T46" fmla="*/ 226 w 1252"/>
                <a:gd name="T47" fmla="*/ 964 h 1051"/>
                <a:gd name="T48" fmla="*/ 244 w 1252"/>
                <a:gd name="T49" fmla="*/ 930 h 1051"/>
                <a:gd name="T50" fmla="*/ 261 w 1252"/>
                <a:gd name="T51" fmla="*/ 928 h 1051"/>
                <a:gd name="T52" fmla="*/ 289 w 1252"/>
                <a:gd name="T53" fmla="*/ 923 h 1051"/>
                <a:gd name="T54" fmla="*/ 311 w 1252"/>
                <a:gd name="T55" fmla="*/ 941 h 1051"/>
                <a:gd name="T56" fmla="*/ 426 w 1252"/>
                <a:gd name="T57" fmla="*/ 982 h 1051"/>
                <a:gd name="T58" fmla="*/ 546 w 1252"/>
                <a:gd name="T59" fmla="*/ 977 h 1051"/>
                <a:gd name="T60" fmla="*/ 672 w 1252"/>
                <a:gd name="T61" fmla="*/ 971 h 1051"/>
                <a:gd name="T62" fmla="*/ 787 w 1252"/>
                <a:gd name="T63" fmla="*/ 832 h 1051"/>
                <a:gd name="T64" fmla="*/ 814 w 1252"/>
                <a:gd name="T65" fmla="*/ 783 h 1051"/>
                <a:gd name="T66" fmla="*/ 845 w 1252"/>
                <a:gd name="T67" fmla="*/ 895 h 1051"/>
                <a:gd name="T68" fmla="*/ 906 w 1252"/>
                <a:gd name="T69" fmla="*/ 964 h 1051"/>
                <a:gd name="T70" fmla="*/ 933 w 1252"/>
                <a:gd name="T71" fmla="*/ 939 h 1051"/>
                <a:gd name="T72" fmla="*/ 966 w 1252"/>
                <a:gd name="T73" fmla="*/ 901 h 1051"/>
                <a:gd name="T74" fmla="*/ 977 w 1252"/>
                <a:gd name="T75" fmla="*/ 880 h 1051"/>
                <a:gd name="T76" fmla="*/ 990 w 1252"/>
                <a:gd name="T77" fmla="*/ 814 h 1051"/>
                <a:gd name="T78" fmla="*/ 1015 w 1252"/>
                <a:gd name="T79" fmla="*/ 784 h 1051"/>
                <a:gd name="T80" fmla="*/ 1063 w 1252"/>
                <a:gd name="T81" fmla="*/ 746 h 1051"/>
                <a:gd name="T82" fmla="*/ 1088 w 1252"/>
                <a:gd name="T83" fmla="*/ 673 h 1051"/>
                <a:gd name="T84" fmla="*/ 1091 w 1252"/>
                <a:gd name="T85" fmla="*/ 558 h 1051"/>
                <a:gd name="T86" fmla="*/ 1130 w 1252"/>
                <a:gd name="T87" fmla="*/ 469 h 1051"/>
                <a:gd name="T88" fmla="*/ 1129 w 1252"/>
                <a:gd name="T89" fmla="*/ 438 h 1051"/>
                <a:gd name="T90" fmla="*/ 1132 w 1252"/>
                <a:gd name="T91" fmla="*/ 409 h 1051"/>
                <a:gd name="T92" fmla="*/ 1170 w 1252"/>
                <a:gd name="T93" fmla="*/ 400 h 1051"/>
                <a:gd name="T94" fmla="*/ 1209 w 1252"/>
                <a:gd name="T95" fmla="*/ 372 h 1051"/>
                <a:gd name="T96" fmla="*/ 1226 w 1252"/>
                <a:gd name="T97" fmla="*/ 371 h 1051"/>
                <a:gd name="T98" fmla="*/ 1248 w 1252"/>
                <a:gd name="T99" fmla="*/ 327 h 1051"/>
                <a:gd name="T100" fmla="*/ 1231 w 1252"/>
                <a:gd name="T101" fmla="*/ 321 h 1051"/>
                <a:gd name="T102" fmla="*/ 1231 w 1252"/>
                <a:gd name="T103" fmla="*/ 313 h 1051"/>
                <a:gd name="T104" fmla="*/ 1194 w 1252"/>
                <a:gd name="T105" fmla="*/ 287 h 1051"/>
                <a:gd name="T106" fmla="*/ 1173 w 1252"/>
                <a:gd name="T107" fmla="*/ 280 h 1051"/>
                <a:gd name="T108" fmla="*/ 1157 w 1252"/>
                <a:gd name="T109" fmla="*/ 236 h 1051"/>
                <a:gd name="T110" fmla="*/ 1148 w 1252"/>
                <a:gd name="T111" fmla="*/ 173 h 1051"/>
                <a:gd name="T112" fmla="*/ 1147 w 1252"/>
                <a:gd name="T113" fmla="*/ 124 h 1051"/>
                <a:gd name="T114" fmla="*/ 1140 w 1252"/>
                <a:gd name="T115" fmla="*/ 85 h 1051"/>
                <a:gd name="T116" fmla="*/ 1153 w 1252"/>
                <a:gd name="T117" fmla="*/ 94 h 1051"/>
                <a:gd name="T118" fmla="*/ 1156 w 1252"/>
                <a:gd name="T119" fmla="*/ 92 h 1051"/>
                <a:gd name="T120" fmla="*/ 1124 w 1252"/>
                <a:gd name="T121" fmla="*/ 18 h 1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52" h="1051">
                  <a:moveTo>
                    <a:pt x="1090" y="18"/>
                  </a:moveTo>
                  <a:lnTo>
                    <a:pt x="1072" y="18"/>
                  </a:lnTo>
                  <a:lnTo>
                    <a:pt x="1055" y="18"/>
                  </a:lnTo>
                  <a:lnTo>
                    <a:pt x="1037" y="18"/>
                  </a:lnTo>
                  <a:lnTo>
                    <a:pt x="1020" y="18"/>
                  </a:lnTo>
                  <a:lnTo>
                    <a:pt x="1003" y="18"/>
                  </a:lnTo>
                  <a:lnTo>
                    <a:pt x="985" y="18"/>
                  </a:lnTo>
                  <a:lnTo>
                    <a:pt x="968" y="18"/>
                  </a:lnTo>
                  <a:lnTo>
                    <a:pt x="950" y="18"/>
                  </a:lnTo>
                  <a:lnTo>
                    <a:pt x="933" y="18"/>
                  </a:lnTo>
                  <a:lnTo>
                    <a:pt x="916" y="18"/>
                  </a:lnTo>
                  <a:lnTo>
                    <a:pt x="915" y="18"/>
                  </a:lnTo>
                  <a:lnTo>
                    <a:pt x="909" y="37"/>
                  </a:lnTo>
                  <a:lnTo>
                    <a:pt x="899" y="38"/>
                  </a:lnTo>
                  <a:lnTo>
                    <a:pt x="876" y="41"/>
                  </a:lnTo>
                  <a:lnTo>
                    <a:pt x="867" y="34"/>
                  </a:lnTo>
                  <a:lnTo>
                    <a:pt x="858" y="26"/>
                  </a:lnTo>
                  <a:lnTo>
                    <a:pt x="848" y="18"/>
                  </a:lnTo>
                  <a:lnTo>
                    <a:pt x="846" y="18"/>
                  </a:lnTo>
                  <a:lnTo>
                    <a:pt x="839" y="18"/>
                  </a:lnTo>
                  <a:lnTo>
                    <a:pt x="831" y="18"/>
                  </a:lnTo>
                  <a:lnTo>
                    <a:pt x="823" y="18"/>
                  </a:lnTo>
                  <a:lnTo>
                    <a:pt x="816" y="18"/>
                  </a:lnTo>
                  <a:lnTo>
                    <a:pt x="808" y="18"/>
                  </a:lnTo>
                  <a:lnTo>
                    <a:pt x="800" y="18"/>
                  </a:lnTo>
                  <a:lnTo>
                    <a:pt x="799" y="18"/>
                  </a:lnTo>
                  <a:lnTo>
                    <a:pt x="793" y="18"/>
                  </a:lnTo>
                  <a:lnTo>
                    <a:pt x="785" y="18"/>
                  </a:lnTo>
                  <a:lnTo>
                    <a:pt x="778" y="18"/>
                  </a:lnTo>
                  <a:lnTo>
                    <a:pt x="770" y="18"/>
                  </a:lnTo>
                  <a:lnTo>
                    <a:pt x="762" y="18"/>
                  </a:lnTo>
                  <a:lnTo>
                    <a:pt x="755" y="18"/>
                  </a:lnTo>
                  <a:lnTo>
                    <a:pt x="747" y="18"/>
                  </a:lnTo>
                  <a:lnTo>
                    <a:pt x="739" y="18"/>
                  </a:lnTo>
                  <a:lnTo>
                    <a:pt x="732" y="18"/>
                  </a:lnTo>
                  <a:lnTo>
                    <a:pt x="725" y="18"/>
                  </a:lnTo>
                  <a:lnTo>
                    <a:pt x="722" y="18"/>
                  </a:lnTo>
                  <a:lnTo>
                    <a:pt x="718" y="18"/>
                  </a:lnTo>
                  <a:lnTo>
                    <a:pt x="720" y="11"/>
                  </a:lnTo>
                  <a:lnTo>
                    <a:pt x="722" y="6"/>
                  </a:lnTo>
                  <a:lnTo>
                    <a:pt x="722" y="5"/>
                  </a:lnTo>
                  <a:lnTo>
                    <a:pt x="721" y="2"/>
                  </a:lnTo>
                  <a:lnTo>
                    <a:pt x="719" y="1"/>
                  </a:lnTo>
                  <a:lnTo>
                    <a:pt x="719" y="0"/>
                  </a:lnTo>
                  <a:lnTo>
                    <a:pt x="717" y="0"/>
                  </a:lnTo>
                  <a:lnTo>
                    <a:pt x="715" y="0"/>
                  </a:lnTo>
                  <a:lnTo>
                    <a:pt x="715" y="1"/>
                  </a:lnTo>
                  <a:lnTo>
                    <a:pt x="712" y="3"/>
                  </a:lnTo>
                  <a:lnTo>
                    <a:pt x="709" y="9"/>
                  </a:lnTo>
                  <a:lnTo>
                    <a:pt x="709" y="10"/>
                  </a:lnTo>
                  <a:lnTo>
                    <a:pt x="705" y="18"/>
                  </a:lnTo>
                  <a:lnTo>
                    <a:pt x="704" y="19"/>
                  </a:lnTo>
                  <a:lnTo>
                    <a:pt x="701" y="19"/>
                  </a:lnTo>
                  <a:lnTo>
                    <a:pt x="694" y="19"/>
                  </a:lnTo>
                  <a:lnTo>
                    <a:pt x="687" y="19"/>
                  </a:lnTo>
                  <a:lnTo>
                    <a:pt x="680" y="19"/>
                  </a:lnTo>
                  <a:lnTo>
                    <a:pt x="672" y="19"/>
                  </a:lnTo>
                  <a:lnTo>
                    <a:pt x="665" y="19"/>
                  </a:lnTo>
                  <a:lnTo>
                    <a:pt x="657" y="19"/>
                  </a:lnTo>
                  <a:lnTo>
                    <a:pt x="650" y="19"/>
                  </a:lnTo>
                  <a:lnTo>
                    <a:pt x="643" y="19"/>
                  </a:lnTo>
                  <a:lnTo>
                    <a:pt x="635" y="19"/>
                  </a:lnTo>
                  <a:lnTo>
                    <a:pt x="629" y="19"/>
                  </a:lnTo>
                  <a:lnTo>
                    <a:pt x="621" y="19"/>
                  </a:lnTo>
                  <a:lnTo>
                    <a:pt x="614" y="19"/>
                  </a:lnTo>
                  <a:lnTo>
                    <a:pt x="607" y="19"/>
                  </a:lnTo>
                  <a:lnTo>
                    <a:pt x="600" y="18"/>
                  </a:lnTo>
                  <a:lnTo>
                    <a:pt x="592" y="18"/>
                  </a:lnTo>
                  <a:lnTo>
                    <a:pt x="586" y="18"/>
                  </a:lnTo>
                  <a:lnTo>
                    <a:pt x="578" y="18"/>
                  </a:lnTo>
                  <a:lnTo>
                    <a:pt x="570" y="18"/>
                  </a:lnTo>
                  <a:lnTo>
                    <a:pt x="563" y="18"/>
                  </a:lnTo>
                  <a:lnTo>
                    <a:pt x="556" y="18"/>
                  </a:lnTo>
                  <a:lnTo>
                    <a:pt x="548" y="18"/>
                  </a:lnTo>
                  <a:lnTo>
                    <a:pt x="541" y="18"/>
                  </a:lnTo>
                  <a:lnTo>
                    <a:pt x="534" y="18"/>
                  </a:lnTo>
                  <a:lnTo>
                    <a:pt x="526" y="18"/>
                  </a:lnTo>
                  <a:lnTo>
                    <a:pt x="520" y="18"/>
                  </a:lnTo>
                  <a:lnTo>
                    <a:pt x="512" y="18"/>
                  </a:lnTo>
                  <a:lnTo>
                    <a:pt x="505" y="18"/>
                  </a:lnTo>
                  <a:lnTo>
                    <a:pt x="498" y="18"/>
                  </a:lnTo>
                  <a:lnTo>
                    <a:pt x="491" y="18"/>
                  </a:lnTo>
                  <a:lnTo>
                    <a:pt x="483" y="18"/>
                  </a:lnTo>
                  <a:lnTo>
                    <a:pt x="477" y="18"/>
                  </a:lnTo>
                  <a:lnTo>
                    <a:pt x="469" y="18"/>
                  </a:lnTo>
                  <a:lnTo>
                    <a:pt x="461" y="18"/>
                  </a:lnTo>
                  <a:lnTo>
                    <a:pt x="454" y="18"/>
                  </a:lnTo>
                  <a:lnTo>
                    <a:pt x="447" y="18"/>
                  </a:lnTo>
                  <a:lnTo>
                    <a:pt x="439" y="18"/>
                  </a:lnTo>
                  <a:lnTo>
                    <a:pt x="432" y="18"/>
                  </a:lnTo>
                  <a:lnTo>
                    <a:pt x="425" y="18"/>
                  </a:lnTo>
                  <a:lnTo>
                    <a:pt x="417" y="18"/>
                  </a:lnTo>
                  <a:lnTo>
                    <a:pt x="411" y="18"/>
                  </a:lnTo>
                  <a:lnTo>
                    <a:pt x="403" y="18"/>
                  </a:lnTo>
                  <a:lnTo>
                    <a:pt x="396" y="18"/>
                  </a:lnTo>
                  <a:lnTo>
                    <a:pt x="389" y="18"/>
                  </a:lnTo>
                  <a:lnTo>
                    <a:pt x="382" y="18"/>
                  </a:lnTo>
                  <a:lnTo>
                    <a:pt x="375" y="18"/>
                  </a:lnTo>
                  <a:lnTo>
                    <a:pt x="367" y="18"/>
                  </a:lnTo>
                  <a:lnTo>
                    <a:pt x="360" y="18"/>
                  </a:lnTo>
                  <a:lnTo>
                    <a:pt x="353" y="18"/>
                  </a:lnTo>
                  <a:lnTo>
                    <a:pt x="345" y="18"/>
                  </a:lnTo>
                  <a:lnTo>
                    <a:pt x="338" y="18"/>
                  </a:lnTo>
                  <a:lnTo>
                    <a:pt x="331" y="18"/>
                  </a:lnTo>
                  <a:lnTo>
                    <a:pt x="324" y="18"/>
                  </a:lnTo>
                  <a:lnTo>
                    <a:pt x="316" y="18"/>
                  </a:lnTo>
                  <a:lnTo>
                    <a:pt x="309" y="18"/>
                  </a:lnTo>
                  <a:lnTo>
                    <a:pt x="302" y="18"/>
                  </a:lnTo>
                  <a:lnTo>
                    <a:pt x="294" y="18"/>
                  </a:lnTo>
                  <a:lnTo>
                    <a:pt x="288" y="18"/>
                  </a:lnTo>
                  <a:lnTo>
                    <a:pt x="280" y="18"/>
                  </a:lnTo>
                  <a:lnTo>
                    <a:pt x="273" y="18"/>
                  </a:lnTo>
                  <a:lnTo>
                    <a:pt x="266" y="18"/>
                  </a:lnTo>
                  <a:lnTo>
                    <a:pt x="258" y="18"/>
                  </a:lnTo>
                  <a:lnTo>
                    <a:pt x="250" y="18"/>
                  </a:lnTo>
                  <a:lnTo>
                    <a:pt x="244" y="18"/>
                  </a:lnTo>
                  <a:lnTo>
                    <a:pt x="236" y="18"/>
                  </a:lnTo>
                  <a:lnTo>
                    <a:pt x="236" y="28"/>
                  </a:lnTo>
                  <a:lnTo>
                    <a:pt x="236" y="38"/>
                  </a:lnTo>
                  <a:lnTo>
                    <a:pt x="236" y="48"/>
                  </a:lnTo>
                  <a:lnTo>
                    <a:pt x="236" y="58"/>
                  </a:lnTo>
                  <a:lnTo>
                    <a:pt x="236" y="69"/>
                  </a:lnTo>
                  <a:lnTo>
                    <a:pt x="236" y="78"/>
                  </a:lnTo>
                  <a:lnTo>
                    <a:pt x="236" y="89"/>
                  </a:lnTo>
                  <a:lnTo>
                    <a:pt x="236" y="98"/>
                  </a:lnTo>
                  <a:lnTo>
                    <a:pt x="236" y="109"/>
                  </a:lnTo>
                  <a:lnTo>
                    <a:pt x="236" y="118"/>
                  </a:lnTo>
                  <a:lnTo>
                    <a:pt x="236" y="128"/>
                  </a:lnTo>
                  <a:lnTo>
                    <a:pt x="236" y="138"/>
                  </a:lnTo>
                  <a:lnTo>
                    <a:pt x="236" y="146"/>
                  </a:lnTo>
                  <a:lnTo>
                    <a:pt x="236" y="154"/>
                  </a:lnTo>
                  <a:lnTo>
                    <a:pt x="236" y="161"/>
                  </a:lnTo>
                  <a:lnTo>
                    <a:pt x="236" y="169"/>
                  </a:lnTo>
                  <a:lnTo>
                    <a:pt x="236" y="177"/>
                  </a:lnTo>
                  <a:lnTo>
                    <a:pt x="236" y="178"/>
                  </a:lnTo>
                  <a:lnTo>
                    <a:pt x="235" y="178"/>
                  </a:lnTo>
                  <a:lnTo>
                    <a:pt x="227" y="178"/>
                  </a:lnTo>
                  <a:lnTo>
                    <a:pt x="217" y="178"/>
                  </a:lnTo>
                  <a:lnTo>
                    <a:pt x="208" y="178"/>
                  </a:lnTo>
                  <a:lnTo>
                    <a:pt x="199" y="178"/>
                  </a:lnTo>
                  <a:lnTo>
                    <a:pt x="188" y="178"/>
                  </a:lnTo>
                  <a:lnTo>
                    <a:pt x="180" y="178"/>
                  </a:lnTo>
                  <a:lnTo>
                    <a:pt x="174" y="178"/>
                  </a:lnTo>
                  <a:lnTo>
                    <a:pt x="161" y="178"/>
                  </a:lnTo>
                  <a:lnTo>
                    <a:pt x="161" y="188"/>
                  </a:lnTo>
                  <a:lnTo>
                    <a:pt x="161" y="197"/>
                  </a:lnTo>
                  <a:lnTo>
                    <a:pt x="161" y="208"/>
                  </a:lnTo>
                  <a:lnTo>
                    <a:pt x="161" y="218"/>
                  </a:lnTo>
                  <a:lnTo>
                    <a:pt x="161" y="236"/>
                  </a:lnTo>
                  <a:lnTo>
                    <a:pt x="161" y="255"/>
                  </a:lnTo>
                  <a:lnTo>
                    <a:pt x="162" y="273"/>
                  </a:lnTo>
                  <a:lnTo>
                    <a:pt x="162" y="291"/>
                  </a:lnTo>
                  <a:lnTo>
                    <a:pt x="162" y="309"/>
                  </a:lnTo>
                  <a:lnTo>
                    <a:pt x="162" y="328"/>
                  </a:lnTo>
                  <a:lnTo>
                    <a:pt x="162" y="346"/>
                  </a:lnTo>
                  <a:lnTo>
                    <a:pt x="162" y="365"/>
                  </a:lnTo>
                  <a:lnTo>
                    <a:pt x="162" y="383"/>
                  </a:lnTo>
                  <a:lnTo>
                    <a:pt x="162" y="400"/>
                  </a:lnTo>
                  <a:lnTo>
                    <a:pt x="162" y="419"/>
                  </a:lnTo>
                  <a:lnTo>
                    <a:pt x="162" y="437"/>
                  </a:lnTo>
                  <a:lnTo>
                    <a:pt x="162" y="454"/>
                  </a:lnTo>
                  <a:lnTo>
                    <a:pt x="162" y="473"/>
                  </a:lnTo>
                  <a:lnTo>
                    <a:pt x="162" y="492"/>
                  </a:lnTo>
                  <a:lnTo>
                    <a:pt x="162" y="509"/>
                  </a:lnTo>
                  <a:lnTo>
                    <a:pt x="162" y="514"/>
                  </a:lnTo>
                  <a:lnTo>
                    <a:pt x="161" y="517"/>
                  </a:lnTo>
                  <a:lnTo>
                    <a:pt x="159" y="517"/>
                  </a:lnTo>
                  <a:lnTo>
                    <a:pt x="150" y="513"/>
                  </a:lnTo>
                  <a:lnTo>
                    <a:pt x="141" y="512"/>
                  </a:lnTo>
                  <a:lnTo>
                    <a:pt x="133" y="511"/>
                  </a:lnTo>
                  <a:lnTo>
                    <a:pt x="128" y="513"/>
                  </a:lnTo>
                  <a:lnTo>
                    <a:pt x="118" y="517"/>
                  </a:lnTo>
                  <a:lnTo>
                    <a:pt x="113" y="517"/>
                  </a:lnTo>
                  <a:lnTo>
                    <a:pt x="101" y="515"/>
                  </a:lnTo>
                  <a:lnTo>
                    <a:pt x="97" y="515"/>
                  </a:lnTo>
                  <a:lnTo>
                    <a:pt x="96" y="516"/>
                  </a:lnTo>
                  <a:lnTo>
                    <a:pt x="94" y="517"/>
                  </a:lnTo>
                  <a:lnTo>
                    <a:pt x="89" y="522"/>
                  </a:lnTo>
                  <a:lnTo>
                    <a:pt x="83" y="525"/>
                  </a:lnTo>
                  <a:lnTo>
                    <a:pt x="81" y="527"/>
                  </a:lnTo>
                  <a:lnTo>
                    <a:pt x="81" y="530"/>
                  </a:lnTo>
                  <a:lnTo>
                    <a:pt x="81" y="532"/>
                  </a:lnTo>
                  <a:lnTo>
                    <a:pt x="83" y="534"/>
                  </a:lnTo>
                  <a:lnTo>
                    <a:pt x="85" y="536"/>
                  </a:lnTo>
                  <a:lnTo>
                    <a:pt x="86" y="539"/>
                  </a:lnTo>
                  <a:lnTo>
                    <a:pt x="87" y="540"/>
                  </a:lnTo>
                  <a:lnTo>
                    <a:pt x="87" y="543"/>
                  </a:lnTo>
                  <a:lnTo>
                    <a:pt x="86" y="552"/>
                  </a:lnTo>
                  <a:lnTo>
                    <a:pt x="86" y="554"/>
                  </a:lnTo>
                  <a:lnTo>
                    <a:pt x="82" y="560"/>
                  </a:lnTo>
                  <a:lnTo>
                    <a:pt x="81" y="560"/>
                  </a:lnTo>
                  <a:lnTo>
                    <a:pt x="79" y="562"/>
                  </a:lnTo>
                  <a:lnTo>
                    <a:pt x="77" y="563"/>
                  </a:lnTo>
                  <a:lnTo>
                    <a:pt x="76" y="564"/>
                  </a:lnTo>
                  <a:lnTo>
                    <a:pt x="70" y="571"/>
                  </a:lnTo>
                  <a:lnTo>
                    <a:pt x="69" y="572"/>
                  </a:lnTo>
                  <a:lnTo>
                    <a:pt x="68" y="575"/>
                  </a:lnTo>
                  <a:lnTo>
                    <a:pt x="68" y="576"/>
                  </a:lnTo>
                  <a:lnTo>
                    <a:pt x="67" y="578"/>
                  </a:lnTo>
                  <a:lnTo>
                    <a:pt x="66" y="579"/>
                  </a:lnTo>
                  <a:lnTo>
                    <a:pt x="63" y="581"/>
                  </a:lnTo>
                  <a:lnTo>
                    <a:pt x="63" y="581"/>
                  </a:lnTo>
                  <a:lnTo>
                    <a:pt x="63" y="583"/>
                  </a:lnTo>
                  <a:lnTo>
                    <a:pt x="63" y="587"/>
                  </a:lnTo>
                  <a:lnTo>
                    <a:pt x="63" y="589"/>
                  </a:lnTo>
                  <a:lnTo>
                    <a:pt x="64" y="592"/>
                  </a:lnTo>
                  <a:lnTo>
                    <a:pt x="65" y="593"/>
                  </a:lnTo>
                  <a:lnTo>
                    <a:pt x="64" y="594"/>
                  </a:lnTo>
                  <a:lnTo>
                    <a:pt x="63" y="594"/>
                  </a:lnTo>
                  <a:lnTo>
                    <a:pt x="49" y="598"/>
                  </a:lnTo>
                  <a:lnTo>
                    <a:pt x="46" y="600"/>
                  </a:lnTo>
                  <a:lnTo>
                    <a:pt x="42" y="603"/>
                  </a:lnTo>
                  <a:lnTo>
                    <a:pt x="41" y="604"/>
                  </a:lnTo>
                  <a:lnTo>
                    <a:pt x="43" y="607"/>
                  </a:lnTo>
                  <a:lnTo>
                    <a:pt x="45" y="609"/>
                  </a:lnTo>
                  <a:lnTo>
                    <a:pt x="46" y="611"/>
                  </a:lnTo>
                  <a:lnTo>
                    <a:pt x="47" y="619"/>
                  </a:lnTo>
                  <a:lnTo>
                    <a:pt x="48" y="619"/>
                  </a:lnTo>
                  <a:lnTo>
                    <a:pt x="48" y="620"/>
                  </a:lnTo>
                  <a:lnTo>
                    <a:pt x="48" y="621"/>
                  </a:lnTo>
                  <a:lnTo>
                    <a:pt x="47" y="622"/>
                  </a:lnTo>
                  <a:lnTo>
                    <a:pt x="46" y="622"/>
                  </a:lnTo>
                  <a:lnTo>
                    <a:pt x="45" y="623"/>
                  </a:lnTo>
                  <a:lnTo>
                    <a:pt x="45" y="624"/>
                  </a:lnTo>
                  <a:lnTo>
                    <a:pt x="46" y="624"/>
                  </a:lnTo>
                  <a:lnTo>
                    <a:pt x="46" y="626"/>
                  </a:lnTo>
                  <a:lnTo>
                    <a:pt x="47" y="627"/>
                  </a:lnTo>
                  <a:lnTo>
                    <a:pt x="48" y="627"/>
                  </a:lnTo>
                  <a:lnTo>
                    <a:pt x="53" y="628"/>
                  </a:lnTo>
                  <a:lnTo>
                    <a:pt x="54" y="629"/>
                  </a:lnTo>
                  <a:lnTo>
                    <a:pt x="55" y="631"/>
                  </a:lnTo>
                  <a:lnTo>
                    <a:pt x="55" y="634"/>
                  </a:lnTo>
                  <a:lnTo>
                    <a:pt x="55" y="636"/>
                  </a:lnTo>
                  <a:lnTo>
                    <a:pt x="54" y="637"/>
                  </a:lnTo>
                  <a:lnTo>
                    <a:pt x="52" y="638"/>
                  </a:lnTo>
                  <a:lnTo>
                    <a:pt x="50" y="638"/>
                  </a:lnTo>
                  <a:lnTo>
                    <a:pt x="48" y="639"/>
                  </a:lnTo>
                  <a:lnTo>
                    <a:pt x="46" y="642"/>
                  </a:lnTo>
                  <a:lnTo>
                    <a:pt x="44" y="643"/>
                  </a:lnTo>
                  <a:lnTo>
                    <a:pt x="32" y="648"/>
                  </a:lnTo>
                  <a:lnTo>
                    <a:pt x="31" y="650"/>
                  </a:lnTo>
                  <a:lnTo>
                    <a:pt x="28" y="651"/>
                  </a:lnTo>
                  <a:lnTo>
                    <a:pt x="28" y="652"/>
                  </a:lnTo>
                  <a:lnTo>
                    <a:pt x="21" y="660"/>
                  </a:lnTo>
                  <a:lnTo>
                    <a:pt x="19" y="664"/>
                  </a:lnTo>
                  <a:lnTo>
                    <a:pt x="19" y="665"/>
                  </a:lnTo>
                  <a:lnTo>
                    <a:pt x="21" y="666"/>
                  </a:lnTo>
                  <a:lnTo>
                    <a:pt x="23" y="667"/>
                  </a:lnTo>
                  <a:lnTo>
                    <a:pt x="23" y="668"/>
                  </a:lnTo>
                  <a:lnTo>
                    <a:pt x="23" y="669"/>
                  </a:lnTo>
                  <a:lnTo>
                    <a:pt x="23" y="671"/>
                  </a:lnTo>
                  <a:lnTo>
                    <a:pt x="24" y="674"/>
                  </a:lnTo>
                  <a:lnTo>
                    <a:pt x="29" y="679"/>
                  </a:lnTo>
                  <a:lnTo>
                    <a:pt x="30" y="682"/>
                  </a:lnTo>
                  <a:lnTo>
                    <a:pt x="30" y="687"/>
                  </a:lnTo>
                  <a:lnTo>
                    <a:pt x="31" y="688"/>
                  </a:lnTo>
                  <a:lnTo>
                    <a:pt x="32" y="689"/>
                  </a:lnTo>
                  <a:lnTo>
                    <a:pt x="33" y="692"/>
                  </a:lnTo>
                  <a:lnTo>
                    <a:pt x="34" y="694"/>
                  </a:lnTo>
                  <a:lnTo>
                    <a:pt x="33" y="697"/>
                  </a:lnTo>
                  <a:lnTo>
                    <a:pt x="32" y="701"/>
                  </a:lnTo>
                  <a:lnTo>
                    <a:pt x="24" y="709"/>
                  </a:lnTo>
                  <a:lnTo>
                    <a:pt x="24" y="709"/>
                  </a:lnTo>
                  <a:lnTo>
                    <a:pt x="15" y="713"/>
                  </a:lnTo>
                  <a:lnTo>
                    <a:pt x="14" y="713"/>
                  </a:lnTo>
                  <a:lnTo>
                    <a:pt x="12" y="715"/>
                  </a:lnTo>
                  <a:lnTo>
                    <a:pt x="9" y="719"/>
                  </a:lnTo>
                  <a:lnTo>
                    <a:pt x="3" y="731"/>
                  </a:lnTo>
                  <a:lnTo>
                    <a:pt x="1" y="736"/>
                  </a:lnTo>
                  <a:lnTo>
                    <a:pt x="0" y="738"/>
                  </a:lnTo>
                  <a:lnTo>
                    <a:pt x="0" y="739"/>
                  </a:lnTo>
                  <a:lnTo>
                    <a:pt x="0" y="740"/>
                  </a:lnTo>
                  <a:lnTo>
                    <a:pt x="2" y="743"/>
                  </a:lnTo>
                  <a:lnTo>
                    <a:pt x="5" y="748"/>
                  </a:lnTo>
                  <a:lnTo>
                    <a:pt x="7" y="750"/>
                  </a:lnTo>
                  <a:lnTo>
                    <a:pt x="9" y="752"/>
                  </a:lnTo>
                  <a:lnTo>
                    <a:pt x="12" y="752"/>
                  </a:lnTo>
                  <a:lnTo>
                    <a:pt x="15" y="752"/>
                  </a:lnTo>
                  <a:lnTo>
                    <a:pt x="18" y="752"/>
                  </a:lnTo>
                  <a:lnTo>
                    <a:pt x="22" y="751"/>
                  </a:lnTo>
                  <a:lnTo>
                    <a:pt x="24" y="749"/>
                  </a:lnTo>
                  <a:lnTo>
                    <a:pt x="27" y="746"/>
                  </a:lnTo>
                  <a:lnTo>
                    <a:pt x="30" y="743"/>
                  </a:lnTo>
                  <a:lnTo>
                    <a:pt x="39" y="750"/>
                  </a:lnTo>
                  <a:lnTo>
                    <a:pt x="47" y="752"/>
                  </a:lnTo>
                  <a:lnTo>
                    <a:pt x="48" y="752"/>
                  </a:lnTo>
                  <a:lnTo>
                    <a:pt x="43" y="762"/>
                  </a:lnTo>
                  <a:lnTo>
                    <a:pt x="41" y="765"/>
                  </a:lnTo>
                  <a:lnTo>
                    <a:pt x="42" y="766"/>
                  </a:lnTo>
                  <a:lnTo>
                    <a:pt x="45" y="769"/>
                  </a:lnTo>
                  <a:lnTo>
                    <a:pt x="50" y="786"/>
                  </a:lnTo>
                  <a:lnTo>
                    <a:pt x="50" y="787"/>
                  </a:lnTo>
                  <a:lnTo>
                    <a:pt x="50" y="788"/>
                  </a:lnTo>
                  <a:lnTo>
                    <a:pt x="50" y="790"/>
                  </a:lnTo>
                  <a:lnTo>
                    <a:pt x="48" y="797"/>
                  </a:lnTo>
                  <a:lnTo>
                    <a:pt x="49" y="797"/>
                  </a:lnTo>
                  <a:lnTo>
                    <a:pt x="50" y="796"/>
                  </a:lnTo>
                  <a:lnTo>
                    <a:pt x="55" y="795"/>
                  </a:lnTo>
                  <a:lnTo>
                    <a:pt x="57" y="795"/>
                  </a:lnTo>
                  <a:lnTo>
                    <a:pt x="58" y="795"/>
                  </a:lnTo>
                  <a:lnTo>
                    <a:pt x="59" y="794"/>
                  </a:lnTo>
                  <a:lnTo>
                    <a:pt x="59" y="795"/>
                  </a:lnTo>
                  <a:lnTo>
                    <a:pt x="60" y="795"/>
                  </a:lnTo>
                  <a:lnTo>
                    <a:pt x="59" y="797"/>
                  </a:lnTo>
                  <a:lnTo>
                    <a:pt x="58" y="800"/>
                  </a:lnTo>
                  <a:lnTo>
                    <a:pt x="55" y="824"/>
                  </a:lnTo>
                  <a:lnTo>
                    <a:pt x="55" y="828"/>
                  </a:lnTo>
                  <a:lnTo>
                    <a:pt x="55" y="831"/>
                  </a:lnTo>
                  <a:lnTo>
                    <a:pt x="58" y="835"/>
                  </a:lnTo>
                  <a:lnTo>
                    <a:pt x="61" y="838"/>
                  </a:lnTo>
                  <a:lnTo>
                    <a:pt x="63" y="838"/>
                  </a:lnTo>
                  <a:lnTo>
                    <a:pt x="70" y="840"/>
                  </a:lnTo>
                  <a:lnTo>
                    <a:pt x="71" y="842"/>
                  </a:lnTo>
                  <a:lnTo>
                    <a:pt x="71" y="843"/>
                  </a:lnTo>
                  <a:lnTo>
                    <a:pt x="71" y="846"/>
                  </a:lnTo>
                  <a:lnTo>
                    <a:pt x="72" y="846"/>
                  </a:lnTo>
                  <a:lnTo>
                    <a:pt x="79" y="845"/>
                  </a:lnTo>
                  <a:lnTo>
                    <a:pt x="81" y="845"/>
                  </a:lnTo>
                  <a:lnTo>
                    <a:pt x="82" y="846"/>
                  </a:lnTo>
                  <a:lnTo>
                    <a:pt x="83" y="852"/>
                  </a:lnTo>
                  <a:lnTo>
                    <a:pt x="85" y="857"/>
                  </a:lnTo>
                  <a:lnTo>
                    <a:pt x="85" y="858"/>
                  </a:lnTo>
                  <a:lnTo>
                    <a:pt x="86" y="860"/>
                  </a:lnTo>
                  <a:lnTo>
                    <a:pt x="85" y="861"/>
                  </a:lnTo>
                  <a:lnTo>
                    <a:pt x="84" y="864"/>
                  </a:lnTo>
                  <a:lnTo>
                    <a:pt x="83" y="865"/>
                  </a:lnTo>
                  <a:lnTo>
                    <a:pt x="83" y="867"/>
                  </a:lnTo>
                  <a:lnTo>
                    <a:pt x="83" y="869"/>
                  </a:lnTo>
                  <a:lnTo>
                    <a:pt x="83" y="870"/>
                  </a:lnTo>
                  <a:lnTo>
                    <a:pt x="81" y="870"/>
                  </a:lnTo>
                  <a:lnTo>
                    <a:pt x="81" y="871"/>
                  </a:lnTo>
                  <a:lnTo>
                    <a:pt x="78" y="882"/>
                  </a:lnTo>
                  <a:lnTo>
                    <a:pt x="78" y="884"/>
                  </a:lnTo>
                  <a:lnTo>
                    <a:pt x="89" y="901"/>
                  </a:lnTo>
                  <a:lnTo>
                    <a:pt x="97" y="905"/>
                  </a:lnTo>
                  <a:lnTo>
                    <a:pt x="110" y="919"/>
                  </a:lnTo>
                  <a:lnTo>
                    <a:pt x="123" y="939"/>
                  </a:lnTo>
                  <a:lnTo>
                    <a:pt x="135" y="959"/>
                  </a:lnTo>
                  <a:lnTo>
                    <a:pt x="137" y="963"/>
                  </a:lnTo>
                  <a:lnTo>
                    <a:pt x="140" y="975"/>
                  </a:lnTo>
                  <a:lnTo>
                    <a:pt x="139" y="979"/>
                  </a:lnTo>
                  <a:lnTo>
                    <a:pt x="138" y="980"/>
                  </a:lnTo>
                  <a:lnTo>
                    <a:pt x="135" y="985"/>
                  </a:lnTo>
                  <a:lnTo>
                    <a:pt x="134" y="987"/>
                  </a:lnTo>
                  <a:lnTo>
                    <a:pt x="134" y="987"/>
                  </a:lnTo>
                  <a:lnTo>
                    <a:pt x="134" y="989"/>
                  </a:lnTo>
                  <a:lnTo>
                    <a:pt x="135" y="990"/>
                  </a:lnTo>
                  <a:lnTo>
                    <a:pt x="135" y="993"/>
                  </a:lnTo>
                  <a:lnTo>
                    <a:pt x="135" y="994"/>
                  </a:lnTo>
                  <a:lnTo>
                    <a:pt x="135" y="995"/>
                  </a:lnTo>
                  <a:lnTo>
                    <a:pt x="136" y="995"/>
                  </a:lnTo>
                  <a:lnTo>
                    <a:pt x="137" y="995"/>
                  </a:lnTo>
                  <a:lnTo>
                    <a:pt x="137" y="995"/>
                  </a:lnTo>
                  <a:lnTo>
                    <a:pt x="135" y="1002"/>
                  </a:lnTo>
                  <a:lnTo>
                    <a:pt x="135" y="1003"/>
                  </a:lnTo>
                  <a:lnTo>
                    <a:pt x="136" y="1006"/>
                  </a:lnTo>
                  <a:lnTo>
                    <a:pt x="136" y="1007"/>
                  </a:lnTo>
                  <a:lnTo>
                    <a:pt x="135" y="1008"/>
                  </a:lnTo>
                  <a:lnTo>
                    <a:pt x="134" y="1009"/>
                  </a:lnTo>
                  <a:lnTo>
                    <a:pt x="132" y="1011"/>
                  </a:lnTo>
                  <a:lnTo>
                    <a:pt x="130" y="1013"/>
                  </a:lnTo>
                  <a:lnTo>
                    <a:pt x="129" y="1014"/>
                  </a:lnTo>
                  <a:lnTo>
                    <a:pt x="127" y="1014"/>
                  </a:lnTo>
                  <a:lnTo>
                    <a:pt x="125" y="1014"/>
                  </a:lnTo>
                  <a:lnTo>
                    <a:pt x="124" y="1014"/>
                  </a:lnTo>
                  <a:lnTo>
                    <a:pt x="123" y="1016"/>
                  </a:lnTo>
                  <a:lnTo>
                    <a:pt x="123" y="1017"/>
                  </a:lnTo>
                  <a:lnTo>
                    <a:pt x="121" y="1026"/>
                  </a:lnTo>
                  <a:lnTo>
                    <a:pt x="121" y="1028"/>
                  </a:lnTo>
                  <a:lnTo>
                    <a:pt x="122" y="1030"/>
                  </a:lnTo>
                  <a:lnTo>
                    <a:pt x="124" y="1030"/>
                  </a:lnTo>
                  <a:lnTo>
                    <a:pt x="126" y="1030"/>
                  </a:lnTo>
                  <a:lnTo>
                    <a:pt x="129" y="1028"/>
                  </a:lnTo>
                  <a:lnTo>
                    <a:pt x="131" y="1028"/>
                  </a:lnTo>
                  <a:lnTo>
                    <a:pt x="131" y="1030"/>
                  </a:lnTo>
                  <a:lnTo>
                    <a:pt x="131" y="1032"/>
                  </a:lnTo>
                  <a:lnTo>
                    <a:pt x="130" y="1036"/>
                  </a:lnTo>
                  <a:lnTo>
                    <a:pt x="128" y="1038"/>
                  </a:lnTo>
                  <a:lnTo>
                    <a:pt x="126" y="1042"/>
                  </a:lnTo>
                  <a:lnTo>
                    <a:pt x="125" y="1044"/>
                  </a:lnTo>
                  <a:lnTo>
                    <a:pt x="125" y="1046"/>
                  </a:lnTo>
                  <a:lnTo>
                    <a:pt x="125" y="1048"/>
                  </a:lnTo>
                  <a:lnTo>
                    <a:pt x="126" y="1050"/>
                  </a:lnTo>
                  <a:lnTo>
                    <a:pt x="128" y="1050"/>
                  </a:lnTo>
                  <a:lnTo>
                    <a:pt x="129" y="1050"/>
                  </a:lnTo>
                  <a:lnTo>
                    <a:pt x="131" y="1049"/>
                  </a:lnTo>
                  <a:lnTo>
                    <a:pt x="132" y="1049"/>
                  </a:lnTo>
                  <a:lnTo>
                    <a:pt x="133" y="1048"/>
                  </a:lnTo>
                  <a:lnTo>
                    <a:pt x="134" y="1048"/>
                  </a:lnTo>
                  <a:lnTo>
                    <a:pt x="136" y="1049"/>
                  </a:lnTo>
                  <a:lnTo>
                    <a:pt x="137" y="1050"/>
                  </a:lnTo>
                  <a:lnTo>
                    <a:pt x="138" y="1050"/>
                  </a:lnTo>
                  <a:lnTo>
                    <a:pt x="140" y="1050"/>
                  </a:lnTo>
                  <a:lnTo>
                    <a:pt x="142" y="1050"/>
                  </a:lnTo>
                  <a:lnTo>
                    <a:pt x="143" y="1050"/>
                  </a:lnTo>
                  <a:lnTo>
                    <a:pt x="146" y="1049"/>
                  </a:lnTo>
                  <a:lnTo>
                    <a:pt x="149" y="1049"/>
                  </a:lnTo>
                  <a:lnTo>
                    <a:pt x="153" y="1050"/>
                  </a:lnTo>
                  <a:lnTo>
                    <a:pt x="157" y="1050"/>
                  </a:lnTo>
                  <a:lnTo>
                    <a:pt x="161" y="1050"/>
                  </a:lnTo>
                  <a:lnTo>
                    <a:pt x="161" y="1051"/>
                  </a:lnTo>
                  <a:lnTo>
                    <a:pt x="164" y="1050"/>
                  </a:lnTo>
                  <a:lnTo>
                    <a:pt x="172" y="1051"/>
                  </a:lnTo>
                  <a:lnTo>
                    <a:pt x="176" y="1051"/>
                  </a:lnTo>
                  <a:lnTo>
                    <a:pt x="177" y="1050"/>
                  </a:lnTo>
                  <a:lnTo>
                    <a:pt x="181" y="1046"/>
                  </a:lnTo>
                  <a:lnTo>
                    <a:pt x="183" y="1045"/>
                  </a:lnTo>
                  <a:lnTo>
                    <a:pt x="191" y="1039"/>
                  </a:lnTo>
                  <a:lnTo>
                    <a:pt x="193" y="1039"/>
                  </a:lnTo>
                  <a:lnTo>
                    <a:pt x="200" y="1038"/>
                  </a:lnTo>
                  <a:lnTo>
                    <a:pt x="204" y="1037"/>
                  </a:lnTo>
                  <a:lnTo>
                    <a:pt x="204" y="1036"/>
                  </a:lnTo>
                  <a:lnTo>
                    <a:pt x="204" y="1028"/>
                  </a:lnTo>
                  <a:lnTo>
                    <a:pt x="205" y="1026"/>
                  </a:lnTo>
                  <a:lnTo>
                    <a:pt x="212" y="1015"/>
                  </a:lnTo>
                  <a:lnTo>
                    <a:pt x="212" y="1014"/>
                  </a:lnTo>
                  <a:lnTo>
                    <a:pt x="212" y="1013"/>
                  </a:lnTo>
                  <a:lnTo>
                    <a:pt x="214" y="999"/>
                  </a:lnTo>
                  <a:lnTo>
                    <a:pt x="214" y="998"/>
                  </a:lnTo>
                  <a:lnTo>
                    <a:pt x="215" y="997"/>
                  </a:lnTo>
                  <a:lnTo>
                    <a:pt x="218" y="995"/>
                  </a:lnTo>
                  <a:lnTo>
                    <a:pt x="222" y="989"/>
                  </a:lnTo>
                  <a:lnTo>
                    <a:pt x="223" y="987"/>
                  </a:lnTo>
                  <a:lnTo>
                    <a:pt x="223" y="987"/>
                  </a:lnTo>
                  <a:lnTo>
                    <a:pt x="223" y="967"/>
                  </a:lnTo>
                  <a:lnTo>
                    <a:pt x="223" y="965"/>
                  </a:lnTo>
                  <a:lnTo>
                    <a:pt x="223" y="965"/>
                  </a:lnTo>
                  <a:lnTo>
                    <a:pt x="224" y="965"/>
                  </a:lnTo>
                  <a:lnTo>
                    <a:pt x="225" y="965"/>
                  </a:lnTo>
                  <a:lnTo>
                    <a:pt x="226" y="965"/>
                  </a:lnTo>
                  <a:lnTo>
                    <a:pt x="226" y="964"/>
                  </a:lnTo>
                  <a:lnTo>
                    <a:pt x="226" y="964"/>
                  </a:lnTo>
                  <a:lnTo>
                    <a:pt x="228" y="962"/>
                  </a:lnTo>
                  <a:lnTo>
                    <a:pt x="231" y="960"/>
                  </a:lnTo>
                  <a:lnTo>
                    <a:pt x="232" y="959"/>
                  </a:lnTo>
                  <a:lnTo>
                    <a:pt x="235" y="956"/>
                  </a:lnTo>
                  <a:lnTo>
                    <a:pt x="235" y="956"/>
                  </a:lnTo>
                  <a:lnTo>
                    <a:pt x="236" y="955"/>
                  </a:lnTo>
                  <a:lnTo>
                    <a:pt x="236" y="953"/>
                  </a:lnTo>
                  <a:lnTo>
                    <a:pt x="237" y="951"/>
                  </a:lnTo>
                  <a:lnTo>
                    <a:pt x="239" y="948"/>
                  </a:lnTo>
                  <a:lnTo>
                    <a:pt x="240" y="945"/>
                  </a:lnTo>
                  <a:lnTo>
                    <a:pt x="240" y="944"/>
                  </a:lnTo>
                  <a:lnTo>
                    <a:pt x="240" y="944"/>
                  </a:lnTo>
                  <a:lnTo>
                    <a:pt x="239" y="942"/>
                  </a:lnTo>
                  <a:lnTo>
                    <a:pt x="239" y="941"/>
                  </a:lnTo>
                  <a:lnTo>
                    <a:pt x="239" y="940"/>
                  </a:lnTo>
                  <a:lnTo>
                    <a:pt x="239" y="940"/>
                  </a:lnTo>
                  <a:lnTo>
                    <a:pt x="243" y="931"/>
                  </a:lnTo>
                  <a:lnTo>
                    <a:pt x="244" y="930"/>
                  </a:lnTo>
                  <a:lnTo>
                    <a:pt x="245" y="929"/>
                  </a:lnTo>
                  <a:lnTo>
                    <a:pt x="246" y="929"/>
                  </a:lnTo>
                  <a:lnTo>
                    <a:pt x="247" y="928"/>
                  </a:lnTo>
                  <a:lnTo>
                    <a:pt x="247" y="928"/>
                  </a:lnTo>
                  <a:lnTo>
                    <a:pt x="250" y="928"/>
                  </a:lnTo>
                  <a:lnTo>
                    <a:pt x="250" y="928"/>
                  </a:lnTo>
                  <a:lnTo>
                    <a:pt x="252" y="927"/>
                  </a:lnTo>
                  <a:lnTo>
                    <a:pt x="253" y="928"/>
                  </a:lnTo>
                  <a:lnTo>
                    <a:pt x="254" y="927"/>
                  </a:lnTo>
                  <a:lnTo>
                    <a:pt x="255" y="927"/>
                  </a:lnTo>
                  <a:lnTo>
                    <a:pt x="256" y="927"/>
                  </a:lnTo>
                  <a:lnTo>
                    <a:pt x="257" y="927"/>
                  </a:lnTo>
                  <a:lnTo>
                    <a:pt x="258" y="928"/>
                  </a:lnTo>
                  <a:lnTo>
                    <a:pt x="258" y="928"/>
                  </a:lnTo>
                  <a:lnTo>
                    <a:pt x="259" y="928"/>
                  </a:lnTo>
                  <a:lnTo>
                    <a:pt x="260" y="928"/>
                  </a:lnTo>
                  <a:lnTo>
                    <a:pt x="261" y="927"/>
                  </a:lnTo>
                  <a:lnTo>
                    <a:pt x="261" y="928"/>
                  </a:lnTo>
                  <a:lnTo>
                    <a:pt x="262" y="928"/>
                  </a:lnTo>
                  <a:lnTo>
                    <a:pt x="264" y="927"/>
                  </a:lnTo>
                  <a:lnTo>
                    <a:pt x="265" y="927"/>
                  </a:lnTo>
                  <a:lnTo>
                    <a:pt x="266" y="926"/>
                  </a:lnTo>
                  <a:lnTo>
                    <a:pt x="266" y="926"/>
                  </a:lnTo>
                  <a:lnTo>
                    <a:pt x="267" y="926"/>
                  </a:lnTo>
                  <a:lnTo>
                    <a:pt x="268" y="926"/>
                  </a:lnTo>
                  <a:lnTo>
                    <a:pt x="268" y="925"/>
                  </a:lnTo>
                  <a:lnTo>
                    <a:pt x="269" y="925"/>
                  </a:lnTo>
                  <a:lnTo>
                    <a:pt x="270" y="925"/>
                  </a:lnTo>
                  <a:lnTo>
                    <a:pt x="274" y="925"/>
                  </a:lnTo>
                  <a:lnTo>
                    <a:pt x="274" y="925"/>
                  </a:lnTo>
                  <a:lnTo>
                    <a:pt x="275" y="925"/>
                  </a:lnTo>
                  <a:lnTo>
                    <a:pt x="282" y="923"/>
                  </a:lnTo>
                  <a:lnTo>
                    <a:pt x="284" y="923"/>
                  </a:lnTo>
                  <a:lnTo>
                    <a:pt x="285" y="923"/>
                  </a:lnTo>
                  <a:lnTo>
                    <a:pt x="288" y="923"/>
                  </a:lnTo>
                  <a:lnTo>
                    <a:pt x="289" y="923"/>
                  </a:lnTo>
                  <a:lnTo>
                    <a:pt x="289" y="923"/>
                  </a:lnTo>
                  <a:lnTo>
                    <a:pt x="290" y="922"/>
                  </a:lnTo>
                  <a:lnTo>
                    <a:pt x="293" y="923"/>
                  </a:lnTo>
                  <a:lnTo>
                    <a:pt x="294" y="923"/>
                  </a:lnTo>
                  <a:lnTo>
                    <a:pt x="295" y="922"/>
                  </a:lnTo>
                  <a:lnTo>
                    <a:pt x="296" y="921"/>
                  </a:lnTo>
                  <a:lnTo>
                    <a:pt x="299" y="920"/>
                  </a:lnTo>
                  <a:lnTo>
                    <a:pt x="300" y="920"/>
                  </a:lnTo>
                  <a:lnTo>
                    <a:pt x="301" y="921"/>
                  </a:lnTo>
                  <a:lnTo>
                    <a:pt x="304" y="924"/>
                  </a:lnTo>
                  <a:lnTo>
                    <a:pt x="305" y="925"/>
                  </a:lnTo>
                  <a:lnTo>
                    <a:pt x="305" y="925"/>
                  </a:lnTo>
                  <a:lnTo>
                    <a:pt x="305" y="938"/>
                  </a:lnTo>
                  <a:lnTo>
                    <a:pt x="305" y="939"/>
                  </a:lnTo>
                  <a:lnTo>
                    <a:pt x="306" y="939"/>
                  </a:lnTo>
                  <a:lnTo>
                    <a:pt x="306" y="940"/>
                  </a:lnTo>
                  <a:lnTo>
                    <a:pt x="310" y="941"/>
                  </a:lnTo>
                  <a:lnTo>
                    <a:pt x="311" y="941"/>
                  </a:lnTo>
                  <a:lnTo>
                    <a:pt x="312" y="942"/>
                  </a:lnTo>
                  <a:lnTo>
                    <a:pt x="313" y="942"/>
                  </a:lnTo>
                  <a:lnTo>
                    <a:pt x="313" y="943"/>
                  </a:lnTo>
                  <a:lnTo>
                    <a:pt x="313" y="943"/>
                  </a:lnTo>
                  <a:lnTo>
                    <a:pt x="318" y="950"/>
                  </a:lnTo>
                  <a:lnTo>
                    <a:pt x="319" y="951"/>
                  </a:lnTo>
                  <a:lnTo>
                    <a:pt x="320" y="953"/>
                  </a:lnTo>
                  <a:lnTo>
                    <a:pt x="326" y="955"/>
                  </a:lnTo>
                  <a:lnTo>
                    <a:pt x="340" y="972"/>
                  </a:lnTo>
                  <a:lnTo>
                    <a:pt x="353" y="987"/>
                  </a:lnTo>
                  <a:lnTo>
                    <a:pt x="357" y="990"/>
                  </a:lnTo>
                  <a:lnTo>
                    <a:pt x="359" y="991"/>
                  </a:lnTo>
                  <a:lnTo>
                    <a:pt x="363" y="991"/>
                  </a:lnTo>
                  <a:lnTo>
                    <a:pt x="364" y="991"/>
                  </a:lnTo>
                  <a:lnTo>
                    <a:pt x="393" y="982"/>
                  </a:lnTo>
                  <a:lnTo>
                    <a:pt x="413" y="981"/>
                  </a:lnTo>
                  <a:lnTo>
                    <a:pt x="416" y="982"/>
                  </a:lnTo>
                  <a:lnTo>
                    <a:pt x="426" y="982"/>
                  </a:lnTo>
                  <a:lnTo>
                    <a:pt x="433" y="983"/>
                  </a:lnTo>
                  <a:lnTo>
                    <a:pt x="435" y="982"/>
                  </a:lnTo>
                  <a:lnTo>
                    <a:pt x="445" y="984"/>
                  </a:lnTo>
                  <a:lnTo>
                    <a:pt x="452" y="983"/>
                  </a:lnTo>
                  <a:lnTo>
                    <a:pt x="453" y="983"/>
                  </a:lnTo>
                  <a:lnTo>
                    <a:pt x="454" y="983"/>
                  </a:lnTo>
                  <a:lnTo>
                    <a:pt x="461" y="998"/>
                  </a:lnTo>
                  <a:lnTo>
                    <a:pt x="465" y="1003"/>
                  </a:lnTo>
                  <a:lnTo>
                    <a:pt x="495" y="1003"/>
                  </a:lnTo>
                  <a:lnTo>
                    <a:pt x="524" y="1003"/>
                  </a:lnTo>
                  <a:lnTo>
                    <a:pt x="524" y="1002"/>
                  </a:lnTo>
                  <a:lnTo>
                    <a:pt x="524" y="998"/>
                  </a:lnTo>
                  <a:lnTo>
                    <a:pt x="524" y="995"/>
                  </a:lnTo>
                  <a:lnTo>
                    <a:pt x="524" y="992"/>
                  </a:lnTo>
                  <a:lnTo>
                    <a:pt x="530" y="987"/>
                  </a:lnTo>
                  <a:lnTo>
                    <a:pt x="536" y="983"/>
                  </a:lnTo>
                  <a:lnTo>
                    <a:pt x="537" y="982"/>
                  </a:lnTo>
                  <a:lnTo>
                    <a:pt x="546" y="977"/>
                  </a:lnTo>
                  <a:lnTo>
                    <a:pt x="555" y="973"/>
                  </a:lnTo>
                  <a:lnTo>
                    <a:pt x="572" y="970"/>
                  </a:lnTo>
                  <a:lnTo>
                    <a:pt x="578" y="964"/>
                  </a:lnTo>
                  <a:lnTo>
                    <a:pt x="582" y="958"/>
                  </a:lnTo>
                  <a:lnTo>
                    <a:pt x="582" y="948"/>
                  </a:lnTo>
                  <a:lnTo>
                    <a:pt x="585" y="945"/>
                  </a:lnTo>
                  <a:lnTo>
                    <a:pt x="588" y="943"/>
                  </a:lnTo>
                  <a:lnTo>
                    <a:pt x="609" y="933"/>
                  </a:lnTo>
                  <a:lnTo>
                    <a:pt x="611" y="932"/>
                  </a:lnTo>
                  <a:lnTo>
                    <a:pt x="630" y="943"/>
                  </a:lnTo>
                  <a:lnTo>
                    <a:pt x="648" y="954"/>
                  </a:lnTo>
                  <a:lnTo>
                    <a:pt x="667" y="972"/>
                  </a:lnTo>
                  <a:lnTo>
                    <a:pt x="668" y="972"/>
                  </a:lnTo>
                  <a:lnTo>
                    <a:pt x="669" y="973"/>
                  </a:lnTo>
                  <a:lnTo>
                    <a:pt x="671" y="972"/>
                  </a:lnTo>
                  <a:lnTo>
                    <a:pt x="672" y="972"/>
                  </a:lnTo>
                  <a:lnTo>
                    <a:pt x="672" y="971"/>
                  </a:lnTo>
                  <a:lnTo>
                    <a:pt x="672" y="971"/>
                  </a:lnTo>
                  <a:lnTo>
                    <a:pt x="681" y="971"/>
                  </a:lnTo>
                  <a:lnTo>
                    <a:pt x="697" y="970"/>
                  </a:lnTo>
                  <a:lnTo>
                    <a:pt x="703" y="967"/>
                  </a:lnTo>
                  <a:lnTo>
                    <a:pt x="719" y="951"/>
                  </a:lnTo>
                  <a:lnTo>
                    <a:pt x="735" y="936"/>
                  </a:lnTo>
                  <a:lnTo>
                    <a:pt x="743" y="925"/>
                  </a:lnTo>
                  <a:lnTo>
                    <a:pt x="745" y="923"/>
                  </a:lnTo>
                  <a:lnTo>
                    <a:pt x="750" y="917"/>
                  </a:lnTo>
                  <a:lnTo>
                    <a:pt x="755" y="903"/>
                  </a:lnTo>
                  <a:lnTo>
                    <a:pt x="756" y="901"/>
                  </a:lnTo>
                  <a:lnTo>
                    <a:pt x="773" y="887"/>
                  </a:lnTo>
                  <a:lnTo>
                    <a:pt x="791" y="872"/>
                  </a:lnTo>
                  <a:lnTo>
                    <a:pt x="792" y="870"/>
                  </a:lnTo>
                  <a:lnTo>
                    <a:pt x="793" y="868"/>
                  </a:lnTo>
                  <a:lnTo>
                    <a:pt x="787" y="858"/>
                  </a:lnTo>
                  <a:lnTo>
                    <a:pt x="786" y="853"/>
                  </a:lnTo>
                  <a:lnTo>
                    <a:pt x="786" y="845"/>
                  </a:lnTo>
                  <a:lnTo>
                    <a:pt x="787" y="832"/>
                  </a:lnTo>
                  <a:lnTo>
                    <a:pt x="787" y="824"/>
                  </a:lnTo>
                  <a:lnTo>
                    <a:pt x="786" y="823"/>
                  </a:lnTo>
                  <a:lnTo>
                    <a:pt x="786" y="823"/>
                  </a:lnTo>
                  <a:lnTo>
                    <a:pt x="786" y="822"/>
                  </a:lnTo>
                  <a:lnTo>
                    <a:pt x="766" y="799"/>
                  </a:lnTo>
                  <a:lnTo>
                    <a:pt x="791" y="799"/>
                  </a:lnTo>
                  <a:lnTo>
                    <a:pt x="816" y="799"/>
                  </a:lnTo>
                  <a:lnTo>
                    <a:pt x="816" y="798"/>
                  </a:lnTo>
                  <a:lnTo>
                    <a:pt x="816" y="797"/>
                  </a:lnTo>
                  <a:lnTo>
                    <a:pt x="816" y="796"/>
                  </a:lnTo>
                  <a:lnTo>
                    <a:pt x="815" y="793"/>
                  </a:lnTo>
                  <a:lnTo>
                    <a:pt x="814" y="790"/>
                  </a:lnTo>
                  <a:lnTo>
                    <a:pt x="814" y="789"/>
                  </a:lnTo>
                  <a:lnTo>
                    <a:pt x="814" y="788"/>
                  </a:lnTo>
                  <a:lnTo>
                    <a:pt x="814" y="786"/>
                  </a:lnTo>
                  <a:lnTo>
                    <a:pt x="814" y="785"/>
                  </a:lnTo>
                  <a:lnTo>
                    <a:pt x="814" y="784"/>
                  </a:lnTo>
                  <a:lnTo>
                    <a:pt x="814" y="783"/>
                  </a:lnTo>
                  <a:lnTo>
                    <a:pt x="815" y="783"/>
                  </a:lnTo>
                  <a:lnTo>
                    <a:pt x="850" y="783"/>
                  </a:lnTo>
                  <a:lnTo>
                    <a:pt x="850" y="791"/>
                  </a:lnTo>
                  <a:lnTo>
                    <a:pt x="845" y="805"/>
                  </a:lnTo>
                  <a:lnTo>
                    <a:pt x="845" y="814"/>
                  </a:lnTo>
                  <a:lnTo>
                    <a:pt x="844" y="823"/>
                  </a:lnTo>
                  <a:lnTo>
                    <a:pt x="843" y="824"/>
                  </a:lnTo>
                  <a:lnTo>
                    <a:pt x="843" y="827"/>
                  </a:lnTo>
                  <a:lnTo>
                    <a:pt x="843" y="828"/>
                  </a:lnTo>
                  <a:lnTo>
                    <a:pt x="842" y="830"/>
                  </a:lnTo>
                  <a:lnTo>
                    <a:pt x="841" y="830"/>
                  </a:lnTo>
                  <a:lnTo>
                    <a:pt x="841" y="831"/>
                  </a:lnTo>
                  <a:lnTo>
                    <a:pt x="844" y="859"/>
                  </a:lnTo>
                  <a:lnTo>
                    <a:pt x="848" y="888"/>
                  </a:lnTo>
                  <a:lnTo>
                    <a:pt x="848" y="889"/>
                  </a:lnTo>
                  <a:lnTo>
                    <a:pt x="847" y="890"/>
                  </a:lnTo>
                  <a:lnTo>
                    <a:pt x="845" y="893"/>
                  </a:lnTo>
                  <a:lnTo>
                    <a:pt x="845" y="895"/>
                  </a:lnTo>
                  <a:lnTo>
                    <a:pt x="844" y="896"/>
                  </a:lnTo>
                  <a:lnTo>
                    <a:pt x="845" y="897"/>
                  </a:lnTo>
                  <a:lnTo>
                    <a:pt x="863" y="902"/>
                  </a:lnTo>
                  <a:lnTo>
                    <a:pt x="864" y="902"/>
                  </a:lnTo>
                  <a:lnTo>
                    <a:pt x="864" y="903"/>
                  </a:lnTo>
                  <a:lnTo>
                    <a:pt x="869" y="910"/>
                  </a:lnTo>
                  <a:lnTo>
                    <a:pt x="885" y="924"/>
                  </a:lnTo>
                  <a:lnTo>
                    <a:pt x="902" y="938"/>
                  </a:lnTo>
                  <a:lnTo>
                    <a:pt x="903" y="939"/>
                  </a:lnTo>
                  <a:lnTo>
                    <a:pt x="906" y="947"/>
                  </a:lnTo>
                  <a:lnTo>
                    <a:pt x="906" y="948"/>
                  </a:lnTo>
                  <a:lnTo>
                    <a:pt x="906" y="950"/>
                  </a:lnTo>
                  <a:lnTo>
                    <a:pt x="906" y="952"/>
                  </a:lnTo>
                  <a:lnTo>
                    <a:pt x="906" y="957"/>
                  </a:lnTo>
                  <a:lnTo>
                    <a:pt x="906" y="959"/>
                  </a:lnTo>
                  <a:lnTo>
                    <a:pt x="906" y="961"/>
                  </a:lnTo>
                  <a:lnTo>
                    <a:pt x="906" y="963"/>
                  </a:lnTo>
                  <a:lnTo>
                    <a:pt x="906" y="964"/>
                  </a:lnTo>
                  <a:lnTo>
                    <a:pt x="906" y="964"/>
                  </a:lnTo>
                  <a:lnTo>
                    <a:pt x="902" y="973"/>
                  </a:lnTo>
                  <a:lnTo>
                    <a:pt x="901" y="981"/>
                  </a:lnTo>
                  <a:lnTo>
                    <a:pt x="900" y="987"/>
                  </a:lnTo>
                  <a:lnTo>
                    <a:pt x="900" y="989"/>
                  </a:lnTo>
                  <a:lnTo>
                    <a:pt x="901" y="992"/>
                  </a:lnTo>
                  <a:lnTo>
                    <a:pt x="902" y="993"/>
                  </a:lnTo>
                  <a:lnTo>
                    <a:pt x="914" y="993"/>
                  </a:lnTo>
                  <a:lnTo>
                    <a:pt x="914" y="987"/>
                  </a:lnTo>
                  <a:lnTo>
                    <a:pt x="916" y="976"/>
                  </a:lnTo>
                  <a:lnTo>
                    <a:pt x="926" y="949"/>
                  </a:lnTo>
                  <a:lnTo>
                    <a:pt x="929" y="946"/>
                  </a:lnTo>
                  <a:lnTo>
                    <a:pt x="931" y="944"/>
                  </a:lnTo>
                  <a:lnTo>
                    <a:pt x="932" y="943"/>
                  </a:lnTo>
                  <a:lnTo>
                    <a:pt x="931" y="940"/>
                  </a:lnTo>
                  <a:lnTo>
                    <a:pt x="931" y="940"/>
                  </a:lnTo>
                  <a:lnTo>
                    <a:pt x="932" y="939"/>
                  </a:lnTo>
                  <a:lnTo>
                    <a:pt x="933" y="939"/>
                  </a:lnTo>
                  <a:lnTo>
                    <a:pt x="933" y="935"/>
                  </a:lnTo>
                  <a:lnTo>
                    <a:pt x="933" y="932"/>
                  </a:lnTo>
                  <a:lnTo>
                    <a:pt x="929" y="915"/>
                  </a:lnTo>
                  <a:lnTo>
                    <a:pt x="929" y="911"/>
                  </a:lnTo>
                  <a:lnTo>
                    <a:pt x="929" y="909"/>
                  </a:lnTo>
                  <a:lnTo>
                    <a:pt x="937" y="901"/>
                  </a:lnTo>
                  <a:lnTo>
                    <a:pt x="939" y="894"/>
                  </a:lnTo>
                  <a:lnTo>
                    <a:pt x="941" y="893"/>
                  </a:lnTo>
                  <a:lnTo>
                    <a:pt x="942" y="892"/>
                  </a:lnTo>
                  <a:lnTo>
                    <a:pt x="951" y="885"/>
                  </a:lnTo>
                  <a:lnTo>
                    <a:pt x="952" y="885"/>
                  </a:lnTo>
                  <a:lnTo>
                    <a:pt x="953" y="885"/>
                  </a:lnTo>
                  <a:lnTo>
                    <a:pt x="962" y="893"/>
                  </a:lnTo>
                  <a:lnTo>
                    <a:pt x="964" y="894"/>
                  </a:lnTo>
                  <a:lnTo>
                    <a:pt x="966" y="895"/>
                  </a:lnTo>
                  <a:lnTo>
                    <a:pt x="966" y="897"/>
                  </a:lnTo>
                  <a:lnTo>
                    <a:pt x="966" y="899"/>
                  </a:lnTo>
                  <a:lnTo>
                    <a:pt x="966" y="901"/>
                  </a:lnTo>
                  <a:lnTo>
                    <a:pt x="967" y="901"/>
                  </a:lnTo>
                  <a:lnTo>
                    <a:pt x="968" y="900"/>
                  </a:lnTo>
                  <a:lnTo>
                    <a:pt x="968" y="898"/>
                  </a:lnTo>
                  <a:lnTo>
                    <a:pt x="969" y="897"/>
                  </a:lnTo>
                  <a:lnTo>
                    <a:pt x="970" y="897"/>
                  </a:lnTo>
                  <a:lnTo>
                    <a:pt x="970" y="897"/>
                  </a:lnTo>
                  <a:lnTo>
                    <a:pt x="971" y="897"/>
                  </a:lnTo>
                  <a:lnTo>
                    <a:pt x="972" y="895"/>
                  </a:lnTo>
                  <a:lnTo>
                    <a:pt x="973" y="894"/>
                  </a:lnTo>
                  <a:lnTo>
                    <a:pt x="973" y="893"/>
                  </a:lnTo>
                  <a:lnTo>
                    <a:pt x="973" y="893"/>
                  </a:lnTo>
                  <a:lnTo>
                    <a:pt x="975" y="891"/>
                  </a:lnTo>
                  <a:lnTo>
                    <a:pt x="979" y="887"/>
                  </a:lnTo>
                  <a:lnTo>
                    <a:pt x="980" y="885"/>
                  </a:lnTo>
                  <a:lnTo>
                    <a:pt x="981" y="883"/>
                  </a:lnTo>
                  <a:lnTo>
                    <a:pt x="980" y="882"/>
                  </a:lnTo>
                  <a:lnTo>
                    <a:pt x="978" y="880"/>
                  </a:lnTo>
                  <a:lnTo>
                    <a:pt x="977" y="880"/>
                  </a:lnTo>
                  <a:lnTo>
                    <a:pt x="977" y="879"/>
                  </a:lnTo>
                  <a:lnTo>
                    <a:pt x="983" y="864"/>
                  </a:lnTo>
                  <a:lnTo>
                    <a:pt x="983" y="862"/>
                  </a:lnTo>
                  <a:lnTo>
                    <a:pt x="982" y="860"/>
                  </a:lnTo>
                  <a:lnTo>
                    <a:pt x="980" y="859"/>
                  </a:lnTo>
                  <a:lnTo>
                    <a:pt x="980" y="857"/>
                  </a:lnTo>
                  <a:lnTo>
                    <a:pt x="980" y="855"/>
                  </a:lnTo>
                  <a:lnTo>
                    <a:pt x="990" y="834"/>
                  </a:lnTo>
                  <a:lnTo>
                    <a:pt x="990" y="833"/>
                  </a:lnTo>
                  <a:lnTo>
                    <a:pt x="990" y="831"/>
                  </a:lnTo>
                  <a:lnTo>
                    <a:pt x="988" y="828"/>
                  </a:lnTo>
                  <a:lnTo>
                    <a:pt x="987" y="827"/>
                  </a:lnTo>
                  <a:lnTo>
                    <a:pt x="988" y="823"/>
                  </a:lnTo>
                  <a:lnTo>
                    <a:pt x="987" y="821"/>
                  </a:lnTo>
                  <a:lnTo>
                    <a:pt x="987" y="819"/>
                  </a:lnTo>
                  <a:lnTo>
                    <a:pt x="988" y="817"/>
                  </a:lnTo>
                  <a:lnTo>
                    <a:pt x="989" y="815"/>
                  </a:lnTo>
                  <a:lnTo>
                    <a:pt x="990" y="814"/>
                  </a:lnTo>
                  <a:lnTo>
                    <a:pt x="991" y="813"/>
                  </a:lnTo>
                  <a:lnTo>
                    <a:pt x="993" y="810"/>
                  </a:lnTo>
                  <a:lnTo>
                    <a:pt x="994" y="810"/>
                  </a:lnTo>
                  <a:lnTo>
                    <a:pt x="1000" y="807"/>
                  </a:lnTo>
                  <a:lnTo>
                    <a:pt x="1002" y="805"/>
                  </a:lnTo>
                  <a:lnTo>
                    <a:pt x="1002" y="803"/>
                  </a:lnTo>
                  <a:lnTo>
                    <a:pt x="1002" y="802"/>
                  </a:lnTo>
                  <a:lnTo>
                    <a:pt x="1003" y="801"/>
                  </a:lnTo>
                  <a:lnTo>
                    <a:pt x="1007" y="799"/>
                  </a:lnTo>
                  <a:lnTo>
                    <a:pt x="1007" y="798"/>
                  </a:lnTo>
                  <a:lnTo>
                    <a:pt x="1008" y="796"/>
                  </a:lnTo>
                  <a:lnTo>
                    <a:pt x="1009" y="792"/>
                  </a:lnTo>
                  <a:lnTo>
                    <a:pt x="1010" y="789"/>
                  </a:lnTo>
                  <a:lnTo>
                    <a:pt x="1011" y="788"/>
                  </a:lnTo>
                  <a:lnTo>
                    <a:pt x="1012" y="787"/>
                  </a:lnTo>
                  <a:lnTo>
                    <a:pt x="1013" y="786"/>
                  </a:lnTo>
                  <a:lnTo>
                    <a:pt x="1014" y="786"/>
                  </a:lnTo>
                  <a:lnTo>
                    <a:pt x="1015" y="784"/>
                  </a:lnTo>
                  <a:lnTo>
                    <a:pt x="1015" y="783"/>
                  </a:lnTo>
                  <a:lnTo>
                    <a:pt x="1015" y="782"/>
                  </a:lnTo>
                  <a:lnTo>
                    <a:pt x="1015" y="779"/>
                  </a:lnTo>
                  <a:lnTo>
                    <a:pt x="1031" y="755"/>
                  </a:lnTo>
                  <a:lnTo>
                    <a:pt x="1031" y="754"/>
                  </a:lnTo>
                  <a:lnTo>
                    <a:pt x="1033" y="754"/>
                  </a:lnTo>
                  <a:lnTo>
                    <a:pt x="1034" y="754"/>
                  </a:lnTo>
                  <a:lnTo>
                    <a:pt x="1034" y="753"/>
                  </a:lnTo>
                  <a:lnTo>
                    <a:pt x="1034" y="752"/>
                  </a:lnTo>
                  <a:lnTo>
                    <a:pt x="1034" y="752"/>
                  </a:lnTo>
                  <a:lnTo>
                    <a:pt x="1034" y="751"/>
                  </a:lnTo>
                  <a:lnTo>
                    <a:pt x="1034" y="750"/>
                  </a:lnTo>
                  <a:lnTo>
                    <a:pt x="1035" y="750"/>
                  </a:lnTo>
                  <a:lnTo>
                    <a:pt x="1036" y="749"/>
                  </a:lnTo>
                  <a:lnTo>
                    <a:pt x="1038" y="749"/>
                  </a:lnTo>
                  <a:lnTo>
                    <a:pt x="1061" y="745"/>
                  </a:lnTo>
                  <a:lnTo>
                    <a:pt x="1062" y="745"/>
                  </a:lnTo>
                  <a:lnTo>
                    <a:pt x="1063" y="746"/>
                  </a:lnTo>
                  <a:lnTo>
                    <a:pt x="1066" y="747"/>
                  </a:lnTo>
                  <a:lnTo>
                    <a:pt x="1067" y="746"/>
                  </a:lnTo>
                  <a:lnTo>
                    <a:pt x="1068" y="744"/>
                  </a:lnTo>
                  <a:lnTo>
                    <a:pt x="1070" y="736"/>
                  </a:lnTo>
                  <a:lnTo>
                    <a:pt x="1070" y="734"/>
                  </a:lnTo>
                  <a:lnTo>
                    <a:pt x="1069" y="733"/>
                  </a:lnTo>
                  <a:lnTo>
                    <a:pt x="1067" y="730"/>
                  </a:lnTo>
                  <a:lnTo>
                    <a:pt x="1067" y="728"/>
                  </a:lnTo>
                  <a:lnTo>
                    <a:pt x="1068" y="728"/>
                  </a:lnTo>
                  <a:lnTo>
                    <a:pt x="1069" y="726"/>
                  </a:lnTo>
                  <a:lnTo>
                    <a:pt x="1070" y="725"/>
                  </a:lnTo>
                  <a:lnTo>
                    <a:pt x="1070" y="724"/>
                  </a:lnTo>
                  <a:lnTo>
                    <a:pt x="1069" y="722"/>
                  </a:lnTo>
                  <a:lnTo>
                    <a:pt x="1069" y="721"/>
                  </a:lnTo>
                  <a:lnTo>
                    <a:pt x="1077" y="696"/>
                  </a:lnTo>
                  <a:lnTo>
                    <a:pt x="1087" y="680"/>
                  </a:lnTo>
                  <a:lnTo>
                    <a:pt x="1087" y="677"/>
                  </a:lnTo>
                  <a:lnTo>
                    <a:pt x="1088" y="673"/>
                  </a:lnTo>
                  <a:lnTo>
                    <a:pt x="1088" y="671"/>
                  </a:lnTo>
                  <a:lnTo>
                    <a:pt x="1092" y="664"/>
                  </a:lnTo>
                  <a:lnTo>
                    <a:pt x="1093" y="660"/>
                  </a:lnTo>
                  <a:lnTo>
                    <a:pt x="1093" y="657"/>
                  </a:lnTo>
                  <a:lnTo>
                    <a:pt x="1092" y="652"/>
                  </a:lnTo>
                  <a:lnTo>
                    <a:pt x="1091" y="650"/>
                  </a:lnTo>
                  <a:lnTo>
                    <a:pt x="1091" y="649"/>
                  </a:lnTo>
                  <a:lnTo>
                    <a:pt x="1091" y="647"/>
                  </a:lnTo>
                  <a:lnTo>
                    <a:pt x="1098" y="626"/>
                  </a:lnTo>
                  <a:lnTo>
                    <a:pt x="1096" y="612"/>
                  </a:lnTo>
                  <a:lnTo>
                    <a:pt x="1095" y="603"/>
                  </a:lnTo>
                  <a:lnTo>
                    <a:pt x="1094" y="593"/>
                  </a:lnTo>
                  <a:lnTo>
                    <a:pt x="1093" y="585"/>
                  </a:lnTo>
                  <a:lnTo>
                    <a:pt x="1093" y="581"/>
                  </a:lnTo>
                  <a:lnTo>
                    <a:pt x="1091" y="568"/>
                  </a:lnTo>
                  <a:lnTo>
                    <a:pt x="1090" y="560"/>
                  </a:lnTo>
                  <a:lnTo>
                    <a:pt x="1090" y="559"/>
                  </a:lnTo>
                  <a:lnTo>
                    <a:pt x="1091" y="558"/>
                  </a:lnTo>
                  <a:lnTo>
                    <a:pt x="1097" y="553"/>
                  </a:lnTo>
                  <a:lnTo>
                    <a:pt x="1098" y="550"/>
                  </a:lnTo>
                  <a:lnTo>
                    <a:pt x="1101" y="539"/>
                  </a:lnTo>
                  <a:lnTo>
                    <a:pt x="1102" y="537"/>
                  </a:lnTo>
                  <a:lnTo>
                    <a:pt x="1105" y="535"/>
                  </a:lnTo>
                  <a:lnTo>
                    <a:pt x="1104" y="532"/>
                  </a:lnTo>
                  <a:lnTo>
                    <a:pt x="1104" y="528"/>
                  </a:lnTo>
                  <a:lnTo>
                    <a:pt x="1109" y="514"/>
                  </a:lnTo>
                  <a:lnTo>
                    <a:pt x="1109" y="512"/>
                  </a:lnTo>
                  <a:lnTo>
                    <a:pt x="1113" y="508"/>
                  </a:lnTo>
                  <a:lnTo>
                    <a:pt x="1116" y="504"/>
                  </a:lnTo>
                  <a:lnTo>
                    <a:pt x="1119" y="494"/>
                  </a:lnTo>
                  <a:lnTo>
                    <a:pt x="1122" y="485"/>
                  </a:lnTo>
                  <a:lnTo>
                    <a:pt x="1124" y="477"/>
                  </a:lnTo>
                  <a:lnTo>
                    <a:pt x="1125" y="475"/>
                  </a:lnTo>
                  <a:lnTo>
                    <a:pt x="1129" y="473"/>
                  </a:lnTo>
                  <a:lnTo>
                    <a:pt x="1130" y="470"/>
                  </a:lnTo>
                  <a:lnTo>
                    <a:pt x="1130" y="469"/>
                  </a:lnTo>
                  <a:lnTo>
                    <a:pt x="1128" y="466"/>
                  </a:lnTo>
                  <a:lnTo>
                    <a:pt x="1127" y="464"/>
                  </a:lnTo>
                  <a:lnTo>
                    <a:pt x="1128" y="462"/>
                  </a:lnTo>
                  <a:lnTo>
                    <a:pt x="1128" y="461"/>
                  </a:lnTo>
                  <a:lnTo>
                    <a:pt x="1128" y="459"/>
                  </a:lnTo>
                  <a:lnTo>
                    <a:pt x="1127" y="458"/>
                  </a:lnTo>
                  <a:lnTo>
                    <a:pt x="1126" y="456"/>
                  </a:lnTo>
                  <a:lnTo>
                    <a:pt x="1125" y="454"/>
                  </a:lnTo>
                  <a:lnTo>
                    <a:pt x="1124" y="454"/>
                  </a:lnTo>
                  <a:lnTo>
                    <a:pt x="1124" y="453"/>
                  </a:lnTo>
                  <a:lnTo>
                    <a:pt x="1124" y="451"/>
                  </a:lnTo>
                  <a:lnTo>
                    <a:pt x="1124" y="448"/>
                  </a:lnTo>
                  <a:lnTo>
                    <a:pt x="1124" y="446"/>
                  </a:lnTo>
                  <a:lnTo>
                    <a:pt x="1124" y="444"/>
                  </a:lnTo>
                  <a:lnTo>
                    <a:pt x="1124" y="442"/>
                  </a:lnTo>
                  <a:lnTo>
                    <a:pt x="1125" y="441"/>
                  </a:lnTo>
                  <a:lnTo>
                    <a:pt x="1126" y="439"/>
                  </a:lnTo>
                  <a:lnTo>
                    <a:pt x="1129" y="438"/>
                  </a:lnTo>
                  <a:lnTo>
                    <a:pt x="1130" y="437"/>
                  </a:lnTo>
                  <a:lnTo>
                    <a:pt x="1132" y="432"/>
                  </a:lnTo>
                  <a:lnTo>
                    <a:pt x="1132" y="428"/>
                  </a:lnTo>
                  <a:lnTo>
                    <a:pt x="1133" y="427"/>
                  </a:lnTo>
                  <a:lnTo>
                    <a:pt x="1133" y="426"/>
                  </a:lnTo>
                  <a:lnTo>
                    <a:pt x="1132" y="425"/>
                  </a:lnTo>
                  <a:lnTo>
                    <a:pt x="1132" y="422"/>
                  </a:lnTo>
                  <a:lnTo>
                    <a:pt x="1132" y="421"/>
                  </a:lnTo>
                  <a:lnTo>
                    <a:pt x="1132" y="420"/>
                  </a:lnTo>
                  <a:lnTo>
                    <a:pt x="1131" y="419"/>
                  </a:lnTo>
                  <a:lnTo>
                    <a:pt x="1131" y="418"/>
                  </a:lnTo>
                  <a:lnTo>
                    <a:pt x="1132" y="415"/>
                  </a:lnTo>
                  <a:lnTo>
                    <a:pt x="1133" y="414"/>
                  </a:lnTo>
                  <a:lnTo>
                    <a:pt x="1132" y="412"/>
                  </a:lnTo>
                  <a:lnTo>
                    <a:pt x="1131" y="410"/>
                  </a:lnTo>
                  <a:lnTo>
                    <a:pt x="1131" y="410"/>
                  </a:lnTo>
                  <a:lnTo>
                    <a:pt x="1131" y="409"/>
                  </a:lnTo>
                  <a:lnTo>
                    <a:pt x="1132" y="409"/>
                  </a:lnTo>
                  <a:lnTo>
                    <a:pt x="1133" y="409"/>
                  </a:lnTo>
                  <a:lnTo>
                    <a:pt x="1134" y="409"/>
                  </a:lnTo>
                  <a:lnTo>
                    <a:pt x="1136" y="410"/>
                  </a:lnTo>
                  <a:lnTo>
                    <a:pt x="1137" y="410"/>
                  </a:lnTo>
                  <a:lnTo>
                    <a:pt x="1139" y="410"/>
                  </a:lnTo>
                  <a:lnTo>
                    <a:pt x="1140" y="410"/>
                  </a:lnTo>
                  <a:lnTo>
                    <a:pt x="1142" y="413"/>
                  </a:lnTo>
                  <a:lnTo>
                    <a:pt x="1143" y="413"/>
                  </a:lnTo>
                  <a:lnTo>
                    <a:pt x="1147" y="412"/>
                  </a:lnTo>
                  <a:lnTo>
                    <a:pt x="1148" y="412"/>
                  </a:lnTo>
                  <a:lnTo>
                    <a:pt x="1150" y="412"/>
                  </a:lnTo>
                  <a:lnTo>
                    <a:pt x="1154" y="410"/>
                  </a:lnTo>
                  <a:lnTo>
                    <a:pt x="1156" y="410"/>
                  </a:lnTo>
                  <a:lnTo>
                    <a:pt x="1163" y="411"/>
                  </a:lnTo>
                  <a:lnTo>
                    <a:pt x="1167" y="407"/>
                  </a:lnTo>
                  <a:lnTo>
                    <a:pt x="1168" y="406"/>
                  </a:lnTo>
                  <a:lnTo>
                    <a:pt x="1168" y="404"/>
                  </a:lnTo>
                  <a:lnTo>
                    <a:pt x="1170" y="400"/>
                  </a:lnTo>
                  <a:lnTo>
                    <a:pt x="1171" y="399"/>
                  </a:lnTo>
                  <a:lnTo>
                    <a:pt x="1171" y="395"/>
                  </a:lnTo>
                  <a:lnTo>
                    <a:pt x="1171" y="394"/>
                  </a:lnTo>
                  <a:lnTo>
                    <a:pt x="1170" y="391"/>
                  </a:lnTo>
                  <a:lnTo>
                    <a:pt x="1170" y="390"/>
                  </a:lnTo>
                  <a:lnTo>
                    <a:pt x="1171" y="389"/>
                  </a:lnTo>
                  <a:lnTo>
                    <a:pt x="1181" y="386"/>
                  </a:lnTo>
                  <a:lnTo>
                    <a:pt x="1183" y="386"/>
                  </a:lnTo>
                  <a:lnTo>
                    <a:pt x="1187" y="384"/>
                  </a:lnTo>
                  <a:lnTo>
                    <a:pt x="1190" y="378"/>
                  </a:lnTo>
                  <a:lnTo>
                    <a:pt x="1193" y="376"/>
                  </a:lnTo>
                  <a:lnTo>
                    <a:pt x="1195" y="377"/>
                  </a:lnTo>
                  <a:lnTo>
                    <a:pt x="1196" y="379"/>
                  </a:lnTo>
                  <a:lnTo>
                    <a:pt x="1198" y="380"/>
                  </a:lnTo>
                  <a:lnTo>
                    <a:pt x="1200" y="380"/>
                  </a:lnTo>
                  <a:lnTo>
                    <a:pt x="1202" y="378"/>
                  </a:lnTo>
                  <a:lnTo>
                    <a:pt x="1204" y="375"/>
                  </a:lnTo>
                  <a:lnTo>
                    <a:pt x="1209" y="372"/>
                  </a:lnTo>
                  <a:lnTo>
                    <a:pt x="1210" y="371"/>
                  </a:lnTo>
                  <a:lnTo>
                    <a:pt x="1212" y="371"/>
                  </a:lnTo>
                  <a:lnTo>
                    <a:pt x="1213" y="372"/>
                  </a:lnTo>
                  <a:lnTo>
                    <a:pt x="1213" y="373"/>
                  </a:lnTo>
                  <a:lnTo>
                    <a:pt x="1213" y="375"/>
                  </a:lnTo>
                  <a:lnTo>
                    <a:pt x="1213" y="376"/>
                  </a:lnTo>
                  <a:lnTo>
                    <a:pt x="1214" y="376"/>
                  </a:lnTo>
                  <a:lnTo>
                    <a:pt x="1216" y="375"/>
                  </a:lnTo>
                  <a:lnTo>
                    <a:pt x="1217" y="374"/>
                  </a:lnTo>
                  <a:lnTo>
                    <a:pt x="1217" y="373"/>
                  </a:lnTo>
                  <a:lnTo>
                    <a:pt x="1217" y="372"/>
                  </a:lnTo>
                  <a:lnTo>
                    <a:pt x="1217" y="371"/>
                  </a:lnTo>
                  <a:lnTo>
                    <a:pt x="1220" y="370"/>
                  </a:lnTo>
                  <a:lnTo>
                    <a:pt x="1221" y="371"/>
                  </a:lnTo>
                  <a:lnTo>
                    <a:pt x="1222" y="372"/>
                  </a:lnTo>
                  <a:lnTo>
                    <a:pt x="1224" y="373"/>
                  </a:lnTo>
                  <a:lnTo>
                    <a:pt x="1226" y="373"/>
                  </a:lnTo>
                  <a:lnTo>
                    <a:pt x="1226" y="371"/>
                  </a:lnTo>
                  <a:lnTo>
                    <a:pt x="1226" y="370"/>
                  </a:lnTo>
                  <a:lnTo>
                    <a:pt x="1226" y="368"/>
                  </a:lnTo>
                  <a:lnTo>
                    <a:pt x="1226" y="368"/>
                  </a:lnTo>
                  <a:lnTo>
                    <a:pt x="1227" y="366"/>
                  </a:lnTo>
                  <a:lnTo>
                    <a:pt x="1232" y="364"/>
                  </a:lnTo>
                  <a:lnTo>
                    <a:pt x="1234" y="363"/>
                  </a:lnTo>
                  <a:lnTo>
                    <a:pt x="1235" y="360"/>
                  </a:lnTo>
                  <a:lnTo>
                    <a:pt x="1240" y="347"/>
                  </a:lnTo>
                  <a:lnTo>
                    <a:pt x="1242" y="344"/>
                  </a:lnTo>
                  <a:lnTo>
                    <a:pt x="1252" y="336"/>
                  </a:lnTo>
                  <a:lnTo>
                    <a:pt x="1252" y="335"/>
                  </a:lnTo>
                  <a:lnTo>
                    <a:pt x="1251" y="333"/>
                  </a:lnTo>
                  <a:lnTo>
                    <a:pt x="1251" y="332"/>
                  </a:lnTo>
                  <a:lnTo>
                    <a:pt x="1251" y="331"/>
                  </a:lnTo>
                  <a:lnTo>
                    <a:pt x="1251" y="329"/>
                  </a:lnTo>
                  <a:lnTo>
                    <a:pt x="1248" y="326"/>
                  </a:lnTo>
                  <a:lnTo>
                    <a:pt x="1247" y="325"/>
                  </a:lnTo>
                  <a:lnTo>
                    <a:pt x="1248" y="327"/>
                  </a:lnTo>
                  <a:lnTo>
                    <a:pt x="1248" y="328"/>
                  </a:lnTo>
                  <a:lnTo>
                    <a:pt x="1247" y="330"/>
                  </a:lnTo>
                  <a:lnTo>
                    <a:pt x="1246" y="329"/>
                  </a:lnTo>
                  <a:lnTo>
                    <a:pt x="1246" y="328"/>
                  </a:lnTo>
                  <a:lnTo>
                    <a:pt x="1245" y="326"/>
                  </a:lnTo>
                  <a:lnTo>
                    <a:pt x="1245" y="325"/>
                  </a:lnTo>
                  <a:lnTo>
                    <a:pt x="1243" y="325"/>
                  </a:lnTo>
                  <a:lnTo>
                    <a:pt x="1241" y="325"/>
                  </a:lnTo>
                  <a:lnTo>
                    <a:pt x="1240" y="325"/>
                  </a:lnTo>
                  <a:lnTo>
                    <a:pt x="1241" y="324"/>
                  </a:lnTo>
                  <a:lnTo>
                    <a:pt x="1238" y="320"/>
                  </a:lnTo>
                  <a:lnTo>
                    <a:pt x="1237" y="319"/>
                  </a:lnTo>
                  <a:lnTo>
                    <a:pt x="1235" y="320"/>
                  </a:lnTo>
                  <a:lnTo>
                    <a:pt x="1236" y="321"/>
                  </a:lnTo>
                  <a:lnTo>
                    <a:pt x="1235" y="321"/>
                  </a:lnTo>
                  <a:lnTo>
                    <a:pt x="1234" y="321"/>
                  </a:lnTo>
                  <a:lnTo>
                    <a:pt x="1234" y="321"/>
                  </a:lnTo>
                  <a:lnTo>
                    <a:pt x="1231" y="321"/>
                  </a:lnTo>
                  <a:lnTo>
                    <a:pt x="1230" y="320"/>
                  </a:lnTo>
                  <a:lnTo>
                    <a:pt x="1229" y="320"/>
                  </a:lnTo>
                  <a:lnTo>
                    <a:pt x="1229" y="319"/>
                  </a:lnTo>
                  <a:lnTo>
                    <a:pt x="1228" y="319"/>
                  </a:lnTo>
                  <a:lnTo>
                    <a:pt x="1227" y="319"/>
                  </a:lnTo>
                  <a:lnTo>
                    <a:pt x="1226" y="319"/>
                  </a:lnTo>
                  <a:lnTo>
                    <a:pt x="1224" y="319"/>
                  </a:lnTo>
                  <a:lnTo>
                    <a:pt x="1225" y="318"/>
                  </a:lnTo>
                  <a:lnTo>
                    <a:pt x="1226" y="318"/>
                  </a:lnTo>
                  <a:lnTo>
                    <a:pt x="1226" y="318"/>
                  </a:lnTo>
                  <a:lnTo>
                    <a:pt x="1227" y="318"/>
                  </a:lnTo>
                  <a:lnTo>
                    <a:pt x="1228" y="317"/>
                  </a:lnTo>
                  <a:lnTo>
                    <a:pt x="1228" y="316"/>
                  </a:lnTo>
                  <a:lnTo>
                    <a:pt x="1228" y="315"/>
                  </a:lnTo>
                  <a:lnTo>
                    <a:pt x="1228" y="314"/>
                  </a:lnTo>
                  <a:lnTo>
                    <a:pt x="1229" y="313"/>
                  </a:lnTo>
                  <a:lnTo>
                    <a:pt x="1230" y="313"/>
                  </a:lnTo>
                  <a:lnTo>
                    <a:pt x="1231" y="313"/>
                  </a:lnTo>
                  <a:lnTo>
                    <a:pt x="1230" y="312"/>
                  </a:lnTo>
                  <a:lnTo>
                    <a:pt x="1227" y="313"/>
                  </a:lnTo>
                  <a:lnTo>
                    <a:pt x="1226" y="313"/>
                  </a:lnTo>
                  <a:lnTo>
                    <a:pt x="1226" y="317"/>
                  </a:lnTo>
                  <a:lnTo>
                    <a:pt x="1223" y="317"/>
                  </a:lnTo>
                  <a:lnTo>
                    <a:pt x="1219" y="316"/>
                  </a:lnTo>
                  <a:lnTo>
                    <a:pt x="1216" y="313"/>
                  </a:lnTo>
                  <a:lnTo>
                    <a:pt x="1213" y="308"/>
                  </a:lnTo>
                  <a:lnTo>
                    <a:pt x="1214" y="305"/>
                  </a:lnTo>
                  <a:lnTo>
                    <a:pt x="1216" y="305"/>
                  </a:lnTo>
                  <a:lnTo>
                    <a:pt x="1217" y="304"/>
                  </a:lnTo>
                  <a:lnTo>
                    <a:pt x="1216" y="303"/>
                  </a:lnTo>
                  <a:lnTo>
                    <a:pt x="1212" y="301"/>
                  </a:lnTo>
                  <a:lnTo>
                    <a:pt x="1210" y="300"/>
                  </a:lnTo>
                  <a:lnTo>
                    <a:pt x="1207" y="297"/>
                  </a:lnTo>
                  <a:lnTo>
                    <a:pt x="1205" y="293"/>
                  </a:lnTo>
                  <a:lnTo>
                    <a:pt x="1202" y="289"/>
                  </a:lnTo>
                  <a:lnTo>
                    <a:pt x="1194" y="287"/>
                  </a:lnTo>
                  <a:lnTo>
                    <a:pt x="1193" y="286"/>
                  </a:lnTo>
                  <a:lnTo>
                    <a:pt x="1192" y="285"/>
                  </a:lnTo>
                  <a:lnTo>
                    <a:pt x="1191" y="285"/>
                  </a:lnTo>
                  <a:lnTo>
                    <a:pt x="1189" y="286"/>
                  </a:lnTo>
                  <a:lnTo>
                    <a:pt x="1190" y="283"/>
                  </a:lnTo>
                  <a:lnTo>
                    <a:pt x="1188" y="282"/>
                  </a:lnTo>
                  <a:lnTo>
                    <a:pt x="1188" y="281"/>
                  </a:lnTo>
                  <a:lnTo>
                    <a:pt x="1188" y="281"/>
                  </a:lnTo>
                  <a:lnTo>
                    <a:pt x="1187" y="281"/>
                  </a:lnTo>
                  <a:lnTo>
                    <a:pt x="1185" y="281"/>
                  </a:lnTo>
                  <a:lnTo>
                    <a:pt x="1183" y="280"/>
                  </a:lnTo>
                  <a:lnTo>
                    <a:pt x="1183" y="278"/>
                  </a:lnTo>
                  <a:lnTo>
                    <a:pt x="1181" y="279"/>
                  </a:lnTo>
                  <a:lnTo>
                    <a:pt x="1177" y="280"/>
                  </a:lnTo>
                  <a:lnTo>
                    <a:pt x="1176" y="280"/>
                  </a:lnTo>
                  <a:lnTo>
                    <a:pt x="1175" y="280"/>
                  </a:lnTo>
                  <a:lnTo>
                    <a:pt x="1174" y="281"/>
                  </a:lnTo>
                  <a:lnTo>
                    <a:pt x="1173" y="280"/>
                  </a:lnTo>
                  <a:lnTo>
                    <a:pt x="1172" y="279"/>
                  </a:lnTo>
                  <a:lnTo>
                    <a:pt x="1172" y="278"/>
                  </a:lnTo>
                  <a:lnTo>
                    <a:pt x="1170" y="275"/>
                  </a:lnTo>
                  <a:lnTo>
                    <a:pt x="1168" y="273"/>
                  </a:lnTo>
                  <a:lnTo>
                    <a:pt x="1166" y="269"/>
                  </a:lnTo>
                  <a:lnTo>
                    <a:pt x="1165" y="268"/>
                  </a:lnTo>
                  <a:lnTo>
                    <a:pt x="1164" y="264"/>
                  </a:lnTo>
                  <a:lnTo>
                    <a:pt x="1163" y="261"/>
                  </a:lnTo>
                  <a:lnTo>
                    <a:pt x="1162" y="256"/>
                  </a:lnTo>
                  <a:lnTo>
                    <a:pt x="1162" y="251"/>
                  </a:lnTo>
                  <a:lnTo>
                    <a:pt x="1160" y="249"/>
                  </a:lnTo>
                  <a:lnTo>
                    <a:pt x="1160" y="248"/>
                  </a:lnTo>
                  <a:lnTo>
                    <a:pt x="1160" y="247"/>
                  </a:lnTo>
                  <a:lnTo>
                    <a:pt x="1160" y="246"/>
                  </a:lnTo>
                  <a:lnTo>
                    <a:pt x="1159" y="246"/>
                  </a:lnTo>
                  <a:lnTo>
                    <a:pt x="1158" y="245"/>
                  </a:lnTo>
                  <a:lnTo>
                    <a:pt x="1158" y="244"/>
                  </a:lnTo>
                  <a:lnTo>
                    <a:pt x="1157" y="236"/>
                  </a:lnTo>
                  <a:lnTo>
                    <a:pt x="1155" y="219"/>
                  </a:lnTo>
                  <a:lnTo>
                    <a:pt x="1153" y="215"/>
                  </a:lnTo>
                  <a:lnTo>
                    <a:pt x="1152" y="213"/>
                  </a:lnTo>
                  <a:lnTo>
                    <a:pt x="1151" y="212"/>
                  </a:lnTo>
                  <a:lnTo>
                    <a:pt x="1151" y="211"/>
                  </a:lnTo>
                  <a:lnTo>
                    <a:pt x="1151" y="211"/>
                  </a:lnTo>
                  <a:lnTo>
                    <a:pt x="1151" y="205"/>
                  </a:lnTo>
                  <a:lnTo>
                    <a:pt x="1151" y="204"/>
                  </a:lnTo>
                  <a:lnTo>
                    <a:pt x="1152" y="202"/>
                  </a:lnTo>
                  <a:lnTo>
                    <a:pt x="1153" y="201"/>
                  </a:lnTo>
                  <a:lnTo>
                    <a:pt x="1153" y="200"/>
                  </a:lnTo>
                  <a:lnTo>
                    <a:pt x="1153" y="195"/>
                  </a:lnTo>
                  <a:lnTo>
                    <a:pt x="1153" y="193"/>
                  </a:lnTo>
                  <a:lnTo>
                    <a:pt x="1148" y="179"/>
                  </a:lnTo>
                  <a:lnTo>
                    <a:pt x="1147" y="177"/>
                  </a:lnTo>
                  <a:lnTo>
                    <a:pt x="1147" y="175"/>
                  </a:lnTo>
                  <a:lnTo>
                    <a:pt x="1148" y="174"/>
                  </a:lnTo>
                  <a:lnTo>
                    <a:pt x="1148" y="173"/>
                  </a:lnTo>
                  <a:lnTo>
                    <a:pt x="1148" y="172"/>
                  </a:lnTo>
                  <a:lnTo>
                    <a:pt x="1148" y="171"/>
                  </a:lnTo>
                  <a:lnTo>
                    <a:pt x="1149" y="169"/>
                  </a:lnTo>
                  <a:lnTo>
                    <a:pt x="1149" y="164"/>
                  </a:lnTo>
                  <a:lnTo>
                    <a:pt x="1149" y="162"/>
                  </a:lnTo>
                  <a:lnTo>
                    <a:pt x="1148" y="159"/>
                  </a:lnTo>
                  <a:lnTo>
                    <a:pt x="1147" y="154"/>
                  </a:lnTo>
                  <a:lnTo>
                    <a:pt x="1147" y="154"/>
                  </a:lnTo>
                  <a:lnTo>
                    <a:pt x="1146" y="150"/>
                  </a:lnTo>
                  <a:lnTo>
                    <a:pt x="1147" y="145"/>
                  </a:lnTo>
                  <a:lnTo>
                    <a:pt x="1146" y="142"/>
                  </a:lnTo>
                  <a:lnTo>
                    <a:pt x="1147" y="141"/>
                  </a:lnTo>
                  <a:lnTo>
                    <a:pt x="1148" y="141"/>
                  </a:lnTo>
                  <a:lnTo>
                    <a:pt x="1149" y="140"/>
                  </a:lnTo>
                  <a:lnTo>
                    <a:pt x="1150" y="140"/>
                  </a:lnTo>
                  <a:lnTo>
                    <a:pt x="1150" y="138"/>
                  </a:lnTo>
                  <a:lnTo>
                    <a:pt x="1150" y="132"/>
                  </a:lnTo>
                  <a:lnTo>
                    <a:pt x="1147" y="124"/>
                  </a:lnTo>
                  <a:lnTo>
                    <a:pt x="1146" y="118"/>
                  </a:lnTo>
                  <a:lnTo>
                    <a:pt x="1145" y="109"/>
                  </a:lnTo>
                  <a:lnTo>
                    <a:pt x="1144" y="103"/>
                  </a:lnTo>
                  <a:lnTo>
                    <a:pt x="1141" y="98"/>
                  </a:lnTo>
                  <a:lnTo>
                    <a:pt x="1140" y="95"/>
                  </a:lnTo>
                  <a:lnTo>
                    <a:pt x="1140" y="94"/>
                  </a:lnTo>
                  <a:lnTo>
                    <a:pt x="1140" y="93"/>
                  </a:lnTo>
                  <a:lnTo>
                    <a:pt x="1140" y="93"/>
                  </a:lnTo>
                  <a:lnTo>
                    <a:pt x="1140" y="93"/>
                  </a:lnTo>
                  <a:lnTo>
                    <a:pt x="1141" y="92"/>
                  </a:lnTo>
                  <a:lnTo>
                    <a:pt x="1141" y="91"/>
                  </a:lnTo>
                  <a:lnTo>
                    <a:pt x="1141" y="90"/>
                  </a:lnTo>
                  <a:lnTo>
                    <a:pt x="1141" y="89"/>
                  </a:lnTo>
                  <a:lnTo>
                    <a:pt x="1141" y="88"/>
                  </a:lnTo>
                  <a:lnTo>
                    <a:pt x="1141" y="87"/>
                  </a:lnTo>
                  <a:lnTo>
                    <a:pt x="1141" y="86"/>
                  </a:lnTo>
                  <a:lnTo>
                    <a:pt x="1140" y="86"/>
                  </a:lnTo>
                  <a:lnTo>
                    <a:pt x="1140" y="85"/>
                  </a:lnTo>
                  <a:lnTo>
                    <a:pt x="1140" y="84"/>
                  </a:lnTo>
                  <a:lnTo>
                    <a:pt x="1140" y="82"/>
                  </a:lnTo>
                  <a:lnTo>
                    <a:pt x="1141" y="80"/>
                  </a:lnTo>
                  <a:lnTo>
                    <a:pt x="1144" y="81"/>
                  </a:lnTo>
                  <a:lnTo>
                    <a:pt x="1145" y="82"/>
                  </a:lnTo>
                  <a:lnTo>
                    <a:pt x="1145" y="83"/>
                  </a:lnTo>
                  <a:lnTo>
                    <a:pt x="1144" y="84"/>
                  </a:lnTo>
                  <a:lnTo>
                    <a:pt x="1144" y="85"/>
                  </a:lnTo>
                  <a:lnTo>
                    <a:pt x="1144" y="85"/>
                  </a:lnTo>
                  <a:lnTo>
                    <a:pt x="1145" y="86"/>
                  </a:lnTo>
                  <a:lnTo>
                    <a:pt x="1146" y="85"/>
                  </a:lnTo>
                  <a:lnTo>
                    <a:pt x="1148" y="87"/>
                  </a:lnTo>
                  <a:lnTo>
                    <a:pt x="1149" y="87"/>
                  </a:lnTo>
                  <a:lnTo>
                    <a:pt x="1150" y="88"/>
                  </a:lnTo>
                  <a:lnTo>
                    <a:pt x="1151" y="91"/>
                  </a:lnTo>
                  <a:lnTo>
                    <a:pt x="1153" y="93"/>
                  </a:lnTo>
                  <a:lnTo>
                    <a:pt x="1154" y="93"/>
                  </a:lnTo>
                  <a:lnTo>
                    <a:pt x="1153" y="94"/>
                  </a:lnTo>
                  <a:lnTo>
                    <a:pt x="1152" y="93"/>
                  </a:lnTo>
                  <a:lnTo>
                    <a:pt x="1150" y="92"/>
                  </a:lnTo>
                  <a:lnTo>
                    <a:pt x="1149" y="92"/>
                  </a:lnTo>
                  <a:lnTo>
                    <a:pt x="1149" y="91"/>
                  </a:lnTo>
                  <a:lnTo>
                    <a:pt x="1148" y="90"/>
                  </a:lnTo>
                  <a:lnTo>
                    <a:pt x="1148" y="90"/>
                  </a:lnTo>
                  <a:lnTo>
                    <a:pt x="1147" y="90"/>
                  </a:lnTo>
                  <a:lnTo>
                    <a:pt x="1148" y="91"/>
                  </a:lnTo>
                  <a:lnTo>
                    <a:pt x="1148" y="92"/>
                  </a:lnTo>
                  <a:lnTo>
                    <a:pt x="1148" y="93"/>
                  </a:lnTo>
                  <a:lnTo>
                    <a:pt x="1150" y="96"/>
                  </a:lnTo>
                  <a:lnTo>
                    <a:pt x="1152" y="98"/>
                  </a:lnTo>
                  <a:lnTo>
                    <a:pt x="1154" y="96"/>
                  </a:lnTo>
                  <a:lnTo>
                    <a:pt x="1155" y="97"/>
                  </a:lnTo>
                  <a:lnTo>
                    <a:pt x="1156" y="96"/>
                  </a:lnTo>
                  <a:lnTo>
                    <a:pt x="1156" y="95"/>
                  </a:lnTo>
                  <a:lnTo>
                    <a:pt x="1156" y="93"/>
                  </a:lnTo>
                  <a:lnTo>
                    <a:pt x="1156" y="92"/>
                  </a:lnTo>
                  <a:lnTo>
                    <a:pt x="1148" y="82"/>
                  </a:lnTo>
                  <a:lnTo>
                    <a:pt x="1141" y="76"/>
                  </a:lnTo>
                  <a:lnTo>
                    <a:pt x="1132" y="61"/>
                  </a:lnTo>
                  <a:lnTo>
                    <a:pt x="1128" y="51"/>
                  </a:lnTo>
                  <a:lnTo>
                    <a:pt x="1127" y="50"/>
                  </a:lnTo>
                  <a:lnTo>
                    <a:pt x="1126" y="49"/>
                  </a:lnTo>
                  <a:lnTo>
                    <a:pt x="1126" y="48"/>
                  </a:lnTo>
                  <a:lnTo>
                    <a:pt x="1125" y="47"/>
                  </a:lnTo>
                  <a:lnTo>
                    <a:pt x="1125" y="47"/>
                  </a:lnTo>
                  <a:lnTo>
                    <a:pt x="1124" y="46"/>
                  </a:lnTo>
                  <a:lnTo>
                    <a:pt x="1125" y="44"/>
                  </a:lnTo>
                  <a:lnTo>
                    <a:pt x="1124" y="32"/>
                  </a:lnTo>
                  <a:lnTo>
                    <a:pt x="1124" y="23"/>
                  </a:lnTo>
                  <a:lnTo>
                    <a:pt x="1123" y="22"/>
                  </a:lnTo>
                  <a:lnTo>
                    <a:pt x="1121" y="21"/>
                  </a:lnTo>
                  <a:lnTo>
                    <a:pt x="1122" y="21"/>
                  </a:lnTo>
                  <a:lnTo>
                    <a:pt x="1124" y="20"/>
                  </a:lnTo>
                  <a:lnTo>
                    <a:pt x="1124" y="18"/>
                  </a:lnTo>
                  <a:lnTo>
                    <a:pt x="1107" y="18"/>
                  </a:lnTo>
                  <a:lnTo>
                    <a:pt x="1090" y="1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073">
              <a:extLst>
                <a:ext uri="{FF2B5EF4-FFF2-40B4-BE49-F238E27FC236}">
                  <a16:creationId xmlns:a16="http://schemas.microsoft.com/office/drawing/2014/main" id="{E4C77368-F6B7-9011-2E8F-A5CCD5532B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9700" y="1058863"/>
              <a:ext cx="1158875" cy="1076325"/>
            </a:xfrm>
            <a:custGeom>
              <a:avLst/>
              <a:gdLst>
                <a:gd name="T0" fmla="*/ 184 w 730"/>
                <a:gd name="T1" fmla="*/ 57 h 678"/>
                <a:gd name="T2" fmla="*/ 186 w 730"/>
                <a:gd name="T3" fmla="*/ 110 h 678"/>
                <a:gd name="T4" fmla="*/ 169 w 730"/>
                <a:gd name="T5" fmla="*/ 201 h 678"/>
                <a:gd name="T6" fmla="*/ 100 w 730"/>
                <a:gd name="T7" fmla="*/ 242 h 678"/>
                <a:gd name="T8" fmla="*/ 17 w 730"/>
                <a:gd name="T9" fmla="*/ 292 h 678"/>
                <a:gd name="T10" fmla="*/ 20 w 730"/>
                <a:gd name="T11" fmla="*/ 395 h 678"/>
                <a:gd name="T12" fmla="*/ 29 w 730"/>
                <a:gd name="T13" fmla="*/ 413 h 678"/>
                <a:gd name="T14" fmla="*/ 142 w 730"/>
                <a:gd name="T15" fmla="*/ 441 h 678"/>
                <a:gd name="T16" fmla="*/ 207 w 730"/>
                <a:gd name="T17" fmla="*/ 481 h 678"/>
                <a:gd name="T18" fmla="*/ 271 w 730"/>
                <a:gd name="T19" fmla="*/ 524 h 678"/>
                <a:gd name="T20" fmla="*/ 333 w 730"/>
                <a:gd name="T21" fmla="*/ 577 h 678"/>
                <a:gd name="T22" fmla="*/ 408 w 730"/>
                <a:gd name="T23" fmla="*/ 639 h 678"/>
                <a:gd name="T24" fmla="*/ 456 w 730"/>
                <a:gd name="T25" fmla="*/ 668 h 678"/>
                <a:gd name="T26" fmla="*/ 528 w 730"/>
                <a:gd name="T27" fmla="*/ 674 h 678"/>
                <a:gd name="T28" fmla="*/ 577 w 730"/>
                <a:gd name="T29" fmla="*/ 676 h 678"/>
                <a:gd name="T30" fmla="*/ 613 w 730"/>
                <a:gd name="T31" fmla="*/ 626 h 678"/>
                <a:gd name="T32" fmla="*/ 669 w 730"/>
                <a:gd name="T33" fmla="*/ 590 h 678"/>
                <a:gd name="T34" fmla="*/ 685 w 730"/>
                <a:gd name="T35" fmla="*/ 592 h 678"/>
                <a:gd name="T36" fmla="*/ 710 w 730"/>
                <a:gd name="T37" fmla="*/ 599 h 678"/>
                <a:gd name="T38" fmla="*/ 725 w 730"/>
                <a:gd name="T39" fmla="*/ 600 h 678"/>
                <a:gd name="T40" fmla="*/ 718 w 730"/>
                <a:gd name="T41" fmla="*/ 585 h 678"/>
                <a:gd name="T42" fmla="*/ 711 w 730"/>
                <a:gd name="T43" fmla="*/ 570 h 678"/>
                <a:gd name="T44" fmla="*/ 702 w 730"/>
                <a:gd name="T45" fmla="*/ 565 h 678"/>
                <a:gd name="T46" fmla="*/ 688 w 730"/>
                <a:gd name="T47" fmla="*/ 512 h 678"/>
                <a:gd name="T48" fmla="*/ 671 w 730"/>
                <a:gd name="T49" fmla="*/ 435 h 678"/>
                <a:gd name="T50" fmla="*/ 661 w 730"/>
                <a:gd name="T51" fmla="*/ 420 h 678"/>
                <a:gd name="T52" fmla="*/ 651 w 730"/>
                <a:gd name="T53" fmla="*/ 409 h 678"/>
                <a:gd name="T54" fmla="*/ 647 w 730"/>
                <a:gd name="T55" fmla="*/ 397 h 678"/>
                <a:gd name="T56" fmla="*/ 642 w 730"/>
                <a:gd name="T57" fmla="*/ 386 h 678"/>
                <a:gd name="T58" fmla="*/ 621 w 730"/>
                <a:gd name="T59" fmla="*/ 381 h 678"/>
                <a:gd name="T60" fmla="*/ 560 w 730"/>
                <a:gd name="T61" fmla="*/ 338 h 678"/>
                <a:gd name="T62" fmla="*/ 546 w 730"/>
                <a:gd name="T63" fmla="*/ 328 h 678"/>
                <a:gd name="T64" fmla="*/ 552 w 730"/>
                <a:gd name="T65" fmla="*/ 320 h 678"/>
                <a:gd name="T66" fmla="*/ 547 w 730"/>
                <a:gd name="T67" fmla="*/ 309 h 678"/>
                <a:gd name="T68" fmla="*/ 537 w 730"/>
                <a:gd name="T69" fmla="*/ 290 h 678"/>
                <a:gd name="T70" fmla="*/ 534 w 730"/>
                <a:gd name="T71" fmla="*/ 284 h 678"/>
                <a:gd name="T72" fmla="*/ 519 w 730"/>
                <a:gd name="T73" fmla="*/ 282 h 678"/>
                <a:gd name="T74" fmla="*/ 511 w 730"/>
                <a:gd name="T75" fmla="*/ 267 h 678"/>
                <a:gd name="T76" fmla="*/ 493 w 730"/>
                <a:gd name="T77" fmla="*/ 248 h 678"/>
                <a:gd name="T78" fmla="*/ 506 w 730"/>
                <a:gd name="T79" fmla="*/ 232 h 678"/>
                <a:gd name="T80" fmla="*/ 507 w 730"/>
                <a:gd name="T81" fmla="*/ 217 h 678"/>
                <a:gd name="T82" fmla="*/ 501 w 730"/>
                <a:gd name="T83" fmla="*/ 203 h 678"/>
                <a:gd name="T84" fmla="*/ 515 w 730"/>
                <a:gd name="T85" fmla="*/ 195 h 678"/>
                <a:gd name="T86" fmla="*/ 515 w 730"/>
                <a:gd name="T87" fmla="*/ 186 h 678"/>
                <a:gd name="T88" fmla="*/ 513 w 730"/>
                <a:gd name="T89" fmla="*/ 179 h 678"/>
                <a:gd name="T90" fmla="*/ 521 w 730"/>
                <a:gd name="T91" fmla="*/ 164 h 678"/>
                <a:gd name="T92" fmla="*/ 529 w 730"/>
                <a:gd name="T93" fmla="*/ 155 h 678"/>
                <a:gd name="T94" fmla="*/ 533 w 730"/>
                <a:gd name="T95" fmla="*/ 146 h 678"/>
                <a:gd name="T96" fmla="*/ 546 w 730"/>
                <a:gd name="T97" fmla="*/ 147 h 678"/>
                <a:gd name="T98" fmla="*/ 548 w 730"/>
                <a:gd name="T99" fmla="*/ 134 h 678"/>
                <a:gd name="T100" fmla="*/ 537 w 730"/>
                <a:gd name="T101" fmla="*/ 110 h 678"/>
                <a:gd name="T102" fmla="*/ 539 w 730"/>
                <a:gd name="T103" fmla="*/ 102 h 678"/>
                <a:gd name="T104" fmla="*/ 553 w 730"/>
                <a:gd name="T105" fmla="*/ 90 h 678"/>
                <a:gd name="T106" fmla="*/ 562 w 730"/>
                <a:gd name="T107" fmla="*/ 79 h 678"/>
                <a:gd name="T108" fmla="*/ 548 w 730"/>
                <a:gd name="T109" fmla="*/ 77 h 678"/>
                <a:gd name="T110" fmla="*/ 531 w 730"/>
                <a:gd name="T111" fmla="*/ 78 h 678"/>
                <a:gd name="T112" fmla="*/ 516 w 730"/>
                <a:gd name="T113" fmla="*/ 75 h 678"/>
                <a:gd name="T114" fmla="*/ 494 w 730"/>
                <a:gd name="T115" fmla="*/ 64 h 678"/>
                <a:gd name="T116" fmla="*/ 491 w 730"/>
                <a:gd name="T117" fmla="*/ 53 h 678"/>
                <a:gd name="T118" fmla="*/ 484 w 730"/>
                <a:gd name="T119" fmla="*/ 34 h 678"/>
                <a:gd name="T120" fmla="*/ 470 w 730"/>
                <a:gd name="T121" fmla="*/ 23 h 678"/>
                <a:gd name="T122" fmla="*/ 465 w 730"/>
                <a:gd name="T123" fmla="*/ 12 h 678"/>
                <a:gd name="T124" fmla="*/ 227 w 730"/>
                <a:gd name="T125" fmla="*/ 8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30" h="678">
                  <a:moveTo>
                    <a:pt x="227" y="8"/>
                  </a:moveTo>
                  <a:lnTo>
                    <a:pt x="226" y="9"/>
                  </a:lnTo>
                  <a:lnTo>
                    <a:pt x="203" y="13"/>
                  </a:lnTo>
                  <a:lnTo>
                    <a:pt x="197" y="14"/>
                  </a:lnTo>
                  <a:lnTo>
                    <a:pt x="195" y="15"/>
                  </a:lnTo>
                  <a:lnTo>
                    <a:pt x="194" y="17"/>
                  </a:lnTo>
                  <a:lnTo>
                    <a:pt x="187" y="30"/>
                  </a:lnTo>
                  <a:lnTo>
                    <a:pt x="187" y="32"/>
                  </a:lnTo>
                  <a:lnTo>
                    <a:pt x="184" y="56"/>
                  </a:lnTo>
                  <a:lnTo>
                    <a:pt x="184" y="57"/>
                  </a:lnTo>
                  <a:lnTo>
                    <a:pt x="185" y="59"/>
                  </a:lnTo>
                  <a:lnTo>
                    <a:pt x="187" y="64"/>
                  </a:lnTo>
                  <a:lnTo>
                    <a:pt x="193" y="75"/>
                  </a:lnTo>
                  <a:lnTo>
                    <a:pt x="194" y="79"/>
                  </a:lnTo>
                  <a:lnTo>
                    <a:pt x="194" y="82"/>
                  </a:lnTo>
                  <a:lnTo>
                    <a:pt x="194" y="95"/>
                  </a:lnTo>
                  <a:lnTo>
                    <a:pt x="194" y="98"/>
                  </a:lnTo>
                  <a:lnTo>
                    <a:pt x="192" y="100"/>
                  </a:lnTo>
                  <a:lnTo>
                    <a:pt x="189" y="104"/>
                  </a:lnTo>
                  <a:lnTo>
                    <a:pt x="186" y="110"/>
                  </a:lnTo>
                  <a:lnTo>
                    <a:pt x="186" y="113"/>
                  </a:lnTo>
                  <a:lnTo>
                    <a:pt x="185" y="121"/>
                  </a:lnTo>
                  <a:lnTo>
                    <a:pt x="181" y="133"/>
                  </a:lnTo>
                  <a:lnTo>
                    <a:pt x="180" y="138"/>
                  </a:lnTo>
                  <a:lnTo>
                    <a:pt x="180" y="140"/>
                  </a:lnTo>
                  <a:lnTo>
                    <a:pt x="181" y="155"/>
                  </a:lnTo>
                  <a:lnTo>
                    <a:pt x="182" y="171"/>
                  </a:lnTo>
                  <a:lnTo>
                    <a:pt x="181" y="174"/>
                  </a:lnTo>
                  <a:lnTo>
                    <a:pt x="181" y="176"/>
                  </a:lnTo>
                  <a:lnTo>
                    <a:pt x="169" y="201"/>
                  </a:lnTo>
                  <a:lnTo>
                    <a:pt x="165" y="207"/>
                  </a:lnTo>
                  <a:lnTo>
                    <a:pt x="164" y="209"/>
                  </a:lnTo>
                  <a:lnTo>
                    <a:pt x="162" y="210"/>
                  </a:lnTo>
                  <a:lnTo>
                    <a:pt x="143" y="216"/>
                  </a:lnTo>
                  <a:lnTo>
                    <a:pt x="132" y="223"/>
                  </a:lnTo>
                  <a:lnTo>
                    <a:pt x="125" y="227"/>
                  </a:lnTo>
                  <a:lnTo>
                    <a:pt x="116" y="232"/>
                  </a:lnTo>
                  <a:lnTo>
                    <a:pt x="108" y="237"/>
                  </a:lnTo>
                  <a:lnTo>
                    <a:pt x="105" y="239"/>
                  </a:lnTo>
                  <a:lnTo>
                    <a:pt x="100" y="242"/>
                  </a:lnTo>
                  <a:lnTo>
                    <a:pt x="91" y="247"/>
                  </a:lnTo>
                  <a:lnTo>
                    <a:pt x="83" y="252"/>
                  </a:lnTo>
                  <a:lnTo>
                    <a:pt x="75" y="257"/>
                  </a:lnTo>
                  <a:lnTo>
                    <a:pt x="67" y="263"/>
                  </a:lnTo>
                  <a:lnTo>
                    <a:pt x="58" y="267"/>
                  </a:lnTo>
                  <a:lnTo>
                    <a:pt x="50" y="271"/>
                  </a:lnTo>
                  <a:lnTo>
                    <a:pt x="42" y="277"/>
                  </a:lnTo>
                  <a:lnTo>
                    <a:pt x="33" y="282"/>
                  </a:lnTo>
                  <a:lnTo>
                    <a:pt x="25" y="287"/>
                  </a:lnTo>
                  <a:lnTo>
                    <a:pt x="17" y="292"/>
                  </a:lnTo>
                  <a:lnTo>
                    <a:pt x="8" y="296"/>
                  </a:lnTo>
                  <a:lnTo>
                    <a:pt x="0" y="302"/>
                  </a:lnTo>
                  <a:lnTo>
                    <a:pt x="4" y="314"/>
                  </a:lnTo>
                  <a:lnTo>
                    <a:pt x="7" y="326"/>
                  </a:lnTo>
                  <a:lnTo>
                    <a:pt x="9" y="335"/>
                  </a:lnTo>
                  <a:lnTo>
                    <a:pt x="13" y="349"/>
                  </a:lnTo>
                  <a:lnTo>
                    <a:pt x="16" y="361"/>
                  </a:lnTo>
                  <a:lnTo>
                    <a:pt x="22" y="380"/>
                  </a:lnTo>
                  <a:lnTo>
                    <a:pt x="15" y="381"/>
                  </a:lnTo>
                  <a:lnTo>
                    <a:pt x="20" y="395"/>
                  </a:lnTo>
                  <a:lnTo>
                    <a:pt x="20" y="396"/>
                  </a:lnTo>
                  <a:lnTo>
                    <a:pt x="21" y="396"/>
                  </a:lnTo>
                  <a:lnTo>
                    <a:pt x="35" y="393"/>
                  </a:lnTo>
                  <a:lnTo>
                    <a:pt x="37" y="394"/>
                  </a:lnTo>
                  <a:lnTo>
                    <a:pt x="38" y="396"/>
                  </a:lnTo>
                  <a:lnTo>
                    <a:pt x="39" y="402"/>
                  </a:lnTo>
                  <a:lnTo>
                    <a:pt x="37" y="405"/>
                  </a:lnTo>
                  <a:lnTo>
                    <a:pt x="28" y="412"/>
                  </a:lnTo>
                  <a:lnTo>
                    <a:pt x="28" y="413"/>
                  </a:lnTo>
                  <a:lnTo>
                    <a:pt x="29" y="413"/>
                  </a:lnTo>
                  <a:lnTo>
                    <a:pt x="44" y="416"/>
                  </a:lnTo>
                  <a:lnTo>
                    <a:pt x="59" y="418"/>
                  </a:lnTo>
                  <a:lnTo>
                    <a:pt x="73" y="420"/>
                  </a:lnTo>
                  <a:lnTo>
                    <a:pt x="88" y="423"/>
                  </a:lnTo>
                  <a:lnTo>
                    <a:pt x="93" y="424"/>
                  </a:lnTo>
                  <a:lnTo>
                    <a:pt x="119" y="429"/>
                  </a:lnTo>
                  <a:lnTo>
                    <a:pt x="124" y="430"/>
                  </a:lnTo>
                  <a:lnTo>
                    <a:pt x="128" y="433"/>
                  </a:lnTo>
                  <a:lnTo>
                    <a:pt x="135" y="437"/>
                  </a:lnTo>
                  <a:lnTo>
                    <a:pt x="142" y="441"/>
                  </a:lnTo>
                  <a:lnTo>
                    <a:pt x="148" y="445"/>
                  </a:lnTo>
                  <a:lnTo>
                    <a:pt x="155" y="449"/>
                  </a:lnTo>
                  <a:lnTo>
                    <a:pt x="162" y="453"/>
                  </a:lnTo>
                  <a:lnTo>
                    <a:pt x="168" y="458"/>
                  </a:lnTo>
                  <a:lnTo>
                    <a:pt x="174" y="460"/>
                  </a:lnTo>
                  <a:lnTo>
                    <a:pt x="181" y="465"/>
                  </a:lnTo>
                  <a:lnTo>
                    <a:pt x="187" y="468"/>
                  </a:lnTo>
                  <a:lnTo>
                    <a:pt x="195" y="473"/>
                  </a:lnTo>
                  <a:lnTo>
                    <a:pt x="201" y="477"/>
                  </a:lnTo>
                  <a:lnTo>
                    <a:pt x="207" y="481"/>
                  </a:lnTo>
                  <a:lnTo>
                    <a:pt x="214" y="484"/>
                  </a:lnTo>
                  <a:lnTo>
                    <a:pt x="220" y="488"/>
                  </a:lnTo>
                  <a:lnTo>
                    <a:pt x="227" y="492"/>
                  </a:lnTo>
                  <a:lnTo>
                    <a:pt x="234" y="497"/>
                  </a:lnTo>
                  <a:lnTo>
                    <a:pt x="240" y="500"/>
                  </a:lnTo>
                  <a:lnTo>
                    <a:pt x="247" y="504"/>
                  </a:lnTo>
                  <a:lnTo>
                    <a:pt x="252" y="508"/>
                  </a:lnTo>
                  <a:lnTo>
                    <a:pt x="258" y="514"/>
                  </a:lnTo>
                  <a:lnTo>
                    <a:pt x="264" y="520"/>
                  </a:lnTo>
                  <a:lnTo>
                    <a:pt x="271" y="524"/>
                  </a:lnTo>
                  <a:lnTo>
                    <a:pt x="277" y="530"/>
                  </a:lnTo>
                  <a:lnTo>
                    <a:pt x="283" y="537"/>
                  </a:lnTo>
                  <a:lnTo>
                    <a:pt x="291" y="543"/>
                  </a:lnTo>
                  <a:lnTo>
                    <a:pt x="298" y="548"/>
                  </a:lnTo>
                  <a:lnTo>
                    <a:pt x="300" y="550"/>
                  </a:lnTo>
                  <a:lnTo>
                    <a:pt x="304" y="555"/>
                  </a:lnTo>
                  <a:lnTo>
                    <a:pt x="313" y="561"/>
                  </a:lnTo>
                  <a:lnTo>
                    <a:pt x="320" y="566"/>
                  </a:lnTo>
                  <a:lnTo>
                    <a:pt x="326" y="572"/>
                  </a:lnTo>
                  <a:lnTo>
                    <a:pt x="333" y="577"/>
                  </a:lnTo>
                  <a:lnTo>
                    <a:pt x="340" y="583"/>
                  </a:lnTo>
                  <a:lnTo>
                    <a:pt x="348" y="590"/>
                  </a:lnTo>
                  <a:lnTo>
                    <a:pt x="357" y="597"/>
                  </a:lnTo>
                  <a:lnTo>
                    <a:pt x="366" y="604"/>
                  </a:lnTo>
                  <a:lnTo>
                    <a:pt x="374" y="610"/>
                  </a:lnTo>
                  <a:lnTo>
                    <a:pt x="377" y="614"/>
                  </a:lnTo>
                  <a:lnTo>
                    <a:pt x="382" y="617"/>
                  </a:lnTo>
                  <a:lnTo>
                    <a:pt x="390" y="624"/>
                  </a:lnTo>
                  <a:lnTo>
                    <a:pt x="399" y="632"/>
                  </a:lnTo>
                  <a:lnTo>
                    <a:pt x="408" y="639"/>
                  </a:lnTo>
                  <a:lnTo>
                    <a:pt x="414" y="644"/>
                  </a:lnTo>
                  <a:lnTo>
                    <a:pt x="422" y="650"/>
                  </a:lnTo>
                  <a:lnTo>
                    <a:pt x="429" y="656"/>
                  </a:lnTo>
                  <a:lnTo>
                    <a:pt x="436" y="662"/>
                  </a:lnTo>
                  <a:lnTo>
                    <a:pt x="442" y="666"/>
                  </a:lnTo>
                  <a:lnTo>
                    <a:pt x="443" y="666"/>
                  </a:lnTo>
                  <a:lnTo>
                    <a:pt x="443" y="667"/>
                  </a:lnTo>
                  <a:lnTo>
                    <a:pt x="444" y="667"/>
                  </a:lnTo>
                  <a:lnTo>
                    <a:pt x="451" y="668"/>
                  </a:lnTo>
                  <a:lnTo>
                    <a:pt x="456" y="668"/>
                  </a:lnTo>
                  <a:lnTo>
                    <a:pt x="462" y="669"/>
                  </a:lnTo>
                  <a:lnTo>
                    <a:pt x="468" y="670"/>
                  </a:lnTo>
                  <a:lnTo>
                    <a:pt x="474" y="670"/>
                  </a:lnTo>
                  <a:lnTo>
                    <a:pt x="482" y="671"/>
                  </a:lnTo>
                  <a:lnTo>
                    <a:pt x="490" y="671"/>
                  </a:lnTo>
                  <a:lnTo>
                    <a:pt x="497" y="672"/>
                  </a:lnTo>
                  <a:lnTo>
                    <a:pt x="505" y="672"/>
                  </a:lnTo>
                  <a:lnTo>
                    <a:pt x="513" y="672"/>
                  </a:lnTo>
                  <a:lnTo>
                    <a:pt x="520" y="673"/>
                  </a:lnTo>
                  <a:lnTo>
                    <a:pt x="528" y="674"/>
                  </a:lnTo>
                  <a:lnTo>
                    <a:pt x="536" y="675"/>
                  </a:lnTo>
                  <a:lnTo>
                    <a:pt x="541" y="675"/>
                  </a:lnTo>
                  <a:lnTo>
                    <a:pt x="547" y="676"/>
                  </a:lnTo>
                  <a:lnTo>
                    <a:pt x="553" y="677"/>
                  </a:lnTo>
                  <a:lnTo>
                    <a:pt x="558" y="677"/>
                  </a:lnTo>
                  <a:lnTo>
                    <a:pt x="566" y="678"/>
                  </a:lnTo>
                  <a:lnTo>
                    <a:pt x="569" y="677"/>
                  </a:lnTo>
                  <a:lnTo>
                    <a:pt x="571" y="677"/>
                  </a:lnTo>
                  <a:lnTo>
                    <a:pt x="573" y="677"/>
                  </a:lnTo>
                  <a:lnTo>
                    <a:pt x="577" y="676"/>
                  </a:lnTo>
                  <a:lnTo>
                    <a:pt x="578" y="675"/>
                  </a:lnTo>
                  <a:lnTo>
                    <a:pt x="581" y="672"/>
                  </a:lnTo>
                  <a:lnTo>
                    <a:pt x="593" y="660"/>
                  </a:lnTo>
                  <a:lnTo>
                    <a:pt x="598" y="652"/>
                  </a:lnTo>
                  <a:lnTo>
                    <a:pt x="601" y="648"/>
                  </a:lnTo>
                  <a:lnTo>
                    <a:pt x="603" y="646"/>
                  </a:lnTo>
                  <a:lnTo>
                    <a:pt x="605" y="640"/>
                  </a:lnTo>
                  <a:lnTo>
                    <a:pt x="611" y="630"/>
                  </a:lnTo>
                  <a:lnTo>
                    <a:pt x="612" y="627"/>
                  </a:lnTo>
                  <a:lnTo>
                    <a:pt x="613" y="626"/>
                  </a:lnTo>
                  <a:lnTo>
                    <a:pt x="613" y="624"/>
                  </a:lnTo>
                  <a:lnTo>
                    <a:pt x="613" y="623"/>
                  </a:lnTo>
                  <a:lnTo>
                    <a:pt x="616" y="617"/>
                  </a:lnTo>
                  <a:lnTo>
                    <a:pt x="622" y="601"/>
                  </a:lnTo>
                  <a:lnTo>
                    <a:pt x="624" y="597"/>
                  </a:lnTo>
                  <a:lnTo>
                    <a:pt x="629" y="594"/>
                  </a:lnTo>
                  <a:lnTo>
                    <a:pt x="641" y="589"/>
                  </a:lnTo>
                  <a:lnTo>
                    <a:pt x="645" y="589"/>
                  </a:lnTo>
                  <a:lnTo>
                    <a:pt x="664" y="589"/>
                  </a:lnTo>
                  <a:lnTo>
                    <a:pt x="669" y="590"/>
                  </a:lnTo>
                  <a:lnTo>
                    <a:pt x="685" y="598"/>
                  </a:lnTo>
                  <a:lnTo>
                    <a:pt x="685" y="596"/>
                  </a:lnTo>
                  <a:lnTo>
                    <a:pt x="685" y="595"/>
                  </a:lnTo>
                  <a:lnTo>
                    <a:pt x="685" y="594"/>
                  </a:lnTo>
                  <a:lnTo>
                    <a:pt x="685" y="593"/>
                  </a:lnTo>
                  <a:lnTo>
                    <a:pt x="685" y="592"/>
                  </a:lnTo>
                  <a:lnTo>
                    <a:pt x="685" y="591"/>
                  </a:lnTo>
                  <a:lnTo>
                    <a:pt x="684" y="588"/>
                  </a:lnTo>
                  <a:lnTo>
                    <a:pt x="685" y="590"/>
                  </a:lnTo>
                  <a:lnTo>
                    <a:pt x="685" y="592"/>
                  </a:lnTo>
                  <a:lnTo>
                    <a:pt x="685" y="593"/>
                  </a:lnTo>
                  <a:lnTo>
                    <a:pt x="686" y="595"/>
                  </a:lnTo>
                  <a:lnTo>
                    <a:pt x="686" y="597"/>
                  </a:lnTo>
                  <a:lnTo>
                    <a:pt x="691" y="594"/>
                  </a:lnTo>
                  <a:lnTo>
                    <a:pt x="694" y="593"/>
                  </a:lnTo>
                  <a:lnTo>
                    <a:pt x="698" y="593"/>
                  </a:lnTo>
                  <a:lnTo>
                    <a:pt x="702" y="594"/>
                  </a:lnTo>
                  <a:lnTo>
                    <a:pt x="704" y="595"/>
                  </a:lnTo>
                  <a:lnTo>
                    <a:pt x="708" y="598"/>
                  </a:lnTo>
                  <a:lnTo>
                    <a:pt x="710" y="599"/>
                  </a:lnTo>
                  <a:lnTo>
                    <a:pt x="714" y="601"/>
                  </a:lnTo>
                  <a:lnTo>
                    <a:pt x="719" y="603"/>
                  </a:lnTo>
                  <a:lnTo>
                    <a:pt x="727" y="604"/>
                  </a:lnTo>
                  <a:lnTo>
                    <a:pt x="729" y="603"/>
                  </a:lnTo>
                  <a:lnTo>
                    <a:pt x="730" y="602"/>
                  </a:lnTo>
                  <a:lnTo>
                    <a:pt x="730" y="601"/>
                  </a:lnTo>
                  <a:lnTo>
                    <a:pt x="728" y="601"/>
                  </a:lnTo>
                  <a:lnTo>
                    <a:pt x="727" y="601"/>
                  </a:lnTo>
                  <a:lnTo>
                    <a:pt x="726" y="601"/>
                  </a:lnTo>
                  <a:lnTo>
                    <a:pt x="725" y="600"/>
                  </a:lnTo>
                  <a:lnTo>
                    <a:pt x="724" y="599"/>
                  </a:lnTo>
                  <a:lnTo>
                    <a:pt x="723" y="598"/>
                  </a:lnTo>
                  <a:lnTo>
                    <a:pt x="722" y="596"/>
                  </a:lnTo>
                  <a:lnTo>
                    <a:pt x="722" y="594"/>
                  </a:lnTo>
                  <a:lnTo>
                    <a:pt x="720" y="590"/>
                  </a:lnTo>
                  <a:lnTo>
                    <a:pt x="720" y="589"/>
                  </a:lnTo>
                  <a:lnTo>
                    <a:pt x="718" y="587"/>
                  </a:lnTo>
                  <a:lnTo>
                    <a:pt x="718" y="586"/>
                  </a:lnTo>
                  <a:lnTo>
                    <a:pt x="718" y="585"/>
                  </a:lnTo>
                  <a:lnTo>
                    <a:pt x="718" y="585"/>
                  </a:lnTo>
                  <a:lnTo>
                    <a:pt x="718" y="584"/>
                  </a:lnTo>
                  <a:lnTo>
                    <a:pt x="718" y="583"/>
                  </a:lnTo>
                  <a:lnTo>
                    <a:pt x="719" y="582"/>
                  </a:lnTo>
                  <a:lnTo>
                    <a:pt x="719" y="581"/>
                  </a:lnTo>
                  <a:lnTo>
                    <a:pt x="719" y="580"/>
                  </a:lnTo>
                  <a:lnTo>
                    <a:pt x="718" y="579"/>
                  </a:lnTo>
                  <a:lnTo>
                    <a:pt x="718" y="578"/>
                  </a:lnTo>
                  <a:lnTo>
                    <a:pt x="716" y="576"/>
                  </a:lnTo>
                  <a:lnTo>
                    <a:pt x="713" y="573"/>
                  </a:lnTo>
                  <a:lnTo>
                    <a:pt x="711" y="570"/>
                  </a:lnTo>
                  <a:lnTo>
                    <a:pt x="710" y="569"/>
                  </a:lnTo>
                  <a:lnTo>
                    <a:pt x="710" y="569"/>
                  </a:lnTo>
                  <a:lnTo>
                    <a:pt x="709" y="569"/>
                  </a:lnTo>
                  <a:lnTo>
                    <a:pt x="706" y="569"/>
                  </a:lnTo>
                  <a:lnTo>
                    <a:pt x="706" y="569"/>
                  </a:lnTo>
                  <a:lnTo>
                    <a:pt x="705" y="569"/>
                  </a:lnTo>
                  <a:lnTo>
                    <a:pt x="704" y="569"/>
                  </a:lnTo>
                  <a:lnTo>
                    <a:pt x="703" y="569"/>
                  </a:lnTo>
                  <a:lnTo>
                    <a:pt x="703" y="568"/>
                  </a:lnTo>
                  <a:lnTo>
                    <a:pt x="702" y="565"/>
                  </a:lnTo>
                  <a:lnTo>
                    <a:pt x="702" y="562"/>
                  </a:lnTo>
                  <a:lnTo>
                    <a:pt x="701" y="561"/>
                  </a:lnTo>
                  <a:lnTo>
                    <a:pt x="699" y="560"/>
                  </a:lnTo>
                  <a:lnTo>
                    <a:pt x="699" y="559"/>
                  </a:lnTo>
                  <a:lnTo>
                    <a:pt x="698" y="559"/>
                  </a:lnTo>
                  <a:lnTo>
                    <a:pt x="689" y="558"/>
                  </a:lnTo>
                  <a:lnTo>
                    <a:pt x="689" y="555"/>
                  </a:lnTo>
                  <a:lnTo>
                    <a:pt x="689" y="513"/>
                  </a:lnTo>
                  <a:lnTo>
                    <a:pt x="689" y="512"/>
                  </a:lnTo>
                  <a:lnTo>
                    <a:pt x="688" y="512"/>
                  </a:lnTo>
                  <a:lnTo>
                    <a:pt x="663" y="512"/>
                  </a:lnTo>
                  <a:lnTo>
                    <a:pt x="664" y="491"/>
                  </a:lnTo>
                  <a:lnTo>
                    <a:pt x="664" y="475"/>
                  </a:lnTo>
                  <a:lnTo>
                    <a:pt x="676" y="444"/>
                  </a:lnTo>
                  <a:lnTo>
                    <a:pt x="677" y="442"/>
                  </a:lnTo>
                  <a:lnTo>
                    <a:pt x="677" y="440"/>
                  </a:lnTo>
                  <a:lnTo>
                    <a:pt x="675" y="438"/>
                  </a:lnTo>
                  <a:lnTo>
                    <a:pt x="672" y="437"/>
                  </a:lnTo>
                  <a:lnTo>
                    <a:pt x="671" y="436"/>
                  </a:lnTo>
                  <a:lnTo>
                    <a:pt x="671" y="435"/>
                  </a:lnTo>
                  <a:lnTo>
                    <a:pt x="671" y="434"/>
                  </a:lnTo>
                  <a:lnTo>
                    <a:pt x="670" y="433"/>
                  </a:lnTo>
                  <a:lnTo>
                    <a:pt x="670" y="432"/>
                  </a:lnTo>
                  <a:lnTo>
                    <a:pt x="668" y="431"/>
                  </a:lnTo>
                  <a:lnTo>
                    <a:pt x="667" y="430"/>
                  </a:lnTo>
                  <a:lnTo>
                    <a:pt x="664" y="426"/>
                  </a:lnTo>
                  <a:lnTo>
                    <a:pt x="664" y="424"/>
                  </a:lnTo>
                  <a:lnTo>
                    <a:pt x="663" y="422"/>
                  </a:lnTo>
                  <a:lnTo>
                    <a:pt x="662" y="420"/>
                  </a:lnTo>
                  <a:lnTo>
                    <a:pt x="661" y="420"/>
                  </a:lnTo>
                  <a:lnTo>
                    <a:pt x="659" y="416"/>
                  </a:lnTo>
                  <a:lnTo>
                    <a:pt x="657" y="414"/>
                  </a:lnTo>
                  <a:lnTo>
                    <a:pt x="655" y="413"/>
                  </a:lnTo>
                  <a:lnTo>
                    <a:pt x="655" y="413"/>
                  </a:lnTo>
                  <a:lnTo>
                    <a:pt x="654" y="412"/>
                  </a:lnTo>
                  <a:lnTo>
                    <a:pt x="654" y="412"/>
                  </a:lnTo>
                  <a:lnTo>
                    <a:pt x="652" y="412"/>
                  </a:lnTo>
                  <a:lnTo>
                    <a:pt x="651" y="411"/>
                  </a:lnTo>
                  <a:lnTo>
                    <a:pt x="650" y="410"/>
                  </a:lnTo>
                  <a:lnTo>
                    <a:pt x="651" y="409"/>
                  </a:lnTo>
                  <a:lnTo>
                    <a:pt x="651" y="407"/>
                  </a:lnTo>
                  <a:lnTo>
                    <a:pt x="651" y="406"/>
                  </a:lnTo>
                  <a:lnTo>
                    <a:pt x="652" y="405"/>
                  </a:lnTo>
                  <a:lnTo>
                    <a:pt x="652" y="405"/>
                  </a:lnTo>
                  <a:lnTo>
                    <a:pt x="652" y="404"/>
                  </a:lnTo>
                  <a:lnTo>
                    <a:pt x="650" y="402"/>
                  </a:lnTo>
                  <a:lnTo>
                    <a:pt x="649" y="401"/>
                  </a:lnTo>
                  <a:lnTo>
                    <a:pt x="648" y="400"/>
                  </a:lnTo>
                  <a:lnTo>
                    <a:pt x="647" y="398"/>
                  </a:lnTo>
                  <a:lnTo>
                    <a:pt x="647" y="397"/>
                  </a:lnTo>
                  <a:lnTo>
                    <a:pt x="644" y="395"/>
                  </a:lnTo>
                  <a:lnTo>
                    <a:pt x="643" y="394"/>
                  </a:lnTo>
                  <a:lnTo>
                    <a:pt x="644" y="393"/>
                  </a:lnTo>
                  <a:lnTo>
                    <a:pt x="644" y="391"/>
                  </a:lnTo>
                  <a:lnTo>
                    <a:pt x="645" y="391"/>
                  </a:lnTo>
                  <a:lnTo>
                    <a:pt x="645" y="390"/>
                  </a:lnTo>
                  <a:lnTo>
                    <a:pt x="645" y="389"/>
                  </a:lnTo>
                  <a:lnTo>
                    <a:pt x="644" y="389"/>
                  </a:lnTo>
                  <a:lnTo>
                    <a:pt x="642" y="387"/>
                  </a:lnTo>
                  <a:lnTo>
                    <a:pt x="642" y="386"/>
                  </a:lnTo>
                  <a:lnTo>
                    <a:pt x="641" y="384"/>
                  </a:lnTo>
                  <a:lnTo>
                    <a:pt x="640" y="383"/>
                  </a:lnTo>
                  <a:lnTo>
                    <a:pt x="639" y="382"/>
                  </a:lnTo>
                  <a:lnTo>
                    <a:pt x="634" y="381"/>
                  </a:lnTo>
                  <a:lnTo>
                    <a:pt x="632" y="381"/>
                  </a:lnTo>
                  <a:lnTo>
                    <a:pt x="629" y="382"/>
                  </a:lnTo>
                  <a:lnTo>
                    <a:pt x="628" y="383"/>
                  </a:lnTo>
                  <a:lnTo>
                    <a:pt x="625" y="383"/>
                  </a:lnTo>
                  <a:lnTo>
                    <a:pt x="623" y="382"/>
                  </a:lnTo>
                  <a:lnTo>
                    <a:pt x="621" y="381"/>
                  </a:lnTo>
                  <a:lnTo>
                    <a:pt x="619" y="380"/>
                  </a:lnTo>
                  <a:lnTo>
                    <a:pt x="596" y="360"/>
                  </a:lnTo>
                  <a:lnTo>
                    <a:pt x="593" y="357"/>
                  </a:lnTo>
                  <a:lnTo>
                    <a:pt x="588" y="353"/>
                  </a:lnTo>
                  <a:lnTo>
                    <a:pt x="585" y="351"/>
                  </a:lnTo>
                  <a:lnTo>
                    <a:pt x="584" y="351"/>
                  </a:lnTo>
                  <a:lnTo>
                    <a:pt x="577" y="347"/>
                  </a:lnTo>
                  <a:lnTo>
                    <a:pt x="576" y="345"/>
                  </a:lnTo>
                  <a:lnTo>
                    <a:pt x="568" y="341"/>
                  </a:lnTo>
                  <a:lnTo>
                    <a:pt x="560" y="338"/>
                  </a:lnTo>
                  <a:lnTo>
                    <a:pt x="551" y="340"/>
                  </a:lnTo>
                  <a:lnTo>
                    <a:pt x="546" y="339"/>
                  </a:lnTo>
                  <a:lnTo>
                    <a:pt x="545" y="335"/>
                  </a:lnTo>
                  <a:lnTo>
                    <a:pt x="546" y="334"/>
                  </a:lnTo>
                  <a:lnTo>
                    <a:pt x="547" y="333"/>
                  </a:lnTo>
                  <a:lnTo>
                    <a:pt x="548" y="332"/>
                  </a:lnTo>
                  <a:lnTo>
                    <a:pt x="549" y="331"/>
                  </a:lnTo>
                  <a:lnTo>
                    <a:pt x="548" y="330"/>
                  </a:lnTo>
                  <a:lnTo>
                    <a:pt x="547" y="329"/>
                  </a:lnTo>
                  <a:lnTo>
                    <a:pt x="546" y="328"/>
                  </a:lnTo>
                  <a:lnTo>
                    <a:pt x="543" y="327"/>
                  </a:lnTo>
                  <a:lnTo>
                    <a:pt x="541" y="326"/>
                  </a:lnTo>
                  <a:lnTo>
                    <a:pt x="541" y="326"/>
                  </a:lnTo>
                  <a:lnTo>
                    <a:pt x="543" y="325"/>
                  </a:lnTo>
                  <a:lnTo>
                    <a:pt x="545" y="325"/>
                  </a:lnTo>
                  <a:lnTo>
                    <a:pt x="546" y="325"/>
                  </a:lnTo>
                  <a:lnTo>
                    <a:pt x="547" y="325"/>
                  </a:lnTo>
                  <a:lnTo>
                    <a:pt x="549" y="323"/>
                  </a:lnTo>
                  <a:lnTo>
                    <a:pt x="551" y="321"/>
                  </a:lnTo>
                  <a:lnTo>
                    <a:pt x="552" y="320"/>
                  </a:lnTo>
                  <a:lnTo>
                    <a:pt x="553" y="318"/>
                  </a:lnTo>
                  <a:lnTo>
                    <a:pt x="553" y="318"/>
                  </a:lnTo>
                  <a:lnTo>
                    <a:pt x="552" y="318"/>
                  </a:lnTo>
                  <a:lnTo>
                    <a:pt x="552" y="317"/>
                  </a:lnTo>
                  <a:lnTo>
                    <a:pt x="552" y="316"/>
                  </a:lnTo>
                  <a:lnTo>
                    <a:pt x="552" y="314"/>
                  </a:lnTo>
                  <a:lnTo>
                    <a:pt x="552" y="313"/>
                  </a:lnTo>
                  <a:lnTo>
                    <a:pt x="551" y="311"/>
                  </a:lnTo>
                  <a:lnTo>
                    <a:pt x="550" y="310"/>
                  </a:lnTo>
                  <a:lnTo>
                    <a:pt x="547" y="309"/>
                  </a:lnTo>
                  <a:lnTo>
                    <a:pt x="545" y="305"/>
                  </a:lnTo>
                  <a:lnTo>
                    <a:pt x="542" y="303"/>
                  </a:lnTo>
                  <a:lnTo>
                    <a:pt x="542" y="301"/>
                  </a:lnTo>
                  <a:lnTo>
                    <a:pt x="541" y="299"/>
                  </a:lnTo>
                  <a:lnTo>
                    <a:pt x="541" y="297"/>
                  </a:lnTo>
                  <a:lnTo>
                    <a:pt x="540" y="295"/>
                  </a:lnTo>
                  <a:lnTo>
                    <a:pt x="539" y="294"/>
                  </a:lnTo>
                  <a:lnTo>
                    <a:pt x="538" y="291"/>
                  </a:lnTo>
                  <a:lnTo>
                    <a:pt x="537" y="291"/>
                  </a:lnTo>
                  <a:lnTo>
                    <a:pt x="537" y="290"/>
                  </a:lnTo>
                  <a:lnTo>
                    <a:pt x="536" y="290"/>
                  </a:lnTo>
                  <a:lnTo>
                    <a:pt x="536" y="290"/>
                  </a:lnTo>
                  <a:lnTo>
                    <a:pt x="535" y="292"/>
                  </a:lnTo>
                  <a:lnTo>
                    <a:pt x="532" y="292"/>
                  </a:lnTo>
                  <a:lnTo>
                    <a:pt x="530" y="292"/>
                  </a:lnTo>
                  <a:lnTo>
                    <a:pt x="529" y="290"/>
                  </a:lnTo>
                  <a:lnTo>
                    <a:pt x="530" y="289"/>
                  </a:lnTo>
                  <a:lnTo>
                    <a:pt x="533" y="287"/>
                  </a:lnTo>
                  <a:lnTo>
                    <a:pt x="534" y="286"/>
                  </a:lnTo>
                  <a:lnTo>
                    <a:pt x="534" y="284"/>
                  </a:lnTo>
                  <a:lnTo>
                    <a:pt x="532" y="283"/>
                  </a:lnTo>
                  <a:lnTo>
                    <a:pt x="530" y="281"/>
                  </a:lnTo>
                  <a:lnTo>
                    <a:pt x="531" y="279"/>
                  </a:lnTo>
                  <a:lnTo>
                    <a:pt x="530" y="279"/>
                  </a:lnTo>
                  <a:lnTo>
                    <a:pt x="526" y="279"/>
                  </a:lnTo>
                  <a:lnTo>
                    <a:pt x="524" y="279"/>
                  </a:lnTo>
                  <a:lnTo>
                    <a:pt x="522" y="282"/>
                  </a:lnTo>
                  <a:lnTo>
                    <a:pt x="521" y="283"/>
                  </a:lnTo>
                  <a:lnTo>
                    <a:pt x="520" y="283"/>
                  </a:lnTo>
                  <a:lnTo>
                    <a:pt x="519" y="282"/>
                  </a:lnTo>
                  <a:lnTo>
                    <a:pt x="519" y="279"/>
                  </a:lnTo>
                  <a:lnTo>
                    <a:pt x="519" y="279"/>
                  </a:lnTo>
                  <a:lnTo>
                    <a:pt x="518" y="278"/>
                  </a:lnTo>
                  <a:lnTo>
                    <a:pt x="515" y="275"/>
                  </a:lnTo>
                  <a:lnTo>
                    <a:pt x="515" y="274"/>
                  </a:lnTo>
                  <a:lnTo>
                    <a:pt x="514" y="272"/>
                  </a:lnTo>
                  <a:lnTo>
                    <a:pt x="513" y="271"/>
                  </a:lnTo>
                  <a:lnTo>
                    <a:pt x="512" y="269"/>
                  </a:lnTo>
                  <a:lnTo>
                    <a:pt x="512" y="267"/>
                  </a:lnTo>
                  <a:lnTo>
                    <a:pt x="511" y="267"/>
                  </a:lnTo>
                  <a:lnTo>
                    <a:pt x="510" y="265"/>
                  </a:lnTo>
                  <a:lnTo>
                    <a:pt x="509" y="264"/>
                  </a:lnTo>
                  <a:lnTo>
                    <a:pt x="507" y="263"/>
                  </a:lnTo>
                  <a:lnTo>
                    <a:pt x="501" y="251"/>
                  </a:lnTo>
                  <a:lnTo>
                    <a:pt x="501" y="250"/>
                  </a:lnTo>
                  <a:lnTo>
                    <a:pt x="500" y="250"/>
                  </a:lnTo>
                  <a:lnTo>
                    <a:pt x="499" y="251"/>
                  </a:lnTo>
                  <a:lnTo>
                    <a:pt x="496" y="251"/>
                  </a:lnTo>
                  <a:lnTo>
                    <a:pt x="494" y="249"/>
                  </a:lnTo>
                  <a:lnTo>
                    <a:pt x="493" y="248"/>
                  </a:lnTo>
                  <a:lnTo>
                    <a:pt x="494" y="247"/>
                  </a:lnTo>
                  <a:lnTo>
                    <a:pt x="495" y="246"/>
                  </a:lnTo>
                  <a:lnTo>
                    <a:pt x="496" y="246"/>
                  </a:lnTo>
                  <a:lnTo>
                    <a:pt x="497" y="244"/>
                  </a:lnTo>
                  <a:lnTo>
                    <a:pt x="498" y="241"/>
                  </a:lnTo>
                  <a:lnTo>
                    <a:pt x="499" y="240"/>
                  </a:lnTo>
                  <a:lnTo>
                    <a:pt x="500" y="238"/>
                  </a:lnTo>
                  <a:lnTo>
                    <a:pt x="501" y="236"/>
                  </a:lnTo>
                  <a:lnTo>
                    <a:pt x="505" y="234"/>
                  </a:lnTo>
                  <a:lnTo>
                    <a:pt x="506" y="232"/>
                  </a:lnTo>
                  <a:lnTo>
                    <a:pt x="506" y="232"/>
                  </a:lnTo>
                  <a:lnTo>
                    <a:pt x="505" y="231"/>
                  </a:lnTo>
                  <a:lnTo>
                    <a:pt x="505" y="230"/>
                  </a:lnTo>
                  <a:lnTo>
                    <a:pt x="504" y="229"/>
                  </a:lnTo>
                  <a:lnTo>
                    <a:pt x="504" y="228"/>
                  </a:lnTo>
                  <a:lnTo>
                    <a:pt x="506" y="226"/>
                  </a:lnTo>
                  <a:lnTo>
                    <a:pt x="506" y="225"/>
                  </a:lnTo>
                  <a:lnTo>
                    <a:pt x="507" y="222"/>
                  </a:lnTo>
                  <a:lnTo>
                    <a:pt x="507" y="219"/>
                  </a:lnTo>
                  <a:lnTo>
                    <a:pt x="507" y="217"/>
                  </a:lnTo>
                  <a:lnTo>
                    <a:pt x="506" y="216"/>
                  </a:lnTo>
                  <a:lnTo>
                    <a:pt x="504" y="215"/>
                  </a:lnTo>
                  <a:lnTo>
                    <a:pt x="502" y="215"/>
                  </a:lnTo>
                  <a:lnTo>
                    <a:pt x="500" y="216"/>
                  </a:lnTo>
                  <a:lnTo>
                    <a:pt x="499" y="215"/>
                  </a:lnTo>
                  <a:lnTo>
                    <a:pt x="498" y="213"/>
                  </a:lnTo>
                  <a:lnTo>
                    <a:pt x="496" y="205"/>
                  </a:lnTo>
                  <a:lnTo>
                    <a:pt x="497" y="204"/>
                  </a:lnTo>
                  <a:lnTo>
                    <a:pt x="500" y="203"/>
                  </a:lnTo>
                  <a:lnTo>
                    <a:pt x="501" y="203"/>
                  </a:lnTo>
                  <a:lnTo>
                    <a:pt x="501" y="202"/>
                  </a:lnTo>
                  <a:lnTo>
                    <a:pt x="502" y="202"/>
                  </a:lnTo>
                  <a:lnTo>
                    <a:pt x="502" y="201"/>
                  </a:lnTo>
                  <a:lnTo>
                    <a:pt x="502" y="199"/>
                  </a:lnTo>
                  <a:lnTo>
                    <a:pt x="502" y="194"/>
                  </a:lnTo>
                  <a:lnTo>
                    <a:pt x="502" y="192"/>
                  </a:lnTo>
                  <a:lnTo>
                    <a:pt x="505" y="193"/>
                  </a:lnTo>
                  <a:lnTo>
                    <a:pt x="507" y="194"/>
                  </a:lnTo>
                  <a:lnTo>
                    <a:pt x="510" y="195"/>
                  </a:lnTo>
                  <a:lnTo>
                    <a:pt x="515" y="195"/>
                  </a:lnTo>
                  <a:lnTo>
                    <a:pt x="516" y="196"/>
                  </a:lnTo>
                  <a:lnTo>
                    <a:pt x="517" y="196"/>
                  </a:lnTo>
                  <a:lnTo>
                    <a:pt x="517" y="195"/>
                  </a:lnTo>
                  <a:lnTo>
                    <a:pt x="517" y="194"/>
                  </a:lnTo>
                  <a:lnTo>
                    <a:pt x="517" y="193"/>
                  </a:lnTo>
                  <a:lnTo>
                    <a:pt x="517" y="193"/>
                  </a:lnTo>
                  <a:lnTo>
                    <a:pt x="516" y="192"/>
                  </a:lnTo>
                  <a:lnTo>
                    <a:pt x="516" y="190"/>
                  </a:lnTo>
                  <a:lnTo>
                    <a:pt x="516" y="188"/>
                  </a:lnTo>
                  <a:lnTo>
                    <a:pt x="515" y="186"/>
                  </a:lnTo>
                  <a:lnTo>
                    <a:pt x="515" y="185"/>
                  </a:lnTo>
                  <a:lnTo>
                    <a:pt x="515" y="185"/>
                  </a:lnTo>
                  <a:lnTo>
                    <a:pt x="515" y="185"/>
                  </a:lnTo>
                  <a:lnTo>
                    <a:pt x="515" y="184"/>
                  </a:lnTo>
                  <a:lnTo>
                    <a:pt x="515" y="183"/>
                  </a:lnTo>
                  <a:lnTo>
                    <a:pt x="515" y="182"/>
                  </a:lnTo>
                  <a:lnTo>
                    <a:pt x="514" y="181"/>
                  </a:lnTo>
                  <a:lnTo>
                    <a:pt x="513" y="181"/>
                  </a:lnTo>
                  <a:lnTo>
                    <a:pt x="512" y="181"/>
                  </a:lnTo>
                  <a:lnTo>
                    <a:pt x="513" y="179"/>
                  </a:lnTo>
                  <a:lnTo>
                    <a:pt x="515" y="177"/>
                  </a:lnTo>
                  <a:lnTo>
                    <a:pt x="515" y="176"/>
                  </a:lnTo>
                  <a:lnTo>
                    <a:pt x="515" y="174"/>
                  </a:lnTo>
                  <a:lnTo>
                    <a:pt x="515" y="172"/>
                  </a:lnTo>
                  <a:lnTo>
                    <a:pt x="515" y="171"/>
                  </a:lnTo>
                  <a:lnTo>
                    <a:pt x="516" y="171"/>
                  </a:lnTo>
                  <a:lnTo>
                    <a:pt x="518" y="170"/>
                  </a:lnTo>
                  <a:lnTo>
                    <a:pt x="520" y="169"/>
                  </a:lnTo>
                  <a:lnTo>
                    <a:pt x="521" y="167"/>
                  </a:lnTo>
                  <a:lnTo>
                    <a:pt x="521" y="164"/>
                  </a:lnTo>
                  <a:lnTo>
                    <a:pt x="521" y="162"/>
                  </a:lnTo>
                  <a:lnTo>
                    <a:pt x="523" y="162"/>
                  </a:lnTo>
                  <a:lnTo>
                    <a:pt x="524" y="163"/>
                  </a:lnTo>
                  <a:lnTo>
                    <a:pt x="525" y="164"/>
                  </a:lnTo>
                  <a:lnTo>
                    <a:pt x="527" y="164"/>
                  </a:lnTo>
                  <a:lnTo>
                    <a:pt x="529" y="163"/>
                  </a:lnTo>
                  <a:lnTo>
                    <a:pt x="529" y="161"/>
                  </a:lnTo>
                  <a:lnTo>
                    <a:pt x="530" y="160"/>
                  </a:lnTo>
                  <a:lnTo>
                    <a:pt x="530" y="158"/>
                  </a:lnTo>
                  <a:lnTo>
                    <a:pt x="529" y="155"/>
                  </a:lnTo>
                  <a:lnTo>
                    <a:pt x="529" y="154"/>
                  </a:lnTo>
                  <a:lnTo>
                    <a:pt x="529" y="153"/>
                  </a:lnTo>
                  <a:lnTo>
                    <a:pt x="530" y="152"/>
                  </a:lnTo>
                  <a:lnTo>
                    <a:pt x="530" y="151"/>
                  </a:lnTo>
                  <a:lnTo>
                    <a:pt x="531" y="151"/>
                  </a:lnTo>
                  <a:lnTo>
                    <a:pt x="532" y="151"/>
                  </a:lnTo>
                  <a:lnTo>
                    <a:pt x="532" y="150"/>
                  </a:lnTo>
                  <a:lnTo>
                    <a:pt x="532" y="149"/>
                  </a:lnTo>
                  <a:lnTo>
                    <a:pt x="532" y="148"/>
                  </a:lnTo>
                  <a:lnTo>
                    <a:pt x="533" y="146"/>
                  </a:lnTo>
                  <a:lnTo>
                    <a:pt x="534" y="146"/>
                  </a:lnTo>
                  <a:lnTo>
                    <a:pt x="535" y="147"/>
                  </a:lnTo>
                  <a:lnTo>
                    <a:pt x="536" y="148"/>
                  </a:lnTo>
                  <a:lnTo>
                    <a:pt x="537" y="148"/>
                  </a:lnTo>
                  <a:lnTo>
                    <a:pt x="538" y="148"/>
                  </a:lnTo>
                  <a:lnTo>
                    <a:pt x="540" y="149"/>
                  </a:lnTo>
                  <a:lnTo>
                    <a:pt x="541" y="149"/>
                  </a:lnTo>
                  <a:lnTo>
                    <a:pt x="542" y="148"/>
                  </a:lnTo>
                  <a:lnTo>
                    <a:pt x="545" y="146"/>
                  </a:lnTo>
                  <a:lnTo>
                    <a:pt x="546" y="147"/>
                  </a:lnTo>
                  <a:lnTo>
                    <a:pt x="548" y="146"/>
                  </a:lnTo>
                  <a:lnTo>
                    <a:pt x="549" y="146"/>
                  </a:lnTo>
                  <a:lnTo>
                    <a:pt x="550" y="146"/>
                  </a:lnTo>
                  <a:lnTo>
                    <a:pt x="551" y="145"/>
                  </a:lnTo>
                  <a:lnTo>
                    <a:pt x="549" y="143"/>
                  </a:lnTo>
                  <a:lnTo>
                    <a:pt x="550" y="140"/>
                  </a:lnTo>
                  <a:lnTo>
                    <a:pt x="552" y="138"/>
                  </a:lnTo>
                  <a:lnTo>
                    <a:pt x="553" y="136"/>
                  </a:lnTo>
                  <a:lnTo>
                    <a:pt x="551" y="134"/>
                  </a:lnTo>
                  <a:lnTo>
                    <a:pt x="548" y="134"/>
                  </a:lnTo>
                  <a:lnTo>
                    <a:pt x="547" y="134"/>
                  </a:lnTo>
                  <a:lnTo>
                    <a:pt x="546" y="132"/>
                  </a:lnTo>
                  <a:lnTo>
                    <a:pt x="547" y="131"/>
                  </a:lnTo>
                  <a:lnTo>
                    <a:pt x="548" y="130"/>
                  </a:lnTo>
                  <a:lnTo>
                    <a:pt x="549" y="129"/>
                  </a:lnTo>
                  <a:lnTo>
                    <a:pt x="548" y="126"/>
                  </a:lnTo>
                  <a:lnTo>
                    <a:pt x="546" y="123"/>
                  </a:lnTo>
                  <a:lnTo>
                    <a:pt x="542" y="120"/>
                  </a:lnTo>
                  <a:lnTo>
                    <a:pt x="538" y="113"/>
                  </a:lnTo>
                  <a:lnTo>
                    <a:pt x="537" y="110"/>
                  </a:lnTo>
                  <a:lnTo>
                    <a:pt x="537" y="109"/>
                  </a:lnTo>
                  <a:lnTo>
                    <a:pt x="537" y="108"/>
                  </a:lnTo>
                  <a:lnTo>
                    <a:pt x="537" y="107"/>
                  </a:lnTo>
                  <a:lnTo>
                    <a:pt x="538" y="107"/>
                  </a:lnTo>
                  <a:lnTo>
                    <a:pt x="538" y="107"/>
                  </a:lnTo>
                  <a:lnTo>
                    <a:pt x="538" y="106"/>
                  </a:lnTo>
                  <a:lnTo>
                    <a:pt x="537" y="104"/>
                  </a:lnTo>
                  <a:lnTo>
                    <a:pt x="536" y="102"/>
                  </a:lnTo>
                  <a:lnTo>
                    <a:pt x="537" y="101"/>
                  </a:lnTo>
                  <a:lnTo>
                    <a:pt x="539" y="102"/>
                  </a:lnTo>
                  <a:lnTo>
                    <a:pt x="539" y="101"/>
                  </a:lnTo>
                  <a:lnTo>
                    <a:pt x="538" y="98"/>
                  </a:lnTo>
                  <a:lnTo>
                    <a:pt x="538" y="96"/>
                  </a:lnTo>
                  <a:lnTo>
                    <a:pt x="538" y="95"/>
                  </a:lnTo>
                  <a:lnTo>
                    <a:pt x="539" y="93"/>
                  </a:lnTo>
                  <a:lnTo>
                    <a:pt x="540" y="92"/>
                  </a:lnTo>
                  <a:lnTo>
                    <a:pt x="542" y="91"/>
                  </a:lnTo>
                  <a:lnTo>
                    <a:pt x="547" y="92"/>
                  </a:lnTo>
                  <a:lnTo>
                    <a:pt x="549" y="91"/>
                  </a:lnTo>
                  <a:lnTo>
                    <a:pt x="553" y="90"/>
                  </a:lnTo>
                  <a:lnTo>
                    <a:pt x="556" y="90"/>
                  </a:lnTo>
                  <a:lnTo>
                    <a:pt x="557" y="90"/>
                  </a:lnTo>
                  <a:lnTo>
                    <a:pt x="558" y="88"/>
                  </a:lnTo>
                  <a:lnTo>
                    <a:pt x="559" y="87"/>
                  </a:lnTo>
                  <a:lnTo>
                    <a:pt x="562" y="85"/>
                  </a:lnTo>
                  <a:lnTo>
                    <a:pt x="562" y="84"/>
                  </a:lnTo>
                  <a:lnTo>
                    <a:pt x="563" y="83"/>
                  </a:lnTo>
                  <a:lnTo>
                    <a:pt x="563" y="81"/>
                  </a:lnTo>
                  <a:lnTo>
                    <a:pt x="563" y="80"/>
                  </a:lnTo>
                  <a:lnTo>
                    <a:pt x="562" y="79"/>
                  </a:lnTo>
                  <a:lnTo>
                    <a:pt x="560" y="79"/>
                  </a:lnTo>
                  <a:lnTo>
                    <a:pt x="559" y="79"/>
                  </a:lnTo>
                  <a:lnTo>
                    <a:pt x="557" y="80"/>
                  </a:lnTo>
                  <a:lnTo>
                    <a:pt x="557" y="81"/>
                  </a:lnTo>
                  <a:lnTo>
                    <a:pt x="554" y="82"/>
                  </a:lnTo>
                  <a:lnTo>
                    <a:pt x="552" y="82"/>
                  </a:lnTo>
                  <a:lnTo>
                    <a:pt x="550" y="81"/>
                  </a:lnTo>
                  <a:lnTo>
                    <a:pt x="549" y="80"/>
                  </a:lnTo>
                  <a:lnTo>
                    <a:pt x="549" y="79"/>
                  </a:lnTo>
                  <a:lnTo>
                    <a:pt x="548" y="77"/>
                  </a:lnTo>
                  <a:lnTo>
                    <a:pt x="547" y="77"/>
                  </a:lnTo>
                  <a:lnTo>
                    <a:pt x="546" y="76"/>
                  </a:lnTo>
                  <a:lnTo>
                    <a:pt x="544" y="75"/>
                  </a:lnTo>
                  <a:lnTo>
                    <a:pt x="543" y="76"/>
                  </a:lnTo>
                  <a:lnTo>
                    <a:pt x="541" y="77"/>
                  </a:lnTo>
                  <a:lnTo>
                    <a:pt x="539" y="78"/>
                  </a:lnTo>
                  <a:lnTo>
                    <a:pt x="536" y="77"/>
                  </a:lnTo>
                  <a:lnTo>
                    <a:pt x="533" y="78"/>
                  </a:lnTo>
                  <a:lnTo>
                    <a:pt x="532" y="78"/>
                  </a:lnTo>
                  <a:lnTo>
                    <a:pt x="531" y="78"/>
                  </a:lnTo>
                  <a:lnTo>
                    <a:pt x="530" y="78"/>
                  </a:lnTo>
                  <a:lnTo>
                    <a:pt x="529" y="80"/>
                  </a:lnTo>
                  <a:lnTo>
                    <a:pt x="527" y="81"/>
                  </a:lnTo>
                  <a:lnTo>
                    <a:pt x="525" y="81"/>
                  </a:lnTo>
                  <a:lnTo>
                    <a:pt x="524" y="80"/>
                  </a:lnTo>
                  <a:lnTo>
                    <a:pt x="523" y="79"/>
                  </a:lnTo>
                  <a:lnTo>
                    <a:pt x="521" y="80"/>
                  </a:lnTo>
                  <a:lnTo>
                    <a:pt x="519" y="80"/>
                  </a:lnTo>
                  <a:lnTo>
                    <a:pt x="518" y="79"/>
                  </a:lnTo>
                  <a:lnTo>
                    <a:pt x="516" y="75"/>
                  </a:lnTo>
                  <a:lnTo>
                    <a:pt x="514" y="69"/>
                  </a:lnTo>
                  <a:lnTo>
                    <a:pt x="511" y="67"/>
                  </a:lnTo>
                  <a:lnTo>
                    <a:pt x="509" y="67"/>
                  </a:lnTo>
                  <a:lnTo>
                    <a:pt x="508" y="67"/>
                  </a:lnTo>
                  <a:lnTo>
                    <a:pt x="505" y="64"/>
                  </a:lnTo>
                  <a:lnTo>
                    <a:pt x="502" y="62"/>
                  </a:lnTo>
                  <a:lnTo>
                    <a:pt x="500" y="62"/>
                  </a:lnTo>
                  <a:lnTo>
                    <a:pt x="499" y="62"/>
                  </a:lnTo>
                  <a:lnTo>
                    <a:pt x="496" y="63"/>
                  </a:lnTo>
                  <a:lnTo>
                    <a:pt x="494" y="64"/>
                  </a:lnTo>
                  <a:lnTo>
                    <a:pt x="493" y="65"/>
                  </a:lnTo>
                  <a:lnTo>
                    <a:pt x="492" y="66"/>
                  </a:lnTo>
                  <a:lnTo>
                    <a:pt x="491" y="65"/>
                  </a:lnTo>
                  <a:lnTo>
                    <a:pt x="489" y="64"/>
                  </a:lnTo>
                  <a:lnTo>
                    <a:pt x="489" y="62"/>
                  </a:lnTo>
                  <a:lnTo>
                    <a:pt x="489" y="60"/>
                  </a:lnTo>
                  <a:lnTo>
                    <a:pt x="490" y="58"/>
                  </a:lnTo>
                  <a:lnTo>
                    <a:pt x="491" y="57"/>
                  </a:lnTo>
                  <a:lnTo>
                    <a:pt x="491" y="55"/>
                  </a:lnTo>
                  <a:lnTo>
                    <a:pt x="491" y="53"/>
                  </a:lnTo>
                  <a:lnTo>
                    <a:pt x="488" y="51"/>
                  </a:lnTo>
                  <a:lnTo>
                    <a:pt x="487" y="49"/>
                  </a:lnTo>
                  <a:lnTo>
                    <a:pt x="488" y="44"/>
                  </a:lnTo>
                  <a:lnTo>
                    <a:pt x="487" y="42"/>
                  </a:lnTo>
                  <a:lnTo>
                    <a:pt x="486" y="41"/>
                  </a:lnTo>
                  <a:lnTo>
                    <a:pt x="484" y="40"/>
                  </a:lnTo>
                  <a:lnTo>
                    <a:pt x="484" y="39"/>
                  </a:lnTo>
                  <a:lnTo>
                    <a:pt x="486" y="37"/>
                  </a:lnTo>
                  <a:lnTo>
                    <a:pt x="484" y="36"/>
                  </a:lnTo>
                  <a:lnTo>
                    <a:pt x="484" y="34"/>
                  </a:lnTo>
                  <a:lnTo>
                    <a:pt x="484" y="30"/>
                  </a:lnTo>
                  <a:lnTo>
                    <a:pt x="484" y="28"/>
                  </a:lnTo>
                  <a:lnTo>
                    <a:pt x="483" y="26"/>
                  </a:lnTo>
                  <a:lnTo>
                    <a:pt x="482" y="24"/>
                  </a:lnTo>
                  <a:lnTo>
                    <a:pt x="479" y="24"/>
                  </a:lnTo>
                  <a:lnTo>
                    <a:pt x="475" y="26"/>
                  </a:lnTo>
                  <a:lnTo>
                    <a:pt x="473" y="26"/>
                  </a:lnTo>
                  <a:lnTo>
                    <a:pt x="471" y="25"/>
                  </a:lnTo>
                  <a:lnTo>
                    <a:pt x="470" y="24"/>
                  </a:lnTo>
                  <a:lnTo>
                    <a:pt x="470" y="23"/>
                  </a:lnTo>
                  <a:lnTo>
                    <a:pt x="470" y="22"/>
                  </a:lnTo>
                  <a:lnTo>
                    <a:pt x="470" y="21"/>
                  </a:lnTo>
                  <a:lnTo>
                    <a:pt x="469" y="20"/>
                  </a:lnTo>
                  <a:lnTo>
                    <a:pt x="468" y="20"/>
                  </a:lnTo>
                  <a:lnTo>
                    <a:pt x="468" y="19"/>
                  </a:lnTo>
                  <a:lnTo>
                    <a:pt x="468" y="17"/>
                  </a:lnTo>
                  <a:lnTo>
                    <a:pt x="467" y="16"/>
                  </a:lnTo>
                  <a:lnTo>
                    <a:pt x="466" y="15"/>
                  </a:lnTo>
                  <a:lnTo>
                    <a:pt x="464" y="13"/>
                  </a:lnTo>
                  <a:lnTo>
                    <a:pt x="465" y="12"/>
                  </a:lnTo>
                  <a:lnTo>
                    <a:pt x="466" y="12"/>
                  </a:lnTo>
                  <a:lnTo>
                    <a:pt x="466" y="11"/>
                  </a:lnTo>
                  <a:lnTo>
                    <a:pt x="466" y="10"/>
                  </a:lnTo>
                  <a:lnTo>
                    <a:pt x="467" y="6"/>
                  </a:lnTo>
                  <a:lnTo>
                    <a:pt x="468" y="3"/>
                  </a:lnTo>
                  <a:lnTo>
                    <a:pt x="468" y="1"/>
                  </a:lnTo>
                  <a:lnTo>
                    <a:pt x="468" y="0"/>
                  </a:lnTo>
                  <a:lnTo>
                    <a:pt x="234" y="0"/>
                  </a:lnTo>
                  <a:lnTo>
                    <a:pt x="229" y="6"/>
                  </a:lnTo>
                  <a:lnTo>
                    <a:pt x="227" y="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077">
              <a:extLst>
                <a:ext uri="{FF2B5EF4-FFF2-40B4-BE49-F238E27FC236}">
                  <a16:creationId xmlns:a16="http://schemas.microsoft.com/office/drawing/2014/main" id="{E98DC26C-C6BD-D3BC-D791-F9D3707442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6300" y="1058863"/>
              <a:ext cx="2171700" cy="1609725"/>
            </a:xfrm>
            <a:custGeom>
              <a:avLst/>
              <a:gdLst>
                <a:gd name="T0" fmla="*/ 20 w 1368"/>
                <a:gd name="T1" fmla="*/ 30 h 1014"/>
                <a:gd name="T2" fmla="*/ 38 w 1368"/>
                <a:gd name="T3" fmla="*/ 62 h 1014"/>
                <a:gd name="T4" fmla="*/ 83 w 1368"/>
                <a:gd name="T5" fmla="*/ 77 h 1014"/>
                <a:gd name="T6" fmla="*/ 76 w 1368"/>
                <a:gd name="T7" fmla="*/ 92 h 1014"/>
                <a:gd name="T8" fmla="*/ 83 w 1368"/>
                <a:gd name="T9" fmla="*/ 134 h 1014"/>
                <a:gd name="T10" fmla="*/ 68 w 1368"/>
                <a:gd name="T11" fmla="*/ 151 h 1014"/>
                <a:gd name="T12" fmla="*/ 51 w 1368"/>
                <a:gd name="T13" fmla="*/ 177 h 1014"/>
                <a:gd name="T14" fmla="*/ 38 w 1368"/>
                <a:gd name="T15" fmla="*/ 192 h 1014"/>
                <a:gd name="T16" fmla="*/ 42 w 1368"/>
                <a:gd name="T17" fmla="*/ 232 h 1014"/>
                <a:gd name="T18" fmla="*/ 50 w 1368"/>
                <a:gd name="T19" fmla="*/ 272 h 1014"/>
                <a:gd name="T20" fmla="*/ 72 w 1368"/>
                <a:gd name="T21" fmla="*/ 290 h 1014"/>
                <a:gd name="T22" fmla="*/ 82 w 1368"/>
                <a:gd name="T23" fmla="*/ 325 h 1014"/>
                <a:gd name="T24" fmla="*/ 155 w 1368"/>
                <a:gd name="T25" fmla="*/ 380 h 1014"/>
                <a:gd name="T26" fmla="*/ 186 w 1368"/>
                <a:gd name="T27" fmla="*/ 402 h 1014"/>
                <a:gd name="T28" fmla="*/ 207 w 1368"/>
                <a:gd name="T29" fmla="*/ 434 h 1014"/>
                <a:gd name="T30" fmla="*/ 241 w 1368"/>
                <a:gd name="T31" fmla="*/ 569 h 1014"/>
                <a:gd name="T32" fmla="*/ 260 w 1368"/>
                <a:gd name="T33" fmla="*/ 599 h 1014"/>
                <a:gd name="T34" fmla="*/ 294 w 1368"/>
                <a:gd name="T35" fmla="*/ 590 h 1014"/>
                <a:gd name="T36" fmla="*/ 300 w 1368"/>
                <a:gd name="T37" fmla="*/ 558 h 1014"/>
                <a:gd name="T38" fmla="*/ 319 w 1368"/>
                <a:gd name="T39" fmla="*/ 559 h 1014"/>
                <a:gd name="T40" fmla="*/ 307 w 1368"/>
                <a:gd name="T41" fmla="*/ 576 h 1014"/>
                <a:gd name="T42" fmla="*/ 328 w 1368"/>
                <a:gd name="T43" fmla="*/ 584 h 1014"/>
                <a:gd name="T44" fmla="*/ 382 w 1368"/>
                <a:gd name="T45" fmla="*/ 587 h 1014"/>
                <a:gd name="T46" fmla="*/ 412 w 1368"/>
                <a:gd name="T47" fmla="*/ 636 h 1014"/>
                <a:gd name="T48" fmla="*/ 424 w 1368"/>
                <a:gd name="T49" fmla="*/ 672 h 1014"/>
                <a:gd name="T50" fmla="*/ 440 w 1368"/>
                <a:gd name="T51" fmla="*/ 688 h 1014"/>
                <a:gd name="T52" fmla="*/ 465 w 1368"/>
                <a:gd name="T53" fmla="*/ 743 h 1014"/>
                <a:gd name="T54" fmla="*/ 507 w 1368"/>
                <a:gd name="T55" fmla="*/ 782 h 1014"/>
                <a:gd name="T56" fmla="*/ 568 w 1368"/>
                <a:gd name="T57" fmla="*/ 818 h 1014"/>
                <a:gd name="T58" fmla="*/ 635 w 1368"/>
                <a:gd name="T59" fmla="*/ 865 h 1014"/>
                <a:gd name="T60" fmla="*/ 699 w 1368"/>
                <a:gd name="T61" fmla="*/ 881 h 1014"/>
                <a:gd name="T62" fmla="*/ 763 w 1368"/>
                <a:gd name="T63" fmla="*/ 875 h 1014"/>
                <a:gd name="T64" fmla="*/ 806 w 1368"/>
                <a:gd name="T65" fmla="*/ 852 h 1014"/>
                <a:gd name="T66" fmla="*/ 850 w 1368"/>
                <a:gd name="T67" fmla="*/ 836 h 1014"/>
                <a:gd name="T68" fmla="*/ 884 w 1368"/>
                <a:gd name="T69" fmla="*/ 850 h 1014"/>
                <a:gd name="T70" fmla="*/ 894 w 1368"/>
                <a:gd name="T71" fmla="*/ 861 h 1014"/>
                <a:gd name="T72" fmla="*/ 910 w 1368"/>
                <a:gd name="T73" fmla="*/ 936 h 1014"/>
                <a:gd name="T74" fmla="*/ 954 w 1368"/>
                <a:gd name="T75" fmla="*/ 958 h 1014"/>
                <a:gd name="T76" fmla="*/ 993 w 1368"/>
                <a:gd name="T77" fmla="*/ 971 h 1014"/>
                <a:gd name="T78" fmla="*/ 1051 w 1368"/>
                <a:gd name="T79" fmla="*/ 985 h 1014"/>
                <a:gd name="T80" fmla="*/ 1131 w 1368"/>
                <a:gd name="T81" fmla="*/ 992 h 1014"/>
                <a:gd name="T82" fmla="*/ 1151 w 1368"/>
                <a:gd name="T83" fmla="*/ 992 h 1014"/>
                <a:gd name="T84" fmla="*/ 1208 w 1368"/>
                <a:gd name="T85" fmla="*/ 1009 h 1014"/>
                <a:gd name="T86" fmla="*/ 1238 w 1368"/>
                <a:gd name="T87" fmla="*/ 1000 h 1014"/>
                <a:gd name="T88" fmla="*/ 1255 w 1368"/>
                <a:gd name="T89" fmla="*/ 922 h 1014"/>
                <a:gd name="T90" fmla="*/ 1292 w 1368"/>
                <a:gd name="T91" fmla="*/ 893 h 1014"/>
                <a:gd name="T92" fmla="*/ 1326 w 1368"/>
                <a:gd name="T93" fmla="*/ 883 h 1014"/>
                <a:gd name="T94" fmla="*/ 1362 w 1368"/>
                <a:gd name="T95" fmla="*/ 844 h 1014"/>
                <a:gd name="T96" fmla="*/ 1331 w 1368"/>
                <a:gd name="T97" fmla="*/ 833 h 1014"/>
                <a:gd name="T98" fmla="*/ 1310 w 1368"/>
                <a:gd name="T99" fmla="*/ 748 h 1014"/>
                <a:gd name="T100" fmla="*/ 1239 w 1368"/>
                <a:gd name="T101" fmla="*/ 696 h 1014"/>
                <a:gd name="T102" fmla="*/ 1223 w 1368"/>
                <a:gd name="T103" fmla="*/ 666 h 1014"/>
                <a:gd name="T104" fmla="*/ 1246 w 1368"/>
                <a:gd name="T105" fmla="*/ 533 h 1014"/>
                <a:gd name="T106" fmla="*/ 1244 w 1368"/>
                <a:gd name="T107" fmla="*/ 478 h 1014"/>
                <a:gd name="T108" fmla="*/ 1181 w 1368"/>
                <a:gd name="T109" fmla="*/ 416 h 1014"/>
                <a:gd name="T110" fmla="*/ 1187 w 1368"/>
                <a:gd name="T111" fmla="*/ 290 h 1014"/>
                <a:gd name="T112" fmla="*/ 1168 w 1368"/>
                <a:gd name="T113" fmla="*/ 218 h 1014"/>
                <a:gd name="T114" fmla="*/ 1190 w 1368"/>
                <a:gd name="T115" fmla="*/ 188 h 1014"/>
                <a:gd name="T116" fmla="*/ 1205 w 1368"/>
                <a:gd name="T117" fmla="*/ 144 h 1014"/>
                <a:gd name="T118" fmla="*/ 1214 w 1368"/>
                <a:gd name="T119" fmla="*/ 108 h 1014"/>
                <a:gd name="T120" fmla="*/ 1207 w 1368"/>
                <a:gd name="T121" fmla="*/ 67 h 1014"/>
                <a:gd name="T122" fmla="*/ 1207 w 1368"/>
                <a:gd name="T123" fmla="*/ 35 h 1014"/>
                <a:gd name="T124" fmla="*/ 1158 w 1368"/>
                <a:gd name="T125" fmla="*/ 4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68" h="1014">
                  <a:moveTo>
                    <a:pt x="4" y="3"/>
                  </a:moveTo>
                  <a:lnTo>
                    <a:pt x="3" y="6"/>
                  </a:lnTo>
                  <a:lnTo>
                    <a:pt x="2" y="10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1" y="12"/>
                  </a:lnTo>
                  <a:lnTo>
                    <a:pt x="0" y="13"/>
                  </a:lnTo>
                  <a:lnTo>
                    <a:pt x="2" y="15"/>
                  </a:lnTo>
                  <a:lnTo>
                    <a:pt x="3" y="16"/>
                  </a:lnTo>
                  <a:lnTo>
                    <a:pt x="4" y="17"/>
                  </a:lnTo>
                  <a:lnTo>
                    <a:pt x="4" y="19"/>
                  </a:lnTo>
                  <a:lnTo>
                    <a:pt x="4" y="20"/>
                  </a:lnTo>
                  <a:lnTo>
                    <a:pt x="5" y="20"/>
                  </a:lnTo>
                  <a:lnTo>
                    <a:pt x="6" y="21"/>
                  </a:lnTo>
                  <a:lnTo>
                    <a:pt x="6" y="22"/>
                  </a:lnTo>
                  <a:lnTo>
                    <a:pt x="6" y="23"/>
                  </a:lnTo>
                  <a:lnTo>
                    <a:pt x="6" y="24"/>
                  </a:lnTo>
                  <a:lnTo>
                    <a:pt x="7" y="25"/>
                  </a:lnTo>
                  <a:lnTo>
                    <a:pt x="9" y="26"/>
                  </a:lnTo>
                  <a:lnTo>
                    <a:pt x="11" y="26"/>
                  </a:lnTo>
                  <a:lnTo>
                    <a:pt x="15" y="24"/>
                  </a:lnTo>
                  <a:lnTo>
                    <a:pt x="18" y="24"/>
                  </a:lnTo>
                  <a:lnTo>
                    <a:pt x="19" y="26"/>
                  </a:lnTo>
                  <a:lnTo>
                    <a:pt x="20" y="28"/>
                  </a:lnTo>
                  <a:lnTo>
                    <a:pt x="20" y="30"/>
                  </a:lnTo>
                  <a:lnTo>
                    <a:pt x="20" y="34"/>
                  </a:lnTo>
                  <a:lnTo>
                    <a:pt x="20" y="36"/>
                  </a:lnTo>
                  <a:lnTo>
                    <a:pt x="22" y="37"/>
                  </a:lnTo>
                  <a:lnTo>
                    <a:pt x="20" y="39"/>
                  </a:lnTo>
                  <a:lnTo>
                    <a:pt x="20" y="40"/>
                  </a:lnTo>
                  <a:lnTo>
                    <a:pt x="22" y="41"/>
                  </a:lnTo>
                  <a:lnTo>
                    <a:pt x="23" y="42"/>
                  </a:lnTo>
                  <a:lnTo>
                    <a:pt x="24" y="44"/>
                  </a:lnTo>
                  <a:lnTo>
                    <a:pt x="23" y="49"/>
                  </a:lnTo>
                  <a:lnTo>
                    <a:pt x="24" y="51"/>
                  </a:lnTo>
                  <a:lnTo>
                    <a:pt x="27" y="53"/>
                  </a:lnTo>
                  <a:lnTo>
                    <a:pt x="27" y="55"/>
                  </a:lnTo>
                  <a:lnTo>
                    <a:pt x="27" y="57"/>
                  </a:lnTo>
                  <a:lnTo>
                    <a:pt x="26" y="58"/>
                  </a:lnTo>
                  <a:lnTo>
                    <a:pt x="25" y="60"/>
                  </a:lnTo>
                  <a:lnTo>
                    <a:pt x="25" y="62"/>
                  </a:lnTo>
                  <a:lnTo>
                    <a:pt x="25" y="64"/>
                  </a:lnTo>
                  <a:lnTo>
                    <a:pt x="27" y="65"/>
                  </a:lnTo>
                  <a:lnTo>
                    <a:pt x="28" y="66"/>
                  </a:lnTo>
                  <a:lnTo>
                    <a:pt x="29" y="65"/>
                  </a:lnTo>
                  <a:lnTo>
                    <a:pt x="30" y="64"/>
                  </a:lnTo>
                  <a:lnTo>
                    <a:pt x="32" y="63"/>
                  </a:lnTo>
                  <a:lnTo>
                    <a:pt x="35" y="62"/>
                  </a:lnTo>
                  <a:lnTo>
                    <a:pt x="36" y="62"/>
                  </a:lnTo>
                  <a:lnTo>
                    <a:pt x="38" y="62"/>
                  </a:lnTo>
                  <a:lnTo>
                    <a:pt x="41" y="64"/>
                  </a:lnTo>
                  <a:lnTo>
                    <a:pt x="44" y="67"/>
                  </a:lnTo>
                  <a:lnTo>
                    <a:pt x="45" y="67"/>
                  </a:lnTo>
                  <a:lnTo>
                    <a:pt x="47" y="67"/>
                  </a:lnTo>
                  <a:lnTo>
                    <a:pt x="50" y="69"/>
                  </a:lnTo>
                  <a:lnTo>
                    <a:pt x="52" y="75"/>
                  </a:lnTo>
                  <a:lnTo>
                    <a:pt x="54" y="79"/>
                  </a:lnTo>
                  <a:lnTo>
                    <a:pt x="55" y="80"/>
                  </a:lnTo>
                  <a:lnTo>
                    <a:pt x="57" y="80"/>
                  </a:lnTo>
                  <a:lnTo>
                    <a:pt x="59" y="79"/>
                  </a:lnTo>
                  <a:lnTo>
                    <a:pt x="60" y="80"/>
                  </a:lnTo>
                  <a:lnTo>
                    <a:pt x="61" y="81"/>
                  </a:lnTo>
                  <a:lnTo>
                    <a:pt x="63" y="81"/>
                  </a:lnTo>
                  <a:lnTo>
                    <a:pt x="65" y="80"/>
                  </a:lnTo>
                  <a:lnTo>
                    <a:pt x="66" y="78"/>
                  </a:lnTo>
                  <a:lnTo>
                    <a:pt x="67" y="78"/>
                  </a:lnTo>
                  <a:lnTo>
                    <a:pt x="68" y="78"/>
                  </a:lnTo>
                  <a:lnTo>
                    <a:pt x="69" y="78"/>
                  </a:lnTo>
                  <a:lnTo>
                    <a:pt x="72" y="77"/>
                  </a:lnTo>
                  <a:lnTo>
                    <a:pt x="75" y="78"/>
                  </a:lnTo>
                  <a:lnTo>
                    <a:pt x="77" y="77"/>
                  </a:lnTo>
                  <a:lnTo>
                    <a:pt x="79" y="76"/>
                  </a:lnTo>
                  <a:lnTo>
                    <a:pt x="80" y="75"/>
                  </a:lnTo>
                  <a:lnTo>
                    <a:pt x="82" y="76"/>
                  </a:lnTo>
                  <a:lnTo>
                    <a:pt x="83" y="77"/>
                  </a:lnTo>
                  <a:lnTo>
                    <a:pt x="84" y="77"/>
                  </a:lnTo>
                  <a:lnTo>
                    <a:pt x="85" y="79"/>
                  </a:lnTo>
                  <a:lnTo>
                    <a:pt x="85" y="80"/>
                  </a:lnTo>
                  <a:lnTo>
                    <a:pt x="86" y="81"/>
                  </a:lnTo>
                  <a:lnTo>
                    <a:pt x="88" y="82"/>
                  </a:lnTo>
                  <a:lnTo>
                    <a:pt x="90" y="82"/>
                  </a:lnTo>
                  <a:lnTo>
                    <a:pt x="93" y="81"/>
                  </a:lnTo>
                  <a:lnTo>
                    <a:pt x="93" y="80"/>
                  </a:lnTo>
                  <a:lnTo>
                    <a:pt x="95" y="79"/>
                  </a:lnTo>
                  <a:lnTo>
                    <a:pt x="96" y="79"/>
                  </a:lnTo>
                  <a:lnTo>
                    <a:pt x="98" y="79"/>
                  </a:lnTo>
                  <a:lnTo>
                    <a:pt x="99" y="80"/>
                  </a:lnTo>
                  <a:lnTo>
                    <a:pt x="99" y="81"/>
                  </a:lnTo>
                  <a:lnTo>
                    <a:pt x="99" y="83"/>
                  </a:lnTo>
                  <a:lnTo>
                    <a:pt x="98" y="84"/>
                  </a:lnTo>
                  <a:lnTo>
                    <a:pt x="98" y="85"/>
                  </a:lnTo>
                  <a:lnTo>
                    <a:pt x="95" y="87"/>
                  </a:lnTo>
                  <a:lnTo>
                    <a:pt x="94" y="88"/>
                  </a:lnTo>
                  <a:lnTo>
                    <a:pt x="93" y="90"/>
                  </a:lnTo>
                  <a:lnTo>
                    <a:pt x="92" y="90"/>
                  </a:lnTo>
                  <a:lnTo>
                    <a:pt x="89" y="90"/>
                  </a:lnTo>
                  <a:lnTo>
                    <a:pt x="85" y="91"/>
                  </a:lnTo>
                  <a:lnTo>
                    <a:pt x="83" y="92"/>
                  </a:lnTo>
                  <a:lnTo>
                    <a:pt x="78" y="91"/>
                  </a:lnTo>
                  <a:lnTo>
                    <a:pt x="76" y="92"/>
                  </a:lnTo>
                  <a:lnTo>
                    <a:pt x="75" y="93"/>
                  </a:lnTo>
                  <a:lnTo>
                    <a:pt x="74" y="95"/>
                  </a:lnTo>
                  <a:lnTo>
                    <a:pt x="74" y="96"/>
                  </a:lnTo>
                  <a:lnTo>
                    <a:pt x="74" y="98"/>
                  </a:lnTo>
                  <a:lnTo>
                    <a:pt x="75" y="101"/>
                  </a:lnTo>
                  <a:lnTo>
                    <a:pt x="75" y="102"/>
                  </a:lnTo>
                  <a:lnTo>
                    <a:pt x="73" y="101"/>
                  </a:lnTo>
                  <a:lnTo>
                    <a:pt x="72" y="102"/>
                  </a:lnTo>
                  <a:lnTo>
                    <a:pt x="73" y="104"/>
                  </a:lnTo>
                  <a:lnTo>
                    <a:pt x="74" y="106"/>
                  </a:lnTo>
                  <a:lnTo>
                    <a:pt x="74" y="107"/>
                  </a:lnTo>
                  <a:lnTo>
                    <a:pt x="74" y="107"/>
                  </a:lnTo>
                  <a:lnTo>
                    <a:pt x="73" y="107"/>
                  </a:lnTo>
                  <a:lnTo>
                    <a:pt x="73" y="108"/>
                  </a:lnTo>
                  <a:lnTo>
                    <a:pt x="73" y="109"/>
                  </a:lnTo>
                  <a:lnTo>
                    <a:pt x="73" y="110"/>
                  </a:lnTo>
                  <a:lnTo>
                    <a:pt x="74" y="113"/>
                  </a:lnTo>
                  <a:lnTo>
                    <a:pt x="78" y="120"/>
                  </a:lnTo>
                  <a:lnTo>
                    <a:pt x="82" y="123"/>
                  </a:lnTo>
                  <a:lnTo>
                    <a:pt x="84" y="126"/>
                  </a:lnTo>
                  <a:lnTo>
                    <a:pt x="85" y="129"/>
                  </a:lnTo>
                  <a:lnTo>
                    <a:pt x="84" y="130"/>
                  </a:lnTo>
                  <a:lnTo>
                    <a:pt x="83" y="131"/>
                  </a:lnTo>
                  <a:lnTo>
                    <a:pt x="82" y="132"/>
                  </a:lnTo>
                  <a:lnTo>
                    <a:pt x="83" y="134"/>
                  </a:lnTo>
                  <a:lnTo>
                    <a:pt x="84" y="134"/>
                  </a:lnTo>
                  <a:lnTo>
                    <a:pt x="87" y="134"/>
                  </a:lnTo>
                  <a:lnTo>
                    <a:pt x="89" y="136"/>
                  </a:lnTo>
                  <a:lnTo>
                    <a:pt x="88" y="138"/>
                  </a:lnTo>
                  <a:lnTo>
                    <a:pt x="86" y="140"/>
                  </a:lnTo>
                  <a:lnTo>
                    <a:pt x="85" y="143"/>
                  </a:lnTo>
                  <a:lnTo>
                    <a:pt x="87" y="145"/>
                  </a:lnTo>
                  <a:lnTo>
                    <a:pt x="86" y="146"/>
                  </a:lnTo>
                  <a:lnTo>
                    <a:pt x="85" y="146"/>
                  </a:lnTo>
                  <a:lnTo>
                    <a:pt x="84" y="146"/>
                  </a:lnTo>
                  <a:lnTo>
                    <a:pt x="82" y="147"/>
                  </a:lnTo>
                  <a:lnTo>
                    <a:pt x="81" y="146"/>
                  </a:lnTo>
                  <a:lnTo>
                    <a:pt x="78" y="148"/>
                  </a:lnTo>
                  <a:lnTo>
                    <a:pt x="77" y="149"/>
                  </a:lnTo>
                  <a:lnTo>
                    <a:pt x="76" y="149"/>
                  </a:lnTo>
                  <a:lnTo>
                    <a:pt x="74" y="148"/>
                  </a:lnTo>
                  <a:lnTo>
                    <a:pt x="73" y="148"/>
                  </a:lnTo>
                  <a:lnTo>
                    <a:pt x="72" y="148"/>
                  </a:lnTo>
                  <a:lnTo>
                    <a:pt x="71" y="147"/>
                  </a:lnTo>
                  <a:lnTo>
                    <a:pt x="70" y="146"/>
                  </a:lnTo>
                  <a:lnTo>
                    <a:pt x="69" y="146"/>
                  </a:lnTo>
                  <a:lnTo>
                    <a:pt x="68" y="148"/>
                  </a:lnTo>
                  <a:lnTo>
                    <a:pt x="68" y="149"/>
                  </a:lnTo>
                  <a:lnTo>
                    <a:pt x="68" y="150"/>
                  </a:lnTo>
                  <a:lnTo>
                    <a:pt x="68" y="151"/>
                  </a:lnTo>
                  <a:lnTo>
                    <a:pt x="67" y="151"/>
                  </a:lnTo>
                  <a:lnTo>
                    <a:pt x="66" y="151"/>
                  </a:lnTo>
                  <a:lnTo>
                    <a:pt x="66" y="152"/>
                  </a:lnTo>
                  <a:lnTo>
                    <a:pt x="65" y="153"/>
                  </a:lnTo>
                  <a:lnTo>
                    <a:pt x="65" y="154"/>
                  </a:lnTo>
                  <a:lnTo>
                    <a:pt x="65" y="155"/>
                  </a:lnTo>
                  <a:lnTo>
                    <a:pt x="66" y="158"/>
                  </a:lnTo>
                  <a:lnTo>
                    <a:pt x="66" y="160"/>
                  </a:lnTo>
                  <a:lnTo>
                    <a:pt x="65" y="161"/>
                  </a:lnTo>
                  <a:lnTo>
                    <a:pt x="65" y="163"/>
                  </a:lnTo>
                  <a:lnTo>
                    <a:pt x="63" y="164"/>
                  </a:lnTo>
                  <a:lnTo>
                    <a:pt x="61" y="164"/>
                  </a:lnTo>
                  <a:lnTo>
                    <a:pt x="60" y="163"/>
                  </a:lnTo>
                  <a:lnTo>
                    <a:pt x="59" y="162"/>
                  </a:lnTo>
                  <a:lnTo>
                    <a:pt x="57" y="162"/>
                  </a:lnTo>
                  <a:lnTo>
                    <a:pt x="57" y="164"/>
                  </a:lnTo>
                  <a:lnTo>
                    <a:pt x="57" y="167"/>
                  </a:lnTo>
                  <a:lnTo>
                    <a:pt x="56" y="169"/>
                  </a:lnTo>
                  <a:lnTo>
                    <a:pt x="54" y="170"/>
                  </a:lnTo>
                  <a:lnTo>
                    <a:pt x="52" y="171"/>
                  </a:lnTo>
                  <a:lnTo>
                    <a:pt x="51" y="171"/>
                  </a:lnTo>
                  <a:lnTo>
                    <a:pt x="51" y="172"/>
                  </a:lnTo>
                  <a:lnTo>
                    <a:pt x="51" y="174"/>
                  </a:lnTo>
                  <a:lnTo>
                    <a:pt x="51" y="176"/>
                  </a:lnTo>
                  <a:lnTo>
                    <a:pt x="51" y="177"/>
                  </a:lnTo>
                  <a:lnTo>
                    <a:pt x="49" y="179"/>
                  </a:lnTo>
                  <a:lnTo>
                    <a:pt x="48" y="181"/>
                  </a:lnTo>
                  <a:lnTo>
                    <a:pt x="49" y="181"/>
                  </a:lnTo>
                  <a:lnTo>
                    <a:pt x="50" y="181"/>
                  </a:lnTo>
                  <a:lnTo>
                    <a:pt x="51" y="182"/>
                  </a:lnTo>
                  <a:lnTo>
                    <a:pt x="51" y="183"/>
                  </a:lnTo>
                  <a:lnTo>
                    <a:pt x="51" y="184"/>
                  </a:lnTo>
                  <a:lnTo>
                    <a:pt x="51" y="185"/>
                  </a:lnTo>
                  <a:lnTo>
                    <a:pt x="51" y="185"/>
                  </a:lnTo>
                  <a:lnTo>
                    <a:pt x="51" y="185"/>
                  </a:lnTo>
                  <a:lnTo>
                    <a:pt x="51" y="186"/>
                  </a:lnTo>
                  <a:lnTo>
                    <a:pt x="52" y="188"/>
                  </a:lnTo>
                  <a:lnTo>
                    <a:pt x="52" y="190"/>
                  </a:lnTo>
                  <a:lnTo>
                    <a:pt x="52" y="192"/>
                  </a:lnTo>
                  <a:lnTo>
                    <a:pt x="53" y="193"/>
                  </a:lnTo>
                  <a:lnTo>
                    <a:pt x="53" y="193"/>
                  </a:lnTo>
                  <a:lnTo>
                    <a:pt x="53" y="194"/>
                  </a:lnTo>
                  <a:lnTo>
                    <a:pt x="53" y="195"/>
                  </a:lnTo>
                  <a:lnTo>
                    <a:pt x="53" y="196"/>
                  </a:lnTo>
                  <a:lnTo>
                    <a:pt x="52" y="196"/>
                  </a:lnTo>
                  <a:lnTo>
                    <a:pt x="51" y="195"/>
                  </a:lnTo>
                  <a:lnTo>
                    <a:pt x="46" y="195"/>
                  </a:lnTo>
                  <a:lnTo>
                    <a:pt x="43" y="194"/>
                  </a:lnTo>
                  <a:lnTo>
                    <a:pt x="41" y="193"/>
                  </a:lnTo>
                  <a:lnTo>
                    <a:pt x="38" y="192"/>
                  </a:lnTo>
                  <a:lnTo>
                    <a:pt x="38" y="194"/>
                  </a:lnTo>
                  <a:lnTo>
                    <a:pt x="38" y="199"/>
                  </a:lnTo>
                  <a:lnTo>
                    <a:pt x="38" y="201"/>
                  </a:lnTo>
                  <a:lnTo>
                    <a:pt x="38" y="202"/>
                  </a:lnTo>
                  <a:lnTo>
                    <a:pt x="37" y="202"/>
                  </a:lnTo>
                  <a:lnTo>
                    <a:pt x="37" y="203"/>
                  </a:lnTo>
                  <a:lnTo>
                    <a:pt x="36" y="203"/>
                  </a:lnTo>
                  <a:lnTo>
                    <a:pt x="33" y="204"/>
                  </a:lnTo>
                  <a:lnTo>
                    <a:pt x="32" y="205"/>
                  </a:lnTo>
                  <a:lnTo>
                    <a:pt x="34" y="213"/>
                  </a:lnTo>
                  <a:lnTo>
                    <a:pt x="35" y="215"/>
                  </a:lnTo>
                  <a:lnTo>
                    <a:pt x="36" y="216"/>
                  </a:lnTo>
                  <a:lnTo>
                    <a:pt x="38" y="215"/>
                  </a:lnTo>
                  <a:lnTo>
                    <a:pt x="40" y="215"/>
                  </a:lnTo>
                  <a:lnTo>
                    <a:pt x="42" y="216"/>
                  </a:lnTo>
                  <a:lnTo>
                    <a:pt x="43" y="217"/>
                  </a:lnTo>
                  <a:lnTo>
                    <a:pt x="43" y="219"/>
                  </a:lnTo>
                  <a:lnTo>
                    <a:pt x="43" y="222"/>
                  </a:lnTo>
                  <a:lnTo>
                    <a:pt x="42" y="225"/>
                  </a:lnTo>
                  <a:lnTo>
                    <a:pt x="42" y="226"/>
                  </a:lnTo>
                  <a:lnTo>
                    <a:pt x="40" y="228"/>
                  </a:lnTo>
                  <a:lnTo>
                    <a:pt x="40" y="229"/>
                  </a:lnTo>
                  <a:lnTo>
                    <a:pt x="41" y="230"/>
                  </a:lnTo>
                  <a:lnTo>
                    <a:pt x="41" y="231"/>
                  </a:lnTo>
                  <a:lnTo>
                    <a:pt x="42" y="232"/>
                  </a:lnTo>
                  <a:lnTo>
                    <a:pt x="42" y="232"/>
                  </a:lnTo>
                  <a:lnTo>
                    <a:pt x="41" y="234"/>
                  </a:lnTo>
                  <a:lnTo>
                    <a:pt x="37" y="236"/>
                  </a:lnTo>
                  <a:lnTo>
                    <a:pt x="36" y="238"/>
                  </a:lnTo>
                  <a:lnTo>
                    <a:pt x="35" y="240"/>
                  </a:lnTo>
                  <a:lnTo>
                    <a:pt x="34" y="241"/>
                  </a:lnTo>
                  <a:lnTo>
                    <a:pt x="33" y="244"/>
                  </a:lnTo>
                  <a:lnTo>
                    <a:pt x="32" y="246"/>
                  </a:lnTo>
                  <a:lnTo>
                    <a:pt x="31" y="246"/>
                  </a:lnTo>
                  <a:lnTo>
                    <a:pt x="30" y="247"/>
                  </a:lnTo>
                  <a:lnTo>
                    <a:pt x="29" y="248"/>
                  </a:lnTo>
                  <a:lnTo>
                    <a:pt x="30" y="249"/>
                  </a:lnTo>
                  <a:lnTo>
                    <a:pt x="32" y="251"/>
                  </a:lnTo>
                  <a:lnTo>
                    <a:pt x="35" y="251"/>
                  </a:lnTo>
                  <a:lnTo>
                    <a:pt x="36" y="250"/>
                  </a:lnTo>
                  <a:lnTo>
                    <a:pt x="37" y="250"/>
                  </a:lnTo>
                  <a:lnTo>
                    <a:pt x="37" y="251"/>
                  </a:lnTo>
                  <a:lnTo>
                    <a:pt x="43" y="263"/>
                  </a:lnTo>
                  <a:lnTo>
                    <a:pt x="45" y="264"/>
                  </a:lnTo>
                  <a:lnTo>
                    <a:pt x="46" y="265"/>
                  </a:lnTo>
                  <a:lnTo>
                    <a:pt x="47" y="267"/>
                  </a:lnTo>
                  <a:lnTo>
                    <a:pt x="48" y="267"/>
                  </a:lnTo>
                  <a:lnTo>
                    <a:pt x="48" y="269"/>
                  </a:lnTo>
                  <a:lnTo>
                    <a:pt x="49" y="271"/>
                  </a:lnTo>
                  <a:lnTo>
                    <a:pt x="50" y="272"/>
                  </a:lnTo>
                  <a:lnTo>
                    <a:pt x="51" y="274"/>
                  </a:lnTo>
                  <a:lnTo>
                    <a:pt x="51" y="275"/>
                  </a:lnTo>
                  <a:lnTo>
                    <a:pt x="54" y="278"/>
                  </a:lnTo>
                  <a:lnTo>
                    <a:pt x="55" y="279"/>
                  </a:lnTo>
                  <a:lnTo>
                    <a:pt x="55" y="279"/>
                  </a:lnTo>
                  <a:lnTo>
                    <a:pt x="55" y="282"/>
                  </a:lnTo>
                  <a:lnTo>
                    <a:pt x="56" y="283"/>
                  </a:lnTo>
                  <a:lnTo>
                    <a:pt x="57" y="283"/>
                  </a:lnTo>
                  <a:lnTo>
                    <a:pt x="58" y="282"/>
                  </a:lnTo>
                  <a:lnTo>
                    <a:pt x="60" y="279"/>
                  </a:lnTo>
                  <a:lnTo>
                    <a:pt x="62" y="279"/>
                  </a:lnTo>
                  <a:lnTo>
                    <a:pt x="66" y="279"/>
                  </a:lnTo>
                  <a:lnTo>
                    <a:pt x="67" y="279"/>
                  </a:lnTo>
                  <a:lnTo>
                    <a:pt x="66" y="281"/>
                  </a:lnTo>
                  <a:lnTo>
                    <a:pt x="68" y="283"/>
                  </a:lnTo>
                  <a:lnTo>
                    <a:pt x="70" y="284"/>
                  </a:lnTo>
                  <a:lnTo>
                    <a:pt x="70" y="286"/>
                  </a:lnTo>
                  <a:lnTo>
                    <a:pt x="69" y="287"/>
                  </a:lnTo>
                  <a:lnTo>
                    <a:pt x="66" y="289"/>
                  </a:lnTo>
                  <a:lnTo>
                    <a:pt x="65" y="290"/>
                  </a:lnTo>
                  <a:lnTo>
                    <a:pt x="66" y="292"/>
                  </a:lnTo>
                  <a:lnTo>
                    <a:pt x="68" y="292"/>
                  </a:lnTo>
                  <a:lnTo>
                    <a:pt x="71" y="292"/>
                  </a:lnTo>
                  <a:lnTo>
                    <a:pt x="72" y="290"/>
                  </a:lnTo>
                  <a:lnTo>
                    <a:pt x="72" y="290"/>
                  </a:lnTo>
                  <a:lnTo>
                    <a:pt x="73" y="290"/>
                  </a:lnTo>
                  <a:lnTo>
                    <a:pt x="73" y="291"/>
                  </a:lnTo>
                  <a:lnTo>
                    <a:pt x="74" y="291"/>
                  </a:lnTo>
                  <a:lnTo>
                    <a:pt x="75" y="294"/>
                  </a:lnTo>
                  <a:lnTo>
                    <a:pt x="76" y="295"/>
                  </a:lnTo>
                  <a:lnTo>
                    <a:pt x="77" y="297"/>
                  </a:lnTo>
                  <a:lnTo>
                    <a:pt x="77" y="299"/>
                  </a:lnTo>
                  <a:lnTo>
                    <a:pt x="78" y="301"/>
                  </a:lnTo>
                  <a:lnTo>
                    <a:pt x="78" y="303"/>
                  </a:lnTo>
                  <a:lnTo>
                    <a:pt x="81" y="305"/>
                  </a:lnTo>
                  <a:lnTo>
                    <a:pt x="83" y="309"/>
                  </a:lnTo>
                  <a:lnTo>
                    <a:pt x="86" y="310"/>
                  </a:lnTo>
                  <a:lnTo>
                    <a:pt x="87" y="311"/>
                  </a:lnTo>
                  <a:lnTo>
                    <a:pt x="88" y="313"/>
                  </a:lnTo>
                  <a:lnTo>
                    <a:pt x="88" y="314"/>
                  </a:lnTo>
                  <a:lnTo>
                    <a:pt x="88" y="316"/>
                  </a:lnTo>
                  <a:lnTo>
                    <a:pt x="88" y="317"/>
                  </a:lnTo>
                  <a:lnTo>
                    <a:pt x="88" y="318"/>
                  </a:lnTo>
                  <a:lnTo>
                    <a:pt x="89" y="318"/>
                  </a:lnTo>
                  <a:lnTo>
                    <a:pt x="89" y="318"/>
                  </a:lnTo>
                  <a:lnTo>
                    <a:pt x="88" y="320"/>
                  </a:lnTo>
                  <a:lnTo>
                    <a:pt x="87" y="321"/>
                  </a:lnTo>
                  <a:lnTo>
                    <a:pt x="85" y="323"/>
                  </a:lnTo>
                  <a:lnTo>
                    <a:pt x="83" y="325"/>
                  </a:lnTo>
                  <a:lnTo>
                    <a:pt x="82" y="325"/>
                  </a:lnTo>
                  <a:lnTo>
                    <a:pt x="81" y="325"/>
                  </a:lnTo>
                  <a:lnTo>
                    <a:pt x="79" y="325"/>
                  </a:lnTo>
                  <a:lnTo>
                    <a:pt x="77" y="326"/>
                  </a:lnTo>
                  <a:lnTo>
                    <a:pt x="77" y="326"/>
                  </a:lnTo>
                  <a:lnTo>
                    <a:pt x="79" y="327"/>
                  </a:lnTo>
                  <a:lnTo>
                    <a:pt x="82" y="328"/>
                  </a:lnTo>
                  <a:lnTo>
                    <a:pt x="83" y="329"/>
                  </a:lnTo>
                  <a:lnTo>
                    <a:pt x="84" y="330"/>
                  </a:lnTo>
                  <a:lnTo>
                    <a:pt x="85" y="331"/>
                  </a:lnTo>
                  <a:lnTo>
                    <a:pt x="84" y="332"/>
                  </a:lnTo>
                  <a:lnTo>
                    <a:pt x="83" y="333"/>
                  </a:lnTo>
                  <a:lnTo>
                    <a:pt x="82" y="334"/>
                  </a:lnTo>
                  <a:lnTo>
                    <a:pt x="81" y="335"/>
                  </a:lnTo>
                  <a:lnTo>
                    <a:pt x="82" y="339"/>
                  </a:lnTo>
                  <a:lnTo>
                    <a:pt x="87" y="340"/>
                  </a:lnTo>
                  <a:lnTo>
                    <a:pt x="96" y="338"/>
                  </a:lnTo>
                  <a:lnTo>
                    <a:pt x="104" y="341"/>
                  </a:lnTo>
                  <a:lnTo>
                    <a:pt x="112" y="345"/>
                  </a:lnTo>
                  <a:lnTo>
                    <a:pt x="113" y="347"/>
                  </a:lnTo>
                  <a:lnTo>
                    <a:pt x="120" y="351"/>
                  </a:lnTo>
                  <a:lnTo>
                    <a:pt x="121" y="351"/>
                  </a:lnTo>
                  <a:lnTo>
                    <a:pt x="124" y="353"/>
                  </a:lnTo>
                  <a:lnTo>
                    <a:pt x="129" y="357"/>
                  </a:lnTo>
                  <a:lnTo>
                    <a:pt x="132" y="360"/>
                  </a:lnTo>
                  <a:lnTo>
                    <a:pt x="155" y="380"/>
                  </a:lnTo>
                  <a:lnTo>
                    <a:pt x="157" y="381"/>
                  </a:lnTo>
                  <a:lnTo>
                    <a:pt x="159" y="382"/>
                  </a:lnTo>
                  <a:lnTo>
                    <a:pt x="161" y="383"/>
                  </a:lnTo>
                  <a:lnTo>
                    <a:pt x="164" y="383"/>
                  </a:lnTo>
                  <a:lnTo>
                    <a:pt x="165" y="382"/>
                  </a:lnTo>
                  <a:lnTo>
                    <a:pt x="168" y="381"/>
                  </a:lnTo>
                  <a:lnTo>
                    <a:pt x="170" y="381"/>
                  </a:lnTo>
                  <a:lnTo>
                    <a:pt x="175" y="382"/>
                  </a:lnTo>
                  <a:lnTo>
                    <a:pt x="176" y="383"/>
                  </a:lnTo>
                  <a:lnTo>
                    <a:pt x="177" y="384"/>
                  </a:lnTo>
                  <a:lnTo>
                    <a:pt x="178" y="386"/>
                  </a:lnTo>
                  <a:lnTo>
                    <a:pt x="178" y="387"/>
                  </a:lnTo>
                  <a:lnTo>
                    <a:pt x="180" y="389"/>
                  </a:lnTo>
                  <a:lnTo>
                    <a:pt x="181" y="389"/>
                  </a:lnTo>
                  <a:lnTo>
                    <a:pt x="181" y="390"/>
                  </a:lnTo>
                  <a:lnTo>
                    <a:pt x="181" y="391"/>
                  </a:lnTo>
                  <a:lnTo>
                    <a:pt x="180" y="391"/>
                  </a:lnTo>
                  <a:lnTo>
                    <a:pt x="180" y="393"/>
                  </a:lnTo>
                  <a:lnTo>
                    <a:pt x="179" y="394"/>
                  </a:lnTo>
                  <a:lnTo>
                    <a:pt x="180" y="395"/>
                  </a:lnTo>
                  <a:lnTo>
                    <a:pt x="183" y="397"/>
                  </a:lnTo>
                  <a:lnTo>
                    <a:pt x="183" y="398"/>
                  </a:lnTo>
                  <a:lnTo>
                    <a:pt x="184" y="400"/>
                  </a:lnTo>
                  <a:lnTo>
                    <a:pt x="185" y="401"/>
                  </a:lnTo>
                  <a:lnTo>
                    <a:pt x="186" y="402"/>
                  </a:lnTo>
                  <a:lnTo>
                    <a:pt x="188" y="404"/>
                  </a:lnTo>
                  <a:lnTo>
                    <a:pt x="188" y="405"/>
                  </a:lnTo>
                  <a:lnTo>
                    <a:pt x="188" y="405"/>
                  </a:lnTo>
                  <a:lnTo>
                    <a:pt x="187" y="406"/>
                  </a:lnTo>
                  <a:lnTo>
                    <a:pt x="187" y="407"/>
                  </a:lnTo>
                  <a:lnTo>
                    <a:pt x="187" y="409"/>
                  </a:lnTo>
                  <a:lnTo>
                    <a:pt x="186" y="410"/>
                  </a:lnTo>
                  <a:lnTo>
                    <a:pt x="187" y="411"/>
                  </a:lnTo>
                  <a:lnTo>
                    <a:pt x="188" y="412"/>
                  </a:lnTo>
                  <a:lnTo>
                    <a:pt x="190" y="412"/>
                  </a:lnTo>
                  <a:lnTo>
                    <a:pt x="190" y="412"/>
                  </a:lnTo>
                  <a:lnTo>
                    <a:pt x="191" y="413"/>
                  </a:lnTo>
                  <a:lnTo>
                    <a:pt x="191" y="413"/>
                  </a:lnTo>
                  <a:lnTo>
                    <a:pt x="193" y="414"/>
                  </a:lnTo>
                  <a:lnTo>
                    <a:pt x="195" y="416"/>
                  </a:lnTo>
                  <a:lnTo>
                    <a:pt x="197" y="420"/>
                  </a:lnTo>
                  <a:lnTo>
                    <a:pt x="198" y="420"/>
                  </a:lnTo>
                  <a:lnTo>
                    <a:pt x="199" y="422"/>
                  </a:lnTo>
                  <a:lnTo>
                    <a:pt x="200" y="424"/>
                  </a:lnTo>
                  <a:lnTo>
                    <a:pt x="200" y="426"/>
                  </a:lnTo>
                  <a:lnTo>
                    <a:pt x="203" y="430"/>
                  </a:lnTo>
                  <a:lnTo>
                    <a:pt x="204" y="431"/>
                  </a:lnTo>
                  <a:lnTo>
                    <a:pt x="206" y="432"/>
                  </a:lnTo>
                  <a:lnTo>
                    <a:pt x="206" y="433"/>
                  </a:lnTo>
                  <a:lnTo>
                    <a:pt x="207" y="434"/>
                  </a:lnTo>
                  <a:lnTo>
                    <a:pt x="207" y="435"/>
                  </a:lnTo>
                  <a:lnTo>
                    <a:pt x="207" y="436"/>
                  </a:lnTo>
                  <a:lnTo>
                    <a:pt x="208" y="437"/>
                  </a:lnTo>
                  <a:lnTo>
                    <a:pt x="211" y="438"/>
                  </a:lnTo>
                  <a:lnTo>
                    <a:pt x="213" y="440"/>
                  </a:lnTo>
                  <a:lnTo>
                    <a:pt x="213" y="442"/>
                  </a:lnTo>
                  <a:lnTo>
                    <a:pt x="212" y="444"/>
                  </a:lnTo>
                  <a:lnTo>
                    <a:pt x="200" y="475"/>
                  </a:lnTo>
                  <a:lnTo>
                    <a:pt x="200" y="491"/>
                  </a:lnTo>
                  <a:lnTo>
                    <a:pt x="199" y="512"/>
                  </a:lnTo>
                  <a:lnTo>
                    <a:pt x="224" y="512"/>
                  </a:lnTo>
                  <a:lnTo>
                    <a:pt x="225" y="512"/>
                  </a:lnTo>
                  <a:lnTo>
                    <a:pt x="225" y="513"/>
                  </a:lnTo>
                  <a:lnTo>
                    <a:pt x="225" y="555"/>
                  </a:lnTo>
                  <a:lnTo>
                    <a:pt x="225" y="558"/>
                  </a:lnTo>
                  <a:lnTo>
                    <a:pt x="234" y="559"/>
                  </a:lnTo>
                  <a:lnTo>
                    <a:pt x="235" y="559"/>
                  </a:lnTo>
                  <a:lnTo>
                    <a:pt x="235" y="560"/>
                  </a:lnTo>
                  <a:lnTo>
                    <a:pt x="237" y="561"/>
                  </a:lnTo>
                  <a:lnTo>
                    <a:pt x="238" y="562"/>
                  </a:lnTo>
                  <a:lnTo>
                    <a:pt x="238" y="565"/>
                  </a:lnTo>
                  <a:lnTo>
                    <a:pt x="239" y="568"/>
                  </a:lnTo>
                  <a:lnTo>
                    <a:pt x="239" y="569"/>
                  </a:lnTo>
                  <a:lnTo>
                    <a:pt x="240" y="569"/>
                  </a:lnTo>
                  <a:lnTo>
                    <a:pt x="241" y="569"/>
                  </a:lnTo>
                  <a:lnTo>
                    <a:pt x="242" y="569"/>
                  </a:lnTo>
                  <a:lnTo>
                    <a:pt x="242" y="569"/>
                  </a:lnTo>
                  <a:lnTo>
                    <a:pt x="245" y="569"/>
                  </a:lnTo>
                  <a:lnTo>
                    <a:pt x="246" y="569"/>
                  </a:lnTo>
                  <a:lnTo>
                    <a:pt x="246" y="569"/>
                  </a:lnTo>
                  <a:lnTo>
                    <a:pt x="247" y="570"/>
                  </a:lnTo>
                  <a:lnTo>
                    <a:pt x="249" y="573"/>
                  </a:lnTo>
                  <a:lnTo>
                    <a:pt x="252" y="576"/>
                  </a:lnTo>
                  <a:lnTo>
                    <a:pt x="254" y="578"/>
                  </a:lnTo>
                  <a:lnTo>
                    <a:pt x="254" y="579"/>
                  </a:lnTo>
                  <a:lnTo>
                    <a:pt x="255" y="580"/>
                  </a:lnTo>
                  <a:lnTo>
                    <a:pt x="255" y="581"/>
                  </a:lnTo>
                  <a:lnTo>
                    <a:pt x="255" y="582"/>
                  </a:lnTo>
                  <a:lnTo>
                    <a:pt x="254" y="583"/>
                  </a:lnTo>
                  <a:lnTo>
                    <a:pt x="254" y="584"/>
                  </a:lnTo>
                  <a:lnTo>
                    <a:pt x="254" y="585"/>
                  </a:lnTo>
                  <a:lnTo>
                    <a:pt x="254" y="585"/>
                  </a:lnTo>
                  <a:lnTo>
                    <a:pt x="254" y="586"/>
                  </a:lnTo>
                  <a:lnTo>
                    <a:pt x="254" y="587"/>
                  </a:lnTo>
                  <a:lnTo>
                    <a:pt x="256" y="589"/>
                  </a:lnTo>
                  <a:lnTo>
                    <a:pt x="256" y="590"/>
                  </a:lnTo>
                  <a:lnTo>
                    <a:pt x="258" y="594"/>
                  </a:lnTo>
                  <a:lnTo>
                    <a:pt x="258" y="596"/>
                  </a:lnTo>
                  <a:lnTo>
                    <a:pt x="259" y="598"/>
                  </a:lnTo>
                  <a:lnTo>
                    <a:pt x="260" y="599"/>
                  </a:lnTo>
                  <a:lnTo>
                    <a:pt x="261" y="600"/>
                  </a:lnTo>
                  <a:lnTo>
                    <a:pt x="262" y="601"/>
                  </a:lnTo>
                  <a:lnTo>
                    <a:pt x="263" y="601"/>
                  </a:lnTo>
                  <a:lnTo>
                    <a:pt x="264" y="601"/>
                  </a:lnTo>
                  <a:lnTo>
                    <a:pt x="264" y="601"/>
                  </a:lnTo>
                  <a:lnTo>
                    <a:pt x="270" y="601"/>
                  </a:lnTo>
                  <a:lnTo>
                    <a:pt x="272" y="601"/>
                  </a:lnTo>
                  <a:lnTo>
                    <a:pt x="273" y="600"/>
                  </a:lnTo>
                  <a:lnTo>
                    <a:pt x="274" y="599"/>
                  </a:lnTo>
                  <a:lnTo>
                    <a:pt x="274" y="598"/>
                  </a:lnTo>
                  <a:lnTo>
                    <a:pt x="274" y="597"/>
                  </a:lnTo>
                  <a:lnTo>
                    <a:pt x="273" y="595"/>
                  </a:lnTo>
                  <a:lnTo>
                    <a:pt x="272" y="594"/>
                  </a:lnTo>
                  <a:lnTo>
                    <a:pt x="273" y="593"/>
                  </a:lnTo>
                  <a:lnTo>
                    <a:pt x="274" y="593"/>
                  </a:lnTo>
                  <a:lnTo>
                    <a:pt x="277" y="595"/>
                  </a:lnTo>
                  <a:lnTo>
                    <a:pt x="283" y="594"/>
                  </a:lnTo>
                  <a:lnTo>
                    <a:pt x="284" y="595"/>
                  </a:lnTo>
                  <a:lnTo>
                    <a:pt x="285" y="595"/>
                  </a:lnTo>
                  <a:lnTo>
                    <a:pt x="290" y="595"/>
                  </a:lnTo>
                  <a:lnTo>
                    <a:pt x="292" y="595"/>
                  </a:lnTo>
                  <a:lnTo>
                    <a:pt x="293" y="593"/>
                  </a:lnTo>
                  <a:lnTo>
                    <a:pt x="294" y="593"/>
                  </a:lnTo>
                  <a:lnTo>
                    <a:pt x="294" y="591"/>
                  </a:lnTo>
                  <a:lnTo>
                    <a:pt x="294" y="590"/>
                  </a:lnTo>
                  <a:lnTo>
                    <a:pt x="294" y="588"/>
                  </a:lnTo>
                  <a:lnTo>
                    <a:pt x="293" y="587"/>
                  </a:lnTo>
                  <a:lnTo>
                    <a:pt x="294" y="586"/>
                  </a:lnTo>
                  <a:lnTo>
                    <a:pt x="294" y="585"/>
                  </a:lnTo>
                  <a:lnTo>
                    <a:pt x="295" y="584"/>
                  </a:lnTo>
                  <a:lnTo>
                    <a:pt x="294" y="579"/>
                  </a:lnTo>
                  <a:lnTo>
                    <a:pt x="294" y="577"/>
                  </a:lnTo>
                  <a:lnTo>
                    <a:pt x="293" y="576"/>
                  </a:lnTo>
                  <a:lnTo>
                    <a:pt x="292" y="575"/>
                  </a:lnTo>
                  <a:lnTo>
                    <a:pt x="291" y="573"/>
                  </a:lnTo>
                  <a:lnTo>
                    <a:pt x="289" y="572"/>
                  </a:lnTo>
                  <a:lnTo>
                    <a:pt x="288" y="570"/>
                  </a:lnTo>
                  <a:lnTo>
                    <a:pt x="289" y="569"/>
                  </a:lnTo>
                  <a:lnTo>
                    <a:pt x="289" y="569"/>
                  </a:lnTo>
                  <a:lnTo>
                    <a:pt x="290" y="569"/>
                  </a:lnTo>
                  <a:lnTo>
                    <a:pt x="289" y="568"/>
                  </a:lnTo>
                  <a:lnTo>
                    <a:pt x="289" y="566"/>
                  </a:lnTo>
                  <a:lnTo>
                    <a:pt x="290" y="566"/>
                  </a:lnTo>
                  <a:lnTo>
                    <a:pt x="294" y="561"/>
                  </a:lnTo>
                  <a:lnTo>
                    <a:pt x="295" y="561"/>
                  </a:lnTo>
                  <a:lnTo>
                    <a:pt x="300" y="562"/>
                  </a:lnTo>
                  <a:lnTo>
                    <a:pt x="301" y="562"/>
                  </a:lnTo>
                  <a:lnTo>
                    <a:pt x="302" y="561"/>
                  </a:lnTo>
                  <a:lnTo>
                    <a:pt x="301" y="559"/>
                  </a:lnTo>
                  <a:lnTo>
                    <a:pt x="300" y="558"/>
                  </a:lnTo>
                  <a:lnTo>
                    <a:pt x="297" y="557"/>
                  </a:lnTo>
                  <a:lnTo>
                    <a:pt x="295" y="556"/>
                  </a:lnTo>
                  <a:lnTo>
                    <a:pt x="296" y="554"/>
                  </a:lnTo>
                  <a:lnTo>
                    <a:pt x="298" y="553"/>
                  </a:lnTo>
                  <a:lnTo>
                    <a:pt x="301" y="554"/>
                  </a:lnTo>
                  <a:lnTo>
                    <a:pt x="302" y="553"/>
                  </a:lnTo>
                  <a:lnTo>
                    <a:pt x="303" y="553"/>
                  </a:lnTo>
                  <a:lnTo>
                    <a:pt x="305" y="554"/>
                  </a:lnTo>
                  <a:lnTo>
                    <a:pt x="306" y="554"/>
                  </a:lnTo>
                  <a:lnTo>
                    <a:pt x="307" y="553"/>
                  </a:lnTo>
                  <a:lnTo>
                    <a:pt x="308" y="553"/>
                  </a:lnTo>
                  <a:lnTo>
                    <a:pt x="308" y="554"/>
                  </a:lnTo>
                  <a:lnTo>
                    <a:pt x="309" y="554"/>
                  </a:lnTo>
                  <a:lnTo>
                    <a:pt x="310" y="554"/>
                  </a:lnTo>
                  <a:lnTo>
                    <a:pt x="311" y="554"/>
                  </a:lnTo>
                  <a:lnTo>
                    <a:pt x="312" y="554"/>
                  </a:lnTo>
                  <a:lnTo>
                    <a:pt x="312" y="555"/>
                  </a:lnTo>
                  <a:lnTo>
                    <a:pt x="312" y="556"/>
                  </a:lnTo>
                  <a:lnTo>
                    <a:pt x="313" y="555"/>
                  </a:lnTo>
                  <a:lnTo>
                    <a:pt x="314" y="554"/>
                  </a:lnTo>
                  <a:lnTo>
                    <a:pt x="315" y="554"/>
                  </a:lnTo>
                  <a:lnTo>
                    <a:pt x="316" y="557"/>
                  </a:lnTo>
                  <a:lnTo>
                    <a:pt x="316" y="559"/>
                  </a:lnTo>
                  <a:lnTo>
                    <a:pt x="317" y="559"/>
                  </a:lnTo>
                  <a:lnTo>
                    <a:pt x="319" y="559"/>
                  </a:lnTo>
                  <a:lnTo>
                    <a:pt x="319" y="561"/>
                  </a:lnTo>
                  <a:lnTo>
                    <a:pt x="318" y="561"/>
                  </a:lnTo>
                  <a:lnTo>
                    <a:pt x="316" y="564"/>
                  </a:lnTo>
                  <a:lnTo>
                    <a:pt x="315" y="566"/>
                  </a:lnTo>
                  <a:lnTo>
                    <a:pt x="315" y="568"/>
                  </a:lnTo>
                  <a:lnTo>
                    <a:pt x="313" y="566"/>
                  </a:lnTo>
                  <a:lnTo>
                    <a:pt x="312" y="566"/>
                  </a:lnTo>
                  <a:lnTo>
                    <a:pt x="311" y="565"/>
                  </a:lnTo>
                  <a:lnTo>
                    <a:pt x="309" y="565"/>
                  </a:lnTo>
                  <a:lnTo>
                    <a:pt x="308" y="565"/>
                  </a:lnTo>
                  <a:lnTo>
                    <a:pt x="306" y="563"/>
                  </a:lnTo>
                  <a:lnTo>
                    <a:pt x="304" y="562"/>
                  </a:lnTo>
                  <a:lnTo>
                    <a:pt x="303" y="563"/>
                  </a:lnTo>
                  <a:lnTo>
                    <a:pt x="301" y="564"/>
                  </a:lnTo>
                  <a:lnTo>
                    <a:pt x="299" y="564"/>
                  </a:lnTo>
                  <a:lnTo>
                    <a:pt x="295" y="563"/>
                  </a:lnTo>
                  <a:lnTo>
                    <a:pt x="294" y="563"/>
                  </a:lnTo>
                  <a:lnTo>
                    <a:pt x="293" y="565"/>
                  </a:lnTo>
                  <a:lnTo>
                    <a:pt x="296" y="566"/>
                  </a:lnTo>
                  <a:lnTo>
                    <a:pt x="298" y="566"/>
                  </a:lnTo>
                  <a:lnTo>
                    <a:pt x="300" y="568"/>
                  </a:lnTo>
                  <a:lnTo>
                    <a:pt x="300" y="570"/>
                  </a:lnTo>
                  <a:lnTo>
                    <a:pt x="301" y="571"/>
                  </a:lnTo>
                  <a:lnTo>
                    <a:pt x="306" y="575"/>
                  </a:lnTo>
                  <a:lnTo>
                    <a:pt x="307" y="576"/>
                  </a:lnTo>
                  <a:lnTo>
                    <a:pt x="308" y="576"/>
                  </a:lnTo>
                  <a:lnTo>
                    <a:pt x="309" y="577"/>
                  </a:lnTo>
                  <a:lnTo>
                    <a:pt x="309" y="577"/>
                  </a:lnTo>
                  <a:lnTo>
                    <a:pt x="311" y="578"/>
                  </a:lnTo>
                  <a:lnTo>
                    <a:pt x="312" y="578"/>
                  </a:lnTo>
                  <a:lnTo>
                    <a:pt x="314" y="577"/>
                  </a:lnTo>
                  <a:lnTo>
                    <a:pt x="315" y="576"/>
                  </a:lnTo>
                  <a:lnTo>
                    <a:pt x="315" y="574"/>
                  </a:lnTo>
                  <a:lnTo>
                    <a:pt x="316" y="575"/>
                  </a:lnTo>
                  <a:lnTo>
                    <a:pt x="316" y="576"/>
                  </a:lnTo>
                  <a:lnTo>
                    <a:pt x="316" y="577"/>
                  </a:lnTo>
                  <a:lnTo>
                    <a:pt x="316" y="578"/>
                  </a:lnTo>
                  <a:lnTo>
                    <a:pt x="316" y="579"/>
                  </a:lnTo>
                  <a:lnTo>
                    <a:pt x="316" y="580"/>
                  </a:lnTo>
                  <a:lnTo>
                    <a:pt x="317" y="580"/>
                  </a:lnTo>
                  <a:lnTo>
                    <a:pt x="316" y="584"/>
                  </a:lnTo>
                  <a:lnTo>
                    <a:pt x="317" y="585"/>
                  </a:lnTo>
                  <a:lnTo>
                    <a:pt x="320" y="585"/>
                  </a:lnTo>
                  <a:lnTo>
                    <a:pt x="321" y="585"/>
                  </a:lnTo>
                  <a:lnTo>
                    <a:pt x="324" y="583"/>
                  </a:lnTo>
                  <a:lnTo>
                    <a:pt x="325" y="583"/>
                  </a:lnTo>
                  <a:lnTo>
                    <a:pt x="326" y="583"/>
                  </a:lnTo>
                  <a:lnTo>
                    <a:pt x="327" y="584"/>
                  </a:lnTo>
                  <a:lnTo>
                    <a:pt x="327" y="584"/>
                  </a:lnTo>
                  <a:lnTo>
                    <a:pt x="328" y="584"/>
                  </a:lnTo>
                  <a:lnTo>
                    <a:pt x="330" y="584"/>
                  </a:lnTo>
                  <a:lnTo>
                    <a:pt x="331" y="584"/>
                  </a:lnTo>
                  <a:lnTo>
                    <a:pt x="332" y="584"/>
                  </a:lnTo>
                  <a:lnTo>
                    <a:pt x="333" y="584"/>
                  </a:lnTo>
                  <a:lnTo>
                    <a:pt x="334" y="584"/>
                  </a:lnTo>
                  <a:lnTo>
                    <a:pt x="335" y="585"/>
                  </a:lnTo>
                  <a:lnTo>
                    <a:pt x="335" y="585"/>
                  </a:lnTo>
                  <a:lnTo>
                    <a:pt x="336" y="586"/>
                  </a:lnTo>
                  <a:lnTo>
                    <a:pt x="337" y="587"/>
                  </a:lnTo>
                  <a:lnTo>
                    <a:pt x="337" y="591"/>
                  </a:lnTo>
                  <a:lnTo>
                    <a:pt x="337" y="593"/>
                  </a:lnTo>
                  <a:lnTo>
                    <a:pt x="339" y="595"/>
                  </a:lnTo>
                  <a:lnTo>
                    <a:pt x="341" y="596"/>
                  </a:lnTo>
                  <a:lnTo>
                    <a:pt x="344" y="595"/>
                  </a:lnTo>
                  <a:lnTo>
                    <a:pt x="368" y="580"/>
                  </a:lnTo>
                  <a:lnTo>
                    <a:pt x="370" y="579"/>
                  </a:lnTo>
                  <a:lnTo>
                    <a:pt x="372" y="578"/>
                  </a:lnTo>
                  <a:lnTo>
                    <a:pt x="376" y="579"/>
                  </a:lnTo>
                  <a:lnTo>
                    <a:pt x="378" y="580"/>
                  </a:lnTo>
                  <a:lnTo>
                    <a:pt x="379" y="580"/>
                  </a:lnTo>
                  <a:lnTo>
                    <a:pt x="379" y="581"/>
                  </a:lnTo>
                  <a:lnTo>
                    <a:pt x="379" y="582"/>
                  </a:lnTo>
                  <a:lnTo>
                    <a:pt x="380" y="584"/>
                  </a:lnTo>
                  <a:lnTo>
                    <a:pt x="381" y="585"/>
                  </a:lnTo>
                  <a:lnTo>
                    <a:pt x="382" y="587"/>
                  </a:lnTo>
                  <a:lnTo>
                    <a:pt x="384" y="587"/>
                  </a:lnTo>
                  <a:lnTo>
                    <a:pt x="383" y="589"/>
                  </a:lnTo>
                  <a:lnTo>
                    <a:pt x="385" y="594"/>
                  </a:lnTo>
                  <a:lnTo>
                    <a:pt x="384" y="597"/>
                  </a:lnTo>
                  <a:lnTo>
                    <a:pt x="385" y="598"/>
                  </a:lnTo>
                  <a:lnTo>
                    <a:pt x="386" y="599"/>
                  </a:lnTo>
                  <a:lnTo>
                    <a:pt x="384" y="599"/>
                  </a:lnTo>
                  <a:lnTo>
                    <a:pt x="385" y="600"/>
                  </a:lnTo>
                  <a:lnTo>
                    <a:pt x="385" y="601"/>
                  </a:lnTo>
                  <a:lnTo>
                    <a:pt x="385" y="603"/>
                  </a:lnTo>
                  <a:lnTo>
                    <a:pt x="388" y="607"/>
                  </a:lnTo>
                  <a:lnTo>
                    <a:pt x="391" y="609"/>
                  </a:lnTo>
                  <a:lnTo>
                    <a:pt x="392" y="609"/>
                  </a:lnTo>
                  <a:lnTo>
                    <a:pt x="394" y="611"/>
                  </a:lnTo>
                  <a:lnTo>
                    <a:pt x="397" y="618"/>
                  </a:lnTo>
                  <a:lnTo>
                    <a:pt x="399" y="621"/>
                  </a:lnTo>
                  <a:lnTo>
                    <a:pt x="402" y="624"/>
                  </a:lnTo>
                  <a:lnTo>
                    <a:pt x="402" y="625"/>
                  </a:lnTo>
                  <a:lnTo>
                    <a:pt x="402" y="627"/>
                  </a:lnTo>
                  <a:lnTo>
                    <a:pt x="403" y="628"/>
                  </a:lnTo>
                  <a:lnTo>
                    <a:pt x="408" y="630"/>
                  </a:lnTo>
                  <a:lnTo>
                    <a:pt x="410" y="632"/>
                  </a:lnTo>
                  <a:lnTo>
                    <a:pt x="412" y="633"/>
                  </a:lnTo>
                  <a:lnTo>
                    <a:pt x="412" y="634"/>
                  </a:lnTo>
                  <a:lnTo>
                    <a:pt x="412" y="636"/>
                  </a:lnTo>
                  <a:lnTo>
                    <a:pt x="417" y="639"/>
                  </a:lnTo>
                  <a:lnTo>
                    <a:pt x="418" y="642"/>
                  </a:lnTo>
                  <a:lnTo>
                    <a:pt x="419" y="643"/>
                  </a:lnTo>
                  <a:lnTo>
                    <a:pt x="419" y="640"/>
                  </a:lnTo>
                  <a:lnTo>
                    <a:pt x="420" y="641"/>
                  </a:lnTo>
                  <a:lnTo>
                    <a:pt x="422" y="643"/>
                  </a:lnTo>
                  <a:lnTo>
                    <a:pt x="423" y="645"/>
                  </a:lnTo>
                  <a:lnTo>
                    <a:pt x="424" y="648"/>
                  </a:lnTo>
                  <a:lnTo>
                    <a:pt x="424" y="651"/>
                  </a:lnTo>
                  <a:lnTo>
                    <a:pt x="424" y="654"/>
                  </a:lnTo>
                  <a:lnTo>
                    <a:pt x="423" y="656"/>
                  </a:lnTo>
                  <a:lnTo>
                    <a:pt x="424" y="657"/>
                  </a:lnTo>
                  <a:lnTo>
                    <a:pt x="425" y="658"/>
                  </a:lnTo>
                  <a:lnTo>
                    <a:pt x="425" y="658"/>
                  </a:lnTo>
                  <a:lnTo>
                    <a:pt x="425" y="659"/>
                  </a:lnTo>
                  <a:lnTo>
                    <a:pt x="425" y="663"/>
                  </a:lnTo>
                  <a:lnTo>
                    <a:pt x="424" y="662"/>
                  </a:lnTo>
                  <a:lnTo>
                    <a:pt x="423" y="662"/>
                  </a:lnTo>
                  <a:lnTo>
                    <a:pt x="423" y="663"/>
                  </a:lnTo>
                  <a:lnTo>
                    <a:pt x="422" y="664"/>
                  </a:lnTo>
                  <a:lnTo>
                    <a:pt x="421" y="666"/>
                  </a:lnTo>
                  <a:lnTo>
                    <a:pt x="421" y="667"/>
                  </a:lnTo>
                  <a:lnTo>
                    <a:pt x="421" y="669"/>
                  </a:lnTo>
                  <a:lnTo>
                    <a:pt x="422" y="671"/>
                  </a:lnTo>
                  <a:lnTo>
                    <a:pt x="424" y="672"/>
                  </a:lnTo>
                  <a:lnTo>
                    <a:pt x="425" y="672"/>
                  </a:lnTo>
                  <a:lnTo>
                    <a:pt x="428" y="672"/>
                  </a:lnTo>
                  <a:lnTo>
                    <a:pt x="429" y="671"/>
                  </a:lnTo>
                  <a:lnTo>
                    <a:pt x="434" y="671"/>
                  </a:lnTo>
                  <a:lnTo>
                    <a:pt x="436" y="671"/>
                  </a:lnTo>
                  <a:lnTo>
                    <a:pt x="436" y="672"/>
                  </a:lnTo>
                  <a:lnTo>
                    <a:pt x="437" y="672"/>
                  </a:lnTo>
                  <a:lnTo>
                    <a:pt x="437" y="673"/>
                  </a:lnTo>
                  <a:lnTo>
                    <a:pt x="437" y="674"/>
                  </a:lnTo>
                  <a:lnTo>
                    <a:pt x="438" y="674"/>
                  </a:lnTo>
                  <a:lnTo>
                    <a:pt x="439" y="673"/>
                  </a:lnTo>
                  <a:lnTo>
                    <a:pt x="440" y="674"/>
                  </a:lnTo>
                  <a:lnTo>
                    <a:pt x="441" y="675"/>
                  </a:lnTo>
                  <a:lnTo>
                    <a:pt x="441" y="678"/>
                  </a:lnTo>
                  <a:lnTo>
                    <a:pt x="442" y="678"/>
                  </a:lnTo>
                  <a:lnTo>
                    <a:pt x="443" y="679"/>
                  </a:lnTo>
                  <a:lnTo>
                    <a:pt x="443" y="680"/>
                  </a:lnTo>
                  <a:lnTo>
                    <a:pt x="443" y="682"/>
                  </a:lnTo>
                  <a:lnTo>
                    <a:pt x="442" y="684"/>
                  </a:lnTo>
                  <a:lnTo>
                    <a:pt x="441" y="685"/>
                  </a:lnTo>
                  <a:lnTo>
                    <a:pt x="441" y="686"/>
                  </a:lnTo>
                  <a:lnTo>
                    <a:pt x="441" y="687"/>
                  </a:lnTo>
                  <a:lnTo>
                    <a:pt x="441" y="687"/>
                  </a:lnTo>
                  <a:lnTo>
                    <a:pt x="441" y="688"/>
                  </a:lnTo>
                  <a:lnTo>
                    <a:pt x="440" y="688"/>
                  </a:lnTo>
                  <a:lnTo>
                    <a:pt x="439" y="687"/>
                  </a:lnTo>
                  <a:lnTo>
                    <a:pt x="438" y="686"/>
                  </a:lnTo>
                  <a:lnTo>
                    <a:pt x="436" y="684"/>
                  </a:lnTo>
                  <a:lnTo>
                    <a:pt x="435" y="684"/>
                  </a:lnTo>
                  <a:lnTo>
                    <a:pt x="433" y="685"/>
                  </a:lnTo>
                  <a:lnTo>
                    <a:pt x="433" y="687"/>
                  </a:lnTo>
                  <a:lnTo>
                    <a:pt x="433" y="689"/>
                  </a:lnTo>
                  <a:lnTo>
                    <a:pt x="434" y="691"/>
                  </a:lnTo>
                  <a:lnTo>
                    <a:pt x="438" y="695"/>
                  </a:lnTo>
                  <a:lnTo>
                    <a:pt x="439" y="696"/>
                  </a:lnTo>
                  <a:lnTo>
                    <a:pt x="439" y="697"/>
                  </a:lnTo>
                  <a:lnTo>
                    <a:pt x="441" y="698"/>
                  </a:lnTo>
                  <a:lnTo>
                    <a:pt x="444" y="698"/>
                  </a:lnTo>
                  <a:lnTo>
                    <a:pt x="447" y="699"/>
                  </a:lnTo>
                  <a:lnTo>
                    <a:pt x="449" y="701"/>
                  </a:lnTo>
                  <a:lnTo>
                    <a:pt x="451" y="703"/>
                  </a:lnTo>
                  <a:lnTo>
                    <a:pt x="453" y="706"/>
                  </a:lnTo>
                  <a:lnTo>
                    <a:pt x="454" y="710"/>
                  </a:lnTo>
                  <a:lnTo>
                    <a:pt x="454" y="720"/>
                  </a:lnTo>
                  <a:lnTo>
                    <a:pt x="455" y="723"/>
                  </a:lnTo>
                  <a:lnTo>
                    <a:pt x="459" y="734"/>
                  </a:lnTo>
                  <a:lnTo>
                    <a:pt x="459" y="735"/>
                  </a:lnTo>
                  <a:lnTo>
                    <a:pt x="462" y="737"/>
                  </a:lnTo>
                  <a:lnTo>
                    <a:pt x="464" y="742"/>
                  </a:lnTo>
                  <a:lnTo>
                    <a:pt x="465" y="743"/>
                  </a:lnTo>
                  <a:lnTo>
                    <a:pt x="468" y="745"/>
                  </a:lnTo>
                  <a:lnTo>
                    <a:pt x="470" y="748"/>
                  </a:lnTo>
                  <a:lnTo>
                    <a:pt x="470" y="750"/>
                  </a:lnTo>
                  <a:lnTo>
                    <a:pt x="468" y="755"/>
                  </a:lnTo>
                  <a:lnTo>
                    <a:pt x="469" y="757"/>
                  </a:lnTo>
                  <a:lnTo>
                    <a:pt x="471" y="758"/>
                  </a:lnTo>
                  <a:lnTo>
                    <a:pt x="472" y="759"/>
                  </a:lnTo>
                  <a:lnTo>
                    <a:pt x="474" y="764"/>
                  </a:lnTo>
                  <a:lnTo>
                    <a:pt x="476" y="767"/>
                  </a:lnTo>
                  <a:lnTo>
                    <a:pt x="476" y="769"/>
                  </a:lnTo>
                  <a:lnTo>
                    <a:pt x="478" y="774"/>
                  </a:lnTo>
                  <a:lnTo>
                    <a:pt x="480" y="774"/>
                  </a:lnTo>
                  <a:lnTo>
                    <a:pt x="480" y="772"/>
                  </a:lnTo>
                  <a:lnTo>
                    <a:pt x="482" y="773"/>
                  </a:lnTo>
                  <a:lnTo>
                    <a:pt x="484" y="776"/>
                  </a:lnTo>
                  <a:lnTo>
                    <a:pt x="486" y="778"/>
                  </a:lnTo>
                  <a:lnTo>
                    <a:pt x="488" y="779"/>
                  </a:lnTo>
                  <a:lnTo>
                    <a:pt x="491" y="779"/>
                  </a:lnTo>
                  <a:lnTo>
                    <a:pt x="492" y="780"/>
                  </a:lnTo>
                  <a:lnTo>
                    <a:pt x="492" y="780"/>
                  </a:lnTo>
                  <a:lnTo>
                    <a:pt x="492" y="781"/>
                  </a:lnTo>
                  <a:lnTo>
                    <a:pt x="493" y="781"/>
                  </a:lnTo>
                  <a:lnTo>
                    <a:pt x="499" y="782"/>
                  </a:lnTo>
                  <a:lnTo>
                    <a:pt x="502" y="783"/>
                  </a:lnTo>
                  <a:lnTo>
                    <a:pt x="507" y="782"/>
                  </a:lnTo>
                  <a:lnTo>
                    <a:pt x="510" y="781"/>
                  </a:lnTo>
                  <a:lnTo>
                    <a:pt x="512" y="781"/>
                  </a:lnTo>
                  <a:lnTo>
                    <a:pt x="514" y="782"/>
                  </a:lnTo>
                  <a:lnTo>
                    <a:pt x="516" y="782"/>
                  </a:lnTo>
                  <a:lnTo>
                    <a:pt x="520" y="781"/>
                  </a:lnTo>
                  <a:lnTo>
                    <a:pt x="524" y="782"/>
                  </a:lnTo>
                  <a:lnTo>
                    <a:pt x="527" y="783"/>
                  </a:lnTo>
                  <a:lnTo>
                    <a:pt x="530" y="786"/>
                  </a:lnTo>
                  <a:lnTo>
                    <a:pt x="539" y="794"/>
                  </a:lnTo>
                  <a:lnTo>
                    <a:pt x="541" y="796"/>
                  </a:lnTo>
                  <a:lnTo>
                    <a:pt x="555" y="798"/>
                  </a:lnTo>
                  <a:lnTo>
                    <a:pt x="558" y="800"/>
                  </a:lnTo>
                  <a:lnTo>
                    <a:pt x="560" y="801"/>
                  </a:lnTo>
                  <a:lnTo>
                    <a:pt x="566" y="807"/>
                  </a:lnTo>
                  <a:lnTo>
                    <a:pt x="566" y="808"/>
                  </a:lnTo>
                  <a:lnTo>
                    <a:pt x="567" y="811"/>
                  </a:lnTo>
                  <a:lnTo>
                    <a:pt x="567" y="812"/>
                  </a:lnTo>
                  <a:lnTo>
                    <a:pt x="569" y="813"/>
                  </a:lnTo>
                  <a:lnTo>
                    <a:pt x="572" y="814"/>
                  </a:lnTo>
                  <a:lnTo>
                    <a:pt x="574" y="815"/>
                  </a:lnTo>
                  <a:lnTo>
                    <a:pt x="574" y="817"/>
                  </a:lnTo>
                  <a:lnTo>
                    <a:pt x="573" y="818"/>
                  </a:lnTo>
                  <a:lnTo>
                    <a:pt x="571" y="818"/>
                  </a:lnTo>
                  <a:lnTo>
                    <a:pt x="570" y="818"/>
                  </a:lnTo>
                  <a:lnTo>
                    <a:pt x="568" y="818"/>
                  </a:lnTo>
                  <a:lnTo>
                    <a:pt x="566" y="819"/>
                  </a:lnTo>
                  <a:lnTo>
                    <a:pt x="566" y="820"/>
                  </a:lnTo>
                  <a:lnTo>
                    <a:pt x="566" y="821"/>
                  </a:lnTo>
                  <a:lnTo>
                    <a:pt x="567" y="822"/>
                  </a:lnTo>
                  <a:lnTo>
                    <a:pt x="574" y="825"/>
                  </a:lnTo>
                  <a:lnTo>
                    <a:pt x="578" y="827"/>
                  </a:lnTo>
                  <a:lnTo>
                    <a:pt x="581" y="829"/>
                  </a:lnTo>
                  <a:lnTo>
                    <a:pt x="586" y="835"/>
                  </a:lnTo>
                  <a:lnTo>
                    <a:pt x="589" y="836"/>
                  </a:lnTo>
                  <a:lnTo>
                    <a:pt x="591" y="836"/>
                  </a:lnTo>
                  <a:lnTo>
                    <a:pt x="592" y="838"/>
                  </a:lnTo>
                  <a:lnTo>
                    <a:pt x="593" y="839"/>
                  </a:lnTo>
                  <a:lnTo>
                    <a:pt x="597" y="841"/>
                  </a:lnTo>
                  <a:lnTo>
                    <a:pt x="598" y="842"/>
                  </a:lnTo>
                  <a:lnTo>
                    <a:pt x="599" y="844"/>
                  </a:lnTo>
                  <a:lnTo>
                    <a:pt x="600" y="844"/>
                  </a:lnTo>
                  <a:lnTo>
                    <a:pt x="602" y="844"/>
                  </a:lnTo>
                  <a:lnTo>
                    <a:pt x="604" y="844"/>
                  </a:lnTo>
                  <a:lnTo>
                    <a:pt x="628" y="853"/>
                  </a:lnTo>
                  <a:lnTo>
                    <a:pt x="630" y="854"/>
                  </a:lnTo>
                  <a:lnTo>
                    <a:pt x="632" y="856"/>
                  </a:lnTo>
                  <a:lnTo>
                    <a:pt x="633" y="858"/>
                  </a:lnTo>
                  <a:lnTo>
                    <a:pt x="633" y="862"/>
                  </a:lnTo>
                  <a:lnTo>
                    <a:pt x="633" y="864"/>
                  </a:lnTo>
                  <a:lnTo>
                    <a:pt x="635" y="865"/>
                  </a:lnTo>
                  <a:lnTo>
                    <a:pt x="642" y="870"/>
                  </a:lnTo>
                  <a:lnTo>
                    <a:pt x="647" y="874"/>
                  </a:lnTo>
                  <a:lnTo>
                    <a:pt x="651" y="877"/>
                  </a:lnTo>
                  <a:lnTo>
                    <a:pt x="652" y="877"/>
                  </a:lnTo>
                  <a:lnTo>
                    <a:pt x="653" y="876"/>
                  </a:lnTo>
                  <a:lnTo>
                    <a:pt x="655" y="876"/>
                  </a:lnTo>
                  <a:lnTo>
                    <a:pt x="659" y="877"/>
                  </a:lnTo>
                  <a:lnTo>
                    <a:pt x="660" y="877"/>
                  </a:lnTo>
                  <a:lnTo>
                    <a:pt x="664" y="876"/>
                  </a:lnTo>
                  <a:lnTo>
                    <a:pt x="667" y="876"/>
                  </a:lnTo>
                  <a:lnTo>
                    <a:pt x="672" y="874"/>
                  </a:lnTo>
                  <a:lnTo>
                    <a:pt x="673" y="874"/>
                  </a:lnTo>
                  <a:lnTo>
                    <a:pt x="674" y="874"/>
                  </a:lnTo>
                  <a:lnTo>
                    <a:pt x="675" y="874"/>
                  </a:lnTo>
                  <a:lnTo>
                    <a:pt x="676" y="875"/>
                  </a:lnTo>
                  <a:lnTo>
                    <a:pt x="677" y="875"/>
                  </a:lnTo>
                  <a:lnTo>
                    <a:pt x="678" y="875"/>
                  </a:lnTo>
                  <a:lnTo>
                    <a:pt x="683" y="877"/>
                  </a:lnTo>
                  <a:lnTo>
                    <a:pt x="685" y="877"/>
                  </a:lnTo>
                  <a:lnTo>
                    <a:pt x="691" y="876"/>
                  </a:lnTo>
                  <a:lnTo>
                    <a:pt x="692" y="876"/>
                  </a:lnTo>
                  <a:lnTo>
                    <a:pt x="693" y="876"/>
                  </a:lnTo>
                  <a:lnTo>
                    <a:pt x="695" y="876"/>
                  </a:lnTo>
                  <a:lnTo>
                    <a:pt x="698" y="878"/>
                  </a:lnTo>
                  <a:lnTo>
                    <a:pt x="699" y="881"/>
                  </a:lnTo>
                  <a:lnTo>
                    <a:pt x="700" y="883"/>
                  </a:lnTo>
                  <a:lnTo>
                    <a:pt x="701" y="886"/>
                  </a:lnTo>
                  <a:lnTo>
                    <a:pt x="704" y="886"/>
                  </a:lnTo>
                  <a:lnTo>
                    <a:pt x="711" y="886"/>
                  </a:lnTo>
                  <a:lnTo>
                    <a:pt x="714" y="887"/>
                  </a:lnTo>
                  <a:lnTo>
                    <a:pt x="716" y="889"/>
                  </a:lnTo>
                  <a:lnTo>
                    <a:pt x="717" y="891"/>
                  </a:lnTo>
                  <a:lnTo>
                    <a:pt x="718" y="893"/>
                  </a:lnTo>
                  <a:lnTo>
                    <a:pt x="722" y="894"/>
                  </a:lnTo>
                  <a:lnTo>
                    <a:pt x="729" y="893"/>
                  </a:lnTo>
                  <a:lnTo>
                    <a:pt x="730" y="893"/>
                  </a:lnTo>
                  <a:lnTo>
                    <a:pt x="730" y="894"/>
                  </a:lnTo>
                  <a:lnTo>
                    <a:pt x="731" y="895"/>
                  </a:lnTo>
                  <a:lnTo>
                    <a:pt x="732" y="894"/>
                  </a:lnTo>
                  <a:lnTo>
                    <a:pt x="732" y="894"/>
                  </a:lnTo>
                  <a:lnTo>
                    <a:pt x="733" y="893"/>
                  </a:lnTo>
                  <a:lnTo>
                    <a:pt x="742" y="888"/>
                  </a:lnTo>
                  <a:lnTo>
                    <a:pt x="749" y="883"/>
                  </a:lnTo>
                  <a:lnTo>
                    <a:pt x="750" y="883"/>
                  </a:lnTo>
                  <a:lnTo>
                    <a:pt x="754" y="877"/>
                  </a:lnTo>
                  <a:lnTo>
                    <a:pt x="755" y="877"/>
                  </a:lnTo>
                  <a:lnTo>
                    <a:pt x="759" y="876"/>
                  </a:lnTo>
                  <a:lnTo>
                    <a:pt x="761" y="875"/>
                  </a:lnTo>
                  <a:lnTo>
                    <a:pt x="762" y="875"/>
                  </a:lnTo>
                  <a:lnTo>
                    <a:pt x="763" y="875"/>
                  </a:lnTo>
                  <a:lnTo>
                    <a:pt x="763" y="873"/>
                  </a:lnTo>
                  <a:lnTo>
                    <a:pt x="764" y="871"/>
                  </a:lnTo>
                  <a:lnTo>
                    <a:pt x="768" y="869"/>
                  </a:lnTo>
                  <a:lnTo>
                    <a:pt x="771" y="870"/>
                  </a:lnTo>
                  <a:lnTo>
                    <a:pt x="777" y="872"/>
                  </a:lnTo>
                  <a:lnTo>
                    <a:pt x="780" y="873"/>
                  </a:lnTo>
                  <a:lnTo>
                    <a:pt x="783" y="872"/>
                  </a:lnTo>
                  <a:lnTo>
                    <a:pt x="786" y="870"/>
                  </a:lnTo>
                  <a:lnTo>
                    <a:pt x="788" y="868"/>
                  </a:lnTo>
                  <a:lnTo>
                    <a:pt x="790" y="867"/>
                  </a:lnTo>
                  <a:lnTo>
                    <a:pt x="791" y="865"/>
                  </a:lnTo>
                  <a:lnTo>
                    <a:pt x="791" y="862"/>
                  </a:lnTo>
                  <a:lnTo>
                    <a:pt x="791" y="860"/>
                  </a:lnTo>
                  <a:lnTo>
                    <a:pt x="790" y="860"/>
                  </a:lnTo>
                  <a:lnTo>
                    <a:pt x="788" y="861"/>
                  </a:lnTo>
                  <a:lnTo>
                    <a:pt x="792" y="857"/>
                  </a:lnTo>
                  <a:lnTo>
                    <a:pt x="793" y="856"/>
                  </a:lnTo>
                  <a:lnTo>
                    <a:pt x="794" y="855"/>
                  </a:lnTo>
                  <a:lnTo>
                    <a:pt x="796" y="853"/>
                  </a:lnTo>
                  <a:lnTo>
                    <a:pt x="798" y="852"/>
                  </a:lnTo>
                  <a:lnTo>
                    <a:pt x="799" y="852"/>
                  </a:lnTo>
                  <a:lnTo>
                    <a:pt x="800" y="852"/>
                  </a:lnTo>
                  <a:lnTo>
                    <a:pt x="804" y="852"/>
                  </a:lnTo>
                  <a:lnTo>
                    <a:pt x="805" y="852"/>
                  </a:lnTo>
                  <a:lnTo>
                    <a:pt x="806" y="852"/>
                  </a:lnTo>
                  <a:lnTo>
                    <a:pt x="807" y="852"/>
                  </a:lnTo>
                  <a:lnTo>
                    <a:pt x="809" y="852"/>
                  </a:lnTo>
                  <a:lnTo>
                    <a:pt x="810" y="852"/>
                  </a:lnTo>
                  <a:lnTo>
                    <a:pt x="813" y="851"/>
                  </a:lnTo>
                  <a:lnTo>
                    <a:pt x="816" y="851"/>
                  </a:lnTo>
                  <a:lnTo>
                    <a:pt x="817" y="850"/>
                  </a:lnTo>
                  <a:lnTo>
                    <a:pt x="818" y="849"/>
                  </a:lnTo>
                  <a:lnTo>
                    <a:pt x="818" y="848"/>
                  </a:lnTo>
                  <a:lnTo>
                    <a:pt x="820" y="847"/>
                  </a:lnTo>
                  <a:lnTo>
                    <a:pt x="825" y="844"/>
                  </a:lnTo>
                  <a:lnTo>
                    <a:pt x="827" y="844"/>
                  </a:lnTo>
                  <a:lnTo>
                    <a:pt x="827" y="843"/>
                  </a:lnTo>
                  <a:lnTo>
                    <a:pt x="828" y="843"/>
                  </a:lnTo>
                  <a:lnTo>
                    <a:pt x="829" y="843"/>
                  </a:lnTo>
                  <a:lnTo>
                    <a:pt x="829" y="842"/>
                  </a:lnTo>
                  <a:lnTo>
                    <a:pt x="829" y="841"/>
                  </a:lnTo>
                  <a:lnTo>
                    <a:pt x="831" y="840"/>
                  </a:lnTo>
                  <a:lnTo>
                    <a:pt x="831" y="839"/>
                  </a:lnTo>
                  <a:lnTo>
                    <a:pt x="833" y="839"/>
                  </a:lnTo>
                  <a:lnTo>
                    <a:pt x="838" y="839"/>
                  </a:lnTo>
                  <a:lnTo>
                    <a:pt x="839" y="838"/>
                  </a:lnTo>
                  <a:lnTo>
                    <a:pt x="840" y="836"/>
                  </a:lnTo>
                  <a:lnTo>
                    <a:pt x="843" y="836"/>
                  </a:lnTo>
                  <a:lnTo>
                    <a:pt x="847" y="836"/>
                  </a:lnTo>
                  <a:lnTo>
                    <a:pt x="850" y="836"/>
                  </a:lnTo>
                  <a:lnTo>
                    <a:pt x="855" y="837"/>
                  </a:lnTo>
                  <a:lnTo>
                    <a:pt x="856" y="838"/>
                  </a:lnTo>
                  <a:lnTo>
                    <a:pt x="861" y="838"/>
                  </a:lnTo>
                  <a:lnTo>
                    <a:pt x="862" y="839"/>
                  </a:lnTo>
                  <a:lnTo>
                    <a:pt x="865" y="840"/>
                  </a:lnTo>
                  <a:lnTo>
                    <a:pt x="865" y="839"/>
                  </a:lnTo>
                  <a:lnTo>
                    <a:pt x="867" y="840"/>
                  </a:lnTo>
                  <a:lnTo>
                    <a:pt x="875" y="840"/>
                  </a:lnTo>
                  <a:lnTo>
                    <a:pt x="876" y="840"/>
                  </a:lnTo>
                  <a:lnTo>
                    <a:pt x="877" y="841"/>
                  </a:lnTo>
                  <a:lnTo>
                    <a:pt x="878" y="842"/>
                  </a:lnTo>
                  <a:lnTo>
                    <a:pt x="878" y="843"/>
                  </a:lnTo>
                  <a:lnTo>
                    <a:pt x="880" y="843"/>
                  </a:lnTo>
                  <a:lnTo>
                    <a:pt x="881" y="842"/>
                  </a:lnTo>
                  <a:lnTo>
                    <a:pt x="881" y="841"/>
                  </a:lnTo>
                  <a:lnTo>
                    <a:pt x="882" y="844"/>
                  </a:lnTo>
                  <a:lnTo>
                    <a:pt x="883" y="844"/>
                  </a:lnTo>
                  <a:lnTo>
                    <a:pt x="885" y="845"/>
                  </a:lnTo>
                  <a:lnTo>
                    <a:pt x="887" y="845"/>
                  </a:lnTo>
                  <a:lnTo>
                    <a:pt x="887" y="846"/>
                  </a:lnTo>
                  <a:lnTo>
                    <a:pt x="886" y="847"/>
                  </a:lnTo>
                  <a:lnTo>
                    <a:pt x="886" y="848"/>
                  </a:lnTo>
                  <a:lnTo>
                    <a:pt x="885" y="849"/>
                  </a:lnTo>
                  <a:lnTo>
                    <a:pt x="884" y="849"/>
                  </a:lnTo>
                  <a:lnTo>
                    <a:pt x="884" y="850"/>
                  </a:lnTo>
                  <a:lnTo>
                    <a:pt x="885" y="850"/>
                  </a:lnTo>
                  <a:lnTo>
                    <a:pt x="886" y="850"/>
                  </a:lnTo>
                  <a:lnTo>
                    <a:pt x="886" y="851"/>
                  </a:lnTo>
                  <a:lnTo>
                    <a:pt x="886" y="852"/>
                  </a:lnTo>
                  <a:lnTo>
                    <a:pt x="886" y="852"/>
                  </a:lnTo>
                  <a:lnTo>
                    <a:pt x="888" y="851"/>
                  </a:lnTo>
                  <a:lnTo>
                    <a:pt x="888" y="852"/>
                  </a:lnTo>
                  <a:lnTo>
                    <a:pt x="889" y="852"/>
                  </a:lnTo>
                  <a:lnTo>
                    <a:pt x="889" y="852"/>
                  </a:lnTo>
                  <a:lnTo>
                    <a:pt x="890" y="852"/>
                  </a:lnTo>
                  <a:lnTo>
                    <a:pt x="890" y="853"/>
                  </a:lnTo>
                  <a:lnTo>
                    <a:pt x="891" y="853"/>
                  </a:lnTo>
                  <a:lnTo>
                    <a:pt x="892" y="853"/>
                  </a:lnTo>
                  <a:lnTo>
                    <a:pt x="894" y="852"/>
                  </a:lnTo>
                  <a:lnTo>
                    <a:pt x="894" y="853"/>
                  </a:lnTo>
                  <a:lnTo>
                    <a:pt x="894" y="854"/>
                  </a:lnTo>
                  <a:lnTo>
                    <a:pt x="894" y="855"/>
                  </a:lnTo>
                  <a:lnTo>
                    <a:pt x="894" y="856"/>
                  </a:lnTo>
                  <a:lnTo>
                    <a:pt x="893" y="856"/>
                  </a:lnTo>
                  <a:lnTo>
                    <a:pt x="892" y="857"/>
                  </a:lnTo>
                  <a:lnTo>
                    <a:pt x="891" y="856"/>
                  </a:lnTo>
                  <a:lnTo>
                    <a:pt x="891" y="857"/>
                  </a:lnTo>
                  <a:lnTo>
                    <a:pt x="894" y="859"/>
                  </a:lnTo>
                  <a:lnTo>
                    <a:pt x="894" y="860"/>
                  </a:lnTo>
                  <a:lnTo>
                    <a:pt x="894" y="861"/>
                  </a:lnTo>
                  <a:lnTo>
                    <a:pt x="897" y="864"/>
                  </a:lnTo>
                  <a:lnTo>
                    <a:pt x="898" y="865"/>
                  </a:lnTo>
                  <a:lnTo>
                    <a:pt x="902" y="885"/>
                  </a:lnTo>
                  <a:lnTo>
                    <a:pt x="902" y="888"/>
                  </a:lnTo>
                  <a:lnTo>
                    <a:pt x="902" y="899"/>
                  </a:lnTo>
                  <a:lnTo>
                    <a:pt x="902" y="899"/>
                  </a:lnTo>
                  <a:lnTo>
                    <a:pt x="902" y="901"/>
                  </a:lnTo>
                  <a:lnTo>
                    <a:pt x="902" y="902"/>
                  </a:lnTo>
                  <a:lnTo>
                    <a:pt x="902" y="903"/>
                  </a:lnTo>
                  <a:lnTo>
                    <a:pt x="904" y="905"/>
                  </a:lnTo>
                  <a:lnTo>
                    <a:pt x="904" y="906"/>
                  </a:lnTo>
                  <a:lnTo>
                    <a:pt x="905" y="907"/>
                  </a:lnTo>
                  <a:lnTo>
                    <a:pt x="906" y="911"/>
                  </a:lnTo>
                  <a:lnTo>
                    <a:pt x="906" y="912"/>
                  </a:lnTo>
                  <a:lnTo>
                    <a:pt x="906" y="914"/>
                  </a:lnTo>
                  <a:lnTo>
                    <a:pt x="911" y="920"/>
                  </a:lnTo>
                  <a:lnTo>
                    <a:pt x="912" y="922"/>
                  </a:lnTo>
                  <a:lnTo>
                    <a:pt x="911" y="924"/>
                  </a:lnTo>
                  <a:lnTo>
                    <a:pt x="909" y="927"/>
                  </a:lnTo>
                  <a:lnTo>
                    <a:pt x="909" y="929"/>
                  </a:lnTo>
                  <a:lnTo>
                    <a:pt x="909" y="929"/>
                  </a:lnTo>
                  <a:lnTo>
                    <a:pt x="909" y="930"/>
                  </a:lnTo>
                  <a:lnTo>
                    <a:pt x="909" y="931"/>
                  </a:lnTo>
                  <a:lnTo>
                    <a:pt x="910" y="935"/>
                  </a:lnTo>
                  <a:lnTo>
                    <a:pt x="910" y="936"/>
                  </a:lnTo>
                  <a:lnTo>
                    <a:pt x="911" y="937"/>
                  </a:lnTo>
                  <a:lnTo>
                    <a:pt x="912" y="936"/>
                  </a:lnTo>
                  <a:lnTo>
                    <a:pt x="912" y="937"/>
                  </a:lnTo>
                  <a:lnTo>
                    <a:pt x="914" y="938"/>
                  </a:lnTo>
                  <a:lnTo>
                    <a:pt x="915" y="939"/>
                  </a:lnTo>
                  <a:lnTo>
                    <a:pt x="916" y="941"/>
                  </a:lnTo>
                  <a:lnTo>
                    <a:pt x="917" y="945"/>
                  </a:lnTo>
                  <a:lnTo>
                    <a:pt x="918" y="949"/>
                  </a:lnTo>
                  <a:lnTo>
                    <a:pt x="919" y="953"/>
                  </a:lnTo>
                  <a:lnTo>
                    <a:pt x="919" y="954"/>
                  </a:lnTo>
                  <a:lnTo>
                    <a:pt x="921" y="954"/>
                  </a:lnTo>
                  <a:lnTo>
                    <a:pt x="930" y="955"/>
                  </a:lnTo>
                  <a:lnTo>
                    <a:pt x="935" y="957"/>
                  </a:lnTo>
                  <a:lnTo>
                    <a:pt x="937" y="957"/>
                  </a:lnTo>
                  <a:lnTo>
                    <a:pt x="938" y="957"/>
                  </a:lnTo>
                  <a:lnTo>
                    <a:pt x="940" y="957"/>
                  </a:lnTo>
                  <a:lnTo>
                    <a:pt x="940" y="957"/>
                  </a:lnTo>
                  <a:lnTo>
                    <a:pt x="941" y="957"/>
                  </a:lnTo>
                  <a:lnTo>
                    <a:pt x="942" y="958"/>
                  </a:lnTo>
                  <a:lnTo>
                    <a:pt x="944" y="958"/>
                  </a:lnTo>
                  <a:lnTo>
                    <a:pt x="947" y="957"/>
                  </a:lnTo>
                  <a:lnTo>
                    <a:pt x="948" y="957"/>
                  </a:lnTo>
                  <a:lnTo>
                    <a:pt x="951" y="957"/>
                  </a:lnTo>
                  <a:lnTo>
                    <a:pt x="952" y="957"/>
                  </a:lnTo>
                  <a:lnTo>
                    <a:pt x="954" y="958"/>
                  </a:lnTo>
                  <a:lnTo>
                    <a:pt x="955" y="961"/>
                  </a:lnTo>
                  <a:lnTo>
                    <a:pt x="955" y="962"/>
                  </a:lnTo>
                  <a:lnTo>
                    <a:pt x="954" y="962"/>
                  </a:lnTo>
                  <a:lnTo>
                    <a:pt x="954" y="962"/>
                  </a:lnTo>
                  <a:lnTo>
                    <a:pt x="954" y="967"/>
                  </a:lnTo>
                  <a:lnTo>
                    <a:pt x="955" y="967"/>
                  </a:lnTo>
                  <a:lnTo>
                    <a:pt x="956" y="965"/>
                  </a:lnTo>
                  <a:lnTo>
                    <a:pt x="959" y="963"/>
                  </a:lnTo>
                  <a:lnTo>
                    <a:pt x="963" y="962"/>
                  </a:lnTo>
                  <a:lnTo>
                    <a:pt x="965" y="961"/>
                  </a:lnTo>
                  <a:lnTo>
                    <a:pt x="968" y="962"/>
                  </a:lnTo>
                  <a:lnTo>
                    <a:pt x="970" y="964"/>
                  </a:lnTo>
                  <a:lnTo>
                    <a:pt x="972" y="969"/>
                  </a:lnTo>
                  <a:lnTo>
                    <a:pt x="974" y="971"/>
                  </a:lnTo>
                  <a:lnTo>
                    <a:pt x="976" y="972"/>
                  </a:lnTo>
                  <a:lnTo>
                    <a:pt x="979" y="972"/>
                  </a:lnTo>
                  <a:lnTo>
                    <a:pt x="981" y="973"/>
                  </a:lnTo>
                  <a:lnTo>
                    <a:pt x="984" y="973"/>
                  </a:lnTo>
                  <a:lnTo>
                    <a:pt x="987" y="973"/>
                  </a:lnTo>
                  <a:lnTo>
                    <a:pt x="988" y="972"/>
                  </a:lnTo>
                  <a:lnTo>
                    <a:pt x="989" y="972"/>
                  </a:lnTo>
                  <a:lnTo>
                    <a:pt x="990" y="972"/>
                  </a:lnTo>
                  <a:lnTo>
                    <a:pt x="991" y="972"/>
                  </a:lnTo>
                  <a:lnTo>
                    <a:pt x="992" y="971"/>
                  </a:lnTo>
                  <a:lnTo>
                    <a:pt x="993" y="971"/>
                  </a:lnTo>
                  <a:lnTo>
                    <a:pt x="994" y="971"/>
                  </a:lnTo>
                  <a:lnTo>
                    <a:pt x="995" y="971"/>
                  </a:lnTo>
                  <a:lnTo>
                    <a:pt x="996" y="969"/>
                  </a:lnTo>
                  <a:lnTo>
                    <a:pt x="997" y="969"/>
                  </a:lnTo>
                  <a:lnTo>
                    <a:pt x="1000" y="969"/>
                  </a:lnTo>
                  <a:lnTo>
                    <a:pt x="1003" y="969"/>
                  </a:lnTo>
                  <a:lnTo>
                    <a:pt x="1002" y="969"/>
                  </a:lnTo>
                  <a:lnTo>
                    <a:pt x="1003" y="970"/>
                  </a:lnTo>
                  <a:lnTo>
                    <a:pt x="1007" y="970"/>
                  </a:lnTo>
                  <a:lnTo>
                    <a:pt x="1011" y="970"/>
                  </a:lnTo>
                  <a:lnTo>
                    <a:pt x="1026" y="972"/>
                  </a:lnTo>
                  <a:lnTo>
                    <a:pt x="1031" y="972"/>
                  </a:lnTo>
                  <a:lnTo>
                    <a:pt x="1032" y="972"/>
                  </a:lnTo>
                  <a:lnTo>
                    <a:pt x="1033" y="973"/>
                  </a:lnTo>
                  <a:lnTo>
                    <a:pt x="1033" y="974"/>
                  </a:lnTo>
                  <a:lnTo>
                    <a:pt x="1034" y="975"/>
                  </a:lnTo>
                  <a:lnTo>
                    <a:pt x="1036" y="975"/>
                  </a:lnTo>
                  <a:lnTo>
                    <a:pt x="1040" y="976"/>
                  </a:lnTo>
                  <a:lnTo>
                    <a:pt x="1042" y="978"/>
                  </a:lnTo>
                  <a:lnTo>
                    <a:pt x="1045" y="984"/>
                  </a:lnTo>
                  <a:lnTo>
                    <a:pt x="1046" y="985"/>
                  </a:lnTo>
                  <a:lnTo>
                    <a:pt x="1048" y="985"/>
                  </a:lnTo>
                  <a:lnTo>
                    <a:pt x="1049" y="985"/>
                  </a:lnTo>
                  <a:lnTo>
                    <a:pt x="1050" y="986"/>
                  </a:lnTo>
                  <a:lnTo>
                    <a:pt x="1051" y="985"/>
                  </a:lnTo>
                  <a:lnTo>
                    <a:pt x="1051" y="985"/>
                  </a:lnTo>
                  <a:lnTo>
                    <a:pt x="1052" y="985"/>
                  </a:lnTo>
                  <a:lnTo>
                    <a:pt x="1053" y="986"/>
                  </a:lnTo>
                  <a:lnTo>
                    <a:pt x="1054" y="986"/>
                  </a:lnTo>
                  <a:lnTo>
                    <a:pt x="1056" y="986"/>
                  </a:lnTo>
                  <a:lnTo>
                    <a:pt x="1060" y="984"/>
                  </a:lnTo>
                  <a:lnTo>
                    <a:pt x="1064" y="983"/>
                  </a:lnTo>
                  <a:lnTo>
                    <a:pt x="1066" y="983"/>
                  </a:lnTo>
                  <a:lnTo>
                    <a:pt x="1074" y="981"/>
                  </a:lnTo>
                  <a:lnTo>
                    <a:pt x="1079" y="980"/>
                  </a:lnTo>
                  <a:lnTo>
                    <a:pt x="1081" y="982"/>
                  </a:lnTo>
                  <a:lnTo>
                    <a:pt x="1086" y="985"/>
                  </a:lnTo>
                  <a:lnTo>
                    <a:pt x="1091" y="987"/>
                  </a:lnTo>
                  <a:lnTo>
                    <a:pt x="1094" y="987"/>
                  </a:lnTo>
                  <a:lnTo>
                    <a:pt x="1103" y="986"/>
                  </a:lnTo>
                  <a:lnTo>
                    <a:pt x="1106" y="987"/>
                  </a:lnTo>
                  <a:lnTo>
                    <a:pt x="1110" y="991"/>
                  </a:lnTo>
                  <a:lnTo>
                    <a:pt x="1113" y="992"/>
                  </a:lnTo>
                  <a:lnTo>
                    <a:pt x="1115" y="990"/>
                  </a:lnTo>
                  <a:lnTo>
                    <a:pt x="1120" y="990"/>
                  </a:lnTo>
                  <a:lnTo>
                    <a:pt x="1123" y="989"/>
                  </a:lnTo>
                  <a:lnTo>
                    <a:pt x="1126" y="989"/>
                  </a:lnTo>
                  <a:lnTo>
                    <a:pt x="1128" y="989"/>
                  </a:lnTo>
                  <a:lnTo>
                    <a:pt x="1128" y="991"/>
                  </a:lnTo>
                  <a:lnTo>
                    <a:pt x="1131" y="992"/>
                  </a:lnTo>
                  <a:lnTo>
                    <a:pt x="1132" y="992"/>
                  </a:lnTo>
                  <a:lnTo>
                    <a:pt x="1134" y="993"/>
                  </a:lnTo>
                  <a:lnTo>
                    <a:pt x="1135" y="993"/>
                  </a:lnTo>
                  <a:lnTo>
                    <a:pt x="1136" y="991"/>
                  </a:lnTo>
                  <a:lnTo>
                    <a:pt x="1135" y="990"/>
                  </a:lnTo>
                  <a:lnTo>
                    <a:pt x="1135" y="989"/>
                  </a:lnTo>
                  <a:lnTo>
                    <a:pt x="1135" y="988"/>
                  </a:lnTo>
                  <a:lnTo>
                    <a:pt x="1137" y="988"/>
                  </a:lnTo>
                  <a:lnTo>
                    <a:pt x="1140" y="987"/>
                  </a:lnTo>
                  <a:lnTo>
                    <a:pt x="1141" y="988"/>
                  </a:lnTo>
                  <a:lnTo>
                    <a:pt x="1143" y="988"/>
                  </a:lnTo>
                  <a:lnTo>
                    <a:pt x="1142" y="989"/>
                  </a:lnTo>
                  <a:lnTo>
                    <a:pt x="1142" y="990"/>
                  </a:lnTo>
                  <a:lnTo>
                    <a:pt x="1143" y="992"/>
                  </a:lnTo>
                  <a:lnTo>
                    <a:pt x="1147" y="992"/>
                  </a:lnTo>
                  <a:lnTo>
                    <a:pt x="1149" y="993"/>
                  </a:lnTo>
                  <a:lnTo>
                    <a:pt x="1151" y="993"/>
                  </a:lnTo>
                  <a:lnTo>
                    <a:pt x="1154" y="994"/>
                  </a:lnTo>
                  <a:lnTo>
                    <a:pt x="1155" y="994"/>
                  </a:lnTo>
                  <a:lnTo>
                    <a:pt x="1155" y="993"/>
                  </a:lnTo>
                  <a:lnTo>
                    <a:pt x="1153" y="993"/>
                  </a:lnTo>
                  <a:lnTo>
                    <a:pt x="1154" y="993"/>
                  </a:lnTo>
                  <a:lnTo>
                    <a:pt x="1153" y="992"/>
                  </a:lnTo>
                  <a:lnTo>
                    <a:pt x="1152" y="992"/>
                  </a:lnTo>
                  <a:lnTo>
                    <a:pt x="1151" y="992"/>
                  </a:lnTo>
                  <a:lnTo>
                    <a:pt x="1151" y="991"/>
                  </a:lnTo>
                  <a:lnTo>
                    <a:pt x="1150" y="991"/>
                  </a:lnTo>
                  <a:lnTo>
                    <a:pt x="1150" y="989"/>
                  </a:lnTo>
                  <a:lnTo>
                    <a:pt x="1150" y="988"/>
                  </a:lnTo>
                  <a:lnTo>
                    <a:pt x="1150" y="986"/>
                  </a:lnTo>
                  <a:lnTo>
                    <a:pt x="1151" y="985"/>
                  </a:lnTo>
                  <a:lnTo>
                    <a:pt x="1152" y="984"/>
                  </a:lnTo>
                  <a:lnTo>
                    <a:pt x="1153" y="984"/>
                  </a:lnTo>
                  <a:lnTo>
                    <a:pt x="1158" y="982"/>
                  </a:lnTo>
                  <a:lnTo>
                    <a:pt x="1159" y="982"/>
                  </a:lnTo>
                  <a:lnTo>
                    <a:pt x="1160" y="982"/>
                  </a:lnTo>
                  <a:lnTo>
                    <a:pt x="1162" y="983"/>
                  </a:lnTo>
                  <a:lnTo>
                    <a:pt x="1165" y="985"/>
                  </a:lnTo>
                  <a:lnTo>
                    <a:pt x="1165" y="986"/>
                  </a:lnTo>
                  <a:lnTo>
                    <a:pt x="1165" y="991"/>
                  </a:lnTo>
                  <a:lnTo>
                    <a:pt x="1165" y="992"/>
                  </a:lnTo>
                  <a:lnTo>
                    <a:pt x="1167" y="993"/>
                  </a:lnTo>
                  <a:lnTo>
                    <a:pt x="1166" y="995"/>
                  </a:lnTo>
                  <a:lnTo>
                    <a:pt x="1167" y="996"/>
                  </a:lnTo>
                  <a:lnTo>
                    <a:pt x="1175" y="997"/>
                  </a:lnTo>
                  <a:lnTo>
                    <a:pt x="1184" y="999"/>
                  </a:lnTo>
                  <a:lnTo>
                    <a:pt x="1197" y="1001"/>
                  </a:lnTo>
                  <a:lnTo>
                    <a:pt x="1207" y="1005"/>
                  </a:lnTo>
                  <a:lnTo>
                    <a:pt x="1208" y="1008"/>
                  </a:lnTo>
                  <a:lnTo>
                    <a:pt x="1208" y="1009"/>
                  </a:lnTo>
                  <a:lnTo>
                    <a:pt x="1213" y="1009"/>
                  </a:lnTo>
                  <a:lnTo>
                    <a:pt x="1225" y="1014"/>
                  </a:lnTo>
                  <a:lnTo>
                    <a:pt x="1227" y="1012"/>
                  </a:lnTo>
                  <a:lnTo>
                    <a:pt x="1226" y="1011"/>
                  </a:lnTo>
                  <a:lnTo>
                    <a:pt x="1229" y="1009"/>
                  </a:lnTo>
                  <a:lnTo>
                    <a:pt x="1231" y="1009"/>
                  </a:lnTo>
                  <a:lnTo>
                    <a:pt x="1231" y="1009"/>
                  </a:lnTo>
                  <a:lnTo>
                    <a:pt x="1231" y="1008"/>
                  </a:lnTo>
                  <a:lnTo>
                    <a:pt x="1232" y="1007"/>
                  </a:lnTo>
                  <a:lnTo>
                    <a:pt x="1233" y="1005"/>
                  </a:lnTo>
                  <a:lnTo>
                    <a:pt x="1234" y="1004"/>
                  </a:lnTo>
                  <a:lnTo>
                    <a:pt x="1233" y="1004"/>
                  </a:lnTo>
                  <a:lnTo>
                    <a:pt x="1232" y="1003"/>
                  </a:lnTo>
                  <a:lnTo>
                    <a:pt x="1230" y="1002"/>
                  </a:lnTo>
                  <a:lnTo>
                    <a:pt x="1232" y="1001"/>
                  </a:lnTo>
                  <a:lnTo>
                    <a:pt x="1233" y="1001"/>
                  </a:lnTo>
                  <a:lnTo>
                    <a:pt x="1235" y="1002"/>
                  </a:lnTo>
                  <a:lnTo>
                    <a:pt x="1237" y="1002"/>
                  </a:lnTo>
                  <a:lnTo>
                    <a:pt x="1236" y="1001"/>
                  </a:lnTo>
                  <a:lnTo>
                    <a:pt x="1235" y="1001"/>
                  </a:lnTo>
                  <a:lnTo>
                    <a:pt x="1235" y="1000"/>
                  </a:lnTo>
                  <a:lnTo>
                    <a:pt x="1235" y="999"/>
                  </a:lnTo>
                  <a:lnTo>
                    <a:pt x="1236" y="998"/>
                  </a:lnTo>
                  <a:lnTo>
                    <a:pt x="1237" y="998"/>
                  </a:lnTo>
                  <a:lnTo>
                    <a:pt x="1238" y="1000"/>
                  </a:lnTo>
                  <a:lnTo>
                    <a:pt x="1238" y="1001"/>
                  </a:lnTo>
                  <a:lnTo>
                    <a:pt x="1238" y="1002"/>
                  </a:lnTo>
                  <a:lnTo>
                    <a:pt x="1241" y="995"/>
                  </a:lnTo>
                  <a:lnTo>
                    <a:pt x="1242" y="988"/>
                  </a:lnTo>
                  <a:lnTo>
                    <a:pt x="1242" y="980"/>
                  </a:lnTo>
                  <a:lnTo>
                    <a:pt x="1243" y="972"/>
                  </a:lnTo>
                  <a:lnTo>
                    <a:pt x="1243" y="969"/>
                  </a:lnTo>
                  <a:lnTo>
                    <a:pt x="1243" y="967"/>
                  </a:lnTo>
                  <a:lnTo>
                    <a:pt x="1243" y="966"/>
                  </a:lnTo>
                  <a:lnTo>
                    <a:pt x="1244" y="965"/>
                  </a:lnTo>
                  <a:lnTo>
                    <a:pt x="1245" y="964"/>
                  </a:lnTo>
                  <a:lnTo>
                    <a:pt x="1245" y="962"/>
                  </a:lnTo>
                  <a:lnTo>
                    <a:pt x="1244" y="958"/>
                  </a:lnTo>
                  <a:lnTo>
                    <a:pt x="1244" y="955"/>
                  </a:lnTo>
                  <a:lnTo>
                    <a:pt x="1245" y="953"/>
                  </a:lnTo>
                  <a:lnTo>
                    <a:pt x="1246" y="953"/>
                  </a:lnTo>
                  <a:lnTo>
                    <a:pt x="1248" y="953"/>
                  </a:lnTo>
                  <a:lnTo>
                    <a:pt x="1250" y="952"/>
                  </a:lnTo>
                  <a:lnTo>
                    <a:pt x="1251" y="951"/>
                  </a:lnTo>
                  <a:lnTo>
                    <a:pt x="1251" y="950"/>
                  </a:lnTo>
                  <a:lnTo>
                    <a:pt x="1252" y="944"/>
                  </a:lnTo>
                  <a:lnTo>
                    <a:pt x="1253" y="937"/>
                  </a:lnTo>
                  <a:lnTo>
                    <a:pt x="1253" y="931"/>
                  </a:lnTo>
                  <a:lnTo>
                    <a:pt x="1254" y="928"/>
                  </a:lnTo>
                  <a:lnTo>
                    <a:pt x="1255" y="922"/>
                  </a:lnTo>
                  <a:lnTo>
                    <a:pt x="1256" y="920"/>
                  </a:lnTo>
                  <a:lnTo>
                    <a:pt x="1257" y="917"/>
                  </a:lnTo>
                  <a:lnTo>
                    <a:pt x="1259" y="915"/>
                  </a:lnTo>
                  <a:lnTo>
                    <a:pt x="1268" y="913"/>
                  </a:lnTo>
                  <a:lnTo>
                    <a:pt x="1270" y="911"/>
                  </a:lnTo>
                  <a:lnTo>
                    <a:pt x="1271" y="910"/>
                  </a:lnTo>
                  <a:lnTo>
                    <a:pt x="1273" y="910"/>
                  </a:lnTo>
                  <a:lnTo>
                    <a:pt x="1276" y="909"/>
                  </a:lnTo>
                  <a:lnTo>
                    <a:pt x="1277" y="908"/>
                  </a:lnTo>
                  <a:lnTo>
                    <a:pt x="1277" y="907"/>
                  </a:lnTo>
                  <a:lnTo>
                    <a:pt x="1278" y="905"/>
                  </a:lnTo>
                  <a:lnTo>
                    <a:pt x="1282" y="906"/>
                  </a:lnTo>
                  <a:lnTo>
                    <a:pt x="1285" y="907"/>
                  </a:lnTo>
                  <a:lnTo>
                    <a:pt x="1287" y="907"/>
                  </a:lnTo>
                  <a:lnTo>
                    <a:pt x="1289" y="907"/>
                  </a:lnTo>
                  <a:lnTo>
                    <a:pt x="1289" y="905"/>
                  </a:lnTo>
                  <a:lnTo>
                    <a:pt x="1288" y="904"/>
                  </a:lnTo>
                  <a:lnTo>
                    <a:pt x="1287" y="901"/>
                  </a:lnTo>
                  <a:lnTo>
                    <a:pt x="1288" y="900"/>
                  </a:lnTo>
                  <a:lnTo>
                    <a:pt x="1291" y="898"/>
                  </a:lnTo>
                  <a:lnTo>
                    <a:pt x="1292" y="897"/>
                  </a:lnTo>
                  <a:lnTo>
                    <a:pt x="1291" y="896"/>
                  </a:lnTo>
                  <a:lnTo>
                    <a:pt x="1291" y="895"/>
                  </a:lnTo>
                  <a:lnTo>
                    <a:pt x="1291" y="894"/>
                  </a:lnTo>
                  <a:lnTo>
                    <a:pt x="1292" y="893"/>
                  </a:lnTo>
                  <a:lnTo>
                    <a:pt x="1293" y="892"/>
                  </a:lnTo>
                  <a:lnTo>
                    <a:pt x="1294" y="892"/>
                  </a:lnTo>
                  <a:lnTo>
                    <a:pt x="1295" y="891"/>
                  </a:lnTo>
                  <a:lnTo>
                    <a:pt x="1296" y="891"/>
                  </a:lnTo>
                  <a:lnTo>
                    <a:pt x="1296" y="891"/>
                  </a:lnTo>
                  <a:lnTo>
                    <a:pt x="1298" y="891"/>
                  </a:lnTo>
                  <a:lnTo>
                    <a:pt x="1299" y="891"/>
                  </a:lnTo>
                  <a:lnTo>
                    <a:pt x="1299" y="891"/>
                  </a:lnTo>
                  <a:lnTo>
                    <a:pt x="1299" y="890"/>
                  </a:lnTo>
                  <a:lnTo>
                    <a:pt x="1300" y="889"/>
                  </a:lnTo>
                  <a:lnTo>
                    <a:pt x="1301" y="889"/>
                  </a:lnTo>
                  <a:lnTo>
                    <a:pt x="1314" y="887"/>
                  </a:lnTo>
                  <a:lnTo>
                    <a:pt x="1315" y="887"/>
                  </a:lnTo>
                  <a:lnTo>
                    <a:pt x="1315" y="886"/>
                  </a:lnTo>
                  <a:lnTo>
                    <a:pt x="1316" y="886"/>
                  </a:lnTo>
                  <a:lnTo>
                    <a:pt x="1317" y="886"/>
                  </a:lnTo>
                  <a:lnTo>
                    <a:pt x="1318" y="886"/>
                  </a:lnTo>
                  <a:lnTo>
                    <a:pt x="1319" y="886"/>
                  </a:lnTo>
                  <a:lnTo>
                    <a:pt x="1322" y="886"/>
                  </a:lnTo>
                  <a:lnTo>
                    <a:pt x="1323" y="886"/>
                  </a:lnTo>
                  <a:lnTo>
                    <a:pt x="1323" y="885"/>
                  </a:lnTo>
                  <a:lnTo>
                    <a:pt x="1323" y="885"/>
                  </a:lnTo>
                  <a:lnTo>
                    <a:pt x="1324" y="883"/>
                  </a:lnTo>
                  <a:lnTo>
                    <a:pt x="1325" y="883"/>
                  </a:lnTo>
                  <a:lnTo>
                    <a:pt x="1326" y="883"/>
                  </a:lnTo>
                  <a:lnTo>
                    <a:pt x="1330" y="883"/>
                  </a:lnTo>
                  <a:lnTo>
                    <a:pt x="1336" y="883"/>
                  </a:lnTo>
                  <a:lnTo>
                    <a:pt x="1343" y="883"/>
                  </a:lnTo>
                  <a:lnTo>
                    <a:pt x="1346" y="883"/>
                  </a:lnTo>
                  <a:lnTo>
                    <a:pt x="1349" y="883"/>
                  </a:lnTo>
                  <a:lnTo>
                    <a:pt x="1351" y="883"/>
                  </a:lnTo>
                  <a:lnTo>
                    <a:pt x="1352" y="883"/>
                  </a:lnTo>
                  <a:lnTo>
                    <a:pt x="1353" y="883"/>
                  </a:lnTo>
                  <a:lnTo>
                    <a:pt x="1354" y="884"/>
                  </a:lnTo>
                  <a:lnTo>
                    <a:pt x="1354" y="884"/>
                  </a:lnTo>
                  <a:lnTo>
                    <a:pt x="1355" y="883"/>
                  </a:lnTo>
                  <a:lnTo>
                    <a:pt x="1356" y="879"/>
                  </a:lnTo>
                  <a:lnTo>
                    <a:pt x="1357" y="867"/>
                  </a:lnTo>
                  <a:lnTo>
                    <a:pt x="1358" y="865"/>
                  </a:lnTo>
                  <a:lnTo>
                    <a:pt x="1359" y="865"/>
                  </a:lnTo>
                  <a:lnTo>
                    <a:pt x="1362" y="865"/>
                  </a:lnTo>
                  <a:lnTo>
                    <a:pt x="1363" y="864"/>
                  </a:lnTo>
                  <a:lnTo>
                    <a:pt x="1363" y="862"/>
                  </a:lnTo>
                  <a:lnTo>
                    <a:pt x="1363" y="860"/>
                  </a:lnTo>
                  <a:lnTo>
                    <a:pt x="1362" y="860"/>
                  </a:lnTo>
                  <a:lnTo>
                    <a:pt x="1362" y="858"/>
                  </a:lnTo>
                  <a:lnTo>
                    <a:pt x="1361" y="848"/>
                  </a:lnTo>
                  <a:lnTo>
                    <a:pt x="1361" y="847"/>
                  </a:lnTo>
                  <a:lnTo>
                    <a:pt x="1362" y="846"/>
                  </a:lnTo>
                  <a:lnTo>
                    <a:pt x="1362" y="844"/>
                  </a:lnTo>
                  <a:lnTo>
                    <a:pt x="1362" y="844"/>
                  </a:lnTo>
                  <a:lnTo>
                    <a:pt x="1363" y="844"/>
                  </a:lnTo>
                  <a:lnTo>
                    <a:pt x="1365" y="843"/>
                  </a:lnTo>
                  <a:lnTo>
                    <a:pt x="1367" y="843"/>
                  </a:lnTo>
                  <a:lnTo>
                    <a:pt x="1368" y="844"/>
                  </a:lnTo>
                  <a:lnTo>
                    <a:pt x="1365" y="837"/>
                  </a:lnTo>
                  <a:lnTo>
                    <a:pt x="1364" y="836"/>
                  </a:lnTo>
                  <a:lnTo>
                    <a:pt x="1363" y="835"/>
                  </a:lnTo>
                  <a:lnTo>
                    <a:pt x="1362" y="834"/>
                  </a:lnTo>
                  <a:lnTo>
                    <a:pt x="1361" y="834"/>
                  </a:lnTo>
                  <a:lnTo>
                    <a:pt x="1360" y="833"/>
                  </a:lnTo>
                  <a:lnTo>
                    <a:pt x="1358" y="831"/>
                  </a:lnTo>
                  <a:lnTo>
                    <a:pt x="1357" y="831"/>
                  </a:lnTo>
                  <a:lnTo>
                    <a:pt x="1356" y="831"/>
                  </a:lnTo>
                  <a:lnTo>
                    <a:pt x="1352" y="832"/>
                  </a:lnTo>
                  <a:lnTo>
                    <a:pt x="1351" y="832"/>
                  </a:lnTo>
                  <a:lnTo>
                    <a:pt x="1349" y="832"/>
                  </a:lnTo>
                  <a:lnTo>
                    <a:pt x="1348" y="832"/>
                  </a:lnTo>
                  <a:lnTo>
                    <a:pt x="1344" y="834"/>
                  </a:lnTo>
                  <a:lnTo>
                    <a:pt x="1342" y="834"/>
                  </a:lnTo>
                  <a:lnTo>
                    <a:pt x="1338" y="835"/>
                  </a:lnTo>
                  <a:lnTo>
                    <a:pt x="1336" y="835"/>
                  </a:lnTo>
                  <a:lnTo>
                    <a:pt x="1333" y="834"/>
                  </a:lnTo>
                  <a:lnTo>
                    <a:pt x="1331" y="833"/>
                  </a:lnTo>
                  <a:lnTo>
                    <a:pt x="1331" y="833"/>
                  </a:lnTo>
                  <a:lnTo>
                    <a:pt x="1329" y="834"/>
                  </a:lnTo>
                  <a:lnTo>
                    <a:pt x="1328" y="833"/>
                  </a:lnTo>
                  <a:lnTo>
                    <a:pt x="1325" y="830"/>
                  </a:lnTo>
                  <a:lnTo>
                    <a:pt x="1326" y="830"/>
                  </a:lnTo>
                  <a:lnTo>
                    <a:pt x="1327" y="829"/>
                  </a:lnTo>
                  <a:lnTo>
                    <a:pt x="1327" y="828"/>
                  </a:lnTo>
                  <a:lnTo>
                    <a:pt x="1328" y="828"/>
                  </a:lnTo>
                  <a:lnTo>
                    <a:pt x="1328" y="826"/>
                  </a:lnTo>
                  <a:lnTo>
                    <a:pt x="1327" y="825"/>
                  </a:lnTo>
                  <a:lnTo>
                    <a:pt x="1326" y="823"/>
                  </a:lnTo>
                  <a:lnTo>
                    <a:pt x="1329" y="814"/>
                  </a:lnTo>
                  <a:lnTo>
                    <a:pt x="1330" y="811"/>
                  </a:lnTo>
                  <a:lnTo>
                    <a:pt x="1329" y="806"/>
                  </a:lnTo>
                  <a:lnTo>
                    <a:pt x="1329" y="799"/>
                  </a:lnTo>
                  <a:lnTo>
                    <a:pt x="1328" y="795"/>
                  </a:lnTo>
                  <a:lnTo>
                    <a:pt x="1328" y="788"/>
                  </a:lnTo>
                  <a:lnTo>
                    <a:pt x="1328" y="782"/>
                  </a:lnTo>
                  <a:lnTo>
                    <a:pt x="1326" y="775"/>
                  </a:lnTo>
                  <a:lnTo>
                    <a:pt x="1324" y="769"/>
                  </a:lnTo>
                  <a:lnTo>
                    <a:pt x="1325" y="758"/>
                  </a:lnTo>
                  <a:lnTo>
                    <a:pt x="1327" y="750"/>
                  </a:lnTo>
                  <a:lnTo>
                    <a:pt x="1326" y="748"/>
                  </a:lnTo>
                  <a:lnTo>
                    <a:pt x="1324" y="747"/>
                  </a:lnTo>
                  <a:lnTo>
                    <a:pt x="1312" y="749"/>
                  </a:lnTo>
                  <a:lnTo>
                    <a:pt x="1310" y="748"/>
                  </a:lnTo>
                  <a:lnTo>
                    <a:pt x="1307" y="742"/>
                  </a:lnTo>
                  <a:lnTo>
                    <a:pt x="1305" y="741"/>
                  </a:lnTo>
                  <a:lnTo>
                    <a:pt x="1305" y="739"/>
                  </a:lnTo>
                  <a:lnTo>
                    <a:pt x="1304" y="738"/>
                  </a:lnTo>
                  <a:lnTo>
                    <a:pt x="1303" y="738"/>
                  </a:lnTo>
                  <a:lnTo>
                    <a:pt x="1302" y="737"/>
                  </a:lnTo>
                  <a:lnTo>
                    <a:pt x="1300" y="737"/>
                  </a:lnTo>
                  <a:lnTo>
                    <a:pt x="1299" y="736"/>
                  </a:lnTo>
                  <a:lnTo>
                    <a:pt x="1299" y="735"/>
                  </a:lnTo>
                  <a:lnTo>
                    <a:pt x="1299" y="734"/>
                  </a:lnTo>
                  <a:lnTo>
                    <a:pt x="1296" y="734"/>
                  </a:lnTo>
                  <a:lnTo>
                    <a:pt x="1286" y="731"/>
                  </a:lnTo>
                  <a:lnTo>
                    <a:pt x="1280" y="728"/>
                  </a:lnTo>
                  <a:lnTo>
                    <a:pt x="1278" y="727"/>
                  </a:lnTo>
                  <a:lnTo>
                    <a:pt x="1273" y="727"/>
                  </a:lnTo>
                  <a:lnTo>
                    <a:pt x="1270" y="726"/>
                  </a:lnTo>
                  <a:lnTo>
                    <a:pt x="1267" y="725"/>
                  </a:lnTo>
                  <a:lnTo>
                    <a:pt x="1263" y="723"/>
                  </a:lnTo>
                  <a:lnTo>
                    <a:pt x="1261" y="722"/>
                  </a:lnTo>
                  <a:lnTo>
                    <a:pt x="1259" y="719"/>
                  </a:lnTo>
                  <a:lnTo>
                    <a:pt x="1254" y="716"/>
                  </a:lnTo>
                  <a:lnTo>
                    <a:pt x="1251" y="711"/>
                  </a:lnTo>
                  <a:lnTo>
                    <a:pt x="1243" y="704"/>
                  </a:lnTo>
                  <a:lnTo>
                    <a:pt x="1241" y="702"/>
                  </a:lnTo>
                  <a:lnTo>
                    <a:pt x="1239" y="696"/>
                  </a:lnTo>
                  <a:lnTo>
                    <a:pt x="1237" y="694"/>
                  </a:lnTo>
                  <a:lnTo>
                    <a:pt x="1237" y="694"/>
                  </a:lnTo>
                  <a:lnTo>
                    <a:pt x="1237" y="692"/>
                  </a:lnTo>
                  <a:lnTo>
                    <a:pt x="1236" y="690"/>
                  </a:lnTo>
                  <a:lnTo>
                    <a:pt x="1233" y="683"/>
                  </a:lnTo>
                  <a:lnTo>
                    <a:pt x="1232" y="682"/>
                  </a:lnTo>
                  <a:lnTo>
                    <a:pt x="1231" y="681"/>
                  </a:lnTo>
                  <a:lnTo>
                    <a:pt x="1230" y="680"/>
                  </a:lnTo>
                  <a:lnTo>
                    <a:pt x="1229" y="680"/>
                  </a:lnTo>
                  <a:lnTo>
                    <a:pt x="1229" y="679"/>
                  </a:lnTo>
                  <a:lnTo>
                    <a:pt x="1230" y="679"/>
                  </a:lnTo>
                  <a:lnTo>
                    <a:pt x="1230" y="678"/>
                  </a:lnTo>
                  <a:lnTo>
                    <a:pt x="1231" y="677"/>
                  </a:lnTo>
                  <a:lnTo>
                    <a:pt x="1231" y="676"/>
                  </a:lnTo>
                  <a:lnTo>
                    <a:pt x="1230" y="676"/>
                  </a:lnTo>
                  <a:lnTo>
                    <a:pt x="1229" y="675"/>
                  </a:lnTo>
                  <a:lnTo>
                    <a:pt x="1229" y="674"/>
                  </a:lnTo>
                  <a:lnTo>
                    <a:pt x="1228" y="672"/>
                  </a:lnTo>
                  <a:lnTo>
                    <a:pt x="1227" y="671"/>
                  </a:lnTo>
                  <a:lnTo>
                    <a:pt x="1226" y="671"/>
                  </a:lnTo>
                  <a:lnTo>
                    <a:pt x="1225" y="671"/>
                  </a:lnTo>
                  <a:lnTo>
                    <a:pt x="1224" y="671"/>
                  </a:lnTo>
                  <a:lnTo>
                    <a:pt x="1223" y="669"/>
                  </a:lnTo>
                  <a:lnTo>
                    <a:pt x="1223" y="667"/>
                  </a:lnTo>
                  <a:lnTo>
                    <a:pt x="1223" y="666"/>
                  </a:lnTo>
                  <a:lnTo>
                    <a:pt x="1222" y="664"/>
                  </a:lnTo>
                  <a:lnTo>
                    <a:pt x="1221" y="662"/>
                  </a:lnTo>
                  <a:lnTo>
                    <a:pt x="1220" y="660"/>
                  </a:lnTo>
                  <a:lnTo>
                    <a:pt x="1220" y="658"/>
                  </a:lnTo>
                  <a:lnTo>
                    <a:pt x="1221" y="655"/>
                  </a:lnTo>
                  <a:lnTo>
                    <a:pt x="1221" y="653"/>
                  </a:lnTo>
                  <a:lnTo>
                    <a:pt x="1220" y="651"/>
                  </a:lnTo>
                  <a:lnTo>
                    <a:pt x="1219" y="651"/>
                  </a:lnTo>
                  <a:lnTo>
                    <a:pt x="1217" y="650"/>
                  </a:lnTo>
                  <a:lnTo>
                    <a:pt x="1215" y="649"/>
                  </a:lnTo>
                  <a:lnTo>
                    <a:pt x="1209" y="641"/>
                  </a:lnTo>
                  <a:lnTo>
                    <a:pt x="1203" y="634"/>
                  </a:lnTo>
                  <a:lnTo>
                    <a:pt x="1198" y="628"/>
                  </a:lnTo>
                  <a:lnTo>
                    <a:pt x="1193" y="622"/>
                  </a:lnTo>
                  <a:lnTo>
                    <a:pt x="1189" y="616"/>
                  </a:lnTo>
                  <a:lnTo>
                    <a:pt x="1182" y="609"/>
                  </a:lnTo>
                  <a:lnTo>
                    <a:pt x="1187" y="605"/>
                  </a:lnTo>
                  <a:lnTo>
                    <a:pt x="1193" y="598"/>
                  </a:lnTo>
                  <a:lnTo>
                    <a:pt x="1204" y="585"/>
                  </a:lnTo>
                  <a:lnTo>
                    <a:pt x="1211" y="577"/>
                  </a:lnTo>
                  <a:lnTo>
                    <a:pt x="1215" y="571"/>
                  </a:lnTo>
                  <a:lnTo>
                    <a:pt x="1222" y="562"/>
                  </a:lnTo>
                  <a:lnTo>
                    <a:pt x="1229" y="555"/>
                  </a:lnTo>
                  <a:lnTo>
                    <a:pt x="1237" y="545"/>
                  </a:lnTo>
                  <a:lnTo>
                    <a:pt x="1246" y="533"/>
                  </a:lnTo>
                  <a:lnTo>
                    <a:pt x="1253" y="525"/>
                  </a:lnTo>
                  <a:lnTo>
                    <a:pt x="1254" y="524"/>
                  </a:lnTo>
                  <a:lnTo>
                    <a:pt x="1254" y="523"/>
                  </a:lnTo>
                  <a:lnTo>
                    <a:pt x="1254" y="522"/>
                  </a:lnTo>
                  <a:lnTo>
                    <a:pt x="1254" y="522"/>
                  </a:lnTo>
                  <a:lnTo>
                    <a:pt x="1255" y="522"/>
                  </a:lnTo>
                  <a:lnTo>
                    <a:pt x="1254" y="515"/>
                  </a:lnTo>
                  <a:lnTo>
                    <a:pt x="1254" y="514"/>
                  </a:lnTo>
                  <a:lnTo>
                    <a:pt x="1256" y="512"/>
                  </a:lnTo>
                  <a:lnTo>
                    <a:pt x="1256" y="509"/>
                  </a:lnTo>
                  <a:lnTo>
                    <a:pt x="1256" y="507"/>
                  </a:lnTo>
                  <a:lnTo>
                    <a:pt x="1256" y="506"/>
                  </a:lnTo>
                  <a:lnTo>
                    <a:pt x="1255" y="503"/>
                  </a:lnTo>
                  <a:lnTo>
                    <a:pt x="1253" y="501"/>
                  </a:lnTo>
                  <a:lnTo>
                    <a:pt x="1253" y="500"/>
                  </a:lnTo>
                  <a:lnTo>
                    <a:pt x="1253" y="498"/>
                  </a:lnTo>
                  <a:lnTo>
                    <a:pt x="1253" y="495"/>
                  </a:lnTo>
                  <a:lnTo>
                    <a:pt x="1251" y="492"/>
                  </a:lnTo>
                  <a:lnTo>
                    <a:pt x="1250" y="490"/>
                  </a:lnTo>
                  <a:lnTo>
                    <a:pt x="1250" y="488"/>
                  </a:lnTo>
                  <a:lnTo>
                    <a:pt x="1250" y="484"/>
                  </a:lnTo>
                  <a:lnTo>
                    <a:pt x="1250" y="483"/>
                  </a:lnTo>
                  <a:lnTo>
                    <a:pt x="1247" y="480"/>
                  </a:lnTo>
                  <a:lnTo>
                    <a:pt x="1245" y="479"/>
                  </a:lnTo>
                  <a:lnTo>
                    <a:pt x="1244" y="478"/>
                  </a:lnTo>
                  <a:lnTo>
                    <a:pt x="1240" y="477"/>
                  </a:lnTo>
                  <a:lnTo>
                    <a:pt x="1231" y="476"/>
                  </a:lnTo>
                  <a:lnTo>
                    <a:pt x="1217" y="474"/>
                  </a:lnTo>
                  <a:lnTo>
                    <a:pt x="1204" y="472"/>
                  </a:lnTo>
                  <a:lnTo>
                    <a:pt x="1191" y="470"/>
                  </a:lnTo>
                  <a:lnTo>
                    <a:pt x="1183" y="468"/>
                  </a:lnTo>
                  <a:lnTo>
                    <a:pt x="1181" y="467"/>
                  </a:lnTo>
                  <a:lnTo>
                    <a:pt x="1180" y="460"/>
                  </a:lnTo>
                  <a:lnTo>
                    <a:pt x="1179" y="456"/>
                  </a:lnTo>
                  <a:lnTo>
                    <a:pt x="1179" y="453"/>
                  </a:lnTo>
                  <a:lnTo>
                    <a:pt x="1180" y="447"/>
                  </a:lnTo>
                  <a:lnTo>
                    <a:pt x="1179" y="438"/>
                  </a:lnTo>
                  <a:lnTo>
                    <a:pt x="1179" y="435"/>
                  </a:lnTo>
                  <a:lnTo>
                    <a:pt x="1179" y="429"/>
                  </a:lnTo>
                  <a:lnTo>
                    <a:pt x="1179" y="427"/>
                  </a:lnTo>
                  <a:lnTo>
                    <a:pt x="1179" y="426"/>
                  </a:lnTo>
                  <a:lnTo>
                    <a:pt x="1179" y="425"/>
                  </a:lnTo>
                  <a:lnTo>
                    <a:pt x="1179" y="424"/>
                  </a:lnTo>
                  <a:lnTo>
                    <a:pt x="1179" y="422"/>
                  </a:lnTo>
                  <a:lnTo>
                    <a:pt x="1179" y="421"/>
                  </a:lnTo>
                  <a:lnTo>
                    <a:pt x="1178" y="421"/>
                  </a:lnTo>
                  <a:lnTo>
                    <a:pt x="1178" y="420"/>
                  </a:lnTo>
                  <a:lnTo>
                    <a:pt x="1179" y="420"/>
                  </a:lnTo>
                  <a:lnTo>
                    <a:pt x="1180" y="417"/>
                  </a:lnTo>
                  <a:lnTo>
                    <a:pt x="1181" y="416"/>
                  </a:lnTo>
                  <a:lnTo>
                    <a:pt x="1182" y="409"/>
                  </a:lnTo>
                  <a:lnTo>
                    <a:pt x="1182" y="401"/>
                  </a:lnTo>
                  <a:lnTo>
                    <a:pt x="1179" y="392"/>
                  </a:lnTo>
                  <a:lnTo>
                    <a:pt x="1176" y="380"/>
                  </a:lnTo>
                  <a:lnTo>
                    <a:pt x="1174" y="370"/>
                  </a:lnTo>
                  <a:lnTo>
                    <a:pt x="1170" y="360"/>
                  </a:lnTo>
                  <a:lnTo>
                    <a:pt x="1167" y="351"/>
                  </a:lnTo>
                  <a:lnTo>
                    <a:pt x="1165" y="342"/>
                  </a:lnTo>
                  <a:lnTo>
                    <a:pt x="1163" y="335"/>
                  </a:lnTo>
                  <a:lnTo>
                    <a:pt x="1161" y="330"/>
                  </a:lnTo>
                  <a:lnTo>
                    <a:pt x="1161" y="323"/>
                  </a:lnTo>
                  <a:lnTo>
                    <a:pt x="1162" y="321"/>
                  </a:lnTo>
                  <a:lnTo>
                    <a:pt x="1166" y="317"/>
                  </a:lnTo>
                  <a:lnTo>
                    <a:pt x="1170" y="310"/>
                  </a:lnTo>
                  <a:lnTo>
                    <a:pt x="1174" y="306"/>
                  </a:lnTo>
                  <a:lnTo>
                    <a:pt x="1176" y="303"/>
                  </a:lnTo>
                  <a:lnTo>
                    <a:pt x="1179" y="301"/>
                  </a:lnTo>
                  <a:lnTo>
                    <a:pt x="1181" y="299"/>
                  </a:lnTo>
                  <a:lnTo>
                    <a:pt x="1182" y="298"/>
                  </a:lnTo>
                  <a:lnTo>
                    <a:pt x="1182" y="296"/>
                  </a:lnTo>
                  <a:lnTo>
                    <a:pt x="1182" y="295"/>
                  </a:lnTo>
                  <a:lnTo>
                    <a:pt x="1182" y="293"/>
                  </a:lnTo>
                  <a:lnTo>
                    <a:pt x="1182" y="291"/>
                  </a:lnTo>
                  <a:lnTo>
                    <a:pt x="1183" y="290"/>
                  </a:lnTo>
                  <a:lnTo>
                    <a:pt x="1187" y="290"/>
                  </a:lnTo>
                  <a:lnTo>
                    <a:pt x="1188" y="290"/>
                  </a:lnTo>
                  <a:lnTo>
                    <a:pt x="1189" y="288"/>
                  </a:lnTo>
                  <a:lnTo>
                    <a:pt x="1188" y="288"/>
                  </a:lnTo>
                  <a:lnTo>
                    <a:pt x="1187" y="287"/>
                  </a:lnTo>
                  <a:lnTo>
                    <a:pt x="1185" y="287"/>
                  </a:lnTo>
                  <a:lnTo>
                    <a:pt x="1182" y="286"/>
                  </a:lnTo>
                  <a:lnTo>
                    <a:pt x="1180" y="286"/>
                  </a:lnTo>
                  <a:lnTo>
                    <a:pt x="1175" y="286"/>
                  </a:lnTo>
                  <a:lnTo>
                    <a:pt x="1169" y="286"/>
                  </a:lnTo>
                  <a:lnTo>
                    <a:pt x="1163" y="283"/>
                  </a:lnTo>
                  <a:lnTo>
                    <a:pt x="1158" y="278"/>
                  </a:lnTo>
                  <a:lnTo>
                    <a:pt x="1157" y="271"/>
                  </a:lnTo>
                  <a:lnTo>
                    <a:pt x="1158" y="268"/>
                  </a:lnTo>
                  <a:lnTo>
                    <a:pt x="1159" y="263"/>
                  </a:lnTo>
                  <a:lnTo>
                    <a:pt x="1159" y="260"/>
                  </a:lnTo>
                  <a:lnTo>
                    <a:pt x="1158" y="246"/>
                  </a:lnTo>
                  <a:lnTo>
                    <a:pt x="1157" y="239"/>
                  </a:lnTo>
                  <a:lnTo>
                    <a:pt x="1157" y="237"/>
                  </a:lnTo>
                  <a:lnTo>
                    <a:pt x="1157" y="232"/>
                  </a:lnTo>
                  <a:lnTo>
                    <a:pt x="1159" y="228"/>
                  </a:lnTo>
                  <a:lnTo>
                    <a:pt x="1161" y="225"/>
                  </a:lnTo>
                  <a:lnTo>
                    <a:pt x="1164" y="224"/>
                  </a:lnTo>
                  <a:lnTo>
                    <a:pt x="1167" y="221"/>
                  </a:lnTo>
                  <a:lnTo>
                    <a:pt x="1168" y="220"/>
                  </a:lnTo>
                  <a:lnTo>
                    <a:pt x="1168" y="218"/>
                  </a:lnTo>
                  <a:lnTo>
                    <a:pt x="1174" y="217"/>
                  </a:lnTo>
                  <a:lnTo>
                    <a:pt x="1181" y="217"/>
                  </a:lnTo>
                  <a:lnTo>
                    <a:pt x="1186" y="216"/>
                  </a:lnTo>
                  <a:lnTo>
                    <a:pt x="1185" y="215"/>
                  </a:lnTo>
                  <a:lnTo>
                    <a:pt x="1180" y="208"/>
                  </a:lnTo>
                  <a:lnTo>
                    <a:pt x="1179" y="205"/>
                  </a:lnTo>
                  <a:lnTo>
                    <a:pt x="1178" y="204"/>
                  </a:lnTo>
                  <a:lnTo>
                    <a:pt x="1177" y="203"/>
                  </a:lnTo>
                  <a:lnTo>
                    <a:pt x="1175" y="203"/>
                  </a:lnTo>
                  <a:lnTo>
                    <a:pt x="1175" y="202"/>
                  </a:lnTo>
                  <a:lnTo>
                    <a:pt x="1175" y="201"/>
                  </a:lnTo>
                  <a:lnTo>
                    <a:pt x="1174" y="200"/>
                  </a:lnTo>
                  <a:lnTo>
                    <a:pt x="1173" y="199"/>
                  </a:lnTo>
                  <a:lnTo>
                    <a:pt x="1172" y="199"/>
                  </a:lnTo>
                  <a:lnTo>
                    <a:pt x="1174" y="197"/>
                  </a:lnTo>
                  <a:lnTo>
                    <a:pt x="1175" y="196"/>
                  </a:lnTo>
                  <a:lnTo>
                    <a:pt x="1179" y="195"/>
                  </a:lnTo>
                  <a:lnTo>
                    <a:pt x="1181" y="195"/>
                  </a:lnTo>
                  <a:lnTo>
                    <a:pt x="1182" y="194"/>
                  </a:lnTo>
                  <a:lnTo>
                    <a:pt x="1186" y="190"/>
                  </a:lnTo>
                  <a:lnTo>
                    <a:pt x="1186" y="189"/>
                  </a:lnTo>
                  <a:lnTo>
                    <a:pt x="1187" y="188"/>
                  </a:lnTo>
                  <a:lnTo>
                    <a:pt x="1188" y="188"/>
                  </a:lnTo>
                  <a:lnTo>
                    <a:pt x="1189" y="188"/>
                  </a:lnTo>
                  <a:lnTo>
                    <a:pt x="1190" y="188"/>
                  </a:lnTo>
                  <a:lnTo>
                    <a:pt x="1190" y="187"/>
                  </a:lnTo>
                  <a:lnTo>
                    <a:pt x="1191" y="186"/>
                  </a:lnTo>
                  <a:lnTo>
                    <a:pt x="1191" y="185"/>
                  </a:lnTo>
                  <a:lnTo>
                    <a:pt x="1191" y="182"/>
                  </a:lnTo>
                  <a:lnTo>
                    <a:pt x="1191" y="180"/>
                  </a:lnTo>
                  <a:lnTo>
                    <a:pt x="1193" y="178"/>
                  </a:lnTo>
                  <a:lnTo>
                    <a:pt x="1196" y="177"/>
                  </a:lnTo>
                  <a:lnTo>
                    <a:pt x="1197" y="174"/>
                  </a:lnTo>
                  <a:lnTo>
                    <a:pt x="1198" y="172"/>
                  </a:lnTo>
                  <a:lnTo>
                    <a:pt x="1200" y="172"/>
                  </a:lnTo>
                  <a:lnTo>
                    <a:pt x="1200" y="169"/>
                  </a:lnTo>
                  <a:lnTo>
                    <a:pt x="1200" y="165"/>
                  </a:lnTo>
                  <a:lnTo>
                    <a:pt x="1200" y="164"/>
                  </a:lnTo>
                  <a:lnTo>
                    <a:pt x="1200" y="162"/>
                  </a:lnTo>
                  <a:lnTo>
                    <a:pt x="1200" y="161"/>
                  </a:lnTo>
                  <a:lnTo>
                    <a:pt x="1200" y="161"/>
                  </a:lnTo>
                  <a:lnTo>
                    <a:pt x="1201" y="160"/>
                  </a:lnTo>
                  <a:lnTo>
                    <a:pt x="1201" y="159"/>
                  </a:lnTo>
                  <a:lnTo>
                    <a:pt x="1201" y="157"/>
                  </a:lnTo>
                  <a:lnTo>
                    <a:pt x="1202" y="154"/>
                  </a:lnTo>
                  <a:lnTo>
                    <a:pt x="1203" y="149"/>
                  </a:lnTo>
                  <a:lnTo>
                    <a:pt x="1204" y="148"/>
                  </a:lnTo>
                  <a:lnTo>
                    <a:pt x="1206" y="146"/>
                  </a:lnTo>
                  <a:lnTo>
                    <a:pt x="1205" y="145"/>
                  </a:lnTo>
                  <a:lnTo>
                    <a:pt x="1205" y="144"/>
                  </a:lnTo>
                  <a:lnTo>
                    <a:pt x="1205" y="143"/>
                  </a:lnTo>
                  <a:lnTo>
                    <a:pt x="1205" y="142"/>
                  </a:lnTo>
                  <a:lnTo>
                    <a:pt x="1205" y="141"/>
                  </a:lnTo>
                  <a:lnTo>
                    <a:pt x="1202" y="138"/>
                  </a:lnTo>
                  <a:lnTo>
                    <a:pt x="1201" y="138"/>
                  </a:lnTo>
                  <a:lnTo>
                    <a:pt x="1202" y="138"/>
                  </a:lnTo>
                  <a:lnTo>
                    <a:pt x="1203" y="137"/>
                  </a:lnTo>
                  <a:lnTo>
                    <a:pt x="1203" y="136"/>
                  </a:lnTo>
                  <a:lnTo>
                    <a:pt x="1202" y="135"/>
                  </a:lnTo>
                  <a:lnTo>
                    <a:pt x="1202" y="133"/>
                  </a:lnTo>
                  <a:lnTo>
                    <a:pt x="1202" y="131"/>
                  </a:lnTo>
                  <a:lnTo>
                    <a:pt x="1202" y="130"/>
                  </a:lnTo>
                  <a:lnTo>
                    <a:pt x="1204" y="129"/>
                  </a:lnTo>
                  <a:lnTo>
                    <a:pt x="1205" y="129"/>
                  </a:lnTo>
                  <a:lnTo>
                    <a:pt x="1207" y="128"/>
                  </a:lnTo>
                  <a:lnTo>
                    <a:pt x="1208" y="128"/>
                  </a:lnTo>
                  <a:lnTo>
                    <a:pt x="1209" y="126"/>
                  </a:lnTo>
                  <a:lnTo>
                    <a:pt x="1208" y="121"/>
                  </a:lnTo>
                  <a:lnTo>
                    <a:pt x="1209" y="119"/>
                  </a:lnTo>
                  <a:lnTo>
                    <a:pt x="1209" y="118"/>
                  </a:lnTo>
                  <a:lnTo>
                    <a:pt x="1211" y="116"/>
                  </a:lnTo>
                  <a:lnTo>
                    <a:pt x="1212" y="115"/>
                  </a:lnTo>
                  <a:lnTo>
                    <a:pt x="1212" y="113"/>
                  </a:lnTo>
                  <a:lnTo>
                    <a:pt x="1213" y="111"/>
                  </a:lnTo>
                  <a:lnTo>
                    <a:pt x="1214" y="108"/>
                  </a:lnTo>
                  <a:lnTo>
                    <a:pt x="1216" y="107"/>
                  </a:lnTo>
                  <a:lnTo>
                    <a:pt x="1216" y="105"/>
                  </a:lnTo>
                  <a:lnTo>
                    <a:pt x="1216" y="103"/>
                  </a:lnTo>
                  <a:lnTo>
                    <a:pt x="1215" y="99"/>
                  </a:lnTo>
                  <a:lnTo>
                    <a:pt x="1214" y="98"/>
                  </a:lnTo>
                  <a:lnTo>
                    <a:pt x="1213" y="96"/>
                  </a:lnTo>
                  <a:lnTo>
                    <a:pt x="1212" y="94"/>
                  </a:lnTo>
                  <a:lnTo>
                    <a:pt x="1212" y="91"/>
                  </a:lnTo>
                  <a:lnTo>
                    <a:pt x="1212" y="91"/>
                  </a:lnTo>
                  <a:lnTo>
                    <a:pt x="1213" y="90"/>
                  </a:lnTo>
                  <a:lnTo>
                    <a:pt x="1214" y="89"/>
                  </a:lnTo>
                  <a:lnTo>
                    <a:pt x="1214" y="87"/>
                  </a:lnTo>
                  <a:lnTo>
                    <a:pt x="1214" y="84"/>
                  </a:lnTo>
                  <a:lnTo>
                    <a:pt x="1214" y="83"/>
                  </a:lnTo>
                  <a:lnTo>
                    <a:pt x="1214" y="83"/>
                  </a:lnTo>
                  <a:lnTo>
                    <a:pt x="1214" y="81"/>
                  </a:lnTo>
                  <a:lnTo>
                    <a:pt x="1214" y="79"/>
                  </a:lnTo>
                  <a:lnTo>
                    <a:pt x="1214" y="77"/>
                  </a:lnTo>
                  <a:lnTo>
                    <a:pt x="1213" y="75"/>
                  </a:lnTo>
                  <a:lnTo>
                    <a:pt x="1213" y="74"/>
                  </a:lnTo>
                  <a:lnTo>
                    <a:pt x="1212" y="72"/>
                  </a:lnTo>
                  <a:lnTo>
                    <a:pt x="1211" y="70"/>
                  </a:lnTo>
                  <a:lnTo>
                    <a:pt x="1210" y="68"/>
                  </a:lnTo>
                  <a:lnTo>
                    <a:pt x="1208" y="67"/>
                  </a:lnTo>
                  <a:lnTo>
                    <a:pt x="1207" y="67"/>
                  </a:lnTo>
                  <a:lnTo>
                    <a:pt x="1205" y="67"/>
                  </a:lnTo>
                  <a:lnTo>
                    <a:pt x="1204" y="66"/>
                  </a:lnTo>
                  <a:lnTo>
                    <a:pt x="1205" y="65"/>
                  </a:lnTo>
                  <a:lnTo>
                    <a:pt x="1206" y="63"/>
                  </a:lnTo>
                  <a:lnTo>
                    <a:pt x="1207" y="62"/>
                  </a:lnTo>
                  <a:lnTo>
                    <a:pt x="1207" y="61"/>
                  </a:lnTo>
                  <a:lnTo>
                    <a:pt x="1207" y="59"/>
                  </a:lnTo>
                  <a:lnTo>
                    <a:pt x="1207" y="59"/>
                  </a:lnTo>
                  <a:lnTo>
                    <a:pt x="1208" y="58"/>
                  </a:lnTo>
                  <a:lnTo>
                    <a:pt x="1209" y="57"/>
                  </a:lnTo>
                  <a:lnTo>
                    <a:pt x="1209" y="56"/>
                  </a:lnTo>
                  <a:lnTo>
                    <a:pt x="1210" y="55"/>
                  </a:lnTo>
                  <a:lnTo>
                    <a:pt x="1210" y="54"/>
                  </a:lnTo>
                  <a:lnTo>
                    <a:pt x="1210" y="53"/>
                  </a:lnTo>
                  <a:lnTo>
                    <a:pt x="1210" y="53"/>
                  </a:lnTo>
                  <a:lnTo>
                    <a:pt x="1211" y="52"/>
                  </a:lnTo>
                  <a:lnTo>
                    <a:pt x="1211" y="52"/>
                  </a:lnTo>
                  <a:lnTo>
                    <a:pt x="1211" y="49"/>
                  </a:lnTo>
                  <a:lnTo>
                    <a:pt x="1210" y="43"/>
                  </a:lnTo>
                  <a:lnTo>
                    <a:pt x="1209" y="41"/>
                  </a:lnTo>
                  <a:lnTo>
                    <a:pt x="1208" y="40"/>
                  </a:lnTo>
                  <a:lnTo>
                    <a:pt x="1208" y="37"/>
                  </a:lnTo>
                  <a:lnTo>
                    <a:pt x="1208" y="36"/>
                  </a:lnTo>
                  <a:lnTo>
                    <a:pt x="1208" y="36"/>
                  </a:lnTo>
                  <a:lnTo>
                    <a:pt x="1207" y="35"/>
                  </a:lnTo>
                  <a:lnTo>
                    <a:pt x="1206" y="34"/>
                  </a:lnTo>
                  <a:lnTo>
                    <a:pt x="1206" y="34"/>
                  </a:lnTo>
                  <a:lnTo>
                    <a:pt x="1206" y="33"/>
                  </a:lnTo>
                  <a:lnTo>
                    <a:pt x="1206" y="33"/>
                  </a:lnTo>
                  <a:lnTo>
                    <a:pt x="1206" y="32"/>
                  </a:lnTo>
                  <a:lnTo>
                    <a:pt x="1206" y="30"/>
                  </a:lnTo>
                  <a:lnTo>
                    <a:pt x="1206" y="26"/>
                  </a:lnTo>
                  <a:lnTo>
                    <a:pt x="1207" y="18"/>
                  </a:lnTo>
                  <a:lnTo>
                    <a:pt x="1207" y="16"/>
                  </a:lnTo>
                  <a:lnTo>
                    <a:pt x="1206" y="15"/>
                  </a:lnTo>
                  <a:lnTo>
                    <a:pt x="1207" y="14"/>
                  </a:lnTo>
                  <a:lnTo>
                    <a:pt x="1207" y="13"/>
                  </a:lnTo>
                  <a:lnTo>
                    <a:pt x="1208" y="12"/>
                  </a:lnTo>
                  <a:lnTo>
                    <a:pt x="1208" y="12"/>
                  </a:lnTo>
                  <a:lnTo>
                    <a:pt x="1208" y="11"/>
                  </a:lnTo>
                  <a:lnTo>
                    <a:pt x="1208" y="10"/>
                  </a:lnTo>
                  <a:lnTo>
                    <a:pt x="1208" y="9"/>
                  </a:lnTo>
                  <a:lnTo>
                    <a:pt x="1207" y="8"/>
                  </a:lnTo>
                  <a:lnTo>
                    <a:pt x="1206" y="5"/>
                  </a:lnTo>
                  <a:lnTo>
                    <a:pt x="1204" y="4"/>
                  </a:lnTo>
                  <a:lnTo>
                    <a:pt x="1200" y="4"/>
                  </a:lnTo>
                  <a:lnTo>
                    <a:pt x="1192" y="4"/>
                  </a:lnTo>
                  <a:lnTo>
                    <a:pt x="1183" y="4"/>
                  </a:lnTo>
                  <a:lnTo>
                    <a:pt x="1167" y="4"/>
                  </a:lnTo>
                  <a:lnTo>
                    <a:pt x="1158" y="4"/>
                  </a:lnTo>
                  <a:lnTo>
                    <a:pt x="1145" y="5"/>
                  </a:lnTo>
                  <a:lnTo>
                    <a:pt x="1143" y="3"/>
                  </a:lnTo>
                  <a:lnTo>
                    <a:pt x="1141" y="0"/>
                  </a:lnTo>
                  <a:lnTo>
                    <a:pt x="552" y="0"/>
                  </a:lnTo>
                  <a:lnTo>
                    <a:pt x="542" y="3"/>
                  </a:lnTo>
                  <a:lnTo>
                    <a:pt x="530" y="7"/>
                  </a:lnTo>
                  <a:lnTo>
                    <a:pt x="517" y="10"/>
                  </a:lnTo>
                  <a:lnTo>
                    <a:pt x="503" y="5"/>
                  </a:lnTo>
                  <a:lnTo>
                    <a:pt x="489" y="3"/>
                  </a:lnTo>
                  <a:lnTo>
                    <a:pt x="479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097">
              <a:extLst>
                <a:ext uri="{FF2B5EF4-FFF2-40B4-BE49-F238E27FC236}">
                  <a16:creationId xmlns:a16="http://schemas.microsoft.com/office/drawing/2014/main" id="{B1B16206-3571-9D57-6B39-615A1837CD4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52813" y="1714501"/>
              <a:ext cx="2495550" cy="2055813"/>
            </a:xfrm>
            <a:custGeom>
              <a:avLst/>
              <a:gdLst>
                <a:gd name="T0" fmla="*/ 882 w 1572"/>
                <a:gd name="T1" fmla="*/ 264 h 1295"/>
                <a:gd name="T2" fmla="*/ 703 w 1572"/>
                <a:gd name="T3" fmla="*/ 211 h 1295"/>
                <a:gd name="T4" fmla="*/ 514 w 1572"/>
                <a:gd name="T5" fmla="*/ 64 h 1295"/>
                <a:gd name="T6" fmla="*/ 254 w 1572"/>
                <a:gd name="T7" fmla="*/ 32 h 1295"/>
                <a:gd name="T8" fmla="*/ 221 w 1572"/>
                <a:gd name="T9" fmla="*/ 175 h 1295"/>
                <a:gd name="T10" fmla="*/ 28 w 1572"/>
                <a:gd name="T11" fmla="*/ 240 h 1295"/>
                <a:gd name="T12" fmla="*/ 19 w 1572"/>
                <a:gd name="T13" fmla="*/ 286 h 1295"/>
                <a:gd name="T14" fmla="*/ 5 w 1572"/>
                <a:gd name="T15" fmla="*/ 341 h 1295"/>
                <a:gd name="T16" fmla="*/ 6 w 1572"/>
                <a:gd name="T17" fmla="*/ 346 h 1295"/>
                <a:gd name="T18" fmla="*/ 20 w 1572"/>
                <a:gd name="T19" fmla="*/ 348 h 1295"/>
                <a:gd name="T20" fmla="*/ 48 w 1572"/>
                <a:gd name="T21" fmla="*/ 352 h 1295"/>
                <a:gd name="T22" fmla="*/ 73 w 1572"/>
                <a:gd name="T23" fmla="*/ 401 h 1295"/>
                <a:gd name="T24" fmla="*/ 140 w 1572"/>
                <a:gd name="T25" fmla="*/ 502 h 1295"/>
                <a:gd name="T26" fmla="*/ 166 w 1572"/>
                <a:gd name="T27" fmla="*/ 544 h 1295"/>
                <a:gd name="T28" fmla="*/ 191 w 1572"/>
                <a:gd name="T29" fmla="*/ 582 h 1295"/>
                <a:gd name="T30" fmla="*/ 198 w 1572"/>
                <a:gd name="T31" fmla="*/ 623 h 1295"/>
                <a:gd name="T32" fmla="*/ 236 w 1572"/>
                <a:gd name="T33" fmla="*/ 666 h 1295"/>
                <a:gd name="T34" fmla="*/ 257 w 1572"/>
                <a:gd name="T35" fmla="*/ 682 h 1295"/>
                <a:gd name="T36" fmla="*/ 290 w 1572"/>
                <a:gd name="T37" fmla="*/ 707 h 1295"/>
                <a:gd name="T38" fmla="*/ 310 w 1572"/>
                <a:gd name="T39" fmla="*/ 751 h 1295"/>
                <a:gd name="T40" fmla="*/ 325 w 1572"/>
                <a:gd name="T41" fmla="*/ 781 h 1295"/>
                <a:gd name="T42" fmla="*/ 336 w 1572"/>
                <a:gd name="T43" fmla="*/ 818 h 1295"/>
                <a:gd name="T44" fmla="*/ 332 w 1572"/>
                <a:gd name="T45" fmla="*/ 845 h 1295"/>
                <a:gd name="T46" fmla="*/ 336 w 1572"/>
                <a:gd name="T47" fmla="*/ 875 h 1295"/>
                <a:gd name="T48" fmla="*/ 347 w 1572"/>
                <a:gd name="T49" fmla="*/ 925 h 1295"/>
                <a:gd name="T50" fmla="*/ 363 w 1572"/>
                <a:gd name="T51" fmla="*/ 943 h 1295"/>
                <a:gd name="T52" fmla="*/ 373 w 1572"/>
                <a:gd name="T53" fmla="*/ 964 h 1295"/>
                <a:gd name="T54" fmla="*/ 414 w 1572"/>
                <a:gd name="T55" fmla="*/ 990 h 1295"/>
                <a:gd name="T56" fmla="*/ 451 w 1572"/>
                <a:gd name="T57" fmla="*/ 1025 h 1295"/>
                <a:gd name="T58" fmla="*/ 477 w 1572"/>
                <a:gd name="T59" fmla="*/ 1061 h 1295"/>
                <a:gd name="T60" fmla="*/ 489 w 1572"/>
                <a:gd name="T61" fmla="*/ 1094 h 1295"/>
                <a:gd name="T62" fmla="*/ 510 w 1572"/>
                <a:gd name="T63" fmla="*/ 1129 h 1295"/>
                <a:gd name="T64" fmla="*/ 522 w 1572"/>
                <a:gd name="T65" fmla="*/ 1155 h 1295"/>
                <a:gd name="T66" fmla="*/ 557 w 1572"/>
                <a:gd name="T67" fmla="*/ 1193 h 1295"/>
                <a:gd name="T68" fmla="*/ 581 w 1572"/>
                <a:gd name="T69" fmla="*/ 1238 h 1295"/>
                <a:gd name="T70" fmla="*/ 604 w 1572"/>
                <a:gd name="T71" fmla="*/ 1263 h 1295"/>
                <a:gd name="T72" fmla="*/ 625 w 1572"/>
                <a:gd name="T73" fmla="*/ 1286 h 1295"/>
                <a:gd name="T74" fmla="*/ 636 w 1572"/>
                <a:gd name="T75" fmla="*/ 1252 h 1295"/>
                <a:gd name="T76" fmla="*/ 672 w 1572"/>
                <a:gd name="T77" fmla="*/ 1208 h 1295"/>
                <a:gd name="T78" fmla="*/ 721 w 1572"/>
                <a:gd name="T79" fmla="*/ 1215 h 1295"/>
                <a:gd name="T80" fmla="*/ 941 w 1572"/>
                <a:gd name="T81" fmla="*/ 1249 h 1295"/>
                <a:gd name="T82" fmla="*/ 1203 w 1572"/>
                <a:gd name="T83" fmla="*/ 1103 h 1295"/>
                <a:gd name="T84" fmla="*/ 1527 w 1572"/>
                <a:gd name="T85" fmla="*/ 996 h 1295"/>
                <a:gd name="T86" fmla="*/ 1511 w 1572"/>
                <a:gd name="T87" fmla="*/ 797 h 1295"/>
                <a:gd name="T88" fmla="*/ 1297 w 1572"/>
                <a:gd name="T89" fmla="*/ 717 h 1295"/>
                <a:gd name="T90" fmla="*/ 1249 w 1572"/>
                <a:gd name="T91" fmla="*/ 658 h 1295"/>
                <a:gd name="T92" fmla="*/ 1249 w 1572"/>
                <a:gd name="T93" fmla="*/ 645 h 1295"/>
                <a:gd name="T94" fmla="*/ 1205 w 1572"/>
                <a:gd name="T95" fmla="*/ 616 h 1295"/>
                <a:gd name="T96" fmla="*/ 1183 w 1572"/>
                <a:gd name="T97" fmla="*/ 568 h 1295"/>
                <a:gd name="T98" fmla="*/ 1170 w 1572"/>
                <a:gd name="T99" fmla="*/ 554 h 1295"/>
                <a:gd name="T100" fmla="*/ 1151 w 1572"/>
                <a:gd name="T101" fmla="*/ 516 h 1295"/>
                <a:gd name="T102" fmla="*/ 1164 w 1572"/>
                <a:gd name="T103" fmla="*/ 508 h 1295"/>
                <a:gd name="T104" fmla="*/ 1158 w 1572"/>
                <a:gd name="T105" fmla="*/ 466 h 1295"/>
                <a:gd name="T106" fmla="*/ 1117 w 1572"/>
                <a:gd name="T107" fmla="*/ 425 h 1295"/>
                <a:gd name="T108" fmla="*/ 1105 w 1572"/>
                <a:gd name="T109" fmla="*/ 421 h 1295"/>
                <a:gd name="T110" fmla="*/ 1095 w 1572"/>
                <a:gd name="T111" fmla="*/ 405 h 1295"/>
                <a:gd name="T112" fmla="*/ 1093 w 1572"/>
                <a:gd name="T113" fmla="*/ 393 h 1295"/>
                <a:gd name="T114" fmla="*/ 1070 w 1572"/>
                <a:gd name="T115" fmla="*/ 388 h 1295"/>
                <a:gd name="T116" fmla="*/ 1062 w 1572"/>
                <a:gd name="T117" fmla="*/ 369 h 1295"/>
                <a:gd name="T118" fmla="*/ 1057 w 1572"/>
                <a:gd name="T119" fmla="*/ 359 h 1295"/>
                <a:gd name="T120" fmla="*/ 1041 w 1572"/>
                <a:gd name="T121" fmla="*/ 322 h 1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572" h="1295">
                  <a:moveTo>
                    <a:pt x="1007" y="310"/>
                  </a:moveTo>
                  <a:lnTo>
                    <a:pt x="994" y="310"/>
                  </a:lnTo>
                  <a:lnTo>
                    <a:pt x="981" y="310"/>
                  </a:lnTo>
                  <a:lnTo>
                    <a:pt x="976" y="310"/>
                  </a:lnTo>
                  <a:lnTo>
                    <a:pt x="976" y="307"/>
                  </a:lnTo>
                  <a:lnTo>
                    <a:pt x="976" y="306"/>
                  </a:lnTo>
                  <a:lnTo>
                    <a:pt x="974" y="305"/>
                  </a:lnTo>
                  <a:lnTo>
                    <a:pt x="972" y="304"/>
                  </a:lnTo>
                  <a:lnTo>
                    <a:pt x="970" y="302"/>
                  </a:lnTo>
                  <a:lnTo>
                    <a:pt x="969" y="299"/>
                  </a:lnTo>
                  <a:lnTo>
                    <a:pt x="968" y="297"/>
                  </a:lnTo>
                  <a:lnTo>
                    <a:pt x="968" y="292"/>
                  </a:lnTo>
                  <a:lnTo>
                    <a:pt x="968" y="290"/>
                  </a:lnTo>
                  <a:lnTo>
                    <a:pt x="964" y="279"/>
                  </a:lnTo>
                  <a:lnTo>
                    <a:pt x="961" y="273"/>
                  </a:lnTo>
                  <a:lnTo>
                    <a:pt x="959" y="271"/>
                  </a:lnTo>
                  <a:lnTo>
                    <a:pt x="955" y="270"/>
                  </a:lnTo>
                  <a:lnTo>
                    <a:pt x="948" y="269"/>
                  </a:lnTo>
                  <a:lnTo>
                    <a:pt x="940" y="268"/>
                  </a:lnTo>
                  <a:lnTo>
                    <a:pt x="933" y="267"/>
                  </a:lnTo>
                  <a:lnTo>
                    <a:pt x="926" y="266"/>
                  </a:lnTo>
                  <a:lnTo>
                    <a:pt x="917" y="266"/>
                  </a:lnTo>
                  <a:lnTo>
                    <a:pt x="909" y="264"/>
                  </a:lnTo>
                  <a:lnTo>
                    <a:pt x="900" y="263"/>
                  </a:lnTo>
                  <a:lnTo>
                    <a:pt x="891" y="262"/>
                  </a:lnTo>
                  <a:lnTo>
                    <a:pt x="890" y="263"/>
                  </a:lnTo>
                  <a:lnTo>
                    <a:pt x="886" y="264"/>
                  </a:lnTo>
                  <a:lnTo>
                    <a:pt x="884" y="264"/>
                  </a:lnTo>
                  <a:lnTo>
                    <a:pt x="882" y="264"/>
                  </a:lnTo>
                  <a:lnTo>
                    <a:pt x="879" y="265"/>
                  </a:lnTo>
                  <a:lnTo>
                    <a:pt x="871" y="264"/>
                  </a:lnTo>
                  <a:lnTo>
                    <a:pt x="866" y="264"/>
                  </a:lnTo>
                  <a:lnTo>
                    <a:pt x="860" y="263"/>
                  </a:lnTo>
                  <a:lnTo>
                    <a:pt x="854" y="262"/>
                  </a:lnTo>
                  <a:lnTo>
                    <a:pt x="849" y="262"/>
                  </a:lnTo>
                  <a:lnTo>
                    <a:pt x="841" y="261"/>
                  </a:lnTo>
                  <a:lnTo>
                    <a:pt x="833" y="260"/>
                  </a:lnTo>
                  <a:lnTo>
                    <a:pt x="826" y="259"/>
                  </a:lnTo>
                  <a:lnTo>
                    <a:pt x="818" y="259"/>
                  </a:lnTo>
                  <a:lnTo>
                    <a:pt x="810" y="259"/>
                  </a:lnTo>
                  <a:lnTo>
                    <a:pt x="803" y="258"/>
                  </a:lnTo>
                  <a:lnTo>
                    <a:pt x="795" y="258"/>
                  </a:lnTo>
                  <a:lnTo>
                    <a:pt x="787" y="257"/>
                  </a:lnTo>
                  <a:lnTo>
                    <a:pt x="781" y="257"/>
                  </a:lnTo>
                  <a:lnTo>
                    <a:pt x="775" y="256"/>
                  </a:lnTo>
                  <a:lnTo>
                    <a:pt x="769" y="255"/>
                  </a:lnTo>
                  <a:lnTo>
                    <a:pt x="764" y="255"/>
                  </a:lnTo>
                  <a:lnTo>
                    <a:pt x="757" y="254"/>
                  </a:lnTo>
                  <a:lnTo>
                    <a:pt x="756" y="254"/>
                  </a:lnTo>
                  <a:lnTo>
                    <a:pt x="756" y="253"/>
                  </a:lnTo>
                  <a:lnTo>
                    <a:pt x="755" y="253"/>
                  </a:lnTo>
                  <a:lnTo>
                    <a:pt x="749" y="249"/>
                  </a:lnTo>
                  <a:lnTo>
                    <a:pt x="742" y="243"/>
                  </a:lnTo>
                  <a:lnTo>
                    <a:pt x="735" y="237"/>
                  </a:lnTo>
                  <a:lnTo>
                    <a:pt x="727" y="231"/>
                  </a:lnTo>
                  <a:lnTo>
                    <a:pt x="721" y="226"/>
                  </a:lnTo>
                  <a:lnTo>
                    <a:pt x="712" y="219"/>
                  </a:lnTo>
                  <a:lnTo>
                    <a:pt x="703" y="211"/>
                  </a:lnTo>
                  <a:lnTo>
                    <a:pt x="695" y="204"/>
                  </a:lnTo>
                  <a:lnTo>
                    <a:pt x="690" y="201"/>
                  </a:lnTo>
                  <a:lnTo>
                    <a:pt x="687" y="197"/>
                  </a:lnTo>
                  <a:lnTo>
                    <a:pt x="679" y="191"/>
                  </a:lnTo>
                  <a:lnTo>
                    <a:pt x="670" y="184"/>
                  </a:lnTo>
                  <a:lnTo>
                    <a:pt x="661" y="177"/>
                  </a:lnTo>
                  <a:lnTo>
                    <a:pt x="653" y="170"/>
                  </a:lnTo>
                  <a:lnTo>
                    <a:pt x="646" y="164"/>
                  </a:lnTo>
                  <a:lnTo>
                    <a:pt x="639" y="159"/>
                  </a:lnTo>
                  <a:lnTo>
                    <a:pt x="633" y="153"/>
                  </a:lnTo>
                  <a:lnTo>
                    <a:pt x="626" y="148"/>
                  </a:lnTo>
                  <a:lnTo>
                    <a:pt x="617" y="142"/>
                  </a:lnTo>
                  <a:lnTo>
                    <a:pt x="613" y="137"/>
                  </a:lnTo>
                  <a:lnTo>
                    <a:pt x="611" y="135"/>
                  </a:lnTo>
                  <a:lnTo>
                    <a:pt x="604" y="130"/>
                  </a:lnTo>
                  <a:lnTo>
                    <a:pt x="596" y="124"/>
                  </a:lnTo>
                  <a:lnTo>
                    <a:pt x="590" y="117"/>
                  </a:lnTo>
                  <a:lnTo>
                    <a:pt x="584" y="111"/>
                  </a:lnTo>
                  <a:lnTo>
                    <a:pt x="577" y="107"/>
                  </a:lnTo>
                  <a:lnTo>
                    <a:pt x="571" y="101"/>
                  </a:lnTo>
                  <a:lnTo>
                    <a:pt x="565" y="95"/>
                  </a:lnTo>
                  <a:lnTo>
                    <a:pt x="560" y="91"/>
                  </a:lnTo>
                  <a:lnTo>
                    <a:pt x="553" y="87"/>
                  </a:lnTo>
                  <a:lnTo>
                    <a:pt x="547" y="84"/>
                  </a:lnTo>
                  <a:lnTo>
                    <a:pt x="540" y="79"/>
                  </a:lnTo>
                  <a:lnTo>
                    <a:pt x="533" y="75"/>
                  </a:lnTo>
                  <a:lnTo>
                    <a:pt x="527" y="71"/>
                  </a:lnTo>
                  <a:lnTo>
                    <a:pt x="520" y="68"/>
                  </a:lnTo>
                  <a:lnTo>
                    <a:pt x="514" y="64"/>
                  </a:lnTo>
                  <a:lnTo>
                    <a:pt x="508" y="60"/>
                  </a:lnTo>
                  <a:lnTo>
                    <a:pt x="500" y="55"/>
                  </a:lnTo>
                  <a:lnTo>
                    <a:pt x="494" y="52"/>
                  </a:lnTo>
                  <a:lnTo>
                    <a:pt x="487" y="47"/>
                  </a:lnTo>
                  <a:lnTo>
                    <a:pt x="481" y="45"/>
                  </a:lnTo>
                  <a:lnTo>
                    <a:pt x="475" y="40"/>
                  </a:lnTo>
                  <a:lnTo>
                    <a:pt x="468" y="36"/>
                  </a:lnTo>
                  <a:lnTo>
                    <a:pt x="461" y="32"/>
                  </a:lnTo>
                  <a:lnTo>
                    <a:pt x="455" y="28"/>
                  </a:lnTo>
                  <a:lnTo>
                    <a:pt x="448" y="24"/>
                  </a:lnTo>
                  <a:lnTo>
                    <a:pt x="441" y="20"/>
                  </a:lnTo>
                  <a:lnTo>
                    <a:pt x="437" y="17"/>
                  </a:lnTo>
                  <a:lnTo>
                    <a:pt x="432" y="16"/>
                  </a:lnTo>
                  <a:lnTo>
                    <a:pt x="406" y="11"/>
                  </a:lnTo>
                  <a:lnTo>
                    <a:pt x="401" y="10"/>
                  </a:lnTo>
                  <a:lnTo>
                    <a:pt x="386" y="7"/>
                  </a:lnTo>
                  <a:lnTo>
                    <a:pt x="372" y="5"/>
                  </a:lnTo>
                  <a:lnTo>
                    <a:pt x="357" y="3"/>
                  </a:lnTo>
                  <a:lnTo>
                    <a:pt x="342" y="0"/>
                  </a:lnTo>
                  <a:lnTo>
                    <a:pt x="341" y="0"/>
                  </a:lnTo>
                  <a:lnTo>
                    <a:pt x="340" y="0"/>
                  </a:lnTo>
                  <a:lnTo>
                    <a:pt x="338" y="2"/>
                  </a:lnTo>
                  <a:lnTo>
                    <a:pt x="330" y="9"/>
                  </a:lnTo>
                  <a:lnTo>
                    <a:pt x="328" y="11"/>
                  </a:lnTo>
                  <a:lnTo>
                    <a:pt x="319" y="14"/>
                  </a:lnTo>
                  <a:lnTo>
                    <a:pt x="302" y="18"/>
                  </a:lnTo>
                  <a:lnTo>
                    <a:pt x="286" y="23"/>
                  </a:lnTo>
                  <a:lnTo>
                    <a:pt x="269" y="28"/>
                  </a:lnTo>
                  <a:lnTo>
                    <a:pt x="254" y="32"/>
                  </a:lnTo>
                  <a:lnTo>
                    <a:pt x="252" y="33"/>
                  </a:lnTo>
                  <a:lnTo>
                    <a:pt x="238" y="38"/>
                  </a:lnTo>
                  <a:lnTo>
                    <a:pt x="233" y="39"/>
                  </a:lnTo>
                  <a:lnTo>
                    <a:pt x="215" y="45"/>
                  </a:lnTo>
                  <a:lnTo>
                    <a:pt x="196" y="49"/>
                  </a:lnTo>
                  <a:lnTo>
                    <a:pt x="181" y="54"/>
                  </a:lnTo>
                  <a:lnTo>
                    <a:pt x="178" y="55"/>
                  </a:lnTo>
                  <a:lnTo>
                    <a:pt x="188" y="66"/>
                  </a:lnTo>
                  <a:lnTo>
                    <a:pt x="197" y="76"/>
                  </a:lnTo>
                  <a:lnTo>
                    <a:pt x="197" y="77"/>
                  </a:lnTo>
                  <a:lnTo>
                    <a:pt x="207" y="87"/>
                  </a:lnTo>
                  <a:lnTo>
                    <a:pt x="217" y="97"/>
                  </a:lnTo>
                  <a:lnTo>
                    <a:pt x="217" y="98"/>
                  </a:lnTo>
                  <a:lnTo>
                    <a:pt x="218" y="98"/>
                  </a:lnTo>
                  <a:lnTo>
                    <a:pt x="218" y="99"/>
                  </a:lnTo>
                  <a:lnTo>
                    <a:pt x="227" y="109"/>
                  </a:lnTo>
                  <a:lnTo>
                    <a:pt x="234" y="117"/>
                  </a:lnTo>
                  <a:lnTo>
                    <a:pt x="243" y="128"/>
                  </a:lnTo>
                  <a:lnTo>
                    <a:pt x="250" y="137"/>
                  </a:lnTo>
                  <a:lnTo>
                    <a:pt x="254" y="141"/>
                  </a:lnTo>
                  <a:lnTo>
                    <a:pt x="253" y="142"/>
                  </a:lnTo>
                  <a:lnTo>
                    <a:pt x="249" y="145"/>
                  </a:lnTo>
                  <a:lnTo>
                    <a:pt x="239" y="150"/>
                  </a:lnTo>
                  <a:lnTo>
                    <a:pt x="231" y="154"/>
                  </a:lnTo>
                  <a:lnTo>
                    <a:pt x="230" y="156"/>
                  </a:lnTo>
                  <a:lnTo>
                    <a:pt x="228" y="157"/>
                  </a:lnTo>
                  <a:lnTo>
                    <a:pt x="227" y="163"/>
                  </a:lnTo>
                  <a:lnTo>
                    <a:pt x="224" y="170"/>
                  </a:lnTo>
                  <a:lnTo>
                    <a:pt x="221" y="175"/>
                  </a:lnTo>
                  <a:lnTo>
                    <a:pt x="218" y="184"/>
                  </a:lnTo>
                  <a:lnTo>
                    <a:pt x="216" y="185"/>
                  </a:lnTo>
                  <a:lnTo>
                    <a:pt x="208" y="187"/>
                  </a:lnTo>
                  <a:lnTo>
                    <a:pt x="197" y="189"/>
                  </a:lnTo>
                  <a:lnTo>
                    <a:pt x="187" y="192"/>
                  </a:lnTo>
                  <a:lnTo>
                    <a:pt x="176" y="194"/>
                  </a:lnTo>
                  <a:lnTo>
                    <a:pt x="169" y="196"/>
                  </a:lnTo>
                  <a:lnTo>
                    <a:pt x="163" y="196"/>
                  </a:lnTo>
                  <a:lnTo>
                    <a:pt x="161" y="197"/>
                  </a:lnTo>
                  <a:lnTo>
                    <a:pt x="159" y="199"/>
                  </a:lnTo>
                  <a:lnTo>
                    <a:pt x="155" y="206"/>
                  </a:lnTo>
                  <a:lnTo>
                    <a:pt x="151" y="212"/>
                  </a:lnTo>
                  <a:lnTo>
                    <a:pt x="147" y="219"/>
                  </a:lnTo>
                  <a:lnTo>
                    <a:pt x="142" y="228"/>
                  </a:lnTo>
                  <a:lnTo>
                    <a:pt x="136" y="233"/>
                  </a:lnTo>
                  <a:lnTo>
                    <a:pt x="127" y="240"/>
                  </a:lnTo>
                  <a:lnTo>
                    <a:pt x="120" y="247"/>
                  </a:lnTo>
                  <a:lnTo>
                    <a:pt x="111" y="253"/>
                  </a:lnTo>
                  <a:lnTo>
                    <a:pt x="110" y="254"/>
                  </a:lnTo>
                  <a:lnTo>
                    <a:pt x="108" y="254"/>
                  </a:lnTo>
                  <a:lnTo>
                    <a:pt x="100" y="253"/>
                  </a:lnTo>
                  <a:lnTo>
                    <a:pt x="91" y="251"/>
                  </a:lnTo>
                  <a:lnTo>
                    <a:pt x="87" y="250"/>
                  </a:lnTo>
                  <a:lnTo>
                    <a:pt x="79" y="249"/>
                  </a:lnTo>
                  <a:lnTo>
                    <a:pt x="67" y="247"/>
                  </a:lnTo>
                  <a:lnTo>
                    <a:pt x="57" y="245"/>
                  </a:lnTo>
                  <a:lnTo>
                    <a:pt x="45" y="243"/>
                  </a:lnTo>
                  <a:lnTo>
                    <a:pt x="37" y="242"/>
                  </a:lnTo>
                  <a:lnTo>
                    <a:pt x="28" y="240"/>
                  </a:lnTo>
                  <a:lnTo>
                    <a:pt x="28" y="242"/>
                  </a:lnTo>
                  <a:lnTo>
                    <a:pt x="28" y="243"/>
                  </a:lnTo>
                  <a:lnTo>
                    <a:pt x="29" y="244"/>
                  </a:lnTo>
                  <a:lnTo>
                    <a:pt x="28" y="244"/>
                  </a:lnTo>
                  <a:lnTo>
                    <a:pt x="28" y="245"/>
                  </a:lnTo>
                  <a:lnTo>
                    <a:pt x="27" y="244"/>
                  </a:lnTo>
                  <a:lnTo>
                    <a:pt x="27" y="245"/>
                  </a:lnTo>
                  <a:lnTo>
                    <a:pt x="27" y="248"/>
                  </a:lnTo>
                  <a:lnTo>
                    <a:pt x="27" y="249"/>
                  </a:lnTo>
                  <a:lnTo>
                    <a:pt x="25" y="250"/>
                  </a:lnTo>
                  <a:lnTo>
                    <a:pt x="24" y="250"/>
                  </a:lnTo>
                  <a:lnTo>
                    <a:pt x="24" y="252"/>
                  </a:lnTo>
                  <a:lnTo>
                    <a:pt x="24" y="255"/>
                  </a:lnTo>
                  <a:lnTo>
                    <a:pt x="24" y="256"/>
                  </a:lnTo>
                  <a:lnTo>
                    <a:pt x="22" y="263"/>
                  </a:lnTo>
                  <a:lnTo>
                    <a:pt x="22" y="265"/>
                  </a:lnTo>
                  <a:lnTo>
                    <a:pt x="21" y="266"/>
                  </a:lnTo>
                  <a:lnTo>
                    <a:pt x="21" y="267"/>
                  </a:lnTo>
                  <a:lnTo>
                    <a:pt x="21" y="270"/>
                  </a:lnTo>
                  <a:lnTo>
                    <a:pt x="21" y="274"/>
                  </a:lnTo>
                  <a:lnTo>
                    <a:pt x="19" y="277"/>
                  </a:lnTo>
                  <a:lnTo>
                    <a:pt x="18" y="279"/>
                  </a:lnTo>
                  <a:lnTo>
                    <a:pt x="18" y="280"/>
                  </a:lnTo>
                  <a:lnTo>
                    <a:pt x="20" y="281"/>
                  </a:lnTo>
                  <a:lnTo>
                    <a:pt x="20" y="281"/>
                  </a:lnTo>
                  <a:lnTo>
                    <a:pt x="19" y="283"/>
                  </a:lnTo>
                  <a:lnTo>
                    <a:pt x="19" y="284"/>
                  </a:lnTo>
                  <a:lnTo>
                    <a:pt x="19" y="285"/>
                  </a:lnTo>
                  <a:lnTo>
                    <a:pt x="19" y="286"/>
                  </a:lnTo>
                  <a:lnTo>
                    <a:pt x="18" y="288"/>
                  </a:lnTo>
                  <a:lnTo>
                    <a:pt x="18" y="289"/>
                  </a:lnTo>
                  <a:lnTo>
                    <a:pt x="18" y="291"/>
                  </a:lnTo>
                  <a:lnTo>
                    <a:pt x="17" y="294"/>
                  </a:lnTo>
                  <a:lnTo>
                    <a:pt x="16" y="299"/>
                  </a:lnTo>
                  <a:lnTo>
                    <a:pt x="16" y="303"/>
                  </a:lnTo>
                  <a:lnTo>
                    <a:pt x="17" y="306"/>
                  </a:lnTo>
                  <a:lnTo>
                    <a:pt x="17" y="311"/>
                  </a:lnTo>
                  <a:lnTo>
                    <a:pt x="16" y="314"/>
                  </a:lnTo>
                  <a:lnTo>
                    <a:pt x="15" y="316"/>
                  </a:lnTo>
                  <a:lnTo>
                    <a:pt x="14" y="319"/>
                  </a:lnTo>
                  <a:lnTo>
                    <a:pt x="13" y="321"/>
                  </a:lnTo>
                  <a:lnTo>
                    <a:pt x="12" y="324"/>
                  </a:lnTo>
                  <a:lnTo>
                    <a:pt x="10" y="328"/>
                  </a:lnTo>
                  <a:lnTo>
                    <a:pt x="9" y="330"/>
                  </a:lnTo>
                  <a:lnTo>
                    <a:pt x="8" y="332"/>
                  </a:lnTo>
                  <a:lnTo>
                    <a:pt x="9" y="332"/>
                  </a:lnTo>
                  <a:lnTo>
                    <a:pt x="9" y="333"/>
                  </a:lnTo>
                  <a:lnTo>
                    <a:pt x="8" y="333"/>
                  </a:lnTo>
                  <a:lnTo>
                    <a:pt x="8" y="332"/>
                  </a:lnTo>
                  <a:lnTo>
                    <a:pt x="7" y="337"/>
                  </a:lnTo>
                  <a:lnTo>
                    <a:pt x="7" y="337"/>
                  </a:lnTo>
                  <a:lnTo>
                    <a:pt x="6" y="338"/>
                  </a:lnTo>
                  <a:lnTo>
                    <a:pt x="6" y="339"/>
                  </a:lnTo>
                  <a:lnTo>
                    <a:pt x="6" y="340"/>
                  </a:lnTo>
                  <a:lnTo>
                    <a:pt x="7" y="340"/>
                  </a:lnTo>
                  <a:lnTo>
                    <a:pt x="6" y="341"/>
                  </a:lnTo>
                  <a:lnTo>
                    <a:pt x="6" y="342"/>
                  </a:lnTo>
                  <a:lnTo>
                    <a:pt x="5" y="341"/>
                  </a:lnTo>
                  <a:lnTo>
                    <a:pt x="5" y="340"/>
                  </a:lnTo>
                  <a:lnTo>
                    <a:pt x="4" y="340"/>
                  </a:lnTo>
                  <a:lnTo>
                    <a:pt x="4" y="341"/>
                  </a:lnTo>
                  <a:lnTo>
                    <a:pt x="3" y="341"/>
                  </a:lnTo>
                  <a:lnTo>
                    <a:pt x="3" y="342"/>
                  </a:lnTo>
                  <a:lnTo>
                    <a:pt x="4" y="342"/>
                  </a:lnTo>
                  <a:lnTo>
                    <a:pt x="3" y="343"/>
                  </a:lnTo>
                  <a:lnTo>
                    <a:pt x="2" y="343"/>
                  </a:lnTo>
                  <a:lnTo>
                    <a:pt x="2" y="344"/>
                  </a:lnTo>
                  <a:lnTo>
                    <a:pt x="1" y="344"/>
                  </a:lnTo>
                  <a:lnTo>
                    <a:pt x="1" y="345"/>
                  </a:lnTo>
                  <a:lnTo>
                    <a:pt x="0" y="345"/>
                  </a:lnTo>
                  <a:lnTo>
                    <a:pt x="1" y="346"/>
                  </a:lnTo>
                  <a:lnTo>
                    <a:pt x="0" y="347"/>
                  </a:lnTo>
                  <a:lnTo>
                    <a:pt x="1" y="346"/>
                  </a:lnTo>
                  <a:lnTo>
                    <a:pt x="2" y="347"/>
                  </a:lnTo>
                  <a:lnTo>
                    <a:pt x="2" y="349"/>
                  </a:lnTo>
                  <a:lnTo>
                    <a:pt x="2" y="350"/>
                  </a:lnTo>
                  <a:lnTo>
                    <a:pt x="3" y="352"/>
                  </a:lnTo>
                  <a:lnTo>
                    <a:pt x="3" y="352"/>
                  </a:lnTo>
                  <a:lnTo>
                    <a:pt x="4" y="352"/>
                  </a:lnTo>
                  <a:lnTo>
                    <a:pt x="5" y="352"/>
                  </a:lnTo>
                  <a:lnTo>
                    <a:pt x="5" y="351"/>
                  </a:lnTo>
                  <a:lnTo>
                    <a:pt x="6" y="349"/>
                  </a:lnTo>
                  <a:lnTo>
                    <a:pt x="6" y="350"/>
                  </a:lnTo>
                  <a:lnTo>
                    <a:pt x="7" y="349"/>
                  </a:lnTo>
                  <a:lnTo>
                    <a:pt x="7" y="348"/>
                  </a:lnTo>
                  <a:lnTo>
                    <a:pt x="6" y="347"/>
                  </a:lnTo>
                  <a:lnTo>
                    <a:pt x="6" y="346"/>
                  </a:lnTo>
                  <a:lnTo>
                    <a:pt x="7" y="345"/>
                  </a:lnTo>
                  <a:lnTo>
                    <a:pt x="8" y="345"/>
                  </a:lnTo>
                  <a:lnTo>
                    <a:pt x="8" y="345"/>
                  </a:lnTo>
                  <a:lnTo>
                    <a:pt x="8" y="345"/>
                  </a:lnTo>
                  <a:lnTo>
                    <a:pt x="9" y="345"/>
                  </a:lnTo>
                  <a:lnTo>
                    <a:pt x="9" y="345"/>
                  </a:lnTo>
                  <a:lnTo>
                    <a:pt x="9" y="345"/>
                  </a:lnTo>
                  <a:lnTo>
                    <a:pt x="10" y="345"/>
                  </a:lnTo>
                  <a:lnTo>
                    <a:pt x="10" y="345"/>
                  </a:lnTo>
                  <a:lnTo>
                    <a:pt x="11" y="345"/>
                  </a:lnTo>
                  <a:lnTo>
                    <a:pt x="11" y="345"/>
                  </a:lnTo>
                  <a:lnTo>
                    <a:pt x="12" y="345"/>
                  </a:lnTo>
                  <a:lnTo>
                    <a:pt x="12" y="346"/>
                  </a:lnTo>
                  <a:lnTo>
                    <a:pt x="13" y="345"/>
                  </a:lnTo>
                  <a:lnTo>
                    <a:pt x="14" y="346"/>
                  </a:lnTo>
                  <a:lnTo>
                    <a:pt x="15" y="346"/>
                  </a:lnTo>
                  <a:lnTo>
                    <a:pt x="15" y="347"/>
                  </a:lnTo>
                  <a:lnTo>
                    <a:pt x="16" y="347"/>
                  </a:lnTo>
                  <a:lnTo>
                    <a:pt x="16" y="347"/>
                  </a:lnTo>
                  <a:lnTo>
                    <a:pt x="16" y="346"/>
                  </a:lnTo>
                  <a:lnTo>
                    <a:pt x="16" y="345"/>
                  </a:lnTo>
                  <a:lnTo>
                    <a:pt x="17" y="345"/>
                  </a:lnTo>
                  <a:lnTo>
                    <a:pt x="18" y="345"/>
                  </a:lnTo>
                  <a:lnTo>
                    <a:pt x="19" y="345"/>
                  </a:lnTo>
                  <a:lnTo>
                    <a:pt x="20" y="345"/>
                  </a:lnTo>
                  <a:lnTo>
                    <a:pt x="21" y="345"/>
                  </a:lnTo>
                  <a:lnTo>
                    <a:pt x="20" y="346"/>
                  </a:lnTo>
                  <a:lnTo>
                    <a:pt x="20" y="347"/>
                  </a:lnTo>
                  <a:lnTo>
                    <a:pt x="20" y="348"/>
                  </a:lnTo>
                  <a:lnTo>
                    <a:pt x="19" y="348"/>
                  </a:lnTo>
                  <a:lnTo>
                    <a:pt x="20" y="349"/>
                  </a:lnTo>
                  <a:lnTo>
                    <a:pt x="21" y="348"/>
                  </a:lnTo>
                  <a:lnTo>
                    <a:pt x="23" y="348"/>
                  </a:lnTo>
                  <a:lnTo>
                    <a:pt x="24" y="348"/>
                  </a:lnTo>
                  <a:lnTo>
                    <a:pt x="25" y="348"/>
                  </a:lnTo>
                  <a:lnTo>
                    <a:pt x="26" y="348"/>
                  </a:lnTo>
                  <a:lnTo>
                    <a:pt x="27" y="347"/>
                  </a:lnTo>
                  <a:lnTo>
                    <a:pt x="28" y="347"/>
                  </a:lnTo>
                  <a:lnTo>
                    <a:pt x="30" y="346"/>
                  </a:lnTo>
                  <a:lnTo>
                    <a:pt x="31" y="345"/>
                  </a:lnTo>
                  <a:lnTo>
                    <a:pt x="32" y="345"/>
                  </a:lnTo>
                  <a:lnTo>
                    <a:pt x="32" y="345"/>
                  </a:lnTo>
                  <a:lnTo>
                    <a:pt x="33" y="346"/>
                  </a:lnTo>
                  <a:lnTo>
                    <a:pt x="33" y="345"/>
                  </a:lnTo>
                  <a:lnTo>
                    <a:pt x="34" y="345"/>
                  </a:lnTo>
                  <a:lnTo>
                    <a:pt x="35" y="345"/>
                  </a:lnTo>
                  <a:lnTo>
                    <a:pt x="36" y="345"/>
                  </a:lnTo>
                  <a:lnTo>
                    <a:pt x="40" y="347"/>
                  </a:lnTo>
                  <a:lnTo>
                    <a:pt x="40" y="348"/>
                  </a:lnTo>
                  <a:lnTo>
                    <a:pt x="40" y="348"/>
                  </a:lnTo>
                  <a:lnTo>
                    <a:pt x="41" y="348"/>
                  </a:lnTo>
                  <a:lnTo>
                    <a:pt x="42" y="349"/>
                  </a:lnTo>
                  <a:lnTo>
                    <a:pt x="43" y="349"/>
                  </a:lnTo>
                  <a:lnTo>
                    <a:pt x="43" y="350"/>
                  </a:lnTo>
                  <a:lnTo>
                    <a:pt x="44" y="350"/>
                  </a:lnTo>
                  <a:lnTo>
                    <a:pt x="45" y="350"/>
                  </a:lnTo>
                  <a:lnTo>
                    <a:pt x="48" y="351"/>
                  </a:lnTo>
                  <a:lnTo>
                    <a:pt x="48" y="352"/>
                  </a:lnTo>
                  <a:lnTo>
                    <a:pt x="48" y="352"/>
                  </a:lnTo>
                  <a:lnTo>
                    <a:pt x="48" y="352"/>
                  </a:lnTo>
                  <a:lnTo>
                    <a:pt x="47" y="352"/>
                  </a:lnTo>
                  <a:lnTo>
                    <a:pt x="45" y="353"/>
                  </a:lnTo>
                  <a:lnTo>
                    <a:pt x="44" y="354"/>
                  </a:lnTo>
                  <a:lnTo>
                    <a:pt x="45" y="356"/>
                  </a:lnTo>
                  <a:lnTo>
                    <a:pt x="45" y="355"/>
                  </a:lnTo>
                  <a:lnTo>
                    <a:pt x="49" y="358"/>
                  </a:lnTo>
                  <a:lnTo>
                    <a:pt x="50" y="359"/>
                  </a:lnTo>
                  <a:lnTo>
                    <a:pt x="51" y="360"/>
                  </a:lnTo>
                  <a:lnTo>
                    <a:pt x="52" y="361"/>
                  </a:lnTo>
                  <a:lnTo>
                    <a:pt x="56" y="366"/>
                  </a:lnTo>
                  <a:lnTo>
                    <a:pt x="57" y="367"/>
                  </a:lnTo>
                  <a:lnTo>
                    <a:pt x="57" y="369"/>
                  </a:lnTo>
                  <a:lnTo>
                    <a:pt x="58" y="371"/>
                  </a:lnTo>
                  <a:lnTo>
                    <a:pt x="58" y="372"/>
                  </a:lnTo>
                  <a:lnTo>
                    <a:pt x="59" y="373"/>
                  </a:lnTo>
                  <a:lnTo>
                    <a:pt x="61" y="374"/>
                  </a:lnTo>
                  <a:lnTo>
                    <a:pt x="61" y="374"/>
                  </a:lnTo>
                  <a:lnTo>
                    <a:pt x="63" y="376"/>
                  </a:lnTo>
                  <a:lnTo>
                    <a:pt x="64" y="382"/>
                  </a:lnTo>
                  <a:lnTo>
                    <a:pt x="66" y="384"/>
                  </a:lnTo>
                  <a:lnTo>
                    <a:pt x="69" y="387"/>
                  </a:lnTo>
                  <a:lnTo>
                    <a:pt x="69" y="388"/>
                  </a:lnTo>
                  <a:lnTo>
                    <a:pt x="70" y="389"/>
                  </a:lnTo>
                  <a:lnTo>
                    <a:pt x="70" y="392"/>
                  </a:lnTo>
                  <a:lnTo>
                    <a:pt x="70" y="393"/>
                  </a:lnTo>
                  <a:lnTo>
                    <a:pt x="71" y="396"/>
                  </a:lnTo>
                  <a:lnTo>
                    <a:pt x="73" y="401"/>
                  </a:lnTo>
                  <a:lnTo>
                    <a:pt x="76" y="404"/>
                  </a:lnTo>
                  <a:lnTo>
                    <a:pt x="79" y="407"/>
                  </a:lnTo>
                  <a:lnTo>
                    <a:pt x="80" y="409"/>
                  </a:lnTo>
                  <a:lnTo>
                    <a:pt x="81" y="409"/>
                  </a:lnTo>
                  <a:lnTo>
                    <a:pt x="84" y="412"/>
                  </a:lnTo>
                  <a:lnTo>
                    <a:pt x="90" y="420"/>
                  </a:lnTo>
                  <a:lnTo>
                    <a:pt x="92" y="423"/>
                  </a:lnTo>
                  <a:lnTo>
                    <a:pt x="93" y="423"/>
                  </a:lnTo>
                  <a:lnTo>
                    <a:pt x="92" y="424"/>
                  </a:lnTo>
                  <a:lnTo>
                    <a:pt x="92" y="426"/>
                  </a:lnTo>
                  <a:lnTo>
                    <a:pt x="91" y="426"/>
                  </a:lnTo>
                  <a:lnTo>
                    <a:pt x="92" y="427"/>
                  </a:lnTo>
                  <a:lnTo>
                    <a:pt x="92" y="428"/>
                  </a:lnTo>
                  <a:lnTo>
                    <a:pt x="94" y="431"/>
                  </a:lnTo>
                  <a:lnTo>
                    <a:pt x="100" y="439"/>
                  </a:lnTo>
                  <a:lnTo>
                    <a:pt x="104" y="444"/>
                  </a:lnTo>
                  <a:lnTo>
                    <a:pt x="106" y="447"/>
                  </a:lnTo>
                  <a:lnTo>
                    <a:pt x="107" y="448"/>
                  </a:lnTo>
                  <a:lnTo>
                    <a:pt x="109" y="447"/>
                  </a:lnTo>
                  <a:lnTo>
                    <a:pt x="110" y="452"/>
                  </a:lnTo>
                  <a:lnTo>
                    <a:pt x="112" y="456"/>
                  </a:lnTo>
                  <a:lnTo>
                    <a:pt x="114" y="460"/>
                  </a:lnTo>
                  <a:lnTo>
                    <a:pt x="116" y="462"/>
                  </a:lnTo>
                  <a:lnTo>
                    <a:pt x="120" y="466"/>
                  </a:lnTo>
                  <a:lnTo>
                    <a:pt x="124" y="471"/>
                  </a:lnTo>
                  <a:lnTo>
                    <a:pt x="129" y="481"/>
                  </a:lnTo>
                  <a:lnTo>
                    <a:pt x="135" y="494"/>
                  </a:lnTo>
                  <a:lnTo>
                    <a:pt x="138" y="500"/>
                  </a:lnTo>
                  <a:lnTo>
                    <a:pt x="140" y="502"/>
                  </a:lnTo>
                  <a:lnTo>
                    <a:pt x="145" y="514"/>
                  </a:lnTo>
                  <a:lnTo>
                    <a:pt x="146" y="516"/>
                  </a:lnTo>
                  <a:lnTo>
                    <a:pt x="149" y="517"/>
                  </a:lnTo>
                  <a:lnTo>
                    <a:pt x="151" y="517"/>
                  </a:lnTo>
                  <a:lnTo>
                    <a:pt x="154" y="517"/>
                  </a:lnTo>
                  <a:lnTo>
                    <a:pt x="157" y="519"/>
                  </a:lnTo>
                  <a:lnTo>
                    <a:pt x="158" y="521"/>
                  </a:lnTo>
                  <a:lnTo>
                    <a:pt x="159" y="523"/>
                  </a:lnTo>
                  <a:lnTo>
                    <a:pt x="159" y="525"/>
                  </a:lnTo>
                  <a:lnTo>
                    <a:pt x="159" y="528"/>
                  </a:lnTo>
                  <a:lnTo>
                    <a:pt x="158" y="530"/>
                  </a:lnTo>
                  <a:lnTo>
                    <a:pt x="157" y="532"/>
                  </a:lnTo>
                  <a:lnTo>
                    <a:pt x="156" y="533"/>
                  </a:lnTo>
                  <a:lnTo>
                    <a:pt x="156" y="535"/>
                  </a:lnTo>
                  <a:lnTo>
                    <a:pt x="157" y="537"/>
                  </a:lnTo>
                  <a:lnTo>
                    <a:pt x="157" y="537"/>
                  </a:lnTo>
                  <a:lnTo>
                    <a:pt x="158" y="537"/>
                  </a:lnTo>
                  <a:lnTo>
                    <a:pt x="158" y="538"/>
                  </a:lnTo>
                  <a:lnTo>
                    <a:pt x="158" y="540"/>
                  </a:lnTo>
                  <a:lnTo>
                    <a:pt x="158" y="541"/>
                  </a:lnTo>
                  <a:lnTo>
                    <a:pt x="159" y="541"/>
                  </a:lnTo>
                  <a:lnTo>
                    <a:pt x="161" y="543"/>
                  </a:lnTo>
                  <a:lnTo>
                    <a:pt x="161" y="544"/>
                  </a:lnTo>
                  <a:lnTo>
                    <a:pt x="163" y="544"/>
                  </a:lnTo>
                  <a:lnTo>
                    <a:pt x="165" y="546"/>
                  </a:lnTo>
                  <a:lnTo>
                    <a:pt x="166" y="546"/>
                  </a:lnTo>
                  <a:lnTo>
                    <a:pt x="167" y="546"/>
                  </a:lnTo>
                  <a:lnTo>
                    <a:pt x="166" y="545"/>
                  </a:lnTo>
                  <a:lnTo>
                    <a:pt x="166" y="544"/>
                  </a:lnTo>
                  <a:lnTo>
                    <a:pt x="166" y="542"/>
                  </a:lnTo>
                  <a:lnTo>
                    <a:pt x="167" y="543"/>
                  </a:lnTo>
                  <a:lnTo>
                    <a:pt x="169" y="545"/>
                  </a:lnTo>
                  <a:lnTo>
                    <a:pt x="172" y="550"/>
                  </a:lnTo>
                  <a:lnTo>
                    <a:pt x="173" y="551"/>
                  </a:lnTo>
                  <a:lnTo>
                    <a:pt x="175" y="552"/>
                  </a:lnTo>
                  <a:lnTo>
                    <a:pt x="176" y="552"/>
                  </a:lnTo>
                  <a:lnTo>
                    <a:pt x="177" y="554"/>
                  </a:lnTo>
                  <a:lnTo>
                    <a:pt x="178" y="556"/>
                  </a:lnTo>
                  <a:lnTo>
                    <a:pt x="179" y="557"/>
                  </a:lnTo>
                  <a:lnTo>
                    <a:pt x="179" y="558"/>
                  </a:lnTo>
                  <a:lnTo>
                    <a:pt x="179" y="559"/>
                  </a:lnTo>
                  <a:lnTo>
                    <a:pt x="180" y="559"/>
                  </a:lnTo>
                  <a:lnTo>
                    <a:pt x="180" y="559"/>
                  </a:lnTo>
                  <a:lnTo>
                    <a:pt x="180" y="560"/>
                  </a:lnTo>
                  <a:lnTo>
                    <a:pt x="182" y="564"/>
                  </a:lnTo>
                  <a:lnTo>
                    <a:pt x="182" y="564"/>
                  </a:lnTo>
                  <a:lnTo>
                    <a:pt x="186" y="568"/>
                  </a:lnTo>
                  <a:lnTo>
                    <a:pt x="188" y="570"/>
                  </a:lnTo>
                  <a:lnTo>
                    <a:pt x="186" y="571"/>
                  </a:lnTo>
                  <a:lnTo>
                    <a:pt x="186" y="572"/>
                  </a:lnTo>
                  <a:lnTo>
                    <a:pt x="188" y="573"/>
                  </a:lnTo>
                  <a:lnTo>
                    <a:pt x="188" y="574"/>
                  </a:lnTo>
                  <a:lnTo>
                    <a:pt x="188" y="575"/>
                  </a:lnTo>
                  <a:lnTo>
                    <a:pt x="188" y="577"/>
                  </a:lnTo>
                  <a:lnTo>
                    <a:pt x="188" y="578"/>
                  </a:lnTo>
                  <a:lnTo>
                    <a:pt x="188" y="580"/>
                  </a:lnTo>
                  <a:lnTo>
                    <a:pt x="190" y="580"/>
                  </a:lnTo>
                  <a:lnTo>
                    <a:pt x="191" y="582"/>
                  </a:lnTo>
                  <a:lnTo>
                    <a:pt x="193" y="583"/>
                  </a:lnTo>
                  <a:lnTo>
                    <a:pt x="194" y="584"/>
                  </a:lnTo>
                  <a:lnTo>
                    <a:pt x="195" y="586"/>
                  </a:lnTo>
                  <a:lnTo>
                    <a:pt x="195" y="587"/>
                  </a:lnTo>
                  <a:lnTo>
                    <a:pt x="196" y="587"/>
                  </a:lnTo>
                  <a:lnTo>
                    <a:pt x="196" y="588"/>
                  </a:lnTo>
                  <a:lnTo>
                    <a:pt x="198" y="589"/>
                  </a:lnTo>
                  <a:lnTo>
                    <a:pt x="199" y="591"/>
                  </a:lnTo>
                  <a:lnTo>
                    <a:pt x="200" y="593"/>
                  </a:lnTo>
                  <a:lnTo>
                    <a:pt x="200" y="595"/>
                  </a:lnTo>
                  <a:lnTo>
                    <a:pt x="200" y="596"/>
                  </a:lnTo>
                  <a:lnTo>
                    <a:pt x="200" y="602"/>
                  </a:lnTo>
                  <a:lnTo>
                    <a:pt x="200" y="603"/>
                  </a:lnTo>
                  <a:lnTo>
                    <a:pt x="202" y="606"/>
                  </a:lnTo>
                  <a:lnTo>
                    <a:pt x="202" y="609"/>
                  </a:lnTo>
                  <a:lnTo>
                    <a:pt x="200" y="612"/>
                  </a:lnTo>
                  <a:lnTo>
                    <a:pt x="200" y="617"/>
                  </a:lnTo>
                  <a:lnTo>
                    <a:pt x="199" y="618"/>
                  </a:lnTo>
                  <a:lnTo>
                    <a:pt x="197" y="619"/>
                  </a:lnTo>
                  <a:lnTo>
                    <a:pt x="196" y="619"/>
                  </a:lnTo>
                  <a:lnTo>
                    <a:pt x="194" y="619"/>
                  </a:lnTo>
                  <a:lnTo>
                    <a:pt x="192" y="619"/>
                  </a:lnTo>
                  <a:lnTo>
                    <a:pt x="193" y="621"/>
                  </a:lnTo>
                  <a:lnTo>
                    <a:pt x="194" y="623"/>
                  </a:lnTo>
                  <a:lnTo>
                    <a:pt x="196" y="623"/>
                  </a:lnTo>
                  <a:lnTo>
                    <a:pt x="196" y="623"/>
                  </a:lnTo>
                  <a:lnTo>
                    <a:pt x="197" y="622"/>
                  </a:lnTo>
                  <a:lnTo>
                    <a:pt x="198" y="623"/>
                  </a:lnTo>
                  <a:lnTo>
                    <a:pt x="198" y="623"/>
                  </a:lnTo>
                  <a:lnTo>
                    <a:pt x="198" y="624"/>
                  </a:lnTo>
                  <a:lnTo>
                    <a:pt x="198" y="625"/>
                  </a:lnTo>
                  <a:lnTo>
                    <a:pt x="198" y="627"/>
                  </a:lnTo>
                  <a:lnTo>
                    <a:pt x="200" y="630"/>
                  </a:lnTo>
                  <a:lnTo>
                    <a:pt x="205" y="636"/>
                  </a:lnTo>
                  <a:lnTo>
                    <a:pt x="215" y="651"/>
                  </a:lnTo>
                  <a:lnTo>
                    <a:pt x="215" y="653"/>
                  </a:lnTo>
                  <a:lnTo>
                    <a:pt x="215" y="654"/>
                  </a:lnTo>
                  <a:lnTo>
                    <a:pt x="213" y="653"/>
                  </a:lnTo>
                  <a:lnTo>
                    <a:pt x="212" y="653"/>
                  </a:lnTo>
                  <a:lnTo>
                    <a:pt x="211" y="655"/>
                  </a:lnTo>
                  <a:lnTo>
                    <a:pt x="212" y="658"/>
                  </a:lnTo>
                  <a:lnTo>
                    <a:pt x="216" y="660"/>
                  </a:lnTo>
                  <a:lnTo>
                    <a:pt x="217" y="663"/>
                  </a:lnTo>
                  <a:lnTo>
                    <a:pt x="219" y="665"/>
                  </a:lnTo>
                  <a:lnTo>
                    <a:pt x="220" y="666"/>
                  </a:lnTo>
                  <a:lnTo>
                    <a:pt x="222" y="666"/>
                  </a:lnTo>
                  <a:lnTo>
                    <a:pt x="224" y="666"/>
                  </a:lnTo>
                  <a:lnTo>
                    <a:pt x="225" y="667"/>
                  </a:lnTo>
                  <a:lnTo>
                    <a:pt x="228" y="667"/>
                  </a:lnTo>
                  <a:lnTo>
                    <a:pt x="227" y="666"/>
                  </a:lnTo>
                  <a:lnTo>
                    <a:pt x="228" y="665"/>
                  </a:lnTo>
                  <a:lnTo>
                    <a:pt x="229" y="664"/>
                  </a:lnTo>
                  <a:lnTo>
                    <a:pt x="230" y="665"/>
                  </a:lnTo>
                  <a:lnTo>
                    <a:pt x="231" y="665"/>
                  </a:lnTo>
                  <a:lnTo>
                    <a:pt x="233" y="666"/>
                  </a:lnTo>
                  <a:lnTo>
                    <a:pt x="234" y="666"/>
                  </a:lnTo>
                  <a:lnTo>
                    <a:pt x="235" y="666"/>
                  </a:lnTo>
                  <a:lnTo>
                    <a:pt x="236" y="666"/>
                  </a:lnTo>
                  <a:lnTo>
                    <a:pt x="237" y="667"/>
                  </a:lnTo>
                  <a:lnTo>
                    <a:pt x="238" y="669"/>
                  </a:lnTo>
                  <a:lnTo>
                    <a:pt x="241" y="672"/>
                  </a:lnTo>
                  <a:lnTo>
                    <a:pt x="243" y="673"/>
                  </a:lnTo>
                  <a:lnTo>
                    <a:pt x="246" y="675"/>
                  </a:lnTo>
                  <a:lnTo>
                    <a:pt x="248" y="674"/>
                  </a:lnTo>
                  <a:lnTo>
                    <a:pt x="250" y="675"/>
                  </a:lnTo>
                  <a:lnTo>
                    <a:pt x="250" y="675"/>
                  </a:lnTo>
                  <a:lnTo>
                    <a:pt x="250" y="674"/>
                  </a:lnTo>
                  <a:lnTo>
                    <a:pt x="250" y="674"/>
                  </a:lnTo>
                  <a:lnTo>
                    <a:pt x="250" y="673"/>
                  </a:lnTo>
                  <a:lnTo>
                    <a:pt x="250" y="673"/>
                  </a:lnTo>
                  <a:lnTo>
                    <a:pt x="250" y="672"/>
                  </a:lnTo>
                  <a:lnTo>
                    <a:pt x="250" y="671"/>
                  </a:lnTo>
                  <a:lnTo>
                    <a:pt x="250" y="671"/>
                  </a:lnTo>
                  <a:lnTo>
                    <a:pt x="251" y="670"/>
                  </a:lnTo>
                  <a:lnTo>
                    <a:pt x="252" y="671"/>
                  </a:lnTo>
                  <a:lnTo>
                    <a:pt x="252" y="672"/>
                  </a:lnTo>
                  <a:lnTo>
                    <a:pt x="250" y="674"/>
                  </a:lnTo>
                  <a:lnTo>
                    <a:pt x="251" y="674"/>
                  </a:lnTo>
                  <a:lnTo>
                    <a:pt x="252" y="674"/>
                  </a:lnTo>
                  <a:lnTo>
                    <a:pt x="253" y="674"/>
                  </a:lnTo>
                  <a:lnTo>
                    <a:pt x="254" y="674"/>
                  </a:lnTo>
                  <a:lnTo>
                    <a:pt x="252" y="674"/>
                  </a:lnTo>
                  <a:lnTo>
                    <a:pt x="251" y="675"/>
                  </a:lnTo>
                  <a:lnTo>
                    <a:pt x="251" y="676"/>
                  </a:lnTo>
                  <a:lnTo>
                    <a:pt x="252" y="678"/>
                  </a:lnTo>
                  <a:lnTo>
                    <a:pt x="256" y="681"/>
                  </a:lnTo>
                  <a:lnTo>
                    <a:pt x="257" y="682"/>
                  </a:lnTo>
                  <a:lnTo>
                    <a:pt x="258" y="682"/>
                  </a:lnTo>
                  <a:lnTo>
                    <a:pt x="259" y="682"/>
                  </a:lnTo>
                  <a:lnTo>
                    <a:pt x="260" y="682"/>
                  </a:lnTo>
                  <a:lnTo>
                    <a:pt x="261" y="682"/>
                  </a:lnTo>
                  <a:lnTo>
                    <a:pt x="261" y="682"/>
                  </a:lnTo>
                  <a:lnTo>
                    <a:pt x="264" y="684"/>
                  </a:lnTo>
                  <a:lnTo>
                    <a:pt x="266" y="686"/>
                  </a:lnTo>
                  <a:lnTo>
                    <a:pt x="266" y="687"/>
                  </a:lnTo>
                  <a:lnTo>
                    <a:pt x="268" y="688"/>
                  </a:lnTo>
                  <a:lnTo>
                    <a:pt x="270" y="690"/>
                  </a:lnTo>
                  <a:lnTo>
                    <a:pt x="271" y="690"/>
                  </a:lnTo>
                  <a:lnTo>
                    <a:pt x="273" y="691"/>
                  </a:lnTo>
                  <a:lnTo>
                    <a:pt x="274" y="691"/>
                  </a:lnTo>
                  <a:lnTo>
                    <a:pt x="274" y="692"/>
                  </a:lnTo>
                  <a:lnTo>
                    <a:pt x="276" y="693"/>
                  </a:lnTo>
                  <a:lnTo>
                    <a:pt x="278" y="695"/>
                  </a:lnTo>
                  <a:lnTo>
                    <a:pt x="279" y="697"/>
                  </a:lnTo>
                  <a:lnTo>
                    <a:pt x="281" y="698"/>
                  </a:lnTo>
                  <a:lnTo>
                    <a:pt x="282" y="698"/>
                  </a:lnTo>
                  <a:lnTo>
                    <a:pt x="282" y="698"/>
                  </a:lnTo>
                  <a:lnTo>
                    <a:pt x="284" y="699"/>
                  </a:lnTo>
                  <a:lnTo>
                    <a:pt x="284" y="701"/>
                  </a:lnTo>
                  <a:lnTo>
                    <a:pt x="285" y="702"/>
                  </a:lnTo>
                  <a:lnTo>
                    <a:pt x="285" y="703"/>
                  </a:lnTo>
                  <a:lnTo>
                    <a:pt x="287" y="704"/>
                  </a:lnTo>
                  <a:lnTo>
                    <a:pt x="288" y="704"/>
                  </a:lnTo>
                  <a:lnTo>
                    <a:pt x="289" y="704"/>
                  </a:lnTo>
                  <a:lnTo>
                    <a:pt x="289" y="705"/>
                  </a:lnTo>
                  <a:lnTo>
                    <a:pt x="290" y="707"/>
                  </a:lnTo>
                  <a:lnTo>
                    <a:pt x="290" y="709"/>
                  </a:lnTo>
                  <a:lnTo>
                    <a:pt x="291" y="711"/>
                  </a:lnTo>
                  <a:lnTo>
                    <a:pt x="293" y="717"/>
                  </a:lnTo>
                  <a:lnTo>
                    <a:pt x="296" y="721"/>
                  </a:lnTo>
                  <a:lnTo>
                    <a:pt x="296" y="725"/>
                  </a:lnTo>
                  <a:lnTo>
                    <a:pt x="297" y="727"/>
                  </a:lnTo>
                  <a:lnTo>
                    <a:pt x="300" y="727"/>
                  </a:lnTo>
                  <a:lnTo>
                    <a:pt x="297" y="726"/>
                  </a:lnTo>
                  <a:lnTo>
                    <a:pt x="297" y="725"/>
                  </a:lnTo>
                  <a:lnTo>
                    <a:pt x="297" y="723"/>
                  </a:lnTo>
                  <a:lnTo>
                    <a:pt x="298" y="724"/>
                  </a:lnTo>
                  <a:lnTo>
                    <a:pt x="300" y="723"/>
                  </a:lnTo>
                  <a:lnTo>
                    <a:pt x="300" y="724"/>
                  </a:lnTo>
                  <a:lnTo>
                    <a:pt x="300" y="726"/>
                  </a:lnTo>
                  <a:lnTo>
                    <a:pt x="301" y="727"/>
                  </a:lnTo>
                  <a:lnTo>
                    <a:pt x="303" y="729"/>
                  </a:lnTo>
                  <a:lnTo>
                    <a:pt x="303" y="729"/>
                  </a:lnTo>
                  <a:lnTo>
                    <a:pt x="303" y="730"/>
                  </a:lnTo>
                  <a:lnTo>
                    <a:pt x="304" y="733"/>
                  </a:lnTo>
                  <a:lnTo>
                    <a:pt x="304" y="737"/>
                  </a:lnTo>
                  <a:lnTo>
                    <a:pt x="305" y="739"/>
                  </a:lnTo>
                  <a:lnTo>
                    <a:pt x="305" y="741"/>
                  </a:lnTo>
                  <a:lnTo>
                    <a:pt x="306" y="744"/>
                  </a:lnTo>
                  <a:lnTo>
                    <a:pt x="306" y="745"/>
                  </a:lnTo>
                  <a:lnTo>
                    <a:pt x="307" y="746"/>
                  </a:lnTo>
                  <a:lnTo>
                    <a:pt x="307" y="747"/>
                  </a:lnTo>
                  <a:lnTo>
                    <a:pt x="308" y="749"/>
                  </a:lnTo>
                  <a:lnTo>
                    <a:pt x="309" y="751"/>
                  </a:lnTo>
                  <a:lnTo>
                    <a:pt x="310" y="751"/>
                  </a:lnTo>
                  <a:lnTo>
                    <a:pt x="312" y="754"/>
                  </a:lnTo>
                  <a:lnTo>
                    <a:pt x="313" y="756"/>
                  </a:lnTo>
                  <a:lnTo>
                    <a:pt x="314" y="758"/>
                  </a:lnTo>
                  <a:lnTo>
                    <a:pt x="314" y="756"/>
                  </a:lnTo>
                  <a:lnTo>
                    <a:pt x="315" y="757"/>
                  </a:lnTo>
                  <a:lnTo>
                    <a:pt x="316" y="758"/>
                  </a:lnTo>
                  <a:lnTo>
                    <a:pt x="316" y="759"/>
                  </a:lnTo>
                  <a:lnTo>
                    <a:pt x="316" y="761"/>
                  </a:lnTo>
                  <a:lnTo>
                    <a:pt x="316" y="763"/>
                  </a:lnTo>
                  <a:lnTo>
                    <a:pt x="315" y="764"/>
                  </a:lnTo>
                  <a:lnTo>
                    <a:pt x="315" y="765"/>
                  </a:lnTo>
                  <a:lnTo>
                    <a:pt x="314" y="766"/>
                  </a:lnTo>
                  <a:lnTo>
                    <a:pt x="316" y="769"/>
                  </a:lnTo>
                  <a:lnTo>
                    <a:pt x="317" y="771"/>
                  </a:lnTo>
                  <a:lnTo>
                    <a:pt x="318" y="770"/>
                  </a:lnTo>
                  <a:lnTo>
                    <a:pt x="319" y="771"/>
                  </a:lnTo>
                  <a:lnTo>
                    <a:pt x="321" y="772"/>
                  </a:lnTo>
                  <a:lnTo>
                    <a:pt x="322" y="772"/>
                  </a:lnTo>
                  <a:lnTo>
                    <a:pt x="323" y="773"/>
                  </a:lnTo>
                  <a:lnTo>
                    <a:pt x="323" y="774"/>
                  </a:lnTo>
                  <a:lnTo>
                    <a:pt x="323" y="775"/>
                  </a:lnTo>
                  <a:lnTo>
                    <a:pt x="324" y="776"/>
                  </a:lnTo>
                  <a:lnTo>
                    <a:pt x="325" y="776"/>
                  </a:lnTo>
                  <a:lnTo>
                    <a:pt x="326" y="776"/>
                  </a:lnTo>
                  <a:lnTo>
                    <a:pt x="327" y="778"/>
                  </a:lnTo>
                  <a:lnTo>
                    <a:pt x="328" y="779"/>
                  </a:lnTo>
                  <a:lnTo>
                    <a:pt x="327" y="781"/>
                  </a:lnTo>
                  <a:lnTo>
                    <a:pt x="326" y="781"/>
                  </a:lnTo>
                  <a:lnTo>
                    <a:pt x="325" y="781"/>
                  </a:lnTo>
                  <a:lnTo>
                    <a:pt x="323" y="780"/>
                  </a:lnTo>
                  <a:lnTo>
                    <a:pt x="321" y="775"/>
                  </a:lnTo>
                  <a:lnTo>
                    <a:pt x="319" y="773"/>
                  </a:lnTo>
                  <a:lnTo>
                    <a:pt x="319" y="775"/>
                  </a:lnTo>
                  <a:lnTo>
                    <a:pt x="323" y="782"/>
                  </a:lnTo>
                  <a:lnTo>
                    <a:pt x="325" y="784"/>
                  </a:lnTo>
                  <a:lnTo>
                    <a:pt x="327" y="788"/>
                  </a:lnTo>
                  <a:lnTo>
                    <a:pt x="328" y="790"/>
                  </a:lnTo>
                  <a:lnTo>
                    <a:pt x="328" y="789"/>
                  </a:lnTo>
                  <a:lnTo>
                    <a:pt x="328" y="788"/>
                  </a:lnTo>
                  <a:lnTo>
                    <a:pt x="328" y="787"/>
                  </a:lnTo>
                  <a:lnTo>
                    <a:pt x="328" y="786"/>
                  </a:lnTo>
                  <a:lnTo>
                    <a:pt x="327" y="785"/>
                  </a:lnTo>
                  <a:lnTo>
                    <a:pt x="326" y="784"/>
                  </a:lnTo>
                  <a:lnTo>
                    <a:pt x="326" y="783"/>
                  </a:lnTo>
                  <a:lnTo>
                    <a:pt x="328" y="784"/>
                  </a:lnTo>
                  <a:lnTo>
                    <a:pt x="331" y="788"/>
                  </a:lnTo>
                  <a:lnTo>
                    <a:pt x="331" y="789"/>
                  </a:lnTo>
                  <a:lnTo>
                    <a:pt x="329" y="791"/>
                  </a:lnTo>
                  <a:lnTo>
                    <a:pt x="329" y="792"/>
                  </a:lnTo>
                  <a:lnTo>
                    <a:pt x="329" y="793"/>
                  </a:lnTo>
                  <a:lnTo>
                    <a:pt x="331" y="795"/>
                  </a:lnTo>
                  <a:lnTo>
                    <a:pt x="333" y="800"/>
                  </a:lnTo>
                  <a:lnTo>
                    <a:pt x="336" y="802"/>
                  </a:lnTo>
                  <a:lnTo>
                    <a:pt x="336" y="804"/>
                  </a:lnTo>
                  <a:lnTo>
                    <a:pt x="336" y="806"/>
                  </a:lnTo>
                  <a:lnTo>
                    <a:pt x="336" y="810"/>
                  </a:lnTo>
                  <a:lnTo>
                    <a:pt x="336" y="815"/>
                  </a:lnTo>
                  <a:lnTo>
                    <a:pt x="336" y="818"/>
                  </a:lnTo>
                  <a:lnTo>
                    <a:pt x="336" y="820"/>
                  </a:lnTo>
                  <a:lnTo>
                    <a:pt x="337" y="820"/>
                  </a:lnTo>
                  <a:lnTo>
                    <a:pt x="338" y="819"/>
                  </a:lnTo>
                  <a:lnTo>
                    <a:pt x="338" y="816"/>
                  </a:lnTo>
                  <a:lnTo>
                    <a:pt x="338" y="815"/>
                  </a:lnTo>
                  <a:lnTo>
                    <a:pt x="339" y="815"/>
                  </a:lnTo>
                  <a:lnTo>
                    <a:pt x="340" y="816"/>
                  </a:lnTo>
                  <a:lnTo>
                    <a:pt x="341" y="817"/>
                  </a:lnTo>
                  <a:lnTo>
                    <a:pt x="341" y="818"/>
                  </a:lnTo>
                  <a:lnTo>
                    <a:pt x="340" y="818"/>
                  </a:lnTo>
                  <a:lnTo>
                    <a:pt x="339" y="820"/>
                  </a:lnTo>
                  <a:lnTo>
                    <a:pt x="338" y="823"/>
                  </a:lnTo>
                  <a:lnTo>
                    <a:pt x="338" y="823"/>
                  </a:lnTo>
                  <a:lnTo>
                    <a:pt x="337" y="823"/>
                  </a:lnTo>
                  <a:lnTo>
                    <a:pt x="336" y="824"/>
                  </a:lnTo>
                  <a:lnTo>
                    <a:pt x="336" y="828"/>
                  </a:lnTo>
                  <a:lnTo>
                    <a:pt x="334" y="831"/>
                  </a:lnTo>
                  <a:lnTo>
                    <a:pt x="333" y="833"/>
                  </a:lnTo>
                  <a:lnTo>
                    <a:pt x="333" y="837"/>
                  </a:lnTo>
                  <a:lnTo>
                    <a:pt x="333" y="837"/>
                  </a:lnTo>
                  <a:lnTo>
                    <a:pt x="332" y="839"/>
                  </a:lnTo>
                  <a:lnTo>
                    <a:pt x="332" y="839"/>
                  </a:lnTo>
                  <a:lnTo>
                    <a:pt x="332" y="840"/>
                  </a:lnTo>
                  <a:lnTo>
                    <a:pt x="334" y="838"/>
                  </a:lnTo>
                  <a:lnTo>
                    <a:pt x="334" y="839"/>
                  </a:lnTo>
                  <a:lnTo>
                    <a:pt x="333" y="842"/>
                  </a:lnTo>
                  <a:lnTo>
                    <a:pt x="333" y="844"/>
                  </a:lnTo>
                  <a:lnTo>
                    <a:pt x="333" y="845"/>
                  </a:lnTo>
                  <a:lnTo>
                    <a:pt x="332" y="845"/>
                  </a:lnTo>
                  <a:lnTo>
                    <a:pt x="331" y="846"/>
                  </a:lnTo>
                  <a:lnTo>
                    <a:pt x="331" y="847"/>
                  </a:lnTo>
                  <a:lnTo>
                    <a:pt x="331" y="848"/>
                  </a:lnTo>
                  <a:lnTo>
                    <a:pt x="331" y="850"/>
                  </a:lnTo>
                  <a:lnTo>
                    <a:pt x="329" y="850"/>
                  </a:lnTo>
                  <a:lnTo>
                    <a:pt x="328" y="847"/>
                  </a:lnTo>
                  <a:lnTo>
                    <a:pt x="325" y="848"/>
                  </a:lnTo>
                  <a:lnTo>
                    <a:pt x="325" y="849"/>
                  </a:lnTo>
                  <a:lnTo>
                    <a:pt x="327" y="856"/>
                  </a:lnTo>
                  <a:lnTo>
                    <a:pt x="328" y="861"/>
                  </a:lnTo>
                  <a:lnTo>
                    <a:pt x="331" y="864"/>
                  </a:lnTo>
                  <a:lnTo>
                    <a:pt x="332" y="865"/>
                  </a:lnTo>
                  <a:lnTo>
                    <a:pt x="333" y="866"/>
                  </a:lnTo>
                  <a:lnTo>
                    <a:pt x="333" y="867"/>
                  </a:lnTo>
                  <a:lnTo>
                    <a:pt x="333" y="868"/>
                  </a:lnTo>
                  <a:lnTo>
                    <a:pt x="334" y="869"/>
                  </a:lnTo>
                  <a:lnTo>
                    <a:pt x="334" y="870"/>
                  </a:lnTo>
                  <a:lnTo>
                    <a:pt x="335" y="870"/>
                  </a:lnTo>
                  <a:lnTo>
                    <a:pt x="335" y="870"/>
                  </a:lnTo>
                  <a:lnTo>
                    <a:pt x="336" y="871"/>
                  </a:lnTo>
                  <a:lnTo>
                    <a:pt x="336" y="872"/>
                  </a:lnTo>
                  <a:lnTo>
                    <a:pt x="336" y="872"/>
                  </a:lnTo>
                  <a:lnTo>
                    <a:pt x="337" y="871"/>
                  </a:lnTo>
                  <a:lnTo>
                    <a:pt x="338" y="870"/>
                  </a:lnTo>
                  <a:lnTo>
                    <a:pt x="338" y="870"/>
                  </a:lnTo>
                  <a:lnTo>
                    <a:pt x="338" y="871"/>
                  </a:lnTo>
                  <a:lnTo>
                    <a:pt x="338" y="873"/>
                  </a:lnTo>
                  <a:lnTo>
                    <a:pt x="336" y="874"/>
                  </a:lnTo>
                  <a:lnTo>
                    <a:pt x="336" y="875"/>
                  </a:lnTo>
                  <a:lnTo>
                    <a:pt x="337" y="878"/>
                  </a:lnTo>
                  <a:lnTo>
                    <a:pt x="337" y="879"/>
                  </a:lnTo>
                  <a:lnTo>
                    <a:pt x="337" y="881"/>
                  </a:lnTo>
                  <a:lnTo>
                    <a:pt x="337" y="884"/>
                  </a:lnTo>
                  <a:lnTo>
                    <a:pt x="338" y="886"/>
                  </a:lnTo>
                  <a:lnTo>
                    <a:pt x="338" y="886"/>
                  </a:lnTo>
                  <a:lnTo>
                    <a:pt x="338" y="888"/>
                  </a:lnTo>
                  <a:lnTo>
                    <a:pt x="339" y="889"/>
                  </a:lnTo>
                  <a:lnTo>
                    <a:pt x="340" y="888"/>
                  </a:lnTo>
                  <a:lnTo>
                    <a:pt x="341" y="886"/>
                  </a:lnTo>
                  <a:lnTo>
                    <a:pt x="342" y="889"/>
                  </a:lnTo>
                  <a:lnTo>
                    <a:pt x="342" y="891"/>
                  </a:lnTo>
                  <a:lnTo>
                    <a:pt x="341" y="892"/>
                  </a:lnTo>
                  <a:lnTo>
                    <a:pt x="343" y="893"/>
                  </a:lnTo>
                  <a:lnTo>
                    <a:pt x="343" y="895"/>
                  </a:lnTo>
                  <a:lnTo>
                    <a:pt x="343" y="898"/>
                  </a:lnTo>
                  <a:lnTo>
                    <a:pt x="342" y="900"/>
                  </a:lnTo>
                  <a:lnTo>
                    <a:pt x="336" y="905"/>
                  </a:lnTo>
                  <a:lnTo>
                    <a:pt x="338" y="909"/>
                  </a:lnTo>
                  <a:lnTo>
                    <a:pt x="339" y="909"/>
                  </a:lnTo>
                  <a:lnTo>
                    <a:pt x="342" y="914"/>
                  </a:lnTo>
                  <a:lnTo>
                    <a:pt x="343" y="915"/>
                  </a:lnTo>
                  <a:lnTo>
                    <a:pt x="343" y="916"/>
                  </a:lnTo>
                  <a:lnTo>
                    <a:pt x="342" y="917"/>
                  </a:lnTo>
                  <a:lnTo>
                    <a:pt x="342" y="918"/>
                  </a:lnTo>
                  <a:lnTo>
                    <a:pt x="343" y="919"/>
                  </a:lnTo>
                  <a:lnTo>
                    <a:pt x="343" y="922"/>
                  </a:lnTo>
                  <a:lnTo>
                    <a:pt x="344" y="922"/>
                  </a:lnTo>
                  <a:lnTo>
                    <a:pt x="347" y="925"/>
                  </a:lnTo>
                  <a:lnTo>
                    <a:pt x="348" y="925"/>
                  </a:lnTo>
                  <a:lnTo>
                    <a:pt x="348" y="925"/>
                  </a:lnTo>
                  <a:lnTo>
                    <a:pt x="348" y="926"/>
                  </a:lnTo>
                  <a:lnTo>
                    <a:pt x="350" y="927"/>
                  </a:lnTo>
                  <a:lnTo>
                    <a:pt x="350" y="928"/>
                  </a:lnTo>
                  <a:lnTo>
                    <a:pt x="350" y="930"/>
                  </a:lnTo>
                  <a:lnTo>
                    <a:pt x="350" y="932"/>
                  </a:lnTo>
                  <a:lnTo>
                    <a:pt x="351" y="933"/>
                  </a:lnTo>
                  <a:lnTo>
                    <a:pt x="352" y="936"/>
                  </a:lnTo>
                  <a:lnTo>
                    <a:pt x="353" y="936"/>
                  </a:lnTo>
                  <a:lnTo>
                    <a:pt x="354" y="936"/>
                  </a:lnTo>
                  <a:lnTo>
                    <a:pt x="355" y="936"/>
                  </a:lnTo>
                  <a:lnTo>
                    <a:pt x="356" y="936"/>
                  </a:lnTo>
                  <a:lnTo>
                    <a:pt x="356" y="937"/>
                  </a:lnTo>
                  <a:lnTo>
                    <a:pt x="357" y="937"/>
                  </a:lnTo>
                  <a:lnTo>
                    <a:pt x="358" y="937"/>
                  </a:lnTo>
                  <a:lnTo>
                    <a:pt x="358" y="938"/>
                  </a:lnTo>
                  <a:lnTo>
                    <a:pt x="358" y="939"/>
                  </a:lnTo>
                  <a:lnTo>
                    <a:pt x="357" y="939"/>
                  </a:lnTo>
                  <a:lnTo>
                    <a:pt x="356" y="938"/>
                  </a:lnTo>
                  <a:lnTo>
                    <a:pt x="356" y="940"/>
                  </a:lnTo>
                  <a:lnTo>
                    <a:pt x="358" y="941"/>
                  </a:lnTo>
                  <a:lnTo>
                    <a:pt x="360" y="943"/>
                  </a:lnTo>
                  <a:lnTo>
                    <a:pt x="360" y="943"/>
                  </a:lnTo>
                  <a:lnTo>
                    <a:pt x="360" y="943"/>
                  </a:lnTo>
                  <a:lnTo>
                    <a:pt x="361" y="943"/>
                  </a:lnTo>
                  <a:lnTo>
                    <a:pt x="362" y="943"/>
                  </a:lnTo>
                  <a:lnTo>
                    <a:pt x="362" y="944"/>
                  </a:lnTo>
                  <a:lnTo>
                    <a:pt x="363" y="943"/>
                  </a:lnTo>
                  <a:lnTo>
                    <a:pt x="364" y="944"/>
                  </a:lnTo>
                  <a:lnTo>
                    <a:pt x="364" y="945"/>
                  </a:lnTo>
                  <a:lnTo>
                    <a:pt x="364" y="947"/>
                  </a:lnTo>
                  <a:lnTo>
                    <a:pt x="363" y="946"/>
                  </a:lnTo>
                  <a:lnTo>
                    <a:pt x="362" y="946"/>
                  </a:lnTo>
                  <a:lnTo>
                    <a:pt x="362" y="945"/>
                  </a:lnTo>
                  <a:lnTo>
                    <a:pt x="361" y="945"/>
                  </a:lnTo>
                  <a:lnTo>
                    <a:pt x="361" y="946"/>
                  </a:lnTo>
                  <a:lnTo>
                    <a:pt x="361" y="947"/>
                  </a:lnTo>
                  <a:lnTo>
                    <a:pt x="362" y="947"/>
                  </a:lnTo>
                  <a:lnTo>
                    <a:pt x="361" y="949"/>
                  </a:lnTo>
                  <a:lnTo>
                    <a:pt x="362" y="949"/>
                  </a:lnTo>
                  <a:lnTo>
                    <a:pt x="364" y="950"/>
                  </a:lnTo>
                  <a:lnTo>
                    <a:pt x="364" y="949"/>
                  </a:lnTo>
                  <a:lnTo>
                    <a:pt x="365" y="949"/>
                  </a:lnTo>
                  <a:lnTo>
                    <a:pt x="367" y="950"/>
                  </a:lnTo>
                  <a:lnTo>
                    <a:pt x="367" y="952"/>
                  </a:lnTo>
                  <a:lnTo>
                    <a:pt x="367" y="954"/>
                  </a:lnTo>
                  <a:lnTo>
                    <a:pt x="369" y="956"/>
                  </a:lnTo>
                  <a:lnTo>
                    <a:pt x="370" y="957"/>
                  </a:lnTo>
                  <a:lnTo>
                    <a:pt x="370" y="960"/>
                  </a:lnTo>
                  <a:lnTo>
                    <a:pt x="371" y="961"/>
                  </a:lnTo>
                  <a:lnTo>
                    <a:pt x="373" y="963"/>
                  </a:lnTo>
                  <a:lnTo>
                    <a:pt x="374" y="964"/>
                  </a:lnTo>
                  <a:lnTo>
                    <a:pt x="375" y="964"/>
                  </a:lnTo>
                  <a:lnTo>
                    <a:pt x="375" y="964"/>
                  </a:lnTo>
                  <a:lnTo>
                    <a:pt x="374" y="964"/>
                  </a:lnTo>
                  <a:lnTo>
                    <a:pt x="373" y="964"/>
                  </a:lnTo>
                  <a:lnTo>
                    <a:pt x="373" y="964"/>
                  </a:lnTo>
                  <a:lnTo>
                    <a:pt x="375" y="965"/>
                  </a:lnTo>
                  <a:lnTo>
                    <a:pt x="379" y="973"/>
                  </a:lnTo>
                  <a:lnTo>
                    <a:pt x="381" y="975"/>
                  </a:lnTo>
                  <a:lnTo>
                    <a:pt x="384" y="979"/>
                  </a:lnTo>
                  <a:lnTo>
                    <a:pt x="385" y="980"/>
                  </a:lnTo>
                  <a:lnTo>
                    <a:pt x="387" y="982"/>
                  </a:lnTo>
                  <a:lnTo>
                    <a:pt x="388" y="983"/>
                  </a:lnTo>
                  <a:lnTo>
                    <a:pt x="390" y="983"/>
                  </a:lnTo>
                  <a:lnTo>
                    <a:pt x="391" y="984"/>
                  </a:lnTo>
                  <a:lnTo>
                    <a:pt x="391" y="985"/>
                  </a:lnTo>
                  <a:lnTo>
                    <a:pt x="399" y="988"/>
                  </a:lnTo>
                  <a:lnTo>
                    <a:pt x="401" y="989"/>
                  </a:lnTo>
                  <a:lnTo>
                    <a:pt x="401" y="988"/>
                  </a:lnTo>
                  <a:lnTo>
                    <a:pt x="400" y="988"/>
                  </a:lnTo>
                  <a:lnTo>
                    <a:pt x="399" y="988"/>
                  </a:lnTo>
                  <a:lnTo>
                    <a:pt x="399" y="987"/>
                  </a:lnTo>
                  <a:lnTo>
                    <a:pt x="399" y="987"/>
                  </a:lnTo>
                  <a:lnTo>
                    <a:pt x="398" y="986"/>
                  </a:lnTo>
                  <a:lnTo>
                    <a:pt x="398" y="986"/>
                  </a:lnTo>
                  <a:lnTo>
                    <a:pt x="399" y="986"/>
                  </a:lnTo>
                  <a:lnTo>
                    <a:pt x="402" y="988"/>
                  </a:lnTo>
                  <a:lnTo>
                    <a:pt x="404" y="988"/>
                  </a:lnTo>
                  <a:lnTo>
                    <a:pt x="405" y="988"/>
                  </a:lnTo>
                  <a:lnTo>
                    <a:pt x="406" y="987"/>
                  </a:lnTo>
                  <a:lnTo>
                    <a:pt x="408" y="987"/>
                  </a:lnTo>
                  <a:lnTo>
                    <a:pt x="410" y="987"/>
                  </a:lnTo>
                  <a:lnTo>
                    <a:pt x="411" y="988"/>
                  </a:lnTo>
                  <a:lnTo>
                    <a:pt x="414" y="989"/>
                  </a:lnTo>
                  <a:lnTo>
                    <a:pt x="414" y="990"/>
                  </a:lnTo>
                  <a:lnTo>
                    <a:pt x="415" y="991"/>
                  </a:lnTo>
                  <a:lnTo>
                    <a:pt x="416" y="992"/>
                  </a:lnTo>
                  <a:lnTo>
                    <a:pt x="417" y="994"/>
                  </a:lnTo>
                  <a:lnTo>
                    <a:pt x="420" y="995"/>
                  </a:lnTo>
                  <a:lnTo>
                    <a:pt x="422" y="995"/>
                  </a:lnTo>
                  <a:lnTo>
                    <a:pt x="423" y="996"/>
                  </a:lnTo>
                  <a:lnTo>
                    <a:pt x="422" y="997"/>
                  </a:lnTo>
                  <a:lnTo>
                    <a:pt x="424" y="1000"/>
                  </a:lnTo>
                  <a:lnTo>
                    <a:pt x="428" y="1003"/>
                  </a:lnTo>
                  <a:lnTo>
                    <a:pt x="430" y="1003"/>
                  </a:lnTo>
                  <a:lnTo>
                    <a:pt x="431" y="1004"/>
                  </a:lnTo>
                  <a:lnTo>
                    <a:pt x="434" y="1004"/>
                  </a:lnTo>
                  <a:lnTo>
                    <a:pt x="434" y="1005"/>
                  </a:lnTo>
                  <a:lnTo>
                    <a:pt x="436" y="1007"/>
                  </a:lnTo>
                  <a:lnTo>
                    <a:pt x="437" y="1007"/>
                  </a:lnTo>
                  <a:lnTo>
                    <a:pt x="438" y="1008"/>
                  </a:lnTo>
                  <a:lnTo>
                    <a:pt x="438" y="1009"/>
                  </a:lnTo>
                  <a:lnTo>
                    <a:pt x="439" y="1009"/>
                  </a:lnTo>
                  <a:lnTo>
                    <a:pt x="442" y="1011"/>
                  </a:lnTo>
                  <a:lnTo>
                    <a:pt x="445" y="1011"/>
                  </a:lnTo>
                  <a:lnTo>
                    <a:pt x="445" y="1012"/>
                  </a:lnTo>
                  <a:lnTo>
                    <a:pt x="445" y="1014"/>
                  </a:lnTo>
                  <a:lnTo>
                    <a:pt x="445" y="1016"/>
                  </a:lnTo>
                  <a:lnTo>
                    <a:pt x="445" y="1017"/>
                  </a:lnTo>
                  <a:lnTo>
                    <a:pt x="445" y="1018"/>
                  </a:lnTo>
                  <a:lnTo>
                    <a:pt x="446" y="1019"/>
                  </a:lnTo>
                  <a:lnTo>
                    <a:pt x="450" y="1024"/>
                  </a:lnTo>
                  <a:lnTo>
                    <a:pt x="451" y="1024"/>
                  </a:lnTo>
                  <a:lnTo>
                    <a:pt x="451" y="1025"/>
                  </a:lnTo>
                  <a:lnTo>
                    <a:pt x="452" y="1027"/>
                  </a:lnTo>
                  <a:lnTo>
                    <a:pt x="453" y="1028"/>
                  </a:lnTo>
                  <a:lnTo>
                    <a:pt x="453" y="1028"/>
                  </a:lnTo>
                  <a:lnTo>
                    <a:pt x="453" y="1027"/>
                  </a:lnTo>
                  <a:lnTo>
                    <a:pt x="453" y="1027"/>
                  </a:lnTo>
                  <a:lnTo>
                    <a:pt x="455" y="1027"/>
                  </a:lnTo>
                  <a:lnTo>
                    <a:pt x="459" y="1027"/>
                  </a:lnTo>
                  <a:lnTo>
                    <a:pt x="461" y="1028"/>
                  </a:lnTo>
                  <a:lnTo>
                    <a:pt x="464" y="1032"/>
                  </a:lnTo>
                  <a:lnTo>
                    <a:pt x="465" y="1034"/>
                  </a:lnTo>
                  <a:lnTo>
                    <a:pt x="465" y="1038"/>
                  </a:lnTo>
                  <a:lnTo>
                    <a:pt x="464" y="1042"/>
                  </a:lnTo>
                  <a:lnTo>
                    <a:pt x="467" y="1046"/>
                  </a:lnTo>
                  <a:lnTo>
                    <a:pt x="469" y="1047"/>
                  </a:lnTo>
                  <a:lnTo>
                    <a:pt x="476" y="1050"/>
                  </a:lnTo>
                  <a:lnTo>
                    <a:pt x="476" y="1050"/>
                  </a:lnTo>
                  <a:lnTo>
                    <a:pt x="476" y="1051"/>
                  </a:lnTo>
                  <a:lnTo>
                    <a:pt x="476" y="1051"/>
                  </a:lnTo>
                  <a:lnTo>
                    <a:pt x="476" y="1052"/>
                  </a:lnTo>
                  <a:lnTo>
                    <a:pt x="477" y="1052"/>
                  </a:lnTo>
                  <a:lnTo>
                    <a:pt x="476" y="1053"/>
                  </a:lnTo>
                  <a:lnTo>
                    <a:pt x="476" y="1054"/>
                  </a:lnTo>
                  <a:lnTo>
                    <a:pt x="475" y="1055"/>
                  </a:lnTo>
                  <a:lnTo>
                    <a:pt x="475" y="1056"/>
                  </a:lnTo>
                  <a:lnTo>
                    <a:pt x="475" y="1057"/>
                  </a:lnTo>
                  <a:lnTo>
                    <a:pt x="476" y="1058"/>
                  </a:lnTo>
                  <a:lnTo>
                    <a:pt x="476" y="1058"/>
                  </a:lnTo>
                  <a:lnTo>
                    <a:pt x="477" y="1060"/>
                  </a:lnTo>
                  <a:lnTo>
                    <a:pt x="477" y="1061"/>
                  </a:lnTo>
                  <a:lnTo>
                    <a:pt x="477" y="1062"/>
                  </a:lnTo>
                  <a:lnTo>
                    <a:pt x="478" y="1064"/>
                  </a:lnTo>
                  <a:lnTo>
                    <a:pt x="479" y="1065"/>
                  </a:lnTo>
                  <a:lnTo>
                    <a:pt x="480" y="1066"/>
                  </a:lnTo>
                  <a:lnTo>
                    <a:pt x="481" y="1067"/>
                  </a:lnTo>
                  <a:lnTo>
                    <a:pt x="483" y="1068"/>
                  </a:lnTo>
                  <a:lnTo>
                    <a:pt x="483" y="1069"/>
                  </a:lnTo>
                  <a:lnTo>
                    <a:pt x="483" y="1070"/>
                  </a:lnTo>
                  <a:lnTo>
                    <a:pt x="484" y="1072"/>
                  </a:lnTo>
                  <a:lnTo>
                    <a:pt x="484" y="1072"/>
                  </a:lnTo>
                  <a:lnTo>
                    <a:pt x="483" y="1074"/>
                  </a:lnTo>
                  <a:lnTo>
                    <a:pt x="483" y="1074"/>
                  </a:lnTo>
                  <a:lnTo>
                    <a:pt x="483" y="1075"/>
                  </a:lnTo>
                  <a:lnTo>
                    <a:pt x="485" y="1077"/>
                  </a:lnTo>
                  <a:lnTo>
                    <a:pt x="485" y="1079"/>
                  </a:lnTo>
                  <a:lnTo>
                    <a:pt x="486" y="1080"/>
                  </a:lnTo>
                  <a:lnTo>
                    <a:pt x="489" y="1081"/>
                  </a:lnTo>
                  <a:lnTo>
                    <a:pt x="491" y="1082"/>
                  </a:lnTo>
                  <a:lnTo>
                    <a:pt x="492" y="1082"/>
                  </a:lnTo>
                  <a:lnTo>
                    <a:pt x="492" y="1084"/>
                  </a:lnTo>
                  <a:lnTo>
                    <a:pt x="492" y="1086"/>
                  </a:lnTo>
                  <a:lnTo>
                    <a:pt x="491" y="1088"/>
                  </a:lnTo>
                  <a:lnTo>
                    <a:pt x="491" y="1089"/>
                  </a:lnTo>
                  <a:lnTo>
                    <a:pt x="491" y="1090"/>
                  </a:lnTo>
                  <a:lnTo>
                    <a:pt x="490" y="1090"/>
                  </a:lnTo>
                  <a:lnTo>
                    <a:pt x="490" y="1091"/>
                  </a:lnTo>
                  <a:lnTo>
                    <a:pt x="489" y="1093"/>
                  </a:lnTo>
                  <a:lnTo>
                    <a:pt x="489" y="1093"/>
                  </a:lnTo>
                  <a:lnTo>
                    <a:pt x="489" y="1094"/>
                  </a:lnTo>
                  <a:lnTo>
                    <a:pt x="490" y="1094"/>
                  </a:lnTo>
                  <a:lnTo>
                    <a:pt x="491" y="1096"/>
                  </a:lnTo>
                  <a:lnTo>
                    <a:pt x="492" y="1097"/>
                  </a:lnTo>
                  <a:lnTo>
                    <a:pt x="492" y="1099"/>
                  </a:lnTo>
                  <a:lnTo>
                    <a:pt x="495" y="1100"/>
                  </a:lnTo>
                  <a:lnTo>
                    <a:pt x="497" y="1101"/>
                  </a:lnTo>
                  <a:lnTo>
                    <a:pt x="498" y="1102"/>
                  </a:lnTo>
                  <a:lnTo>
                    <a:pt x="498" y="1103"/>
                  </a:lnTo>
                  <a:lnTo>
                    <a:pt x="497" y="1104"/>
                  </a:lnTo>
                  <a:lnTo>
                    <a:pt x="497" y="1105"/>
                  </a:lnTo>
                  <a:lnTo>
                    <a:pt x="495" y="1111"/>
                  </a:lnTo>
                  <a:lnTo>
                    <a:pt x="495" y="1113"/>
                  </a:lnTo>
                  <a:lnTo>
                    <a:pt x="495" y="1113"/>
                  </a:lnTo>
                  <a:lnTo>
                    <a:pt x="495" y="1114"/>
                  </a:lnTo>
                  <a:lnTo>
                    <a:pt x="497" y="1114"/>
                  </a:lnTo>
                  <a:lnTo>
                    <a:pt x="498" y="1115"/>
                  </a:lnTo>
                  <a:lnTo>
                    <a:pt x="500" y="1121"/>
                  </a:lnTo>
                  <a:lnTo>
                    <a:pt x="500" y="1121"/>
                  </a:lnTo>
                  <a:lnTo>
                    <a:pt x="501" y="1122"/>
                  </a:lnTo>
                  <a:lnTo>
                    <a:pt x="502" y="1122"/>
                  </a:lnTo>
                  <a:lnTo>
                    <a:pt x="503" y="1122"/>
                  </a:lnTo>
                  <a:lnTo>
                    <a:pt x="504" y="1121"/>
                  </a:lnTo>
                  <a:lnTo>
                    <a:pt x="505" y="1122"/>
                  </a:lnTo>
                  <a:lnTo>
                    <a:pt x="507" y="1123"/>
                  </a:lnTo>
                  <a:lnTo>
                    <a:pt x="507" y="1124"/>
                  </a:lnTo>
                  <a:lnTo>
                    <a:pt x="508" y="1125"/>
                  </a:lnTo>
                  <a:lnTo>
                    <a:pt x="508" y="1126"/>
                  </a:lnTo>
                  <a:lnTo>
                    <a:pt x="510" y="1129"/>
                  </a:lnTo>
                  <a:lnTo>
                    <a:pt x="510" y="1129"/>
                  </a:lnTo>
                  <a:lnTo>
                    <a:pt x="510" y="1130"/>
                  </a:lnTo>
                  <a:lnTo>
                    <a:pt x="511" y="1130"/>
                  </a:lnTo>
                  <a:lnTo>
                    <a:pt x="512" y="1131"/>
                  </a:lnTo>
                  <a:lnTo>
                    <a:pt x="512" y="1136"/>
                  </a:lnTo>
                  <a:lnTo>
                    <a:pt x="512" y="1136"/>
                  </a:lnTo>
                  <a:lnTo>
                    <a:pt x="512" y="1137"/>
                  </a:lnTo>
                  <a:lnTo>
                    <a:pt x="513" y="1139"/>
                  </a:lnTo>
                  <a:lnTo>
                    <a:pt x="513" y="1141"/>
                  </a:lnTo>
                  <a:lnTo>
                    <a:pt x="514" y="1142"/>
                  </a:lnTo>
                  <a:lnTo>
                    <a:pt x="515" y="1143"/>
                  </a:lnTo>
                  <a:lnTo>
                    <a:pt x="515" y="1145"/>
                  </a:lnTo>
                  <a:lnTo>
                    <a:pt x="515" y="1145"/>
                  </a:lnTo>
                  <a:lnTo>
                    <a:pt x="516" y="1145"/>
                  </a:lnTo>
                  <a:lnTo>
                    <a:pt x="516" y="1146"/>
                  </a:lnTo>
                  <a:lnTo>
                    <a:pt x="517" y="1146"/>
                  </a:lnTo>
                  <a:lnTo>
                    <a:pt x="516" y="1147"/>
                  </a:lnTo>
                  <a:lnTo>
                    <a:pt x="517" y="1148"/>
                  </a:lnTo>
                  <a:lnTo>
                    <a:pt x="517" y="1149"/>
                  </a:lnTo>
                  <a:lnTo>
                    <a:pt x="516" y="1150"/>
                  </a:lnTo>
                  <a:lnTo>
                    <a:pt x="516" y="1151"/>
                  </a:lnTo>
                  <a:lnTo>
                    <a:pt x="517" y="1150"/>
                  </a:lnTo>
                  <a:lnTo>
                    <a:pt x="518" y="1150"/>
                  </a:lnTo>
                  <a:lnTo>
                    <a:pt x="519" y="1151"/>
                  </a:lnTo>
                  <a:lnTo>
                    <a:pt x="519" y="1152"/>
                  </a:lnTo>
                  <a:lnTo>
                    <a:pt x="518" y="1153"/>
                  </a:lnTo>
                  <a:lnTo>
                    <a:pt x="520" y="1153"/>
                  </a:lnTo>
                  <a:lnTo>
                    <a:pt x="522" y="1153"/>
                  </a:lnTo>
                  <a:lnTo>
                    <a:pt x="521" y="1154"/>
                  </a:lnTo>
                  <a:lnTo>
                    <a:pt x="522" y="1155"/>
                  </a:lnTo>
                  <a:lnTo>
                    <a:pt x="523" y="1156"/>
                  </a:lnTo>
                  <a:lnTo>
                    <a:pt x="523" y="1157"/>
                  </a:lnTo>
                  <a:lnTo>
                    <a:pt x="524" y="1157"/>
                  </a:lnTo>
                  <a:lnTo>
                    <a:pt x="524" y="1159"/>
                  </a:lnTo>
                  <a:lnTo>
                    <a:pt x="524" y="1160"/>
                  </a:lnTo>
                  <a:lnTo>
                    <a:pt x="525" y="1161"/>
                  </a:lnTo>
                  <a:lnTo>
                    <a:pt x="529" y="1165"/>
                  </a:lnTo>
                  <a:lnTo>
                    <a:pt x="529" y="1166"/>
                  </a:lnTo>
                  <a:lnTo>
                    <a:pt x="529" y="1167"/>
                  </a:lnTo>
                  <a:lnTo>
                    <a:pt x="530" y="1167"/>
                  </a:lnTo>
                  <a:lnTo>
                    <a:pt x="530" y="1168"/>
                  </a:lnTo>
                  <a:lnTo>
                    <a:pt x="530" y="1168"/>
                  </a:lnTo>
                  <a:lnTo>
                    <a:pt x="530" y="1169"/>
                  </a:lnTo>
                  <a:lnTo>
                    <a:pt x="530" y="1171"/>
                  </a:lnTo>
                  <a:lnTo>
                    <a:pt x="532" y="1176"/>
                  </a:lnTo>
                  <a:lnTo>
                    <a:pt x="534" y="1176"/>
                  </a:lnTo>
                  <a:lnTo>
                    <a:pt x="536" y="1178"/>
                  </a:lnTo>
                  <a:lnTo>
                    <a:pt x="538" y="1178"/>
                  </a:lnTo>
                  <a:lnTo>
                    <a:pt x="538" y="1181"/>
                  </a:lnTo>
                  <a:lnTo>
                    <a:pt x="539" y="1180"/>
                  </a:lnTo>
                  <a:lnTo>
                    <a:pt x="543" y="1183"/>
                  </a:lnTo>
                  <a:lnTo>
                    <a:pt x="545" y="1182"/>
                  </a:lnTo>
                  <a:lnTo>
                    <a:pt x="549" y="1186"/>
                  </a:lnTo>
                  <a:lnTo>
                    <a:pt x="550" y="1186"/>
                  </a:lnTo>
                  <a:lnTo>
                    <a:pt x="551" y="1190"/>
                  </a:lnTo>
                  <a:lnTo>
                    <a:pt x="552" y="1191"/>
                  </a:lnTo>
                  <a:lnTo>
                    <a:pt x="553" y="1191"/>
                  </a:lnTo>
                  <a:lnTo>
                    <a:pt x="554" y="1190"/>
                  </a:lnTo>
                  <a:lnTo>
                    <a:pt x="557" y="1193"/>
                  </a:lnTo>
                  <a:lnTo>
                    <a:pt x="557" y="1194"/>
                  </a:lnTo>
                  <a:lnTo>
                    <a:pt x="558" y="1195"/>
                  </a:lnTo>
                  <a:lnTo>
                    <a:pt x="559" y="1195"/>
                  </a:lnTo>
                  <a:lnTo>
                    <a:pt x="561" y="1195"/>
                  </a:lnTo>
                  <a:lnTo>
                    <a:pt x="562" y="1196"/>
                  </a:lnTo>
                  <a:lnTo>
                    <a:pt x="562" y="1198"/>
                  </a:lnTo>
                  <a:lnTo>
                    <a:pt x="563" y="1200"/>
                  </a:lnTo>
                  <a:lnTo>
                    <a:pt x="564" y="1200"/>
                  </a:lnTo>
                  <a:lnTo>
                    <a:pt x="564" y="1201"/>
                  </a:lnTo>
                  <a:lnTo>
                    <a:pt x="565" y="1200"/>
                  </a:lnTo>
                  <a:lnTo>
                    <a:pt x="566" y="1200"/>
                  </a:lnTo>
                  <a:lnTo>
                    <a:pt x="573" y="1208"/>
                  </a:lnTo>
                  <a:lnTo>
                    <a:pt x="573" y="1209"/>
                  </a:lnTo>
                  <a:lnTo>
                    <a:pt x="574" y="1210"/>
                  </a:lnTo>
                  <a:lnTo>
                    <a:pt x="575" y="1210"/>
                  </a:lnTo>
                  <a:lnTo>
                    <a:pt x="576" y="1210"/>
                  </a:lnTo>
                  <a:lnTo>
                    <a:pt x="577" y="1211"/>
                  </a:lnTo>
                  <a:lnTo>
                    <a:pt x="578" y="1213"/>
                  </a:lnTo>
                  <a:lnTo>
                    <a:pt x="578" y="1215"/>
                  </a:lnTo>
                  <a:lnTo>
                    <a:pt x="577" y="1219"/>
                  </a:lnTo>
                  <a:lnTo>
                    <a:pt x="578" y="1221"/>
                  </a:lnTo>
                  <a:lnTo>
                    <a:pt x="578" y="1222"/>
                  </a:lnTo>
                  <a:lnTo>
                    <a:pt x="579" y="1232"/>
                  </a:lnTo>
                  <a:lnTo>
                    <a:pt x="580" y="1236"/>
                  </a:lnTo>
                  <a:lnTo>
                    <a:pt x="580" y="1238"/>
                  </a:lnTo>
                  <a:lnTo>
                    <a:pt x="580" y="1242"/>
                  </a:lnTo>
                  <a:lnTo>
                    <a:pt x="581" y="1244"/>
                  </a:lnTo>
                  <a:lnTo>
                    <a:pt x="582" y="1242"/>
                  </a:lnTo>
                  <a:lnTo>
                    <a:pt x="581" y="1238"/>
                  </a:lnTo>
                  <a:lnTo>
                    <a:pt x="583" y="1237"/>
                  </a:lnTo>
                  <a:lnTo>
                    <a:pt x="581" y="1234"/>
                  </a:lnTo>
                  <a:lnTo>
                    <a:pt x="581" y="1233"/>
                  </a:lnTo>
                  <a:lnTo>
                    <a:pt x="580" y="1231"/>
                  </a:lnTo>
                  <a:lnTo>
                    <a:pt x="584" y="1233"/>
                  </a:lnTo>
                  <a:lnTo>
                    <a:pt x="585" y="1234"/>
                  </a:lnTo>
                  <a:lnTo>
                    <a:pt x="586" y="1235"/>
                  </a:lnTo>
                  <a:lnTo>
                    <a:pt x="586" y="1238"/>
                  </a:lnTo>
                  <a:lnTo>
                    <a:pt x="586" y="1239"/>
                  </a:lnTo>
                  <a:lnTo>
                    <a:pt x="586" y="1241"/>
                  </a:lnTo>
                  <a:lnTo>
                    <a:pt x="587" y="1242"/>
                  </a:lnTo>
                  <a:lnTo>
                    <a:pt x="588" y="1243"/>
                  </a:lnTo>
                  <a:lnTo>
                    <a:pt x="590" y="1243"/>
                  </a:lnTo>
                  <a:lnTo>
                    <a:pt x="591" y="1243"/>
                  </a:lnTo>
                  <a:lnTo>
                    <a:pt x="593" y="1243"/>
                  </a:lnTo>
                  <a:lnTo>
                    <a:pt x="594" y="1244"/>
                  </a:lnTo>
                  <a:lnTo>
                    <a:pt x="594" y="1245"/>
                  </a:lnTo>
                  <a:lnTo>
                    <a:pt x="594" y="1245"/>
                  </a:lnTo>
                  <a:lnTo>
                    <a:pt x="594" y="1246"/>
                  </a:lnTo>
                  <a:lnTo>
                    <a:pt x="594" y="1247"/>
                  </a:lnTo>
                  <a:lnTo>
                    <a:pt x="594" y="1251"/>
                  </a:lnTo>
                  <a:lnTo>
                    <a:pt x="595" y="1252"/>
                  </a:lnTo>
                  <a:lnTo>
                    <a:pt x="594" y="1255"/>
                  </a:lnTo>
                  <a:lnTo>
                    <a:pt x="597" y="1260"/>
                  </a:lnTo>
                  <a:lnTo>
                    <a:pt x="598" y="1259"/>
                  </a:lnTo>
                  <a:lnTo>
                    <a:pt x="601" y="1261"/>
                  </a:lnTo>
                  <a:lnTo>
                    <a:pt x="602" y="1261"/>
                  </a:lnTo>
                  <a:lnTo>
                    <a:pt x="603" y="1262"/>
                  </a:lnTo>
                  <a:lnTo>
                    <a:pt x="604" y="1263"/>
                  </a:lnTo>
                  <a:lnTo>
                    <a:pt x="605" y="1264"/>
                  </a:lnTo>
                  <a:lnTo>
                    <a:pt x="607" y="1266"/>
                  </a:lnTo>
                  <a:lnTo>
                    <a:pt x="608" y="1267"/>
                  </a:lnTo>
                  <a:lnTo>
                    <a:pt x="607" y="1268"/>
                  </a:lnTo>
                  <a:lnTo>
                    <a:pt x="607" y="1269"/>
                  </a:lnTo>
                  <a:lnTo>
                    <a:pt x="608" y="1270"/>
                  </a:lnTo>
                  <a:lnTo>
                    <a:pt x="609" y="1270"/>
                  </a:lnTo>
                  <a:lnTo>
                    <a:pt x="608" y="1271"/>
                  </a:lnTo>
                  <a:lnTo>
                    <a:pt x="609" y="1271"/>
                  </a:lnTo>
                  <a:lnTo>
                    <a:pt x="609" y="1273"/>
                  </a:lnTo>
                  <a:lnTo>
                    <a:pt x="609" y="1277"/>
                  </a:lnTo>
                  <a:lnTo>
                    <a:pt x="609" y="1280"/>
                  </a:lnTo>
                  <a:lnTo>
                    <a:pt x="609" y="1282"/>
                  </a:lnTo>
                  <a:lnTo>
                    <a:pt x="609" y="1284"/>
                  </a:lnTo>
                  <a:lnTo>
                    <a:pt x="613" y="1287"/>
                  </a:lnTo>
                  <a:lnTo>
                    <a:pt x="614" y="1288"/>
                  </a:lnTo>
                  <a:lnTo>
                    <a:pt x="613" y="1291"/>
                  </a:lnTo>
                  <a:lnTo>
                    <a:pt x="613" y="1292"/>
                  </a:lnTo>
                  <a:lnTo>
                    <a:pt x="613" y="1294"/>
                  </a:lnTo>
                  <a:lnTo>
                    <a:pt x="613" y="1295"/>
                  </a:lnTo>
                  <a:lnTo>
                    <a:pt x="617" y="1294"/>
                  </a:lnTo>
                  <a:lnTo>
                    <a:pt x="619" y="1293"/>
                  </a:lnTo>
                  <a:lnTo>
                    <a:pt x="621" y="1291"/>
                  </a:lnTo>
                  <a:lnTo>
                    <a:pt x="622" y="1290"/>
                  </a:lnTo>
                  <a:lnTo>
                    <a:pt x="622" y="1288"/>
                  </a:lnTo>
                  <a:lnTo>
                    <a:pt x="621" y="1287"/>
                  </a:lnTo>
                  <a:lnTo>
                    <a:pt x="622" y="1286"/>
                  </a:lnTo>
                  <a:lnTo>
                    <a:pt x="623" y="1286"/>
                  </a:lnTo>
                  <a:lnTo>
                    <a:pt x="625" y="1286"/>
                  </a:lnTo>
                  <a:lnTo>
                    <a:pt x="626" y="1285"/>
                  </a:lnTo>
                  <a:lnTo>
                    <a:pt x="630" y="1284"/>
                  </a:lnTo>
                  <a:lnTo>
                    <a:pt x="632" y="1283"/>
                  </a:lnTo>
                  <a:lnTo>
                    <a:pt x="633" y="1281"/>
                  </a:lnTo>
                  <a:lnTo>
                    <a:pt x="634" y="1276"/>
                  </a:lnTo>
                  <a:lnTo>
                    <a:pt x="635" y="1274"/>
                  </a:lnTo>
                  <a:lnTo>
                    <a:pt x="635" y="1272"/>
                  </a:lnTo>
                  <a:lnTo>
                    <a:pt x="635" y="1271"/>
                  </a:lnTo>
                  <a:lnTo>
                    <a:pt x="636" y="1271"/>
                  </a:lnTo>
                  <a:lnTo>
                    <a:pt x="638" y="1271"/>
                  </a:lnTo>
                  <a:lnTo>
                    <a:pt x="641" y="1272"/>
                  </a:lnTo>
                  <a:lnTo>
                    <a:pt x="642" y="1272"/>
                  </a:lnTo>
                  <a:lnTo>
                    <a:pt x="642" y="1270"/>
                  </a:lnTo>
                  <a:lnTo>
                    <a:pt x="642" y="1269"/>
                  </a:lnTo>
                  <a:lnTo>
                    <a:pt x="641" y="1268"/>
                  </a:lnTo>
                  <a:lnTo>
                    <a:pt x="641" y="1266"/>
                  </a:lnTo>
                  <a:lnTo>
                    <a:pt x="642" y="1264"/>
                  </a:lnTo>
                  <a:lnTo>
                    <a:pt x="643" y="1264"/>
                  </a:lnTo>
                  <a:lnTo>
                    <a:pt x="643" y="1263"/>
                  </a:lnTo>
                  <a:lnTo>
                    <a:pt x="644" y="1263"/>
                  </a:lnTo>
                  <a:lnTo>
                    <a:pt x="644" y="1263"/>
                  </a:lnTo>
                  <a:lnTo>
                    <a:pt x="644" y="1262"/>
                  </a:lnTo>
                  <a:lnTo>
                    <a:pt x="644" y="1262"/>
                  </a:lnTo>
                  <a:lnTo>
                    <a:pt x="643" y="1261"/>
                  </a:lnTo>
                  <a:lnTo>
                    <a:pt x="641" y="1260"/>
                  </a:lnTo>
                  <a:lnTo>
                    <a:pt x="640" y="1259"/>
                  </a:lnTo>
                  <a:lnTo>
                    <a:pt x="638" y="1256"/>
                  </a:lnTo>
                  <a:lnTo>
                    <a:pt x="637" y="1253"/>
                  </a:lnTo>
                  <a:lnTo>
                    <a:pt x="636" y="1252"/>
                  </a:lnTo>
                  <a:lnTo>
                    <a:pt x="637" y="1250"/>
                  </a:lnTo>
                  <a:lnTo>
                    <a:pt x="638" y="1247"/>
                  </a:lnTo>
                  <a:lnTo>
                    <a:pt x="639" y="1245"/>
                  </a:lnTo>
                  <a:lnTo>
                    <a:pt x="639" y="1243"/>
                  </a:lnTo>
                  <a:lnTo>
                    <a:pt x="638" y="1242"/>
                  </a:lnTo>
                  <a:lnTo>
                    <a:pt x="638" y="1241"/>
                  </a:lnTo>
                  <a:lnTo>
                    <a:pt x="637" y="1239"/>
                  </a:lnTo>
                  <a:lnTo>
                    <a:pt x="638" y="1238"/>
                  </a:lnTo>
                  <a:lnTo>
                    <a:pt x="640" y="1235"/>
                  </a:lnTo>
                  <a:lnTo>
                    <a:pt x="640" y="1233"/>
                  </a:lnTo>
                  <a:lnTo>
                    <a:pt x="640" y="1231"/>
                  </a:lnTo>
                  <a:lnTo>
                    <a:pt x="640" y="1230"/>
                  </a:lnTo>
                  <a:lnTo>
                    <a:pt x="641" y="1228"/>
                  </a:lnTo>
                  <a:lnTo>
                    <a:pt x="644" y="1228"/>
                  </a:lnTo>
                  <a:lnTo>
                    <a:pt x="646" y="1227"/>
                  </a:lnTo>
                  <a:lnTo>
                    <a:pt x="648" y="1226"/>
                  </a:lnTo>
                  <a:lnTo>
                    <a:pt x="648" y="1224"/>
                  </a:lnTo>
                  <a:lnTo>
                    <a:pt x="647" y="1223"/>
                  </a:lnTo>
                  <a:lnTo>
                    <a:pt x="645" y="1222"/>
                  </a:lnTo>
                  <a:lnTo>
                    <a:pt x="641" y="1221"/>
                  </a:lnTo>
                  <a:lnTo>
                    <a:pt x="645" y="1216"/>
                  </a:lnTo>
                  <a:lnTo>
                    <a:pt x="651" y="1210"/>
                  </a:lnTo>
                  <a:lnTo>
                    <a:pt x="657" y="1206"/>
                  </a:lnTo>
                  <a:lnTo>
                    <a:pt x="659" y="1205"/>
                  </a:lnTo>
                  <a:lnTo>
                    <a:pt x="661" y="1205"/>
                  </a:lnTo>
                  <a:lnTo>
                    <a:pt x="663" y="1206"/>
                  </a:lnTo>
                  <a:lnTo>
                    <a:pt x="664" y="1206"/>
                  </a:lnTo>
                  <a:lnTo>
                    <a:pt x="666" y="1206"/>
                  </a:lnTo>
                  <a:lnTo>
                    <a:pt x="672" y="1208"/>
                  </a:lnTo>
                  <a:lnTo>
                    <a:pt x="675" y="1210"/>
                  </a:lnTo>
                  <a:lnTo>
                    <a:pt x="680" y="1216"/>
                  </a:lnTo>
                  <a:lnTo>
                    <a:pt x="683" y="1219"/>
                  </a:lnTo>
                  <a:lnTo>
                    <a:pt x="685" y="1219"/>
                  </a:lnTo>
                  <a:lnTo>
                    <a:pt x="686" y="1219"/>
                  </a:lnTo>
                  <a:lnTo>
                    <a:pt x="688" y="1219"/>
                  </a:lnTo>
                  <a:lnTo>
                    <a:pt x="692" y="1219"/>
                  </a:lnTo>
                  <a:lnTo>
                    <a:pt x="693" y="1219"/>
                  </a:lnTo>
                  <a:lnTo>
                    <a:pt x="695" y="1219"/>
                  </a:lnTo>
                  <a:lnTo>
                    <a:pt x="695" y="1220"/>
                  </a:lnTo>
                  <a:lnTo>
                    <a:pt x="695" y="1221"/>
                  </a:lnTo>
                  <a:lnTo>
                    <a:pt x="695" y="1222"/>
                  </a:lnTo>
                  <a:lnTo>
                    <a:pt x="696" y="1222"/>
                  </a:lnTo>
                  <a:lnTo>
                    <a:pt x="697" y="1222"/>
                  </a:lnTo>
                  <a:lnTo>
                    <a:pt x="699" y="1222"/>
                  </a:lnTo>
                  <a:lnTo>
                    <a:pt x="700" y="1221"/>
                  </a:lnTo>
                  <a:lnTo>
                    <a:pt x="701" y="1220"/>
                  </a:lnTo>
                  <a:lnTo>
                    <a:pt x="702" y="1218"/>
                  </a:lnTo>
                  <a:lnTo>
                    <a:pt x="703" y="1217"/>
                  </a:lnTo>
                  <a:lnTo>
                    <a:pt x="704" y="1218"/>
                  </a:lnTo>
                  <a:lnTo>
                    <a:pt x="708" y="1219"/>
                  </a:lnTo>
                  <a:lnTo>
                    <a:pt x="710" y="1220"/>
                  </a:lnTo>
                  <a:lnTo>
                    <a:pt x="711" y="1219"/>
                  </a:lnTo>
                  <a:lnTo>
                    <a:pt x="712" y="1217"/>
                  </a:lnTo>
                  <a:lnTo>
                    <a:pt x="713" y="1215"/>
                  </a:lnTo>
                  <a:lnTo>
                    <a:pt x="715" y="1215"/>
                  </a:lnTo>
                  <a:lnTo>
                    <a:pt x="716" y="1215"/>
                  </a:lnTo>
                  <a:lnTo>
                    <a:pt x="719" y="1215"/>
                  </a:lnTo>
                  <a:lnTo>
                    <a:pt x="721" y="1215"/>
                  </a:lnTo>
                  <a:lnTo>
                    <a:pt x="726" y="1215"/>
                  </a:lnTo>
                  <a:lnTo>
                    <a:pt x="734" y="1214"/>
                  </a:lnTo>
                  <a:lnTo>
                    <a:pt x="738" y="1214"/>
                  </a:lnTo>
                  <a:lnTo>
                    <a:pt x="742" y="1215"/>
                  </a:lnTo>
                  <a:lnTo>
                    <a:pt x="745" y="1215"/>
                  </a:lnTo>
                  <a:lnTo>
                    <a:pt x="750" y="1213"/>
                  </a:lnTo>
                  <a:lnTo>
                    <a:pt x="751" y="1213"/>
                  </a:lnTo>
                  <a:lnTo>
                    <a:pt x="766" y="1213"/>
                  </a:lnTo>
                  <a:lnTo>
                    <a:pt x="776" y="1213"/>
                  </a:lnTo>
                  <a:lnTo>
                    <a:pt x="778" y="1213"/>
                  </a:lnTo>
                  <a:lnTo>
                    <a:pt x="790" y="1213"/>
                  </a:lnTo>
                  <a:lnTo>
                    <a:pt x="795" y="1214"/>
                  </a:lnTo>
                  <a:lnTo>
                    <a:pt x="806" y="1221"/>
                  </a:lnTo>
                  <a:lnTo>
                    <a:pt x="810" y="1222"/>
                  </a:lnTo>
                  <a:lnTo>
                    <a:pt x="826" y="1223"/>
                  </a:lnTo>
                  <a:lnTo>
                    <a:pt x="844" y="1225"/>
                  </a:lnTo>
                  <a:lnTo>
                    <a:pt x="859" y="1226"/>
                  </a:lnTo>
                  <a:lnTo>
                    <a:pt x="876" y="1229"/>
                  </a:lnTo>
                  <a:lnTo>
                    <a:pt x="890" y="1227"/>
                  </a:lnTo>
                  <a:lnTo>
                    <a:pt x="906" y="1224"/>
                  </a:lnTo>
                  <a:lnTo>
                    <a:pt x="908" y="1226"/>
                  </a:lnTo>
                  <a:lnTo>
                    <a:pt x="913" y="1233"/>
                  </a:lnTo>
                  <a:lnTo>
                    <a:pt x="918" y="1241"/>
                  </a:lnTo>
                  <a:lnTo>
                    <a:pt x="925" y="1249"/>
                  </a:lnTo>
                  <a:lnTo>
                    <a:pt x="926" y="1250"/>
                  </a:lnTo>
                  <a:lnTo>
                    <a:pt x="927" y="1250"/>
                  </a:lnTo>
                  <a:lnTo>
                    <a:pt x="937" y="1250"/>
                  </a:lnTo>
                  <a:lnTo>
                    <a:pt x="939" y="1250"/>
                  </a:lnTo>
                  <a:lnTo>
                    <a:pt x="941" y="1249"/>
                  </a:lnTo>
                  <a:lnTo>
                    <a:pt x="951" y="1244"/>
                  </a:lnTo>
                  <a:lnTo>
                    <a:pt x="959" y="1239"/>
                  </a:lnTo>
                  <a:lnTo>
                    <a:pt x="961" y="1236"/>
                  </a:lnTo>
                  <a:lnTo>
                    <a:pt x="966" y="1222"/>
                  </a:lnTo>
                  <a:lnTo>
                    <a:pt x="970" y="1212"/>
                  </a:lnTo>
                  <a:lnTo>
                    <a:pt x="971" y="1210"/>
                  </a:lnTo>
                  <a:lnTo>
                    <a:pt x="978" y="1200"/>
                  </a:lnTo>
                  <a:lnTo>
                    <a:pt x="990" y="1187"/>
                  </a:lnTo>
                  <a:lnTo>
                    <a:pt x="1001" y="1172"/>
                  </a:lnTo>
                  <a:lnTo>
                    <a:pt x="1008" y="1163"/>
                  </a:lnTo>
                  <a:lnTo>
                    <a:pt x="1014" y="1157"/>
                  </a:lnTo>
                  <a:lnTo>
                    <a:pt x="1015" y="1155"/>
                  </a:lnTo>
                  <a:lnTo>
                    <a:pt x="1025" y="1150"/>
                  </a:lnTo>
                  <a:lnTo>
                    <a:pt x="1039" y="1144"/>
                  </a:lnTo>
                  <a:lnTo>
                    <a:pt x="1052" y="1136"/>
                  </a:lnTo>
                  <a:lnTo>
                    <a:pt x="1064" y="1129"/>
                  </a:lnTo>
                  <a:lnTo>
                    <a:pt x="1076" y="1124"/>
                  </a:lnTo>
                  <a:lnTo>
                    <a:pt x="1079" y="1122"/>
                  </a:lnTo>
                  <a:lnTo>
                    <a:pt x="1085" y="1120"/>
                  </a:lnTo>
                  <a:lnTo>
                    <a:pt x="1095" y="1118"/>
                  </a:lnTo>
                  <a:lnTo>
                    <a:pt x="1107" y="1116"/>
                  </a:lnTo>
                  <a:lnTo>
                    <a:pt x="1119" y="1114"/>
                  </a:lnTo>
                  <a:lnTo>
                    <a:pt x="1132" y="1113"/>
                  </a:lnTo>
                  <a:lnTo>
                    <a:pt x="1144" y="1112"/>
                  </a:lnTo>
                  <a:lnTo>
                    <a:pt x="1156" y="1110"/>
                  </a:lnTo>
                  <a:lnTo>
                    <a:pt x="1168" y="1108"/>
                  </a:lnTo>
                  <a:lnTo>
                    <a:pt x="1179" y="1106"/>
                  </a:lnTo>
                  <a:lnTo>
                    <a:pt x="1191" y="1105"/>
                  </a:lnTo>
                  <a:lnTo>
                    <a:pt x="1203" y="1103"/>
                  </a:lnTo>
                  <a:lnTo>
                    <a:pt x="1215" y="1101"/>
                  </a:lnTo>
                  <a:lnTo>
                    <a:pt x="1227" y="1099"/>
                  </a:lnTo>
                  <a:lnTo>
                    <a:pt x="1239" y="1098"/>
                  </a:lnTo>
                  <a:lnTo>
                    <a:pt x="1251" y="1096"/>
                  </a:lnTo>
                  <a:lnTo>
                    <a:pt x="1263" y="1094"/>
                  </a:lnTo>
                  <a:lnTo>
                    <a:pt x="1274" y="1093"/>
                  </a:lnTo>
                  <a:lnTo>
                    <a:pt x="1287" y="1091"/>
                  </a:lnTo>
                  <a:lnTo>
                    <a:pt x="1298" y="1090"/>
                  </a:lnTo>
                  <a:lnTo>
                    <a:pt x="1307" y="1087"/>
                  </a:lnTo>
                  <a:lnTo>
                    <a:pt x="1319" y="1082"/>
                  </a:lnTo>
                  <a:lnTo>
                    <a:pt x="1333" y="1077"/>
                  </a:lnTo>
                  <a:lnTo>
                    <a:pt x="1345" y="1073"/>
                  </a:lnTo>
                  <a:lnTo>
                    <a:pt x="1358" y="1069"/>
                  </a:lnTo>
                  <a:lnTo>
                    <a:pt x="1371" y="1064"/>
                  </a:lnTo>
                  <a:lnTo>
                    <a:pt x="1383" y="1059"/>
                  </a:lnTo>
                  <a:lnTo>
                    <a:pt x="1397" y="1055"/>
                  </a:lnTo>
                  <a:lnTo>
                    <a:pt x="1409" y="1050"/>
                  </a:lnTo>
                  <a:lnTo>
                    <a:pt x="1422" y="1046"/>
                  </a:lnTo>
                  <a:lnTo>
                    <a:pt x="1435" y="1042"/>
                  </a:lnTo>
                  <a:lnTo>
                    <a:pt x="1447" y="1036"/>
                  </a:lnTo>
                  <a:lnTo>
                    <a:pt x="1460" y="1032"/>
                  </a:lnTo>
                  <a:lnTo>
                    <a:pt x="1473" y="1028"/>
                  </a:lnTo>
                  <a:lnTo>
                    <a:pt x="1486" y="1024"/>
                  </a:lnTo>
                  <a:lnTo>
                    <a:pt x="1499" y="1019"/>
                  </a:lnTo>
                  <a:lnTo>
                    <a:pt x="1511" y="1014"/>
                  </a:lnTo>
                  <a:lnTo>
                    <a:pt x="1522" y="1010"/>
                  </a:lnTo>
                  <a:lnTo>
                    <a:pt x="1525" y="1003"/>
                  </a:lnTo>
                  <a:lnTo>
                    <a:pt x="1525" y="1001"/>
                  </a:lnTo>
                  <a:lnTo>
                    <a:pt x="1527" y="996"/>
                  </a:lnTo>
                  <a:lnTo>
                    <a:pt x="1529" y="989"/>
                  </a:lnTo>
                  <a:lnTo>
                    <a:pt x="1531" y="981"/>
                  </a:lnTo>
                  <a:lnTo>
                    <a:pt x="1535" y="970"/>
                  </a:lnTo>
                  <a:lnTo>
                    <a:pt x="1538" y="958"/>
                  </a:lnTo>
                  <a:lnTo>
                    <a:pt x="1543" y="945"/>
                  </a:lnTo>
                  <a:lnTo>
                    <a:pt x="1546" y="933"/>
                  </a:lnTo>
                  <a:lnTo>
                    <a:pt x="1550" y="922"/>
                  </a:lnTo>
                  <a:lnTo>
                    <a:pt x="1551" y="919"/>
                  </a:lnTo>
                  <a:lnTo>
                    <a:pt x="1554" y="907"/>
                  </a:lnTo>
                  <a:lnTo>
                    <a:pt x="1558" y="895"/>
                  </a:lnTo>
                  <a:lnTo>
                    <a:pt x="1561" y="884"/>
                  </a:lnTo>
                  <a:lnTo>
                    <a:pt x="1564" y="875"/>
                  </a:lnTo>
                  <a:lnTo>
                    <a:pt x="1567" y="868"/>
                  </a:lnTo>
                  <a:lnTo>
                    <a:pt x="1568" y="863"/>
                  </a:lnTo>
                  <a:lnTo>
                    <a:pt x="1569" y="862"/>
                  </a:lnTo>
                  <a:lnTo>
                    <a:pt x="1569" y="861"/>
                  </a:lnTo>
                  <a:lnTo>
                    <a:pt x="1572" y="852"/>
                  </a:lnTo>
                  <a:lnTo>
                    <a:pt x="1572" y="850"/>
                  </a:lnTo>
                  <a:lnTo>
                    <a:pt x="1571" y="848"/>
                  </a:lnTo>
                  <a:lnTo>
                    <a:pt x="1567" y="841"/>
                  </a:lnTo>
                  <a:lnTo>
                    <a:pt x="1561" y="831"/>
                  </a:lnTo>
                  <a:lnTo>
                    <a:pt x="1554" y="821"/>
                  </a:lnTo>
                  <a:lnTo>
                    <a:pt x="1549" y="811"/>
                  </a:lnTo>
                  <a:lnTo>
                    <a:pt x="1543" y="801"/>
                  </a:lnTo>
                  <a:lnTo>
                    <a:pt x="1538" y="793"/>
                  </a:lnTo>
                  <a:lnTo>
                    <a:pt x="1532" y="800"/>
                  </a:lnTo>
                  <a:lnTo>
                    <a:pt x="1531" y="800"/>
                  </a:lnTo>
                  <a:lnTo>
                    <a:pt x="1522" y="799"/>
                  </a:lnTo>
                  <a:lnTo>
                    <a:pt x="1511" y="797"/>
                  </a:lnTo>
                  <a:lnTo>
                    <a:pt x="1501" y="795"/>
                  </a:lnTo>
                  <a:lnTo>
                    <a:pt x="1490" y="794"/>
                  </a:lnTo>
                  <a:lnTo>
                    <a:pt x="1480" y="793"/>
                  </a:lnTo>
                  <a:lnTo>
                    <a:pt x="1469" y="792"/>
                  </a:lnTo>
                  <a:lnTo>
                    <a:pt x="1460" y="791"/>
                  </a:lnTo>
                  <a:lnTo>
                    <a:pt x="1449" y="789"/>
                  </a:lnTo>
                  <a:lnTo>
                    <a:pt x="1438" y="788"/>
                  </a:lnTo>
                  <a:lnTo>
                    <a:pt x="1428" y="786"/>
                  </a:lnTo>
                  <a:lnTo>
                    <a:pt x="1418" y="784"/>
                  </a:lnTo>
                  <a:lnTo>
                    <a:pt x="1407" y="784"/>
                  </a:lnTo>
                  <a:lnTo>
                    <a:pt x="1397" y="782"/>
                  </a:lnTo>
                  <a:lnTo>
                    <a:pt x="1387" y="780"/>
                  </a:lnTo>
                  <a:lnTo>
                    <a:pt x="1376" y="779"/>
                  </a:lnTo>
                  <a:lnTo>
                    <a:pt x="1366" y="777"/>
                  </a:lnTo>
                  <a:lnTo>
                    <a:pt x="1356" y="776"/>
                  </a:lnTo>
                  <a:lnTo>
                    <a:pt x="1343" y="775"/>
                  </a:lnTo>
                  <a:lnTo>
                    <a:pt x="1342" y="774"/>
                  </a:lnTo>
                  <a:lnTo>
                    <a:pt x="1340" y="772"/>
                  </a:lnTo>
                  <a:lnTo>
                    <a:pt x="1336" y="768"/>
                  </a:lnTo>
                  <a:lnTo>
                    <a:pt x="1333" y="762"/>
                  </a:lnTo>
                  <a:lnTo>
                    <a:pt x="1328" y="758"/>
                  </a:lnTo>
                  <a:lnTo>
                    <a:pt x="1325" y="752"/>
                  </a:lnTo>
                  <a:lnTo>
                    <a:pt x="1320" y="748"/>
                  </a:lnTo>
                  <a:lnTo>
                    <a:pt x="1317" y="743"/>
                  </a:lnTo>
                  <a:lnTo>
                    <a:pt x="1313" y="737"/>
                  </a:lnTo>
                  <a:lnTo>
                    <a:pt x="1309" y="732"/>
                  </a:lnTo>
                  <a:lnTo>
                    <a:pt x="1305" y="728"/>
                  </a:lnTo>
                  <a:lnTo>
                    <a:pt x="1301" y="722"/>
                  </a:lnTo>
                  <a:lnTo>
                    <a:pt x="1297" y="717"/>
                  </a:lnTo>
                  <a:lnTo>
                    <a:pt x="1294" y="712"/>
                  </a:lnTo>
                  <a:lnTo>
                    <a:pt x="1289" y="707"/>
                  </a:lnTo>
                  <a:lnTo>
                    <a:pt x="1286" y="702"/>
                  </a:lnTo>
                  <a:lnTo>
                    <a:pt x="1281" y="697"/>
                  </a:lnTo>
                  <a:lnTo>
                    <a:pt x="1278" y="691"/>
                  </a:lnTo>
                  <a:lnTo>
                    <a:pt x="1274" y="687"/>
                  </a:lnTo>
                  <a:lnTo>
                    <a:pt x="1270" y="682"/>
                  </a:lnTo>
                  <a:lnTo>
                    <a:pt x="1269" y="680"/>
                  </a:lnTo>
                  <a:lnTo>
                    <a:pt x="1268" y="677"/>
                  </a:lnTo>
                  <a:lnTo>
                    <a:pt x="1269" y="672"/>
                  </a:lnTo>
                  <a:lnTo>
                    <a:pt x="1269" y="670"/>
                  </a:lnTo>
                  <a:lnTo>
                    <a:pt x="1268" y="666"/>
                  </a:lnTo>
                  <a:lnTo>
                    <a:pt x="1265" y="666"/>
                  </a:lnTo>
                  <a:lnTo>
                    <a:pt x="1263" y="664"/>
                  </a:lnTo>
                  <a:lnTo>
                    <a:pt x="1261" y="663"/>
                  </a:lnTo>
                  <a:lnTo>
                    <a:pt x="1256" y="661"/>
                  </a:lnTo>
                  <a:lnTo>
                    <a:pt x="1255" y="662"/>
                  </a:lnTo>
                  <a:lnTo>
                    <a:pt x="1254" y="662"/>
                  </a:lnTo>
                  <a:lnTo>
                    <a:pt x="1253" y="663"/>
                  </a:lnTo>
                  <a:lnTo>
                    <a:pt x="1253" y="663"/>
                  </a:lnTo>
                  <a:lnTo>
                    <a:pt x="1251" y="664"/>
                  </a:lnTo>
                  <a:lnTo>
                    <a:pt x="1247" y="663"/>
                  </a:lnTo>
                  <a:lnTo>
                    <a:pt x="1246" y="662"/>
                  </a:lnTo>
                  <a:lnTo>
                    <a:pt x="1247" y="660"/>
                  </a:lnTo>
                  <a:lnTo>
                    <a:pt x="1247" y="659"/>
                  </a:lnTo>
                  <a:lnTo>
                    <a:pt x="1248" y="659"/>
                  </a:lnTo>
                  <a:lnTo>
                    <a:pt x="1248" y="658"/>
                  </a:lnTo>
                  <a:lnTo>
                    <a:pt x="1248" y="658"/>
                  </a:lnTo>
                  <a:lnTo>
                    <a:pt x="1249" y="658"/>
                  </a:lnTo>
                  <a:lnTo>
                    <a:pt x="1249" y="655"/>
                  </a:lnTo>
                  <a:lnTo>
                    <a:pt x="1249" y="654"/>
                  </a:lnTo>
                  <a:lnTo>
                    <a:pt x="1250" y="652"/>
                  </a:lnTo>
                  <a:lnTo>
                    <a:pt x="1251" y="651"/>
                  </a:lnTo>
                  <a:lnTo>
                    <a:pt x="1255" y="648"/>
                  </a:lnTo>
                  <a:lnTo>
                    <a:pt x="1255" y="647"/>
                  </a:lnTo>
                  <a:lnTo>
                    <a:pt x="1256" y="646"/>
                  </a:lnTo>
                  <a:lnTo>
                    <a:pt x="1256" y="645"/>
                  </a:lnTo>
                  <a:lnTo>
                    <a:pt x="1257" y="644"/>
                  </a:lnTo>
                  <a:lnTo>
                    <a:pt x="1258" y="643"/>
                  </a:lnTo>
                  <a:lnTo>
                    <a:pt x="1260" y="642"/>
                  </a:lnTo>
                  <a:lnTo>
                    <a:pt x="1261" y="642"/>
                  </a:lnTo>
                  <a:lnTo>
                    <a:pt x="1263" y="641"/>
                  </a:lnTo>
                  <a:lnTo>
                    <a:pt x="1263" y="640"/>
                  </a:lnTo>
                  <a:lnTo>
                    <a:pt x="1261" y="640"/>
                  </a:lnTo>
                  <a:lnTo>
                    <a:pt x="1260" y="640"/>
                  </a:lnTo>
                  <a:lnTo>
                    <a:pt x="1259" y="639"/>
                  </a:lnTo>
                  <a:lnTo>
                    <a:pt x="1259" y="638"/>
                  </a:lnTo>
                  <a:lnTo>
                    <a:pt x="1258" y="637"/>
                  </a:lnTo>
                  <a:lnTo>
                    <a:pt x="1257" y="637"/>
                  </a:lnTo>
                  <a:lnTo>
                    <a:pt x="1256" y="636"/>
                  </a:lnTo>
                  <a:lnTo>
                    <a:pt x="1255" y="636"/>
                  </a:lnTo>
                  <a:lnTo>
                    <a:pt x="1255" y="638"/>
                  </a:lnTo>
                  <a:lnTo>
                    <a:pt x="1254" y="639"/>
                  </a:lnTo>
                  <a:lnTo>
                    <a:pt x="1253" y="640"/>
                  </a:lnTo>
                  <a:lnTo>
                    <a:pt x="1253" y="641"/>
                  </a:lnTo>
                  <a:lnTo>
                    <a:pt x="1250" y="644"/>
                  </a:lnTo>
                  <a:lnTo>
                    <a:pt x="1249" y="644"/>
                  </a:lnTo>
                  <a:lnTo>
                    <a:pt x="1249" y="645"/>
                  </a:lnTo>
                  <a:lnTo>
                    <a:pt x="1248" y="644"/>
                  </a:lnTo>
                  <a:lnTo>
                    <a:pt x="1248" y="643"/>
                  </a:lnTo>
                  <a:lnTo>
                    <a:pt x="1248" y="642"/>
                  </a:lnTo>
                  <a:lnTo>
                    <a:pt x="1248" y="641"/>
                  </a:lnTo>
                  <a:lnTo>
                    <a:pt x="1248" y="640"/>
                  </a:lnTo>
                  <a:lnTo>
                    <a:pt x="1249" y="640"/>
                  </a:lnTo>
                  <a:lnTo>
                    <a:pt x="1249" y="639"/>
                  </a:lnTo>
                  <a:lnTo>
                    <a:pt x="1249" y="638"/>
                  </a:lnTo>
                  <a:lnTo>
                    <a:pt x="1248" y="639"/>
                  </a:lnTo>
                  <a:lnTo>
                    <a:pt x="1247" y="638"/>
                  </a:lnTo>
                  <a:lnTo>
                    <a:pt x="1246" y="637"/>
                  </a:lnTo>
                  <a:lnTo>
                    <a:pt x="1246" y="636"/>
                  </a:lnTo>
                  <a:lnTo>
                    <a:pt x="1241" y="637"/>
                  </a:lnTo>
                  <a:lnTo>
                    <a:pt x="1241" y="636"/>
                  </a:lnTo>
                  <a:lnTo>
                    <a:pt x="1236" y="641"/>
                  </a:lnTo>
                  <a:lnTo>
                    <a:pt x="1232" y="643"/>
                  </a:lnTo>
                  <a:lnTo>
                    <a:pt x="1229" y="643"/>
                  </a:lnTo>
                  <a:lnTo>
                    <a:pt x="1224" y="642"/>
                  </a:lnTo>
                  <a:lnTo>
                    <a:pt x="1220" y="640"/>
                  </a:lnTo>
                  <a:lnTo>
                    <a:pt x="1217" y="635"/>
                  </a:lnTo>
                  <a:lnTo>
                    <a:pt x="1210" y="627"/>
                  </a:lnTo>
                  <a:lnTo>
                    <a:pt x="1210" y="628"/>
                  </a:lnTo>
                  <a:lnTo>
                    <a:pt x="1209" y="628"/>
                  </a:lnTo>
                  <a:lnTo>
                    <a:pt x="1208" y="627"/>
                  </a:lnTo>
                  <a:lnTo>
                    <a:pt x="1207" y="626"/>
                  </a:lnTo>
                  <a:lnTo>
                    <a:pt x="1206" y="624"/>
                  </a:lnTo>
                  <a:lnTo>
                    <a:pt x="1206" y="623"/>
                  </a:lnTo>
                  <a:lnTo>
                    <a:pt x="1206" y="619"/>
                  </a:lnTo>
                  <a:lnTo>
                    <a:pt x="1205" y="616"/>
                  </a:lnTo>
                  <a:lnTo>
                    <a:pt x="1203" y="614"/>
                  </a:lnTo>
                  <a:lnTo>
                    <a:pt x="1202" y="612"/>
                  </a:lnTo>
                  <a:lnTo>
                    <a:pt x="1200" y="607"/>
                  </a:lnTo>
                  <a:lnTo>
                    <a:pt x="1199" y="606"/>
                  </a:lnTo>
                  <a:lnTo>
                    <a:pt x="1198" y="604"/>
                  </a:lnTo>
                  <a:lnTo>
                    <a:pt x="1196" y="602"/>
                  </a:lnTo>
                  <a:lnTo>
                    <a:pt x="1194" y="601"/>
                  </a:lnTo>
                  <a:lnTo>
                    <a:pt x="1194" y="602"/>
                  </a:lnTo>
                  <a:lnTo>
                    <a:pt x="1193" y="602"/>
                  </a:lnTo>
                  <a:lnTo>
                    <a:pt x="1192" y="600"/>
                  </a:lnTo>
                  <a:lnTo>
                    <a:pt x="1191" y="596"/>
                  </a:lnTo>
                  <a:lnTo>
                    <a:pt x="1192" y="593"/>
                  </a:lnTo>
                  <a:lnTo>
                    <a:pt x="1192" y="591"/>
                  </a:lnTo>
                  <a:lnTo>
                    <a:pt x="1190" y="589"/>
                  </a:lnTo>
                  <a:lnTo>
                    <a:pt x="1190" y="588"/>
                  </a:lnTo>
                  <a:lnTo>
                    <a:pt x="1189" y="588"/>
                  </a:lnTo>
                  <a:lnTo>
                    <a:pt x="1189" y="587"/>
                  </a:lnTo>
                  <a:lnTo>
                    <a:pt x="1189" y="585"/>
                  </a:lnTo>
                  <a:lnTo>
                    <a:pt x="1189" y="584"/>
                  </a:lnTo>
                  <a:lnTo>
                    <a:pt x="1189" y="582"/>
                  </a:lnTo>
                  <a:lnTo>
                    <a:pt x="1189" y="581"/>
                  </a:lnTo>
                  <a:lnTo>
                    <a:pt x="1189" y="580"/>
                  </a:lnTo>
                  <a:lnTo>
                    <a:pt x="1189" y="578"/>
                  </a:lnTo>
                  <a:lnTo>
                    <a:pt x="1188" y="575"/>
                  </a:lnTo>
                  <a:lnTo>
                    <a:pt x="1187" y="574"/>
                  </a:lnTo>
                  <a:lnTo>
                    <a:pt x="1187" y="573"/>
                  </a:lnTo>
                  <a:lnTo>
                    <a:pt x="1187" y="570"/>
                  </a:lnTo>
                  <a:lnTo>
                    <a:pt x="1186" y="569"/>
                  </a:lnTo>
                  <a:lnTo>
                    <a:pt x="1183" y="568"/>
                  </a:lnTo>
                  <a:lnTo>
                    <a:pt x="1181" y="567"/>
                  </a:lnTo>
                  <a:lnTo>
                    <a:pt x="1181" y="566"/>
                  </a:lnTo>
                  <a:lnTo>
                    <a:pt x="1180" y="565"/>
                  </a:lnTo>
                  <a:lnTo>
                    <a:pt x="1179" y="564"/>
                  </a:lnTo>
                  <a:lnTo>
                    <a:pt x="1179" y="563"/>
                  </a:lnTo>
                  <a:lnTo>
                    <a:pt x="1179" y="564"/>
                  </a:lnTo>
                  <a:lnTo>
                    <a:pt x="1178" y="564"/>
                  </a:lnTo>
                  <a:lnTo>
                    <a:pt x="1178" y="565"/>
                  </a:lnTo>
                  <a:lnTo>
                    <a:pt x="1179" y="566"/>
                  </a:lnTo>
                  <a:lnTo>
                    <a:pt x="1179" y="567"/>
                  </a:lnTo>
                  <a:lnTo>
                    <a:pt x="1177" y="565"/>
                  </a:lnTo>
                  <a:lnTo>
                    <a:pt x="1168" y="555"/>
                  </a:lnTo>
                  <a:lnTo>
                    <a:pt x="1166" y="549"/>
                  </a:lnTo>
                  <a:lnTo>
                    <a:pt x="1165" y="549"/>
                  </a:lnTo>
                  <a:lnTo>
                    <a:pt x="1165" y="549"/>
                  </a:lnTo>
                  <a:lnTo>
                    <a:pt x="1164" y="550"/>
                  </a:lnTo>
                  <a:lnTo>
                    <a:pt x="1164" y="549"/>
                  </a:lnTo>
                  <a:lnTo>
                    <a:pt x="1162" y="548"/>
                  </a:lnTo>
                  <a:lnTo>
                    <a:pt x="1162" y="547"/>
                  </a:lnTo>
                  <a:lnTo>
                    <a:pt x="1162" y="545"/>
                  </a:lnTo>
                  <a:lnTo>
                    <a:pt x="1163" y="545"/>
                  </a:lnTo>
                  <a:lnTo>
                    <a:pt x="1164" y="546"/>
                  </a:lnTo>
                  <a:lnTo>
                    <a:pt x="1165" y="548"/>
                  </a:lnTo>
                  <a:lnTo>
                    <a:pt x="1166" y="549"/>
                  </a:lnTo>
                  <a:lnTo>
                    <a:pt x="1167" y="549"/>
                  </a:lnTo>
                  <a:lnTo>
                    <a:pt x="1168" y="549"/>
                  </a:lnTo>
                  <a:lnTo>
                    <a:pt x="1168" y="549"/>
                  </a:lnTo>
                  <a:lnTo>
                    <a:pt x="1169" y="554"/>
                  </a:lnTo>
                  <a:lnTo>
                    <a:pt x="1170" y="554"/>
                  </a:lnTo>
                  <a:lnTo>
                    <a:pt x="1169" y="549"/>
                  </a:lnTo>
                  <a:lnTo>
                    <a:pt x="1168" y="547"/>
                  </a:lnTo>
                  <a:lnTo>
                    <a:pt x="1163" y="541"/>
                  </a:lnTo>
                  <a:lnTo>
                    <a:pt x="1162" y="538"/>
                  </a:lnTo>
                  <a:lnTo>
                    <a:pt x="1160" y="534"/>
                  </a:lnTo>
                  <a:lnTo>
                    <a:pt x="1159" y="530"/>
                  </a:lnTo>
                  <a:lnTo>
                    <a:pt x="1161" y="529"/>
                  </a:lnTo>
                  <a:lnTo>
                    <a:pt x="1161" y="528"/>
                  </a:lnTo>
                  <a:lnTo>
                    <a:pt x="1160" y="526"/>
                  </a:lnTo>
                  <a:lnTo>
                    <a:pt x="1159" y="525"/>
                  </a:lnTo>
                  <a:lnTo>
                    <a:pt x="1158" y="524"/>
                  </a:lnTo>
                  <a:lnTo>
                    <a:pt x="1156" y="524"/>
                  </a:lnTo>
                  <a:lnTo>
                    <a:pt x="1156" y="523"/>
                  </a:lnTo>
                  <a:lnTo>
                    <a:pt x="1156" y="523"/>
                  </a:lnTo>
                  <a:lnTo>
                    <a:pt x="1156" y="522"/>
                  </a:lnTo>
                  <a:lnTo>
                    <a:pt x="1155" y="522"/>
                  </a:lnTo>
                  <a:lnTo>
                    <a:pt x="1154" y="520"/>
                  </a:lnTo>
                  <a:lnTo>
                    <a:pt x="1153" y="520"/>
                  </a:lnTo>
                  <a:lnTo>
                    <a:pt x="1153" y="521"/>
                  </a:lnTo>
                  <a:lnTo>
                    <a:pt x="1152" y="523"/>
                  </a:lnTo>
                  <a:lnTo>
                    <a:pt x="1151" y="523"/>
                  </a:lnTo>
                  <a:lnTo>
                    <a:pt x="1150" y="523"/>
                  </a:lnTo>
                  <a:lnTo>
                    <a:pt x="1150" y="521"/>
                  </a:lnTo>
                  <a:lnTo>
                    <a:pt x="1150" y="520"/>
                  </a:lnTo>
                  <a:lnTo>
                    <a:pt x="1150" y="519"/>
                  </a:lnTo>
                  <a:lnTo>
                    <a:pt x="1150" y="517"/>
                  </a:lnTo>
                  <a:lnTo>
                    <a:pt x="1150" y="517"/>
                  </a:lnTo>
                  <a:lnTo>
                    <a:pt x="1151" y="517"/>
                  </a:lnTo>
                  <a:lnTo>
                    <a:pt x="1151" y="516"/>
                  </a:lnTo>
                  <a:lnTo>
                    <a:pt x="1150" y="515"/>
                  </a:lnTo>
                  <a:lnTo>
                    <a:pt x="1150" y="514"/>
                  </a:lnTo>
                  <a:lnTo>
                    <a:pt x="1149" y="513"/>
                  </a:lnTo>
                  <a:lnTo>
                    <a:pt x="1148" y="511"/>
                  </a:lnTo>
                  <a:lnTo>
                    <a:pt x="1149" y="511"/>
                  </a:lnTo>
                  <a:lnTo>
                    <a:pt x="1150" y="510"/>
                  </a:lnTo>
                  <a:lnTo>
                    <a:pt x="1152" y="507"/>
                  </a:lnTo>
                  <a:lnTo>
                    <a:pt x="1153" y="506"/>
                  </a:lnTo>
                  <a:lnTo>
                    <a:pt x="1154" y="507"/>
                  </a:lnTo>
                  <a:lnTo>
                    <a:pt x="1156" y="508"/>
                  </a:lnTo>
                  <a:lnTo>
                    <a:pt x="1156" y="509"/>
                  </a:lnTo>
                  <a:lnTo>
                    <a:pt x="1156" y="509"/>
                  </a:lnTo>
                  <a:lnTo>
                    <a:pt x="1156" y="512"/>
                  </a:lnTo>
                  <a:lnTo>
                    <a:pt x="1157" y="512"/>
                  </a:lnTo>
                  <a:lnTo>
                    <a:pt x="1157" y="513"/>
                  </a:lnTo>
                  <a:lnTo>
                    <a:pt x="1158" y="514"/>
                  </a:lnTo>
                  <a:lnTo>
                    <a:pt x="1159" y="514"/>
                  </a:lnTo>
                  <a:lnTo>
                    <a:pt x="1159" y="515"/>
                  </a:lnTo>
                  <a:lnTo>
                    <a:pt x="1160" y="516"/>
                  </a:lnTo>
                  <a:lnTo>
                    <a:pt x="1160" y="517"/>
                  </a:lnTo>
                  <a:lnTo>
                    <a:pt x="1160" y="517"/>
                  </a:lnTo>
                  <a:lnTo>
                    <a:pt x="1160" y="518"/>
                  </a:lnTo>
                  <a:lnTo>
                    <a:pt x="1162" y="520"/>
                  </a:lnTo>
                  <a:lnTo>
                    <a:pt x="1163" y="517"/>
                  </a:lnTo>
                  <a:lnTo>
                    <a:pt x="1163" y="515"/>
                  </a:lnTo>
                  <a:lnTo>
                    <a:pt x="1163" y="511"/>
                  </a:lnTo>
                  <a:lnTo>
                    <a:pt x="1163" y="509"/>
                  </a:lnTo>
                  <a:lnTo>
                    <a:pt x="1163" y="509"/>
                  </a:lnTo>
                  <a:lnTo>
                    <a:pt x="1164" y="508"/>
                  </a:lnTo>
                  <a:lnTo>
                    <a:pt x="1164" y="509"/>
                  </a:lnTo>
                  <a:lnTo>
                    <a:pt x="1164" y="509"/>
                  </a:lnTo>
                  <a:lnTo>
                    <a:pt x="1166" y="509"/>
                  </a:lnTo>
                  <a:lnTo>
                    <a:pt x="1167" y="507"/>
                  </a:lnTo>
                  <a:lnTo>
                    <a:pt x="1167" y="505"/>
                  </a:lnTo>
                  <a:lnTo>
                    <a:pt x="1167" y="495"/>
                  </a:lnTo>
                  <a:lnTo>
                    <a:pt x="1167" y="493"/>
                  </a:lnTo>
                  <a:lnTo>
                    <a:pt x="1165" y="490"/>
                  </a:lnTo>
                  <a:lnTo>
                    <a:pt x="1163" y="487"/>
                  </a:lnTo>
                  <a:lnTo>
                    <a:pt x="1156" y="486"/>
                  </a:lnTo>
                  <a:lnTo>
                    <a:pt x="1156" y="485"/>
                  </a:lnTo>
                  <a:lnTo>
                    <a:pt x="1154" y="483"/>
                  </a:lnTo>
                  <a:lnTo>
                    <a:pt x="1153" y="482"/>
                  </a:lnTo>
                  <a:lnTo>
                    <a:pt x="1151" y="475"/>
                  </a:lnTo>
                  <a:lnTo>
                    <a:pt x="1151" y="474"/>
                  </a:lnTo>
                  <a:lnTo>
                    <a:pt x="1151" y="470"/>
                  </a:lnTo>
                  <a:lnTo>
                    <a:pt x="1151" y="469"/>
                  </a:lnTo>
                  <a:lnTo>
                    <a:pt x="1150" y="468"/>
                  </a:lnTo>
                  <a:lnTo>
                    <a:pt x="1149" y="467"/>
                  </a:lnTo>
                  <a:lnTo>
                    <a:pt x="1149" y="466"/>
                  </a:lnTo>
                  <a:lnTo>
                    <a:pt x="1149" y="465"/>
                  </a:lnTo>
                  <a:lnTo>
                    <a:pt x="1149" y="464"/>
                  </a:lnTo>
                  <a:lnTo>
                    <a:pt x="1149" y="462"/>
                  </a:lnTo>
                  <a:lnTo>
                    <a:pt x="1150" y="461"/>
                  </a:lnTo>
                  <a:lnTo>
                    <a:pt x="1151" y="461"/>
                  </a:lnTo>
                  <a:lnTo>
                    <a:pt x="1152" y="463"/>
                  </a:lnTo>
                  <a:lnTo>
                    <a:pt x="1153" y="465"/>
                  </a:lnTo>
                  <a:lnTo>
                    <a:pt x="1154" y="465"/>
                  </a:lnTo>
                  <a:lnTo>
                    <a:pt x="1158" y="466"/>
                  </a:lnTo>
                  <a:lnTo>
                    <a:pt x="1160" y="467"/>
                  </a:lnTo>
                  <a:lnTo>
                    <a:pt x="1163" y="470"/>
                  </a:lnTo>
                  <a:lnTo>
                    <a:pt x="1163" y="468"/>
                  </a:lnTo>
                  <a:lnTo>
                    <a:pt x="1162" y="466"/>
                  </a:lnTo>
                  <a:lnTo>
                    <a:pt x="1156" y="462"/>
                  </a:lnTo>
                  <a:lnTo>
                    <a:pt x="1155" y="460"/>
                  </a:lnTo>
                  <a:lnTo>
                    <a:pt x="1151" y="454"/>
                  </a:lnTo>
                  <a:lnTo>
                    <a:pt x="1148" y="453"/>
                  </a:lnTo>
                  <a:lnTo>
                    <a:pt x="1147" y="452"/>
                  </a:lnTo>
                  <a:lnTo>
                    <a:pt x="1145" y="452"/>
                  </a:lnTo>
                  <a:lnTo>
                    <a:pt x="1143" y="452"/>
                  </a:lnTo>
                  <a:lnTo>
                    <a:pt x="1141" y="452"/>
                  </a:lnTo>
                  <a:lnTo>
                    <a:pt x="1139" y="449"/>
                  </a:lnTo>
                  <a:lnTo>
                    <a:pt x="1133" y="447"/>
                  </a:lnTo>
                  <a:lnTo>
                    <a:pt x="1132" y="447"/>
                  </a:lnTo>
                  <a:lnTo>
                    <a:pt x="1132" y="446"/>
                  </a:lnTo>
                  <a:lnTo>
                    <a:pt x="1131" y="445"/>
                  </a:lnTo>
                  <a:lnTo>
                    <a:pt x="1129" y="444"/>
                  </a:lnTo>
                  <a:lnTo>
                    <a:pt x="1128" y="443"/>
                  </a:lnTo>
                  <a:lnTo>
                    <a:pt x="1126" y="440"/>
                  </a:lnTo>
                  <a:lnTo>
                    <a:pt x="1122" y="433"/>
                  </a:lnTo>
                  <a:lnTo>
                    <a:pt x="1121" y="431"/>
                  </a:lnTo>
                  <a:lnTo>
                    <a:pt x="1119" y="431"/>
                  </a:lnTo>
                  <a:lnTo>
                    <a:pt x="1118" y="431"/>
                  </a:lnTo>
                  <a:lnTo>
                    <a:pt x="1118" y="428"/>
                  </a:lnTo>
                  <a:lnTo>
                    <a:pt x="1118" y="427"/>
                  </a:lnTo>
                  <a:lnTo>
                    <a:pt x="1119" y="425"/>
                  </a:lnTo>
                  <a:lnTo>
                    <a:pt x="1119" y="423"/>
                  </a:lnTo>
                  <a:lnTo>
                    <a:pt x="1117" y="425"/>
                  </a:lnTo>
                  <a:lnTo>
                    <a:pt x="1117" y="425"/>
                  </a:lnTo>
                  <a:lnTo>
                    <a:pt x="1116" y="424"/>
                  </a:lnTo>
                  <a:lnTo>
                    <a:pt x="1115" y="424"/>
                  </a:lnTo>
                  <a:lnTo>
                    <a:pt x="1114" y="424"/>
                  </a:lnTo>
                  <a:lnTo>
                    <a:pt x="1113" y="425"/>
                  </a:lnTo>
                  <a:lnTo>
                    <a:pt x="1113" y="426"/>
                  </a:lnTo>
                  <a:lnTo>
                    <a:pt x="1116" y="429"/>
                  </a:lnTo>
                  <a:lnTo>
                    <a:pt x="1114" y="429"/>
                  </a:lnTo>
                  <a:lnTo>
                    <a:pt x="1112" y="428"/>
                  </a:lnTo>
                  <a:lnTo>
                    <a:pt x="1111" y="428"/>
                  </a:lnTo>
                  <a:lnTo>
                    <a:pt x="1109" y="428"/>
                  </a:lnTo>
                  <a:lnTo>
                    <a:pt x="1109" y="426"/>
                  </a:lnTo>
                  <a:lnTo>
                    <a:pt x="1109" y="426"/>
                  </a:lnTo>
                  <a:lnTo>
                    <a:pt x="1108" y="428"/>
                  </a:lnTo>
                  <a:lnTo>
                    <a:pt x="1107" y="428"/>
                  </a:lnTo>
                  <a:lnTo>
                    <a:pt x="1106" y="429"/>
                  </a:lnTo>
                  <a:lnTo>
                    <a:pt x="1106" y="428"/>
                  </a:lnTo>
                  <a:lnTo>
                    <a:pt x="1104" y="427"/>
                  </a:lnTo>
                  <a:lnTo>
                    <a:pt x="1104" y="426"/>
                  </a:lnTo>
                  <a:lnTo>
                    <a:pt x="1104" y="426"/>
                  </a:lnTo>
                  <a:lnTo>
                    <a:pt x="1105" y="426"/>
                  </a:lnTo>
                  <a:lnTo>
                    <a:pt x="1106" y="426"/>
                  </a:lnTo>
                  <a:lnTo>
                    <a:pt x="1106" y="425"/>
                  </a:lnTo>
                  <a:lnTo>
                    <a:pt x="1106" y="424"/>
                  </a:lnTo>
                  <a:lnTo>
                    <a:pt x="1107" y="423"/>
                  </a:lnTo>
                  <a:lnTo>
                    <a:pt x="1107" y="423"/>
                  </a:lnTo>
                  <a:lnTo>
                    <a:pt x="1106" y="422"/>
                  </a:lnTo>
                  <a:lnTo>
                    <a:pt x="1106" y="423"/>
                  </a:lnTo>
                  <a:lnTo>
                    <a:pt x="1105" y="421"/>
                  </a:lnTo>
                  <a:lnTo>
                    <a:pt x="1104" y="422"/>
                  </a:lnTo>
                  <a:lnTo>
                    <a:pt x="1103" y="422"/>
                  </a:lnTo>
                  <a:lnTo>
                    <a:pt x="1104" y="423"/>
                  </a:lnTo>
                  <a:lnTo>
                    <a:pt x="1103" y="424"/>
                  </a:lnTo>
                  <a:lnTo>
                    <a:pt x="1102" y="424"/>
                  </a:lnTo>
                  <a:lnTo>
                    <a:pt x="1101" y="423"/>
                  </a:lnTo>
                  <a:lnTo>
                    <a:pt x="1102" y="423"/>
                  </a:lnTo>
                  <a:lnTo>
                    <a:pt x="1101" y="423"/>
                  </a:lnTo>
                  <a:lnTo>
                    <a:pt x="1101" y="421"/>
                  </a:lnTo>
                  <a:lnTo>
                    <a:pt x="1101" y="417"/>
                  </a:lnTo>
                  <a:lnTo>
                    <a:pt x="1100" y="415"/>
                  </a:lnTo>
                  <a:lnTo>
                    <a:pt x="1100" y="414"/>
                  </a:lnTo>
                  <a:lnTo>
                    <a:pt x="1100" y="412"/>
                  </a:lnTo>
                  <a:lnTo>
                    <a:pt x="1100" y="410"/>
                  </a:lnTo>
                  <a:lnTo>
                    <a:pt x="1098" y="409"/>
                  </a:lnTo>
                  <a:lnTo>
                    <a:pt x="1097" y="409"/>
                  </a:lnTo>
                  <a:lnTo>
                    <a:pt x="1096" y="409"/>
                  </a:lnTo>
                  <a:lnTo>
                    <a:pt x="1095" y="410"/>
                  </a:lnTo>
                  <a:lnTo>
                    <a:pt x="1094" y="411"/>
                  </a:lnTo>
                  <a:lnTo>
                    <a:pt x="1093" y="411"/>
                  </a:lnTo>
                  <a:lnTo>
                    <a:pt x="1093" y="411"/>
                  </a:lnTo>
                  <a:lnTo>
                    <a:pt x="1093" y="410"/>
                  </a:lnTo>
                  <a:lnTo>
                    <a:pt x="1093" y="409"/>
                  </a:lnTo>
                  <a:lnTo>
                    <a:pt x="1093" y="408"/>
                  </a:lnTo>
                  <a:lnTo>
                    <a:pt x="1094" y="407"/>
                  </a:lnTo>
                  <a:lnTo>
                    <a:pt x="1094" y="407"/>
                  </a:lnTo>
                  <a:lnTo>
                    <a:pt x="1095" y="407"/>
                  </a:lnTo>
                  <a:lnTo>
                    <a:pt x="1096" y="405"/>
                  </a:lnTo>
                  <a:lnTo>
                    <a:pt x="1095" y="405"/>
                  </a:lnTo>
                  <a:lnTo>
                    <a:pt x="1094" y="404"/>
                  </a:lnTo>
                  <a:lnTo>
                    <a:pt x="1093" y="405"/>
                  </a:lnTo>
                  <a:lnTo>
                    <a:pt x="1092" y="407"/>
                  </a:lnTo>
                  <a:lnTo>
                    <a:pt x="1091" y="407"/>
                  </a:lnTo>
                  <a:lnTo>
                    <a:pt x="1091" y="406"/>
                  </a:lnTo>
                  <a:lnTo>
                    <a:pt x="1090" y="406"/>
                  </a:lnTo>
                  <a:lnTo>
                    <a:pt x="1089" y="405"/>
                  </a:lnTo>
                  <a:lnTo>
                    <a:pt x="1088" y="404"/>
                  </a:lnTo>
                  <a:lnTo>
                    <a:pt x="1087" y="404"/>
                  </a:lnTo>
                  <a:lnTo>
                    <a:pt x="1085" y="403"/>
                  </a:lnTo>
                  <a:lnTo>
                    <a:pt x="1085" y="403"/>
                  </a:lnTo>
                  <a:lnTo>
                    <a:pt x="1088" y="401"/>
                  </a:lnTo>
                  <a:lnTo>
                    <a:pt x="1089" y="401"/>
                  </a:lnTo>
                  <a:lnTo>
                    <a:pt x="1090" y="403"/>
                  </a:lnTo>
                  <a:lnTo>
                    <a:pt x="1092" y="401"/>
                  </a:lnTo>
                  <a:lnTo>
                    <a:pt x="1096" y="401"/>
                  </a:lnTo>
                  <a:lnTo>
                    <a:pt x="1098" y="400"/>
                  </a:lnTo>
                  <a:lnTo>
                    <a:pt x="1098" y="400"/>
                  </a:lnTo>
                  <a:lnTo>
                    <a:pt x="1098" y="401"/>
                  </a:lnTo>
                  <a:lnTo>
                    <a:pt x="1099" y="402"/>
                  </a:lnTo>
                  <a:lnTo>
                    <a:pt x="1100" y="402"/>
                  </a:lnTo>
                  <a:lnTo>
                    <a:pt x="1100" y="401"/>
                  </a:lnTo>
                  <a:lnTo>
                    <a:pt x="1100" y="400"/>
                  </a:lnTo>
                  <a:lnTo>
                    <a:pt x="1099" y="399"/>
                  </a:lnTo>
                  <a:lnTo>
                    <a:pt x="1098" y="398"/>
                  </a:lnTo>
                  <a:lnTo>
                    <a:pt x="1097" y="397"/>
                  </a:lnTo>
                  <a:lnTo>
                    <a:pt x="1095" y="395"/>
                  </a:lnTo>
                  <a:lnTo>
                    <a:pt x="1094" y="393"/>
                  </a:lnTo>
                  <a:lnTo>
                    <a:pt x="1093" y="393"/>
                  </a:lnTo>
                  <a:lnTo>
                    <a:pt x="1092" y="393"/>
                  </a:lnTo>
                  <a:lnTo>
                    <a:pt x="1090" y="392"/>
                  </a:lnTo>
                  <a:lnTo>
                    <a:pt x="1089" y="392"/>
                  </a:lnTo>
                  <a:lnTo>
                    <a:pt x="1087" y="393"/>
                  </a:lnTo>
                  <a:lnTo>
                    <a:pt x="1086" y="393"/>
                  </a:lnTo>
                  <a:lnTo>
                    <a:pt x="1084" y="393"/>
                  </a:lnTo>
                  <a:lnTo>
                    <a:pt x="1083" y="393"/>
                  </a:lnTo>
                  <a:lnTo>
                    <a:pt x="1082" y="392"/>
                  </a:lnTo>
                  <a:lnTo>
                    <a:pt x="1083" y="393"/>
                  </a:lnTo>
                  <a:lnTo>
                    <a:pt x="1082" y="394"/>
                  </a:lnTo>
                  <a:lnTo>
                    <a:pt x="1081" y="394"/>
                  </a:lnTo>
                  <a:lnTo>
                    <a:pt x="1080" y="393"/>
                  </a:lnTo>
                  <a:lnTo>
                    <a:pt x="1081" y="392"/>
                  </a:lnTo>
                  <a:lnTo>
                    <a:pt x="1081" y="392"/>
                  </a:lnTo>
                  <a:lnTo>
                    <a:pt x="1078" y="390"/>
                  </a:lnTo>
                  <a:lnTo>
                    <a:pt x="1075" y="388"/>
                  </a:lnTo>
                  <a:lnTo>
                    <a:pt x="1074" y="388"/>
                  </a:lnTo>
                  <a:lnTo>
                    <a:pt x="1072" y="388"/>
                  </a:lnTo>
                  <a:lnTo>
                    <a:pt x="1070" y="388"/>
                  </a:lnTo>
                  <a:lnTo>
                    <a:pt x="1070" y="388"/>
                  </a:lnTo>
                  <a:lnTo>
                    <a:pt x="1070" y="389"/>
                  </a:lnTo>
                  <a:lnTo>
                    <a:pt x="1070" y="390"/>
                  </a:lnTo>
                  <a:lnTo>
                    <a:pt x="1070" y="390"/>
                  </a:lnTo>
                  <a:lnTo>
                    <a:pt x="1070" y="391"/>
                  </a:lnTo>
                  <a:lnTo>
                    <a:pt x="1070" y="392"/>
                  </a:lnTo>
                  <a:lnTo>
                    <a:pt x="1069" y="392"/>
                  </a:lnTo>
                  <a:lnTo>
                    <a:pt x="1068" y="390"/>
                  </a:lnTo>
                  <a:lnTo>
                    <a:pt x="1069" y="388"/>
                  </a:lnTo>
                  <a:lnTo>
                    <a:pt x="1070" y="388"/>
                  </a:lnTo>
                  <a:lnTo>
                    <a:pt x="1069" y="387"/>
                  </a:lnTo>
                  <a:lnTo>
                    <a:pt x="1068" y="387"/>
                  </a:lnTo>
                  <a:lnTo>
                    <a:pt x="1068" y="388"/>
                  </a:lnTo>
                  <a:lnTo>
                    <a:pt x="1067" y="388"/>
                  </a:lnTo>
                  <a:lnTo>
                    <a:pt x="1066" y="388"/>
                  </a:lnTo>
                  <a:lnTo>
                    <a:pt x="1065" y="386"/>
                  </a:lnTo>
                  <a:lnTo>
                    <a:pt x="1066" y="386"/>
                  </a:lnTo>
                  <a:lnTo>
                    <a:pt x="1067" y="385"/>
                  </a:lnTo>
                  <a:lnTo>
                    <a:pt x="1067" y="384"/>
                  </a:lnTo>
                  <a:lnTo>
                    <a:pt x="1067" y="384"/>
                  </a:lnTo>
                  <a:lnTo>
                    <a:pt x="1067" y="383"/>
                  </a:lnTo>
                  <a:lnTo>
                    <a:pt x="1066" y="384"/>
                  </a:lnTo>
                  <a:lnTo>
                    <a:pt x="1065" y="384"/>
                  </a:lnTo>
                  <a:lnTo>
                    <a:pt x="1064" y="384"/>
                  </a:lnTo>
                  <a:lnTo>
                    <a:pt x="1064" y="383"/>
                  </a:lnTo>
                  <a:lnTo>
                    <a:pt x="1064" y="381"/>
                  </a:lnTo>
                  <a:lnTo>
                    <a:pt x="1064" y="380"/>
                  </a:lnTo>
                  <a:lnTo>
                    <a:pt x="1063" y="381"/>
                  </a:lnTo>
                  <a:lnTo>
                    <a:pt x="1062" y="382"/>
                  </a:lnTo>
                  <a:lnTo>
                    <a:pt x="1062" y="381"/>
                  </a:lnTo>
                  <a:lnTo>
                    <a:pt x="1062" y="377"/>
                  </a:lnTo>
                  <a:lnTo>
                    <a:pt x="1062" y="379"/>
                  </a:lnTo>
                  <a:lnTo>
                    <a:pt x="1061" y="379"/>
                  </a:lnTo>
                  <a:lnTo>
                    <a:pt x="1060" y="380"/>
                  </a:lnTo>
                  <a:lnTo>
                    <a:pt x="1060" y="379"/>
                  </a:lnTo>
                  <a:lnTo>
                    <a:pt x="1061" y="378"/>
                  </a:lnTo>
                  <a:lnTo>
                    <a:pt x="1061" y="377"/>
                  </a:lnTo>
                  <a:lnTo>
                    <a:pt x="1062" y="371"/>
                  </a:lnTo>
                  <a:lnTo>
                    <a:pt x="1062" y="369"/>
                  </a:lnTo>
                  <a:lnTo>
                    <a:pt x="1062" y="369"/>
                  </a:lnTo>
                  <a:lnTo>
                    <a:pt x="1062" y="371"/>
                  </a:lnTo>
                  <a:lnTo>
                    <a:pt x="1062" y="372"/>
                  </a:lnTo>
                  <a:lnTo>
                    <a:pt x="1062" y="376"/>
                  </a:lnTo>
                  <a:lnTo>
                    <a:pt x="1062" y="375"/>
                  </a:lnTo>
                  <a:lnTo>
                    <a:pt x="1064" y="372"/>
                  </a:lnTo>
                  <a:lnTo>
                    <a:pt x="1065" y="370"/>
                  </a:lnTo>
                  <a:lnTo>
                    <a:pt x="1065" y="372"/>
                  </a:lnTo>
                  <a:lnTo>
                    <a:pt x="1065" y="373"/>
                  </a:lnTo>
                  <a:lnTo>
                    <a:pt x="1064" y="373"/>
                  </a:lnTo>
                  <a:lnTo>
                    <a:pt x="1064" y="375"/>
                  </a:lnTo>
                  <a:lnTo>
                    <a:pt x="1064" y="376"/>
                  </a:lnTo>
                  <a:lnTo>
                    <a:pt x="1064" y="377"/>
                  </a:lnTo>
                  <a:lnTo>
                    <a:pt x="1064" y="378"/>
                  </a:lnTo>
                  <a:lnTo>
                    <a:pt x="1065" y="377"/>
                  </a:lnTo>
                  <a:lnTo>
                    <a:pt x="1066" y="376"/>
                  </a:lnTo>
                  <a:lnTo>
                    <a:pt x="1067" y="375"/>
                  </a:lnTo>
                  <a:lnTo>
                    <a:pt x="1067" y="374"/>
                  </a:lnTo>
                  <a:lnTo>
                    <a:pt x="1067" y="373"/>
                  </a:lnTo>
                  <a:lnTo>
                    <a:pt x="1067" y="371"/>
                  </a:lnTo>
                  <a:lnTo>
                    <a:pt x="1067" y="369"/>
                  </a:lnTo>
                  <a:lnTo>
                    <a:pt x="1067" y="368"/>
                  </a:lnTo>
                  <a:lnTo>
                    <a:pt x="1064" y="367"/>
                  </a:lnTo>
                  <a:lnTo>
                    <a:pt x="1062" y="364"/>
                  </a:lnTo>
                  <a:lnTo>
                    <a:pt x="1062" y="363"/>
                  </a:lnTo>
                  <a:lnTo>
                    <a:pt x="1062" y="363"/>
                  </a:lnTo>
                  <a:lnTo>
                    <a:pt x="1060" y="361"/>
                  </a:lnTo>
                  <a:lnTo>
                    <a:pt x="1058" y="360"/>
                  </a:lnTo>
                  <a:lnTo>
                    <a:pt x="1057" y="359"/>
                  </a:lnTo>
                  <a:lnTo>
                    <a:pt x="1057" y="358"/>
                  </a:lnTo>
                  <a:lnTo>
                    <a:pt x="1058" y="357"/>
                  </a:lnTo>
                  <a:lnTo>
                    <a:pt x="1059" y="356"/>
                  </a:lnTo>
                  <a:lnTo>
                    <a:pt x="1060" y="357"/>
                  </a:lnTo>
                  <a:lnTo>
                    <a:pt x="1061" y="356"/>
                  </a:lnTo>
                  <a:lnTo>
                    <a:pt x="1062" y="355"/>
                  </a:lnTo>
                  <a:lnTo>
                    <a:pt x="1061" y="354"/>
                  </a:lnTo>
                  <a:lnTo>
                    <a:pt x="1060" y="354"/>
                  </a:lnTo>
                  <a:lnTo>
                    <a:pt x="1058" y="353"/>
                  </a:lnTo>
                  <a:lnTo>
                    <a:pt x="1055" y="353"/>
                  </a:lnTo>
                  <a:lnTo>
                    <a:pt x="1054" y="353"/>
                  </a:lnTo>
                  <a:lnTo>
                    <a:pt x="1052" y="352"/>
                  </a:lnTo>
                  <a:lnTo>
                    <a:pt x="1050" y="352"/>
                  </a:lnTo>
                  <a:lnTo>
                    <a:pt x="1050" y="351"/>
                  </a:lnTo>
                  <a:lnTo>
                    <a:pt x="1051" y="350"/>
                  </a:lnTo>
                  <a:lnTo>
                    <a:pt x="1050" y="349"/>
                  </a:lnTo>
                  <a:lnTo>
                    <a:pt x="1047" y="345"/>
                  </a:lnTo>
                  <a:lnTo>
                    <a:pt x="1046" y="345"/>
                  </a:lnTo>
                  <a:lnTo>
                    <a:pt x="1046" y="344"/>
                  </a:lnTo>
                  <a:lnTo>
                    <a:pt x="1046" y="342"/>
                  </a:lnTo>
                  <a:lnTo>
                    <a:pt x="1047" y="340"/>
                  </a:lnTo>
                  <a:lnTo>
                    <a:pt x="1048" y="338"/>
                  </a:lnTo>
                  <a:lnTo>
                    <a:pt x="1047" y="337"/>
                  </a:lnTo>
                  <a:lnTo>
                    <a:pt x="1041" y="330"/>
                  </a:lnTo>
                  <a:lnTo>
                    <a:pt x="1040" y="329"/>
                  </a:lnTo>
                  <a:lnTo>
                    <a:pt x="1040" y="326"/>
                  </a:lnTo>
                  <a:lnTo>
                    <a:pt x="1040" y="325"/>
                  </a:lnTo>
                  <a:lnTo>
                    <a:pt x="1040" y="323"/>
                  </a:lnTo>
                  <a:lnTo>
                    <a:pt x="1041" y="322"/>
                  </a:lnTo>
                  <a:lnTo>
                    <a:pt x="1041" y="321"/>
                  </a:lnTo>
                  <a:lnTo>
                    <a:pt x="1040" y="321"/>
                  </a:lnTo>
                  <a:lnTo>
                    <a:pt x="1040" y="322"/>
                  </a:lnTo>
                  <a:lnTo>
                    <a:pt x="1039" y="322"/>
                  </a:lnTo>
                  <a:lnTo>
                    <a:pt x="1039" y="323"/>
                  </a:lnTo>
                  <a:lnTo>
                    <a:pt x="1037" y="323"/>
                  </a:lnTo>
                  <a:lnTo>
                    <a:pt x="1037" y="322"/>
                  </a:lnTo>
                  <a:lnTo>
                    <a:pt x="1038" y="321"/>
                  </a:lnTo>
                  <a:lnTo>
                    <a:pt x="1039" y="322"/>
                  </a:lnTo>
                  <a:lnTo>
                    <a:pt x="1040" y="321"/>
                  </a:lnTo>
                  <a:lnTo>
                    <a:pt x="1040" y="318"/>
                  </a:lnTo>
                  <a:lnTo>
                    <a:pt x="1039" y="313"/>
                  </a:lnTo>
                  <a:lnTo>
                    <a:pt x="1039" y="313"/>
                  </a:lnTo>
                  <a:lnTo>
                    <a:pt x="1037" y="312"/>
                  </a:lnTo>
                  <a:lnTo>
                    <a:pt x="1036" y="312"/>
                  </a:lnTo>
                  <a:lnTo>
                    <a:pt x="1034" y="309"/>
                  </a:lnTo>
                  <a:lnTo>
                    <a:pt x="1020" y="310"/>
                  </a:lnTo>
                  <a:lnTo>
                    <a:pt x="1007" y="310"/>
                  </a:lnTo>
                  <a:close/>
                  <a:moveTo>
                    <a:pt x="1064" y="388"/>
                  </a:moveTo>
                  <a:lnTo>
                    <a:pt x="1065" y="388"/>
                  </a:lnTo>
                  <a:lnTo>
                    <a:pt x="1067" y="388"/>
                  </a:lnTo>
                  <a:lnTo>
                    <a:pt x="1066" y="388"/>
                  </a:lnTo>
                  <a:lnTo>
                    <a:pt x="1065" y="388"/>
                  </a:lnTo>
                  <a:lnTo>
                    <a:pt x="1063" y="388"/>
                  </a:lnTo>
                  <a:lnTo>
                    <a:pt x="1064" y="38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108">
              <a:extLst>
                <a:ext uri="{FF2B5EF4-FFF2-40B4-BE49-F238E27FC236}">
                  <a16:creationId xmlns:a16="http://schemas.microsoft.com/office/drawing/2014/main" id="{5F9BA9F9-CFE0-BD36-8DF3-A00A5F8C7B38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2725" y="1754188"/>
              <a:ext cx="879475" cy="1092200"/>
            </a:xfrm>
            <a:custGeom>
              <a:avLst/>
              <a:gdLst>
                <a:gd name="T0" fmla="*/ 532 w 554"/>
                <a:gd name="T1" fmla="*/ 16 h 688"/>
                <a:gd name="T2" fmla="*/ 502 w 554"/>
                <a:gd name="T3" fmla="*/ 29 h 688"/>
                <a:gd name="T4" fmla="*/ 509 w 554"/>
                <a:gd name="T5" fmla="*/ 46 h 688"/>
                <a:gd name="T6" fmla="*/ 466 w 554"/>
                <a:gd name="T7" fmla="*/ 53 h 688"/>
                <a:gd name="T8" fmla="*/ 445 w 554"/>
                <a:gd name="T9" fmla="*/ 51 h 688"/>
                <a:gd name="T10" fmla="*/ 408 w 554"/>
                <a:gd name="T11" fmla="*/ 117 h 688"/>
                <a:gd name="T12" fmla="*/ 411 w 554"/>
                <a:gd name="T13" fmla="*/ 164 h 688"/>
                <a:gd name="T14" fmla="*/ 355 w 554"/>
                <a:gd name="T15" fmla="*/ 187 h 688"/>
                <a:gd name="T16" fmla="*/ 250 w 554"/>
                <a:gd name="T17" fmla="*/ 204 h 688"/>
                <a:gd name="T18" fmla="*/ 164 w 554"/>
                <a:gd name="T19" fmla="*/ 207 h 688"/>
                <a:gd name="T20" fmla="*/ 89 w 554"/>
                <a:gd name="T21" fmla="*/ 201 h 688"/>
                <a:gd name="T22" fmla="*/ 0 w 554"/>
                <a:gd name="T23" fmla="*/ 171 h 688"/>
                <a:gd name="T24" fmla="*/ 40 w 554"/>
                <a:gd name="T25" fmla="*/ 226 h 688"/>
                <a:gd name="T26" fmla="*/ 48 w 554"/>
                <a:gd name="T27" fmla="*/ 241 h 688"/>
                <a:gd name="T28" fmla="*/ 72 w 554"/>
                <a:gd name="T29" fmla="*/ 278 h 688"/>
                <a:gd name="T30" fmla="*/ 120 w 554"/>
                <a:gd name="T31" fmla="*/ 299 h 688"/>
                <a:gd name="T32" fmla="*/ 146 w 554"/>
                <a:gd name="T33" fmla="*/ 350 h 688"/>
                <a:gd name="T34" fmla="*/ 147 w 554"/>
                <a:gd name="T35" fmla="*/ 396 h 688"/>
                <a:gd name="T36" fmla="*/ 178 w 554"/>
                <a:gd name="T37" fmla="*/ 395 h 688"/>
                <a:gd name="T38" fmla="*/ 180 w 554"/>
                <a:gd name="T39" fmla="*/ 420 h 688"/>
                <a:gd name="T40" fmla="*/ 169 w 554"/>
                <a:gd name="T41" fmla="*/ 445 h 688"/>
                <a:gd name="T42" fmla="*/ 135 w 554"/>
                <a:gd name="T43" fmla="*/ 448 h 688"/>
                <a:gd name="T44" fmla="*/ 111 w 554"/>
                <a:gd name="T45" fmla="*/ 454 h 688"/>
                <a:gd name="T46" fmla="*/ 96 w 554"/>
                <a:gd name="T47" fmla="*/ 467 h 688"/>
                <a:gd name="T48" fmla="*/ 70 w 554"/>
                <a:gd name="T49" fmla="*/ 506 h 688"/>
                <a:gd name="T50" fmla="*/ 61 w 554"/>
                <a:gd name="T51" fmla="*/ 534 h 688"/>
                <a:gd name="T52" fmla="*/ 70 w 554"/>
                <a:gd name="T53" fmla="*/ 565 h 688"/>
                <a:gd name="T54" fmla="*/ 69 w 554"/>
                <a:gd name="T55" fmla="*/ 579 h 688"/>
                <a:gd name="T56" fmla="*/ 93 w 554"/>
                <a:gd name="T57" fmla="*/ 571 h 688"/>
                <a:gd name="T58" fmla="*/ 110 w 554"/>
                <a:gd name="T59" fmla="*/ 571 h 688"/>
                <a:gd name="T60" fmla="*/ 116 w 554"/>
                <a:gd name="T61" fmla="*/ 565 h 688"/>
                <a:gd name="T62" fmla="*/ 172 w 554"/>
                <a:gd name="T63" fmla="*/ 559 h 688"/>
                <a:gd name="T64" fmla="*/ 197 w 554"/>
                <a:gd name="T65" fmla="*/ 558 h 688"/>
                <a:gd name="T66" fmla="*/ 235 w 554"/>
                <a:gd name="T67" fmla="*/ 553 h 688"/>
                <a:gd name="T68" fmla="*/ 235 w 554"/>
                <a:gd name="T69" fmla="*/ 546 h 688"/>
                <a:gd name="T70" fmla="*/ 242 w 554"/>
                <a:gd name="T71" fmla="*/ 547 h 688"/>
                <a:gd name="T72" fmla="*/ 267 w 554"/>
                <a:gd name="T73" fmla="*/ 561 h 688"/>
                <a:gd name="T74" fmla="*/ 282 w 554"/>
                <a:gd name="T75" fmla="*/ 566 h 688"/>
                <a:gd name="T76" fmla="*/ 292 w 554"/>
                <a:gd name="T77" fmla="*/ 555 h 688"/>
                <a:gd name="T78" fmla="*/ 325 w 554"/>
                <a:gd name="T79" fmla="*/ 555 h 688"/>
                <a:gd name="T80" fmla="*/ 359 w 554"/>
                <a:gd name="T81" fmla="*/ 553 h 688"/>
                <a:gd name="T82" fmla="*/ 404 w 554"/>
                <a:gd name="T83" fmla="*/ 541 h 688"/>
                <a:gd name="T84" fmla="*/ 417 w 554"/>
                <a:gd name="T85" fmla="*/ 541 h 688"/>
                <a:gd name="T86" fmla="*/ 403 w 554"/>
                <a:gd name="T87" fmla="*/ 538 h 688"/>
                <a:gd name="T88" fmla="*/ 403 w 554"/>
                <a:gd name="T89" fmla="*/ 531 h 688"/>
                <a:gd name="T90" fmla="*/ 422 w 554"/>
                <a:gd name="T91" fmla="*/ 535 h 688"/>
                <a:gd name="T92" fmla="*/ 426 w 554"/>
                <a:gd name="T93" fmla="*/ 551 h 688"/>
                <a:gd name="T94" fmla="*/ 437 w 554"/>
                <a:gd name="T95" fmla="*/ 578 h 688"/>
                <a:gd name="T96" fmla="*/ 451 w 554"/>
                <a:gd name="T97" fmla="*/ 594 h 688"/>
                <a:gd name="T98" fmla="*/ 466 w 554"/>
                <a:gd name="T99" fmla="*/ 598 h 688"/>
                <a:gd name="T100" fmla="*/ 476 w 554"/>
                <a:gd name="T101" fmla="*/ 603 h 688"/>
                <a:gd name="T102" fmla="*/ 474 w 554"/>
                <a:gd name="T103" fmla="*/ 615 h 688"/>
                <a:gd name="T104" fmla="*/ 481 w 554"/>
                <a:gd name="T105" fmla="*/ 633 h 688"/>
                <a:gd name="T106" fmla="*/ 483 w 554"/>
                <a:gd name="T107" fmla="*/ 648 h 688"/>
                <a:gd name="T108" fmla="*/ 496 w 554"/>
                <a:gd name="T109" fmla="*/ 660 h 688"/>
                <a:gd name="T110" fmla="*/ 497 w 554"/>
                <a:gd name="T111" fmla="*/ 673 h 688"/>
                <a:gd name="T112" fmla="*/ 508 w 554"/>
                <a:gd name="T113" fmla="*/ 670 h 688"/>
                <a:gd name="T114" fmla="*/ 515 w 554"/>
                <a:gd name="T115" fmla="*/ 679 h 688"/>
                <a:gd name="T116" fmla="*/ 528 w 554"/>
                <a:gd name="T117" fmla="*/ 673 h 688"/>
                <a:gd name="T118" fmla="*/ 536 w 554"/>
                <a:gd name="T119" fmla="*/ 682 h 688"/>
                <a:gd name="T120" fmla="*/ 542 w 554"/>
                <a:gd name="T121" fmla="*/ 679 h 688"/>
                <a:gd name="T122" fmla="*/ 546 w 554"/>
                <a:gd name="T123" fmla="*/ 681 h 688"/>
                <a:gd name="T124" fmla="*/ 554 w 554"/>
                <a:gd name="T125" fmla="*/ 668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54" h="688">
                  <a:moveTo>
                    <a:pt x="553" y="5"/>
                  </a:moveTo>
                  <a:lnTo>
                    <a:pt x="552" y="4"/>
                  </a:lnTo>
                  <a:lnTo>
                    <a:pt x="551" y="2"/>
                  </a:lnTo>
                  <a:lnTo>
                    <a:pt x="549" y="1"/>
                  </a:lnTo>
                  <a:lnTo>
                    <a:pt x="547" y="0"/>
                  </a:lnTo>
                  <a:lnTo>
                    <a:pt x="546" y="0"/>
                  </a:lnTo>
                  <a:lnTo>
                    <a:pt x="544" y="2"/>
                  </a:lnTo>
                  <a:lnTo>
                    <a:pt x="543" y="6"/>
                  </a:lnTo>
                  <a:lnTo>
                    <a:pt x="542" y="6"/>
                  </a:lnTo>
                  <a:lnTo>
                    <a:pt x="542" y="7"/>
                  </a:lnTo>
                  <a:lnTo>
                    <a:pt x="539" y="9"/>
                  </a:lnTo>
                  <a:lnTo>
                    <a:pt x="539" y="10"/>
                  </a:lnTo>
                  <a:lnTo>
                    <a:pt x="539" y="13"/>
                  </a:lnTo>
                  <a:lnTo>
                    <a:pt x="534" y="15"/>
                  </a:lnTo>
                  <a:lnTo>
                    <a:pt x="532" y="16"/>
                  </a:lnTo>
                  <a:lnTo>
                    <a:pt x="531" y="17"/>
                  </a:lnTo>
                  <a:lnTo>
                    <a:pt x="531" y="18"/>
                  </a:lnTo>
                  <a:lnTo>
                    <a:pt x="529" y="18"/>
                  </a:lnTo>
                  <a:lnTo>
                    <a:pt x="526" y="18"/>
                  </a:lnTo>
                  <a:lnTo>
                    <a:pt x="525" y="18"/>
                  </a:lnTo>
                  <a:lnTo>
                    <a:pt x="523" y="19"/>
                  </a:lnTo>
                  <a:lnTo>
                    <a:pt x="518" y="23"/>
                  </a:lnTo>
                  <a:lnTo>
                    <a:pt x="515" y="25"/>
                  </a:lnTo>
                  <a:lnTo>
                    <a:pt x="514" y="26"/>
                  </a:lnTo>
                  <a:lnTo>
                    <a:pt x="512" y="28"/>
                  </a:lnTo>
                  <a:lnTo>
                    <a:pt x="509" y="28"/>
                  </a:lnTo>
                  <a:lnTo>
                    <a:pt x="505" y="27"/>
                  </a:lnTo>
                  <a:lnTo>
                    <a:pt x="503" y="27"/>
                  </a:lnTo>
                  <a:lnTo>
                    <a:pt x="502" y="28"/>
                  </a:lnTo>
                  <a:lnTo>
                    <a:pt x="502" y="29"/>
                  </a:lnTo>
                  <a:lnTo>
                    <a:pt x="503" y="31"/>
                  </a:lnTo>
                  <a:lnTo>
                    <a:pt x="505" y="32"/>
                  </a:lnTo>
                  <a:lnTo>
                    <a:pt x="505" y="36"/>
                  </a:lnTo>
                  <a:lnTo>
                    <a:pt x="506" y="37"/>
                  </a:lnTo>
                  <a:lnTo>
                    <a:pt x="508" y="38"/>
                  </a:lnTo>
                  <a:lnTo>
                    <a:pt x="508" y="38"/>
                  </a:lnTo>
                  <a:lnTo>
                    <a:pt x="515" y="38"/>
                  </a:lnTo>
                  <a:lnTo>
                    <a:pt x="517" y="39"/>
                  </a:lnTo>
                  <a:lnTo>
                    <a:pt x="518" y="43"/>
                  </a:lnTo>
                  <a:lnTo>
                    <a:pt x="517" y="44"/>
                  </a:lnTo>
                  <a:lnTo>
                    <a:pt x="515" y="44"/>
                  </a:lnTo>
                  <a:lnTo>
                    <a:pt x="513" y="44"/>
                  </a:lnTo>
                  <a:lnTo>
                    <a:pt x="512" y="45"/>
                  </a:lnTo>
                  <a:lnTo>
                    <a:pt x="510" y="45"/>
                  </a:lnTo>
                  <a:lnTo>
                    <a:pt x="509" y="46"/>
                  </a:lnTo>
                  <a:lnTo>
                    <a:pt x="506" y="49"/>
                  </a:lnTo>
                  <a:lnTo>
                    <a:pt x="504" y="50"/>
                  </a:lnTo>
                  <a:lnTo>
                    <a:pt x="500" y="51"/>
                  </a:lnTo>
                  <a:lnTo>
                    <a:pt x="497" y="52"/>
                  </a:lnTo>
                  <a:lnTo>
                    <a:pt x="492" y="53"/>
                  </a:lnTo>
                  <a:lnTo>
                    <a:pt x="487" y="54"/>
                  </a:lnTo>
                  <a:lnTo>
                    <a:pt x="486" y="55"/>
                  </a:lnTo>
                  <a:lnTo>
                    <a:pt x="482" y="54"/>
                  </a:lnTo>
                  <a:lnTo>
                    <a:pt x="477" y="54"/>
                  </a:lnTo>
                  <a:lnTo>
                    <a:pt x="476" y="54"/>
                  </a:lnTo>
                  <a:lnTo>
                    <a:pt x="475" y="54"/>
                  </a:lnTo>
                  <a:lnTo>
                    <a:pt x="472" y="53"/>
                  </a:lnTo>
                  <a:lnTo>
                    <a:pt x="470" y="52"/>
                  </a:lnTo>
                  <a:lnTo>
                    <a:pt x="469" y="52"/>
                  </a:lnTo>
                  <a:lnTo>
                    <a:pt x="466" y="53"/>
                  </a:lnTo>
                  <a:lnTo>
                    <a:pt x="465" y="53"/>
                  </a:lnTo>
                  <a:lnTo>
                    <a:pt x="463" y="53"/>
                  </a:lnTo>
                  <a:lnTo>
                    <a:pt x="462" y="52"/>
                  </a:lnTo>
                  <a:lnTo>
                    <a:pt x="461" y="52"/>
                  </a:lnTo>
                  <a:lnTo>
                    <a:pt x="461" y="51"/>
                  </a:lnTo>
                  <a:lnTo>
                    <a:pt x="461" y="50"/>
                  </a:lnTo>
                  <a:lnTo>
                    <a:pt x="462" y="50"/>
                  </a:lnTo>
                  <a:lnTo>
                    <a:pt x="462" y="49"/>
                  </a:lnTo>
                  <a:lnTo>
                    <a:pt x="462" y="47"/>
                  </a:lnTo>
                  <a:lnTo>
                    <a:pt x="461" y="45"/>
                  </a:lnTo>
                  <a:lnTo>
                    <a:pt x="461" y="45"/>
                  </a:lnTo>
                  <a:lnTo>
                    <a:pt x="456" y="45"/>
                  </a:lnTo>
                  <a:lnTo>
                    <a:pt x="453" y="46"/>
                  </a:lnTo>
                  <a:lnTo>
                    <a:pt x="448" y="49"/>
                  </a:lnTo>
                  <a:lnTo>
                    <a:pt x="445" y="51"/>
                  </a:lnTo>
                  <a:lnTo>
                    <a:pt x="444" y="53"/>
                  </a:lnTo>
                  <a:lnTo>
                    <a:pt x="443" y="54"/>
                  </a:lnTo>
                  <a:lnTo>
                    <a:pt x="439" y="54"/>
                  </a:lnTo>
                  <a:lnTo>
                    <a:pt x="437" y="56"/>
                  </a:lnTo>
                  <a:lnTo>
                    <a:pt x="435" y="65"/>
                  </a:lnTo>
                  <a:lnTo>
                    <a:pt x="434" y="68"/>
                  </a:lnTo>
                  <a:lnTo>
                    <a:pt x="426" y="75"/>
                  </a:lnTo>
                  <a:lnTo>
                    <a:pt x="424" y="76"/>
                  </a:lnTo>
                  <a:lnTo>
                    <a:pt x="415" y="78"/>
                  </a:lnTo>
                  <a:lnTo>
                    <a:pt x="414" y="78"/>
                  </a:lnTo>
                  <a:lnTo>
                    <a:pt x="413" y="80"/>
                  </a:lnTo>
                  <a:lnTo>
                    <a:pt x="406" y="108"/>
                  </a:lnTo>
                  <a:lnTo>
                    <a:pt x="405" y="111"/>
                  </a:lnTo>
                  <a:lnTo>
                    <a:pt x="406" y="115"/>
                  </a:lnTo>
                  <a:lnTo>
                    <a:pt x="408" y="117"/>
                  </a:lnTo>
                  <a:lnTo>
                    <a:pt x="409" y="118"/>
                  </a:lnTo>
                  <a:lnTo>
                    <a:pt x="409" y="120"/>
                  </a:lnTo>
                  <a:lnTo>
                    <a:pt x="409" y="122"/>
                  </a:lnTo>
                  <a:lnTo>
                    <a:pt x="408" y="133"/>
                  </a:lnTo>
                  <a:lnTo>
                    <a:pt x="408" y="139"/>
                  </a:lnTo>
                  <a:lnTo>
                    <a:pt x="407" y="140"/>
                  </a:lnTo>
                  <a:lnTo>
                    <a:pt x="403" y="149"/>
                  </a:lnTo>
                  <a:lnTo>
                    <a:pt x="402" y="153"/>
                  </a:lnTo>
                  <a:lnTo>
                    <a:pt x="401" y="155"/>
                  </a:lnTo>
                  <a:lnTo>
                    <a:pt x="402" y="155"/>
                  </a:lnTo>
                  <a:lnTo>
                    <a:pt x="405" y="157"/>
                  </a:lnTo>
                  <a:lnTo>
                    <a:pt x="408" y="161"/>
                  </a:lnTo>
                  <a:lnTo>
                    <a:pt x="410" y="163"/>
                  </a:lnTo>
                  <a:lnTo>
                    <a:pt x="411" y="163"/>
                  </a:lnTo>
                  <a:lnTo>
                    <a:pt x="411" y="164"/>
                  </a:lnTo>
                  <a:lnTo>
                    <a:pt x="410" y="164"/>
                  </a:lnTo>
                  <a:lnTo>
                    <a:pt x="409" y="164"/>
                  </a:lnTo>
                  <a:lnTo>
                    <a:pt x="408" y="167"/>
                  </a:lnTo>
                  <a:lnTo>
                    <a:pt x="406" y="170"/>
                  </a:lnTo>
                  <a:lnTo>
                    <a:pt x="400" y="173"/>
                  </a:lnTo>
                  <a:lnTo>
                    <a:pt x="394" y="176"/>
                  </a:lnTo>
                  <a:lnTo>
                    <a:pt x="390" y="177"/>
                  </a:lnTo>
                  <a:lnTo>
                    <a:pt x="385" y="178"/>
                  </a:lnTo>
                  <a:lnTo>
                    <a:pt x="381" y="179"/>
                  </a:lnTo>
                  <a:lnTo>
                    <a:pt x="376" y="181"/>
                  </a:lnTo>
                  <a:lnTo>
                    <a:pt x="372" y="182"/>
                  </a:lnTo>
                  <a:lnTo>
                    <a:pt x="367" y="184"/>
                  </a:lnTo>
                  <a:lnTo>
                    <a:pt x="363" y="185"/>
                  </a:lnTo>
                  <a:lnTo>
                    <a:pt x="359" y="186"/>
                  </a:lnTo>
                  <a:lnTo>
                    <a:pt x="355" y="187"/>
                  </a:lnTo>
                  <a:lnTo>
                    <a:pt x="351" y="189"/>
                  </a:lnTo>
                  <a:lnTo>
                    <a:pt x="346" y="190"/>
                  </a:lnTo>
                  <a:lnTo>
                    <a:pt x="342" y="192"/>
                  </a:lnTo>
                  <a:lnTo>
                    <a:pt x="337" y="192"/>
                  </a:lnTo>
                  <a:lnTo>
                    <a:pt x="334" y="193"/>
                  </a:lnTo>
                  <a:lnTo>
                    <a:pt x="328" y="194"/>
                  </a:lnTo>
                  <a:lnTo>
                    <a:pt x="324" y="195"/>
                  </a:lnTo>
                  <a:lnTo>
                    <a:pt x="314" y="199"/>
                  </a:lnTo>
                  <a:lnTo>
                    <a:pt x="310" y="199"/>
                  </a:lnTo>
                  <a:lnTo>
                    <a:pt x="297" y="196"/>
                  </a:lnTo>
                  <a:lnTo>
                    <a:pt x="288" y="196"/>
                  </a:lnTo>
                  <a:lnTo>
                    <a:pt x="273" y="196"/>
                  </a:lnTo>
                  <a:lnTo>
                    <a:pt x="273" y="196"/>
                  </a:lnTo>
                  <a:lnTo>
                    <a:pt x="252" y="202"/>
                  </a:lnTo>
                  <a:lnTo>
                    <a:pt x="250" y="204"/>
                  </a:lnTo>
                  <a:lnTo>
                    <a:pt x="248" y="206"/>
                  </a:lnTo>
                  <a:lnTo>
                    <a:pt x="245" y="212"/>
                  </a:lnTo>
                  <a:lnTo>
                    <a:pt x="242" y="213"/>
                  </a:lnTo>
                  <a:lnTo>
                    <a:pt x="234" y="209"/>
                  </a:lnTo>
                  <a:lnTo>
                    <a:pt x="220" y="206"/>
                  </a:lnTo>
                  <a:lnTo>
                    <a:pt x="204" y="202"/>
                  </a:lnTo>
                  <a:lnTo>
                    <a:pt x="193" y="204"/>
                  </a:lnTo>
                  <a:lnTo>
                    <a:pt x="188" y="204"/>
                  </a:lnTo>
                  <a:lnTo>
                    <a:pt x="186" y="205"/>
                  </a:lnTo>
                  <a:lnTo>
                    <a:pt x="182" y="205"/>
                  </a:lnTo>
                  <a:lnTo>
                    <a:pt x="178" y="205"/>
                  </a:lnTo>
                  <a:lnTo>
                    <a:pt x="174" y="206"/>
                  </a:lnTo>
                  <a:lnTo>
                    <a:pt x="171" y="206"/>
                  </a:lnTo>
                  <a:lnTo>
                    <a:pt x="167" y="207"/>
                  </a:lnTo>
                  <a:lnTo>
                    <a:pt x="164" y="207"/>
                  </a:lnTo>
                  <a:lnTo>
                    <a:pt x="160" y="207"/>
                  </a:lnTo>
                  <a:lnTo>
                    <a:pt x="156" y="208"/>
                  </a:lnTo>
                  <a:lnTo>
                    <a:pt x="152" y="208"/>
                  </a:lnTo>
                  <a:lnTo>
                    <a:pt x="149" y="209"/>
                  </a:lnTo>
                  <a:lnTo>
                    <a:pt x="146" y="209"/>
                  </a:lnTo>
                  <a:lnTo>
                    <a:pt x="141" y="209"/>
                  </a:lnTo>
                  <a:lnTo>
                    <a:pt x="138" y="210"/>
                  </a:lnTo>
                  <a:lnTo>
                    <a:pt x="134" y="210"/>
                  </a:lnTo>
                  <a:lnTo>
                    <a:pt x="132" y="210"/>
                  </a:lnTo>
                  <a:lnTo>
                    <a:pt x="123" y="211"/>
                  </a:lnTo>
                  <a:lnTo>
                    <a:pt x="115" y="210"/>
                  </a:lnTo>
                  <a:lnTo>
                    <a:pt x="108" y="207"/>
                  </a:lnTo>
                  <a:lnTo>
                    <a:pt x="102" y="205"/>
                  </a:lnTo>
                  <a:lnTo>
                    <a:pt x="95" y="202"/>
                  </a:lnTo>
                  <a:lnTo>
                    <a:pt x="89" y="201"/>
                  </a:lnTo>
                  <a:lnTo>
                    <a:pt x="83" y="199"/>
                  </a:lnTo>
                  <a:lnTo>
                    <a:pt x="77" y="196"/>
                  </a:lnTo>
                  <a:lnTo>
                    <a:pt x="71" y="194"/>
                  </a:lnTo>
                  <a:lnTo>
                    <a:pt x="64" y="193"/>
                  </a:lnTo>
                  <a:lnTo>
                    <a:pt x="59" y="191"/>
                  </a:lnTo>
                  <a:lnTo>
                    <a:pt x="52" y="189"/>
                  </a:lnTo>
                  <a:lnTo>
                    <a:pt x="46" y="187"/>
                  </a:lnTo>
                  <a:lnTo>
                    <a:pt x="39" y="185"/>
                  </a:lnTo>
                  <a:lnTo>
                    <a:pt x="33" y="183"/>
                  </a:lnTo>
                  <a:lnTo>
                    <a:pt x="27" y="180"/>
                  </a:lnTo>
                  <a:lnTo>
                    <a:pt x="21" y="178"/>
                  </a:lnTo>
                  <a:lnTo>
                    <a:pt x="15" y="177"/>
                  </a:lnTo>
                  <a:lnTo>
                    <a:pt x="8" y="174"/>
                  </a:lnTo>
                  <a:lnTo>
                    <a:pt x="3" y="172"/>
                  </a:lnTo>
                  <a:lnTo>
                    <a:pt x="0" y="171"/>
                  </a:lnTo>
                  <a:lnTo>
                    <a:pt x="7" y="178"/>
                  </a:lnTo>
                  <a:lnTo>
                    <a:pt x="11" y="184"/>
                  </a:lnTo>
                  <a:lnTo>
                    <a:pt x="16" y="190"/>
                  </a:lnTo>
                  <a:lnTo>
                    <a:pt x="21" y="196"/>
                  </a:lnTo>
                  <a:lnTo>
                    <a:pt x="27" y="203"/>
                  </a:lnTo>
                  <a:lnTo>
                    <a:pt x="33" y="211"/>
                  </a:lnTo>
                  <a:lnTo>
                    <a:pt x="35" y="212"/>
                  </a:lnTo>
                  <a:lnTo>
                    <a:pt x="37" y="213"/>
                  </a:lnTo>
                  <a:lnTo>
                    <a:pt x="38" y="213"/>
                  </a:lnTo>
                  <a:lnTo>
                    <a:pt x="39" y="215"/>
                  </a:lnTo>
                  <a:lnTo>
                    <a:pt x="39" y="217"/>
                  </a:lnTo>
                  <a:lnTo>
                    <a:pt x="38" y="220"/>
                  </a:lnTo>
                  <a:lnTo>
                    <a:pt x="38" y="222"/>
                  </a:lnTo>
                  <a:lnTo>
                    <a:pt x="39" y="224"/>
                  </a:lnTo>
                  <a:lnTo>
                    <a:pt x="40" y="226"/>
                  </a:lnTo>
                  <a:lnTo>
                    <a:pt x="41" y="228"/>
                  </a:lnTo>
                  <a:lnTo>
                    <a:pt x="41" y="229"/>
                  </a:lnTo>
                  <a:lnTo>
                    <a:pt x="41" y="231"/>
                  </a:lnTo>
                  <a:lnTo>
                    <a:pt x="42" y="233"/>
                  </a:lnTo>
                  <a:lnTo>
                    <a:pt x="43" y="233"/>
                  </a:lnTo>
                  <a:lnTo>
                    <a:pt x="44" y="233"/>
                  </a:lnTo>
                  <a:lnTo>
                    <a:pt x="45" y="233"/>
                  </a:lnTo>
                  <a:lnTo>
                    <a:pt x="46" y="234"/>
                  </a:lnTo>
                  <a:lnTo>
                    <a:pt x="47" y="236"/>
                  </a:lnTo>
                  <a:lnTo>
                    <a:pt x="47" y="237"/>
                  </a:lnTo>
                  <a:lnTo>
                    <a:pt x="48" y="238"/>
                  </a:lnTo>
                  <a:lnTo>
                    <a:pt x="49" y="238"/>
                  </a:lnTo>
                  <a:lnTo>
                    <a:pt x="49" y="239"/>
                  </a:lnTo>
                  <a:lnTo>
                    <a:pt x="48" y="240"/>
                  </a:lnTo>
                  <a:lnTo>
                    <a:pt x="48" y="241"/>
                  </a:lnTo>
                  <a:lnTo>
                    <a:pt x="47" y="241"/>
                  </a:lnTo>
                  <a:lnTo>
                    <a:pt x="47" y="242"/>
                  </a:lnTo>
                  <a:lnTo>
                    <a:pt x="48" y="242"/>
                  </a:lnTo>
                  <a:lnTo>
                    <a:pt x="49" y="243"/>
                  </a:lnTo>
                  <a:lnTo>
                    <a:pt x="50" y="244"/>
                  </a:lnTo>
                  <a:lnTo>
                    <a:pt x="51" y="245"/>
                  </a:lnTo>
                  <a:lnTo>
                    <a:pt x="54" y="252"/>
                  </a:lnTo>
                  <a:lnTo>
                    <a:pt x="55" y="254"/>
                  </a:lnTo>
                  <a:lnTo>
                    <a:pt x="55" y="256"/>
                  </a:lnTo>
                  <a:lnTo>
                    <a:pt x="55" y="256"/>
                  </a:lnTo>
                  <a:lnTo>
                    <a:pt x="57" y="258"/>
                  </a:lnTo>
                  <a:lnTo>
                    <a:pt x="59" y="264"/>
                  </a:lnTo>
                  <a:lnTo>
                    <a:pt x="61" y="266"/>
                  </a:lnTo>
                  <a:lnTo>
                    <a:pt x="69" y="273"/>
                  </a:lnTo>
                  <a:lnTo>
                    <a:pt x="72" y="278"/>
                  </a:lnTo>
                  <a:lnTo>
                    <a:pt x="77" y="281"/>
                  </a:lnTo>
                  <a:lnTo>
                    <a:pt x="79" y="284"/>
                  </a:lnTo>
                  <a:lnTo>
                    <a:pt x="81" y="285"/>
                  </a:lnTo>
                  <a:lnTo>
                    <a:pt x="85" y="287"/>
                  </a:lnTo>
                  <a:lnTo>
                    <a:pt x="88" y="288"/>
                  </a:lnTo>
                  <a:lnTo>
                    <a:pt x="91" y="289"/>
                  </a:lnTo>
                  <a:lnTo>
                    <a:pt x="96" y="289"/>
                  </a:lnTo>
                  <a:lnTo>
                    <a:pt x="98" y="290"/>
                  </a:lnTo>
                  <a:lnTo>
                    <a:pt x="104" y="293"/>
                  </a:lnTo>
                  <a:lnTo>
                    <a:pt x="114" y="296"/>
                  </a:lnTo>
                  <a:lnTo>
                    <a:pt x="117" y="296"/>
                  </a:lnTo>
                  <a:lnTo>
                    <a:pt x="117" y="297"/>
                  </a:lnTo>
                  <a:lnTo>
                    <a:pt x="117" y="298"/>
                  </a:lnTo>
                  <a:lnTo>
                    <a:pt x="118" y="299"/>
                  </a:lnTo>
                  <a:lnTo>
                    <a:pt x="120" y="299"/>
                  </a:lnTo>
                  <a:lnTo>
                    <a:pt x="121" y="300"/>
                  </a:lnTo>
                  <a:lnTo>
                    <a:pt x="122" y="300"/>
                  </a:lnTo>
                  <a:lnTo>
                    <a:pt x="123" y="301"/>
                  </a:lnTo>
                  <a:lnTo>
                    <a:pt x="123" y="303"/>
                  </a:lnTo>
                  <a:lnTo>
                    <a:pt x="125" y="304"/>
                  </a:lnTo>
                  <a:lnTo>
                    <a:pt x="128" y="310"/>
                  </a:lnTo>
                  <a:lnTo>
                    <a:pt x="130" y="311"/>
                  </a:lnTo>
                  <a:lnTo>
                    <a:pt x="142" y="309"/>
                  </a:lnTo>
                  <a:lnTo>
                    <a:pt x="144" y="310"/>
                  </a:lnTo>
                  <a:lnTo>
                    <a:pt x="145" y="312"/>
                  </a:lnTo>
                  <a:lnTo>
                    <a:pt x="143" y="320"/>
                  </a:lnTo>
                  <a:lnTo>
                    <a:pt x="142" y="331"/>
                  </a:lnTo>
                  <a:lnTo>
                    <a:pt x="144" y="337"/>
                  </a:lnTo>
                  <a:lnTo>
                    <a:pt x="146" y="344"/>
                  </a:lnTo>
                  <a:lnTo>
                    <a:pt x="146" y="350"/>
                  </a:lnTo>
                  <a:lnTo>
                    <a:pt x="146" y="357"/>
                  </a:lnTo>
                  <a:lnTo>
                    <a:pt x="147" y="361"/>
                  </a:lnTo>
                  <a:lnTo>
                    <a:pt x="147" y="368"/>
                  </a:lnTo>
                  <a:lnTo>
                    <a:pt x="148" y="373"/>
                  </a:lnTo>
                  <a:lnTo>
                    <a:pt x="147" y="376"/>
                  </a:lnTo>
                  <a:lnTo>
                    <a:pt x="144" y="385"/>
                  </a:lnTo>
                  <a:lnTo>
                    <a:pt x="145" y="387"/>
                  </a:lnTo>
                  <a:lnTo>
                    <a:pt x="146" y="388"/>
                  </a:lnTo>
                  <a:lnTo>
                    <a:pt x="146" y="390"/>
                  </a:lnTo>
                  <a:lnTo>
                    <a:pt x="145" y="390"/>
                  </a:lnTo>
                  <a:lnTo>
                    <a:pt x="145" y="391"/>
                  </a:lnTo>
                  <a:lnTo>
                    <a:pt x="144" y="392"/>
                  </a:lnTo>
                  <a:lnTo>
                    <a:pt x="143" y="392"/>
                  </a:lnTo>
                  <a:lnTo>
                    <a:pt x="146" y="395"/>
                  </a:lnTo>
                  <a:lnTo>
                    <a:pt x="147" y="396"/>
                  </a:lnTo>
                  <a:lnTo>
                    <a:pt x="149" y="395"/>
                  </a:lnTo>
                  <a:lnTo>
                    <a:pt x="149" y="395"/>
                  </a:lnTo>
                  <a:lnTo>
                    <a:pt x="151" y="396"/>
                  </a:lnTo>
                  <a:lnTo>
                    <a:pt x="154" y="397"/>
                  </a:lnTo>
                  <a:lnTo>
                    <a:pt x="156" y="397"/>
                  </a:lnTo>
                  <a:lnTo>
                    <a:pt x="160" y="396"/>
                  </a:lnTo>
                  <a:lnTo>
                    <a:pt x="162" y="396"/>
                  </a:lnTo>
                  <a:lnTo>
                    <a:pt x="166" y="394"/>
                  </a:lnTo>
                  <a:lnTo>
                    <a:pt x="167" y="394"/>
                  </a:lnTo>
                  <a:lnTo>
                    <a:pt x="169" y="394"/>
                  </a:lnTo>
                  <a:lnTo>
                    <a:pt x="170" y="394"/>
                  </a:lnTo>
                  <a:lnTo>
                    <a:pt x="174" y="393"/>
                  </a:lnTo>
                  <a:lnTo>
                    <a:pt x="175" y="393"/>
                  </a:lnTo>
                  <a:lnTo>
                    <a:pt x="176" y="393"/>
                  </a:lnTo>
                  <a:lnTo>
                    <a:pt x="178" y="395"/>
                  </a:lnTo>
                  <a:lnTo>
                    <a:pt x="179" y="396"/>
                  </a:lnTo>
                  <a:lnTo>
                    <a:pt x="180" y="396"/>
                  </a:lnTo>
                  <a:lnTo>
                    <a:pt x="181" y="397"/>
                  </a:lnTo>
                  <a:lnTo>
                    <a:pt x="182" y="398"/>
                  </a:lnTo>
                  <a:lnTo>
                    <a:pt x="183" y="399"/>
                  </a:lnTo>
                  <a:lnTo>
                    <a:pt x="186" y="406"/>
                  </a:lnTo>
                  <a:lnTo>
                    <a:pt x="185" y="405"/>
                  </a:lnTo>
                  <a:lnTo>
                    <a:pt x="183" y="405"/>
                  </a:lnTo>
                  <a:lnTo>
                    <a:pt x="181" y="406"/>
                  </a:lnTo>
                  <a:lnTo>
                    <a:pt x="180" y="406"/>
                  </a:lnTo>
                  <a:lnTo>
                    <a:pt x="180" y="406"/>
                  </a:lnTo>
                  <a:lnTo>
                    <a:pt x="180" y="408"/>
                  </a:lnTo>
                  <a:lnTo>
                    <a:pt x="179" y="409"/>
                  </a:lnTo>
                  <a:lnTo>
                    <a:pt x="179" y="410"/>
                  </a:lnTo>
                  <a:lnTo>
                    <a:pt x="180" y="420"/>
                  </a:lnTo>
                  <a:lnTo>
                    <a:pt x="180" y="422"/>
                  </a:lnTo>
                  <a:lnTo>
                    <a:pt x="181" y="422"/>
                  </a:lnTo>
                  <a:lnTo>
                    <a:pt x="181" y="424"/>
                  </a:lnTo>
                  <a:lnTo>
                    <a:pt x="181" y="426"/>
                  </a:lnTo>
                  <a:lnTo>
                    <a:pt x="180" y="427"/>
                  </a:lnTo>
                  <a:lnTo>
                    <a:pt x="177" y="427"/>
                  </a:lnTo>
                  <a:lnTo>
                    <a:pt x="176" y="427"/>
                  </a:lnTo>
                  <a:lnTo>
                    <a:pt x="175" y="429"/>
                  </a:lnTo>
                  <a:lnTo>
                    <a:pt x="174" y="441"/>
                  </a:lnTo>
                  <a:lnTo>
                    <a:pt x="173" y="445"/>
                  </a:lnTo>
                  <a:lnTo>
                    <a:pt x="172" y="446"/>
                  </a:lnTo>
                  <a:lnTo>
                    <a:pt x="172" y="446"/>
                  </a:lnTo>
                  <a:lnTo>
                    <a:pt x="171" y="445"/>
                  </a:lnTo>
                  <a:lnTo>
                    <a:pt x="170" y="445"/>
                  </a:lnTo>
                  <a:lnTo>
                    <a:pt x="169" y="445"/>
                  </a:lnTo>
                  <a:lnTo>
                    <a:pt x="167" y="445"/>
                  </a:lnTo>
                  <a:lnTo>
                    <a:pt x="164" y="445"/>
                  </a:lnTo>
                  <a:lnTo>
                    <a:pt x="161" y="445"/>
                  </a:lnTo>
                  <a:lnTo>
                    <a:pt x="154" y="445"/>
                  </a:lnTo>
                  <a:lnTo>
                    <a:pt x="148" y="445"/>
                  </a:lnTo>
                  <a:lnTo>
                    <a:pt x="144" y="445"/>
                  </a:lnTo>
                  <a:lnTo>
                    <a:pt x="143" y="445"/>
                  </a:lnTo>
                  <a:lnTo>
                    <a:pt x="142" y="445"/>
                  </a:lnTo>
                  <a:lnTo>
                    <a:pt x="141" y="447"/>
                  </a:lnTo>
                  <a:lnTo>
                    <a:pt x="141" y="447"/>
                  </a:lnTo>
                  <a:lnTo>
                    <a:pt x="141" y="448"/>
                  </a:lnTo>
                  <a:lnTo>
                    <a:pt x="140" y="448"/>
                  </a:lnTo>
                  <a:lnTo>
                    <a:pt x="137" y="448"/>
                  </a:lnTo>
                  <a:lnTo>
                    <a:pt x="136" y="448"/>
                  </a:lnTo>
                  <a:lnTo>
                    <a:pt x="135" y="448"/>
                  </a:lnTo>
                  <a:lnTo>
                    <a:pt x="134" y="448"/>
                  </a:lnTo>
                  <a:lnTo>
                    <a:pt x="133" y="448"/>
                  </a:lnTo>
                  <a:lnTo>
                    <a:pt x="133" y="449"/>
                  </a:lnTo>
                  <a:lnTo>
                    <a:pt x="132" y="449"/>
                  </a:lnTo>
                  <a:lnTo>
                    <a:pt x="119" y="451"/>
                  </a:lnTo>
                  <a:lnTo>
                    <a:pt x="118" y="451"/>
                  </a:lnTo>
                  <a:lnTo>
                    <a:pt x="117" y="452"/>
                  </a:lnTo>
                  <a:lnTo>
                    <a:pt x="117" y="453"/>
                  </a:lnTo>
                  <a:lnTo>
                    <a:pt x="117" y="453"/>
                  </a:lnTo>
                  <a:lnTo>
                    <a:pt x="116" y="453"/>
                  </a:lnTo>
                  <a:lnTo>
                    <a:pt x="114" y="453"/>
                  </a:lnTo>
                  <a:lnTo>
                    <a:pt x="114" y="453"/>
                  </a:lnTo>
                  <a:lnTo>
                    <a:pt x="113" y="453"/>
                  </a:lnTo>
                  <a:lnTo>
                    <a:pt x="112" y="454"/>
                  </a:lnTo>
                  <a:lnTo>
                    <a:pt x="111" y="454"/>
                  </a:lnTo>
                  <a:lnTo>
                    <a:pt x="110" y="455"/>
                  </a:lnTo>
                  <a:lnTo>
                    <a:pt x="109" y="456"/>
                  </a:lnTo>
                  <a:lnTo>
                    <a:pt x="109" y="457"/>
                  </a:lnTo>
                  <a:lnTo>
                    <a:pt x="109" y="458"/>
                  </a:lnTo>
                  <a:lnTo>
                    <a:pt x="110" y="459"/>
                  </a:lnTo>
                  <a:lnTo>
                    <a:pt x="109" y="460"/>
                  </a:lnTo>
                  <a:lnTo>
                    <a:pt x="106" y="462"/>
                  </a:lnTo>
                  <a:lnTo>
                    <a:pt x="105" y="463"/>
                  </a:lnTo>
                  <a:lnTo>
                    <a:pt x="106" y="466"/>
                  </a:lnTo>
                  <a:lnTo>
                    <a:pt x="107" y="467"/>
                  </a:lnTo>
                  <a:lnTo>
                    <a:pt x="107" y="469"/>
                  </a:lnTo>
                  <a:lnTo>
                    <a:pt x="105" y="469"/>
                  </a:lnTo>
                  <a:lnTo>
                    <a:pt x="103" y="469"/>
                  </a:lnTo>
                  <a:lnTo>
                    <a:pt x="100" y="468"/>
                  </a:lnTo>
                  <a:lnTo>
                    <a:pt x="96" y="467"/>
                  </a:lnTo>
                  <a:lnTo>
                    <a:pt x="95" y="469"/>
                  </a:lnTo>
                  <a:lnTo>
                    <a:pt x="95" y="470"/>
                  </a:lnTo>
                  <a:lnTo>
                    <a:pt x="94" y="471"/>
                  </a:lnTo>
                  <a:lnTo>
                    <a:pt x="91" y="472"/>
                  </a:lnTo>
                  <a:lnTo>
                    <a:pt x="89" y="472"/>
                  </a:lnTo>
                  <a:lnTo>
                    <a:pt x="88" y="473"/>
                  </a:lnTo>
                  <a:lnTo>
                    <a:pt x="86" y="475"/>
                  </a:lnTo>
                  <a:lnTo>
                    <a:pt x="77" y="477"/>
                  </a:lnTo>
                  <a:lnTo>
                    <a:pt x="75" y="479"/>
                  </a:lnTo>
                  <a:lnTo>
                    <a:pt x="74" y="482"/>
                  </a:lnTo>
                  <a:lnTo>
                    <a:pt x="73" y="484"/>
                  </a:lnTo>
                  <a:lnTo>
                    <a:pt x="72" y="490"/>
                  </a:lnTo>
                  <a:lnTo>
                    <a:pt x="71" y="493"/>
                  </a:lnTo>
                  <a:lnTo>
                    <a:pt x="71" y="499"/>
                  </a:lnTo>
                  <a:lnTo>
                    <a:pt x="70" y="506"/>
                  </a:lnTo>
                  <a:lnTo>
                    <a:pt x="69" y="512"/>
                  </a:lnTo>
                  <a:lnTo>
                    <a:pt x="69" y="513"/>
                  </a:lnTo>
                  <a:lnTo>
                    <a:pt x="68" y="514"/>
                  </a:lnTo>
                  <a:lnTo>
                    <a:pt x="66" y="515"/>
                  </a:lnTo>
                  <a:lnTo>
                    <a:pt x="64" y="515"/>
                  </a:lnTo>
                  <a:lnTo>
                    <a:pt x="63" y="515"/>
                  </a:lnTo>
                  <a:lnTo>
                    <a:pt x="62" y="517"/>
                  </a:lnTo>
                  <a:lnTo>
                    <a:pt x="62" y="520"/>
                  </a:lnTo>
                  <a:lnTo>
                    <a:pt x="63" y="524"/>
                  </a:lnTo>
                  <a:lnTo>
                    <a:pt x="63" y="526"/>
                  </a:lnTo>
                  <a:lnTo>
                    <a:pt x="62" y="527"/>
                  </a:lnTo>
                  <a:lnTo>
                    <a:pt x="61" y="528"/>
                  </a:lnTo>
                  <a:lnTo>
                    <a:pt x="61" y="529"/>
                  </a:lnTo>
                  <a:lnTo>
                    <a:pt x="61" y="531"/>
                  </a:lnTo>
                  <a:lnTo>
                    <a:pt x="61" y="534"/>
                  </a:lnTo>
                  <a:lnTo>
                    <a:pt x="60" y="542"/>
                  </a:lnTo>
                  <a:lnTo>
                    <a:pt x="60" y="550"/>
                  </a:lnTo>
                  <a:lnTo>
                    <a:pt x="59" y="557"/>
                  </a:lnTo>
                  <a:lnTo>
                    <a:pt x="56" y="564"/>
                  </a:lnTo>
                  <a:lnTo>
                    <a:pt x="58" y="564"/>
                  </a:lnTo>
                  <a:lnTo>
                    <a:pt x="60" y="563"/>
                  </a:lnTo>
                  <a:lnTo>
                    <a:pt x="61" y="564"/>
                  </a:lnTo>
                  <a:lnTo>
                    <a:pt x="63" y="564"/>
                  </a:lnTo>
                  <a:lnTo>
                    <a:pt x="64" y="564"/>
                  </a:lnTo>
                  <a:lnTo>
                    <a:pt x="65" y="565"/>
                  </a:lnTo>
                  <a:lnTo>
                    <a:pt x="66" y="565"/>
                  </a:lnTo>
                  <a:lnTo>
                    <a:pt x="67" y="565"/>
                  </a:lnTo>
                  <a:lnTo>
                    <a:pt x="68" y="566"/>
                  </a:lnTo>
                  <a:lnTo>
                    <a:pt x="69" y="566"/>
                  </a:lnTo>
                  <a:lnTo>
                    <a:pt x="70" y="565"/>
                  </a:lnTo>
                  <a:lnTo>
                    <a:pt x="71" y="565"/>
                  </a:lnTo>
                  <a:lnTo>
                    <a:pt x="71" y="566"/>
                  </a:lnTo>
                  <a:lnTo>
                    <a:pt x="71" y="567"/>
                  </a:lnTo>
                  <a:lnTo>
                    <a:pt x="70" y="569"/>
                  </a:lnTo>
                  <a:lnTo>
                    <a:pt x="70" y="570"/>
                  </a:lnTo>
                  <a:lnTo>
                    <a:pt x="70" y="571"/>
                  </a:lnTo>
                  <a:lnTo>
                    <a:pt x="69" y="571"/>
                  </a:lnTo>
                  <a:lnTo>
                    <a:pt x="68" y="572"/>
                  </a:lnTo>
                  <a:lnTo>
                    <a:pt x="67" y="573"/>
                  </a:lnTo>
                  <a:lnTo>
                    <a:pt x="67" y="574"/>
                  </a:lnTo>
                  <a:lnTo>
                    <a:pt x="67" y="575"/>
                  </a:lnTo>
                  <a:lnTo>
                    <a:pt x="66" y="576"/>
                  </a:lnTo>
                  <a:lnTo>
                    <a:pt x="66" y="578"/>
                  </a:lnTo>
                  <a:lnTo>
                    <a:pt x="67" y="578"/>
                  </a:lnTo>
                  <a:lnTo>
                    <a:pt x="69" y="579"/>
                  </a:lnTo>
                  <a:lnTo>
                    <a:pt x="71" y="578"/>
                  </a:lnTo>
                  <a:lnTo>
                    <a:pt x="73" y="578"/>
                  </a:lnTo>
                  <a:lnTo>
                    <a:pt x="75" y="577"/>
                  </a:lnTo>
                  <a:lnTo>
                    <a:pt x="76" y="577"/>
                  </a:lnTo>
                  <a:lnTo>
                    <a:pt x="77" y="576"/>
                  </a:lnTo>
                  <a:lnTo>
                    <a:pt x="78" y="575"/>
                  </a:lnTo>
                  <a:lnTo>
                    <a:pt x="78" y="574"/>
                  </a:lnTo>
                  <a:lnTo>
                    <a:pt x="78" y="572"/>
                  </a:lnTo>
                  <a:lnTo>
                    <a:pt x="82" y="572"/>
                  </a:lnTo>
                  <a:lnTo>
                    <a:pt x="86" y="572"/>
                  </a:lnTo>
                  <a:lnTo>
                    <a:pt x="90" y="572"/>
                  </a:lnTo>
                  <a:lnTo>
                    <a:pt x="93" y="572"/>
                  </a:lnTo>
                  <a:lnTo>
                    <a:pt x="94" y="572"/>
                  </a:lnTo>
                  <a:lnTo>
                    <a:pt x="94" y="571"/>
                  </a:lnTo>
                  <a:lnTo>
                    <a:pt x="93" y="571"/>
                  </a:lnTo>
                  <a:lnTo>
                    <a:pt x="93" y="569"/>
                  </a:lnTo>
                  <a:lnTo>
                    <a:pt x="92" y="568"/>
                  </a:lnTo>
                  <a:lnTo>
                    <a:pt x="92" y="566"/>
                  </a:lnTo>
                  <a:lnTo>
                    <a:pt x="93" y="564"/>
                  </a:lnTo>
                  <a:lnTo>
                    <a:pt x="94" y="563"/>
                  </a:lnTo>
                  <a:lnTo>
                    <a:pt x="98" y="563"/>
                  </a:lnTo>
                  <a:lnTo>
                    <a:pt x="102" y="563"/>
                  </a:lnTo>
                  <a:lnTo>
                    <a:pt x="103" y="563"/>
                  </a:lnTo>
                  <a:lnTo>
                    <a:pt x="106" y="563"/>
                  </a:lnTo>
                  <a:lnTo>
                    <a:pt x="108" y="564"/>
                  </a:lnTo>
                  <a:lnTo>
                    <a:pt x="110" y="565"/>
                  </a:lnTo>
                  <a:lnTo>
                    <a:pt x="110" y="567"/>
                  </a:lnTo>
                  <a:lnTo>
                    <a:pt x="110" y="569"/>
                  </a:lnTo>
                  <a:lnTo>
                    <a:pt x="110" y="571"/>
                  </a:lnTo>
                  <a:lnTo>
                    <a:pt x="110" y="571"/>
                  </a:lnTo>
                  <a:lnTo>
                    <a:pt x="109" y="571"/>
                  </a:lnTo>
                  <a:lnTo>
                    <a:pt x="108" y="571"/>
                  </a:lnTo>
                  <a:lnTo>
                    <a:pt x="106" y="573"/>
                  </a:lnTo>
                  <a:lnTo>
                    <a:pt x="109" y="573"/>
                  </a:lnTo>
                  <a:lnTo>
                    <a:pt x="112" y="574"/>
                  </a:lnTo>
                  <a:lnTo>
                    <a:pt x="116" y="574"/>
                  </a:lnTo>
                  <a:lnTo>
                    <a:pt x="116" y="572"/>
                  </a:lnTo>
                  <a:lnTo>
                    <a:pt x="115" y="572"/>
                  </a:lnTo>
                  <a:lnTo>
                    <a:pt x="113" y="571"/>
                  </a:lnTo>
                  <a:lnTo>
                    <a:pt x="112" y="571"/>
                  </a:lnTo>
                  <a:lnTo>
                    <a:pt x="112" y="570"/>
                  </a:lnTo>
                  <a:lnTo>
                    <a:pt x="113" y="568"/>
                  </a:lnTo>
                  <a:lnTo>
                    <a:pt x="114" y="567"/>
                  </a:lnTo>
                  <a:lnTo>
                    <a:pt x="115" y="566"/>
                  </a:lnTo>
                  <a:lnTo>
                    <a:pt x="116" y="565"/>
                  </a:lnTo>
                  <a:lnTo>
                    <a:pt x="118" y="563"/>
                  </a:lnTo>
                  <a:lnTo>
                    <a:pt x="120" y="563"/>
                  </a:lnTo>
                  <a:lnTo>
                    <a:pt x="123" y="563"/>
                  </a:lnTo>
                  <a:lnTo>
                    <a:pt x="124" y="563"/>
                  </a:lnTo>
                  <a:lnTo>
                    <a:pt x="122" y="563"/>
                  </a:lnTo>
                  <a:lnTo>
                    <a:pt x="122" y="561"/>
                  </a:lnTo>
                  <a:lnTo>
                    <a:pt x="123" y="559"/>
                  </a:lnTo>
                  <a:lnTo>
                    <a:pt x="126" y="559"/>
                  </a:lnTo>
                  <a:lnTo>
                    <a:pt x="132" y="558"/>
                  </a:lnTo>
                  <a:lnTo>
                    <a:pt x="145" y="559"/>
                  </a:lnTo>
                  <a:lnTo>
                    <a:pt x="157" y="562"/>
                  </a:lnTo>
                  <a:lnTo>
                    <a:pt x="164" y="563"/>
                  </a:lnTo>
                  <a:lnTo>
                    <a:pt x="166" y="562"/>
                  </a:lnTo>
                  <a:lnTo>
                    <a:pt x="170" y="559"/>
                  </a:lnTo>
                  <a:lnTo>
                    <a:pt x="172" y="559"/>
                  </a:lnTo>
                  <a:lnTo>
                    <a:pt x="175" y="559"/>
                  </a:lnTo>
                  <a:lnTo>
                    <a:pt x="180" y="561"/>
                  </a:lnTo>
                  <a:lnTo>
                    <a:pt x="184" y="563"/>
                  </a:lnTo>
                  <a:lnTo>
                    <a:pt x="185" y="563"/>
                  </a:lnTo>
                  <a:lnTo>
                    <a:pt x="189" y="562"/>
                  </a:lnTo>
                  <a:lnTo>
                    <a:pt x="192" y="563"/>
                  </a:lnTo>
                  <a:lnTo>
                    <a:pt x="196" y="564"/>
                  </a:lnTo>
                  <a:lnTo>
                    <a:pt x="199" y="564"/>
                  </a:lnTo>
                  <a:lnTo>
                    <a:pt x="200" y="564"/>
                  </a:lnTo>
                  <a:lnTo>
                    <a:pt x="200" y="563"/>
                  </a:lnTo>
                  <a:lnTo>
                    <a:pt x="201" y="563"/>
                  </a:lnTo>
                  <a:lnTo>
                    <a:pt x="200" y="563"/>
                  </a:lnTo>
                  <a:lnTo>
                    <a:pt x="200" y="562"/>
                  </a:lnTo>
                  <a:lnTo>
                    <a:pt x="197" y="559"/>
                  </a:lnTo>
                  <a:lnTo>
                    <a:pt x="197" y="558"/>
                  </a:lnTo>
                  <a:lnTo>
                    <a:pt x="196" y="556"/>
                  </a:lnTo>
                  <a:lnTo>
                    <a:pt x="198" y="557"/>
                  </a:lnTo>
                  <a:lnTo>
                    <a:pt x="199" y="556"/>
                  </a:lnTo>
                  <a:lnTo>
                    <a:pt x="200" y="555"/>
                  </a:lnTo>
                  <a:lnTo>
                    <a:pt x="202" y="553"/>
                  </a:lnTo>
                  <a:lnTo>
                    <a:pt x="203" y="552"/>
                  </a:lnTo>
                  <a:lnTo>
                    <a:pt x="204" y="551"/>
                  </a:lnTo>
                  <a:lnTo>
                    <a:pt x="207" y="550"/>
                  </a:lnTo>
                  <a:lnTo>
                    <a:pt x="211" y="549"/>
                  </a:lnTo>
                  <a:lnTo>
                    <a:pt x="217" y="549"/>
                  </a:lnTo>
                  <a:lnTo>
                    <a:pt x="222" y="550"/>
                  </a:lnTo>
                  <a:lnTo>
                    <a:pt x="230" y="553"/>
                  </a:lnTo>
                  <a:lnTo>
                    <a:pt x="232" y="554"/>
                  </a:lnTo>
                  <a:lnTo>
                    <a:pt x="234" y="553"/>
                  </a:lnTo>
                  <a:lnTo>
                    <a:pt x="235" y="553"/>
                  </a:lnTo>
                  <a:lnTo>
                    <a:pt x="236" y="553"/>
                  </a:lnTo>
                  <a:lnTo>
                    <a:pt x="239" y="553"/>
                  </a:lnTo>
                  <a:lnTo>
                    <a:pt x="241" y="553"/>
                  </a:lnTo>
                  <a:lnTo>
                    <a:pt x="242" y="553"/>
                  </a:lnTo>
                  <a:lnTo>
                    <a:pt x="242" y="551"/>
                  </a:lnTo>
                  <a:lnTo>
                    <a:pt x="241" y="547"/>
                  </a:lnTo>
                  <a:lnTo>
                    <a:pt x="240" y="547"/>
                  </a:lnTo>
                  <a:lnTo>
                    <a:pt x="239" y="547"/>
                  </a:lnTo>
                  <a:lnTo>
                    <a:pt x="238" y="547"/>
                  </a:lnTo>
                  <a:lnTo>
                    <a:pt x="237" y="548"/>
                  </a:lnTo>
                  <a:lnTo>
                    <a:pt x="236" y="547"/>
                  </a:lnTo>
                  <a:lnTo>
                    <a:pt x="236" y="546"/>
                  </a:lnTo>
                  <a:lnTo>
                    <a:pt x="235" y="547"/>
                  </a:lnTo>
                  <a:lnTo>
                    <a:pt x="234" y="547"/>
                  </a:lnTo>
                  <a:lnTo>
                    <a:pt x="235" y="546"/>
                  </a:lnTo>
                  <a:lnTo>
                    <a:pt x="240" y="544"/>
                  </a:lnTo>
                  <a:lnTo>
                    <a:pt x="241" y="544"/>
                  </a:lnTo>
                  <a:lnTo>
                    <a:pt x="242" y="544"/>
                  </a:lnTo>
                  <a:lnTo>
                    <a:pt x="246" y="543"/>
                  </a:lnTo>
                  <a:lnTo>
                    <a:pt x="247" y="543"/>
                  </a:lnTo>
                  <a:lnTo>
                    <a:pt x="248" y="543"/>
                  </a:lnTo>
                  <a:lnTo>
                    <a:pt x="248" y="544"/>
                  </a:lnTo>
                  <a:lnTo>
                    <a:pt x="248" y="545"/>
                  </a:lnTo>
                  <a:lnTo>
                    <a:pt x="247" y="546"/>
                  </a:lnTo>
                  <a:lnTo>
                    <a:pt x="245" y="545"/>
                  </a:lnTo>
                  <a:lnTo>
                    <a:pt x="244" y="545"/>
                  </a:lnTo>
                  <a:lnTo>
                    <a:pt x="243" y="545"/>
                  </a:lnTo>
                  <a:lnTo>
                    <a:pt x="242" y="546"/>
                  </a:lnTo>
                  <a:lnTo>
                    <a:pt x="242" y="547"/>
                  </a:lnTo>
                  <a:lnTo>
                    <a:pt x="242" y="547"/>
                  </a:lnTo>
                  <a:lnTo>
                    <a:pt x="243" y="548"/>
                  </a:lnTo>
                  <a:lnTo>
                    <a:pt x="244" y="548"/>
                  </a:lnTo>
                  <a:lnTo>
                    <a:pt x="244" y="549"/>
                  </a:lnTo>
                  <a:lnTo>
                    <a:pt x="244" y="551"/>
                  </a:lnTo>
                  <a:lnTo>
                    <a:pt x="243" y="552"/>
                  </a:lnTo>
                  <a:lnTo>
                    <a:pt x="243" y="554"/>
                  </a:lnTo>
                  <a:lnTo>
                    <a:pt x="250" y="555"/>
                  </a:lnTo>
                  <a:lnTo>
                    <a:pt x="254" y="555"/>
                  </a:lnTo>
                  <a:lnTo>
                    <a:pt x="255" y="555"/>
                  </a:lnTo>
                  <a:lnTo>
                    <a:pt x="256" y="555"/>
                  </a:lnTo>
                  <a:lnTo>
                    <a:pt x="257" y="555"/>
                  </a:lnTo>
                  <a:lnTo>
                    <a:pt x="260" y="556"/>
                  </a:lnTo>
                  <a:lnTo>
                    <a:pt x="263" y="557"/>
                  </a:lnTo>
                  <a:lnTo>
                    <a:pt x="265" y="558"/>
                  </a:lnTo>
                  <a:lnTo>
                    <a:pt x="267" y="561"/>
                  </a:lnTo>
                  <a:lnTo>
                    <a:pt x="269" y="561"/>
                  </a:lnTo>
                  <a:lnTo>
                    <a:pt x="270" y="561"/>
                  </a:lnTo>
                  <a:lnTo>
                    <a:pt x="272" y="561"/>
                  </a:lnTo>
                  <a:lnTo>
                    <a:pt x="273" y="561"/>
                  </a:lnTo>
                  <a:lnTo>
                    <a:pt x="273" y="560"/>
                  </a:lnTo>
                  <a:lnTo>
                    <a:pt x="273" y="558"/>
                  </a:lnTo>
                  <a:lnTo>
                    <a:pt x="274" y="557"/>
                  </a:lnTo>
                  <a:lnTo>
                    <a:pt x="276" y="557"/>
                  </a:lnTo>
                  <a:lnTo>
                    <a:pt x="278" y="558"/>
                  </a:lnTo>
                  <a:lnTo>
                    <a:pt x="281" y="559"/>
                  </a:lnTo>
                  <a:lnTo>
                    <a:pt x="281" y="560"/>
                  </a:lnTo>
                  <a:lnTo>
                    <a:pt x="283" y="562"/>
                  </a:lnTo>
                  <a:lnTo>
                    <a:pt x="283" y="563"/>
                  </a:lnTo>
                  <a:lnTo>
                    <a:pt x="281" y="566"/>
                  </a:lnTo>
                  <a:lnTo>
                    <a:pt x="282" y="566"/>
                  </a:lnTo>
                  <a:lnTo>
                    <a:pt x="284" y="567"/>
                  </a:lnTo>
                  <a:lnTo>
                    <a:pt x="285" y="567"/>
                  </a:lnTo>
                  <a:lnTo>
                    <a:pt x="289" y="566"/>
                  </a:lnTo>
                  <a:lnTo>
                    <a:pt x="289" y="566"/>
                  </a:lnTo>
                  <a:lnTo>
                    <a:pt x="289" y="565"/>
                  </a:lnTo>
                  <a:lnTo>
                    <a:pt x="289" y="564"/>
                  </a:lnTo>
                  <a:lnTo>
                    <a:pt x="287" y="564"/>
                  </a:lnTo>
                  <a:lnTo>
                    <a:pt x="286" y="563"/>
                  </a:lnTo>
                  <a:lnTo>
                    <a:pt x="286" y="563"/>
                  </a:lnTo>
                  <a:lnTo>
                    <a:pt x="286" y="562"/>
                  </a:lnTo>
                  <a:lnTo>
                    <a:pt x="286" y="559"/>
                  </a:lnTo>
                  <a:lnTo>
                    <a:pt x="287" y="557"/>
                  </a:lnTo>
                  <a:lnTo>
                    <a:pt x="289" y="555"/>
                  </a:lnTo>
                  <a:lnTo>
                    <a:pt x="290" y="555"/>
                  </a:lnTo>
                  <a:lnTo>
                    <a:pt x="292" y="555"/>
                  </a:lnTo>
                  <a:lnTo>
                    <a:pt x="297" y="554"/>
                  </a:lnTo>
                  <a:lnTo>
                    <a:pt x="298" y="555"/>
                  </a:lnTo>
                  <a:lnTo>
                    <a:pt x="300" y="555"/>
                  </a:lnTo>
                  <a:lnTo>
                    <a:pt x="303" y="554"/>
                  </a:lnTo>
                  <a:lnTo>
                    <a:pt x="305" y="554"/>
                  </a:lnTo>
                  <a:lnTo>
                    <a:pt x="310" y="555"/>
                  </a:lnTo>
                  <a:lnTo>
                    <a:pt x="314" y="555"/>
                  </a:lnTo>
                  <a:lnTo>
                    <a:pt x="316" y="555"/>
                  </a:lnTo>
                  <a:lnTo>
                    <a:pt x="317" y="555"/>
                  </a:lnTo>
                  <a:lnTo>
                    <a:pt x="320" y="555"/>
                  </a:lnTo>
                  <a:lnTo>
                    <a:pt x="321" y="555"/>
                  </a:lnTo>
                  <a:lnTo>
                    <a:pt x="322" y="555"/>
                  </a:lnTo>
                  <a:lnTo>
                    <a:pt x="323" y="555"/>
                  </a:lnTo>
                  <a:lnTo>
                    <a:pt x="324" y="555"/>
                  </a:lnTo>
                  <a:lnTo>
                    <a:pt x="325" y="555"/>
                  </a:lnTo>
                  <a:lnTo>
                    <a:pt x="327" y="552"/>
                  </a:lnTo>
                  <a:lnTo>
                    <a:pt x="328" y="550"/>
                  </a:lnTo>
                  <a:lnTo>
                    <a:pt x="330" y="549"/>
                  </a:lnTo>
                  <a:lnTo>
                    <a:pt x="333" y="551"/>
                  </a:lnTo>
                  <a:lnTo>
                    <a:pt x="335" y="550"/>
                  </a:lnTo>
                  <a:lnTo>
                    <a:pt x="336" y="549"/>
                  </a:lnTo>
                  <a:lnTo>
                    <a:pt x="337" y="548"/>
                  </a:lnTo>
                  <a:lnTo>
                    <a:pt x="340" y="548"/>
                  </a:lnTo>
                  <a:lnTo>
                    <a:pt x="339" y="550"/>
                  </a:lnTo>
                  <a:lnTo>
                    <a:pt x="341" y="551"/>
                  </a:lnTo>
                  <a:lnTo>
                    <a:pt x="343" y="550"/>
                  </a:lnTo>
                  <a:lnTo>
                    <a:pt x="344" y="549"/>
                  </a:lnTo>
                  <a:lnTo>
                    <a:pt x="345" y="549"/>
                  </a:lnTo>
                  <a:lnTo>
                    <a:pt x="347" y="549"/>
                  </a:lnTo>
                  <a:lnTo>
                    <a:pt x="359" y="553"/>
                  </a:lnTo>
                  <a:lnTo>
                    <a:pt x="359" y="553"/>
                  </a:lnTo>
                  <a:lnTo>
                    <a:pt x="360" y="553"/>
                  </a:lnTo>
                  <a:lnTo>
                    <a:pt x="365" y="550"/>
                  </a:lnTo>
                  <a:lnTo>
                    <a:pt x="368" y="550"/>
                  </a:lnTo>
                  <a:lnTo>
                    <a:pt x="371" y="548"/>
                  </a:lnTo>
                  <a:lnTo>
                    <a:pt x="373" y="547"/>
                  </a:lnTo>
                  <a:lnTo>
                    <a:pt x="375" y="547"/>
                  </a:lnTo>
                  <a:lnTo>
                    <a:pt x="377" y="546"/>
                  </a:lnTo>
                  <a:lnTo>
                    <a:pt x="380" y="547"/>
                  </a:lnTo>
                  <a:lnTo>
                    <a:pt x="386" y="546"/>
                  </a:lnTo>
                  <a:lnTo>
                    <a:pt x="390" y="544"/>
                  </a:lnTo>
                  <a:lnTo>
                    <a:pt x="398" y="544"/>
                  </a:lnTo>
                  <a:lnTo>
                    <a:pt x="400" y="543"/>
                  </a:lnTo>
                  <a:lnTo>
                    <a:pt x="401" y="542"/>
                  </a:lnTo>
                  <a:lnTo>
                    <a:pt x="404" y="541"/>
                  </a:lnTo>
                  <a:lnTo>
                    <a:pt x="406" y="542"/>
                  </a:lnTo>
                  <a:lnTo>
                    <a:pt x="408" y="541"/>
                  </a:lnTo>
                  <a:lnTo>
                    <a:pt x="413" y="542"/>
                  </a:lnTo>
                  <a:lnTo>
                    <a:pt x="418" y="545"/>
                  </a:lnTo>
                  <a:lnTo>
                    <a:pt x="421" y="547"/>
                  </a:lnTo>
                  <a:lnTo>
                    <a:pt x="422" y="547"/>
                  </a:lnTo>
                  <a:lnTo>
                    <a:pt x="422" y="548"/>
                  </a:lnTo>
                  <a:lnTo>
                    <a:pt x="423" y="547"/>
                  </a:lnTo>
                  <a:lnTo>
                    <a:pt x="422" y="545"/>
                  </a:lnTo>
                  <a:lnTo>
                    <a:pt x="420" y="543"/>
                  </a:lnTo>
                  <a:lnTo>
                    <a:pt x="422" y="541"/>
                  </a:lnTo>
                  <a:lnTo>
                    <a:pt x="422" y="539"/>
                  </a:lnTo>
                  <a:lnTo>
                    <a:pt x="420" y="539"/>
                  </a:lnTo>
                  <a:lnTo>
                    <a:pt x="418" y="540"/>
                  </a:lnTo>
                  <a:lnTo>
                    <a:pt x="417" y="541"/>
                  </a:lnTo>
                  <a:lnTo>
                    <a:pt x="416" y="540"/>
                  </a:lnTo>
                  <a:lnTo>
                    <a:pt x="415" y="538"/>
                  </a:lnTo>
                  <a:lnTo>
                    <a:pt x="414" y="538"/>
                  </a:lnTo>
                  <a:lnTo>
                    <a:pt x="414" y="537"/>
                  </a:lnTo>
                  <a:lnTo>
                    <a:pt x="413" y="537"/>
                  </a:lnTo>
                  <a:lnTo>
                    <a:pt x="412" y="536"/>
                  </a:lnTo>
                  <a:lnTo>
                    <a:pt x="412" y="535"/>
                  </a:lnTo>
                  <a:lnTo>
                    <a:pt x="411" y="535"/>
                  </a:lnTo>
                  <a:lnTo>
                    <a:pt x="408" y="534"/>
                  </a:lnTo>
                  <a:lnTo>
                    <a:pt x="406" y="535"/>
                  </a:lnTo>
                  <a:lnTo>
                    <a:pt x="405" y="535"/>
                  </a:lnTo>
                  <a:lnTo>
                    <a:pt x="405" y="536"/>
                  </a:lnTo>
                  <a:lnTo>
                    <a:pt x="405" y="537"/>
                  </a:lnTo>
                  <a:lnTo>
                    <a:pt x="404" y="538"/>
                  </a:lnTo>
                  <a:lnTo>
                    <a:pt x="403" y="538"/>
                  </a:lnTo>
                  <a:lnTo>
                    <a:pt x="402" y="539"/>
                  </a:lnTo>
                  <a:lnTo>
                    <a:pt x="401" y="540"/>
                  </a:lnTo>
                  <a:lnTo>
                    <a:pt x="401" y="540"/>
                  </a:lnTo>
                  <a:lnTo>
                    <a:pt x="395" y="541"/>
                  </a:lnTo>
                  <a:lnTo>
                    <a:pt x="392" y="541"/>
                  </a:lnTo>
                  <a:lnTo>
                    <a:pt x="393" y="540"/>
                  </a:lnTo>
                  <a:lnTo>
                    <a:pt x="394" y="539"/>
                  </a:lnTo>
                  <a:lnTo>
                    <a:pt x="395" y="539"/>
                  </a:lnTo>
                  <a:lnTo>
                    <a:pt x="396" y="539"/>
                  </a:lnTo>
                  <a:lnTo>
                    <a:pt x="396" y="538"/>
                  </a:lnTo>
                  <a:lnTo>
                    <a:pt x="398" y="535"/>
                  </a:lnTo>
                  <a:lnTo>
                    <a:pt x="398" y="534"/>
                  </a:lnTo>
                  <a:lnTo>
                    <a:pt x="399" y="533"/>
                  </a:lnTo>
                  <a:lnTo>
                    <a:pt x="401" y="532"/>
                  </a:lnTo>
                  <a:lnTo>
                    <a:pt x="403" y="531"/>
                  </a:lnTo>
                  <a:lnTo>
                    <a:pt x="404" y="531"/>
                  </a:lnTo>
                  <a:lnTo>
                    <a:pt x="404" y="531"/>
                  </a:lnTo>
                  <a:lnTo>
                    <a:pt x="405" y="531"/>
                  </a:lnTo>
                  <a:lnTo>
                    <a:pt x="406" y="531"/>
                  </a:lnTo>
                  <a:lnTo>
                    <a:pt x="407" y="531"/>
                  </a:lnTo>
                  <a:lnTo>
                    <a:pt x="408" y="531"/>
                  </a:lnTo>
                  <a:lnTo>
                    <a:pt x="411" y="531"/>
                  </a:lnTo>
                  <a:lnTo>
                    <a:pt x="413" y="531"/>
                  </a:lnTo>
                  <a:lnTo>
                    <a:pt x="414" y="529"/>
                  </a:lnTo>
                  <a:lnTo>
                    <a:pt x="414" y="531"/>
                  </a:lnTo>
                  <a:lnTo>
                    <a:pt x="414" y="532"/>
                  </a:lnTo>
                  <a:lnTo>
                    <a:pt x="416" y="532"/>
                  </a:lnTo>
                  <a:lnTo>
                    <a:pt x="418" y="531"/>
                  </a:lnTo>
                  <a:lnTo>
                    <a:pt x="419" y="533"/>
                  </a:lnTo>
                  <a:lnTo>
                    <a:pt x="422" y="535"/>
                  </a:lnTo>
                  <a:lnTo>
                    <a:pt x="422" y="536"/>
                  </a:lnTo>
                  <a:lnTo>
                    <a:pt x="422" y="537"/>
                  </a:lnTo>
                  <a:lnTo>
                    <a:pt x="422" y="538"/>
                  </a:lnTo>
                  <a:lnTo>
                    <a:pt x="422" y="538"/>
                  </a:lnTo>
                  <a:lnTo>
                    <a:pt x="423" y="538"/>
                  </a:lnTo>
                  <a:lnTo>
                    <a:pt x="423" y="539"/>
                  </a:lnTo>
                  <a:lnTo>
                    <a:pt x="425" y="538"/>
                  </a:lnTo>
                  <a:lnTo>
                    <a:pt x="426" y="539"/>
                  </a:lnTo>
                  <a:lnTo>
                    <a:pt x="426" y="543"/>
                  </a:lnTo>
                  <a:lnTo>
                    <a:pt x="428" y="545"/>
                  </a:lnTo>
                  <a:lnTo>
                    <a:pt x="429" y="546"/>
                  </a:lnTo>
                  <a:lnTo>
                    <a:pt x="429" y="547"/>
                  </a:lnTo>
                  <a:lnTo>
                    <a:pt x="429" y="549"/>
                  </a:lnTo>
                  <a:lnTo>
                    <a:pt x="427" y="549"/>
                  </a:lnTo>
                  <a:lnTo>
                    <a:pt x="426" y="551"/>
                  </a:lnTo>
                  <a:lnTo>
                    <a:pt x="427" y="552"/>
                  </a:lnTo>
                  <a:lnTo>
                    <a:pt x="429" y="554"/>
                  </a:lnTo>
                  <a:lnTo>
                    <a:pt x="434" y="557"/>
                  </a:lnTo>
                  <a:lnTo>
                    <a:pt x="435" y="557"/>
                  </a:lnTo>
                  <a:lnTo>
                    <a:pt x="436" y="558"/>
                  </a:lnTo>
                  <a:lnTo>
                    <a:pt x="438" y="561"/>
                  </a:lnTo>
                  <a:lnTo>
                    <a:pt x="439" y="562"/>
                  </a:lnTo>
                  <a:lnTo>
                    <a:pt x="439" y="563"/>
                  </a:lnTo>
                  <a:lnTo>
                    <a:pt x="441" y="566"/>
                  </a:lnTo>
                  <a:lnTo>
                    <a:pt x="441" y="568"/>
                  </a:lnTo>
                  <a:lnTo>
                    <a:pt x="440" y="569"/>
                  </a:lnTo>
                  <a:lnTo>
                    <a:pt x="439" y="571"/>
                  </a:lnTo>
                  <a:lnTo>
                    <a:pt x="438" y="572"/>
                  </a:lnTo>
                  <a:lnTo>
                    <a:pt x="437" y="574"/>
                  </a:lnTo>
                  <a:lnTo>
                    <a:pt x="437" y="578"/>
                  </a:lnTo>
                  <a:lnTo>
                    <a:pt x="437" y="585"/>
                  </a:lnTo>
                  <a:lnTo>
                    <a:pt x="437" y="588"/>
                  </a:lnTo>
                  <a:lnTo>
                    <a:pt x="438" y="589"/>
                  </a:lnTo>
                  <a:lnTo>
                    <a:pt x="438" y="590"/>
                  </a:lnTo>
                  <a:lnTo>
                    <a:pt x="436" y="591"/>
                  </a:lnTo>
                  <a:lnTo>
                    <a:pt x="435" y="593"/>
                  </a:lnTo>
                  <a:lnTo>
                    <a:pt x="434" y="594"/>
                  </a:lnTo>
                  <a:lnTo>
                    <a:pt x="437" y="595"/>
                  </a:lnTo>
                  <a:lnTo>
                    <a:pt x="437" y="594"/>
                  </a:lnTo>
                  <a:lnTo>
                    <a:pt x="439" y="594"/>
                  </a:lnTo>
                  <a:lnTo>
                    <a:pt x="444" y="594"/>
                  </a:lnTo>
                  <a:lnTo>
                    <a:pt x="445" y="594"/>
                  </a:lnTo>
                  <a:lnTo>
                    <a:pt x="447" y="594"/>
                  </a:lnTo>
                  <a:lnTo>
                    <a:pt x="449" y="593"/>
                  </a:lnTo>
                  <a:lnTo>
                    <a:pt x="451" y="594"/>
                  </a:lnTo>
                  <a:lnTo>
                    <a:pt x="453" y="594"/>
                  </a:lnTo>
                  <a:lnTo>
                    <a:pt x="454" y="595"/>
                  </a:lnTo>
                  <a:lnTo>
                    <a:pt x="456" y="596"/>
                  </a:lnTo>
                  <a:lnTo>
                    <a:pt x="458" y="597"/>
                  </a:lnTo>
                  <a:lnTo>
                    <a:pt x="457" y="596"/>
                  </a:lnTo>
                  <a:lnTo>
                    <a:pt x="457" y="595"/>
                  </a:lnTo>
                  <a:lnTo>
                    <a:pt x="457" y="594"/>
                  </a:lnTo>
                  <a:lnTo>
                    <a:pt x="458" y="594"/>
                  </a:lnTo>
                  <a:lnTo>
                    <a:pt x="458" y="594"/>
                  </a:lnTo>
                  <a:lnTo>
                    <a:pt x="460" y="595"/>
                  </a:lnTo>
                  <a:lnTo>
                    <a:pt x="461" y="596"/>
                  </a:lnTo>
                  <a:lnTo>
                    <a:pt x="462" y="597"/>
                  </a:lnTo>
                  <a:lnTo>
                    <a:pt x="465" y="598"/>
                  </a:lnTo>
                  <a:lnTo>
                    <a:pt x="466" y="599"/>
                  </a:lnTo>
                  <a:lnTo>
                    <a:pt x="466" y="598"/>
                  </a:lnTo>
                  <a:lnTo>
                    <a:pt x="466" y="597"/>
                  </a:lnTo>
                  <a:lnTo>
                    <a:pt x="468" y="598"/>
                  </a:lnTo>
                  <a:lnTo>
                    <a:pt x="469" y="598"/>
                  </a:lnTo>
                  <a:lnTo>
                    <a:pt x="469" y="597"/>
                  </a:lnTo>
                  <a:lnTo>
                    <a:pt x="470" y="597"/>
                  </a:lnTo>
                  <a:lnTo>
                    <a:pt x="471" y="598"/>
                  </a:lnTo>
                  <a:lnTo>
                    <a:pt x="472" y="598"/>
                  </a:lnTo>
                  <a:lnTo>
                    <a:pt x="472" y="600"/>
                  </a:lnTo>
                  <a:lnTo>
                    <a:pt x="473" y="601"/>
                  </a:lnTo>
                  <a:lnTo>
                    <a:pt x="476" y="600"/>
                  </a:lnTo>
                  <a:lnTo>
                    <a:pt x="476" y="599"/>
                  </a:lnTo>
                  <a:lnTo>
                    <a:pt x="477" y="599"/>
                  </a:lnTo>
                  <a:lnTo>
                    <a:pt x="478" y="600"/>
                  </a:lnTo>
                  <a:lnTo>
                    <a:pt x="479" y="602"/>
                  </a:lnTo>
                  <a:lnTo>
                    <a:pt x="476" y="603"/>
                  </a:lnTo>
                  <a:lnTo>
                    <a:pt x="475" y="604"/>
                  </a:lnTo>
                  <a:lnTo>
                    <a:pt x="473" y="606"/>
                  </a:lnTo>
                  <a:lnTo>
                    <a:pt x="472" y="609"/>
                  </a:lnTo>
                  <a:lnTo>
                    <a:pt x="471" y="610"/>
                  </a:lnTo>
                  <a:lnTo>
                    <a:pt x="471" y="612"/>
                  </a:lnTo>
                  <a:lnTo>
                    <a:pt x="472" y="613"/>
                  </a:lnTo>
                  <a:lnTo>
                    <a:pt x="473" y="612"/>
                  </a:lnTo>
                  <a:lnTo>
                    <a:pt x="474" y="612"/>
                  </a:lnTo>
                  <a:lnTo>
                    <a:pt x="476" y="612"/>
                  </a:lnTo>
                  <a:lnTo>
                    <a:pt x="476" y="613"/>
                  </a:lnTo>
                  <a:lnTo>
                    <a:pt x="479" y="615"/>
                  </a:lnTo>
                  <a:lnTo>
                    <a:pt x="478" y="615"/>
                  </a:lnTo>
                  <a:lnTo>
                    <a:pt x="476" y="615"/>
                  </a:lnTo>
                  <a:lnTo>
                    <a:pt x="475" y="615"/>
                  </a:lnTo>
                  <a:lnTo>
                    <a:pt x="474" y="615"/>
                  </a:lnTo>
                  <a:lnTo>
                    <a:pt x="474" y="616"/>
                  </a:lnTo>
                  <a:lnTo>
                    <a:pt x="474" y="618"/>
                  </a:lnTo>
                  <a:lnTo>
                    <a:pt x="475" y="618"/>
                  </a:lnTo>
                  <a:lnTo>
                    <a:pt x="476" y="619"/>
                  </a:lnTo>
                  <a:lnTo>
                    <a:pt x="477" y="619"/>
                  </a:lnTo>
                  <a:lnTo>
                    <a:pt x="477" y="619"/>
                  </a:lnTo>
                  <a:lnTo>
                    <a:pt x="476" y="621"/>
                  </a:lnTo>
                  <a:lnTo>
                    <a:pt x="477" y="622"/>
                  </a:lnTo>
                  <a:lnTo>
                    <a:pt x="478" y="625"/>
                  </a:lnTo>
                  <a:lnTo>
                    <a:pt x="479" y="626"/>
                  </a:lnTo>
                  <a:lnTo>
                    <a:pt x="479" y="628"/>
                  </a:lnTo>
                  <a:lnTo>
                    <a:pt x="481" y="627"/>
                  </a:lnTo>
                  <a:lnTo>
                    <a:pt x="482" y="626"/>
                  </a:lnTo>
                  <a:lnTo>
                    <a:pt x="481" y="631"/>
                  </a:lnTo>
                  <a:lnTo>
                    <a:pt x="481" y="633"/>
                  </a:lnTo>
                  <a:lnTo>
                    <a:pt x="482" y="633"/>
                  </a:lnTo>
                  <a:lnTo>
                    <a:pt x="484" y="633"/>
                  </a:lnTo>
                  <a:lnTo>
                    <a:pt x="486" y="633"/>
                  </a:lnTo>
                  <a:lnTo>
                    <a:pt x="487" y="634"/>
                  </a:lnTo>
                  <a:lnTo>
                    <a:pt x="485" y="634"/>
                  </a:lnTo>
                  <a:lnTo>
                    <a:pt x="484" y="635"/>
                  </a:lnTo>
                  <a:lnTo>
                    <a:pt x="482" y="636"/>
                  </a:lnTo>
                  <a:lnTo>
                    <a:pt x="482" y="638"/>
                  </a:lnTo>
                  <a:lnTo>
                    <a:pt x="482" y="639"/>
                  </a:lnTo>
                  <a:lnTo>
                    <a:pt x="482" y="640"/>
                  </a:lnTo>
                  <a:lnTo>
                    <a:pt x="481" y="640"/>
                  </a:lnTo>
                  <a:lnTo>
                    <a:pt x="482" y="641"/>
                  </a:lnTo>
                  <a:lnTo>
                    <a:pt x="483" y="645"/>
                  </a:lnTo>
                  <a:lnTo>
                    <a:pt x="483" y="646"/>
                  </a:lnTo>
                  <a:lnTo>
                    <a:pt x="483" y="648"/>
                  </a:lnTo>
                  <a:lnTo>
                    <a:pt x="484" y="651"/>
                  </a:lnTo>
                  <a:lnTo>
                    <a:pt x="485" y="653"/>
                  </a:lnTo>
                  <a:lnTo>
                    <a:pt x="486" y="656"/>
                  </a:lnTo>
                  <a:lnTo>
                    <a:pt x="487" y="657"/>
                  </a:lnTo>
                  <a:lnTo>
                    <a:pt x="488" y="657"/>
                  </a:lnTo>
                  <a:lnTo>
                    <a:pt x="492" y="657"/>
                  </a:lnTo>
                  <a:lnTo>
                    <a:pt x="494" y="657"/>
                  </a:lnTo>
                  <a:lnTo>
                    <a:pt x="495" y="657"/>
                  </a:lnTo>
                  <a:lnTo>
                    <a:pt x="497" y="658"/>
                  </a:lnTo>
                  <a:lnTo>
                    <a:pt x="498" y="658"/>
                  </a:lnTo>
                  <a:lnTo>
                    <a:pt x="500" y="657"/>
                  </a:lnTo>
                  <a:lnTo>
                    <a:pt x="500" y="658"/>
                  </a:lnTo>
                  <a:lnTo>
                    <a:pt x="499" y="659"/>
                  </a:lnTo>
                  <a:lnTo>
                    <a:pt x="497" y="661"/>
                  </a:lnTo>
                  <a:lnTo>
                    <a:pt x="496" y="660"/>
                  </a:lnTo>
                  <a:lnTo>
                    <a:pt x="495" y="661"/>
                  </a:lnTo>
                  <a:lnTo>
                    <a:pt x="493" y="664"/>
                  </a:lnTo>
                  <a:lnTo>
                    <a:pt x="494" y="664"/>
                  </a:lnTo>
                  <a:lnTo>
                    <a:pt x="498" y="665"/>
                  </a:lnTo>
                  <a:lnTo>
                    <a:pt x="498" y="666"/>
                  </a:lnTo>
                  <a:lnTo>
                    <a:pt x="497" y="668"/>
                  </a:lnTo>
                  <a:lnTo>
                    <a:pt x="498" y="669"/>
                  </a:lnTo>
                  <a:lnTo>
                    <a:pt x="499" y="668"/>
                  </a:lnTo>
                  <a:lnTo>
                    <a:pt x="500" y="668"/>
                  </a:lnTo>
                  <a:lnTo>
                    <a:pt x="499" y="670"/>
                  </a:lnTo>
                  <a:lnTo>
                    <a:pt x="499" y="671"/>
                  </a:lnTo>
                  <a:lnTo>
                    <a:pt x="498" y="672"/>
                  </a:lnTo>
                  <a:lnTo>
                    <a:pt x="497" y="672"/>
                  </a:lnTo>
                  <a:lnTo>
                    <a:pt x="496" y="672"/>
                  </a:lnTo>
                  <a:lnTo>
                    <a:pt x="497" y="673"/>
                  </a:lnTo>
                  <a:lnTo>
                    <a:pt x="501" y="673"/>
                  </a:lnTo>
                  <a:lnTo>
                    <a:pt x="500" y="673"/>
                  </a:lnTo>
                  <a:lnTo>
                    <a:pt x="500" y="672"/>
                  </a:lnTo>
                  <a:lnTo>
                    <a:pt x="500" y="671"/>
                  </a:lnTo>
                  <a:lnTo>
                    <a:pt x="501" y="671"/>
                  </a:lnTo>
                  <a:lnTo>
                    <a:pt x="502" y="672"/>
                  </a:lnTo>
                  <a:lnTo>
                    <a:pt x="502" y="673"/>
                  </a:lnTo>
                  <a:lnTo>
                    <a:pt x="503" y="673"/>
                  </a:lnTo>
                  <a:lnTo>
                    <a:pt x="504" y="673"/>
                  </a:lnTo>
                  <a:lnTo>
                    <a:pt x="504" y="673"/>
                  </a:lnTo>
                  <a:lnTo>
                    <a:pt x="505" y="674"/>
                  </a:lnTo>
                  <a:lnTo>
                    <a:pt x="507" y="675"/>
                  </a:lnTo>
                  <a:lnTo>
                    <a:pt x="508" y="674"/>
                  </a:lnTo>
                  <a:lnTo>
                    <a:pt x="508" y="673"/>
                  </a:lnTo>
                  <a:lnTo>
                    <a:pt x="508" y="670"/>
                  </a:lnTo>
                  <a:lnTo>
                    <a:pt x="508" y="668"/>
                  </a:lnTo>
                  <a:lnTo>
                    <a:pt x="508" y="669"/>
                  </a:lnTo>
                  <a:lnTo>
                    <a:pt x="508" y="670"/>
                  </a:lnTo>
                  <a:lnTo>
                    <a:pt x="508" y="675"/>
                  </a:lnTo>
                  <a:lnTo>
                    <a:pt x="508" y="676"/>
                  </a:lnTo>
                  <a:lnTo>
                    <a:pt x="508" y="677"/>
                  </a:lnTo>
                  <a:lnTo>
                    <a:pt x="508" y="678"/>
                  </a:lnTo>
                  <a:lnTo>
                    <a:pt x="508" y="679"/>
                  </a:lnTo>
                  <a:lnTo>
                    <a:pt x="508" y="680"/>
                  </a:lnTo>
                  <a:lnTo>
                    <a:pt x="508" y="679"/>
                  </a:lnTo>
                  <a:lnTo>
                    <a:pt x="508" y="679"/>
                  </a:lnTo>
                  <a:lnTo>
                    <a:pt x="512" y="680"/>
                  </a:lnTo>
                  <a:lnTo>
                    <a:pt x="514" y="680"/>
                  </a:lnTo>
                  <a:lnTo>
                    <a:pt x="515" y="680"/>
                  </a:lnTo>
                  <a:lnTo>
                    <a:pt x="515" y="679"/>
                  </a:lnTo>
                  <a:lnTo>
                    <a:pt x="515" y="677"/>
                  </a:lnTo>
                  <a:lnTo>
                    <a:pt x="515" y="676"/>
                  </a:lnTo>
                  <a:lnTo>
                    <a:pt x="514" y="675"/>
                  </a:lnTo>
                  <a:lnTo>
                    <a:pt x="518" y="678"/>
                  </a:lnTo>
                  <a:lnTo>
                    <a:pt x="520" y="678"/>
                  </a:lnTo>
                  <a:lnTo>
                    <a:pt x="523" y="679"/>
                  </a:lnTo>
                  <a:lnTo>
                    <a:pt x="523" y="677"/>
                  </a:lnTo>
                  <a:lnTo>
                    <a:pt x="523" y="672"/>
                  </a:lnTo>
                  <a:lnTo>
                    <a:pt x="524" y="670"/>
                  </a:lnTo>
                  <a:lnTo>
                    <a:pt x="524" y="671"/>
                  </a:lnTo>
                  <a:lnTo>
                    <a:pt x="525" y="673"/>
                  </a:lnTo>
                  <a:lnTo>
                    <a:pt x="525" y="675"/>
                  </a:lnTo>
                  <a:lnTo>
                    <a:pt x="526" y="673"/>
                  </a:lnTo>
                  <a:lnTo>
                    <a:pt x="527" y="673"/>
                  </a:lnTo>
                  <a:lnTo>
                    <a:pt x="528" y="673"/>
                  </a:lnTo>
                  <a:lnTo>
                    <a:pt x="528" y="674"/>
                  </a:lnTo>
                  <a:lnTo>
                    <a:pt x="528" y="675"/>
                  </a:lnTo>
                  <a:lnTo>
                    <a:pt x="529" y="676"/>
                  </a:lnTo>
                  <a:lnTo>
                    <a:pt x="530" y="676"/>
                  </a:lnTo>
                  <a:lnTo>
                    <a:pt x="530" y="677"/>
                  </a:lnTo>
                  <a:lnTo>
                    <a:pt x="530" y="678"/>
                  </a:lnTo>
                  <a:lnTo>
                    <a:pt x="531" y="679"/>
                  </a:lnTo>
                  <a:lnTo>
                    <a:pt x="531" y="679"/>
                  </a:lnTo>
                  <a:lnTo>
                    <a:pt x="532" y="679"/>
                  </a:lnTo>
                  <a:lnTo>
                    <a:pt x="533" y="679"/>
                  </a:lnTo>
                  <a:lnTo>
                    <a:pt x="534" y="679"/>
                  </a:lnTo>
                  <a:lnTo>
                    <a:pt x="534" y="680"/>
                  </a:lnTo>
                  <a:lnTo>
                    <a:pt x="535" y="680"/>
                  </a:lnTo>
                  <a:lnTo>
                    <a:pt x="535" y="681"/>
                  </a:lnTo>
                  <a:lnTo>
                    <a:pt x="536" y="682"/>
                  </a:lnTo>
                  <a:lnTo>
                    <a:pt x="537" y="681"/>
                  </a:lnTo>
                  <a:lnTo>
                    <a:pt x="538" y="680"/>
                  </a:lnTo>
                  <a:lnTo>
                    <a:pt x="539" y="677"/>
                  </a:lnTo>
                  <a:lnTo>
                    <a:pt x="538" y="675"/>
                  </a:lnTo>
                  <a:lnTo>
                    <a:pt x="536" y="667"/>
                  </a:lnTo>
                  <a:lnTo>
                    <a:pt x="537" y="668"/>
                  </a:lnTo>
                  <a:lnTo>
                    <a:pt x="539" y="669"/>
                  </a:lnTo>
                  <a:lnTo>
                    <a:pt x="539" y="669"/>
                  </a:lnTo>
                  <a:lnTo>
                    <a:pt x="539" y="670"/>
                  </a:lnTo>
                  <a:lnTo>
                    <a:pt x="539" y="673"/>
                  </a:lnTo>
                  <a:lnTo>
                    <a:pt x="539" y="674"/>
                  </a:lnTo>
                  <a:lnTo>
                    <a:pt x="540" y="676"/>
                  </a:lnTo>
                  <a:lnTo>
                    <a:pt x="541" y="677"/>
                  </a:lnTo>
                  <a:lnTo>
                    <a:pt x="542" y="678"/>
                  </a:lnTo>
                  <a:lnTo>
                    <a:pt x="542" y="679"/>
                  </a:lnTo>
                  <a:lnTo>
                    <a:pt x="541" y="679"/>
                  </a:lnTo>
                  <a:lnTo>
                    <a:pt x="540" y="680"/>
                  </a:lnTo>
                  <a:lnTo>
                    <a:pt x="540" y="682"/>
                  </a:lnTo>
                  <a:lnTo>
                    <a:pt x="539" y="683"/>
                  </a:lnTo>
                  <a:lnTo>
                    <a:pt x="539" y="683"/>
                  </a:lnTo>
                  <a:lnTo>
                    <a:pt x="539" y="685"/>
                  </a:lnTo>
                  <a:lnTo>
                    <a:pt x="541" y="686"/>
                  </a:lnTo>
                  <a:lnTo>
                    <a:pt x="542" y="686"/>
                  </a:lnTo>
                  <a:lnTo>
                    <a:pt x="542" y="684"/>
                  </a:lnTo>
                  <a:lnTo>
                    <a:pt x="545" y="686"/>
                  </a:lnTo>
                  <a:lnTo>
                    <a:pt x="547" y="688"/>
                  </a:lnTo>
                  <a:lnTo>
                    <a:pt x="547" y="686"/>
                  </a:lnTo>
                  <a:lnTo>
                    <a:pt x="546" y="683"/>
                  </a:lnTo>
                  <a:lnTo>
                    <a:pt x="546" y="682"/>
                  </a:lnTo>
                  <a:lnTo>
                    <a:pt x="546" y="681"/>
                  </a:lnTo>
                  <a:lnTo>
                    <a:pt x="547" y="678"/>
                  </a:lnTo>
                  <a:lnTo>
                    <a:pt x="547" y="676"/>
                  </a:lnTo>
                  <a:lnTo>
                    <a:pt x="547" y="675"/>
                  </a:lnTo>
                  <a:lnTo>
                    <a:pt x="547" y="674"/>
                  </a:lnTo>
                  <a:lnTo>
                    <a:pt x="547" y="673"/>
                  </a:lnTo>
                  <a:lnTo>
                    <a:pt x="547" y="671"/>
                  </a:lnTo>
                  <a:lnTo>
                    <a:pt x="549" y="676"/>
                  </a:lnTo>
                  <a:lnTo>
                    <a:pt x="551" y="673"/>
                  </a:lnTo>
                  <a:lnTo>
                    <a:pt x="552" y="672"/>
                  </a:lnTo>
                  <a:lnTo>
                    <a:pt x="553" y="672"/>
                  </a:lnTo>
                  <a:lnTo>
                    <a:pt x="554" y="672"/>
                  </a:lnTo>
                  <a:lnTo>
                    <a:pt x="554" y="671"/>
                  </a:lnTo>
                  <a:lnTo>
                    <a:pt x="554" y="670"/>
                  </a:lnTo>
                  <a:lnTo>
                    <a:pt x="554" y="669"/>
                  </a:lnTo>
                  <a:lnTo>
                    <a:pt x="554" y="668"/>
                  </a:lnTo>
                  <a:lnTo>
                    <a:pt x="554" y="668"/>
                  </a:lnTo>
                  <a:lnTo>
                    <a:pt x="554" y="6"/>
                  </a:lnTo>
                  <a:lnTo>
                    <a:pt x="554" y="6"/>
                  </a:lnTo>
                  <a:lnTo>
                    <a:pt x="553" y="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109">
              <a:extLst>
                <a:ext uri="{FF2B5EF4-FFF2-40B4-BE49-F238E27FC236}">
                  <a16:creationId xmlns:a16="http://schemas.microsoft.com/office/drawing/2014/main" id="{221BBBAA-7A5E-EA7D-0EEF-855C29790D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0375" y="3133726"/>
              <a:ext cx="468313" cy="1522413"/>
            </a:xfrm>
            <a:custGeom>
              <a:avLst/>
              <a:gdLst>
                <a:gd name="T0" fmla="*/ 5 w 295"/>
                <a:gd name="T1" fmla="*/ 956 h 959"/>
                <a:gd name="T2" fmla="*/ 9 w 295"/>
                <a:gd name="T3" fmla="*/ 957 h 959"/>
                <a:gd name="T4" fmla="*/ 18 w 295"/>
                <a:gd name="T5" fmla="*/ 957 h 959"/>
                <a:gd name="T6" fmla="*/ 32 w 295"/>
                <a:gd name="T7" fmla="*/ 953 h 959"/>
                <a:gd name="T8" fmla="*/ 37 w 295"/>
                <a:gd name="T9" fmla="*/ 945 h 959"/>
                <a:gd name="T10" fmla="*/ 41 w 295"/>
                <a:gd name="T11" fmla="*/ 942 h 959"/>
                <a:gd name="T12" fmla="*/ 55 w 295"/>
                <a:gd name="T13" fmla="*/ 937 h 959"/>
                <a:gd name="T14" fmla="*/ 59 w 295"/>
                <a:gd name="T15" fmla="*/ 933 h 959"/>
                <a:gd name="T16" fmla="*/ 63 w 295"/>
                <a:gd name="T17" fmla="*/ 927 h 959"/>
                <a:gd name="T18" fmla="*/ 70 w 295"/>
                <a:gd name="T19" fmla="*/ 919 h 959"/>
                <a:gd name="T20" fmla="*/ 72 w 295"/>
                <a:gd name="T21" fmla="*/ 914 h 959"/>
                <a:gd name="T22" fmla="*/ 76 w 295"/>
                <a:gd name="T23" fmla="*/ 907 h 959"/>
                <a:gd name="T24" fmla="*/ 80 w 295"/>
                <a:gd name="T25" fmla="*/ 906 h 959"/>
                <a:gd name="T26" fmla="*/ 92 w 295"/>
                <a:gd name="T27" fmla="*/ 892 h 959"/>
                <a:gd name="T28" fmla="*/ 104 w 295"/>
                <a:gd name="T29" fmla="*/ 886 h 959"/>
                <a:gd name="T30" fmla="*/ 117 w 295"/>
                <a:gd name="T31" fmla="*/ 873 h 959"/>
                <a:gd name="T32" fmla="*/ 124 w 295"/>
                <a:gd name="T33" fmla="*/ 868 h 959"/>
                <a:gd name="T34" fmla="*/ 126 w 295"/>
                <a:gd name="T35" fmla="*/ 863 h 959"/>
                <a:gd name="T36" fmla="*/ 126 w 295"/>
                <a:gd name="T37" fmla="*/ 853 h 959"/>
                <a:gd name="T38" fmla="*/ 127 w 295"/>
                <a:gd name="T39" fmla="*/ 840 h 959"/>
                <a:gd name="T40" fmla="*/ 134 w 295"/>
                <a:gd name="T41" fmla="*/ 839 h 959"/>
                <a:gd name="T42" fmla="*/ 142 w 295"/>
                <a:gd name="T43" fmla="*/ 836 h 959"/>
                <a:gd name="T44" fmla="*/ 149 w 295"/>
                <a:gd name="T45" fmla="*/ 827 h 959"/>
                <a:gd name="T46" fmla="*/ 165 w 295"/>
                <a:gd name="T47" fmla="*/ 822 h 959"/>
                <a:gd name="T48" fmla="*/ 171 w 295"/>
                <a:gd name="T49" fmla="*/ 818 h 959"/>
                <a:gd name="T50" fmla="*/ 180 w 295"/>
                <a:gd name="T51" fmla="*/ 815 h 959"/>
                <a:gd name="T52" fmla="*/ 188 w 295"/>
                <a:gd name="T53" fmla="*/ 815 h 959"/>
                <a:gd name="T54" fmla="*/ 197 w 295"/>
                <a:gd name="T55" fmla="*/ 816 h 959"/>
                <a:gd name="T56" fmla="*/ 214 w 295"/>
                <a:gd name="T57" fmla="*/ 808 h 959"/>
                <a:gd name="T58" fmla="*/ 219 w 295"/>
                <a:gd name="T59" fmla="*/ 798 h 959"/>
                <a:gd name="T60" fmla="*/ 205 w 295"/>
                <a:gd name="T61" fmla="*/ 784 h 959"/>
                <a:gd name="T62" fmla="*/ 191 w 295"/>
                <a:gd name="T63" fmla="*/ 773 h 959"/>
                <a:gd name="T64" fmla="*/ 192 w 295"/>
                <a:gd name="T65" fmla="*/ 733 h 959"/>
                <a:gd name="T66" fmla="*/ 181 w 295"/>
                <a:gd name="T67" fmla="*/ 735 h 959"/>
                <a:gd name="T68" fmla="*/ 174 w 295"/>
                <a:gd name="T69" fmla="*/ 703 h 959"/>
                <a:gd name="T70" fmla="*/ 157 w 295"/>
                <a:gd name="T71" fmla="*/ 687 h 959"/>
                <a:gd name="T72" fmla="*/ 138 w 295"/>
                <a:gd name="T73" fmla="*/ 686 h 959"/>
                <a:gd name="T74" fmla="*/ 142 w 295"/>
                <a:gd name="T75" fmla="*/ 657 h 959"/>
                <a:gd name="T76" fmla="*/ 166 w 295"/>
                <a:gd name="T77" fmla="*/ 635 h 959"/>
                <a:gd name="T78" fmla="*/ 162 w 295"/>
                <a:gd name="T79" fmla="*/ 617 h 959"/>
                <a:gd name="T80" fmla="*/ 152 w 295"/>
                <a:gd name="T81" fmla="*/ 603 h 959"/>
                <a:gd name="T82" fmla="*/ 177 w 295"/>
                <a:gd name="T83" fmla="*/ 581 h 959"/>
                <a:gd name="T84" fmla="*/ 188 w 295"/>
                <a:gd name="T85" fmla="*/ 572 h 959"/>
                <a:gd name="T86" fmla="*/ 179 w 295"/>
                <a:gd name="T87" fmla="*/ 562 h 959"/>
                <a:gd name="T88" fmla="*/ 181 w 295"/>
                <a:gd name="T89" fmla="*/ 557 h 959"/>
                <a:gd name="T90" fmla="*/ 179 w 295"/>
                <a:gd name="T91" fmla="*/ 538 h 959"/>
                <a:gd name="T92" fmla="*/ 196 w 295"/>
                <a:gd name="T93" fmla="*/ 525 h 959"/>
                <a:gd name="T94" fmla="*/ 201 w 295"/>
                <a:gd name="T95" fmla="*/ 513 h 959"/>
                <a:gd name="T96" fmla="*/ 215 w 295"/>
                <a:gd name="T97" fmla="*/ 498 h 959"/>
                <a:gd name="T98" fmla="*/ 216 w 295"/>
                <a:gd name="T99" fmla="*/ 472 h 959"/>
                <a:gd name="T100" fmla="*/ 229 w 295"/>
                <a:gd name="T101" fmla="*/ 454 h 959"/>
                <a:gd name="T102" fmla="*/ 274 w 295"/>
                <a:gd name="T103" fmla="*/ 450 h 959"/>
                <a:gd name="T104" fmla="*/ 295 w 295"/>
                <a:gd name="T105" fmla="*/ 411 h 959"/>
                <a:gd name="T106" fmla="*/ 295 w 295"/>
                <a:gd name="T107" fmla="*/ 284 h 959"/>
                <a:gd name="T108" fmla="*/ 294 w 295"/>
                <a:gd name="T109" fmla="*/ 156 h 959"/>
                <a:gd name="T110" fmla="*/ 230 w 295"/>
                <a:gd name="T111" fmla="*/ 122 h 959"/>
                <a:gd name="T112" fmla="*/ 166 w 295"/>
                <a:gd name="T113" fmla="*/ 88 h 959"/>
                <a:gd name="T114" fmla="*/ 102 w 295"/>
                <a:gd name="T115" fmla="*/ 54 h 959"/>
                <a:gd name="T116" fmla="*/ 37 w 295"/>
                <a:gd name="T117" fmla="*/ 20 h 959"/>
                <a:gd name="T118" fmla="*/ 0 w 295"/>
                <a:gd name="T119" fmla="*/ 959 h 9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95" h="959">
                  <a:moveTo>
                    <a:pt x="0" y="958"/>
                  </a:moveTo>
                  <a:lnTo>
                    <a:pt x="0" y="957"/>
                  </a:lnTo>
                  <a:lnTo>
                    <a:pt x="2" y="956"/>
                  </a:lnTo>
                  <a:lnTo>
                    <a:pt x="2" y="955"/>
                  </a:lnTo>
                  <a:lnTo>
                    <a:pt x="3" y="955"/>
                  </a:lnTo>
                  <a:lnTo>
                    <a:pt x="4" y="956"/>
                  </a:lnTo>
                  <a:lnTo>
                    <a:pt x="5" y="956"/>
                  </a:lnTo>
                  <a:lnTo>
                    <a:pt x="5" y="955"/>
                  </a:lnTo>
                  <a:lnTo>
                    <a:pt x="5" y="954"/>
                  </a:lnTo>
                  <a:lnTo>
                    <a:pt x="6" y="954"/>
                  </a:lnTo>
                  <a:lnTo>
                    <a:pt x="7" y="955"/>
                  </a:lnTo>
                  <a:lnTo>
                    <a:pt x="7" y="956"/>
                  </a:lnTo>
                  <a:lnTo>
                    <a:pt x="8" y="957"/>
                  </a:lnTo>
                  <a:lnTo>
                    <a:pt x="9" y="957"/>
                  </a:lnTo>
                  <a:lnTo>
                    <a:pt x="10" y="957"/>
                  </a:lnTo>
                  <a:lnTo>
                    <a:pt x="13" y="955"/>
                  </a:lnTo>
                  <a:lnTo>
                    <a:pt x="14" y="955"/>
                  </a:lnTo>
                  <a:lnTo>
                    <a:pt x="15" y="955"/>
                  </a:lnTo>
                  <a:lnTo>
                    <a:pt x="16" y="956"/>
                  </a:lnTo>
                  <a:lnTo>
                    <a:pt x="17" y="957"/>
                  </a:lnTo>
                  <a:lnTo>
                    <a:pt x="18" y="957"/>
                  </a:lnTo>
                  <a:lnTo>
                    <a:pt x="24" y="957"/>
                  </a:lnTo>
                  <a:lnTo>
                    <a:pt x="26" y="957"/>
                  </a:lnTo>
                  <a:lnTo>
                    <a:pt x="28" y="955"/>
                  </a:lnTo>
                  <a:lnTo>
                    <a:pt x="29" y="955"/>
                  </a:lnTo>
                  <a:lnTo>
                    <a:pt x="30" y="955"/>
                  </a:lnTo>
                  <a:lnTo>
                    <a:pt x="31" y="955"/>
                  </a:lnTo>
                  <a:lnTo>
                    <a:pt x="32" y="953"/>
                  </a:lnTo>
                  <a:lnTo>
                    <a:pt x="32" y="951"/>
                  </a:lnTo>
                  <a:lnTo>
                    <a:pt x="34" y="949"/>
                  </a:lnTo>
                  <a:lnTo>
                    <a:pt x="36" y="949"/>
                  </a:lnTo>
                  <a:lnTo>
                    <a:pt x="36" y="949"/>
                  </a:lnTo>
                  <a:lnTo>
                    <a:pt x="35" y="947"/>
                  </a:lnTo>
                  <a:lnTo>
                    <a:pt x="35" y="946"/>
                  </a:lnTo>
                  <a:lnTo>
                    <a:pt x="37" y="945"/>
                  </a:lnTo>
                  <a:lnTo>
                    <a:pt x="38" y="944"/>
                  </a:lnTo>
                  <a:lnTo>
                    <a:pt x="39" y="943"/>
                  </a:lnTo>
                  <a:lnTo>
                    <a:pt x="39" y="942"/>
                  </a:lnTo>
                  <a:lnTo>
                    <a:pt x="39" y="941"/>
                  </a:lnTo>
                  <a:lnTo>
                    <a:pt x="39" y="941"/>
                  </a:lnTo>
                  <a:lnTo>
                    <a:pt x="40" y="942"/>
                  </a:lnTo>
                  <a:lnTo>
                    <a:pt x="41" y="942"/>
                  </a:lnTo>
                  <a:lnTo>
                    <a:pt x="43" y="943"/>
                  </a:lnTo>
                  <a:lnTo>
                    <a:pt x="48" y="943"/>
                  </a:lnTo>
                  <a:lnTo>
                    <a:pt x="47" y="940"/>
                  </a:lnTo>
                  <a:lnTo>
                    <a:pt x="49" y="938"/>
                  </a:lnTo>
                  <a:lnTo>
                    <a:pt x="53" y="937"/>
                  </a:lnTo>
                  <a:lnTo>
                    <a:pt x="54" y="936"/>
                  </a:lnTo>
                  <a:lnTo>
                    <a:pt x="55" y="937"/>
                  </a:lnTo>
                  <a:lnTo>
                    <a:pt x="56" y="936"/>
                  </a:lnTo>
                  <a:lnTo>
                    <a:pt x="56" y="935"/>
                  </a:lnTo>
                  <a:lnTo>
                    <a:pt x="56" y="934"/>
                  </a:lnTo>
                  <a:lnTo>
                    <a:pt x="57" y="934"/>
                  </a:lnTo>
                  <a:lnTo>
                    <a:pt x="57" y="933"/>
                  </a:lnTo>
                  <a:lnTo>
                    <a:pt x="58" y="933"/>
                  </a:lnTo>
                  <a:lnTo>
                    <a:pt x="59" y="933"/>
                  </a:lnTo>
                  <a:lnTo>
                    <a:pt x="59" y="934"/>
                  </a:lnTo>
                  <a:lnTo>
                    <a:pt x="60" y="933"/>
                  </a:lnTo>
                  <a:lnTo>
                    <a:pt x="60" y="933"/>
                  </a:lnTo>
                  <a:lnTo>
                    <a:pt x="60" y="931"/>
                  </a:lnTo>
                  <a:lnTo>
                    <a:pt x="60" y="929"/>
                  </a:lnTo>
                  <a:lnTo>
                    <a:pt x="62" y="928"/>
                  </a:lnTo>
                  <a:lnTo>
                    <a:pt x="63" y="927"/>
                  </a:lnTo>
                  <a:lnTo>
                    <a:pt x="65" y="925"/>
                  </a:lnTo>
                  <a:lnTo>
                    <a:pt x="66" y="924"/>
                  </a:lnTo>
                  <a:lnTo>
                    <a:pt x="67" y="923"/>
                  </a:lnTo>
                  <a:lnTo>
                    <a:pt x="67" y="922"/>
                  </a:lnTo>
                  <a:lnTo>
                    <a:pt x="69" y="921"/>
                  </a:lnTo>
                  <a:lnTo>
                    <a:pt x="70" y="920"/>
                  </a:lnTo>
                  <a:lnTo>
                    <a:pt x="70" y="919"/>
                  </a:lnTo>
                  <a:lnTo>
                    <a:pt x="71" y="920"/>
                  </a:lnTo>
                  <a:lnTo>
                    <a:pt x="71" y="919"/>
                  </a:lnTo>
                  <a:lnTo>
                    <a:pt x="71" y="919"/>
                  </a:lnTo>
                  <a:lnTo>
                    <a:pt x="71" y="918"/>
                  </a:lnTo>
                  <a:lnTo>
                    <a:pt x="71" y="917"/>
                  </a:lnTo>
                  <a:lnTo>
                    <a:pt x="72" y="917"/>
                  </a:lnTo>
                  <a:lnTo>
                    <a:pt x="72" y="914"/>
                  </a:lnTo>
                  <a:lnTo>
                    <a:pt x="72" y="913"/>
                  </a:lnTo>
                  <a:lnTo>
                    <a:pt x="73" y="910"/>
                  </a:lnTo>
                  <a:lnTo>
                    <a:pt x="74" y="910"/>
                  </a:lnTo>
                  <a:lnTo>
                    <a:pt x="74" y="909"/>
                  </a:lnTo>
                  <a:lnTo>
                    <a:pt x="75" y="908"/>
                  </a:lnTo>
                  <a:lnTo>
                    <a:pt x="76" y="908"/>
                  </a:lnTo>
                  <a:lnTo>
                    <a:pt x="76" y="907"/>
                  </a:lnTo>
                  <a:lnTo>
                    <a:pt x="77" y="908"/>
                  </a:lnTo>
                  <a:lnTo>
                    <a:pt x="78" y="908"/>
                  </a:lnTo>
                  <a:lnTo>
                    <a:pt x="78" y="909"/>
                  </a:lnTo>
                  <a:lnTo>
                    <a:pt x="79" y="908"/>
                  </a:lnTo>
                  <a:lnTo>
                    <a:pt x="79" y="907"/>
                  </a:lnTo>
                  <a:lnTo>
                    <a:pt x="80" y="907"/>
                  </a:lnTo>
                  <a:lnTo>
                    <a:pt x="80" y="906"/>
                  </a:lnTo>
                  <a:lnTo>
                    <a:pt x="80" y="905"/>
                  </a:lnTo>
                  <a:lnTo>
                    <a:pt x="81" y="903"/>
                  </a:lnTo>
                  <a:lnTo>
                    <a:pt x="82" y="902"/>
                  </a:lnTo>
                  <a:lnTo>
                    <a:pt x="87" y="899"/>
                  </a:lnTo>
                  <a:lnTo>
                    <a:pt x="87" y="897"/>
                  </a:lnTo>
                  <a:lnTo>
                    <a:pt x="87" y="896"/>
                  </a:lnTo>
                  <a:lnTo>
                    <a:pt x="92" y="892"/>
                  </a:lnTo>
                  <a:lnTo>
                    <a:pt x="93" y="891"/>
                  </a:lnTo>
                  <a:lnTo>
                    <a:pt x="94" y="892"/>
                  </a:lnTo>
                  <a:lnTo>
                    <a:pt x="97" y="893"/>
                  </a:lnTo>
                  <a:lnTo>
                    <a:pt x="98" y="893"/>
                  </a:lnTo>
                  <a:lnTo>
                    <a:pt x="101" y="892"/>
                  </a:lnTo>
                  <a:lnTo>
                    <a:pt x="103" y="889"/>
                  </a:lnTo>
                  <a:lnTo>
                    <a:pt x="104" y="886"/>
                  </a:lnTo>
                  <a:lnTo>
                    <a:pt x="109" y="878"/>
                  </a:lnTo>
                  <a:lnTo>
                    <a:pt x="110" y="875"/>
                  </a:lnTo>
                  <a:lnTo>
                    <a:pt x="113" y="873"/>
                  </a:lnTo>
                  <a:lnTo>
                    <a:pt x="114" y="873"/>
                  </a:lnTo>
                  <a:lnTo>
                    <a:pt x="115" y="874"/>
                  </a:lnTo>
                  <a:lnTo>
                    <a:pt x="116" y="874"/>
                  </a:lnTo>
                  <a:lnTo>
                    <a:pt x="117" y="873"/>
                  </a:lnTo>
                  <a:lnTo>
                    <a:pt x="117" y="874"/>
                  </a:lnTo>
                  <a:lnTo>
                    <a:pt x="119" y="873"/>
                  </a:lnTo>
                  <a:lnTo>
                    <a:pt x="119" y="872"/>
                  </a:lnTo>
                  <a:lnTo>
                    <a:pt x="122" y="872"/>
                  </a:lnTo>
                  <a:lnTo>
                    <a:pt x="123" y="871"/>
                  </a:lnTo>
                  <a:lnTo>
                    <a:pt x="123" y="870"/>
                  </a:lnTo>
                  <a:lnTo>
                    <a:pt x="124" y="868"/>
                  </a:lnTo>
                  <a:lnTo>
                    <a:pt x="124" y="868"/>
                  </a:lnTo>
                  <a:lnTo>
                    <a:pt x="125" y="868"/>
                  </a:lnTo>
                  <a:lnTo>
                    <a:pt x="126" y="867"/>
                  </a:lnTo>
                  <a:lnTo>
                    <a:pt x="126" y="866"/>
                  </a:lnTo>
                  <a:lnTo>
                    <a:pt x="126" y="864"/>
                  </a:lnTo>
                  <a:lnTo>
                    <a:pt x="126" y="863"/>
                  </a:lnTo>
                  <a:lnTo>
                    <a:pt x="126" y="863"/>
                  </a:lnTo>
                  <a:lnTo>
                    <a:pt x="128" y="859"/>
                  </a:lnTo>
                  <a:lnTo>
                    <a:pt x="127" y="858"/>
                  </a:lnTo>
                  <a:lnTo>
                    <a:pt x="127" y="857"/>
                  </a:lnTo>
                  <a:lnTo>
                    <a:pt x="127" y="856"/>
                  </a:lnTo>
                  <a:lnTo>
                    <a:pt x="126" y="855"/>
                  </a:lnTo>
                  <a:lnTo>
                    <a:pt x="126" y="854"/>
                  </a:lnTo>
                  <a:lnTo>
                    <a:pt x="126" y="853"/>
                  </a:lnTo>
                  <a:lnTo>
                    <a:pt x="125" y="849"/>
                  </a:lnTo>
                  <a:lnTo>
                    <a:pt x="125" y="848"/>
                  </a:lnTo>
                  <a:lnTo>
                    <a:pt x="125" y="847"/>
                  </a:lnTo>
                  <a:lnTo>
                    <a:pt x="126" y="844"/>
                  </a:lnTo>
                  <a:lnTo>
                    <a:pt x="126" y="842"/>
                  </a:lnTo>
                  <a:lnTo>
                    <a:pt x="126" y="841"/>
                  </a:lnTo>
                  <a:lnTo>
                    <a:pt x="127" y="840"/>
                  </a:lnTo>
                  <a:lnTo>
                    <a:pt x="128" y="840"/>
                  </a:lnTo>
                  <a:lnTo>
                    <a:pt x="129" y="840"/>
                  </a:lnTo>
                  <a:lnTo>
                    <a:pt x="130" y="839"/>
                  </a:lnTo>
                  <a:lnTo>
                    <a:pt x="131" y="839"/>
                  </a:lnTo>
                  <a:lnTo>
                    <a:pt x="132" y="839"/>
                  </a:lnTo>
                  <a:lnTo>
                    <a:pt x="133" y="839"/>
                  </a:lnTo>
                  <a:lnTo>
                    <a:pt x="134" y="839"/>
                  </a:lnTo>
                  <a:lnTo>
                    <a:pt x="134" y="839"/>
                  </a:lnTo>
                  <a:lnTo>
                    <a:pt x="136" y="839"/>
                  </a:lnTo>
                  <a:lnTo>
                    <a:pt x="137" y="839"/>
                  </a:lnTo>
                  <a:lnTo>
                    <a:pt x="137" y="839"/>
                  </a:lnTo>
                  <a:lnTo>
                    <a:pt x="138" y="839"/>
                  </a:lnTo>
                  <a:lnTo>
                    <a:pt x="140" y="837"/>
                  </a:lnTo>
                  <a:lnTo>
                    <a:pt x="142" y="836"/>
                  </a:lnTo>
                  <a:lnTo>
                    <a:pt x="143" y="835"/>
                  </a:lnTo>
                  <a:lnTo>
                    <a:pt x="147" y="833"/>
                  </a:lnTo>
                  <a:lnTo>
                    <a:pt x="148" y="832"/>
                  </a:lnTo>
                  <a:lnTo>
                    <a:pt x="147" y="831"/>
                  </a:lnTo>
                  <a:lnTo>
                    <a:pt x="148" y="830"/>
                  </a:lnTo>
                  <a:lnTo>
                    <a:pt x="148" y="829"/>
                  </a:lnTo>
                  <a:lnTo>
                    <a:pt x="149" y="827"/>
                  </a:lnTo>
                  <a:lnTo>
                    <a:pt x="150" y="826"/>
                  </a:lnTo>
                  <a:lnTo>
                    <a:pt x="157" y="827"/>
                  </a:lnTo>
                  <a:lnTo>
                    <a:pt x="158" y="827"/>
                  </a:lnTo>
                  <a:lnTo>
                    <a:pt x="160" y="828"/>
                  </a:lnTo>
                  <a:lnTo>
                    <a:pt x="161" y="826"/>
                  </a:lnTo>
                  <a:lnTo>
                    <a:pt x="162" y="823"/>
                  </a:lnTo>
                  <a:lnTo>
                    <a:pt x="165" y="822"/>
                  </a:lnTo>
                  <a:lnTo>
                    <a:pt x="165" y="821"/>
                  </a:lnTo>
                  <a:lnTo>
                    <a:pt x="166" y="820"/>
                  </a:lnTo>
                  <a:lnTo>
                    <a:pt x="166" y="821"/>
                  </a:lnTo>
                  <a:lnTo>
                    <a:pt x="167" y="821"/>
                  </a:lnTo>
                  <a:lnTo>
                    <a:pt x="168" y="820"/>
                  </a:lnTo>
                  <a:lnTo>
                    <a:pt x="170" y="819"/>
                  </a:lnTo>
                  <a:lnTo>
                    <a:pt x="171" y="818"/>
                  </a:lnTo>
                  <a:lnTo>
                    <a:pt x="173" y="818"/>
                  </a:lnTo>
                  <a:lnTo>
                    <a:pt x="173" y="818"/>
                  </a:lnTo>
                  <a:lnTo>
                    <a:pt x="174" y="818"/>
                  </a:lnTo>
                  <a:lnTo>
                    <a:pt x="176" y="817"/>
                  </a:lnTo>
                  <a:lnTo>
                    <a:pt x="177" y="817"/>
                  </a:lnTo>
                  <a:lnTo>
                    <a:pt x="179" y="816"/>
                  </a:lnTo>
                  <a:lnTo>
                    <a:pt x="180" y="815"/>
                  </a:lnTo>
                  <a:lnTo>
                    <a:pt x="181" y="815"/>
                  </a:lnTo>
                  <a:lnTo>
                    <a:pt x="181" y="814"/>
                  </a:lnTo>
                  <a:lnTo>
                    <a:pt x="183" y="815"/>
                  </a:lnTo>
                  <a:lnTo>
                    <a:pt x="184" y="815"/>
                  </a:lnTo>
                  <a:lnTo>
                    <a:pt x="185" y="815"/>
                  </a:lnTo>
                  <a:lnTo>
                    <a:pt x="186" y="814"/>
                  </a:lnTo>
                  <a:lnTo>
                    <a:pt x="188" y="815"/>
                  </a:lnTo>
                  <a:lnTo>
                    <a:pt x="188" y="815"/>
                  </a:lnTo>
                  <a:lnTo>
                    <a:pt x="189" y="815"/>
                  </a:lnTo>
                  <a:lnTo>
                    <a:pt x="191" y="815"/>
                  </a:lnTo>
                  <a:lnTo>
                    <a:pt x="192" y="815"/>
                  </a:lnTo>
                  <a:lnTo>
                    <a:pt x="194" y="816"/>
                  </a:lnTo>
                  <a:lnTo>
                    <a:pt x="195" y="816"/>
                  </a:lnTo>
                  <a:lnTo>
                    <a:pt x="197" y="816"/>
                  </a:lnTo>
                  <a:lnTo>
                    <a:pt x="198" y="816"/>
                  </a:lnTo>
                  <a:lnTo>
                    <a:pt x="201" y="817"/>
                  </a:lnTo>
                  <a:lnTo>
                    <a:pt x="203" y="818"/>
                  </a:lnTo>
                  <a:lnTo>
                    <a:pt x="207" y="819"/>
                  </a:lnTo>
                  <a:lnTo>
                    <a:pt x="211" y="820"/>
                  </a:lnTo>
                  <a:lnTo>
                    <a:pt x="214" y="809"/>
                  </a:lnTo>
                  <a:lnTo>
                    <a:pt x="214" y="808"/>
                  </a:lnTo>
                  <a:lnTo>
                    <a:pt x="216" y="808"/>
                  </a:lnTo>
                  <a:lnTo>
                    <a:pt x="216" y="807"/>
                  </a:lnTo>
                  <a:lnTo>
                    <a:pt x="216" y="805"/>
                  </a:lnTo>
                  <a:lnTo>
                    <a:pt x="216" y="803"/>
                  </a:lnTo>
                  <a:lnTo>
                    <a:pt x="217" y="802"/>
                  </a:lnTo>
                  <a:lnTo>
                    <a:pt x="218" y="799"/>
                  </a:lnTo>
                  <a:lnTo>
                    <a:pt x="219" y="798"/>
                  </a:lnTo>
                  <a:lnTo>
                    <a:pt x="218" y="796"/>
                  </a:lnTo>
                  <a:lnTo>
                    <a:pt x="218" y="795"/>
                  </a:lnTo>
                  <a:lnTo>
                    <a:pt x="216" y="790"/>
                  </a:lnTo>
                  <a:lnTo>
                    <a:pt x="215" y="784"/>
                  </a:lnTo>
                  <a:lnTo>
                    <a:pt x="214" y="783"/>
                  </a:lnTo>
                  <a:lnTo>
                    <a:pt x="212" y="783"/>
                  </a:lnTo>
                  <a:lnTo>
                    <a:pt x="205" y="784"/>
                  </a:lnTo>
                  <a:lnTo>
                    <a:pt x="204" y="784"/>
                  </a:lnTo>
                  <a:lnTo>
                    <a:pt x="204" y="781"/>
                  </a:lnTo>
                  <a:lnTo>
                    <a:pt x="204" y="780"/>
                  </a:lnTo>
                  <a:lnTo>
                    <a:pt x="203" y="778"/>
                  </a:lnTo>
                  <a:lnTo>
                    <a:pt x="196" y="776"/>
                  </a:lnTo>
                  <a:lnTo>
                    <a:pt x="194" y="776"/>
                  </a:lnTo>
                  <a:lnTo>
                    <a:pt x="191" y="773"/>
                  </a:lnTo>
                  <a:lnTo>
                    <a:pt x="188" y="769"/>
                  </a:lnTo>
                  <a:lnTo>
                    <a:pt x="188" y="766"/>
                  </a:lnTo>
                  <a:lnTo>
                    <a:pt x="188" y="762"/>
                  </a:lnTo>
                  <a:lnTo>
                    <a:pt x="191" y="738"/>
                  </a:lnTo>
                  <a:lnTo>
                    <a:pt x="192" y="735"/>
                  </a:lnTo>
                  <a:lnTo>
                    <a:pt x="193" y="733"/>
                  </a:lnTo>
                  <a:lnTo>
                    <a:pt x="192" y="733"/>
                  </a:lnTo>
                  <a:lnTo>
                    <a:pt x="192" y="732"/>
                  </a:lnTo>
                  <a:lnTo>
                    <a:pt x="191" y="733"/>
                  </a:lnTo>
                  <a:lnTo>
                    <a:pt x="190" y="733"/>
                  </a:lnTo>
                  <a:lnTo>
                    <a:pt x="188" y="733"/>
                  </a:lnTo>
                  <a:lnTo>
                    <a:pt x="183" y="734"/>
                  </a:lnTo>
                  <a:lnTo>
                    <a:pt x="182" y="735"/>
                  </a:lnTo>
                  <a:lnTo>
                    <a:pt x="181" y="735"/>
                  </a:lnTo>
                  <a:lnTo>
                    <a:pt x="183" y="728"/>
                  </a:lnTo>
                  <a:lnTo>
                    <a:pt x="183" y="726"/>
                  </a:lnTo>
                  <a:lnTo>
                    <a:pt x="183" y="725"/>
                  </a:lnTo>
                  <a:lnTo>
                    <a:pt x="183" y="724"/>
                  </a:lnTo>
                  <a:lnTo>
                    <a:pt x="178" y="707"/>
                  </a:lnTo>
                  <a:lnTo>
                    <a:pt x="175" y="704"/>
                  </a:lnTo>
                  <a:lnTo>
                    <a:pt x="174" y="703"/>
                  </a:lnTo>
                  <a:lnTo>
                    <a:pt x="176" y="700"/>
                  </a:lnTo>
                  <a:lnTo>
                    <a:pt x="181" y="690"/>
                  </a:lnTo>
                  <a:lnTo>
                    <a:pt x="180" y="690"/>
                  </a:lnTo>
                  <a:lnTo>
                    <a:pt x="172" y="688"/>
                  </a:lnTo>
                  <a:lnTo>
                    <a:pt x="163" y="681"/>
                  </a:lnTo>
                  <a:lnTo>
                    <a:pt x="160" y="684"/>
                  </a:lnTo>
                  <a:lnTo>
                    <a:pt x="157" y="687"/>
                  </a:lnTo>
                  <a:lnTo>
                    <a:pt x="155" y="689"/>
                  </a:lnTo>
                  <a:lnTo>
                    <a:pt x="151" y="690"/>
                  </a:lnTo>
                  <a:lnTo>
                    <a:pt x="148" y="690"/>
                  </a:lnTo>
                  <a:lnTo>
                    <a:pt x="145" y="690"/>
                  </a:lnTo>
                  <a:lnTo>
                    <a:pt x="142" y="690"/>
                  </a:lnTo>
                  <a:lnTo>
                    <a:pt x="140" y="688"/>
                  </a:lnTo>
                  <a:lnTo>
                    <a:pt x="138" y="686"/>
                  </a:lnTo>
                  <a:lnTo>
                    <a:pt x="135" y="681"/>
                  </a:lnTo>
                  <a:lnTo>
                    <a:pt x="133" y="678"/>
                  </a:lnTo>
                  <a:lnTo>
                    <a:pt x="133" y="677"/>
                  </a:lnTo>
                  <a:lnTo>
                    <a:pt x="133" y="676"/>
                  </a:lnTo>
                  <a:lnTo>
                    <a:pt x="134" y="674"/>
                  </a:lnTo>
                  <a:lnTo>
                    <a:pt x="136" y="669"/>
                  </a:lnTo>
                  <a:lnTo>
                    <a:pt x="142" y="657"/>
                  </a:lnTo>
                  <a:lnTo>
                    <a:pt x="145" y="653"/>
                  </a:lnTo>
                  <a:lnTo>
                    <a:pt x="147" y="651"/>
                  </a:lnTo>
                  <a:lnTo>
                    <a:pt x="148" y="651"/>
                  </a:lnTo>
                  <a:lnTo>
                    <a:pt x="157" y="647"/>
                  </a:lnTo>
                  <a:lnTo>
                    <a:pt x="157" y="647"/>
                  </a:lnTo>
                  <a:lnTo>
                    <a:pt x="165" y="639"/>
                  </a:lnTo>
                  <a:lnTo>
                    <a:pt x="166" y="635"/>
                  </a:lnTo>
                  <a:lnTo>
                    <a:pt x="167" y="632"/>
                  </a:lnTo>
                  <a:lnTo>
                    <a:pt x="166" y="630"/>
                  </a:lnTo>
                  <a:lnTo>
                    <a:pt x="165" y="627"/>
                  </a:lnTo>
                  <a:lnTo>
                    <a:pt x="164" y="626"/>
                  </a:lnTo>
                  <a:lnTo>
                    <a:pt x="163" y="625"/>
                  </a:lnTo>
                  <a:lnTo>
                    <a:pt x="163" y="620"/>
                  </a:lnTo>
                  <a:lnTo>
                    <a:pt x="162" y="617"/>
                  </a:lnTo>
                  <a:lnTo>
                    <a:pt x="157" y="612"/>
                  </a:lnTo>
                  <a:lnTo>
                    <a:pt x="156" y="609"/>
                  </a:lnTo>
                  <a:lnTo>
                    <a:pt x="156" y="607"/>
                  </a:lnTo>
                  <a:lnTo>
                    <a:pt x="156" y="606"/>
                  </a:lnTo>
                  <a:lnTo>
                    <a:pt x="156" y="605"/>
                  </a:lnTo>
                  <a:lnTo>
                    <a:pt x="154" y="604"/>
                  </a:lnTo>
                  <a:lnTo>
                    <a:pt x="152" y="603"/>
                  </a:lnTo>
                  <a:lnTo>
                    <a:pt x="152" y="602"/>
                  </a:lnTo>
                  <a:lnTo>
                    <a:pt x="154" y="598"/>
                  </a:lnTo>
                  <a:lnTo>
                    <a:pt x="161" y="590"/>
                  </a:lnTo>
                  <a:lnTo>
                    <a:pt x="161" y="589"/>
                  </a:lnTo>
                  <a:lnTo>
                    <a:pt x="164" y="588"/>
                  </a:lnTo>
                  <a:lnTo>
                    <a:pt x="165" y="586"/>
                  </a:lnTo>
                  <a:lnTo>
                    <a:pt x="177" y="581"/>
                  </a:lnTo>
                  <a:lnTo>
                    <a:pt x="179" y="580"/>
                  </a:lnTo>
                  <a:lnTo>
                    <a:pt x="181" y="577"/>
                  </a:lnTo>
                  <a:lnTo>
                    <a:pt x="183" y="576"/>
                  </a:lnTo>
                  <a:lnTo>
                    <a:pt x="185" y="576"/>
                  </a:lnTo>
                  <a:lnTo>
                    <a:pt x="187" y="575"/>
                  </a:lnTo>
                  <a:lnTo>
                    <a:pt x="188" y="574"/>
                  </a:lnTo>
                  <a:lnTo>
                    <a:pt x="188" y="572"/>
                  </a:lnTo>
                  <a:lnTo>
                    <a:pt x="188" y="569"/>
                  </a:lnTo>
                  <a:lnTo>
                    <a:pt x="187" y="567"/>
                  </a:lnTo>
                  <a:lnTo>
                    <a:pt x="186" y="566"/>
                  </a:lnTo>
                  <a:lnTo>
                    <a:pt x="181" y="565"/>
                  </a:lnTo>
                  <a:lnTo>
                    <a:pt x="180" y="565"/>
                  </a:lnTo>
                  <a:lnTo>
                    <a:pt x="179" y="564"/>
                  </a:lnTo>
                  <a:lnTo>
                    <a:pt x="179" y="562"/>
                  </a:lnTo>
                  <a:lnTo>
                    <a:pt x="178" y="562"/>
                  </a:lnTo>
                  <a:lnTo>
                    <a:pt x="178" y="561"/>
                  </a:lnTo>
                  <a:lnTo>
                    <a:pt x="179" y="560"/>
                  </a:lnTo>
                  <a:lnTo>
                    <a:pt x="180" y="560"/>
                  </a:lnTo>
                  <a:lnTo>
                    <a:pt x="181" y="559"/>
                  </a:lnTo>
                  <a:lnTo>
                    <a:pt x="181" y="558"/>
                  </a:lnTo>
                  <a:lnTo>
                    <a:pt x="181" y="557"/>
                  </a:lnTo>
                  <a:lnTo>
                    <a:pt x="180" y="557"/>
                  </a:lnTo>
                  <a:lnTo>
                    <a:pt x="179" y="549"/>
                  </a:lnTo>
                  <a:lnTo>
                    <a:pt x="178" y="547"/>
                  </a:lnTo>
                  <a:lnTo>
                    <a:pt x="176" y="545"/>
                  </a:lnTo>
                  <a:lnTo>
                    <a:pt x="174" y="542"/>
                  </a:lnTo>
                  <a:lnTo>
                    <a:pt x="175" y="541"/>
                  </a:lnTo>
                  <a:lnTo>
                    <a:pt x="179" y="538"/>
                  </a:lnTo>
                  <a:lnTo>
                    <a:pt x="182" y="536"/>
                  </a:lnTo>
                  <a:lnTo>
                    <a:pt x="196" y="532"/>
                  </a:lnTo>
                  <a:lnTo>
                    <a:pt x="197" y="532"/>
                  </a:lnTo>
                  <a:lnTo>
                    <a:pt x="198" y="531"/>
                  </a:lnTo>
                  <a:lnTo>
                    <a:pt x="197" y="530"/>
                  </a:lnTo>
                  <a:lnTo>
                    <a:pt x="196" y="527"/>
                  </a:lnTo>
                  <a:lnTo>
                    <a:pt x="196" y="525"/>
                  </a:lnTo>
                  <a:lnTo>
                    <a:pt x="196" y="521"/>
                  </a:lnTo>
                  <a:lnTo>
                    <a:pt x="196" y="519"/>
                  </a:lnTo>
                  <a:lnTo>
                    <a:pt x="196" y="519"/>
                  </a:lnTo>
                  <a:lnTo>
                    <a:pt x="199" y="517"/>
                  </a:lnTo>
                  <a:lnTo>
                    <a:pt x="200" y="516"/>
                  </a:lnTo>
                  <a:lnTo>
                    <a:pt x="201" y="514"/>
                  </a:lnTo>
                  <a:lnTo>
                    <a:pt x="201" y="513"/>
                  </a:lnTo>
                  <a:lnTo>
                    <a:pt x="202" y="510"/>
                  </a:lnTo>
                  <a:lnTo>
                    <a:pt x="203" y="509"/>
                  </a:lnTo>
                  <a:lnTo>
                    <a:pt x="209" y="502"/>
                  </a:lnTo>
                  <a:lnTo>
                    <a:pt x="210" y="501"/>
                  </a:lnTo>
                  <a:lnTo>
                    <a:pt x="212" y="500"/>
                  </a:lnTo>
                  <a:lnTo>
                    <a:pt x="214" y="498"/>
                  </a:lnTo>
                  <a:lnTo>
                    <a:pt x="215" y="498"/>
                  </a:lnTo>
                  <a:lnTo>
                    <a:pt x="219" y="492"/>
                  </a:lnTo>
                  <a:lnTo>
                    <a:pt x="219" y="490"/>
                  </a:lnTo>
                  <a:lnTo>
                    <a:pt x="220" y="481"/>
                  </a:lnTo>
                  <a:lnTo>
                    <a:pt x="220" y="478"/>
                  </a:lnTo>
                  <a:lnTo>
                    <a:pt x="219" y="477"/>
                  </a:lnTo>
                  <a:lnTo>
                    <a:pt x="218" y="474"/>
                  </a:lnTo>
                  <a:lnTo>
                    <a:pt x="216" y="472"/>
                  </a:lnTo>
                  <a:lnTo>
                    <a:pt x="214" y="470"/>
                  </a:lnTo>
                  <a:lnTo>
                    <a:pt x="214" y="468"/>
                  </a:lnTo>
                  <a:lnTo>
                    <a:pt x="214" y="465"/>
                  </a:lnTo>
                  <a:lnTo>
                    <a:pt x="216" y="463"/>
                  </a:lnTo>
                  <a:lnTo>
                    <a:pt x="222" y="460"/>
                  </a:lnTo>
                  <a:lnTo>
                    <a:pt x="227" y="455"/>
                  </a:lnTo>
                  <a:lnTo>
                    <a:pt x="229" y="454"/>
                  </a:lnTo>
                  <a:lnTo>
                    <a:pt x="230" y="453"/>
                  </a:lnTo>
                  <a:lnTo>
                    <a:pt x="234" y="453"/>
                  </a:lnTo>
                  <a:lnTo>
                    <a:pt x="246" y="455"/>
                  </a:lnTo>
                  <a:lnTo>
                    <a:pt x="251" y="455"/>
                  </a:lnTo>
                  <a:lnTo>
                    <a:pt x="261" y="451"/>
                  </a:lnTo>
                  <a:lnTo>
                    <a:pt x="266" y="449"/>
                  </a:lnTo>
                  <a:lnTo>
                    <a:pt x="274" y="450"/>
                  </a:lnTo>
                  <a:lnTo>
                    <a:pt x="283" y="451"/>
                  </a:lnTo>
                  <a:lnTo>
                    <a:pt x="292" y="455"/>
                  </a:lnTo>
                  <a:lnTo>
                    <a:pt x="294" y="455"/>
                  </a:lnTo>
                  <a:lnTo>
                    <a:pt x="295" y="452"/>
                  </a:lnTo>
                  <a:lnTo>
                    <a:pt x="295" y="447"/>
                  </a:lnTo>
                  <a:lnTo>
                    <a:pt x="295" y="430"/>
                  </a:lnTo>
                  <a:lnTo>
                    <a:pt x="295" y="411"/>
                  </a:lnTo>
                  <a:lnTo>
                    <a:pt x="295" y="392"/>
                  </a:lnTo>
                  <a:lnTo>
                    <a:pt x="295" y="375"/>
                  </a:lnTo>
                  <a:lnTo>
                    <a:pt x="295" y="357"/>
                  </a:lnTo>
                  <a:lnTo>
                    <a:pt x="295" y="338"/>
                  </a:lnTo>
                  <a:lnTo>
                    <a:pt x="295" y="321"/>
                  </a:lnTo>
                  <a:lnTo>
                    <a:pt x="295" y="303"/>
                  </a:lnTo>
                  <a:lnTo>
                    <a:pt x="295" y="284"/>
                  </a:lnTo>
                  <a:lnTo>
                    <a:pt x="295" y="266"/>
                  </a:lnTo>
                  <a:lnTo>
                    <a:pt x="295" y="247"/>
                  </a:lnTo>
                  <a:lnTo>
                    <a:pt x="295" y="229"/>
                  </a:lnTo>
                  <a:lnTo>
                    <a:pt x="295" y="211"/>
                  </a:lnTo>
                  <a:lnTo>
                    <a:pt x="294" y="193"/>
                  </a:lnTo>
                  <a:lnTo>
                    <a:pt x="294" y="174"/>
                  </a:lnTo>
                  <a:lnTo>
                    <a:pt x="294" y="156"/>
                  </a:lnTo>
                  <a:lnTo>
                    <a:pt x="286" y="151"/>
                  </a:lnTo>
                  <a:lnTo>
                    <a:pt x="276" y="146"/>
                  </a:lnTo>
                  <a:lnTo>
                    <a:pt x="267" y="141"/>
                  </a:lnTo>
                  <a:lnTo>
                    <a:pt x="258" y="136"/>
                  </a:lnTo>
                  <a:lnTo>
                    <a:pt x="249" y="132"/>
                  </a:lnTo>
                  <a:lnTo>
                    <a:pt x="239" y="127"/>
                  </a:lnTo>
                  <a:lnTo>
                    <a:pt x="230" y="122"/>
                  </a:lnTo>
                  <a:lnTo>
                    <a:pt x="221" y="117"/>
                  </a:lnTo>
                  <a:lnTo>
                    <a:pt x="212" y="113"/>
                  </a:lnTo>
                  <a:lnTo>
                    <a:pt x="203" y="108"/>
                  </a:lnTo>
                  <a:lnTo>
                    <a:pt x="193" y="102"/>
                  </a:lnTo>
                  <a:lnTo>
                    <a:pt x="185" y="98"/>
                  </a:lnTo>
                  <a:lnTo>
                    <a:pt x="175" y="93"/>
                  </a:lnTo>
                  <a:lnTo>
                    <a:pt x="166" y="88"/>
                  </a:lnTo>
                  <a:lnTo>
                    <a:pt x="157" y="83"/>
                  </a:lnTo>
                  <a:lnTo>
                    <a:pt x="147" y="78"/>
                  </a:lnTo>
                  <a:lnTo>
                    <a:pt x="138" y="73"/>
                  </a:lnTo>
                  <a:lnTo>
                    <a:pt x="129" y="69"/>
                  </a:lnTo>
                  <a:lnTo>
                    <a:pt x="120" y="64"/>
                  </a:lnTo>
                  <a:lnTo>
                    <a:pt x="110" y="59"/>
                  </a:lnTo>
                  <a:lnTo>
                    <a:pt x="102" y="54"/>
                  </a:lnTo>
                  <a:lnTo>
                    <a:pt x="92" y="49"/>
                  </a:lnTo>
                  <a:lnTo>
                    <a:pt x="82" y="45"/>
                  </a:lnTo>
                  <a:lnTo>
                    <a:pt x="74" y="39"/>
                  </a:lnTo>
                  <a:lnTo>
                    <a:pt x="64" y="34"/>
                  </a:lnTo>
                  <a:lnTo>
                    <a:pt x="56" y="30"/>
                  </a:lnTo>
                  <a:lnTo>
                    <a:pt x="46" y="25"/>
                  </a:lnTo>
                  <a:lnTo>
                    <a:pt x="37" y="20"/>
                  </a:lnTo>
                  <a:lnTo>
                    <a:pt x="27" y="15"/>
                  </a:lnTo>
                  <a:lnTo>
                    <a:pt x="18" y="10"/>
                  </a:lnTo>
                  <a:lnTo>
                    <a:pt x="9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59"/>
                  </a:lnTo>
                  <a:lnTo>
                    <a:pt x="0" y="959"/>
                  </a:lnTo>
                  <a:lnTo>
                    <a:pt x="0" y="95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114">
              <a:extLst>
                <a:ext uri="{FF2B5EF4-FFF2-40B4-BE49-F238E27FC236}">
                  <a16:creationId xmlns:a16="http://schemas.microsoft.com/office/drawing/2014/main" id="{693764B9-CAEC-866B-33D3-9D4978DC638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3038" y="1058863"/>
              <a:ext cx="919163" cy="1033463"/>
            </a:xfrm>
            <a:custGeom>
              <a:avLst/>
              <a:gdLst>
                <a:gd name="T0" fmla="*/ 306 w 579"/>
                <a:gd name="T1" fmla="*/ 24 h 651"/>
                <a:gd name="T2" fmla="*/ 283 w 579"/>
                <a:gd name="T3" fmla="*/ 44 h 651"/>
                <a:gd name="T4" fmla="*/ 271 w 579"/>
                <a:gd name="T5" fmla="*/ 50 h 651"/>
                <a:gd name="T6" fmla="*/ 256 w 579"/>
                <a:gd name="T7" fmla="*/ 59 h 651"/>
                <a:gd name="T8" fmla="*/ 229 w 579"/>
                <a:gd name="T9" fmla="*/ 67 h 651"/>
                <a:gd name="T10" fmla="*/ 193 w 579"/>
                <a:gd name="T11" fmla="*/ 77 h 651"/>
                <a:gd name="T12" fmla="*/ 202 w 579"/>
                <a:gd name="T13" fmla="*/ 91 h 651"/>
                <a:gd name="T14" fmla="*/ 192 w 579"/>
                <a:gd name="T15" fmla="*/ 105 h 651"/>
                <a:gd name="T16" fmla="*/ 188 w 579"/>
                <a:gd name="T17" fmla="*/ 117 h 651"/>
                <a:gd name="T18" fmla="*/ 166 w 579"/>
                <a:gd name="T19" fmla="*/ 131 h 651"/>
                <a:gd name="T20" fmla="*/ 150 w 579"/>
                <a:gd name="T21" fmla="*/ 134 h 651"/>
                <a:gd name="T22" fmla="*/ 130 w 579"/>
                <a:gd name="T23" fmla="*/ 137 h 651"/>
                <a:gd name="T24" fmla="*/ 114 w 579"/>
                <a:gd name="T25" fmla="*/ 116 h 651"/>
                <a:gd name="T26" fmla="*/ 74 w 579"/>
                <a:gd name="T27" fmla="*/ 110 h 651"/>
                <a:gd name="T28" fmla="*/ 64 w 579"/>
                <a:gd name="T29" fmla="*/ 99 h 651"/>
                <a:gd name="T30" fmla="*/ 58 w 579"/>
                <a:gd name="T31" fmla="*/ 99 h 651"/>
                <a:gd name="T32" fmla="*/ 54 w 579"/>
                <a:gd name="T33" fmla="*/ 116 h 651"/>
                <a:gd name="T34" fmla="*/ 47 w 579"/>
                <a:gd name="T35" fmla="*/ 129 h 651"/>
                <a:gd name="T36" fmla="*/ 44 w 579"/>
                <a:gd name="T37" fmla="*/ 138 h 651"/>
                <a:gd name="T38" fmla="*/ 47 w 579"/>
                <a:gd name="T39" fmla="*/ 148 h 651"/>
                <a:gd name="T40" fmla="*/ 43 w 579"/>
                <a:gd name="T41" fmla="*/ 162 h 651"/>
                <a:gd name="T42" fmla="*/ 36 w 579"/>
                <a:gd name="T43" fmla="*/ 178 h 651"/>
                <a:gd name="T44" fmla="*/ 31 w 579"/>
                <a:gd name="T45" fmla="*/ 188 h 651"/>
                <a:gd name="T46" fmla="*/ 17 w 579"/>
                <a:gd name="T47" fmla="*/ 197 h 651"/>
                <a:gd name="T48" fmla="*/ 21 w 579"/>
                <a:gd name="T49" fmla="*/ 204 h 651"/>
                <a:gd name="T50" fmla="*/ 11 w 579"/>
                <a:gd name="T51" fmla="*/ 220 h 651"/>
                <a:gd name="T52" fmla="*/ 1 w 579"/>
                <a:gd name="T53" fmla="*/ 246 h 651"/>
                <a:gd name="T54" fmla="*/ 18 w 579"/>
                <a:gd name="T55" fmla="*/ 286 h 651"/>
                <a:gd name="T56" fmla="*/ 30 w 579"/>
                <a:gd name="T57" fmla="*/ 290 h 651"/>
                <a:gd name="T58" fmla="*/ 22 w 579"/>
                <a:gd name="T59" fmla="*/ 301 h 651"/>
                <a:gd name="T60" fmla="*/ 6 w 579"/>
                <a:gd name="T61" fmla="*/ 335 h 651"/>
                <a:gd name="T62" fmla="*/ 25 w 579"/>
                <a:gd name="T63" fmla="*/ 409 h 651"/>
                <a:gd name="T64" fmla="*/ 22 w 579"/>
                <a:gd name="T65" fmla="*/ 424 h 651"/>
                <a:gd name="T66" fmla="*/ 22 w 579"/>
                <a:gd name="T67" fmla="*/ 453 h 651"/>
                <a:gd name="T68" fmla="*/ 74 w 579"/>
                <a:gd name="T69" fmla="*/ 476 h 651"/>
                <a:gd name="T70" fmla="*/ 93 w 579"/>
                <a:gd name="T71" fmla="*/ 490 h 651"/>
                <a:gd name="T72" fmla="*/ 99 w 579"/>
                <a:gd name="T73" fmla="*/ 507 h 651"/>
                <a:gd name="T74" fmla="*/ 97 w 579"/>
                <a:gd name="T75" fmla="*/ 523 h 651"/>
                <a:gd name="T76" fmla="*/ 54 w 579"/>
                <a:gd name="T77" fmla="*/ 577 h 651"/>
                <a:gd name="T78" fmla="*/ 46 w 579"/>
                <a:gd name="T79" fmla="*/ 616 h 651"/>
                <a:gd name="T80" fmla="*/ 96 w 579"/>
                <a:gd name="T81" fmla="*/ 632 h 651"/>
                <a:gd name="T82" fmla="*/ 148 w 579"/>
                <a:gd name="T83" fmla="*/ 649 h 651"/>
                <a:gd name="T84" fmla="*/ 181 w 579"/>
                <a:gd name="T85" fmla="*/ 646 h 651"/>
                <a:gd name="T86" fmla="*/ 211 w 579"/>
                <a:gd name="T87" fmla="*/ 643 h 651"/>
                <a:gd name="T88" fmla="*/ 273 w 579"/>
                <a:gd name="T89" fmla="*/ 644 h 651"/>
                <a:gd name="T90" fmla="*/ 339 w 579"/>
                <a:gd name="T91" fmla="*/ 637 h 651"/>
                <a:gd name="T92" fmla="*/ 380 w 579"/>
                <a:gd name="T93" fmla="*/ 625 h 651"/>
                <a:gd name="T94" fmla="*/ 415 w 579"/>
                <a:gd name="T95" fmla="*/ 615 h 651"/>
                <a:gd name="T96" fmla="*/ 436 w 579"/>
                <a:gd name="T97" fmla="*/ 601 h 651"/>
                <a:gd name="T98" fmla="*/ 432 w 579"/>
                <a:gd name="T99" fmla="*/ 578 h 651"/>
                <a:gd name="T100" fmla="*/ 430 w 579"/>
                <a:gd name="T101" fmla="*/ 549 h 651"/>
                <a:gd name="T102" fmla="*/ 460 w 579"/>
                <a:gd name="T103" fmla="*/ 503 h 651"/>
                <a:gd name="T104" fmla="*/ 481 w 579"/>
                <a:gd name="T105" fmla="*/ 483 h 651"/>
                <a:gd name="T106" fmla="*/ 486 w 579"/>
                <a:gd name="T107" fmla="*/ 490 h 651"/>
                <a:gd name="T108" fmla="*/ 500 w 579"/>
                <a:gd name="T109" fmla="*/ 492 h 651"/>
                <a:gd name="T110" fmla="*/ 525 w 579"/>
                <a:gd name="T111" fmla="*/ 489 h 651"/>
                <a:gd name="T112" fmla="*/ 542 w 579"/>
                <a:gd name="T113" fmla="*/ 482 h 651"/>
                <a:gd name="T114" fmla="*/ 530 w 579"/>
                <a:gd name="T115" fmla="*/ 470 h 651"/>
                <a:gd name="T116" fmla="*/ 539 w 579"/>
                <a:gd name="T117" fmla="*/ 464 h 651"/>
                <a:gd name="T118" fmla="*/ 556 w 579"/>
                <a:gd name="T119" fmla="*/ 455 h 651"/>
                <a:gd name="T120" fmla="*/ 568 w 579"/>
                <a:gd name="T121" fmla="*/ 444 h 651"/>
                <a:gd name="T122" fmla="*/ 579 w 579"/>
                <a:gd name="T123" fmla="*/ 444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9" h="651">
                  <a:moveTo>
                    <a:pt x="306" y="5"/>
                  </a:moveTo>
                  <a:lnTo>
                    <a:pt x="305" y="8"/>
                  </a:lnTo>
                  <a:lnTo>
                    <a:pt x="305" y="10"/>
                  </a:lnTo>
                  <a:lnTo>
                    <a:pt x="306" y="11"/>
                  </a:lnTo>
                  <a:lnTo>
                    <a:pt x="306" y="14"/>
                  </a:lnTo>
                  <a:lnTo>
                    <a:pt x="306" y="17"/>
                  </a:lnTo>
                  <a:lnTo>
                    <a:pt x="306" y="20"/>
                  </a:lnTo>
                  <a:lnTo>
                    <a:pt x="306" y="24"/>
                  </a:lnTo>
                  <a:lnTo>
                    <a:pt x="304" y="28"/>
                  </a:lnTo>
                  <a:lnTo>
                    <a:pt x="298" y="36"/>
                  </a:lnTo>
                  <a:lnTo>
                    <a:pt x="298" y="38"/>
                  </a:lnTo>
                  <a:lnTo>
                    <a:pt x="295" y="40"/>
                  </a:lnTo>
                  <a:lnTo>
                    <a:pt x="292" y="41"/>
                  </a:lnTo>
                  <a:lnTo>
                    <a:pt x="286" y="43"/>
                  </a:lnTo>
                  <a:lnTo>
                    <a:pt x="285" y="43"/>
                  </a:lnTo>
                  <a:lnTo>
                    <a:pt x="283" y="44"/>
                  </a:lnTo>
                  <a:lnTo>
                    <a:pt x="283" y="44"/>
                  </a:lnTo>
                  <a:lnTo>
                    <a:pt x="282" y="49"/>
                  </a:lnTo>
                  <a:lnTo>
                    <a:pt x="281" y="49"/>
                  </a:lnTo>
                  <a:lnTo>
                    <a:pt x="280" y="49"/>
                  </a:lnTo>
                  <a:lnTo>
                    <a:pt x="279" y="49"/>
                  </a:lnTo>
                  <a:lnTo>
                    <a:pt x="276" y="48"/>
                  </a:lnTo>
                  <a:lnTo>
                    <a:pt x="274" y="49"/>
                  </a:lnTo>
                  <a:lnTo>
                    <a:pt x="271" y="50"/>
                  </a:lnTo>
                  <a:lnTo>
                    <a:pt x="266" y="53"/>
                  </a:lnTo>
                  <a:lnTo>
                    <a:pt x="265" y="54"/>
                  </a:lnTo>
                  <a:lnTo>
                    <a:pt x="264" y="56"/>
                  </a:lnTo>
                  <a:lnTo>
                    <a:pt x="264" y="58"/>
                  </a:lnTo>
                  <a:lnTo>
                    <a:pt x="265" y="62"/>
                  </a:lnTo>
                  <a:lnTo>
                    <a:pt x="265" y="63"/>
                  </a:lnTo>
                  <a:lnTo>
                    <a:pt x="257" y="60"/>
                  </a:lnTo>
                  <a:lnTo>
                    <a:pt x="256" y="59"/>
                  </a:lnTo>
                  <a:lnTo>
                    <a:pt x="255" y="60"/>
                  </a:lnTo>
                  <a:lnTo>
                    <a:pt x="253" y="60"/>
                  </a:lnTo>
                  <a:lnTo>
                    <a:pt x="251" y="61"/>
                  </a:lnTo>
                  <a:lnTo>
                    <a:pt x="244" y="65"/>
                  </a:lnTo>
                  <a:lnTo>
                    <a:pt x="241" y="66"/>
                  </a:lnTo>
                  <a:lnTo>
                    <a:pt x="232" y="67"/>
                  </a:lnTo>
                  <a:lnTo>
                    <a:pt x="230" y="67"/>
                  </a:lnTo>
                  <a:lnTo>
                    <a:pt x="229" y="67"/>
                  </a:lnTo>
                  <a:lnTo>
                    <a:pt x="228" y="69"/>
                  </a:lnTo>
                  <a:lnTo>
                    <a:pt x="226" y="71"/>
                  </a:lnTo>
                  <a:lnTo>
                    <a:pt x="225" y="73"/>
                  </a:lnTo>
                  <a:lnTo>
                    <a:pt x="219" y="75"/>
                  </a:lnTo>
                  <a:lnTo>
                    <a:pt x="213" y="76"/>
                  </a:lnTo>
                  <a:lnTo>
                    <a:pt x="196" y="75"/>
                  </a:lnTo>
                  <a:lnTo>
                    <a:pt x="194" y="76"/>
                  </a:lnTo>
                  <a:lnTo>
                    <a:pt x="193" y="77"/>
                  </a:lnTo>
                  <a:lnTo>
                    <a:pt x="193" y="79"/>
                  </a:lnTo>
                  <a:lnTo>
                    <a:pt x="193" y="80"/>
                  </a:lnTo>
                  <a:lnTo>
                    <a:pt x="194" y="82"/>
                  </a:lnTo>
                  <a:lnTo>
                    <a:pt x="194" y="83"/>
                  </a:lnTo>
                  <a:lnTo>
                    <a:pt x="195" y="84"/>
                  </a:lnTo>
                  <a:lnTo>
                    <a:pt x="198" y="88"/>
                  </a:lnTo>
                  <a:lnTo>
                    <a:pt x="200" y="90"/>
                  </a:lnTo>
                  <a:lnTo>
                    <a:pt x="202" y="91"/>
                  </a:lnTo>
                  <a:lnTo>
                    <a:pt x="203" y="91"/>
                  </a:lnTo>
                  <a:lnTo>
                    <a:pt x="202" y="92"/>
                  </a:lnTo>
                  <a:lnTo>
                    <a:pt x="200" y="94"/>
                  </a:lnTo>
                  <a:lnTo>
                    <a:pt x="194" y="96"/>
                  </a:lnTo>
                  <a:lnTo>
                    <a:pt x="192" y="98"/>
                  </a:lnTo>
                  <a:lnTo>
                    <a:pt x="192" y="99"/>
                  </a:lnTo>
                  <a:lnTo>
                    <a:pt x="192" y="104"/>
                  </a:lnTo>
                  <a:lnTo>
                    <a:pt x="192" y="105"/>
                  </a:lnTo>
                  <a:lnTo>
                    <a:pt x="194" y="106"/>
                  </a:lnTo>
                  <a:lnTo>
                    <a:pt x="194" y="107"/>
                  </a:lnTo>
                  <a:lnTo>
                    <a:pt x="193" y="110"/>
                  </a:lnTo>
                  <a:lnTo>
                    <a:pt x="193" y="114"/>
                  </a:lnTo>
                  <a:lnTo>
                    <a:pt x="192" y="115"/>
                  </a:lnTo>
                  <a:lnTo>
                    <a:pt x="192" y="116"/>
                  </a:lnTo>
                  <a:lnTo>
                    <a:pt x="190" y="116"/>
                  </a:lnTo>
                  <a:lnTo>
                    <a:pt x="188" y="117"/>
                  </a:lnTo>
                  <a:lnTo>
                    <a:pt x="186" y="117"/>
                  </a:lnTo>
                  <a:lnTo>
                    <a:pt x="181" y="119"/>
                  </a:lnTo>
                  <a:lnTo>
                    <a:pt x="174" y="124"/>
                  </a:lnTo>
                  <a:lnTo>
                    <a:pt x="174" y="125"/>
                  </a:lnTo>
                  <a:lnTo>
                    <a:pt x="169" y="127"/>
                  </a:lnTo>
                  <a:lnTo>
                    <a:pt x="167" y="130"/>
                  </a:lnTo>
                  <a:lnTo>
                    <a:pt x="166" y="130"/>
                  </a:lnTo>
                  <a:lnTo>
                    <a:pt x="166" y="131"/>
                  </a:lnTo>
                  <a:lnTo>
                    <a:pt x="164" y="132"/>
                  </a:lnTo>
                  <a:lnTo>
                    <a:pt x="158" y="135"/>
                  </a:lnTo>
                  <a:lnTo>
                    <a:pt x="157" y="135"/>
                  </a:lnTo>
                  <a:lnTo>
                    <a:pt x="154" y="134"/>
                  </a:lnTo>
                  <a:lnTo>
                    <a:pt x="153" y="134"/>
                  </a:lnTo>
                  <a:lnTo>
                    <a:pt x="152" y="134"/>
                  </a:lnTo>
                  <a:lnTo>
                    <a:pt x="151" y="134"/>
                  </a:lnTo>
                  <a:lnTo>
                    <a:pt x="150" y="134"/>
                  </a:lnTo>
                  <a:lnTo>
                    <a:pt x="147" y="129"/>
                  </a:lnTo>
                  <a:lnTo>
                    <a:pt x="144" y="130"/>
                  </a:lnTo>
                  <a:lnTo>
                    <a:pt x="142" y="131"/>
                  </a:lnTo>
                  <a:lnTo>
                    <a:pt x="135" y="141"/>
                  </a:lnTo>
                  <a:lnTo>
                    <a:pt x="134" y="142"/>
                  </a:lnTo>
                  <a:lnTo>
                    <a:pt x="133" y="141"/>
                  </a:lnTo>
                  <a:lnTo>
                    <a:pt x="131" y="138"/>
                  </a:lnTo>
                  <a:lnTo>
                    <a:pt x="130" y="137"/>
                  </a:lnTo>
                  <a:lnTo>
                    <a:pt x="131" y="133"/>
                  </a:lnTo>
                  <a:lnTo>
                    <a:pt x="130" y="131"/>
                  </a:lnTo>
                  <a:lnTo>
                    <a:pt x="130" y="130"/>
                  </a:lnTo>
                  <a:lnTo>
                    <a:pt x="129" y="128"/>
                  </a:lnTo>
                  <a:lnTo>
                    <a:pt x="128" y="127"/>
                  </a:lnTo>
                  <a:lnTo>
                    <a:pt x="125" y="125"/>
                  </a:lnTo>
                  <a:lnTo>
                    <a:pt x="122" y="123"/>
                  </a:lnTo>
                  <a:lnTo>
                    <a:pt x="114" y="116"/>
                  </a:lnTo>
                  <a:lnTo>
                    <a:pt x="112" y="115"/>
                  </a:lnTo>
                  <a:lnTo>
                    <a:pt x="111" y="114"/>
                  </a:lnTo>
                  <a:lnTo>
                    <a:pt x="106" y="114"/>
                  </a:lnTo>
                  <a:lnTo>
                    <a:pt x="97" y="117"/>
                  </a:lnTo>
                  <a:lnTo>
                    <a:pt x="93" y="117"/>
                  </a:lnTo>
                  <a:lnTo>
                    <a:pt x="83" y="116"/>
                  </a:lnTo>
                  <a:lnTo>
                    <a:pt x="78" y="114"/>
                  </a:lnTo>
                  <a:lnTo>
                    <a:pt x="74" y="110"/>
                  </a:lnTo>
                  <a:lnTo>
                    <a:pt x="69" y="105"/>
                  </a:lnTo>
                  <a:lnTo>
                    <a:pt x="68" y="105"/>
                  </a:lnTo>
                  <a:lnTo>
                    <a:pt x="67" y="105"/>
                  </a:lnTo>
                  <a:lnTo>
                    <a:pt x="66" y="104"/>
                  </a:lnTo>
                  <a:lnTo>
                    <a:pt x="65" y="103"/>
                  </a:lnTo>
                  <a:lnTo>
                    <a:pt x="65" y="102"/>
                  </a:lnTo>
                  <a:lnTo>
                    <a:pt x="65" y="101"/>
                  </a:lnTo>
                  <a:lnTo>
                    <a:pt x="64" y="99"/>
                  </a:lnTo>
                  <a:lnTo>
                    <a:pt x="64" y="99"/>
                  </a:lnTo>
                  <a:lnTo>
                    <a:pt x="64" y="98"/>
                  </a:lnTo>
                  <a:lnTo>
                    <a:pt x="64" y="97"/>
                  </a:lnTo>
                  <a:lnTo>
                    <a:pt x="64" y="97"/>
                  </a:lnTo>
                  <a:lnTo>
                    <a:pt x="63" y="97"/>
                  </a:lnTo>
                  <a:lnTo>
                    <a:pt x="59" y="98"/>
                  </a:lnTo>
                  <a:lnTo>
                    <a:pt x="57" y="98"/>
                  </a:lnTo>
                  <a:lnTo>
                    <a:pt x="58" y="99"/>
                  </a:lnTo>
                  <a:lnTo>
                    <a:pt x="59" y="103"/>
                  </a:lnTo>
                  <a:lnTo>
                    <a:pt x="59" y="105"/>
                  </a:lnTo>
                  <a:lnTo>
                    <a:pt x="59" y="107"/>
                  </a:lnTo>
                  <a:lnTo>
                    <a:pt x="57" y="108"/>
                  </a:lnTo>
                  <a:lnTo>
                    <a:pt x="56" y="111"/>
                  </a:lnTo>
                  <a:lnTo>
                    <a:pt x="55" y="113"/>
                  </a:lnTo>
                  <a:lnTo>
                    <a:pt x="55" y="115"/>
                  </a:lnTo>
                  <a:lnTo>
                    <a:pt x="54" y="116"/>
                  </a:lnTo>
                  <a:lnTo>
                    <a:pt x="52" y="118"/>
                  </a:lnTo>
                  <a:lnTo>
                    <a:pt x="52" y="119"/>
                  </a:lnTo>
                  <a:lnTo>
                    <a:pt x="51" y="121"/>
                  </a:lnTo>
                  <a:lnTo>
                    <a:pt x="52" y="126"/>
                  </a:lnTo>
                  <a:lnTo>
                    <a:pt x="51" y="128"/>
                  </a:lnTo>
                  <a:lnTo>
                    <a:pt x="50" y="128"/>
                  </a:lnTo>
                  <a:lnTo>
                    <a:pt x="48" y="129"/>
                  </a:lnTo>
                  <a:lnTo>
                    <a:pt x="47" y="129"/>
                  </a:lnTo>
                  <a:lnTo>
                    <a:pt x="45" y="130"/>
                  </a:lnTo>
                  <a:lnTo>
                    <a:pt x="45" y="131"/>
                  </a:lnTo>
                  <a:lnTo>
                    <a:pt x="45" y="133"/>
                  </a:lnTo>
                  <a:lnTo>
                    <a:pt x="45" y="135"/>
                  </a:lnTo>
                  <a:lnTo>
                    <a:pt x="46" y="136"/>
                  </a:lnTo>
                  <a:lnTo>
                    <a:pt x="46" y="137"/>
                  </a:lnTo>
                  <a:lnTo>
                    <a:pt x="45" y="138"/>
                  </a:lnTo>
                  <a:lnTo>
                    <a:pt x="44" y="138"/>
                  </a:lnTo>
                  <a:lnTo>
                    <a:pt x="45" y="138"/>
                  </a:lnTo>
                  <a:lnTo>
                    <a:pt x="48" y="141"/>
                  </a:lnTo>
                  <a:lnTo>
                    <a:pt x="48" y="142"/>
                  </a:lnTo>
                  <a:lnTo>
                    <a:pt x="48" y="143"/>
                  </a:lnTo>
                  <a:lnTo>
                    <a:pt x="48" y="144"/>
                  </a:lnTo>
                  <a:lnTo>
                    <a:pt x="48" y="145"/>
                  </a:lnTo>
                  <a:lnTo>
                    <a:pt x="49" y="146"/>
                  </a:lnTo>
                  <a:lnTo>
                    <a:pt x="47" y="148"/>
                  </a:lnTo>
                  <a:lnTo>
                    <a:pt x="46" y="149"/>
                  </a:lnTo>
                  <a:lnTo>
                    <a:pt x="45" y="154"/>
                  </a:lnTo>
                  <a:lnTo>
                    <a:pt x="44" y="157"/>
                  </a:lnTo>
                  <a:lnTo>
                    <a:pt x="44" y="159"/>
                  </a:lnTo>
                  <a:lnTo>
                    <a:pt x="44" y="160"/>
                  </a:lnTo>
                  <a:lnTo>
                    <a:pt x="43" y="161"/>
                  </a:lnTo>
                  <a:lnTo>
                    <a:pt x="43" y="161"/>
                  </a:lnTo>
                  <a:lnTo>
                    <a:pt x="43" y="162"/>
                  </a:lnTo>
                  <a:lnTo>
                    <a:pt x="43" y="164"/>
                  </a:lnTo>
                  <a:lnTo>
                    <a:pt x="43" y="165"/>
                  </a:lnTo>
                  <a:lnTo>
                    <a:pt x="43" y="169"/>
                  </a:lnTo>
                  <a:lnTo>
                    <a:pt x="43" y="172"/>
                  </a:lnTo>
                  <a:lnTo>
                    <a:pt x="41" y="172"/>
                  </a:lnTo>
                  <a:lnTo>
                    <a:pt x="40" y="174"/>
                  </a:lnTo>
                  <a:lnTo>
                    <a:pt x="39" y="177"/>
                  </a:lnTo>
                  <a:lnTo>
                    <a:pt x="36" y="178"/>
                  </a:lnTo>
                  <a:lnTo>
                    <a:pt x="34" y="180"/>
                  </a:lnTo>
                  <a:lnTo>
                    <a:pt x="34" y="182"/>
                  </a:lnTo>
                  <a:lnTo>
                    <a:pt x="34" y="185"/>
                  </a:lnTo>
                  <a:lnTo>
                    <a:pt x="34" y="186"/>
                  </a:lnTo>
                  <a:lnTo>
                    <a:pt x="33" y="187"/>
                  </a:lnTo>
                  <a:lnTo>
                    <a:pt x="33" y="188"/>
                  </a:lnTo>
                  <a:lnTo>
                    <a:pt x="32" y="188"/>
                  </a:lnTo>
                  <a:lnTo>
                    <a:pt x="31" y="188"/>
                  </a:lnTo>
                  <a:lnTo>
                    <a:pt x="30" y="188"/>
                  </a:lnTo>
                  <a:lnTo>
                    <a:pt x="29" y="189"/>
                  </a:lnTo>
                  <a:lnTo>
                    <a:pt x="29" y="190"/>
                  </a:lnTo>
                  <a:lnTo>
                    <a:pt x="25" y="194"/>
                  </a:lnTo>
                  <a:lnTo>
                    <a:pt x="24" y="195"/>
                  </a:lnTo>
                  <a:lnTo>
                    <a:pt x="22" y="195"/>
                  </a:lnTo>
                  <a:lnTo>
                    <a:pt x="18" y="196"/>
                  </a:lnTo>
                  <a:lnTo>
                    <a:pt x="17" y="197"/>
                  </a:lnTo>
                  <a:lnTo>
                    <a:pt x="15" y="199"/>
                  </a:lnTo>
                  <a:lnTo>
                    <a:pt x="16" y="199"/>
                  </a:lnTo>
                  <a:lnTo>
                    <a:pt x="17" y="200"/>
                  </a:lnTo>
                  <a:lnTo>
                    <a:pt x="18" y="201"/>
                  </a:lnTo>
                  <a:lnTo>
                    <a:pt x="18" y="202"/>
                  </a:lnTo>
                  <a:lnTo>
                    <a:pt x="18" y="203"/>
                  </a:lnTo>
                  <a:lnTo>
                    <a:pt x="20" y="203"/>
                  </a:lnTo>
                  <a:lnTo>
                    <a:pt x="21" y="204"/>
                  </a:lnTo>
                  <a:lnTo>
                    <a:pt x="22" y="205"/>
                  </a:lnTo>
                  <a:lnTo>
                    <a:pt x="23" y="208"/>
                  </a:lnTo>
                  <a:lnTo>
                    <a:pt x="28" y="215"/>
                  </a:lnTo>
                  <a:lnTo>
                    <a:pt x="29" y="216"/>
                  </a:lnTo>
                  <a:lnTo>
                    <a:pt x="24" y="217"/>
                  </a:lnTo>
                  <a:lnTo>
                    <a:pt x="17" y="217"/>
                  </a:lnTo>
                  <a:lnTo>
                    <a:pt x="11" y="218"/>
                  </a:lnTo>
                  <a:lnTo>
                    <a:pt x="11" y="220"/>
                  </a:lnTo>
                  <a:lnTo>
                    <a:pt x="10" y="221"/>
                  </a:lnTo>
                  <a:lnTo>
                    <a:pt x="7" y="224"/>
                  </a:lnTo>
                  <a:lnTo>
                    <a:pt x="4" y="225"/>
                  </a:lnTo>
                  <a:lnTo>
                    <a:pt x="2" y="228"/>
                  </a:lnTo>
                  <a:lnTo>
                    <a:pt x="0" y="232"/>
                  </a:lnTo>
                  <a:lnTo>
                    <a:pt x="0" y="237"/>
                  </a:lnTo>
                  <a:lnTo>
                    <a:pt x="0" y="239"/>
                  </a:lnTo>
                  <a:lnTo>
                    <a:pt x="1" y="246"/>
                  </a:lnTo>
                  <a:lnTo>
                    <a:pt x="2" y="260"/>
                  </a:lnTo>
                  <a:lnTo>
                    <a:pt x="2" y="263"/>
                  </a:lnTo>
                  <a:lnTo>
                    <a:pt x="1" y="268"/>
                  </a:lnTo>
                  <a:lnTo>
                    <a:pt x="0" y="271"/>
                  </a:lnTo>
                  <a:lnTo>
                    <a:pt x="1" y="278"/>
                  </a:lnTo>
                  <a:lnTo>
                    <a:pt x="6" y="283"/>
                  </a:lnTo>
                  <a:lnTo>
                    <a:pt x="12" y="286"/>
                  </a:lnTo>
                  <a:lnTo>
                    <a:pt x="18" y="286"/>
                  </a:lnTo>
                  <a:lnTo>
                    <a:pt x="23" y="286"/>
                  </a:lnTo>
                  <a:lnTo>
                    <a:pt x="25" y="286"/>
                  </a:lnTo>
                  <a:lnTo>
                    <a:pt x="28" y="287"/>
                  </a:lnTo>
                  <a:lnTo>
                    <a:pt x="30" y="287"/>
                  </a:lnTo>
                  <a:lnTo>
                    <a:pt x="31" y="288"/>
                  </a:lnTo>
                  <a:lnTo>
                    <a:pt x="32" y="288"/>
                  </a:lnTo>
                  <a:lnTo>
                    <a:pt x="31" y="290"/>
                  </a:lnTo>
                  <a:lnTo>
                    <a:pt x="30" y="290"/>
                  </a:lnTo>
                  <a:lnTo>
                    <a:pt x="26" y="290"/>
                  </a:lnTo>
                  <a:lnTo>
                    <a:pt x="25" y="291"/>
                  </a:lnTo>
                  <a:lnTo>
                    <a:pt x="25" y="293"/>
                  </a:lnTo>
                  <a:lnTo>
                    <a:pt x="25" y="295"/>
                  </a:lnTo>
                  <a:lnTo>
                    <a:pt x="25" y="296"/>
                  </a:lnTo>
                  <a:lnTo>
                    <a:pt x="25" y="298"/>
                  </a:lnTo>
                  <a:lnTo>
                    <a:pt x="24" y="299"/>
                  </a:lnTo>
                  <a:lnTo>
                    <a:pt x="22" y="301"/>
                  </a:lnTo>
                  <a:lnTo>
                    <a:pt x="19" y="303"/>
                  </a:lnTo>
                  <a:lnTo>
                    <a:pt x="17" y="306"/>
                  </a:lnTo>
                  <a:lnTo>
                    <a:pt x="13" y="310"/>
                  </a:lnTo>
                  <a:lnTo>
                    <a:pt x="9" y="317"/>
                  </a:lnTo>
                  <a:lnTo>
                    <a:pt x="5" y="321"/>
                  </a:lnTo>
                  <a:lnTo>
                    <a:pt x="4" y="323"/>
                  </a:lnTo>
                  <a:lnTo>
                    <a:pt x="4" y="330"/>
                  </a:lnTo>
                  <a:lnTo>
                    <a:pt x="6" y="335"/>
                  </a:lnTo>
                  <a:lnTo>
                    <a:pt x="8" y="342"/>
                  </a:lnTo>
                  <a:lnTo>
                    <a:pt x="10" y="351"/>
                  </a:lnTo>
                  <a:lnTo>
                    <a:pt x="13" y="360"/>
                  </a:lnTo>
                  <a:lnTo>
                    <a:pt x="17" y="370"/>
                  </a:lnTo>
                  <a:lnTo>
                    <a:pt x="19" y="380"/>
                  </a:lnTo>
                  <a:lnTo>
                    <a:pt x="22" y="392"/>
                  </a:lnTo>
                  <a:lnTo>
                    <a:pt x="25" y="401"/>
                  </a:lnTo>
                  <a:lnTo>
                    <a:pt x="25" y="409"/>
                  </a:lnTo>
                  <a:lnTo>
                    <a:pt x="24" y="416"/>
                  </a:lnTo>
                  <a:lnTo>
                    <a:pt x="23" y="417"/>
                  </a:lnTo>
                  <a:lnTo>
                    <a:pt x="22" y="420"/>
                  </a:lnTo>
                  <a:lnTo>
                    <a:pt x="21" y="420"/>
                  </a:lnTo>
                  <a:lnTo>
                    <a:pt x="21" y="421"/>
                  </a:lnTo>
                  <a:lnTo>
                    <a:pt x="22" y="421"/>
                  </a:lnTo>
                  <a:lnTo>
                    <a:pt x="22" y="422"/>
                  </a:lnTo>
                  <a:lnTo>
                    <a:pt x="22" y="424"/>
                  </a:lnTo>
                  <a:lnTo>
                    <a:pt x="22" y="425"/>
                  </a:lnTo>
                  <a:lnTo>
                    <a:pt x="22" y="426"/>
                  </a:lnTo>
                  <a:lnTo>
                    <a:pt x="22" y="427"/>
                  </a:lnTo>
                  <a:lnTo>
                    <a:pt x="22" y="429"/>
                  </a:lnTo>
                  <a:lnTo>
                    <a:pt x="22" y="435"/>
                  </a:lnTo>
                  <a:lnTo>
                    <a:pt x="22" y="438"/>
                  </a:lnTo>
                  <a:lnTo>
                    <a:pt x="23" y="447"/>
                  </a:lnTo>
                  <a:lnTo>
                    <a:pt x="22" y="453"/>
                  </a:lnTo>
                  <a:lnTo>
                    <a:pt x="22" y="456"/>
                  </a:lnTo>
                  <a:lnTo>
                    <a:pt x="23" y="460"/>
                  </a:lnTo>
                  <a:lnTo>
                    <a:pt x="24" y="467"/>
                  </a:lnTo>
                  <a:lnTo>
                    <a:pt x="26" y="468"/>
                  </a:lnTo>
                  <a:lnTo>
                    <a:pt x="34" y="470"/>
                  </a:lnTo>
                  <a:lnTo>
                    <a:pt x="47" y="472"/>
                  </a:lnTo>
                  <a:lnTo>
                    <a:pt x="60" y="474"/>
                  </a:lnTo>
                  <a:lnTo>
                    <a:pt x="74" y="476"/>
                  </a:lnTo>
                  <a:lnTo>
                    <a:pt x="83" y="477"/>
                  </a:lnTo>
                  <a:lnTo>
                    <a:pt x="87" y="478"/>
                  </a:lnTo>
                  <a:lnTo>
                    <a:pt x="88" y="479"/>
                  </a:lnTo>
                  <a:lnTo>
                    <a:pt x="90" y="480"/>
                  </a:lnTo>
                  <a:lnTo>
                    <a:pt x="93" y="483"/>
                  </a:lnTo>
                  <a:lnTo>
                    <a:pt x="93" y="484"/>
                  </a:lnTo>
                  <a:lnTo>
                    <a:pt x="93" y="488"/>
                  </a:lnTo>
                  <a:lnTo>
                    <a:pt x="93" y="490"/>
                  </a:lnTo>
                  <a:lnTo>
                    <a:pt x="94" y="492"/>
                  </a:lnTo>
                  <a:lnTo>
                    <a:pt x="96" y="495"/>
                  </a:lnTo>
                  <a:lnTo>
                    <a:pt x="96" y="498"/>
                  </a:lnTo>
                  <a:lnTo>
                    <a:pt x="96" y="500"/>
                  </a:lnTo>
                  <a:lnTo>
                    <a:pt x="96" y="501"/>
                  </a:lnTo>
                  <a:lnTo>
                    <a:pt x="98" y="503"/>
                  </a:lnTo>
                  <a:lnTo>
                    <a:pt x="99" y="506"/>
                  </a:lnTo>
                  <a:lnTo>
                    <a:pt x="99" y="507"/>
                  </a:lnTo>
                  <a:lnTo>
                    <a:pt x="99" y="509"/>
                  </a:lnTo>
                  <a:lnTo>
                    <a:pt x="99" y="512"/>
                  </a:lnTo>
                  <a:lnTo>
                    <a:pt x="97" y="514"/>
                  </a:lnTo>
                  <a:lnTo>
                    <a:pt x="97" y="515"/>
                  </a:lnTo>
                  <a:lnTo>
                    <a:pt x="98" y="522"/>
                  </a:lnTo>
                  <a:lnTo>
                    <a:pt x="97" y="522"/>
                  </a:lnTo>
                  <a:lnTo>
                    <a:pt x="97" y="522"/>
                  </a:lnTo>
                  <a:lnTo>
                    <a:pt x="97" y="523"/>
                  </a:lnTo>
                  <a:lnTo>
                    <a:pt x="97" y="524"/>
                  </a:lnTo>
                  <a:lnTo>
                    <a:pt x="96" y="525"/>
                  </a:lnTo>
                  <a:lnTo>
                    <a:pt x="89" y="533"/>
                  </a:lnTo>
                  <a:lnTo>
                    <a:pt x="80" y="545"/>
                  </a:lnTo>
                  <a:lnTo>
                    <a:pt x="72" y="555"/>
                  </a:lnTo>
                  <a:lnTo>
                    <a:pt x="65" y="562"/>
                  </a:lnTo>
                  <a:lnTo>
                    <a:pt x="58" y="571"/>
                  </a:lnTo>
                  <a:lnTo>
                    <a:pt x="54" y="577"/>
                  </a:lnTo>
                  <a:lnTo>
                    <a:pt x="47" y="585"/>
                  </a:lnTo>
                  <a:lnTo>
                    <a:pt x="36" y="598"/>
                  </a:lnTo>
                  <a:lnTo>
                    <a:pt x="30" y="605"/>
                  </a:lnTo>
                  <a:lnTo>
                    <a:pt x="25" y="609"/>
                  </a:lnTo>
                  <a:lnTo>
                    <a:pt x="28" y="610"/>
                  </a:lnTo>
                  <a:lnTo>
                    <a:pt x="33" y="612"/>
                  </a:lnTo>
                  <a:lnTo>
                    <a:pt x="40" y="615"/>
                  </a:lnTo>
                  <a:lnTo>
                    <a:pt x="46" y="616"/>
                  </a:lnTo>
                  <a:lnTo>
                    <a:pt x="52" y="618"/>
                  </a:lnTo>
                  <a:lnTo>
                    <a:pt x="58" y="621"/>
                  </a:lnTo>
                  <a:lnTo>
                    <a:pt x="64" y="623"/>
                  </a:lnTo>
                  <a:lnTo>
                    <a:pt x="71" y="625"/>
                  </a:lnTo>
                  <a:lnTo>
                    <a:pt x="77" y="627"/>
                  </a:lnTo>
                  <a:lnTo>
                    <a:pt x="84" y="629"/>
                  </a:lnTo>
                  <a:lnTo>
                    <a:pt x="89" y="631"/>
                  </a:lnTo>
                  <a:lnTo>
                    <a:pt x="96" y="632"/>
                  </a:lnTo>
                  <a:lnTo>
                    <a:pt x="102" y="634"/>
                  </a:lnTo>
                  <a:lnTo>
                    <a:pt x="108" y="637"/>
                  </a:lnTo>
                  <a:lnTo>
                    <a:pt x="114" y="639"/>
                  </a:lnTo>
                  <a:lnTo>
                    <a:pt x="120" y="640"/>
                  </a:lnTo>
                  <a:lnTo>
                    <a:pt x="127" y="643"/>
                  </a:lnTo>
                  <a:lnTo>
                    <a:pt x="133" y="645"/>
                  </a:lnTo>
                  <a:lnTo>
                    <a:pt x="140" y="648"/>
                  </a:lnTo>
                  <a:lnTo>
                    <a:pt x="148" y="649"/>
                  </a:lnTo>
                  <a:lnTo>
                    <a:pt x="157" y="648"/>
                  </a:lnTo>
                  <a:lnTo>
                    <a:pt x="159" y="648"/>
                  </a:lnTo>
                  <a:lnTo>
                    <a:pt x="163" y="648"/>
                  </a:lnTo>
                  <a:lnTo>
                    <a:pt x="166" y="647"/>
                  </a:lnTo>
                  <a:lnTo>
                    <a:pt x="171" y="647"/>
                  </a:lnTo>
                  <a:lnTo>
                    <a:pt x="174" y="647"/>
                  </a:lnTo>
                  <a:lnTo>
                    <a:pt x="177" y="646"/>
                  </a:lnTo>
                  <a:lnTo>
                    <a:pt x="181" y="646"/>
                  </a:lnTo>
                  <a:lnTo>
                    <a:pt x="185" y="645"/>
                  </a:lnTo>
                  <a:lnTo>
                    <a:pt x="189" y="645"/>
                  </a:lnTo>
                  <a:lnTo>
                    <a:pt x="192" y="645"/>
                  </a:lnTo>
                  <a:lnTo>
                    <a:pt x="196" y="644"/>
                  </a:lnTo>
                  <a:lnTo>
                    <a:pt x="199" y="644"/>
                  </a:lnTo>
                  <a:lnTo>
                    <a:pt x="203" y="643"/>
                  </a:lnTo>
                  <a:lnTo>
                    <a:pt x="207" y="643"/>
                  </a:lnTo>
                  <a:lnTo>
                    <a:pt x="211" y="643"/>
                  </a:lnTo>
                  <a:lnTo>
                    <a:pt x="213" y="642"/>
                  </a:lnTo>
                  <a:lnTo>
                    <a:pt x="218" y="642"/>
                  </a:lnTo>
                  <a:lnTo>
                    <a:pt x="229" y="640"/>
                  </a:lnTo>
                  <a:lnTo>
                    <a:pt x="245" y="644"/>
                  </a:lnTo>
                  <a:lnTo>
                    <a:pt x="259" y="647"/>
                  </a:lnTo>
                  <a:lnTo>
                    <a:pt x="267" y="651"/>
                  </a:lnTo>
                  <a:lnTo>
                    <a:pt x="270" y="650"/>
                  </a:lnTo>
                  <a:lnTo>
                    <a:pt x="273" y="644"/>
                  </a:lnTo>
                  <a:lnTo>
                    <a:pt x="275" y="642"/>
                  </a:lnTo>
                  <a:lnTo>
                    <a:pt x="277" y="640"/>
                  </a:lnTo>
                  <a:lnTo>
                    <a:pt x="298" y="634"/>
                  </a:lnTo>
                  <a:lnTo>
                    <a:pt x="298" y="634"/>
                  </a:lnTo>
                  <a:lnTo>
                    <a:pt x="313" y="634"/>
                  </a:lnTo>
                  <a:lnTo>
                    <a:pt x="322" y="634"/>
                  </a:lnTo>
                  <a:lnTo>
                    <a:pt x="335" y="637"/>
                  </a:lnTo>
                  <a:lnTo>
                    <a:pt x="339" y="637"/>
                  </a:lnTo>
                  <a:lnTo>
                    <a:pt x="349" y="633"/>
                  </a:lnTo>
                  <a:lnTo>
                    <a:pt x="353" y="632"/>
                  </a:lnTo>
                  <a:lnTo>
                    <a:pt x="359" y="631"/>
                  </a:lnTo>
                  <a:lnTo>
                    <a:pt x="362" y="630"/>
                  </a:lnTo>
                  <a:lnTo>
                    <a:pt x="367" y="630"/>
                  </a:lnTo>
                  <a:lnTo>
                    <a:pt x="371" y="628"/>
                  </a:lnTo>
                  <a:lnTo>
                    <a:pt x="376" y="627"/>
                  </a:lnTo>
                  <a:lnTo>
                    <a:pt x="380" y="625"/>
                  </a:lnTo>
                  <a:lnTo>
                    <a:pt x="384" y="624"/>
                  </a:lnTo>
                  <a:lnTo>
                    <a:pt x="388" y="623"/>
                  </a:lnTo>
                  <a:lnTo>
                    <a:pt x="392" y="622"/>
                  </a:lnTo>
                  <a:lnTo>
                    <a:pt x="397" y="620"/>
                  </a:lnTo>
                  <a:lnTo>
                    <a:pt x="401" y="619"/>
                  </a:lnTo>
                  <a:lnTo>
                    <a:pt x="406" y="617"/>
                  </a:lnTo>
                  <a:lnTo>
                    <a:pt x="410" y="616"/>
                  </a:lnTo>
                  <a:lnTo>
                    <a:pt x="415" y="615"/>
                  </a:lnTo>
                  <a:lnTo>
                    <a:pt x="419" y="614"/>
                  </a:lnTo>
                  <a:lnTo>
                    <a:pt x="425" y="611"/>
                  </a:lnTo>
                  <a:lnTo>
                    <a:pt x="431" y="608"/>
                  </a:lnTo>
                  <a:lnTo>
                    <a:pt x="433" y="605"/>
                  </a:lnTo>
                  <a:lnTo>
                    <a:pt x="434" y="602"/>
                  </a:lnTo>
                  <a:lnTo>
                    <a:pt x="435" y="602"/>
                  </a:lnTo>
                  <a:lnTo>
                    <a:pt x="436" y="602"/>
                  </a:lnTo>
                  <a:lnTo>
                    <a:pt x="436" y="601"/>
                  </a:lnTo>
                  <a:lnTo>
                    <a:pt x="435" y="601"/>
                  </a:lnTo>
                  <a:lnTo>
                    <a:pt x="433" y="599"/>
                  </a:lnTo>
                  <a:lnTo>
                    <a:pt x="430" y="595"/>
                  </a:lnTo>
                  <a:lnTo>
                    <a:pt x="427" y="593"/>
                  </a:lnTo>
                  <a:lnTo>
                    <a:pt x="426" y="593"/>
                  </a:lnTo>
                  <a:lnTo>
                    <a:pt x="427" y="591"/>
                  </a:lnTo>
                  <a:lnTo>
                    <a:pt x="428" y="587"/>
                  </a:lnTo>
                  <a:lnTo>
                    <a:pt x="432" y="578"/>
                  </a:lnTo>
                  <a:lnTo>
                    <a:pt x="433" y="577"/>
                  </a:lnTo>
                  <a:lnTo>
                    <a:pt x="433" y="571"/>
                  </a:lnTo>
                  <a:lnTo>
                    <a:pt x="434" y="560"/>
                  </a:lnTo>
                  <a:lnTo>
                    <a:pt x="434" y="558"/>
                  </a:lnTo>
                  <a:lnTo>
                    <a:pt x="434" y="556"/>
                  </a:lnTo>
                  <a:lnTo>
                    <a:pt x="433" y="555"/>
                  </a:lnTo>
                  <a:lnTo>
                    <a:pt x="431" y="553"/>
                  </a:lnTo>
                  <a:lnTo>
                    <a:pt x="430" y="549"/>
                  </a:lnTo>
                  <a:lnTo>
                    <a:pt x="431" y="546"/>
                  </a:lnTo>
                  <a:lnTo>
                    <a:pt x="438" y="518"/>
                  </a:lnTo>
                  <a:lnTo>
                    <a:pt x="439" y="516"/>
                  </a:lnTo>
                  <a:lnTo>
                    <a:pt x="440" y="516"/>
                  </a:lnTo>
                  <a:lnTo>
                    <a:pt x="449" y="514"/>
                  </a:lnTo>
                  <a:lnTo>
                    <a:pt x="451" y="513"/>
                  </a:lnTo>
                  <a:lnTo>
                    <a:pt x="459" y="506"/>
                  </a:lnTo>
                  <a:lnTo>
                    <a:pt x="460" y="503"/>
                  </a:lnTo>
                  <a:lnTo>
                    <a:pt x="462" y="494"/>
                  </a:lnTo>
                  <a:lnTo>
                    <a:pt x="464" y="492"/>
                  </a:lnTo>
                  <a:lnTo>
                    <a:pt x="468" y="492"/>
                  </a:lnTo>
                  <a:lnTo>
                    <a:pt x="469" y="491"/>
                  </a:lnTo>
                  <a:lnTo>
                    <a:pt x="470" y="489"/>
                  </a:lnTo>
                  <a:lnTo>
                    <a:pt x="473" y="487"/>
                  </a:lnTo>
                  <a:lnTo>
                    <a:pt x="478" y="484"/>
                  </a:lnTo>
                  <a:lnTo>
                    <a:pt x="481" y="483"/>
                  </a:lnTo>
                  <a:lnTo>
                    <a:pt x="486" y="483"/>
                  </a:lnTo>
                  <a:lnTo>
                    <a:pt x="486" y="483"/>
                  </a:lnTo>
                  <a:lnTo>
                    <a:pt x="487" y="485"/>
                  </a:lnTo>
                  <a:lnTo>
                    <a:pt x="487" y="487"/>
                  </a:lnTo>
                  <a:lnTo>
                    <a:pt x="487" y="488"/>
                  </a:lnTo>
                  <a:lnTo>
                    <a:pt x="486" y="488"/>
                  </a:lnTo>
                  <a:lnTo>
                    <a:pt x="486" y="489"/>
                  </a:lnTo>
                  <a:lnTo>
                    <a:pt x="486" y="490"/>
                  </a:lnTo>
                  <a:lnTo>
                    <a:pt x="487" y="490"/>
                  </a:lnTo>
                  <a:lnTo>
                    <a:pt x="488" y="491"/>
                  </a:lnTo>
                  <a:lnTo>
                    <a:pt x="490" y="491"/>
                  </a:lnTo>
                  <a:lnTo>
                    <a:pt x="491" y="491"/>
                  </a:lnTo>
                  <a:lnTo>
                    <a:pt x="494" y="490"/>
                  </a:lnTo>
                  <a:lnTo>
                    <a:pt x="495" y="490"/>
                  </a:lnTo>
                  <a:lnTo>
                    <a:pt x="497" y="491"/>
                  </a:lnTo>
                  <a:lnTo>
                    <a:pt x="500" y="492"/>
                  </a:lnTo>
                  <a:lnTo>
                    <a:pt x="501" y="492"/>
                  </a:lnTo>
                  <a:lnTo>
                    <a:pt x="502" y="492"/>
                  </a:lnTo>
                  <a:lnTo>
                    <a:pt x="507" y="492"/>
                  </a:lnTo>
                  <a:lnTo>
                    <a:pt x="511" y="493"/>
                  </a:lnTo>
                  <a:lnTo>
                    <a:pt x="512" y="492"/>
                  </a:lnTo>
                  <a:lnTo>
                    <a:pt x="517" y="491"/>
                  </a:lnTo>
                  <a:lnTo>
                    <a:pt x="522" y="490"/>
                  </a:lnTo>
                  <a:lnTo>
                    <a:pt x="525" y="489"/>
                  </a:lnTo>
                  <a:lnTo>
                    <a:pt x="529" y="488"/>
                  </a:lnTo>
                  <a:lnTo>
                    <a:pt x="531" y="487"/>
                  </a:lnTo>
                  <a:lnTo>
                    <a:pt x="534" y="484"/>
                  </a:lnTo>
                  <a:lnTo>
                    <a:pt x="535" y="483"/>
                  </a:lnTo>
                  <a:lnTo>
                    <a:pt x="537" y="483"/>
                  </a:lnTo>
                  <a:lnTo>
                    <a:pt x="538" y="482"/>
                  </a:lnTo>
                  <a:lnTo>
                    <a:pt x="540" y="482"/>
                  </a:lnTo>
                  <a:lnTo>
                    <a:pt x="542" y="482"/>
                  </a:lnTo>
                  <a:lnTo>
                    <a:pt x="543" y="481"/>
                  </a:lnTo>
                  <a:lnTo>
                    <a:pt x="542" y="477"/>
                  </a:lnTo>
                  <a:lnTo>
                    <a:pt x="540" y="476"/>
                  </a:lnTo>
                  <a:lnTo>
                    <a:pt x="533" y="476"/>
                  </a:lnTo>
                  <a:lnTo>
                    <a:pt x="533" y="476"/>
                  </a:lnTo>
                  <a:lnTo>
                    <a:pt x="531" y="475"/>
                  </a:lnTo>
                  <a:lnTo>
                    <a:pt x="530" y="474"/>
                  </a:lnTo>
                  <a:lnTo>
                    <a:pt x="530" y="470"/>
                  </a:lnTo>
                  <a:lnTo>
                    <a:pt x="528" y="469"/>
                  </a:lnTo>
                  <a:lnTo>
                    <a:pt x="527" y="467"/>
                  </a:lnTo>
                  <a:lnTo>
                    <a:pt x="527" y="466"/>
                  </a:lnTo>
                  <a:lnTo>
                    <a:pt x="528" y="465"/>
                  </a:lnTo>
                  <a:lnTo>
                    <a:pt x="530" y="465"/>
                  </a:lnTo>
                  <a:lnTo>
                    <a:pt x="534" y="466"/>
                  </a:lnTo>
                  <a:lnTo>
                    <a:pt x="537" y="466"/>
                  </a:lnTo>
                  <a:lnTo>
                    <a:pt x="539" y="464"/>
                  </a:lnTo>
                  <a:lnTo>
                    <a:pt x="540" y="463"/>
                  </a:lnTo>
                  <a:lnTo>
                    <a:pt x="543" y="461"/>
                  </a:lnTo>
                  <a:lnTo>
                    <a:pt x="548" y="457"/>
                  </a:lnTo>
                  <a:lnTo>
                    <a:pt x="550" y="456"/>
                  </a:lnTo>
                  <a:lnTo>
                    <a:pt x="551" y="456"/>
                  </a:lnTo>
                  <a:lnTo>
                    <a:pt x="554" y="456"/>
                  </a:lnTo>
                  <a:lnTo>
                    <a:pt x="556" y="456"/>
                  </a:lnTo>
                  <a:lnTo>
                    <a:pt x="556" y="455"/>
                  </a:lnTo>
                  <a:lnTo>
                    <a:pt x="557" y="454"/>
                  </a:lnTo>
                  <a:lnTo>
                    <a:pt x="559" y="453"/>
                  </a:lnTo>
                  <a:lnTo>
                    <a:pt x="564" y="451"/>
                  </a:lnTo>
                  <a:lnTo>
                    <a:pt x="564" y="448"/>
                  </a:lnTo>
                  <a:lnTo>
                    <a:pt x="564" y="447"/>
                  </a:lnTo>
                  <a:lnTo>
                    <a:pt x="567" y="445"/>
                  </a:lnTo>
                  <a:lnTo>
                    <a:pt x="567" y="444"/>
                  </a:lnTo>
                  <a:lnTo>
                    <a:pt x="568" y="444"/>
                  </a:lnTo>
                  <a:lnTo>
                    <a:pt x="569" y="440"/>
                  </a:lnTo>
                  <a:lnTo>
                    <a:pt x="571" y="438"/>
                  </a:lnTo>
                  <a:lnTo>
                    <a:pt x="572" y="438"/>
                  </a:lnTo>
                  <a:lnTo>
                    <a:pt x="574" y="439"/>
                  </a:lnTo>
                  <a:lnTo>
                    <a:pt x="576" y="440"/>
                  </a:lnTo>
                  <a:lnTo>
                    <a:pt x="577" y="442"/>
                  </a:lnTo>
                  <a:lnTo>
                    <a:pt x="578" y="443"/>
                  </a:lnTo>
                  <a:lnTo>
                    <a:pt x="579" y="444"/>
                  </a:lnTo>
                  <a:lnTo>
                    <a:pt x="579" y="444"/>
                  </a:lnTo>
                  <a:lnTo>
                    <a:pt x="579" y="0"/>
                  </a:lnTo>
                  <a:lnTo>
                    <a:pt x="307" y="0"/>
                  </a:lnTo>
                  <a:lnTo>
                    <a:pt x="306" y="2"/>
                  </a:lnTo>
                  <a:lnTo>
                    <a:pt x="306" y="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115">
              <a:extLst>
                <a:ext uri="{FF2B5EF4-FFF2-40B4-BE49-F238E27FC236}">
                  <a16:creationId xmlns:a16="http://schemas.microsoft.com/office/drawing/2014/main" id="{B4D4DAD6-596A-C780-A41E-0D0404AE69E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7638" y="1058863"/>
              <a:ext cx="512763" cy="225425"/>
            </a:xfrm>
            <a:custGeom>
              <a:avLst/>
              <a:gdLst>
                <a:gd name="T0" fmla="*/ 42 w 323"/>
                <a:gd name="T1" fmla="*/ 4 h 142"/>
                <a:gd name="T2" fmla="*/ 65 w 323"/>
                <a:gd name="T3" fmla="*/ 5 h 142"/>
                <a:gd name="T4" fmla="*/ 67 w 323"/>
                <a:gd name="T5" fmla="*/ 11 h 142"/>
                <a:gd name="T6" fmla="*/ 66 w 323"/>
                <a:gd name="T7" fmla="*/ 14 h 142"/>
                <a:gd name="T8" fmla="*/ 65 w 323"/>
                <a:gd name="T9" fmla="*/ 26 h 142"/>
                <a:gd name="T10" fmla="*/ 65 w 323"/>
                <a:gd name="T11" fmla="*/ 33 h 142"/>
                <a:gd name="T12" fmla="*/ 67 w 323"/>
                <a:gd name="T13" fmla="*/ 36 h 142"/>
                <a:gd name="T14" fmla="*/ 68 w 323"/>
                <a:gd name="T15" fmla="*/ 41 h 142"/>
                <a:gd name="T16" fmla="*/ 70 w 323"/>
                <a:gd name="T17" fmla="*/ 52 h 142"/>
                <a:gd name="T18" fmla="*/ 69 w 323"/>
                <a:gd name="T19" fmla="*/ 55 h 142"/>
                <a:gd name="T20" fmla="*/ 66 w 323"/>
                <a:gd name="T21" fmla="*/ 59 h 142"/>
                <a:gd name="T22" fmla="*/ 65 w 323"/>
                <a:gd name="T23" fmla="*/ 63 h 142"/>
                <a:gd name="T24" fmla="*/ 66 w 323"/>
                <a:gd name="T25" fmla="*/ 67 h 142"/>
                <a:gd name="T26" fmla="*/ 71 w 323"/>
                <a:gd name="T27" fmla="*/ 72 h 142"/>
                <a:gd name="T28" fmla="*/ 73 w 323"/>
                <a:gd name="T29" fmla="*/ 79 h 142"/>
                <a:gd name="T30" fmla="*/ 73 w 323"/>
                <a:gd name="T31" fmla="*/ 84 h 142"/>
                <a:gd name="T32" fmla="*/ 71 w 323"/>
                <a:gd name="T33" fmla="*/ 91 h 142"/>
                <a:gd name="T34" fmla="*/ 73 w 323"/>
                <a:gd name="T35" fmla="*/ 98 h 142"/>
                <a:gd name="T36" fmla="*/ 80 w 323"/>
                <a:gd name="T37" fmla="*/ 97 h 142"/>
                <a:gd name="T38" fmla="*/ 81 w 323"/>
                <a:gd name="T39" fmla="*/ 101 h 142"/>
                <a:gd name="T40" fmla="*/ 83 w 323"/>
                <a:gd name="T41" fmla="*/ 105 h 142"/>
                <a:gd name="T42" fmla="*/ 94 w 323"/>
                <a:gd name="T43" fmla="*/ 114 h 142"/>
                <a:gd name="T44" fmla="*/ 122 w 323"/>
                <a:gd name="T45" fmla="*/ 114 h 142"/>
                <a:gd name="T46" fmla="*/ 138 w 323"/>
                <a:gd name="T47" fmla="*/ 123 h 142"/>
                <a:gd name="T48" fmla="*/ 146 w 323"/>
                <a:gd name="T49" fmla="*/ 130 h 142"/>
                <a:gd name="T50" fmla="*/ 147 w 323"/>
                <a:gd name="T51" fmla="*/ 138 h 142"/>
                <a:gd name="T52" fmla="*/ 158 w 323"/>
                <a:gd name="T53" fmla="*/ 131 h 142"/>
                <a:gd name="T54" fmla="*/ 167 w 323"/>
                <a:gd name="T55" fmla="*/ 134 h 142"/>
                <a:gd name="T56" fmla="*/ 173 w 323"/>
                <a:gd name="T57" fmla="*/ 135 h 142"/>
                <a:gd name="T58" fmla="*/ 182 w 323"/>
                <a:gd name="T59" fmla="*/ 130 h 142"/>
                <a:gd name="T60" fmla="*/ 190 w 323"/>
                <a:gd name="T61" fmla="*/ 124 h 142"/>
                <a:gd name="T62" fmla="*/ 206 w 323"/>
                <a:gd name="T63" fmla="*/ 116 h 142"/>
                <a:gd name="T64" fmla="*/ 209 w 323"/>
                <a:gd name="T65" fmla="*/ 110 h 142"/>
                <a:gd name="T66" fmla="*/ 208 w 323"/>
                <a:gd name="T67" fmla="*/ 104 h 142"/>
                <a:gd name="T68" fmla="*/ 216 w 323"/>
                <a:gd name="T69" fmla="*/ 94 h 142"/>
                <a:gd name="T70" fmla="*/ 216 w 323"/>
                <a:gd name="T71" fmla="*/ 90 h 142"/>
                <a:gd name="T72" fmla="*/ 210 w 323"/>
                <a:gd name="T73" fmla="*/ 82 h 142"/>
                <a:gd name="T74" fmla="*/ 210 w 323"/>
                <a:gd name="T75" fmla="*/ 76 h 142"/>
                <a:gd name="T76" fmla="*/ 241 w 323"/>
                <a:gd name="T77" fmla="*/ 73 h 142"/>
                <a:gd name="T78" fmla="*/ 246 w 323"/>
                <a:gd name="T79" fmla="*/ 67 h 142"/>
                <a:gd name="T80" fmla="*/ 267 w 323"/>
                <a:gd name="T81" fmla="*/ 61 h 142"/>
                <a:gd name="T82" fmla="*/ 273 w 323"/>
                <a:gd name="T83" fmla="*/ 60 h 142"/>
                <a:gd name="T84" fmla="*/ 280 w 323"/>
                <a:gd name="T85" fmla="*/ 56 h 142"/>
                <a:gd name="T86" fmla="*/ 290 w 323"/>
                <a:gd name="T87" fmla="*/ 49 h 142"/>
                <a:gd name="T88" fmla="*/ 297 w 323"/>
                <a:gd name="T89" fmla="*/ 49 h 142"/>
                <a:gd name="T90" fmla="*/ 301 w 323"/>
                <a:gd name="T91" fmla="*/ 43 h 142"/>
                <a:gd name="T92" fmla="*/ 314 w 323"/>
                <a:gd name="T93" fmla="*/ 38 h 142"/>
                <a:gd name="T94" fmla="*/ 322 w 323"/>
                <a:gd name="T95" fmla="*/ 20 h 142"/>
                <a:gd name="T96" fmla="*/ 321 w 323"/>
                <a:gd name="T97" fmla="*/ 10 h 142"/>
                <a:gd name="T98" fmla="*/ 323 w 323"/>
                <a:gd name="T99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3" h="142">
                  <a:moveTo>
                    <a:pt x="4" y="5"/>
                  </a:moveTo>
                  <a:lnTo>
                    <a:pt x="17" y="4"/>
                  </a:lnTo>
                  <a:lnTo>
                    <a:pt x="26" y="4"/>
                  </a:lnTo>
                  <a:lnTo>
                    <a:pt x="42" y="4"/>
                  </a:lnTo>
                  <a:lnTo>
                    <a:pt x="51" y="4"/>
                  </a:lnTo>
                  <a:lnTo>
                    <a:pt x="59" y="4"/>
                  </a:lnTo>
                  <a:lnTo>
                    <a:pt x="63" y="4"/>
                  </a:lnTo>
                  <a:lnTo>
                    <a:pt x="65" y="5"/>
                  </a:lnTo>
                  <a:lnTo>
                    <a:pt x="66" y="8"/>
                  </a:lnTo>
                  <a:lnTo>
                    <a:pt x="67" y="9"/>
                  </a:lnTo>
                  <a:lnTo>
                    <a:pt x="67" y="10"/>
                  </a:lnTo>
                  <a:lnTo>
                    <a:pt x="67" y="11"/>
                  </a:lnTo>
                  <a:lnTo>
                    <a:pt x="67" y="12"/>
                  </a:lnTo>
                  <a:lnTo>
                    <a:pt x="67" y="12"/>
                  </a:lnTo>
                  <a:lnTo>
                    <a:pt x="66" y="13"/>
                  </a:lnTo>
                  <a:lnTo>
                    <a:pt x="66" y="14"/>
                  </a:lnTo>
                  <a:lnTo>
                    <a:pt x="65" y="15"/>
                  </a:lnTo>
                  <a:lnTo>
                    <a:pt x="66" y="16"/>
                  </a:lnTo>
                  <a:lnTo>
                    <a:pt x="66" y="18"/>
                  </a:lnTo>
                  <a:lnTo>
                    <a:pt x="65" y="26"/>
                  </a:lnTo>
                  <a:lnTo>
                    <a:pt x="65" y="30"/>
                  </a:lnTo>
                  <a:lnTo>
                    <a:pt x="65" y="32"/>
                  </a:lnTo>
                  <a:lnTo>
                    <a:pt x="65" y="33"/>
                  </a:lnTo>
                  <a:lnTo>
                    <a:pt x="65" y="33"/>
                  </a:lnTo>
                  <a:lnTo>
                    <a:pt x="65" y="34"/>
                  </a:lnTo>
                  <a:lnTo>
                    <a:pt x="65" y="34"/>
                  </a:lnTo>
                  <a:lnTo>
                    <a:pt x="66" y="35"/>
                  </a:lnTo>
                  <a:lnTo>
                    <a:pt x="67" y="36"/>
                  </a:lnTo>
                  <a:lnTo>
                    <a:pt x="67" y="36"/>
                  </a:lnTo>
                  <a:lnTo>
                    <a:pt x="67" y="37"/>
                  </a:lnTo>
                  <a:lnTo>
                    <a:pt x="67" y="40"/>
                  </a:lnTo>
                  <a:lnTo>
                    <a:pt x="68" y="41"/>
                  </a:lnTo>
                  <a:lnTo>
                    <a:pt x="69" y="43"/>
                  </a:lnTo>
                  <a:lnTo>
                    <a:pt x="70" y="49"/>
                  </a:lnTo>
                  <a:lnTo>
                    <a:pt x="70" y="52"/>
                  </a:lnTo>
                  <a:lnTo>
                    <a:pt x="70" y="52"/>
                  </a:lnTo>
                  <a:lnTo>
                    <a:pt x="69" y="53"/>
                  </a:lnTo>
                  <a:lnTo>
                    <a:pt x="69" y="53"/>
                  </a:lnTo>
                  <a:lnTo>
                    <a:pt x="69" y="54"/>
                  </a:lnTo>
                  <a:lnTo>
                    <a:pt x="69" y="55"/>
                  </a:lnTo>
                  <a:lnTo>
                    <a:pt x="68" y="56"/>
                  </a:lnTo>
                  <a:lnTo>
                    <a:pt x="68" y="57"/>
                  </a:lnTo>
                  <a:lnTo>
                    <a:pt x="67" y="58"/>
                  </a:lnTo>
                  <a:lnTo>
                    <a:pt x="66" y="59"/>
                  </a:lnTo>
                  <a:lnTo>
                    <a:pt x="66" y="59"/>
                  </a:lnTo>
                  <a:lnTo>
                    <a:pt x="66" y="61"/>
                  </a:lnTo>
                  <a:lnTo>
                    <a:pt x="66" y="62"/>
                  </a:lnTo>
                  <a:lnTo>
                    <a:pt x="65" y="63"/>
                  </a:lnTo>
                  <a:lnTo>
                    <a:pt x="64" y="65"/>
                  </a:lnTo>
                  <a:lnTo>
                    <a:pt x="63" y="66"/>
                  </a:lnTo>
                  <a:lnTo>
                    <a:pt x="64" y="67"/>
                  </a:lnTo>
                  <a:lnTo>
                    <a:pt x="66" y="67"/>
                  </a:lnTo>
                  <a:lnTo>
                    <a:pt x="67" y="67"/>
                  </a:lnTo>
                  <a:lnTo>
                    <a:pt x="69" y="68"/>
                  </a:lnTo>
                  <a:lnTo>
                    <a:pt x="70" y="70"/>
                  </a:lnTo>
                  <a:lnTo>
                    <a:pt x="71" y="72"/>
                  </a:lnTo>
                  <a:lnTo>
                    <a:pt x="72" y="74"/>
                  </a:lnTo>
                  <a:lnTo>
                    <a:pt x="72" y="75"/>
                  </a:lnTo>
                  <a:lnTo>
                    <a:pt x="73" y="77"/>
                  </a:lnTo>
                  <a:lnTo>
                    <a:pt x="73" y="79"/>
                  </a:lnTo>
                  <a:lnTo>
                    <a:pt x="73" y="81"/>
                  </a:lnTo>
                  <a:lnTo>
                    <a:pt x="73" y="83"/>
                  </a:lnTo>
                  <a:lnTo>
                    <a:pt x="73" y="83"/>
                  </a:lnTo>
                  <a:lnTo>
                    <a:pt x="73" y="84"/>
                  </a:lnTo>
                  <a:lnTo>
                    <a:pt x="73" y="87"/>
                  </a:lnTo>
                  <a:lnTo>
                    <a:pt x="73" y="89"/>
                  </a:lnTo>
                  <a:lnTo>
                    <a:pt x="72" y="90"/>
                  </a:lnTo>
                  <a:lnTo>
                    <a:pt x="71" y="91"/>
                  </a:lnTo>
                  <a:lnTo>
                    <a:pt x="71" y="91"/>
                  </a:lnTo>
                  <a:lnTo>
                    <a:pt x="71" y="94"/>
                  </a:lnTo>
                  <a:lnTo>
                    <a:pt x="72" y="96"/>
                  </a:lnTo>
                  <a:lnTo>
                    <a:pt x="73" y="98"/>
                  </a:lnTo>
                  <a:lnTo>
                    <a:pt x="75" y="98"/>
                  </a:lnTo>
                  <a:lnTo>
                    <a:pt x="79" y="97"/>
                  </a:lnTo>
                  <a:lnTo>
                    <a:pt x="80" y="97"/>
                  </a:lnTo>
                  <a:lnTo>
                    <a:pt x="80" y="97"/>
                  </a:lnTo>
                  <a:lnTo>
                    <a:pt x="80" y="98"/>
                  </a:lnTo>
                  <a:lnTo>
                    <a:pt x="80" y="99"/>
                  </a:lnTo>
                  <a:lnTo>
                    <a:pt x="80" y="99"/>
                  </a:lnTo>
                  <a:lnTo>
                    <a:pt x="81" y="101"/>
                  </a:lnTo>
                  <a:lnTo>
                    <a:pt x="81" y="102"/>
                  </a:lnTo>
                  <a:lnTo>
                    <a:pt x="81" y="103"/>
                  </a:lnTo>
                  <a:lnTo>
                    <a:pt x="82" y="104"/>
                  </a:lnTo>
                  <a:lnTo>
                    <a:pt x="83" y="105"/>
                  </a:lnTo>
                  <a:lnTo>
                    <a:pt x="84" y="105"/>
                  </a:lnTo>
                  <a:lnTo>
                    <a:pt x="85" y="105"/>
                  </a:lnTo>
                  <a:lnTo>
                    <a:pt x="90" y="110"/>
                  </a:lnTo>
                  <a:lnTo>
                    <a:pt x="94" y="114"/>
                  </a:lnTo>
                  <a:lnTo>
                    <a:pt x="99" y="116"/>
                  </a:lnTo>
                  <a:lnTo>
                    <a:pt x="109" y="117"/>
                  </a:lnTo>
                  <a:lnTo>
                    <a:pt x="113" y="117"/>
                  </a:lnTo>
                  <a:lnTo>
                    <a:pt x="122" y="114"/>
                  </a:lnTo>
                  <a:lnTo>
                    <a:pt x="127" y="114"/>
                  </a:lnTo>
                  <a:lnTo>
                    <a:pt x="128" y="115"/>
                  </a:lnTo>
                  <a:lnTo>
                    <a:pt x="130" y="116"/>
                  </a:lnTo>
                  <a:lnTo>
                    <a:pt x="138" y="123"/>
                  </a:lnTo>
                  <a:lnTo>
                    <a:pt x="141" y="125"/>
                  </a:lnTo>
                  <a:lnTo>
                    <a:pt x="144" y="127"/>
                  </a:lnTo>
                  <a:lnTo>
                    <a:pt x="145" y="128"/>
                  </a:lnTo>
                  <a:lnTo>
                    <a:pt x="146" y="130"/>
                  </a:lnTo>
                  <a:lnTo>
                    <a:pt x="146" y="131"/>
                  </a:lnTo>
                  <a:lnTo>
                    <a:pt x="147" y="133"/>
                  </a:lnTo>
                  <a:lnTo>
                    <a:pt x="146" y="137"/>
                  </a:lnTo>
                  <a:lnTo>
                    <a:pt x="147" y="138"/>
                  </a:lnTo>
                  <a:lnTo>
                    <a:pt x="149" y="141"/>
                  </a:lnTo>
                  <a:lnTo>
                    <a:pt x="150" y="142"/>
                  </a:lnTo>
                  <a:lnTo>
                    <a:pt x="151" y="141"/>
                  </a:lnTo>
                  <a:lnTo>
                    <a:pt x="158" y="131"/>
                  </a:lnTo>
                  <a:lnTo>
                    <a:pt x="160" y="130"/>
                  </a:lnTo>
                  <a:lnTo>
                    <a:pt x="163" y="129"/>
                  </a:lnTo>
                  <a:lnTo>
                    <a:pt x="166" y="134"/>
                  </a:lnTo>
                  <a:lnTo>
                    <a:pt x="167" y="134"/>
                  </a:lnTo>
                  <a:lnTo>
                    <a:pt x="168" y="134"/>
                  </a:lnTo>
                  <a:lnTo>
                    <a:pt x="169" y="134"/>
                  </a:lnTo>
                  <a:lnTo>
                    <a:pt x="170" y="134"/>
                  </a:lnTo>
                  <a:lnTo>
                    <a:pt x="173" y="135"/>
                  </a:lnTo>
                  <a:lnTo>
                    <a:pt x="174" y="135"/>
                  </a:lnTo>
                  <a:lnTo>
                    <a:pt x="180" y="132"/>
                  </a:lnTo>
                  <a:lnTo>
                    <a:pt x="182" y="131"/>
                  </a:lnTo>
                  <a:lnTo>
                    <a:pt x="182" y="130"/>
                  </a:lnTo>
                  <a:lnTo>
                    <a:pt x="183" y="130"/>
                  </a:lnTo>
                  <a:lnTo>
                    <a:pt x="185" y="127"/>
                  </a:lnTo>
                  <a:lnTo>
                    <a:pt x="190" y="125"/>
                  </a:lnTo>
                  <a:lnTo>
                    <a:pt x="190" y="124"/>
                  </a:lnTo>
                  <a:lnTo>
                    <a:pt x="197" y="119"/>
                  </a:lnTo>
                  <a:lnTo>
                    <a:pt x="202" y="117"/>
                  </a:lnTo>
                  <a:lnTo>
                    <a:pt x="204" y="117"/>
                  </a:lnTo>
                  <a:lnTo>
                    <a:pt x="206" y="116"/>
                  </a:lnTo>
                  <a:lnTo>
                    <a:pt x="208" y="116"/>
                  </a:lnTo>
                  <a:lnTo>
                    <a:pt x="208" y="115"/>
                  </a:lnTo>
                  <a:lnTo>
                    <a:pt x="209" y="114"/>
                  </a:lnTo>
                  <a:lnTo>
                    <a:pt x="209" y="110"/>
                  </a:lnTo>
                  <a:lnTo>
                    <a:pt x="210" y="107"/>
                  </a:lnTo>
                  <a:lnTo>
                    <a:pt x="210" y="106"/>
                  </a:lnTo>
                  <a:lnTo>
                    <a:pt x="208" y="105"/>
                  </a:lnTo>
                  <a:lnTo>
                    <a:pt x="208" y="104"/>
                  </a:lnTo>
                  <a:lnTo>
                    <a:pt x="208" y="99"/>
                  </a:lnTo>
                  <a:lnTo>
                    <a:pt x="208" y="98"/>
                  </a:lnTo>
                  <a:lnTo>
                    <a:pt x="210" y="96"/>
                  </a:lnTo>
                  <a:lnTo>
                    <a:pt x="216" y="94"/>
                  </a:lnTo>
                  <a:lnTo>
                    <a:pt x="218" y="92"/>
                  </a:lnTo>
                  <a:lnTo>
                    <a:pt x="219" y="91"/>
                  </a:lnTo>
                  <a:lnTo>
                    <a:pt x="218" y="91"/>
                  </a:lnTo>
                  <a:lnTo>
                    <a:pt x="216" y="90"/>
                  </a:lnTo>
                  <a:lnTo>
                    <a:pt x="214" y="88"/>
                  </a:lnTo>
                  <a:lnTo>
                    <a:pt x="211" y="84"/>
                  </a:lnTo>
                  <a:lnTo>
                    <a:pt x="210" y="83"/>
                  </a:lnTo>
                  <a:lnTo>
                    <a:pt x="210" y="82"/>
                  </a:lnTo>
                  <a:lnTo>
                    <a:pt x="209" y="80"/>
                  </a:lnTo>
                  <a:lnTo>
                    <a:pt x="209" y="79"/>
                  </a:lnTo>
                  <a:lnTo>
                    <a:pt x="209" y="77"/>
                  </a:lnTo>
                  <a:lnTo>
                    <a:pt x="210" y="76"/>
                  </a:lnTo>
                  <a:lnTo>
                    <a:pt x="212" y="75"/>
                  </a:lnTo>
                  <a:lnTo>
                    <a:pt x="229" y="76"/>
                  </a:lnTo>
                  <a:lnTo>
                    <a:pt x="235" y="75"/>
                  </a:lnTo>
                  <a:lnTo>
                    <a:pt x="241" y="73"/>
                  </a:lnTo>
                  <a:lnTo>
                    <a:pt x="242" y="71"/>
                  </a:lnTo>
                  <a:lnTo>
                    <a:pt x="244" y="69"/>
                  </a:lnTo>
                  <a:lnTo>
                    <a:pt x="245" y="67"/>
                  </a:lnTo>
                  <a:lnTo>
                    <a:pt x="246" y="67"/>
                  </a:lnTo>
                  <a:lnTo>
                    <a:pt x="248" y="67"/>
                  </a:lnTo>
                  <a:lnTo>
                    <a:pt x="257" y="66"/>
                  </a:lnTo>
                  <a:lnTo>
                    <a:pt x="260" y="65"/>
                  </a:lnTo>
                  <a:lnTo>
                    <a:pt x="267" y="61"/>
                  </a:lnTo>
                  <a:lnTo>
                    <a:pt x="269" y="60"/>
                  </a:lnTo>
                  <a:lnTo>
                    <a:pt x="271" y="60"/>
                  </a:lnTo>
                  <a:lnTo>
                    <a:pt x="272" y="59"/>
                  </a:lnTo>
                  <a:lnTo>
                    <a:pt x="273" y="60"/>
                  </a:lnTo>
                  <a:lnTo>
                    <a:pt x="281" y="63"/>
                  </a:lnTo>
                  <a:lnTo>
                    <a:pt x="281" y="62"/>
                  </a:lnTo>
                  <a:lnTo>
                    <a:pt x="280" y="58"/>
                  </a:lnTo>
                  <a:lnTo>
                    <a:pt x="280" y="56"/>
                  </a:lnTo>
                  <a:lnTo>
                    <a:pt x="281" y="54"/>
                  </a:lnTo>
                  <a:lnTo>
                    <a:pt x="282" y="53"/>
                  </a:lnTo>
                  <a:lnTo>
                    <a:pt x="287" y="50"/>
                  </a:lnTo>
                  <a:lnTo>
                    <a:pt x="290" y="49"/>
                  </a:lnTo>
                  <a:lnTo>
                    <a:pt x="292" y="48"/>
                  </a:lnTo>
                  <a:lnTo>
                    <a:pt x="295" y="49"/>
                  </a:lnTo>
                  <a:lnTo>
                    <a:pt x="296" y="49"/>
                  </a:lnTo>
                  <a:lnTo>
                    <a:pt x="297" y="49"/>
                  </a:lnTo>
                  <a:lnTo>
                    <a:pt x="298" y="49"/>
                  </a:lnTo>
                  <a:lnTo>
                    <a:pt x="299" y="44"/>
                  </a:lnTo>
                  <a:lnTo>
                    <a:pt x="299" y="44"/>
                  </a:lnTo>
                  <a:lnTo>
                    <a:pt x="301" y="43"/>
                  </a:lnTo>
                  <a:lnTo>
                    <a:pt x="302" y="43"/>
                  </a:lnTo>
                  <a:lnTo>
                    <a:pt x="308" y="41"/>
                  </a:lnTo>
                  <a:lnTo>
                    <a:pt x="311" y="40"/>
                  </a:lnTo>
                  <a:lnTo>
                    <a:pt x="314" y="38"/>
                  </a:lnTo>
                  <a:lnTo>
                    <a:pt x="314" y="36"/>
                  </a:lnTo>
                  <a:lnTo>
                    <a:pt x="320" y="28"/>
                  </a:lnTo>
                  <a:lnTo>
                    <a:pt x="322" y="24"/>
                  </a:lnTo>
                  <a:lnTo>
                    <a:pt x="322" y="20"/>
                  </a:lnTo>
                  <a:lnTo>
                    <a:pt x="322" y="17"/>
                  </a:lnTo>
                  <a:lnTo>
                    <a:pt x="322" y="14"/>
                  </a:lnTo>
                  <a:lnTo>
                    <a:pt x="322" y="11"/>
                  </a:lnTo>
                  <a:lnTo>
                    <a:pt x="321" y="10"/>
                  </a:lnTo>
                  <a:lnTo>
                    <a:pt x="321" y="8"/>
                  </a:lnTo>
                  <a:lnTo>
                    <a:pt x="322" y="5"/>
                  </a:lnTo>
                  <a:lnTo>
                    <a:pt x="322" y="2"/>
                  </a:lnTo>
                  <a:lnTo>
                    <a:pt x="323" y="0"/>
                  </a:lnTo>
                  <a:lnTo>
                    <a:pt x="0" y="0"/>
                  </a:lnTo>
                  <a:lnTo>
                    <a:pt x="2" y="3"/>
                  </a:lnTo>
                  <a:lnTo>
                    <a:pt x="4" y="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142">
              <a:extLst>
                <a:ext uri="{FF2B5EF4-FFF2-40B4-BE49-F238E27FC236}">
                  <a16:creationId xmlns:a16="http://schemas.microsoft.com/office/drawing/2014/main" id="{0D5E2C6C-B757-8F59-B403-0DC1297709C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81238" y="1779588"/>
              <a:ext cx="1446213" cy="1285875"/>
            </a:xfrm>
            <a:custGeom>
              <a:avLst/>
              <a:gdLst>
                <a:gd name="T0" fmla="*/ 7 w 911"/>
                <a:gd name="T1" fmla="*/ 115 h 810"/>
                <a:gd name="T2" fmla="*/ 22 w 911"/>
                <a:gd name="T3" fmla="*/ 272 h 810"/>
                <a:gd name="T4" fmla="*/ 22 w 911"/>
                <a:gd name="T5" fmla="*/ 786 h 810"/>
                <a:gd name="T6" fmla="*/ 189 w 911"/>
                <a:gd name="T7" fmla="*/ 809 h 810"/>
                <a:gd name="T8" fmla="*/ 364 w 911"/>
                <a:gd name="T9" fmla="*/ 809 h 810"/>
                <a:gd name="T10" fmla="*/ 501 w 911"/>
                <a:gd name="T11" fmla="*/ 791 h 810"/>
                <a:gd name="T12" fmla="*/ 609 w 911"/>
                <a:gd name="T13" fmla="*/ 809 h 810"/>
                <a:gd name="T14" fmla="*/ 911 w 911"/>
                <a:gd name="T15" fmla="*/ 807 h 810"/>
                <a:gd name="T16" fmla="*/ 874 w 911"/>
                <a:gd name="T17" fmla="*/ 774 h 810"/>
                <a:gd name="T18" fmla="*/ 828 w 911"/>
                <a:gd name="T19" fmla="*/ 742 h 810"/>
                <a:gd name="T20" fmla="*/ 811 w 911"/>
                <a:gd name="T21" fmla="*/ 702 h 810"/>
                <a:gd name="T22" fmla="*/ 807 w 911"/>
                <a:gd name="T23" fmla="*/ 651 h 810"/>
                <a:gd name="T24" fmla="*/ 820 w 911"/>
                <a:gd name="T25" fmla="*/ 646 h 810"/>
                <a:gd name="T26" fmla="*/ 778 w 911"/>
                <a:gd name="T27" fmla="*/ 594 h 810"/>
                <a:gd name="T28" fmla="*/ 747 w 911"/>
                <a:gd name="T29" fmla="*/ 530 h 810"/>
                <a:gd name="T30" fmla="*/ 692 w 911"/>
                <a:gd name="T31" fmla="*/ 429 h 810"/>
                <a:gd name="T32" fmla="*/ 687 w 911"/>
                <a:gd name="T33" fmla="*/ 396 h 810"/>
                <a:gd name="T34" fmla="*/ 671 w 911"/>
                <a:gd name="T35" fmla="*/ 364 h 810"/>
                <a:gd name="T36" fmla="*/ 664 w 911"/>
                <a:gd name="T37" fmla="*/ 342 h 810"/>
                <a:gd name="T38" fmla="*/ 665 w 911"/>
                <a:gd name="T39" fmla="*/ 332 h 810"/>
                <a:gd name="T40" fmla="*/ 639 w 911"/>
                <a:gd name="T41" fmla="*/ 301 h 810"/>
                <a:gd name="T42" fmla="*/ 618 w 911"/>
                <a:gd name="T43" fmla="*/ 271 h 810"/>
                <a:gd name="T44" fmla="*/ 595 w 911"/>
                <a:gd name="T45" fmla="*/ 222 h 810"/>
                <a:gd name="T46" fmla="*/ 573 w 911"/>
                <a:gd name="T47" fmla="*/ 176 h 810"/>
                <a:gd name="T48" fmla="*/ 589 w 911"/>
                <a:gd name="T49" fmla="*/ 145 h 810"/>
                <a:gd name="T50" fmla="*/ 598 w 911"/>
                <a:gd name="T51" fmla="*/ 169 h 810"/>
                <a:gd name="T52" fmla="*/ 607 w 911"/>
                <a:gd name="T53" fmla="*/ 196 h 810"/>
                <a:gd name="T54" fmla="*/ 631 w 911"/>
                <a:gd name="T55" fmla="*/ 226 h 810"/>
                <a:gd name="T56" fmla="*/ 637 w 911"/>
                <a:gd name="T57" fmla="*/ 260 h 810"/>
                <a:gd name="T58" fmla="*/ 663 w 911"/>
                <a:gd name="T59" fmla="*/ 290 h 810"/>
                <a:gd name="T60" fmla="*/ 684 w 911"/>
                <a:gd name="T61" fmla="*/ 319 h 810"/>
                <a:gd name="T62" fmla="*/ 712 w 911"/>
                <a:gd name="T63" fmla="*/ 333 h 810"/>
                <a:gd name="T64" fmla="*/ 726 w 911"/>
                <a:gd name="T65" fmla="*/ 317 h 810"/>
                <a:gd name="T66" fmla="*/ 729 w 911"/>
                <a:gd name="T67" fmla="*/ 282 h 810"/>
                <a:gd name="T68" fmla="*/ 741 w 911"/>
                <a:gd name="T69" fmla="*/ 247 h 810"/>
                <a:gd name="T70" fmla="*/ 749 w 911"/>
                <a:gd name="T71" fmla="*/ 214 h 810"/>
                <a:gd name="T72" fmla="*/ 758 w 911"/>
                <a:gd name="T73" fmla="*/ 191 h 810"/>
                <a:gd name="T74" fmla="*/ 735 w 911"/>
                <a:gd name="T75" fmla="*/ 103 h 810"/>
                <a:gd name="T76" fmla="*/ 653 w 911"/>
                <a:gd name="T77" fmla="*/ 45 h 810"/>
                <a:gd name="T78" fmla="*/ 636 w 911"/>
                <a:gd name="T79" fmla="*/ 51 h 810"/>
                <a:gd name="T80" fmla="*/ 624 w 911"/>
                <a:gd name="T81" fmla="*/ 43 h 810"/>
                <a:gd name="T82" fmla="*/ 622 w 911"/>
                <a:gd name="T83" fmla="*/ 52 h 810"/>
                <a:gd name="T84" fmla="*/ 601 w 911"/>
                <a:gd name="T85" fmla="*/ 53 h 810"/>
                <a:gd name="T86" fmla="*/ 565 w 911"/>
                <a:gd name="T87" fmla="*/ 31 h 810"/>
                <a:gd name="T88" fmla="*/ 560 w 911"/>
                <a:gd name="T89" fmla="*/ 46 h 810"/>
                <a:gd name="T90" fmla="*/ 551 w 911"/>
                <a:gd name="T91" fmla="*/ 49 h 810"/>
                <a:gd name="T92" fmla="*/ 548 w 911"/>
                <a:gd name="T93" fmla="*/ 41 h 810"/>
                <a:gd name="T94" fmla="*/ 539 w 911"/>
                <a:gd name="T95" fmla="*/ 36 h 810"/>
                <a:gd name="T96" fmla="*/ 532 w 911"/>
                <a:gd name="T97" fmla="*/ 27 h 810"/>
                <a:gd name="T98" fmla="*/ 535 w 911"/>
                <a:gd name="T99" fmla="*/ 16 h 810"/>
                <a:gd name="T100" fmla="*/ 527 w 911"/>
                <a:gd name="T101" fmla="*/ 15 h 810"/>
                <a:gd name="T102" fmla="*/ 478 w 911"/>
                <a:gd name="T103" fmla="*/ 12 h 810"/>
                <a:gd name="T104" fmla="*/ 459 w 911"/>
                <a:gd name="T105" fmla="*/ 20 h 810"/>
                <a:gd name="T106" fmla="*/ 443 w 911"/>
                <a:gd name="T107" fmla="*/ 19 h 810"/>
                <a:gd name="T108" fmla="*/ 423 w 911"/>
                <a:gd name="T109" fmla="*/ 13 h 810"/>
                <a:gd name="T110" fmla="*/ 416 w 911"/>
                <a:gd name="T111" fmla="*/ 35 h 810"/>
                <a:gd name="T112" fmla="*/ 400 w 911"/>
                <a:gd name="T113" fmla="*/ 30 h 810"/>
                <a:gd name="T114" fmla="*/ 339 w 911"/>
                <a:gd name="T115" fmla="*/ 71 h 810"/>
                <a:gd name="T116" fmla="*/ 271 w 911"/>
                <a:gd name="T117" fmla="*/ 52 h 810"/>
                <a:gd name="T118" fmla="*/ 217 w 911"/>
                <a:gd name="T119" fmla="*/ 40 h 810"/>
                <a:gd name="T120" fmla="*/ 186 w 911"/>
                <a:gd name="T121" fmla="*/ 24 h 810"/>
                <a:gd name="T122" fmla="*/ 55 w 911"/>
                <a:gd name="T123" fmla="*/ 12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11" h="810">
                  <a:moveTo>
                    <a:pt x="29" y="6"/>
                  </a:moveTo>
                  <a:lnTo>
                    <a:pt x="26" y="13"/>
                  </a:lnTo>
                  <a:lnTo>
                    <a:pt x="13" y="24"/>
                  </a:lnTo>
                  <a:lnTo>
                    <a:pt x="13" y="27"/>
                  </a:lnTo>
                  <a:lnTo>
                    <a:pt x="12" y="29"/>
                  </a:lnTo>
                  <a:lnTo>
                    <a:pt x="13" y="37"/>
                  </a:lnTo>
                  <a:lnTo>
                    <a:pt x="13" y="45"/>
                  </a:lnTo>
                  <a:lnTo>
                    <a:pt x="14" y="53"/>
                  </a:lnTo>
                  <a:lnTo>
                    <a:pt x="15" y="55"/>
                  </a:lnTo>
                  <a:lnTo>
                    <a:pt x="18" y="60"/>
                  </a:lnTo>
                  <a:lnTo>
                    <a:pt x="19" y="66"/>
                  </a:lnTo>
                  <a:lnTo>
                    <a:pt x="22" y="72"/>
                  </a:lnTo>
                  <a:lnTo>
                    <a:pt x="23" y="76"/>
                  </a:lnTo>
                  <a:lnTo>
                    <a:pt x="23" y="78"/>
                  </a:lnTo>
                  <a:lnTo>
                    <a:pt x="21" y="82"/>
                  </a:lnTo>
                  <a:lnTo>
                    <a:pt x="21" y="85"/>
                  </a:lnTo>
                  <a:lnTo>
                    <a:pt x="20" y="91"/>
                  </a:lnTo>
                  <a:lnTo>
                    <a:pt x="18" y="96"/>
                  </a:lnTo>
                  <a:lnTo>
                    <a:pt x="17" y="98"/>
                  </a:lnTo>
                  <a:lnTo>
                    <a:pt x="17" y="100"/>
                  </a:lnTo>
                  <a:lnTo>
                    <a:pt x="15" y="104"/>
                  </a:lnTo>
                  <a:lnTo>
                    <a:pt x="12" y="110"/>
                  </a:lnTo>
                  <a:lnTo>
                    <a:pt x="9" y="112"/>
                  </a:lnTo>
                  <a:lnTo>
                    <a:pt x="7" y="115"/>
                  </a:lnTo>
                  <a:lnTo>
                    <a:pt x="6" y="116"/>
                  </a:lnTo>
                  <a:lnTo>
                    <a:pt x="5" y="119"/>
                  </a:lnTo>
                  <a:lnTo>
                    <a:pt x="2" y="125"/>
                  </a:lnTo>
                  <a:lnTo>
                    <a:pt x="0" y="128"/>
                  </a:lnTo>
                  <a:lnTo>
                    <a:pt x="0" y="131"/>
                  </a:lnTo>
                  <a:lnTo>
                    <a:pt x="1" y="133"/>
                  </a:lnTo>
                  <a:lnTo>
                    <a:pt x="4" y="137"/>
                  </a:lnTo>
                  <a:lnTo>
                    <a:pt x="10" y="154"/>
                  </a:lnTo>
                  <a:lnTo>
                    <a:pt x="11" y="155"/>
                  </a:lnTo>
                  <a:lnTo>
                    <a:pt x="11" y="156"/>
                  </a:lnTo>
                  <a:lnTo>
                    <a:pt x="9" y="161"/>
                  </a:lnTo>
                  <a:lnTo>
                    <a:pt x="10" y="165"/>
                  </a:lnTo>
                  <a:lnTo>
                    <a:pt x="13" y="171"/>
                  </a:lnTo>
                  <a:lnTo>
                    <a:pt x="13" y="175"/>
                  </a:lnTo>
                  <a:lnTo>
                    <a:pt x="13" y="177"/>
                  </a:lnTo>
                  <a:lnTo>
                    <a:pt x="13" y="183"/>
                  </a:lnTo>
                  <a:lnTo>
                    <a:pt x="13" y="186"/>
                  </a:lnTo>
                  <a:lnTo>
                    <a:pt x="14" y="189"/>
                  </a:lnTo>
                  <a:lnTo>
                    <a:pt x="21" y="204"/>
                  </a:lnTo>
                  <a:lnTo>
                    <a:pt x="22" y="209"/>
                  </a:lnTo>
                  <a:lnTo>
                    <a:pt x="22" y="214"/>
                  </a:lnTo>
                  <a:lnTo>
                    <a:pt x="22" y="225"/>
                  </a:lnTo>
                  <a:lnTo>
                    <a:pt x="22" y="239"/>
                  </a:lnTo>
                  <a:lnTo>
                    <a:pt x="22" y="272"/>
                  </a:lnTo>
                  <a:lnTo>
                    <a:pt x="22" y="306"/>
                  </a:lnTo>
                  <a:lnTo>
                    <a:pt x="22" y="312"/>
                  </a:lnTo>
                  <a:lnTo>
                    <a:pt x="22" y="343"/>
                  </a:lnTo>
                  <a:lnTo>
                    <a:pt x="22" y="346"/>
                  </a:lnTo>
                  <a:lnTo>
                    <a:pt x="22" y="359"/>
                  </a:lnTo>
                  <a:lnTo>
                    <a:pt x="22" y="387"/>
                  </a:lnTo>
                  <a:lnTo>
                    <a:pt x="22" y="394"/>
                  </a:lnTo>
                  <a:lnTo>
                    <a:pt x="22" y="411"/>
                  </a:lnTo>
                  <a:lnTo>
                    <a:pt x="22" y="427"/>
                  </a:lnTo>
                  <a:lnTo>
                    <a:pt x="22" y="452"/>
                  </a:lnTo>
                  <a:lnTo>
                    <a:pt x="22" y="475"/>
                  </a:lnTo>
                  <a:lnTo>
                    <a:pt x="22" y="500"/>
                  </a:lnTo>
                  <a:lnTo>
                    <a:pt x="22" y="523"/>
                  </a:lnTo>
                  <a:lnTo>
                    <a:pt x="22" y="547"/>
                  </a:lnTo>
                  <a:lnTo>
                    <a:pt x="22" y="572"/>
                  </a:lnTo>
                  <a:lnTo>
                    <a:pt x="22" y="596"/>
                  </a:lnTo>
                  <a:lnTo>
                    <a:pt x="22" y="620"/>
                  </a:lnTo>
                  <a:lnTo>
                    <a:pt x="22" y="644"/>
                  </a:lnTo>
                  <a:lnTo>
                    <a:pt x="22" y="667"/>
                  </a:lnTo>
                  <a:lnTo>
                    <a:pt x="22" y="691"/>
                  </a:lnTo>
                  <a:lnTo>
                    <a:pt x="22" y="715"/>
                  </a:lnTo>
                  <a:lnTo>
                    <a:pt x="22" y="738"/>
                  </a:lnTo>
                  <a:lnTo>
                    <a:pt x="22" y="762"/>
                  </a:lnTo>
                  <a:lnTo>
                    <a:pt x="22" y="786"/>
                  </a:lnTo>
                  <a:lnTo>
                    <a:pt x="22" y="809"/>
                  </a:lnTo>
                  <a:lnTo>
                    <a:pt x="30" y="809"/>
                  </a:lnTo>
                  <a:lnTo>
                    <a:pt x="36" y="809"/>
                  </a:lnTo>
                  <a:lnTo>
                    <a:pt x="44" y="809"/>
                  </a:lnTo>
                  <a:lnTo>
                    <a:pt x="52" y="809"/>
                  </a:lnTo>
                  <a:lnTo>
                    <a:pt x="59" y="809"/>
                  </a:lnTo>
                  <a:lnTo>
                    <a:pt x="66" y="809"/>
                  </a:lnTo>
                  <a:lnTo>
                    <a:pt x="74" y="809"/>
                  </a:lnTo>
                  <a:lnTo>
                    <a:pt x="80" y="809"/>
                  </a:lnTo>
                  <a:lnTo>
                    <a:pt x="88" y="809"/>
                  </a:lnTo>
                  <a:lnTo>
                    <a:pt x="95" y="809"/>
                  </a:lnTo>
                  <a:lnTo>
                    <a:pt x="102" y="809"/>
                  </a:lnTo>
                  <a:lnTo>
                    <a:pt x="110" y="809"/>
                  </a:lnTo>
                  <a:lnTo>
                    <a:pt x="117" y="809"/>
                  </a:lnTo>
                  <a:lnTo>
                    <a:pt x="124" y="809"/>
                  </a:lnTo>
                  <a:lnTo>
                    <a:pt x="131" y="809"/>
                  </a:lnTo>
                  <a:lnTo>
                    <a:pt x="139" y="809"/>
                  </a:lnTo>
                  <a:lnTo>
                    <a:pt x="146" y="809"/>
                  </a:lnTo>
                  <a:lnTo>
                    <a:pt x="153" y="809"/>
                  </a:lnTo>
                  <a:lnTo>
                    <a:pt x="161" y="809"/>
                  </a:lnTo>
                  <a:lnTo>
                    <a:pt x="168" y="809"/>
                  </a:lnTo>
                  <a:lnTo>
                    <a:pt x="175" y="809"/>
                  </a:lnTo>
                  <a:lnTo>
                    <a:pt x="182" y="809"/>
                  </a:lnTo>
                  <a:lnTo>
                    <a:pt x="189" y="809"/>
                  </a:lnTo>
                  <a:lnTo>
                    <a:pt x="197" y="809"/>
                  </a:lnTo>
                  <a:lnTo>
                    <a:pt x="203" y="809"/>
                  </a:lnTo>
                  <a:lnTo>
                    <a:pt x="211" y="809"/>
                  </a:lnTo>
                  <a:lnTo>
                    <a:pt x="218" y="809"/>
                  </a:lnTo>
                  <a:lnTo>
                    <a:pt x="225" y="809"/>
                  </a:lnTo>
                  <a:lnTo>
                    <a:pt x="233" y="809"/>
                  </a:lnTo>
                  <a:lnTo>
                    <a:pt x="240" y="809"/>
                  </a:lnTo>
                  <a:lnTo>
                    <a:pt x="247" y="809"/>
                  </a:lnTo>
                  <a:lnTo>
                    <a:pt x="255" y="809"/>
                  </a:lnTo>
                  <a:lnTo>
                    <a:pt x="263" y="809"/>
                  </a:lnTo>
                  <a:lnTo>
                    <a:pt x="269" y="809"/>
                  </a:lnTo>
                  <a:lnTo>
                    <a:pt x="277" y="809"/>
                  </a:lnTo>
                  <a:lnTo>
                    <a:pt x="284" y="809"/>
                  </a:lnTo>
                  <a:lnTo>
                    <a:pt x="291" y="809"/>
                  </a:lnTo>
                  <a:lnTo>
                    <a:pt x="298" y="809"/>
                  </a:lnTo>
                  <a:lnTo>
                    <a:pt x="306" y="809"/>
                  </a:lnTo>
                  <a:lnTo>
                    <a:pt x="312" y="809"/>
                  </a:lnTo>
                  <a:lnTo>
                    <a:pt x="320" y="809"/>
                  </a:lnTo>
                  <a:lnTo>
                    <a:pt x="327" y="809"/>
                  </a:lnTo>
                  <a:lnTo>
                    <a:pt x="334" y="809"/>
                  </a:lnTo>
                  <a:lnTo>
                    <a:pt x="342" y="809"/>
                  </a:lnTo>
                  <a:lnTo>
                    <a:pt x="349" y="809"/>
                  </a:lnTo>
                  <a:lnTo>
                    <a:pt x="356" y="809"/>
                  </a:lnTo>
                  <a:lnTo>
                    <a:pt x="364" y="809"/>
                  </a:lnTo>
                  <a:lnTo>
                    <a:pt x="372" y="809"/>
                  </a:lnTo>
                  <a:lnTo>
                    <a:pt x="378" y="809"/>
                  </a:lnTo>
                  <a:lnTo>
                    <a:pt x="386" y="809"/>
                  </a:lnTo>
                  <a:lnTo>
                    <a:pt x="393" y="810"/>
                  </a:lnTo>
                  <a:lnTo>
                    <a:pt x="400" y="810"/>
                  </a:lnTo>
                  <a:lnTo>
                    <a:pt x="407" y="810"/>
                  </a:lnTo>
                  <a:lnTo>
                    <a:pt x="415" y="810"/>
                  </a:lnTo>
                  <a:lnTo>
                    <a:pt x="421" y="810"/>
                  </a:lnTo>
                  <a:lnTo>
                    <a:pt x="429" y="810"/>
                  </a:lnTo>
                  <a:lnTo>
                    <a:pt x="436" y="810"/>
                  </a:lnTo>
                  <a:lnTo>
                    <a:pt x="443" y="810"/>
                  </a:lnTo>
                  <a:lnTo>
                    <a:pt x="451" y="810"/>
                  </a:lnTo>
                  <a:lnTo>
                    <a:pt x="458" y="810"/>
                  </a:lnTo>
                  <a:lnTo>
                    <a:pt x="466" y="810"/>
                  </a:lnTo>
                  <a:lnTo>
                    <a:pt x="473" y="810"/>
                  </a:lnTo>
                  <a:lnTo>
                    <a:pt x="480" y="810"/>
                  </a:lnTo>
                  <a:lnTo>
                    <a:pt x="487" y="810"/>
                  </a:lnTo>
                  <a:lnTo>
                    <a:pt x="490" y="810"/>
                  </a:lnTo>
                  <a:lnTo>
                    <a:pt x="491" y="809"/>
                  </a:lnTo>
                  <a:lnTo>
                    <a:pt x="495" y="801"/>
                  </a:lnTo>
                  <a:lnTo>
                    <a:pt x="495" y="800"/>
                  </a:lnTo>
                  <a:lnTo>
                    <a:pt x="498" y="794"/>
                  </a:lnTo>
                  <a:lnTo>
                    <a:pt x="501" y="792"/>
                  </a:lnTo>
                  <a:lnTo>
                    <a:pt x="501" y="791"/>
                  </a:lnTo>
                  <a:lnTo>
                    <a:pt x="503" y="791"/>
                  </a:lnTo>
                  <a:lnTo>
                    <a:pt x="505" y="791"/>
                  </a:lnTo>
                  <a:lnTo>
                    <a:pt x="505" y="792"/>
                  </a:lnTo>
                  <a:lnTo>
                    <a:pt x="507" y="793"/>
                  </a:lnTo>
                  <a:lnTo>
                    <a:pt x="508" y="796"/>
                  </a:lnTo>
                  <a:lnTo>
                    <a:pt x="508" y="797"/>
                  </a:lnTo>
                  <a:lnTo>
                    <a:pt x="506" y="802"/>
                  </a:lnTo>
                  <a:lnTo>
                    <a:pt x="504" y="809"/>
                  </a:lnTo>
                  <a:lnTo>
                    <a:pt x="508" y="809"/>
                  </a:lnTo>
                  <a:lnTo>
                    <a:pt x="511" y="809"/>
                  </a:lnTo>
                  <a:lnTo>
                    <a:pt x="518" y="809"/>
                  </a:lnTo>
                  <a:lnTo>
                    <a:pt x="525" y="809"/>
                  </a:lnTo>
                  <a:lnTo>
                    <a:pt x="533" y="809"/>
                  </a:lnTo>
                  <a:lnTo>
                    <a:pt x="541" y="809"/>
                  </a:lnTo>
                  <a:lnTo>
                    <a:pt x="548" y="809"/>
                  </a:lnTo>
                  <a:lnTo>
                    <a:pt x="556" y="809"/>
                  </a:lnTo>
                  <a:lnTo>
                    <a:pt x="564" y="809"/>
                  </a:lnTo>
                  <a:lnTo>
                    <a:pt x="571" y="809"/>
                  </a:lnTo>
                  <a:lnTo>
                    <a:pt x="579" y="809"/>
                  </a:lnTo>
                  <a:lnTo>
                    <a:pt x="585" y="809"/>
                  </a:lnTo>
                  <a:lnTo>
                    <a:pt x="586" y="809"/>
                  </a:lnTo>
                  <a:lnTo>
                    <a:pt x="594" y="809"/>
                  </a:lnTo>
                  <a:lnTo>
                    <a:pt x="602" y="809"/>
                  </a:lnTo>
                  <a:lnTo>
                    <a:pt x="609" y="809"/>
                  </a:lnTo>
                  <a:lnTo>
                    <a:pt x="617" y="809"/>
                  </a:lnTo>
                  <a:lnTo>
                    <a:pt x="625" y="809"/>
                  </a:lnTo>
                  <a:lnTo>
                    <a:pt x="632" y="809"/>
                  </a:lnTo>
                  <a:lnTo>
                    <a:pt x="634" y="809"/>
                  </a:lnTo>
                  <a:lnTo>
                    <a:pt x="650" y="809"/>
                  </a:lnTo>
                  <a:lnTo>
                    <a:pt x="668" y="809"/>
                  </a:lnTo>
                  <a:lnTo>
                    <a:pt x="684" y="809"/>
                  </a:lnTo>
                  <a:lnTo>
                    <a:pt x="700" y="809"/>
                  </a:lnTo>
                  <a:lnTo>
                    <a:pt x="701" y="809"/>
                  </a:lnTo>
                  <a:lnTo>
                    <a:pt x="702" y="809"/>
                  </a:lnTo>
                  <a:lnTo>
                    <a:pt x="719" y="809"/>
                  </a:lnTo>
                  <a:lnTo>
                    <a:pt x="736" y="809"/>
                  </a:lnTo>
                  <a:lnTo>
                    <a:pt x="754" y="809"/>
                  </a:lnTo>
                  <a:lnTo>
                    <a:pt x="771" y="809"/>
                  </a:lnTo>
                  <a:lnTo>
                    <a:pt x="789" y="809"/>
                  </a:lnTo>
                  <a:lnTo>
                    <a:pt x="806" y="809"/>
                  </a:lnTo>
                  <a:lnTo>
                    <a:pt x="823" y="809"/>
                  </a:lnTo>
                  <a:lnTo>
                    <a:pt x="841" y="809"/>
                  </a:lnTo>
                  <a:lnTo>
                    <a:pt x="858" y="809"/>
                  </a:lnTo>
                  <a:lnTo>
                    <a:pt x="876" y="809"/>
                  </a:lnTo>
                  <a:lnTo>
                    <a:pt x="893" y="809"/>
                  </a:lnTo>
                  <a:lnTo>
                    <a:pt x="910" y="809"/>
                  </a:lnTo>
                  <a:lnTo>
                    <a:pt x="910" y="808"/>
                  </a:lnTo>
                  <a:lnTo>
                    <a:pt x="911" y="807"/>
                  </a:lnTo>
                  <a:lnTo>
                    <a:pt x="911" y="806"/>
                  </a:lnTo>
                  <a:lnTo>
                    <a:pt x="911" y="804"/>
                  </a:lnTo>
                  <a:lnTo>
                    <a:pt x="910" y="803"/>
                  </a:lnTo>
                  <a:lnTo>
                    <a:pt x="906" y="801"/>
                  </a:lnTo>
                  <a:lnTo>
                    <a:pt x="905" y="800"/>
                  </a:lnTo>
                  <a:lnTo>
                    <a:pt x="905" y="799"/>
                  </a:lnTo>
                  <a:lnTo>
                    <a:pt x="904" y="797"/>
                  </a:lnTo>
                  <a:lnTo>
                    <a:pt x="903" y="796"/>
                  </a:lnTo>
                  <a:lnTo>
                    <a:pt x="903" y="796"/>
                  </a:lnTo>
                  <a:lnTo>
                    <a:pt x="902" y="795"/>
                  </a:lnTo>
                  <a:lnTo>
                    <a:pt x="901" y="795"/>
                  </a:lnTo>
                  <a:lnTo>
                    <a:pt x="901" y="796"/>
                  </a:lnTo>
                  <a:lnTo>
                    <a:pt x="901" y="796"/>
                  </a:lnTo>
                  <a:lnTo>
                    <a:pt x="899" y="796"/>
                  </a:lnTo>
                  <a:lnTo>
                    <a:pt x="898" y="796"/>
                  </a:lnTo>
                  <a:lnTo>
                    <a:pt x="891" y="789"/>
                  </a:lnTo>
                  <a:lnTo>
                    <a:pt x="886" y="785"/>
                  </a:lnTo>
                  <a:lnTo>
                    <a:pt x="884" y="784"/>
                  </a:lnTo>
                  <a:lnTo>
                    <a:pt x="883" y="782"/>
                  </a:lnTo>
                  <a:lnTo>
                    <a:pt x="878" y="780"/>
                  </a:lnTo>
                  <a:lnTo>
                    <a:pt x="876" y="776"/>
                  </a:lnTo>
                  <a:lnTo>
                    <a:pt x="877" y="774"/>
                  </a:lnTo>
                  <a:lnTo>
                    <a:pt x="875" y="774"/>
                  </a:lnTo>
                  <a:lnTo>
                    <a:pt x="874" y="774"/>
                  </a:lnTo>
                  <a:lnTo>
                    <a:pt x="875" y="774"/>
                  </a:lnTo>
                  <a:lnTo>
                    <a:pt x="873" y="774"/>
                  </a:lnTo>
                  <a:lnTo>
                    <a:pt x="872" y="774"/>
                  </a:lnTo>
                  <a:lnTo>
                    <a:pt x="870" y="772"/>
                  </a:lnTo>
                  <a:lnTo>
                    <a:pt x="868" y="769"/>
                  </a:lnTo>
                  <a:lnTo>
                    <a:pt x="866" y="767"/>
                  </a:lnTo>
                  <a:lnTo>
                    <a:pt x="866" y="763"/>
                  </a:lnTo>
                  <a:lnTo>
                    <a:pt x="864" y="761"/>
                  </a:lnTo>
                  <a:lnTo>
                    <a:pt x="862" y="758"/>
                  </a:lnTo>
                  <a:lnTo>
                    <a:pt x="859" y="756"/>
                  </a:lnTo>
                  <a:lnTo>
                    <a:pt x="854" y="754"/>
                  </a:lnTo>
                  <a:lnTo>
                    <a:pt x="848" y="753"/>
                  </a:lnTo>
                  <a:lnTo>
                    <a:pt x="843" y="752"/>
                  </a:lnTo>
                  <a:lnTo>
                    <a:pt x="841" y="752"/>
                  </a:lnTo>
                  <a:lnTo>
                    <a:pt x="841" y="752"/>
                  </a:lnTo>
                  <a:lnTo>
                    <a:pt x="840" y="751"/>
                  </a:lnTo>
                  <a:lnTo>
                    <a:pt x="839" y="751"/>
                  </a:lnTo>
                  <a:lnTo>
                    <a:pt x="836" y="750"/>
                  </a:lnTo>
                  <a:lnTo>
                    <a:pt x="833" y="748"/>
                  </a:lnTo>
                  <a:lnTo>
                    <a:pt x="832" y="746"/>
                  </a:lnTo>
                  <a:lnTo>
                    <a:pt x="831" y="744"/>
                  </a:lnTo>
                  <a:lnTo>
                    <a:pt x="830" y="743"/>
                  </a:lnTo>
                  <a:lnTo>
                    <a:pt x="830" y="743"/>
                  </a:lnTo>
                  <a:lnTo>
                    <a:pt x="828" y="742"/>
                  </a:lnTo>
                  <a:lnTo>
                    <a:pt x="828" y="741"/>
                  </a:lnTo>
                  <a:lnTo>
                    <a:pt x="827" y="737"/>
                  </a:lnTo>
                  <a:lnTo>
                    <a:pt x="826" y="735"/>
                  </a:lnTo>
                  <a:lnTo>
                    <a:pt x="826" y="734"/>
                  </a:lnTo>
                  <a:lnTo>
                    <a:pt x="825" y="734"/>
                  </a:lnTo>
                  <a:lnTo>
                    <a:pt x="824" y="734"/>
                  </a:lnTo>
                  <a:lnTo>
                    <a:pt x="825" y="737"/>
                  </a:lnTo>
                  <a:lnTo>
                    <a:pt x="826" y="738"/>
                  </a:lnTo>
                  <a:lnTo>
                    <a:pt x="825" y="737"/>
                  </a:lnTo>
                  <a:lnTo>
                    <a:pt x="821" y="734"/>
                  </a:lnTo>
                  <a:lnTo>
                    <a:pt x="820" y="731"/>
                  </a:lnTo>
                  <a:lnTo>
                    <a:pt x="820" y="730"/>
                  </a:lnTo>
                  <a:lnTo>
                    <a:pt x="819" y="722"/>
                  </a:lnTo>
                  <a:lnTo>
                    <a:pt x="817" y="719"/>
                  </a:lnTo>
                  <a:lnTo>
                    <a:pt x="817" y="717"/>
                  </a:lnTo>
                  <a:lnTo>
                    <a:pt x="806" y="727"/>
                  </a:lnTo>
                  <a:lnTo>
                    <a:pt x="796" y="735"/>
                  </a:lnTo>
                  <a:lnTo>
                    <a:pt x="786" y="745"/>
                  </a:lnTo>
                  <a:lnTo>
                    <a:pt x="801" y="730"/>
                  </a:lnTo>
                  <a:lnTo>
                    <a:pt x="817" y="717"/>
                  </a:lnTo>
                  <a:lnTo>
                    <a:pt x="813" y="711"/>
                  </a:lnTo>
                  <a:lnTo>
                    <a:pt x="812" y="709"/>
                  </a:lnTo>
                  <a:lnTo>
                    <a:pt x="811" y="705"/>
                  </a:lnTo>
                  <a:lnTo>
                    <a:pt x="811" y="702"/>
                  </a:lnTo>
                  <a:lnTo>
                    <a:pt x="811" y="697"/>
                  </a:lnTo>
                  <a:lnTo>
                    <a:pt x="810" y="696"/>
                  </a:lnTo>
                  <a:lnTo>
                    <a:pt x="810" y="695"/>
                  </a:lnTo>
                  <a:lnTo>
                    <a:pt x="809" y="692"/>
                  </a:lnTo>
                  <a:lnTo>
                    <a:pt x="808" y="690"/>
                  </a:lnTo>
                  <a:lnTo>
                    <a:pt x="807" y="688"/>
                  </a:lnTo>
                  <a:lnTo>
                    <a:pt x="806" y="688"/>
                  </a:lnTo>
                  <a:lnTo>
                    <a:pt x="807" y="687"/>
                  </a:lnTo>
                  <a:lnTo>
                    <a:pt x="807" y="685"/>
                  </a:lnTo>
                  <a:lnTo>
                    <a:pt x="808" y="683"/>
                  </a:lnTo>
                  <a:lnTo>
                    <a:pt x="808" y="676"/>
                  </a:lnTo>
                  <a:lnTo>
                    <a:pt x="808" y="672"/>
                  </a:lnTo>
                  <a:lnTo>
                    <a:pt x="808" y="671"/>
                  </a:lnTo>
                  <a:lnTo>
                    <a:pt x="808" y="670"/>
                  </a:lnTo>
                  <a:lnTo>
                    <a:pt x="808" y="668"/>
                  </a:lnTo>
                  <a:lnTo>
                    <a:pt x="808" y="667"/>
                  </a:lnTo>
                  <a:lnTo>
                    <a:pt x="808" y="667"/>
                  </a:lnTo>
                  <a:lnTo>
                    <a:pt x="807" y="666"/>
                  </a:lnTo>
                  <a:lnTo>
                    <a:pt x="806" y="665"/>
                  </a:lnTo>
                  <a:lnTo>
                    <a:pt x="805" y="664"/>
                  </a:lnTo>
                  <a:lnTo>
                    <a:pt x="806" y="661"/>
                  </a:lnTo>
                  <a:lnTo>
                    <a:pt x="806" y="657"/>
                  </a:lnTo>
                  <a:lnTo>
                    <a:pt x="806" y="653"/>
                  </a:lnTo>
                  <a:lnTo>
                    <a:pt x="807" y="651"/>
                  </a:lnTo>
                  <a:lnTo>
                    <a:pt x="808" y="649"/>
                  </a:lnTo>
                  <a:lnTo>
                    <a:pt x="809" y="649"/>
                  </a:lnTo>
                  <a:lnTo>
                    <a:pt x="811" y="649"/>
                  </a:lnTo>
                  <a:lnTo>
                    <a:pt x="812" y="650"/>
                  </a:lnTo>
                  <a:lnTo>
                    <a:pt x="813" y="651"/>
                  </a:lnTo>
                  <a:lnTo>
                    <a:pt x="813" y="652"/>
                  </a:lnTo>
                  <a:lnTo>
                    <a:pt x="815" y="652"/>
                  </a:lnTo>
                  <a:lnTo>
                    <a:pt x="816" y="652"/>
                  </a:lnTo>
                  <a:lnTo>
                    <a:pt x="817" y="652"/>
                  </a:lnTo>
                  <a:lnTo>
                    <a:pt x="818" y="653"/>
                  </a:lnTo>
                  <a:lnTo>
                    <a:pt x="820" y="653"/>
                  </a:lnTo>
                  <a:lnTo>
                    <a:pt x="820" y="654"/>
                  </a:lnTo>
                  <a:lnTo>
                    <a:pt x="822" y="653"/>
                  </a:lnTo>
                  <a:lnTo>
                    <a:pt x="825" y="652"/>
                  </a:lnTo>
                  <a:lnTo>
                    <a:pt x="825" y="652"/>
                  </a:lnTo>
                  <a:lnTo>
                    <a:pt x="827" y="654"/>
                  </a:lnTo>
                  <a:lnTo>
                    <a:pt x="828" y="656"/>
                  </a:lnTo>
                  <a:lnTo>
                    <a:pt x="829" y="655"/>
                  </a:lnTo>
                  <a:lnTo>
                    <a:pt x="827" y="653"/>
                  </a:lnTo>
                  <a:lnTo>
                    <a:pt x="826" y="649"/>
                  </a:lnTo>
                  <a:lnTo>
                    <a:pt x="825" y="648"/>
                  </a:lnTo>
                  <a:lnTo>
                    <a:pt x="823" y="647"/>
                  </a:lnTo>
                  <a:lnTo>
                    <a:pt x="821" y="646"/>
                  </a:lnTo>
                  <a:lnTo>
                    <a:pt x="820" y="646"/>
                  </a:lnTo>
                  <a:lnTo>
                    <a:pt x="817" y="646"/>
                  </a:lnTo>
                  <a:lnTo>
                    <a:pt x="815" y="646"/>
                  </a:lnTo>
                  <a:lnTo>
                    <a:pt x="815" y="643"/>
                  </a:lnTo>
                  <a:lnTo>
                    <a:pt x="814" y="641"/>
                  </a:lnTo>
                  <a:lnTo>
                    <a:pt x="811" y="638"/>
                  </a:lnTo>
                  <a:lnTo>
                    <a:pt x="809" y="637"/>
                  </a:lnTo>
                  <a:lnTo>
                    <a:pt x="808" y="635"/>
                  </a:lnTo>
                  <a:lnTo>
                    <a:pt x="807" y="635"/>
                  </a:lnTo>
                  <a:lnTo>
                    <a:pt x="808" y="636"/>
                  </a:lnTo>
                  <a:lnTo>
                    <a:pt x="808" y="638"/>
                  </a:lnTo>
                  <a:lnTo>
                    <a:pt x="807" y="638"/>
                  </a:lnTo>
                  <a:lnTo>
                    <a:pt x="803" y="633"/>
                  </a:lnTo>
                  <a:lnTo>
                    <a:pt x="801" y="632"/>
                  </a:lnTo>
                  <a:lnTo>
                    <a:pt x="799" y="624"/>
                  </a:lnTo>
                  <a:lnTo>
                    <a:pt x="798" y="622"/>
                  </a:lnTo>
                  <a:lnTo>
                    <a:pt x="787" y="614"/>
                  </a:lnTo>
                  <a:lnTo>
                    <a:pt x="784" y="607"/>
                  </a:lnTo>
                  <a:lnTo>
                    <a:pt x="780" y="605"/>
                  </a:lnTo>
                  <a:lnTo>
                    <a:pt x="780" y="603"/>
                  </a:lnTo>
                  <a:lnTo>
                    <a:pt x="782" y="602"/>
                  </a:lnTo>
                  <a:lnTo>
                    <a:pt x="781" y="600"/>
                  </a:lnTo>
                  <a:lnTo>
                    <a:pt x="780" y="599"/>
                  </a:lnTo>
                  <a:lnTo>
                    <a:pt x="779" y="596"/>
                  </a:lnTo>
                  <a:lnTo>
                    <a:pt x="778" y="594"/>
                  </a:lnTo>
                  <a:lnTo>
                    <a:pt x="778" y="593"/>
                  </a:lnTo>
                  <a:lnTo>
                    <a:pt x="777" y="586"/>
                  </a:lnTo>
                  <a:lnTo>
                    <a:pt x="775" y="584"/>
                  </a:lnTo>
                  <a:lnTo>
                    <a:pt x="773" y="582"/>
                  </a:lnTo>
                  <a:lnTo>
                    <a:pt x="771" y="582"/>
                  </a:lnTo>
                  <a:lnTo>
                    <a:pt x="770" y="581"/>
                  </a:lnTo>
                  <a:lnTo>
                    <a:pt x="770" y="580"/>
                  </a:lnTo>
                  <a:lnTo>
                    <a:pt x="770" y="579"/>
                  </a:lnTo>
                  <a:lnTo>
                    <a:pt x="770" y="578"/>
                  </a:lnTo>
                  <a:lnTo>
                    <a:pt x="770" y="574"/>
                  </a:lnTo>
                  <a:lnTo>
                    <a:pt x="770" y="572"/>
                  </a:lnTo>
                  <a:lnTo>
                    <a:pt x="768" y="570"/>
                  </a:lnTo>
                  <a:lnTo>
                    <a:pt x="766" y="570"/>
                  </a:lnTo>
                  <a:lnTo>
                    <a:pt x="765" y="567"/>
                  </a:lnTo>
                  <a:lnTo>
                    <a:pt x="765" y="564"/>
                  </a:lnTo>
                  <a:lnTo>
                    <a:pt x="759" y="554"/>
                  </a:lnTo>
                  <a:lnTo>
                    <a:pt x="756" y="547"/>
                  </a:lnTo>
                  <a:lnTo>
                    <a:pt x="754" y="544"/>
                  </a:lnTo>
                  <a:lnTo>
                    <a:pt x="753" y="539"/>
                  </a:lnTo>
                  <a:lnTo>
                    <a:pt x="752" y="539"/>
                  </a:lnTo>
                  <a:lnTo>
                    <a:pt x="751" y="537"/>
                  </a:lnTo>
                  <a:lnTo>
                    <a:pt x="751" y="536"/>
                  </a:lnTo>
                  <a:lnTo>
                    <a:pt x="747" y="531"/>
                  </a:lnTo>
                  <a:lnTo>
                    <a:pt x="747" y="530"/>
                  </a:lnTo>
                  <a:lnTo>
                    <a:pt x="746" y="525"/>
                  </a:lnTo>
                  <a:lnTo>
                    <a:pt x="744" y="522"/>
                  </a:lnTo>
                  <a:lnTo>
                    <a:pt x="742" y="518"/>
                  </a:lnTo>
                  <a:lnTo>
                    <a:pt x="736" y="505"/>
                  </a:lnTo>
                  <a:lnTo>
                    <a:pt x="735" y="504"/>
                  </a:lnTo>
                  <a:lnTo>
                    <a:pt x="733" y="500"/>
                  </a:lnTo>
                  <a:lnTo>
                    <a:pt x="728" y="493"/>
                  </a:lnTo>
                  <a:lnTo>
                    <a:pt x="727" y="492"/>
                  </a:lnTo>
                  <a:lnTo>
                    <a:pt x="726" y="490"/>
                  </a:lnTo>
                  <a:lnTo>
                    <a:pt x="720" y="482"/>
                  </a:lnTo>
                  <a:lnTo>
                    <a:pt x="717" y="475"/>
                  </a:lnTo>
                  <a:lnTo>
                    <a:pt x="715" y="470"/>
                  </a:lnTo>
                  <a:lnTo>
                    <a:pt x="708" y="455"/>
                  </a:lnTo>
                  <a:lnTo>
                    <a:pt x="707" y="453"/>
                  </a:lnTo>
                  <a:lnTo>
                    <a:pt x="706" y="452"/>
                  </a:lnTo>
                  <a:lnTo>
                    <a:pt x="704" y="449"/>
                  </a:lnTo>
                  <a:lnTo>
                    <a:pt x="703" y="446"/>
                  </a:lnTo>
                  <a:lnTo>
                    <a:pt x="700" y="439"/>
                  </a:lnTo>
                  <a:lnTo>
                    <a:pt x="700" y="437"/>
                  </a:lnTo>
                  <a:lnTo>
                    <a:pt x="697" y="433"/>
                  </a:lnTo>
                  <a:lnTo>
                    <a:pt x="696" y="431"/>
                  </a:lnTo>
                  <a:lnTo>
                    <a:pt x="695" y="430"/>
                  </a:lnTo>
                  <a:lnTo>
                    <a:pt x="694" y="429"/>
                  </a:lnTo>
                  <a:lnTo>
                    <a:pt x="692" y="429"/>
                  </a:lnTo>
                  <a:lnTo>
                    <a:pt x="692" y="428"/>
                  </a:lnTo>
                  <a:lnTo>
                    <a:pt x="691" y="425"/>
                  </a:lnTo>
                  <a:lnTo>
                    <a:pt x="692" y="420"/>
                  </a:lnTo>
                  <a:lnTo>
                    <a:pt x="692" y="418"/>
                  </a:lnTo>
                  <a:lnTo>
                    <a:pt x="692" y="416"/>
                  </a:lnTo>
                  <a:lnTo>
                    <a:pt x="692" y="415"/>
                  </a:lnTo>
                  <a:lnTo>
                    <a:pt x="692" y="413"/>
                  </a:lnTo>
                  <a:lnTo>
                    <a:pt x="692" y="413"/>
                  </a:lnTo>
                  <a:lnTo>
                    <a:pt x="692" y="411"/>
                  </a:lnTo>
                  <a:lnTo>
                    <a:pt x="692" y="411"/>
                  </a:lnTo>
                  <a:lnTo>
                    <a:pt x="693" y="412"/>
                  </a:lnTo>
                  <a:lnTo>
                    <a:pt x="694" y="412"/>
                  </a:lnTo>
                  <a:lnTo>
                    <a:pt x="695" y="411"/>
                  </a:lnTo>
                  <a:lnTo>
                    <a:pt x="695" y="410"/>
                  </a:lnTo>
                  <a:lnTo>
                    <a:pt x="694" y="407"/>
                  </a:lnTo>
                  <a:lnTo>
                    <a:pt x="694" y="406"/>
                  </a:lnTo>
                  <a:lnTo>
                    <a:pt x="693" y="406"/>
                  </a:lnTo>
                  <a:lnTo>
                    <a:pt x="692" y="406"/>
                  </a:lnTo>
                  <a:lnTo>
                    <a:pt x="692" y="405"/>
                  </a:lnTo>
                  <a:lnTo>
                    <a:pt x="692" y="404"/>
                  </a:lnTo>
                  <a:lnTo>
                    <a:pt x="691" y="401"/>
                  </a:lnTo>
                  <a:lnTo>
                    <a:pt x="690" y="399"/>
                  </a:lnTo>
                  <a:lnTo>
                    <a:pt x="688" y="398"/>
                  </a:lnTo>
                  <a:lnTo>
                    <a:pt x="687" y="396"/>
                  </a:lnTo>
                  <a:lnTo>
                    <a:pt x="687" y="395"/>
                  </a:lnTo>
                  <a:lnTo>
                    <a:pt x="689" y="395"/>
                  </a:lnTo>
                  <a:lnTo>
                    <a:pt x="688" y="393"/>
                  </a:lnTo>
                  <a:lnTo>
                    <a:pt x="687" y="391"/>
                  </a:lnTo>
                  <a:lnTo>
                    <a:pt x="685" y="390"/>
                  </a:lnTo>
                  <a:lnTo>
                    <a:pt x="684" y="390"/>
                  </a:lnTo>
                  <a:lnTo>
                    <a:pt x="683" y="389"/>
                  </a:lnTo>
                  <a:lnTo>
                    <a:pt x="683" y="387"/>
                  </a:lnTo>
                  <a:lnTo>
                    <a:pt x="683" y="385"/>
                  </a:lnTo>
                  <a:lnTo>
                    <a:pt x="682" y="384"/>
                  </a:lnTo>
                  <a:lnTo>
                    <a:pt x="682" y="383"/>
                  </a:lnTo>
                  <a:lnTo>
                    <a:pt x="683" y="383"/>
                  </a:lnTo>
                  <a:lnTo>
                    <a:pt x="683" y="382"/>
                  </a:lnTo>
                  <a:lnTo>
                    <a:pt x="684" y="382"/>
                  </a:lnTo>
                  <a:lnTo>
                    <a:pt x="684" y="379"/>
                  </a:lnTo>
                  <a:lnTo>
                    <a:pt x="684" y="378"/>
                  </a:lnTo>
                  <a:lnTo>
                    <a:pt x="682" y="376"/>
                  </a:lnTo>
                  <a:lnTo>
                    <a:pt x="681" y="375"/>
                  </a:lnTo>
                  <a:lnTo>
                    <a:pt x="677" y="374"/>
                  </a:lnTo>
                  <a:lnTo>
                    <a:pt x="675" y="372"/>
                  </a:lnTo>
                  <a:lnTo>
                    <a:pt x="672" y="369"/>
                  </a:lnTo>
                  <a:lnTo>
                    <a:pt x="671" y="368"/>
                  </a:lnTo>
                  <a:lnTo>
                    <a:pt x="671" y="366"/>
                  </a:lnTo>
                  <a:lnTo>
                    <a:pt x="671" y="364"/>
                  </a:lnTo>
                  <a:lnTo>
                    <a:pt x="670" y="363"/>
                  </a:lnTo>
                  <a:lnTo>
                    <a:pt x="669" y="361"/>
                  </a:lnTo>
                  <a:lnTo>
                    <a:pt x="668" y="360"/>
                  </a:lnTo>
                  <a:lnTo>
                    <a:pt x="668" y="359"/>
                  </a:lnTo>
                  <a:lnTo>
                    <a:pt x="668" y="358"/>
                  </a:lnTo>
                  <a:lnTo>
                    <a:pt x="668" y="357"/>
                  </a:lnTo>
                  <a:lnTo>
                    <a:pt x="667" y="356"/>
                  </a:lnTo>
                  <a:lnTo>
                    <a:pt x="663" y="354"/>
                  </a:lnTo>
                  <a:lnTo>
                    <a:pt x="662" y="353"/>
                  </a:lnTo>
                  <a:lnTo>
                    <a:pt x="662" y="352"/>
                  </a:lnTo>
                  <a:lnTo>
                    <a:pt x="662" y="351"/>
                  </a:lnTo>
                  <a:lnTo>
                    <a:pt x="662" y="351"/>
                  </a:lnTo>
                  <a:lnTo>
                    <a:pt x="663" y="351"/>
                  </a:lnTo>
                  <a:lnTo>
                    <a:pt x="661" y="347"/>
                  </a:lnTo>
                  <a:lnTo>
                    <a:pt x="660" y="345"/>
                  </a:lnTo>
                  <a:lnTo>
                    <a:pt x="658" y="344"/>
                  </a:lnTo>
                  <a:lnTo>
                    <a:pt x="659" y="343"/>
                  </a:lnTo>
                  <a:lnTo>
                    <a:pt x="660" y="342"/>
                  </a:lnTo>
                  <a:lnTo>
                    <a:pt x="661" y="342"/>
                  </a:lnTo>
                  <a:lnTo>
                    <a:pt x="662" y="342"/>
                  </a:lnTo>
                  <a:lnTo>
                    <a:pt x="664" y="343"/>
                  </a:lnTo>
                  <a:lnTo>
                    <a:pt x="665" y="344"/>
                  </a:lnTo>
                  <a:lnTo>
                    <a:pt x="665" y="343"/>
                  </a:lnTo>
                  <a:lnTo>
                    <a:pt x="664" y="342"/>
                  </a:lnTo>
                  <a:lnTo>
                    <a:pt x="663" y="342"/>
                  </a:lnTo>
                  <a:lnTo>
                    <a:pt x="661" y="340"/>
                  </a:lnTo>
                  <a:lnTo>
                    <a:pt x="661" y="339"/>
                  </a:lnTo>
                  <a:lnTo>
                    <a:pt x="661" y="338"/>
                  </a:lnTo>
                  <a:lnTo>
                    <a:pt x="662" y="337"/>
                  </a:lnTo>
                  <a:lnTo>
                    <a:pt x="662" y="335"/>
                  </a:lnTo>
                  <a:lnTo>
                    <a:pt x="662" y="335"/>
                  </a:lnTo>
                  <a:lnTo>
                    <a:pt x="661" y="335"/>
                  </a:lnTo>
                  <a:lnTo>
                    <a:pt x="661" y="335"/>
                  </a:lnTo>
                  <a:lnTo>
                    <a:pt x="660" y="335"/>
                  </a:lnTo>
                  <a:lnTo>
                    <a:pt x="659" y="335"/>
                  </a:lnTo>
                  <a:lnTo>
                    <a:pt x="659" y="334"/>
                  </a:lnTo>
                  <a:lnTo>
                    <a:pt x="658" y="332"/>
                  </a:lnTo>
                  <a:lnTo>
                    <a:pt x="656" y="331"/>
                  </a:lnTo>
                  <a:lnTo>
                    <a:pt x="656" y="329"/>
                  </a:lnTo>
                  <a:lnTo>
                    <a:pt x="656" y="328"/>
                  </a:lnTo>
                  <a:lnTo>
                    <a:pt x="656" y="327"/>
                  </a:lnTo>
                  <a:lnTo>
                    <a:pt x="657" y="327"/>
                  </a:lnTo>
                  <a:lnTo>
                    <a:pt x="659" y="328"/>
                  </a:lnTo>
                  <a:lnTo>
                    <a:pt x="661" y="328"/>
                  </a:lnTo>
                  <a:lnTo>
                    <a:pt x="662" y="330"/>
                  </a:lnTo>
                  <a:lnTo>
                    <a:pt x="663" y="332"/>
                  </a:lnTo>
                  <a:lnTo>
                    <a:pt x="664" y="332"/>
                  </a:lnTo>
                  <a:lnTo>
                    <a:pt x="665" y="332"/>
                  </a:lnTo>
                  <a:lnTo>
                    <a:pt x="665" y="331"/>
                  </a:lnTo>
                  <a:lnTo>
                    <a:pt x="664" y="329"/>
                  </a:lnTo>
                  <a:lnTo>
                    <a:pt x="664" y="328"/>
                  </a:lnTo>
                  <a:lnTo>
                    <a:pt x="664" y="327"/>
                  </a:lnTo>
                  <a:lnTo>
                    <a:pt x="664" y="327"/>
                  </a:lnTo>
                  <a:lnTo>
                    <a:pt x="662" y="323"/>
                  </a:lnTo>
                  <a:lnTo>
                    <a:pt x="661" y="322"/>
                  </a:lnTo>
                  <a:lnTo>
                    <a:pt x="661" y="322"/>
                  </a:lnTo>
                  <a:lnTo>
                    <a:pt x="659" y="318"/>
                  </a:lnTo>
                  <a:lnTo>
                    <a:pt x="653" y="313"/>
                  </a:lnTo>
                  <a:lnTo>
                    <a:pt x="650" y="312"/>
                  </a:lnTo>
                  <a:lnTo>
                    <a:pt x="649" y="311"/>
                  </a:lnTo>
                  <a:lnTo>
                    <a:pt x="648" y="310"/>
                  </a:lnTo>
                  <a:lnTo>
                    <a:pt x="647" y="310"/>
                  </a:lnTo>
                  <a:lnTo>
                    <a:pt x="646" y="310"/>
                  </a:lnTo>
                  <a:lnTo>
                    <a:pt x="646" y="309"/>
                  </a:lnTo>
                  <a:lnTo>
                    <a:pt x="646" y="308"/>
                  </a:lnTo>
                  <a:lnTo>
                    <a:pt x="646" y="307"/>
                  </a:lnTo>
                  <a:lnTo>
                    <a:pt x="645" y="306"/>
                  </a:lnTo>
                  <a:lnTo>
                    <a:pt x="642" y="304"/>
                  </a:lnTo>
                  <a:lnTo>
                    <a:pt x="640" y="303"/>
                  </a:lnTo>
                  <a:lnTo>
                    <a:pt x="639" y="303"/>
                  </a:lnTo>
                  <a:lnTo>
                    <a:pt x="639" y="302"/>
                  </a:lnTo>
                  <a:lnTo>
                    <a:pt x="639" y="301"/>
                  </a:lnTo>
                  <a:lnTo>
                    <a:pt x="638" y="300"/>
                  </a:lnTo>
                  <a:lnTo>
                    <a:pt x="638" y="299"/>
                  </a:lnTo>
                  <a:lnTo>
                    <a:pt x="637" y="299"/>
                  </a:lnTo>
                  <a:lnTo>
                    <a:pt x="637" y="298"/>
                  </a:lnTo>
                  <a:lnTo>
                    <a:pt x="636" y="296"/>
                  </a:lnTo>
                  <a:lnTo>
                    <a:pt x="632" y="293"/>
                  </a:lnTo>
                  <a:lnTo>
                    <a:pt x="630" y="290"/>
                  </a:lnTo>
                  <a:lnTo>
                    <a:pt x="629" y="290"/>
                  </a:lnTo>
                  <a:lnTo>
                    <a:pt x="629" y="289"/>
                  </a:lnTo>
                  <a:lnTo>
                    <a:pt x="629" y="288"/>
                  </a:lnTo>
                  <a:lnTo>
                    <a:pt x="629" y="287"/>
                  </a:lnTo>
                  <a:lnTo>
                    <a:pt x="629" y="287"/>
                  </a:lnTo>
                  <a:lnTo>
                    <a:pt x="629" y="285"/>
                  </a:lnTo>
                  <a:lnTo>
                    <a:pt x="628" y="283"/>
                  </a:lnTo>
                  <a:lnTo>
                    <a:pt x="624" y="280"/>
                  </a:lnTo>
                  <a:lnTo>
                    <a:pt x="625" y="280"/>
                  </a:lnTo>
                  <a:lnTo>
                    <a:pt x="624" y="280"/>
                  </a:lnTo>
                  <a:lnTo>
                    <a:pt x="622" y="275"/>
                  </a:lnTo>
                  <a:lnTo>
                    <a:pt x="622" y="273"/>
                  </a:lnTo>
                  <a:lnTo>
                    <a:pt x="621" y="273"/>
                  </a:lnTo>
                  <a:lnTo>
                    <a:pt x="621" y="272"/>
                  </a:lnTo>
                  <a:lnTo>
                    <a:pt x="620" y="272"/>
                  </a:lnTo>
                  <a:lnTo>
                    <a:pt x="619" y="272"/>
                  </a:lnTo>
                  <a:lnTo>
                    <a:pt x="618" y="271"/>
                  </a:lnTo>
                  <a:lnTo>
                    <a:pt x="617" y="269"/>
                  </a:lnTo>
                  <a:lnTo>
                    <a:pt x="615" y="267"/>
                  </a:lnTo>
                  <a:lnTo>
                    <a:pt x="612" y="265"/>
                  </a:lnTo>
                  <a:lnTo>
                    <a:pt x="611" y="265"/>
                  </a:lnTo>
                  <a:lnTo>
                    <a:pt x="610" y="264"/>
                  </a:lnTo>
                  <a:lnTo>
                    <a:pt x="607" y="251"/>
                  </a:lnTo>
                  <a:lnTo>
                    <a:pt x="606" y="249"/>
                  </a:lnTo>
                  <a:lnTo>
                    <a:pt x="605" y="247"/>
                  </a:lnTo>
                  <a:lnTo>
                    <a:pt x="602" y="246"/>
                  </a:lnTo>
                  <a:lnTo>
                    <a:pt x="598" y="241"/>
                  </a:lnTo>
                  <a:lnTo>
                    <a:pt x="597" y="240"/>
                  </a:lnTo>
                  <a:lnTo>
                    <a:pt x="597" y="239"/>
                  </a:lnTo>
                  <a:lnTo>
                    <a:pt x="597" y="237"/>
                  </a:lnTo>
                  <a:lnTo>
                    <a:pt x="596" y="236"/>
                  </a:lnTo>
                  <a:lnTo>
                    <a:pt x="596" y="235"/>
                  </a:lnTo>
                  <a:lnTo>
                    <a:pt x="593" y="233"/>
                  </a:lnTo>
                  <a:lnTo>
                    <a:pt x="592" y="232"/>
                  </a:lnTo>
                  <a:lnTo>
                    <a:pt x="592" y="229"/>
                  </a:lnTo>
                  <a:lnTo>
                    <a:pt x="593" y="226"/>
                  </a:lnTo>
                  <a:lnTo>
                    <a:pt x="592" y="225"/>
                  </a:lnTo>
                  <a:lnTo>
                    <a:pt x="593" y="225"/>
                  </a:lnTo>
                  <a:lnTo>
                    <a:pt x="593" y="224"/>
                  </a:lnTo>
                  <a:lnTo>
                    <a:pt x="594" y="223"/>
                  </a:lnTo>
                  <a:lnTo>
                    <a:pt x="595" y="222"/>
                  </a:lnTo>
                  <a:lnTo>
                    <a:pt x="595" y="219"/>
                  </a:lnTo>
                  <a:lnTo>
                    <a:pt x="595" y="218"/>
                  </a:lnTo>
                  <a:lnTo>
                    <a:pt x="593" y="210"/>
                  </a:lnTo>
                  <a:lnTo>
                    <a:pt x="593" y="209"/>
                  </a:lnTo>
                  <a:lnTo>
                    <a:pt x="593" y="209"/>
                  </a:lnTo>
                  <a:lnTo>
                    <a:pt x="592" y="207"/>
                  </a:lnTo>
                  <a:lnTo>
                    <a:pt x="591" y="204"/>
                  </a:lnTo>
                  <a:lnTo>
                    <a:pt x="590" y="202"/>
                  </a:lnTo>
                  <a:lnTo>
                    <a:pt x="590" y="199"/>
                  </a:lnTo>
                  <a:lnTo>
                    <a:pt x="589" y="197"/>
                  </a:lnTo>
                  <a:lnTo>
                    <a:pt x="587" y="196"/>
                  </a:lnTo>
                  <a:lnTo>
                    <a:pt x="586" y="194"/>
                  </a:lnTo>
                  <a:lnTo>
                    <a:pt x="583" y="192"/>
                  </a:lnTo>
                  <a:lnTo>
                    <a:pt x="580" y="188"/>
                  </a:lnTo>
                  <a:lnTo>
                    <a:pt x="579" y="187"/>
                  </a:lnTo>
                  <a:lnTo>
                    <a:pt x="575" y="185"/>
                  </a:lnTo>
                  <a:lnTo>
                    <a:pt x="574" y="184"/>
                  </a:lnTo>
                  <a:lnTo>
                    <a:pt x="574" y="181"/>
                  </a:lnTo>
                  <a:lnTo>
                    <a:pt x="573" y="180"/>
                  </a:lnTo>
                  <a:lnTo>
                    <a:pt x="572" y="179"/>
                  </a:lnTo>
                  <a:lnTo>
                    <a:pt x="571" y="178"/>
                  </a:lnTo>
                  <a:lnTo>
                    <a:pt x="571" y="178"/>
                  </a:lnTo>
                  <a:lnTo>
                    <a:pt x="572" y="177"/>
                  </a:lnTo>
                  <a:lnTo>
                    <a:pt x="573" y="176"/>
                  </a:lnTo>
                  <a:lnTo>
                    <a:pt x="573" y="172"/>
                  </a:lnTo>
                  <a:lnTo>
                    <a:pt x="573" y="170"/>
                  </a:lnTo>
                  <a:lnTo>
                    <a:pt x="575" y="167"/>
                  </a:lnTo>
                  <a:lnTo>
                    <a:pt x="576" y="166"/>
                  </a:lnTo>
                  <a:lnTo>
                    <a:pt x="576" y="165"/>
                  </a:lnTo>
                  <a:lnTo>
                    <a:pt x="583" y="155"/>
                  </a:lnTo>
                  <a:lnTo>
                    <a:pt x="584" y="155"/>
                  </a:lnTo>
                  <a:lnTo>
                    <a:pt x="583" y="155"/>
                  </a:lnTo>
                  <a:lnTo>
                    <a:pt x="582" y="155"/>
                  </a:lnTo>
                  <a:lnTo>
                    <a:pt x="581" y="153"/>
                  </a:lnTo>
                  <a:lnTo>
                    <a:pt x="581" y="151"/>
                  </a:lnTo>
                  <a:lnTo>
                    <a:pt x="582" y="150"/>
                  </a:lnTo>
                  <a:lnTo>
                    <a:pt x="583" y="148"/>
                  </a:lnTo>
                  <a:lnTo>
                    <a:pt x="584" y="147"/>
                  </a:lnTo>
                  <a:lnTo>
                    <a:pt x="586" y="147"/>
                  </a:lnTo>
                  <a:lnTo>
                    <a:pt x="586" y="147"/>
                  </a:lnTo>
                  <a:lnTo>
                    <a:pt x="587" y="147"/>
                  </a:lnTo>
                  <a:lnTo>
                    <a:pt x="588" y="147"/>
                  </a:lnTo>
                  <a:lnTo>
                    <a:pt x="588" y="147"/>
                  </a:lnTo>
                  <a:lnTo>
                    <a:pt x="587" y="146"/>
                  </a:lnTo>
                  <a:lnTo>
                    <a:pt x="587" y="145"/>
                  </a:lnTo>
                  <a:lnTo>
                    <a:pt x="589" y="143"/>
                  </a:lnTo>
                  <a:lnTo>
                    <a:pt x="589" y="144"/>
                  </a:lnTo>
                  <a:lnTo>
                    <a:pt x="589" y="145"/>
                  </a:lnTo>
                  <a:lnTo>
                    <a:pt x="588" y="145"/>
                  </a:lnTo>
                  <a:lnTo>
                    <a:pt x="588" y="146"/>
                  </a:lnTo>
                  <a:lnTo>
                    <a:pt x="588" y="147"/>
                  </a:lnTo>
                  <a:lnTo>
                    <a:pt x="589" y="147"/>
                  </a:lnTo>
                  <a:lnTo>
                    <a:pt x="590" y="147"/>
                  </a:lnTo>
                  <a:lnTo>
                    <a:pt x="590" y="148"/>
                  </a:lnTo>
                  <a:lnTo>
                    <a:pt x="590" y="149"/>
                  </a:lnTo>
                  <a:lnTo>
                    <a:pt x="589" y="149"/>
                  </a:lnTo>
                  <a:lnTo>
                    <a:pt x="589" y="150"/>
                  </a:lnTo>
                  <a:lnTo>
                    <a:pt x="591" y="153"/>
                  </a:lnTo>
                  <a:lnTo>
                    <a:pt x="592" y="155"/>
                  </a:lnTo>
                  <a:lnTo>
                    <a:pt x="592" y="156"/>
                  </a:lnTo>
                  <a:lnTo>
                    <a:pt x="592" y="157"/>
                  </a:lnTo>
                  <a:lnTo>
                    <a:pt x="591" y="158"/>
                  </a:lnTo>
                  <a:lnTo>
                    <a:pt x="590" y="159"/>
                  </a:lnTo>
                  <a:lnTo>
                    <a:pt x="592" y="159"/>
                  </a:lnTo>
                  <a:lnTo>
                    <a:pt x="594" y="162"/>
                  </a:lnTo>
                  <a:lnTo>
                    <a:pt x="595" y="162"/>
                  </a:lnTo>
                  <a:lnTo>
                    <a:pt x="595" y="162"/>
                  </a:lnTo>
                  <a:lnTo>
                    <a:pt x="597" y="165"/>
                  </a:lnTo>
                  <a:lnTo>
                    <a:pt x="598" y="166"/>
                  </a:lnTo>
                  <a:lnTo>
                    <a:pt x="598" y="167"/>
                  </a:lnTo>
                  <a:lnTo>
                    <a:pt x="598" y="168"/>
                  </a:lnTo>
                  <a:lnTo>
                    <a:pt x="598" y="169"/>
                  </a:lnTo>
                  <a:lnTo>
                    <a:pt x="598" y="170"/>
                  </a:lnTo>
                  <a:lnTo>
                    <a:pt x="597" y="171"/>
                  </a:lnTo>
                  <a:lnTo>
                    <a:pt x="597" y="173"/>
                  </a:lnTo>
                  <a:lnTo>
                    <a:pt x="597" y="174"/>
                  </a:lnTo>
                  <a:lnTo>
                    <a:pt x="598" y="176"/>
                  </a:lnTo>
                  <a:lnTo>
                    <a:pt x="598" y="176"/>
                  </a:lnTo>
                  <a:lnTo>
                    <a:pt x="597" y="178"/>
                  </a:lnTo>
                  <a:lnTo>
                    <a:pt x="599" y="179"/>
                  </a:lnTo>
                  <a:lnTo>
                    <a:pt x="600" y="183"/>
                  </a:lnTo>
                  <a:lnTo>
                    <a:pt x="600" y="187"/>
                  </a:lnTo>
                  <a:lnTo>
                    <a:pt x="599" y="191"/>
                  </a:lnTo>
                  <a:lnTo>
                    <a:pt x="600" y="191"/>
                  </a:lnTo>
                  <a:lnTo>
                    <a:pt x="600" y="190"/>
                  </a:lnTo>
                  <a:lnTo>
                    <a:pt x="600" y="189"/>
                  </a:lnTo>
                  <a:lnTo>
                    <a:pt x="600" y="188"/>
                  </a:lnTo>
                  <a:lnTo>
                    <a:pt x="601" y="188"/>
                  </a:lnTo>
                  <a:lnTo>
                    <a:pt x="601" y="189"/>
                  </a:lnTo>
                  <a:lnTo>
                    <a:pt x="601" y="190"/>
                  </a:lnTo>
                  <a:lnTo>
                    <a:pt x="602" y="190"/>
                  </a:lnTo>
                  <a:lnTo>
                    <a:pt x="602" y="191"/>
                  </a:lnTo>
                  <a:lnTo>
                    <a:pt x="601" y="191"/>
                  </a:lnTo>
                  <a:lnTo>
                    <a:pt x="606" y="194"/>
                  </a:lnTo>
                  <a:lnTo>
                    <a:pt x="607" y="194"/>
                  </a:lnTo>
                  <a:lnTo>
                    <a:pt x="607" y="196"/>
                  </a:lnTo>
                  <a:lnTo>
                    <a:pt x="607" y="198"/>
                  </a:lnTo>
                  <a:lnTo>
                    <a:pt x="608" y="202"/>
                  </a:lnTo>
                  <a:lnTo>
                    <a:pt x="609" y="203"/>
                  </a:lnTo>
                  <a:lnTo>
                    <a:pt x="611" y="204"/>
                  </a:lnTo>
                  <a:lnTo>
                    <a:pt x="611" y="205"/>
                  </a:lnTo>
                  <a:lnTo>
                    <a:pt x="612" y="207"/>
                  </a:lnTo>
                  <a:lnTo>
                    <a:pt x="612" y="209"/>
                  </a:lnTo>
                  <a:lnTo>
                    <a:pt x="613" y="209"/>
                  </a:lnTo>
                  <a:lnTo>
                    <a:pt x="614" y="211"/>
                  </a:lnTo>
                  <a:lnTo>
                    <a:pt x="616" y="212"/>
                  </a:lnTo>
                  <a:lnTo>
                    <a:pt x="617" y="212"/>
                  </a:lnTo>
                  <a:lnTo>
                    <a:pt x="621" y="216"/>
                  </a:lnTo>
                  <a:lnTo>
                    <a:pt x="622" y="217"/>
                  </a:lnTo>
                  <a:lnTo>
                    <a:pt x="622" y="217"/>
                  </a:lnTo>
                  <a:lnTo>
                    <a:pt x="622" y="217"/>
                  </a:lnTo>
                  <a:lnTo>
                    <a:pt x="624" y="219"/>
                  </a:lnTo>
                  <a:lnTo>
                    <a:pt x="625" y="220"/>
                  </a:lnTo>
                  <a:lnTo>
                    <a:pt x="626" y="221"/>
                  </a:lnTo>
                  <a:lnTo>
                    <a:pt x="627" y="224"/>
                  </a:lnTo>
                  <a:lnTo>
                    <a:pt x="628" y="225"/>
                  </a:lnTo>
                  <a:lnTo>
                    <a:pt x="629" y="225"/>
                  </a:lnTo>
                  <a:lnTo>
                    <a:pt x="629" y="226"/>
                  </a:lnTo>
                  <a:lnTo>
                    <a:pt x="630" y="226"/>
                  </a:lnTo>
                  <a:lnTo>
                    <a:pt x="631" y="226"/>
                  </a:lnTo>
                  <a:lnTo>
                    <a:pt x="631" y="227"/>
                  </a:lnTo>
                  <a:lnTo>
                    <a:pt x="632" y="228"/>
                  </a:lnTo>
                  <a:lnTo>
                    <a:pt x="633" y="229"/>
                  </a:lnTo>
                  <a:lnTo>
                    <a:pt x="634" y="231"/>
                  </a:lnTo>
                  <a:lnTo>
                    <a:pt x="633" y="231"/>
                  </a:lnTo>
                  <a:lnTo>
                    <a:pt x="633" y="232"/>
                  </a:lnTo>
                  <a:lnTo>
                    <a:pt x="633" y="233"/>
                  </a:lnTo>
                  <a:lnTo>
                    <a:pt x="633" y="234"/>
                  </a:lnTo>
                  <a:lnTo>
                    <a:pt x="634" y="237"/>
                  </a:lnTo>
                  <a:lnTo>
                    <a:pt x="634" y="238"/>
                  </a:lnTo>
                  <a:lnTo>
                    <a:pt x="633" y="238"/>
                  </a:lnTo>
                  <a:lnTo>
                    <a:pt x="633" y="239"/>
                  </a:lnTo>
                  <a:lnTo>
                    <a:pt x="633" y="240"/>
                  </a:lnTo>
                  <a:lnTo>
                    <a:pt x="633" y="243"/>
                  </a:lnTo>
                  <a:lnTo>
                    <a:pt x="634" y="245"/>
                  </a:lnTo>
                  <a:lnTo>
                    <a:pt x="635" y="245"/>
                  </a:lnTo>
                  <a:lnTo>
                    <a:pt x="636" y="246"/>
                  </a:lnTo>
                  <a:lnTo>
                    <a:pt x="637" y="248"/>
                  </a:lnTo>
                  <a:lnTo>
                    <a:pt x="637" y="249"/>
                  </a:lnTo>
                  <a:lnTo>
                    <a:pt x="637" y="249"/>
                  </a:lnTo>
                  <a:lnTo>
                    <a:pt x="637" y="251"/>
                  </a:lnTo>
                  <a:lnTo>
                    <a:pt x="636" y="256"/>
                  </a:lnTo>
                  <a:lnTo>
                    <a:pt x="635" y="257"/>
                  </a:lnTo>
                  <a:lnTo>
                    <a:pt x="637" y="260"/>
                  </a:lnTo>
                  <a:lnTo>
                    <a:pt x="637" y="262"/>
                  </a:lnTo>
                  <a:lnTo>
                    <a:pt x="637" y="264"/>
                  </a:lnTo>
                  <a:lnTo>
                    <a:pt x="637" y="266"/>
                  </a:lnTo>
                  <a:lnTo>
                    <a:pt x="638" y="267"/>
                  </a:lnTo>
                  <a:lnTo>
                    <a:pt x="640" y="267"/>
                  </a:lnTo>
                  <a:lnTo>
                    <a:pt x="638" y="266"/>
                  </a:lnTo>
                  <a:lnTo>
                    <a:pt x="639" y="265"/>
                  </a:lnTo>
                  <a:lnTo>
                    <a:pt x="640" y="265"/>
                  </a:lnTo>
                  <a:lnTo>
                    <a:pt x="641" y="268"/>
                  </a:lnTo>
                  <a:lnTo>
                    <a:pt x="640" y="268"/>
                  </a:lnTo>
                  <a:lnTo>
                    <a:pt x="641" y="269"/>
                  </a:lnTo>
                  <a:lnTo>
                    <a:pt x="642" y="270"/>
                  </a:lnTo>
                  <a:lnTo>
                    <a:pt x="642" y="271"/>
                  </a:lnTo>
                  <a:lnTo>
                    <a:pt x="643" y="272"/>
                  </a:lnTo>
                  <a:lnTo>
                    <a:pt x="643" y="272"/>
                  </a:lnTo>
                  <a:lnTo>
                    <a:pt x="644" y="272"/>
                  </a:lnTo>
                  <a:lnTo>
                    <a:pt x="648" y="277"/>
                  </a:lnTo>
                  <a:lnTo>
                    <a:pt x="649" y="278"/>
                  </a:lnTo>
                  <a:lnTo>
                    <a:pt x="650" y="280"/>
                  </a:lnTo>
                  <a:lnTo>
                    <a:pt x="652" y="283"/>
                  </a:lnTo>
                  <a:lnTo>
                    <a:pt x="653" y="283"/>
                  </a:lnTo>
                  <a:lnTo>
                    <a:pt x="653" y="283"/>
                  </a:lnTo>
                  <a:lnTo>
                    <a:pt x="663" y="289"/>
                  </a:lnTo>
                  <a:lnTo>
                    <a:pt x="663" y="290"/>
                  </a:lnTo>
                  <a:lnTo>
                    <a:pt x="666" y="293"/>
                  </a:lnTo>
                  <a:lnTo>
                    <a:pt x="666" y="295"/>
                  </a:lnTo>
                  <a:lnTo>
                    <a:pt x="667" y="294"/>
                  </a:lnTo>
                  <a:lnTo>
                    <a:pt x="667" y="295"/>
                  </a:lnTo>
                  <a:lnTo>
                    <a:pt x="668" y="299"/>
                  </a:lnTo>
                  <a:lnTo>
                    <a:pt x="669" y="300"/>
                  </a:lnTo>
                  <a:lnTo>
                    <a:pt x="670" y="300"/>
                  </a:lnTo>
                  <a:lnTo>
                    <a:pt x="670" y="301"/>
                  </a:lnTo>
                  <a:lnTo>
                    <a:pt x="671" y="301"/>
                  </a:lnTo>
                  <a:lnTo>
                    <a:pt x="671" y="303"/>
                  </a:lnTo>
                  <a:lnTo>
                    <a:pt x="671" y="304"/>
                  </a:lnTo>
                  <a:lnTo>
                    <a:pt x="673" y="305"/>
                  </a:lnTo>
                  <a:lnTo>
                    <a:pt x="674" y="306"/>
                  </a:lnTo>
                  <a:lnTo>
                    <a:pt x="674" y="308"/>
                  </a:lnTo>
                  <a:lnTo>
                    <a:pt x="677" y="310"/>
                  </a:lnTo>
                  <a:lnTo>
                    <a:pt x="677" y="312"/>
                  </a:lnTo>
                  <a:lnTo>
                    <a:pt x="678" y="312"/>
                  </a:lnTo>
                  <a:lnTo>
                    <a:pt x="679" y="312"/>
                  </a:lnTo>
                  <a:lnTo>
                    <a:pt x="680" y="313"/>
                  </a:lnTo>
                  <a:lnTo>
                    <a:pt x="680" y="314"/>
                  </a:lnTo>
                  <a:lnTo>
                    <a:pt x="681" y="315"/>
                  </a:lnTo>
                  <a:lnTo>
                    <a:pt x="682" y="315"/>
                  </a:lnTo>
                  <a:lnTo>
                    <a:pt x="684" y="318"/>
                  </a:lnTo>
                  <a:lnTo>
                    <a:pt x="684" y="319"/>
                  </a:lnTo>
                  <a:lnTo>
                    <a:pt x="685" y="318"/>
                  </a:lnTo>
                  <a:lnTo>
                    <a:pt x="686" y="320"/>
                  </a:lnTo>
                  <a:lnTo>
                    <a:pt x="687" y="319"/>
                  </a:lnTo>
                  <a:lnTo>
                    <a:pt x="688" y="319"/>
                  </a:lnTo>
                  <a:lnTo>
                    <a:pt x="689" y="320"/>
                  </a:lnTo>
                  <a:lnTo>
                    <a:pt x="692" y="324"/>
                  </a:lnTo>
                  <a:lnTo>
                    <a:pt x="693" y="324"/>
                  </a:lnTo>
                  <a:lnTo>
                    <a:pt x="694" y="324"/>
                  </a:lnTo>
                  <a:lnTo>
                    <a:pt x="700" y="330"/>
                  </a:lnTo>
                  <a:lnTo>
                    <a:pt x="701" y="331"/>
                  </a:lnTo>
                  <a:lnTo>
                    <a:pt x="708" y="332"/>
                  </a:lnTo>
                  <a:lnTo>
                    <a:pt x="709" y="332"/>
                  </a:lnTo>
                  <a:lnTo>
                    <a:pt x="710" y="333"/>
                  </a:lnTo>
                  <a:lnTo>
                    <a:pt x="711" y="333"/>
                  </a:lnTo>
                  <a:lnTo>
                    <a:pt x="713" y="335"/>
                  </a:lnTo>
                  <a:lnTo>
                    <a:pt x="714" y="336"/>
                  </a:lnTo>
                  <a:lnTo>
                    <a:pt x="714" y="337"/>
                  </a:lnTo>
                  <a:lnTo>
                    <a:pt x="714" y="336"/>
                  </a:lnTo>
                  <a:lnTo>
                    <a:pt x="715" y="336"/>
                  </a:lnTo>
                  <a:lnTo>
                    <a:pt x="714" y="335"/>
                  </a:lnTo>
                  <a:lnTo>
                    <a:pt x="714" y="335"/>
                  </a:lnTo>
                  <a:lnTo>
                    <a:pt x="714" y="334"/>
                  </a:lnTo>
                  <a:lnTo>
                    <a:pt x="712" y="334"/>
                  </a:lnTo>
                  <a:lnTo>
                    <a:pt x="712" y="333"/>
                  </a:lnTo>
                  <a:lnTo>
                    <a:pt x="712" y="332"/>
                  </a:lnTo>
                  <a:lnTo>
                    <a:pt x="713" y="332"/>
                  </a:lnTo>
                  <a:lnTo>
                    <a:pt x="714" y="332"/>
                  </a:lnTo>
                  <a:lnTo>
                    <a:pt x="714" y="331"/>
                  </a:lnTo>
                  <a:lnTo>
                    <a:pt x="715" y="330"/>
                  </a:lnTo>
                  <a:lnTo>
                    <a:pt x="715" y="329"/>
                  </a:lnTo>
                  <a:lnTo>
                    <a:pt x="715" y="327"/>
                  </a:lnTo>
                  <a:lnTo>
                    <a:pt x="715" y="326"/>
                  </a:lnTo>
                  <a:lnTo>
                    <a:pt x="716" y="326"/>
                  </a:lnTo>
                  <a:lnTo>
                    <a:pt x="717" y="326"/>
                  </a:lnTo>
                  <a:lnTo>
                    <a:pt x="717" y="327"/>
                  </a:lnTo>
                  <a:lnTo>
                    <a:pt x="718" y="327"/>
                  </a:lnTo>
                  <a:lnTo>
                    <a:pt x="719" y="326"/>
                  </a:lnTo>
                  <a:lnTo>
                    <a:pt x="720" y="324"/>
                  </a:lnTo>
                  <a:lnTo>
                    <a:pt x="720" y="322"/>
                  </a:lnTo>
                  <a:lnTo>
                    <a:pt x="721" y="322"/>
                  </a:lnTo>
                  <a:lnTo>
                    <a:pt x="722" y="321"/>
                  </a:lnTo>
                  <a:lnTo>
                    <a:pt x="723" y="321"/>
                  </a:lnTo>
                  <a:lnTo>
                    <a:pt x="723" y="319"/>
                  </a:lnTo>
                  <a:lnTo>
                    <a:pt x="724" y="319"/>
                  </a:lnTo>
                  <a:lnTo>
                    <a:pt x="724" y="319"/>
                  </a:lnTo>
                  <a:lnTo>
                    <a:pt x="725" y="318"/>
                  </a:lnTo>
                  <a:lnTo>
                    <a:pt x="725" y="317"/>
                  </a:lnTo>
                  <a:lnTo>
                    <a:pt x="726" y="317"/>
                  </a:lnTo>
                  <a:lnTo>
                    <a:pt x="728" y="317"/>
                  </a:lnTo>
                  <a:lnTo>
                    <a:pt x="727" y="316"/>
                  </a:lnTo>
                  <a:lnTo>
                    <a:pt x="729" y="310"/>
                  </a:lnTo>
                  <a:lnTo>
                    <a:pt x="727" y="307"/>
                  </a:lnTo>
                  <a:lnTo>
                    <a:pt x="728" y="304"/>
                  </a:lnTo>
                  <a:lnTo>
                    <a:pt x="729" y="303"/>
                  </a:lnTo>
                  <a:lnTo>
                    <a:pt x="729" y="302"/>
                  </a:lnTo>
                  <a:lnTo>
                    <a:pt x="729" y="301"/>
                  </a:lnTo>
                  <a:lnTo>
                    <a:pt x="730" y="301"/>
                  </a:lnTo>
                  <a:lnTo>
                    <a:pt x="730" y="300"/>
                  </a:lnTo>
                  <a:lnTo>
                    <a:pt x="729" y="299"/>
                  </a:lnTo>
                  <a:lnTo>
                    <a:pt x="728" y="297"/>
                  </a:lnTo>
                  <a:lnTo>
                    <a:pt x="727" y="296"/>
                  </a:lnTo>
                  <a:lnTo>
                    <a:pt x="726" y="295"/>
                  </a:lnTo>
                  <a:lnTo>
                    <a:pt x="727" y="293"/>
                  </a:lnTo>
                  <a:lnTo>
                    <a:pt x="726" y="292"/>
                  </a:lnTo>
                  <a:lnTo>
                    <a:pt x="726" y="291"/>
                  </a:lnTo>
                  <a:lnTo>
                    <a:pt x="726" y="289"/>
                  </a:lnTo>
                  <a:lnTo>
                    <a:pt x="725" y="288"/>
                  </a:lnTo>
                  <a:lnTo>
                    <a:pt x="726" y="287"/>
                  </a:lnTo>
                  <a:lnTo>
                    <a:pt x="727" y="285"/>
                  </a:lnTo>
                  <a:lnTo>
                    <a:pt x="727" y="284"/>
                  </a:lnTo>
                  <a:lnTo>
                    <a:pt x="728" y="283"/>
                  </a:lnTo>
                  <a:lnTo>
                    <a:pt x="729" y="282"/>
                  </a:lnTo>
                  <a:lnTo>
                    <a:pt x="730" y="279"/>
                  </a:lnTo>
                  <a:lnTo>
                    <a:pt x="730" y="277"/>
                  </a:lnTo>
                  <a:lnTo>
                    <a:pt x="731" y="277"/>
                  </a:lnTo>
                  <a:lnTo>
                    <a:pt x="731" y="276"/>
                  </a:lnTo>
                  <a:lnTo>
                    <a:pt x="732" y="274"/>
                  </a:lnTo>
                  <a:lnTo>
                    <a:pt x="734" y="273"/>
                  </a:lnTo>
                  <a:lnTo>
                    <a:pt x="735" y="272"/>
                  </a:lnTo>
                  <a:lnTo>
                    <a:pt x="734" y="269"/>
                  </a:lnTo>
                  <a:lnTo>
                    <a:pt x="734" y="268"/>
                  </a:lnTo>
                  <a:lnTo>
                    <a:pt x="735" y="265"/>
                  </a:lnTo>
                  <a:lnTo>
                    <a:pt x="738" y="262"/>
                  </a:lnTo>
                  <a:lnTo>
                    <a:pt x="739" y="257"/>
                  </a:lnTo>
                  <a:lnTo>
                    <a:pt x="740" y="255"/>
                  </a:lnTo>
                  <a:lnTo>
                    <a:pt x="741" y="254"/>
                  </a:lnTo>
                  <a:lnTo>
                    <a:pt x="741" y="253"/>
                  </a:lnTo>
                  <a:lnTo>
                    <a:pt x="742" y="252"/>
                  </a:lnTo>
                  <a:lnTo>
                    <a:pt x="742" y="251"/>
                  </a:lnTo>
                  <a:lnTo>
                    <a:pt x="742" y="250"/>
                  </a:lnTo>
                  <a:lnTo>
                    <a:pt x="741" y="250"/>
                  </a:lnTo>
                  <a:lnTo>
                    <a:pt x="742" y="249"/>
                  </a:lnTo>
                  <a:lnTo>
                    <a:pt x="742" y="249"/>
                  </a:lnTo>
                  <a:lnTo>
                    <a:pt x="742" y="248"/>
                  </a:lnTo>
                  <a:lnTo>
                    <a:pt x="741" y="248"/>
                  </a:lnTo>
                  <a:lnTo>
                    <a:pt x="741" y="247"/>
                  </a:lnTo>
                  <a:lnTo>
                    <a:pt x="742" y="246"/>
                  </a:lnTo>
                  <a:lnTo>
                    <a:pt x="742" y="245"/>
                  </a:lnTo>
                  <a:lnTo>
                    <a:pt x="741" y="243"/>
                  </a:lnTo>
                  <a:lnTo>
                    <a:pt x="741" y="242"/>
                  </a:lnTo>
                  <a:lnTo>
                    <a:pt x="744" y="241"/>
                  </a:lnTo>
                  <a:lnTo>
                    <a:pt x="743" y="236"/>
                  </a:lnTo>
                  <a:lnTo>
                    <a:pt x="743" y="234"/>
                  </a:lnTo>
                  <a:lnTo>
                    <a:pt x="743" y="233"/>
                  </a:lnTo>
                  <a:lnTo>
                    <a:pt x="745" y="231"/>
                  </a:lnTo>
                  <a:lnTo>
                    <a:pt x="746" y="231"/>
                  </a:lnTo>
                  <a:lnTo>
                    <a:pt x="747" y="231"/>
                  </a:lnTo>
                  <a:lnTo>
                    <a:pt x="747" y="229"/>
                  </a:lnTo>
                  <a:lnTo>
                    <a:pt x="747" y="228"/>
                  </a:lnTo>
                  <a:lnTo>
                    <a:pt x="746" y="227"/>
                  </a:lnTo>
                  <a:lnTo>
                    <a:pt x="746" y="226"/>
                  </a:lnTo>
                  <a:lnTo>
                    <a:pt x="746" y="221"/>
                  </a:lnTo>
                  <a:lnTo>
                    <a:pt x="746" y="220"/>
                  </a:lnTo>
                  <a:lnTo>
                    <a:pt x="747" y="219"/>
                  </a:lnTo>
                  <a:lnTo>
                    <a:pt x="747" y="218"/>
                  </a:lnTo>
                  <a:lnTo>
                    <a:pt x="747" y="217"/>
                  </a:lnTo>
                  <a:lnTo>
                    <a:pt x="747" y="216"/>
                  </a:lnTo>
                  <a:lnTo>
                    <a:pt x="747" y="215"/>
                  </a:lnTo>
                  <a:lnTo>
                    <a:pt x="748" y="215"/>
                  </a:lnTo>
                  <a:lnTo>
                    <a:pt x="749" y="214"/>
                  </a:lnTo>
                  <a:lnTo>
                    <a:pt x="750" y="213"/>
                  </a:lnTo>
                  <a:lnTo>
                    <a:pt x="750" y="208"/>
                  </a:lnTo>
                  <a:lnTo>
                    <a:pt x="750" y="207"/>
                  </a:lnTo>
                  <a:lnTo>
                    <a:pt x="751" y="206"/>
                  </a:lnTo>
                  <a:lnTo>
                    <a:pt x="751" y="204"/>
                  </a:lnTo>
                  <a:lnTo>
                    <a:pt x="750" y="203"/>
                  </a:lnTo>
                  <a:lnTo>
                    <a:pt x="750" y="202"/>
                  </a:lnTo>
                  <a:lnTo>
                    <a:pt x="751" y="202"/>
                  </a:lnTo>
                  <a:lnTo>
                    <a:pt x="752" y="202"/>
                  </a:lnTo>
                  <a:lnTo>
                    <a:pt x="752" y="201"/>
                  </a:lnTo>
                  <a:lnTo>
                    <a:pt x="753" y="201"/>
                  </a:lnTo>
                  <a:lnTo>
                    <a:pt x="754" y="200"/>
                  </a:lnTo>
                  <a:lnTo>
                    <a:pt x="755" y="197"/>
                  </a:lnTo>
                  <a:lnTo>
                    <a:pt x="756" y="197"/>
                  </a:lnTo>
                  <a:lnTo>
                    <a:pt x="755" y="196"/>
                  </a:lnTo>
                  <a:lnTo>
                    <a:pt x="756" y="195"/>
                  </a:lnTo>
                  <a:lnTo>
                    <a:pt x="756" y="194"/>
                  </a:lnTo>
                  <a:lnTo>
                    <a:pt x="756" y="194"/>
                  </a:lnTo>
                  <a:lnTo>
                    <a:pt x="757" y="194"/>
                  </a:lnTo>
                  <a:lnTo>
                    <a:pt x="756" y="194"/>
                  </a:lnTo>
                  <a:lnTo>
                    <a:pt x="756" y="193"/>
                  </a:lnTo>
                  <a:lnTo>
                    <a:pt x="757" y="193"/>
                  </a:lnTo>
                  <a:lnTo>
                    <a:pt x="758" y="192"/>
                  </a:lnTo>
                  <a:lnTo>
                    <a:pt x="758" y="191"/>
                  </a:lnTo>
                  <a:lnTo>
                    <a:pt x="759" y="190"/>
                  </a:lnTo>
                  <a:lnTo>
                    <a:pt x="759" y="189"/>
                  </a:lnTo>
                  <a:lnTo>
                    <a:pt x="760" y="188"/>
                  </a:lnTo>
                  <a:lnTo>
                    <a:pt x="761" y="188"/>
                  </a:lnTo>
                  <a:lnTo>
                    <a:pt x="762" y="187"/>
                  </a:lnTo>
                  <a:lnTo>
                    <a:pt x="761" y="186"/>
                  </a:lnTo>
                  <a:lnTo>
                    <a:pt x="759" y="183"/>
                  </a:lnTo>
                  <a:lnTo>
                    <a:pt x="758" y="180"/>
                  </a:lnTo>
                  <a:lnTo>
                    <a:pt x="758" y="175"/>
                  </a:lnTo>
                  <a:lnTo>
                    <a:pt x="756" y="166"/>
                  </a:lnTo>
                  <a:lnTo>
                    <a:pt x="754" y="157"/>
                  </a:lnTo>
                  <a:lnTo>
                    <a:pt x="751" y="149"/>
                  </a:lnTo>
                  <a:lnTo>
                    <a:pt x="750" y="144"/>
                  </a:lnTo>
                  <a:lnTo>
                    <a:pt x="750" y="143"/>
                  </a:lnTo>
                  <a:lnTo>
                    <a:pt x="750" y="142"/>
                  </a:lnTo>
                  <a:lnTo>
                    <a:pt x="747" y="133"/>
                  </a:lnTo>
                  <a:lnTo>
                    <a:pt x="742" y="121"/>
                  </a:lnTo>
                  <a:lnTo>
                    <a:pt x="739" y="114"/>
                  </a:lnTo>
                  <a:lnTo>
                    <a:pt x="739" y="112"/>
                  </a:lnTo>
                  <a:lnTo>
                    <a:pt x="735" y="109"/>
                  </a:lnTo>
                  <a:lnTo>
                    <a:pt x="735" y="108"/>
                  </a:lnTo>
                  <a:lnTo>
                    <a:pt x="735" y="107"/>
                  </a:lnTo>
                  <a:lnTo>
                    <a:pt x="735" y="106"/>
                  </a:lnTo>
                  <a:lnTo>
                    <a:pt x="735" y="103"/>
                  </a:lnTo>
                  <a:lnTo>
                    <a:pt x="735" y="102"/>
                  </a:lnTo>
                  <a:lnTo>
                    <a:pt x="735" y="101"/>
                  </a:lnTo>
                  <a:lnTo>
                    <a:pt x="734" y="100"/>
                  </a:lnTo>
                  <a:lnTo>
                    <a:pt x="733" y="98"/>
                  </a:lnTo>
                  <a:lnTo>
                    <a:pt x="733" y="94"/>
                  </a:lnTo>
                  <a:lnTo>
                    <a:pt x="731" y="88"/>
                  </a:lnTo>
                  <a:lnTo>
                    <a:pt x="726" y="75"/>
                  </a:lnTo>
                  <a:lnTo>
                    <a:pt x="723" y="65"/>
                  </a:lnTo>
                  <a:lnTo>
                    <a:pt x="720" y="58"/>
                  </a:lnTo>
                  <a:lnTo>
                    <a:pt x="717" y="50"/>
                  </a:lnTo>
                  <a:lnTo>
                    <a:pt x="714" y="41"/>
                  </a:lnTo>
                  <a:lnTo>
                    <a:pt x="714" y="38"/>
                  </a:lnTo>
                  <a:lnTo>
                    <a:pt x="713" y="34"/>
                  </a:lnTo>
                  <a:lnTo>
                    <a:pt x="712" y="33"/>
                  </a:lnTo>
                  <a:lnTo>
                    <a:pt x="710" y="29"/>
                  </a:lnTo>
                  <a:lnTo>
                    <a:pt x="699" y="37"/>
                  </a:lnTo>
                  <a:lnTo>
                    <a:pt x="684" y="43"/>
                  </a:lnTo>
                  <a:lnTo>
                    <a:pt x="669" y="47"/>
                  </a:lnTo>
                  <a:lnTo>
                    <a:pt x="667" y="47"/>
                  </a:lnTo>
                  <a:lnTo>
                    <a:pt x="665" y="47"/>
                  </a:lnTo>
                  <a:lnTo>
                    <a:pt x="663" y="47"/>
                  </a:lnTo>
                  <a:lnTo>
                    <a:pt x="658" y="46"/>
                  </a:lnTo>
                  <a:lnTo>
                    <a:pt x="656" y="45"/>
                  </a:lnTo>
                  <a:lnTo>
                    <a:pt x="653" y="45"/>
                  </a:lnTo>
                  <a:lnTo>
                    <a:pt x="653" y="45"/>
                  </a:lnTo>
                  <a:lnTo>
                    <a:pt x="652" y="45"/>
                  </a:lnTo>
                  <a:lnTo>
                    <a:pt x="651" y="44"/>
                  </a:lnTo>
                  <a:lnTo>
                    <a:pt x="651" y="45"/>
                  </a:lnTo>
                  <a:lnTo>
                    <a:pt x="650" y="45"/>
                  </a:lnTo>
                  <a:lnTo>
                    <a:pt x="649" y="45"/>
                  </a:lnTo>
                  <a:lnTo>
                    <a:pt x="650" y="47"/>
                  </a:lnTo>
                  <a:lnTo>
                    <a:pt x="641" y="48"/>
                  </a:lnTo>
                  <a:lnTo>
                    <a:pt x="642" y="48"/>
                  </a:lnTo>
                  <a:lnTo>
                    <a:pt x="643" y="48"/>
                  </a:lnTo>
                  <a:lnTo>
                    <a:pt x="644" y="48"/>
                  </a:lnTo>
                  <a:lnTo>
                    <a:pt x="645" y="48"/>
                  </a:lnTo>
                  <a:lnTo>
                    <a:pt x="644" y="48"/>
                  </a:lnTo>
                  <a:lnTo>
                    <a:pt x="644" y="49"/>
                  </a:lnTo>
                  <a:lnTo>
                    <a:pt x="644" y="50"/>
                  </a:lnTo>
                  <a:lnTo>
                    <a:pt x="643" y="50"/>
                  </a:lnTo>
                  <a:lnTo>
                    <a:pt x="643" y="49"/>
                  </a:lnTo>
                  <a:lnTo>
                    <a:pt x="642" y="49"/>
                  </a:lnTo>
                  <a:lnTo>
                    <a:pt x="641" y="49"/>
                  </a:lnTo>
                  <a:lnTo>
                    <a:pt x="640" y="48"/>
                  </a:lnTo>
                  <a:lnTo>
                    <a:pt x="639" y="49"/>
                  </a:lnTo>
                  <a:lnTo>
                    <a:pt x="635" y="50"/>
                  </a:lnTo>
                  <a:lnTo>
                    <a:pt x="635" y="51"/>
                  </a:lnTo>
                  <a:lnTo>
                    <a:pt x="636" y="51"/>
                  </a:lnTo>
                  <a:lnTo>
                    <a:pt x="636" y="50"/>
                  </a:lnTo>
                  <a:lnTo>
                    <a:pt x="637" y="51"/>
                  </a:lnTo>
                  <a:lnTo>
                    <a:pt x="637" y="52"/>
                  </a:lnTo>
                  <a:lnTo>
                    <a:pt x="637" y="52"/>
                  </a:lnTo>
                  <a:lnTo>
                    <a:pt x="636" y="52"/>
                  </a:lnTo>
                  <a:lnTo>
                    <a:pt x="635" y="52"/>
                  </a:lnTo>
                  <a:lnTo>
                    <a:pt x="633" y="52"/>
                  </a:lnTo>
                  <a:lnTo>
                    <a:pt x="630" y="53"/>
                  </a:lnTo>
                  <a:lnTo>
                    <a:pt x="631" y="52"/>
                  </a:lnTo>
                  <a:lnTo>
                    <a:pt x="631" y="50"/>
                  </a:lnTo>
                  <a:lnTo>
                    <a:pt x="630" y="49"/>
                  </a:lnTo>
                  <a:lnTo>
                    <a:pt x="629" y="48"/>
                  </a:lnTo>
                  <a:lnTo>
                    <a:pt x="630" y="48"/>
                  </a:lnTo>
                  <a:lnTo>
                    <a:pt x="632" y="47"/>
                  </a:lnTo>
                  <a:lnTo>
                    <a:pt x="631" y="45"/>
                  </a:lnTo>
                  <a:lnTo>
                    <a:pt x="629" y="42"/>
                  </a:lnTo>
                  <a:lnTo>
                    <a:pt x="629" y="41"/>
                  </a:lnTo>
                  <a:lnTo>
                    <a:pt x="629" y="41"/>
                  </a:lnTo>
                  <a:lnTo>
                    <a:pt x="629" y="40"/>
                  </a:lnTo>
                  <a:lnTo>
                    <a:pt x="629" y="40"/>
                  </a:lnTo>
                  <a:lnTo>
                    <a:pt x="629" y="40"/>
                  </a:lnTo>
                  <a:lnTo>
                    <a:pt x="627" y="42"/>
                  </a:lnTo>
                  <a:lnTo>
                    <a:pt x="626" y="42"/>
                  </a:lnTo>
                  <a:lnTo>
                    <a:pt x="624" y="43"/>
                  </a:lnTo>
                  <a:lnTo>
                    <a:pt x="623" y="43"/>
                  </a:lnTo>
                  <a:lnTo>
                    <a:pt x="622" y="45"/>
                  </a:lnTo>
                  <a:lnTo>
                    <a:pt x="621" y="46"/>
                  </a:lnTo>
                  <a:lnTo>
                    <a:pt x="620" y="48"/>
                  </a:lnTo>
                  <a:lnTo>
                    <a:pt x="617" y="48"/>
                  </a:lnTo>
                  <a:lnTo>
                    <a:pt x="619" y="48"/>
                  </a:lnTo>
                  <a:lnTo>
                    <a:pt x="621" y="48"/>
                  </a:lnTo>
                  <a:lnTo>
                    <a:pt x="622" y="48"/>
                  </a:lnTo>
                  <a:lnTo>
                    <a:pt x="623" y="48"/>
                  </a:lnTo>
                  <a:lnTo>
                    <a:pt x="622" y="48"/>
                  </a:lnTo>
                  <a:lnTo>
                    <a:pt x="623" y="47"/>
                  </a:lnTo>
                  <a:lnTo>
                    <a:pt x="625" y="46"/>
                  </a:lnTo>
                  <a:lnTo>
                    <a:pt x="625" y="45"/>
                  </a:lnTo>
                  <a:lnTo>
                    <a:pt x="626" y="45"/>
                  </a:lnTo>
                  <a:lnTo>
                    <a:pt x="625" y="46"/>
                  </a:lnTo>
                  <a:lnTo>
                    <a:pt x="625" y="47"/>
                  </a:lnTo>
                  <a:lnTo>
                    <a:pt x="625" y="48"/>
                  </a:lnTo>
                  <a:lnTo>
                    <a:pt x="625" y="48"/>
                  </a:lnTo>
                  <a:lnTo>
                    <a:pt x="624" y="48"/>
                  </a:lnTo>
                  <a:lnTo>
                    <a:pt x="622" y="49"/>
                  </a:lnTo>
                  <a:lnTo>
                    <a:pt x="622" y="50"/>
                  </a:lnTo>
                  <a:lnTo>
                    <a:pt x="622" y="50"/>
                  </a:lnTo>
                  <a:lnTo>
                    <a:pt x="622" y="51"/>
                  </a:lnTo>
                  <a:lnTo>
                    <a:pt x="622" y="52"/>
                  </a:lnTo>
                  <a:lnTo>
                    <a:pt x="621" y="52"/>
                  </a:lnTo>
                  <a:lnTo>
                    <a:pt x="618" y="51"/>
                  </a:lnTo>
                  <a:lnTo>
                    <a:pt x="619" y="51"/>
                  </a:lnTo>
                  <a:lnTo>
                    <a:pt x="619" y="50"/>
                  </a:lnTo>
                  <a:lnTo>
                    <a:pt x="618" y="49"/>
                  </a:lnTo>
                  <a:lnTo>
                    <a:pt x="618" y="48"/>
                  </a:lnTo>
                  <a:lnTo>
                    <a:pt x="616" y="48"/>
                  </a:lnTo>
                  <a:lnTo>
                    <a:pt x="615" y="48"/>
                  </a:lnTo>
                  <a:lnTo>
                    <a:pt x="614" y="48"/>
                  </a:lnTo>
                  <a:lnTo>
                    <a:pt x="614" y="48"/>
                  </a:lnTo>
                  <a:lnTo>
                    <a:pt x="616" y="48"/>
                  </a:lnTo>
                  <a:lnTo>
                    <a:pt x="614" y="50"/>
                  </a:lnTo>
                  <a:lnTo>
                    <a:pt x="614" y="50"/>
                  </a:lnTo>
                  <a:lnTo>
                    <a:pt x="614" y="49"/>
                  </a:lnTo>
                  <a:lnTo>
                    <a:pt x="614" y="49"/>
                  </a:lnTo>
                  <a:lnTo>
                    <a:pt x="614" y="48"/>
                  </a:lnTo>
                  <a:lnTo>
                    <a:pt x="613" y="48"/>
                  </a:lnTo>
                  <a:lnTo>
                    <a:pt x="612" y="48"/>
                  </a:lnTo>
                  <a:lnTo>
                    <a:pt x="607" y="50"/>
                  </a:lnTo>
                  <a:lnTo>
                    <a:pt x="604" y="53"/>
                  </a:lnTo>
                  <a:lnTo>
                    <a:pt x="603" y="53"/>
                  </a:lnTo>
                  <a:lnTo>
                    <a:pt x="602" y="53"/>
                  </a:lnTo>
                  <a:lnTo>
                    <a:pt x="602" y="53"/>
                  </a:lnTo>
                  <a:lnTo>
                    <a:pt x="601" y="53"/>
                  </a:lnTo>
                  <a:lnTo>
                    <a:pt x="598" y="53"/>
                  </a:lnTo>
                  <a:lnTo>
                    <a:pt x="599" y="53"/>
                  </a:lnTo>
                  <a:lnTo>
                    <a:pt x="596" y="53"/>
                  </a:lnTo>
                  <a:lnTo>
                    <a:pt x="602" y="51"/>
                  </a:lnTo>
                  <a:lnTo>
                    <a:pt x="606" y="48"/>
                  </a:lnTo>
                  <a:lnTo>
                    <a:pt x="603" y="50"/>
                  </a:lnTo>
                  <a:lnTo>
                    <a:pt x="598" y="51"/>
                  </a:lnTo>
                  <a:lnTo>
                    <a:pt x="594" y="52"/>
                  </a:lnTo>
                  <a:lnTo>
                    <a:pt x="590" y="52"/>
                  </a:lnTo>
                  <a:lnTo>
                    <a:pt x="588" y="51"/>
                  </a:lnTo>
                  <a:lnTo>
                    <a:pt x="586" y="49"/>
                  </a:lnTo>
                  <a:lnTo>
                    <a:pt x="584" y="48"/>
                  </a:lnTo>
                  <a:lnTo>
                    <a:pt x="583" y="45"/>
                  </a:lnTo>
                  <a:lnTo>
                    <a:pt x="581" y="44"/>
                  </a:lnTo>
                  <a:lnTo>
                    <a:pt x="577" y="40"/>
                  </a:lnTo>
                  <a:lnTo>
                    <a:pt x="576" y="38"/>
                  </a:lnTo>
                  <a:lnTo>
                    <a:pt x="575" y="37"/>
                  </a:lnTo>
                  <a:lnTo>
                    <a:pt x="573" y="37"/>
                  </a:lnTo>
                  <a:lnTo>
                    <a:pt x="572" y="36"/>
                  </a:lnTo>
                  <a:lnTo>
                    <a:pt x="571" y="35"/>
                  </a:lnTo>
                  <a:lnTo>
                    <a:pt x="570" y="33"/>
                  </a:lnTo>
                  <a:lnTo>
                    <a:pt x="569" y="33"/>
                  </a:lnTo>
                  <a:lnTo>
                    <a:pt x="568" y="32"/>
                  </a:lnTo>
                  <a:lnTo>
                    <a:pt x="565" y="31"/>
                  </a:lnTo>
                  <a:lnTo>
                    <a:pt x="564" y="31"/>
                  </a:lnTo>
                  <a:lnTo>
                    <a:pt x="563" y="31"/>
                  </a:lnTo>
                  <a:lnTo>
                    <a:pt x="562" y="31"/>
                  </a:lnTo>
                  <a:lnTo>
                    <a:pt x="562" y="32"/>
                  </a:lnTo>
                  <a:lnTo>
                    <a:pt x="563" y="32"/>
                  </a:lnTo>
                  <a:lnTo>
                    <a:pt x="565" y="32"/>
                  </a:lnTo>
                  <a:lnTo>
                    <a:pt x="566" y="33"/>
                  </a:lnTo>
                  <a:lnTo>
                    <a:pt x="567" y="34"/>
                  </a:lnTo>
                  <a:lnTo>
                    <a:pt x="566" y="35"/>
                  </a:lnTo>
                  <a:lnTo>
                    <a:pt x="566" y="36"/>
                  </a:lnTo>
                  <a:lnTo>
                    <a:pt x="567" y="37"/>
                  </a:lnTo>
                  <a:lnTo>
                    <a:pt x="567" y="38"/>
                  </a:lnTo>
                  <a:lnTo>
                    <a:pt x="567" y="40"/>
                  </a:lnTo>
                  <a:lnTo>
                    <a:pt x="567" y="43"/>
                  </a:lnTo>
                  <a:lnTo>
                    <a:pt x="565" y="43"/>
                  </a:lnTo>
                  <a:lnTo>
                    <a:pt x="567" y="44"/>
                  </a:lnTo>
                  <a:lnTo>
                    <a:pt x="567" y="45"/>
                  </a:lnTo>
                  <a:lnTo>
                    <a:pt x="566" y="47"/>
                  </a:lnTo>
                  <a:lnTo>
                    <a:pt x="565" y="48"/>
                  </a:lnTo>
                  <a:lnTo>
                    <a:pt x="564" y="48"/>
                  </a:lnTo>
                  <a:lnTo>
                    <a:pt x="563" y="48"/>
                  </a:lnTo>
                  <a:lnTo>
                    <a:pt x="561" y="48"/>
                  </a:lnTo>
                  <a:lnTo>
                    <a:pt x="561" y="46"/>
                  </a:lnTo>
                  <a:lnTo>
                    <a:pt x="560" y="46"/>
                  </a:lnTo>
                  <a:lnTo>
                    <a:pt x="559" y="47"/>
                  </a:lnTo>
                  <a:lnTo>
                    <a:pt x="559" y="48"/>
                  </a:lnTo>
                  <a:lnTo>
                    <a:pt x="559" y="48"/>
                  </a:lnTo>
                  <a:lnTo>
                    <a:pt x="559" y="47"/>
                  </a:lnTo>
                  <a:lnTo>
                    <a:pt x="558" y="48"/>
                  </a:lnTo>
                  <a:lnTo>
                    <a:pt x="558" y="48"/>
                  </a:lnTo>
                  <a:lnTo>
                    <a:pt x="557" y="48"/>
                  </a:lnTo>
                  <a:lnTo>
                    <a:pt x="557" y="50"/>
                  </a:lnTo>
                  <a:lnTo>
                    <a:pt x="556" y="50"/>
                  </a:lnTo>
                  <a:lnTo>
                    <a:pt x="554" y="49"/>
                  </a:lnTo>
                  <a:lnTo>
                    <a:pt x="553" y="48"/>
                  </a:lnTo>
                  <a:lnTo>
                    <a:pt x="553" y="50"/>
                  </a:lnTo>
                  <a:lnTo>
                    <a:pt x="554" y="51"/>
                  </a:lnTo>
                  <a:lnTo>
                    <a:pt x="555" y="51"/>
                  </a:lnTo>
                  <a:lnTo>
                    <a:pt x="556" y="51"/>
                  </a:lnTo>
                  <a:lnTo>
                    <a:pt x="556" y="52"/>
                  </a:lnTo>
                  <a:lnTo>
                    <a:pt x="555" y="53"/>
                  </a:lnTo>
                  <a:lnTo>
                    <a:pt x="554" y="53"/>
                  </a:lnTo>
                  <a:lnTo>
                    <a:pt x="553" y="52"/>
                  </a:lnTo>
                  <a:lnTo>
                    <a:pt x="552" y="51"/>
                  </a:lnTo>
                  <a:lnTo>
                    <a:pt x="552" y="50"/>
                  </a:lnTo>
                  <a:lnTo>
                    <a:pt x="552" y="49"/>
                  </a:lnTo>
                  <a:lnTo>
                    <a:pt x="551" y="49"/>
                  </a:lnTo>
                  <a:lnTo>
                    <a:pt x="551" y="49"/>
                  </a:lnTo>
                  <a:lnTo>
                    <a:pt x="550" y="50"/>
                  </a:lnTo>
                  <a:lnTo>
                    <a:pt x="550" y="49"/>
                  </a:lnTo>
                  <a:lnTo>
                    <a:pt x="549" y="49"/>
                  </a:lnTo>
                  <a:lnTo>
                    <a:pt x="550" y="48"/>
                  </a:lnTo>
                  <a:lnTo>
                    <a:pt x="551" y="48"/>
                  </a:lnTo>
                  <a:lnTo>
                    <a:pt x="551" y="48"/>
                  </a:lnTo>
                  <a:lnTo>
                    <a:pt x="551" y="47"/>
                  </a:lnTo>
                  <a:lnTo>
                    <a:pt x="551" y="47"/>
                  </a:lnTo>
                  <a:lnTo>
                    <a:pt x="550" y="46"/>
                  </a:lnTo>
                  <a:lnTo>
                    <a:pt x="550" y="45"/>
                  </a:lnTo>
                  <a:lnTo>
                    <a:pt x="549" y="45"/>
                  </a:lnTo>
                  <a:lnTo>
                    <a:pt x="549" y="45"/>
                  </a:lnTo>
                  <a:lnTo>
                    <a:pt x="549" y="46"/>
                  </a:lnTo>
                  <a:lnTo>
                    <a:pt x="548" y="46"/>
                  </a:lnTo>
                  <a:lnTo>
                    <a:pt x="547" y="46"/>
                  </a:lnTo>
                  <a:lnTo>
                    <a:pt x="547" y="45"/>
                  </a:lnTo>
                  <a:lnTo>
                    <a:pt x="549" y="45"/>
                  </a:lnTo>
                  <a:lnTo>
                    <a:pt x="549" y="44"/>
                  </a:lnTo>
                  <a:lnTo>
                    <a:pt x="548" y="43"/>
                  </a:lnTo>
                  <a:lnTo>
                    <a:pt x="548" y="42"/>
                  </a:lnTo>
                  <a:lnTo>
                    <a:pt x="549" y="42"/>
                  </a:lnTo>
                  <a:lnTo>
                    <a:pt x="549" y="41"/>
                  </a:lnTo>
                  <a:lnTo>
                    <a:pt x="549" y="40"/>
                  </a:lnTo>
                  <a:lnTo>
                    <a:pt x="548" y="41"/>
                  </a:lnTo>
                  <a:lnTo>
                    <a:pt x="548" y="39"/>
                  </a:lnTo>
                  <a:lnTo>
                    <a:pt x="549" y="38"/>
                  </a:lnTo>
                  <a:lnTo>
                    <a:pt x="547" y="37"/>
                  </a:lnTo>
                  <a:lnTo>
                    <a:pt x="547" y="38"/>
                  </a:lnTo>
                  <a:lnTo>
                    <a:pt x="546" y="38"/>
                  </a:lnTo>
                  <a:lnTo>
                    <a:pt x="545" y="38"/>
                  </a:lnTo>
                  <a:lnTo>
                    <a:pt x="545" y="37"/>
                  </a:lnTo>
                  <a:lnTo>
                    <a:pt x="546" y="37"/>
                  </a:lnTo>
                  <a:lnTo>
                    <a:pt x="544" y="37"/>
                  </a:lnTo>
                  <a:lnTo>
                    <a:pt x="544" y="38"/>
                  </a:lnTo>
                  <a:lnTo>
                    <a:pt x="543" y="39"/>
                  </a:lnTo>
                  <a:lnTo>
                    <a:pt x="542" y="39"/>
                  </a:lnTo>
                  <a:lnTo>
                    <a:pt x="542" y="41"/>
                  </a:lnTo>
                  <a:lnTo>
                    <a:pt x="541" y="41"/>
                  </a:lnTo>
                  <a:lnTo>
                    <a:pt x="541" y="40"/>
                  </a:lnTo>
                  <a:lnTo>
                    <a:pt x="541" y="38"/>
                  </a:lnTo>
                  <a:lnTo>
                    <a:pt x="540" y="38"/>
                  </a:lnTo>
                  <a:lnTo>
                    <a:pt x="539" y="39"/>
                  </a:lnTo>
                  <a:lnTo>
                    <a:pt x="539" y="38"/>
                  </a:lnTo>
                  <a:lnTo>
                    <a:pt x="538" y="38"/>
                  </a:lnTo>
                  <a:lnTo>
                    <a:pt x="538" y="37"/>
                  </a:lnTo>
                  <a:lnTo>
                    <a:pt x="539" y="37"/>
                  </a:lnTo>
                  <a:lnTo>
                    <a:pt x="539" y="37"/>
                  </a:lnTo>
                  <a:lnTo>
                    <a:pt x="539" y="36"/>
                  </a:lnTo>
                  <a:lnTo>
                    <a:pt x="538" y="36"/>
                  </a:lnTo>
                  <a:lnTo>
                    <a:pt x="537" y="37"/>
                  </a:lnTo>
                  <a:lnTo>
                    <a:pt x="537" y="37"/>
                  </a:lnTo>
                  <a:lnTo>
                    <a:pt x="536" y="36"/>
                  </a:lnTo>
                  <a:lnTo>
                    <a:pt x="535" y="35"/>
                  </a:lnTo>
                  <a:lnTo>
                    <a:pt x="534" y="35"/>
                  </a:lnTo>
                  <a:lnTo>
                    <a:pt x="534" y="34"/>
                  </a:lnTo>
                  <a:lnTo>
                    <a:pt x="533" y="33"/>
                  </a:lnTo>
                  <a:lnTo>
                    <a:pt x="533" y="32"/>
                  </a:lnTo>
                  <a:lnTo>
                    <a:pt x="532" y="32"/>
                  </a:lnTo>
                  <a:lnTo>
                    <a:pt x="531" y="32"/>
                  </a:lnTo>
                  <a:lnTo>
                    <a:pt x="530" y="33"/>
                  </a:lnTo>
                  <a:lnTo>
                    <a:pt x="529" y="33"/>
                  </a:lnTo>
                  <a:lnTo>
                    <a:pt x="528" y="32"/>
                  </a:lnTo>
                  <a:lnTo>
                    <a:pt x="528" y="30"/>
                  </a:lnTo>
                  <a:lnTo>
                    <a:pt x="529" y="30"/>
                  </a:lnTo>
                  <a:lnTo>
                    <a:pt x="530" y="29"/>
                  </a:lnTo>
                  <a:lnTo>
                    <a:pt x="531" y="29"/>
                  </a:lnTo>
                  <a:lnTo>
                    <a:pt x="530" y="29"/>
                  </a:lnTo>
                  <a:lnTo>
                    <a:pt x="531" y="28"/>
                  </a:lnTo>
                  <a:lnTo>
                    <a:pt x="530" y="27"/>
                  </a:lnTo>
                  <a:lnTo>
                    <a:pt x="530" y="27"/>
                  </a:lnTo>
                  <a:lnTo>
                    <a:pt x="531" y="26"/>
                  </a:lnTo>
                  <a:lnTo>
                    <a:pt x="532" y="27"/>
                  </a:lnTo>
                  <a:lnTo>
                    <a:pt x="533" y="26"/>
                  </a:lnTo>
                  <a:lnTo>
                    <a:pt x="534" y="26"/>
                  </a:lnTo>
                  <a:lnTo>
                    <a:pt x="533" y="25"/>
                  </a:lnTo>
                  <a:lnTo>
                    <a:pt x="534" y="24"/>
                  </a:lnTo>
                  <a:lnTo>
                    <a:pt x="535" y="23"/>
                  </a:lnTo>
                  <a:lnTo>
                    <a:pt x="534" y="22"/>
                  </a:lnTo>
                  <a:lnTo>
                    <a:pt x="534" y="21"/>
                  </a:lnTo>
                  <a:lnTo>
                    <a:pt x="534" y="21"/>
                  </a:lnTo>
                  <a:lnTo>
                    <a:pt x="535" y="21"/>
                  </a:lnTo>
                  <a:lnTo>
                    <a:pt x="535" y="21"/>
                  </a:lnTo>
                  <a:lnTo>
                    <a:pt x="536" y="21"/>
                  </a:lnTo>
                  <a:lnTo>
                    <a:pt x="536" y="21"/>
                  </a:lnTo>
                  <a:lnTo>
                    <a:pt x="537" y="21"/>
                  </a:lnTo>
                  <a:lnTo>
                    <a:pt x="536" y="21"/>
                  </a:lnTo>
                  <a:lnTo>
                    <a:pt x="536" y="21"/>
                  </a:lnTo>
                  <a:lnTo>
                    <a:pt x="535" y="20"/>
                  </a:lnTo>
                  <a:lnTo>
                    <a:pt x="535" y="19"/>
                  </a:lnTo>
                  <a:lnTo>
                    <a:pt x="535" y="18"/>
                  </a:lnTo>
                  <a:lnTo>
                    <a:pt x="534" y="18"/>
                  </a:lnTo>
                  <a:lnTo>
                    <a:pt x="534" y="19"/>
                  </a:lnTo>
                  <a:lnTo>
                    <a:pt x="533" y="19"/>
                  </a:lnTo>
                  <a:lnTo>
                    <a:pt x="534" y="17"/>
                  </a:lnTo>
                  <a:lnTo>
                    <a:pt x="534" y="16"/>
                  </a:lnTo>
                  <a:lnTo>
                    <a:pt x="535" y="16"/>
                  </a:lnTo>
                  <a:lnTo>
                    <a:pt x="534" y="17"/>
                  </a:lnTo>
                  <a:lnTo>
                    <a:pt x="535" y="17"/>
                  </a:lnTo>
                  <a:lnTo>
                    <a:pt x="536" y="18"/>
                  </a:lnTo>
                  <a:lnTo>
                    <a:pt x="536" y="19"/>
                  </a:lnTo>
                  <a:lnTo>
                    <a:pt x="536" y="20"/>
                  </a:lnTo>
                  <a:lnTo>
                    <a:pt x="537" y="20"/>
                  </a:lnTo>
                  <a:lnTo>
                    <a:pt x="537" y="19"/>
                  </a:lnTo>
                  <a:lnTo>
                    <a:pt x="537" y="18"/>
                  </a:lnTo>
                  <a:lnTo>
                    <a:pt x="536" y="18"/>
                  </a:lnTo>
                  <a:lnTo>
                    <a:pt x="536" y="16"/>
                  </a:lnTo>
                  <a:lnTo>
                    <a:pt x="536" y="14"/>
                  </a:lnTo>
                  <a:lnTo>
                    <a:pt x="536" y="13"/>
                  </a:lnTo>
                  <a:lnTo>
                    <a:pt x="535" y="13"/>
                  </a:lnTo>
                  <a:lnTo>
                    <a:pt x="535" y="13"/>
                  </a:lnTo>
                  <a:lnTo>
                    <a:pt x="535" y="12"/>
                  </a:lnTo>
                  <a:lnTo>
                    <a:pt x="536" y="12"/>
                  </a:lnTo>
                  <a:lnTo>
                    <a:pt x="536" y="12"/>
                  </a:lnTo>
                  <a:lnTo>
                    <a:pt x="536" y="11"/>
                  </a:lnTo>
                  <a:lnTo>
                    <a:pt x="537" y="12"/>
                  </a:lnTo>
                  <a:lnTo>
                    <a:pt x="537" y="11"/>
                  </a:lnTo>
                  <a:lnTo>
                    <a:pt x="538" y="10"/>
                  </a:lnTo>
                  <a:lnTo>
                    <a:pt x="536" y="10"/>
                  </a:lnTo>
                  <a:lnTo>
                    <a:pt x="534" y="11"/>
                  </a:lnTo>
                  <a:lnTo>
                    <a:pt x="527" y="15"/>
                  </a:lnTo>
                  <a:lnTo>
                    <a:pt x="516" y="18"/>
                  </a:lnTo>
                  <a:lnTo>
                    <a:pt x="514" y="18"/>
                  </a:lnTo>
                  <a:lnTo>
                    <a:pt x="513" y="19"/>
                  </a:lnTo>
                  <a:lnTo>
                    <a:pt x="511" y="18"/>
                  </a:lnTo>
                  <a:lnTo>
                    <a:pt x="503" y="14"/>
                  </a:lnTo>
                  <a:lnTo>
                    <a:pt x="500" y="12"/>
                  </a:lnTo>
                  <a:lnTo>
                    <a:pt x="497" y="11"/>
                  </a:lnTo>
                  <a:lnTo>
                    <a:pt x="488" y="6"/>
                  </a:lnTo>
                  <a:lnTo>
                    <a:pt x="481" y="5"/>
                  </a:lnTo>
                  <a:lnTo>
                    <a:pt x="479" y="5"/>
                  </a:lnTo>
                  <a:lnTo>
                    <a:pt x="473" y="6"/>
                  </a:lnTo>
                  <a:lnTo>
                    <a:pt x="471" y="6"/>
                  </a:lnTo>
                  <a:lnTo>
                    <a:pt x="473" y="6"/>
                  </a:lnTo>
                  <a:lnTo>
                    <a:pt x="477" y="7"/>
                  </a:lnTo>
                  <a:lnTo>
                    <a:pt x="480" y="10"/>
                  </a:lnTo>
                  <a:lnTo>
                    <a:pt x="481" y="12"/>
                  </a:lnTo>
                  <a:lnTo>
                    <a:pt x="480" y="12"/>
                  </a:lnTo>
                  <a:lnTo>
                    <a:pt x="481" y="13"/>
                  </a:lnTo>
                  <a:lnTo>
                    <a:pt x="481" y="13"/>
                  </a:lnTo>
                  <a:lnTo>
                    <a:pt x="480" y="13"/>
                  </a:lnTo>
                  <a:lnTo>
                    <a:pt x="480" y="14"/>
                  </a:lnTo>
                  <a:lnTo>
                    <a:pt x="480" y="13"/>
                  </a:lnTo>
                  <a:lnTo>
                    <a:pt x="479" y="13"/>
                  </a:lnTo>
                  <a:lnTo>
                    <a:pt x="478" y="12"/>
                  </a:lnTo>
                  <a:lnTo>
                    <a:pt x="477" y="12"/>
                  </a:lnTo>
                  <a:lnTo>
                    <a:pt x="474" y="12"/>
                  </a:lnTo>
                  <a:lnTo>
                    <a:pt x="473" y="12"/>
                  </a:lnTo>
                  <a:lnTo>
                    <a:pt x="473" y="13"/>
                  </a:lnTo>
                  <a:lnTo>
                    <a:pt x="473" y="13"/>
                  </a:lnTo>
                  <a:lnTo>
                    <a:pt x="472" y="14"/>
                  </a:lnTo>
                  <a:lnTo>
                    <a:pt x="472" y="15"/>
                  </a:lnTo>
                  <a:lnTo>
                    <a:pt x="472" y="16"/>
                  </a:lnTo>
                  <a:lnTo>
                    <a:pt x="471" y="18"/>
                  </a:lnTo>
                  <a:lnTo>
                    <a:pt x="471" y="19"/>
                  </a:lnTo>
                  <a:lnTo>
                    <a:pt x="470" y="19"/>
                  </a:lnTo>
                  <a:lnTo>
                    <a:pt x="469" y="18"/>
                  </a:lnTo>
                  <a:lnTo>
                    <a:pt x="466" y="17"/>
                  </a:lnTo>
                  <a:lnTo>
                    <a:pt x="466" y="18"/>
                  </a:lnTo>
                  <a:lnTo>
                    <a:pt x="466" y="19"/>
                  </a:lnTo>
                  <a:lnTo>
                    <a:pt x="466" y="20"/>
                  </a:lnTo>
                  <a:lnTo>
                    <a:pt x="465" y="21"/>
                  </a:lnTo>
                  <a:lnTo>
                    <a:pt x="463" y="21"/>
                  </a:lnTo>
                  <a:lnTo>
                    <a:pt x="462" y="21"/>
                  </a:lnTo>
                  <a:lnTo>
                    <a:pt x="462" y="20"/>
                  </a:lnTo>
                  <a:lnTo>
                    <a:pt x="463" y="20"/>
                  </a:lnTo>
                  <a:lnTo>
                    <a:pt x="462" y="19"/>
                  </a:lnTo>
                  <a:lnTo>
                    <a:pt x="460" y="20"/>
                  </a:lnTo>
                  <a:lnTo>
                    <a:pt x="459" y="20"/>
                  </a:lnTo>
                  <a:lnTo>
                    <a:pt x="458" y="19"/>
                  </a:lnTo>
                  <a:lnTo>
                    <a:pt x="458" y="19"/>
                  </a:lnTo>
                  <a:lnTo>
                    <a:pt x="457" y="18"/>
                  </a:lnTo>
                  <a:lnTo>
                    <a:pt x="456" y="19"/>
                  </a:lnTo>
                  <a:lnTo>
                    <a:pt x="455" y="19"/>
                  </a:lnTo>
                  <a:lnTo>
                    <a:pt x="453" y="21"/>
                  </a:lnTo>
                  <a:lnTo>
                    <a:pt x="452" y="21"/>
                  </a:lnTo>
                  <a:lnTo>
                    <a:pt x="451" y="23"/>
                  </a:lnTo>
                  <a:lnTo>
                    <a:pt x="450" y="22"/>
                  </a:lnTo>
                  <a:lnTo>
                    <a:pt x="449" y="21"/>
                  </a:lnTo>
                  <a:lnTo>
                    <a:pt x="447" y="21"/>
                  </a:lnTo>
                  <a:lnTo>
                    <a:pt x="446" y="21"/>
                  </a:lnTo>
                  <a:lnTo>
                    <a:pt x="445" y="22"/>
                  </a:lnTo>
                  <a:lnTo>
                    <a:pt x="443" y="23"/>
                  </a:lnTo>
                  <a:lnTo>
                    <a:pt x="442" y="23"/>
                  </a:lnTo>
                  <a:lnTo>
                    <a:pt x="440" y="23"/>
                  </a:lnTo>
                  <a:lnTo>
                    <a:pt x="439" y="23"/>
                  </a:lnTo>
                  <a:lnTo>
                    <a:pt x="438" y="23"/>
                  </a:lnTo>
                  <a:lnTo>
                    <a:pt x="437" y="23"/>
                  </a:lnTo>
                  <a:lnTo>
                    <a:pt x="437" y="22"/>
                  </a:lnTo>
                  <a:lnTo>
                    <a:pt x="438" y="21"/>
                  </a:lnTo>
                  <a:lnTo>
                    <a:pt x="439" y="20"/>
                  </a:lnTo>
                  <a:lnTo>
                    <a:pt x="442" y="20"/>
                  </a:lnTo>
                  <a:lnTo>
                    <a:pt x="443" y="19"/>
                  </a:lnTo>
                  <a:lnTo>
                    <a:pt x="446" y="17"/>
                  </a:lnTo>
                  <a:lnTo>
                    <a:pt x="447" y="17"/>
                  </a:lnTo>
                  <a:lnTo>
                    <a:pt x="448" y="17"/>
                  </a:lnTo>
                  <a:lnTo>
                    <a:pt x="449" y="16"/>
                  </a:lnTo>
                  <a:lnTo>
                    <a:pt x="452" y="14"/>
                  </a:lnTo>
                  <a:lnTo>
                    <a:pt x="456" y="13"/>
                  </a:lnTo>
                  <a:lnTo>
                    <a:pt x="461" y="9"/>
                  </a:lnTo>
                  <a:lnTo>
                    <a:pt x="468" y="6"/>
                  </a:lnTo>
                  <a:lnTo>
                    <a:pt x="469" y="6"/>
                  </a:lnTo>
                  <a:lnTo>
                    <a:pt x="447" y="13"/>
                  </a:lnTo>
                  <a:lnTo>
                    <a:pt x="437" y="16"/>
                  </a:lnTo>
                  <a:lnTo>
                    <a:pt x="434" y="17"/>
                  </a:lnTo>
                  <a:lnTo>
                    <a:pt x="431" y="17"/>
                  </a:lnTo>
                  <a:lnTo>
                    <a:pt x="428" y="15"/>
                  </a:lnTo>
                  <a:lnTo>
                    <a:pt x="427" y="14"/>
                  </a:lnTo>
                  <a:lnTo>
                    <a:pt x="424" y="13"/>
                  </a:lnTo>
                  <a:lnTo>
                    <a:pt x="423" y="14"/>
                  </a:lnTo>
                  <a:lnTo>
                    <a:pt x="425" y="17"/>
                  </a:lnTo>
                  <a:lnTo>
                    <a:pt x="427" y="19"/>
                  </a:lnTo>
                  <a:lnTo>
                    <a:pt x="425" y="18"/>
                  </a:lnTo>
                  <a:lnTo>
                    <a:pt x="424" y="17"/>
                  </a:lnTo>
                  <a:lnTo>
                    <a:pt x="423" y="15"/>
                  </a:lnTo>
                  <a:lnTo>
                    <a:pt x="423" y="14"/>
                  </a:lnTo>
                  <a:lnTo>
                    <a:pt x="423" y="13"/>
                  </a:lnTo>
                  <a:lnTo>
                    <a:pt x="422" y="13"/>
                  </a:lnTo>
                  <a:lnTo>
                    <a:pt x="423" y="16"/>
                  </a:lnTo>
                  <a:lnTo>
                    <a:pt x="423" y="21"/>
                  </a:lnTo>
                  <a:lnTo>
                    <a:pt x="421" y="24"/>
                  </a:lnTo>
                  <a:lnTo>
                    <a:pt x="420" y="27"/>
                  </a:lnTo>
                  <a:lnTo>
                    <a:pt x="416" y="30"/>
                  </a:lnTo>
                  <a:lnTo>
                    <a:pt x="413" y="32"/>
                  </a:lnTo>
                  <a:lnTo>
                    <a:pt x="411" y="32"/>
                  </a:lnTo>
                  <a:lnTo>
                    <a:pt x="411" y="33"/>
                  </a:lnTo>
                  <a:lnTo>
                    <a:pt x="415" y="33"/>
                  </a:lnTo>
                  <a:lnTo>
                    <a:pt x="416" y="32"/>
                  </a:lnTo>
                  <a:lnTo>
                    <a:pt x="416" y="33"/>
                  </a:lnTo>
                  <a:lnTo>
                    <a:pt x="415" y="33"/>
                  </a:lnTo>
                  <a:lnTo>
                    <a:pt x="415" y="34"/>
                  </a:lnTo>
                  <a:lnTo>
                    <a:pt x="416" y="33"/>
                  </a:lnTo>
                  <a:lnTo>
                    <a:pt x="417" y="33"/>
                  </a:lnTo>
                  <a:lnTo>
                    <a:pt x="418" y="32"/>
                  </a:lnTo>
                  <a:lnTo>
                    <a:pt x="419" y="33"/>
                  </a:lnTo>
                  <a:lnTo>
                    <a:pt x="419" y="36"/>
                  </a:lnTo>
                  <a:lnTo>
                    <a:pt x="418" y="37"/>
                  </a:lnTo>
                  <a:lnTo>
                    <a:pt x="418" y="36"/>
                  </a:lnTo>
                  <a:lnTo>
                    <a:pt x="417" y="36"/>
                  </a:lnTo>
                  <a:lnTo>
                    <a:pt x="417" y="35"/>
                  </a:lnTo>
                  <a:lnTo>
                    <a:pt x="416" y="35"/>
                  </a:lnTo>
                  <a:lnTo>
                    <a:pt x="416" y="36"/>
                  </a:lnTo>
                  <a:lnTo>
                    <a:pt x="416" y="35"/>
                  </a:lnTo>
                  <a:lnTo>
                    <a:pt x="414" y="37"/>
                  </a:lnTo>
                  <a:lnTo>
                    <a:pt x="413" y="37"/>
                  </a:lnTo>
                  <a:lnTo>
                    <a:pt x="413" y="38"/>
                  </a:lnTo>
                  <a:lnTo>
                    <a:pt x="412" y="37"/>
                  </a:lnTo>
                  <a:lnTo>
                    <a:pt x="412" y="37"/>
                  </a:lnTo>
                  <a:lnTo>
                    <a:pt x="410" y="38"/>
                  </a:lnTo>
                  <a:lnTo>
                    <a:pt x="409" y="37"/>
                  </a:lnTo>
                  <a:lnTo>
                    <a:pt x="408" y="37"/>
                  </a:lnTo>
                  <a:lnTo>
                    <a:pt x="407" y="37"/>
                  </a:lnTo>
                  <a:lnTo>
                    <a:pt x="408" y="36"/>
                  </a:lnTo>
                  <a:lnTo>
                    <a:pt x="408" y="35"/>
                  </a:lnTo>
                  <a:lnTo>
                    <a:pt x="409" y="35"/>
                  </a:lnTo>
                  <a:lnTo>
                    <a:pt x="410" y="34"/>
                  </a:lnTo>
                  <a:lnTo>
                    <a:pt x="410" y="33"/>
                  </a:lnTo>
                  <a:lnTo>
                    <a:pt x="407" y="33"/>
                  </a:lnTo>
                  <a:lnTo>
                    <a:pt x="404" y="32"/>
                  </a:lnTo>
                  <a:lnTo>
                    <a:pt x="403" y="32"/>
                  </a:lnTo>
                  <a:lnTo>
                    <a:pt x="402" y="30"/>
                  </a:lnTo>
                  <a:lnTo>
                    <a:pt x="402" y="28"/>
                  </a:lnTo>
                  <a:lnTo>
                    <a:pt x="400" y="29"/>
                  </a:lnTo>
                  <a:lnTo>
                    <a:pt x="400" y="29"/>
                  </a:lnTo>
                  <a:lnTo>
                    <a:pt x="400" y="30"/>
                  </a:lnTo>
                  <a:lnTo>
                    <a:pt x="399" y="30"/>
                  </a:lnTo>
                  <a:lnTo>
                    <a:pt x="398" y="31"/>
                  </a:lnTo>
                  <a:lnTo>
                    <a:pt x="397" y="31"/>
                  </a:lnTo>
                  <a:lnTo>
                    <a:pt x="396" y="32"/>
                  </a:lnTo>
                  <a:lnTo>
                    <a:pt x="395" y="34"/>
                  </a:lnTo>
                  <a:lnTo>
                    <a:pt x="395" y="35"/>
                  </a:lnTo>
                  <a:lnTo>
                    <a:pt x="394" y="35"/>
                  </a:lnTo>
                  <a:lnTo>
                    <a:pt x="390" y="38"/>
                  </a:lnTo>
                  <a:lnTo>
                    <a:pt x="389" y="39"/>
                  </a:lnTo>
                  <a:lnTo>
                    <a:pt x="388" y="38"/>
                  </a:lnTo>
                  <a:lnTo>
                    <a:pt x="388" y="38"/>
                  </a:lnTo>
                  <a:lnTo>
                    <a:pt x="388" y="39"/>
                  </a:lnTo>
                  <a:lnTo>
                    <a:pt x="388" y="41"/>
                  </a:lnTo>
                  <a:lnTo>
                    <a:pt x="385" y="44"/>
                  </a:lnTo>
                  <a:lnTo>
                    <a:pt x="382" y="45"/>
                  </a:lnTo>
                  <a:lnTo>
                    <a:pt x="380" y="45"/>
                  </a:lnTo>
                  <a:lnTo>
                    <a:pt x="380" y="47"/>
                  </a:lnTo>
                  <a:lnTo>
                    <a:pt x="369" y="54"/>
                  </a:lnTo>
                  <a:lnTo>
                    <a:pt x="368" y="55"/>
                  </a:lnTo>
                  <a:lnTo>
                    <a:pt x="367" y="56"/>
                  </a:lnTo>
                  <a:lnTo>
                    <a:pt x="364" y="58"/>
                  </a:lnTo>
                  <a:lnTo>
                    <a:pt x="360" y="60"/>
                  </a:lnTo>
                  <a:lnTo>
                    <a:pt x="349" y="67"/>
                  </a:lnTo>
                  <a:lnTo>
                    <a:pt x="339" y="71"/>
                  </a:lnTo>
                  <a:lnTo>
                    <a:pt x="336" y="71"/>
                  </a:lnTo>
                  <a:lnTo>
                    <a:pt x="325" y="72"/>
                  </a:lnTo>
                  <a:lnTo>
                    <a:pt x="311" y="66"/>
                  </a:lnTo>
                  <a:lnTo>
                    <a:pt x="310" y="65"/>
                  </a:lnTo>
                  <a:lnTo>
                    <a:pt x="310" y="65"/>
                  </a:lnTo>
                  <a:lnTo>
                    <a:pt x="310" y="64"/>
                  </a:lnTo>
                  <a:lnTo>
                    <a:pt x="309" y="61"/>
                  </a:lnTo>
                  <a:lnTo>
                    <a:pt x="309" y="60"/>
                  </a:lnTo>
                  <a:lnTo>
                    <a:pt x="307" y="60"/>
                  </a:lnTo>
                  <a:lnTo>
                    <a:pt x="305" y="60"/>
                  </a:lnTo>
                  <a:lnTo>
                    <a:pt x="302" y="59"/>
                  </a:lnTo>
                  <a:lnTo>
                    <a:pt x="288" y="53"/>
                  </a:lnTo>
                  <a:lnTo>
                    <a:pt x="288" y="53"/>
                  </a:lnTo>
                  <a:lnTo>
                    <a:pt x="287" y="53"/>
                  </a:lnTo>
                  <a:lnTo>
                    <a:pt x="286" y="53"/>
                  </a:lnTo>
                  <a:lnTo>
                    <a:pt x="284" y="53"/>
                  </a:lnTo>
                  <a:lnTo>
                    <a:pt x="283" y="52"/>
                  </a:lnTo>
                  <a:lnTo>
                    <a:pt x="282" y="51"/>
                  </a:lnTo>
                  <a:lnTo>
                    <a:pt x="281" y="50"/>
                  </a:lnTo>
                  <a:lnTo>
                    <a:pt x="279" y="49"/>
                  </a:lnTo>
                  <a:lnTo>
                    <a:pt x="278" y="49"/>
                  </a:lnTo>
                  <a:lnTo>
                    <a:pt x="276" y="50"/>
                  </a:lnTo>
                  <a:lnTo>
                    <a:pt x="272" y="51"/>
                  </a:lnTo>
                  <a:lnTo>
                    <a:pt x="271" y="52"/>
                  </a:lnTo>
                  <a:lnTo>
                    <a:pt x="270" y="52"/>
                  </a:lnTo>
                  <a:lnTo>
                    <a:pt x="267" y="51"/>
                  </a:lnTo>
                  <a:lnTo>
                    <a:pt x="265" y="50"/>
                  </a:lnTo>
                  <a:lnTo>
                    <a:pt x="263" y="51"/>
                  </a:lnTo>
                  <a:lnTo>
                    <a:pt x="263" y="50"/>
                  </a:lnTo>
                  <a:lnTo>
                    <a:pt x="262" y="50"/>
                  </a:lnTo>
                  <a:lnTo>
                    <a:pt x="261" y="49"/>
                  </a:lnTo>
                  <a:lnTo>
                    <a:pt x="260" y="49"/>
                  </a:lnTo>
                  <a:lnTo>
                    <a:pt x="259" y="48"/>
                  </a:lnTo>
                  <a:lnTo>
                    <a:pt x="246" y="48"/>
                  </a:lnTo>
                  <a:lnTo>
                    <a:pt x="242" y="48"/>
                  </a:lnTo>
                  <a:lnTo>
                    <a:pt x="240" y="47"/>
                  </a:lnTo>
                  <a:lnTo>
                    <a:pt x="240" y="46"/>
                  </a:lnTo>
                  <a:lnTo>
                    <a:pt x="239" y="44"/>
                  </a:lnTo>
                  <a:lnTo>
                    <a:pt x="239" y="40"/>
                  </a:lnTo>
                  <a:lnTo>
                    <a:pt x="238" y="40"/>
                  </a:lnTo>
                  <a:lnTo>
                    <a:pt x="238" y="38"/>
                  </a:lnTo>
                  <a:lnTo>
                    <a:pt x="238" y="37"/>
                  </a:lnTo>
                  <a:lnTo>
                    <a:pt x="237" y="36"/>
                  </a:lnTo>
                  <a:lnTo>
                    <a:pt x="235" y="37"/>
                  </a:lnTo>
                  <a:lnTo>
                    <a:pt x="226" y="41"/>
                  </a:lnTo>
                  <a:lnTo>
                    <a:pt x="223" y="42"/>
                  </a:lnTo>
                  <a:lnTo>
                    <a:pt x="219" y="39"/>
                  </a:lnTo>
                  <a:lnTo>
                    <a:pt x="217" y="40"/>
                  </a:lnTo>
                  <a:lnTo>
                    <a:pt x="216" y="40"/>
                  </a:lnTo>
                  <a:lnTo>
                    <a:pt x="213" y="39"/>
                  </a:lnTo>
                  <a:lnTo>
                    <a:pt x="208" y="38"/>
                  </a:lnTo>
                  <a:lnTo>
                    <a:pt x="206" y="37"/>
                  </a:lnTo>
                  <a:lnTo>
                    <a:pt x="204" y="37"/>
                  </a:lnTo>
                  <a:lnTo>
                    <a:pt x="203" y="35"/>
                  </a:lnTo>
                  <a:lnTo>
                    <a:pt x="202" y="33"/>
                  </a:lnTo>
                  <a:lnTo>
                    <a:pt x="201" y="30"/>
                  </a:lnTo>
                  <a:lnTo>
                    <a:pt x="200" y="29"/>
                  </a:lnTo>
                  <a:lnTo>
                    <a:pt x="200" y="28"/>
                  </a:lnTo>
                  <a:lnTo>
                    <a:pt x="200" y="28"/>
                  </a:lnTo>
                  <a:lnTo>
                    <a:pt x="200" y="27"/>
                  </a:lnTo>
                  <a:lnTo>
                    <a:pt x="199" y="27"/>
                  </a:lnTo>
                  <a:lnTo>
                    <a:pt x="199" y="26"/>
                  </a:lnTo>
                  <a:lnTo>
                    <a:pt x="199" y="25"/>
                  </a:lnTo>
                  <a:lnTo>
                    <a:pt x="198" y="25"/>
                  </a:lnTo>
                  <a:lnTo>
                    <a:pt x="198" y="24"/>
                  </a:lnTo>
                  <a:lnTo>
                    <a:pt x="197" y="24"/>
                  </a:lnTo>
                  <a:lnTo>
                    <a:pt x="192" y="24"/>
                  </a:lnTo>
                  <a:lnTo>
                    <a:pt x="192" y="24"/>
                  </a:lnTo>
                  <a:lnTo>
                    <a:pt x="191" y="24"/>
                  </a:lnTo>
                  <a:lnTo>
                    <a:pt x="190" y="25"/>
                  </a:lnTo>
                  <a:lnTo>
                    <a:pt x="189" y="24"/>
                  </a:lnTo>
                  <a:lnTo>
                    <a:pt x="186" y="24"/>
                  </a:lnTo>
                  <a:lnTo>
                    <a:pt x="182" y="23"/>
                  </a:lnTo>
                  <a:lnTo>
                    <a:pt x="177" y="21"/>
                  </a:lnTo>
                  <a:lnTo>
                    <a:pt x="175" y="21"/>
                  </a:lnTo>
                  <a:lnTo>
                    <a:pt x="174" y="20"/>
                  </a:lnTo>
                  <a:lnTo>
                    <a:pt x="173" y="20"/>
                  </a:lnTo>
                  <a:lnTo>
                    <a:pt x="172" y="19"/>
                  </a:lnTo>
                  <a:lnTo>
                    <a:pt x="170" y="18"/>
                  </a:lnTo>
                  <a:lnTo>
                    <a:pt x="169" y="18"/>
                  </a:lnTo>
                  <a:lnTo>
                    <a:pt x="166" y="19"/>
                  </a:lnTo>
                  <a:lnTo>
                    <a:pt x="162" y="19"/>
                  </a:lnTo>
                  <a:lnTo>
                    <a:pt x="161" y="18"/>
                  </a:lnTo>
                  <a:lnTo>
                    <a:pt x="154" y="15"/>
                  </a:lnTo>
                  <a:lnTo>
                    <a:pt x="153" y="15"/>
                  </a:lnTo>
                  <a:lnTo>
                    <a:pt x="149" y="15"/>
                  </a:lnTo>
                  <a:lnTo>
                    <a:pt x="148" y="15"/>
                  </a:lnTo>
                  <a:lnTo>
                    <a:pt x="146" y="14"/>
                  </a:lnTo>
                  <a:lnTo>
                    <a:pt x="125" y="11"/>
                  </a:lnTo>
                  <a:lnTo>
                    <a:pt x="97" y="4"/>
                  </a:lnTo>
                  <a:lnTo>
                    <a:pt x="89" y="3"/>
                  </a:lnTo>
                  <a:lnTo>
                    <a:pt x="85" y="4"/>
                  </a:lnTo>
                  <a:lnTo>
                    <a:pt x="72" y="7"/>
                  </a:lnTo>
                  <a:lnTo>
                    <a:pt x="59" y="12"/>
                  </a:lnTo>
                  <a:lnTo>
                    <a:pt x="57" y="12"/>
                  </a:lnTo>
                  <a:lnTo>
                    <a:pt x="55" y="12"/>
                  </a:lnTo>
                  <a:lnTo>
                    <a:pt x="54" y="13"/>
                  </a:lnTo>
                  <a:lnTo>
                    <a:pt x="53" y="13"/>
                  </a:lnTo>
                  <a:lnTo>
                    <a:pt x="52" y="13"/>
                  </a:lnTo>
                  <a:lnTo>
                    <a:pt x="52" y="12"/>
                  </a:lnTo>
                  <a:lnTo>
                    <a:pt x="48" y="13"/>
                  </a:lnTo>
                  <a:lnTo>
                    <a:pt x="46" y="13"/>
                  </a:lnTo>
                  <a:lnTo>
                    <a:pt x="44" y="11"/>
                  </a:lnTo>
                  <a:lnTo>
                    <a:pt x="39" y="11"/>
                  </a:lnTo>
                  <a:lnTo>
                    <a:pt x="38" y="10"/>
                  </a:lnTo>
                  <a:lnTo>
                    <a:pt x="36" y="8"/>
                  </a:lnTo>
                  <a:lnTo>
                    <a:pt x="36" y="6"/>
                  </a:lnTo>
                  <a:lnTo>
                    <a:pt x="35" y="0"/>
                  </a:lnTo>
                  <a:lnTo>
                    <a:pt x="31" y="4"/>
                  </a:lnTo>
                  <a:lnTo>
                    <a:pt x="29" y="6"/>
                  </a:lnTo>
                  <a:close/>
                  <a:moveTo>
                    <a:pt x="727" y="789"/>
                  </a:moveTo>
                  <a:lnTo>
                    <a:pt x="747" y="785"/>
                  </a:lnTo>
                  <a:lnTo>
                    <a:pt x="733" y="788"/>
                  </a:lnTo>
                  <a:lnTo>
                    <a:pt x="719" y="791"/>
                  </a:lnTo>
                  <a:lnTo>
                    <a:pt x="707" y="794"/>
                  </a:lnTo>
                  <a:lnTo>
                    <a:pt x="727" y="78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2156">
              <a:extLst>
                <a:ext uri="{FF2B5EF4-FFF2-40B4-BE49-F238E27FC236}">
                  <a16:creationId xmlns:a16="http://schemas.microsoft.com/office/drawing/2014/main" id="{B547247E-58E4-1CCF-F2B5-36351AEDAE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5313" y="3444876"/>
              <a:ext cx="1241425" cy="785813"/>
            </a:xfrm>
            <a:custGeom>
              <a:avLst/>
              <a:gdLst>
                <a:gd name="T0" fmla="*/ 746 w 782"/>
                <a:gd name="T1" fmla="*/ 111 h 495"/>
                <a:gd name="T2" fmla="*/ 708 w 782"/>
                <a:gd name="T3" fmla="*/ 21 h 495"/>
                <a:gd name="T4" fmla="*/ 603 w 782"/>
                <a:gd name="T5" fmla="*/ 13 h 495"/>
                <a:gd name="T6" fmla="*/ 476 w 782"/>
                <a:gd name="T7" fmla="*/ 34 h 495"/>
                <a:gd name="T8" fmla="*/ 370 w 782"/>
                <a:gd name="T9" fmla="*/ 122 h 495"/>
                <a:gd name="T10" fmla="*/ 313 w 782"/>
                <a:gd name="T11" fmla="*/ 143 h 495"/>
                <a:gd name="T12" fmla="*/ 178 w 782"/>
                <a:gd name="T13" fmla="*/ 123 h 495"/>
                <a:gd name="T14" fmla="*/ 116 w 782"/>
                <a:gd name="T15" fmla="*/ 125 h 495"/>
                <a:gd name="T16" fmla="*/ 99 w 782"/>
                <a:gd name="T17" fmla="*/ 132 h 495"/>
                <a:gd name="T18" fmla="*/ 83 w 782"/>
                <a:gd name="T19" fmla="*/ 129 h 495"/>
                <a:gd name="T20" fmla="*/ 41 w 782"/>
                <a:gd name="T21" fmla="*/ 131 h 495"/>
                <a:gd name="T22" fmla="*/ 38 w 782"/>
                <a:gd name="T23" fmla="*/ 148 h 495"/>
                <a:gd name="T24" fmla="*/ 41 w 782"/>
                <a:gd name="T25" fmla="*/ 170 h 495"/>
                <a:gd name="T26" fmla="*/ 42 w 782"/>
                <a:gd name="T27" fmla="*/ 180 h 495"/>
                <a:gd name="T28" fmla="*/ 26 w 782"/>
                <a:gd name="T29" fmla="*/ 195 h 495"/>
                <a:gd name="T30" fmla="*/ 15 w 782"/>
                <a:gd name="T31" fmla="*/ 207 h 495"/>
                <a:gd name="T32" fmla="*/ 11 w 782"/>
                <a:gd name="T33" fmla="*/ 247 h 495"/>
                <a:gd name="T34" fmla="*/ 8 w 782"/>
                <a:gd name="T35" fmla="*/ 259 h 495"/>
                <a:gd name="T36" fmla="*/ 13 w 782"/>
                <a:gd name="T37" fmla="*/ 276 h 495"/>
                <a:gd name="T38" fmla="*/ 14 w 782"/>
                <a:gd name="T39" fmla="*/ 296 h 495"/>
                <a:gd name="T40" fmla="*/ 8 w 782"/>
                <a:gd name="T41" fmla="*/ 282 h 495"/>
                <a:gd name="T42" fmla="*/ 0 w 782"/>
                <a:gd name="T43" fmla="*/ 294 h 495"/>
                <a:gd name="T44" fmla="*/ 16 w 782"/>
                <a:gd name="T45" fmla="*/ 300 h 495"/>
                <a:gd name="T46" fmla="*/ 25 w 782"/>
                <a:gd name="T47" fmla="*/ 321 h 495"/>
                <a:gd name="T48" fmla="*/ 25 w 782"/>
                <a:gd name="T49" fmla="*/ 334 h 495"/>
                <a:gd name="T50" fmla="*/ 31 w 782"/>
                <a:gd name="T51" fmla="*/ 346 h 495"/>
                <a:gd name="T52" fmla="*/ 27 w 782"/>
                <a:gd name="T53" fmla="*/ 350 h 495"/>
                <a:gd name="T54" fmla="*/ 37 w 782"/>
                <a:gd name="T55" fmla="*/ 384 h 495"/>
                <a:gd name="T56" fmla="*/ 49 w 782"/>
                <a:gd name="T57" fmla="*/ 422 h 495"/>
                <a:gd name="T58" fmla="*/ 57 w 782"/>
                <a:gd name="T59" fmla="*/ 463 h 495"/>
                <a:gd name="T60" fmla="*/ 64 w 782"/>
                <a:gd name="T61" fmla="*/ 483 h 495"/>
                <a:gd name="T62" fmla="*/ 79 w 782"/>
                <a:gd name="T63" fmla="*/ 486 h 495"/>
                <a:gd name="T64" fmla="*/ 98 w 782"/>
                <a:gd name="T65" fmla="*/ 494 h 495"/>
                <a:gd name="T66" fmla="*/ 119 w 782"/>
                <a:gd name="T67" fmla="*/ 494 h 495"/>
                <a:gd name="T68" fmla="*/ 130 w 782"/>
                <a:gd name="T69" fmla="*/ 491 h 495"/>
                <a:gd name="T70" fmla="*/ 155 w 782"/>
                <a:gd name="T71" fmla="*/ 480 h 495"/>
                <a:gd name="T72" fmla="*/ 165 w 782"/>
                <a:gd name="T73" fmla="*/ 485 h 495"/>
                <a:gd name="T74" fmla="*/ 169 w 782"/>
                <a:gd name="T75" fmla="*/ 479 h 495"/>
                <a:gd name="T76" fmla="*/ 180 w 782"/>
                <a:gd name="T77" fmla="*/ 476 h 495"/>
                <a:gd name="T78" fmla="*/ 181 w 782"/>
                <a:gd name="T79" fmla="*/ 484 h 495"/>
                <a:gd name="T80" fmla="*/ 192 w 782"/>
                <a:gd name="T81" fmla="*/ 464 h 495"/>
                <a:gd name="T82" fmla="*/ 240 w 782"/>
                <a:gd name="T83" fmla="*/ 436 h 495"/>
                <a:gd name="T84" fmla="*/ 291 w 782"/>
                <a:gd name="T85" fmla="*/ 433 h 495"/>
                <a:gd name="T86" fmla="*/ 360 w 782"/>
                <a:gd name="T87" fmla="*/ 413 h 495"/>
                <a:gd name="T88" fmla="*/ 412 w 782"/>
                <a:gd name="T89" fmla="*/ 387 h 495"/>
                <a:gd name="T90" fmla="*/ 438 w 782"/>
                <a:gd name="T91" fmla="*/ 388 h 495"/>
                <a:gd name="T92" fmla="*/ 465 w 782"/>
                <a:gd name="T93" fmla="*/ 376 h 495"/>
                <a:gd name="T94" fmla="*/ 476 w 782"/>
                <a:gd name="T95" fmla="*/ 364 h 495"/>
                <a:gd name="T96" fmla="*/ 489 w 782"/>
                <a:gd name="T97" fmla="*/ 348 h 495"/>
                <a:gd name="T98" fmla="*/ 551 w 782"/>
                <a:gd name="T99" fmla="*/ 323 h 495"/>
                <a:gd name="T100" fmla="*/ 569 w 782"/>
                <a:gd name="T101" fmla="*/ 321 h 495"/>
                <a:gd name="T102" fmla="*/ 649 w 782"/>
                <a:gd name="T103" fmla="*/ 294 h 495"/>
                <a:gd name="T104" fmla="*/ 666 w 782"/>
                <a:gd name="T105" fmla="*/ 286 h 495"/>
                <a:gd name="T106" fmla="*/ 688 w 782"/>
                <a:gd name="T107" fmla="*/ 275 h 495"/>
                <a:gd name="T108" fmla="*/ 702 w 782"/>
                <a:gd name="T109" fmla="*/ 268 h 495"/>
                <a:gd name="T110" fmla="*/ 717 w 782"/>
                <a:gd name="T111" fmla="*/ 259 h 495"/>
                <a:gd name="T112" fmla="*/ 714 w 782"/>
                <a:gd name="T113" fmla="*/ 232 h 495"/>
                <a:gd name="T114" fmla="*/ 724 w 782"/>
                <a:gd name="T115" fmla="*/ 212 h 495"/>
                <a:gd name="T116" fmla="*/ 770 w 782"/>
                <a:gd name="T117" fmla="*/ 187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82" h="495">
                  <a:moveTo>
                    <a:pt x="772" y="163"/>
                  </a:moveTo>
                  <a:lnTo>
                    <a:pt x="767" y="152"/>
                  </a:lnTo>
                  <a:lnTo>
                    <a:pt x="762" y="141"/>
                  </a:lnTo>
                  <a:lnTo>
                    <a:pt x="759" y="135"/>
                  </a:lnTo>
                  <a:lnTo>
                    <a:pt x="759" y="133"/>
                  </a:lnTo>
                  <a:lnTo>
                    <a:pt x="758" y="133"/>
                  </a:lnTo>
                  <a:lnTo>
                    <a:pt x="755" y="133"/>
                  </a:lnTo>
                  <a:lnTo>
                    <a:pt x="754" y="133"/>
                  </a:lnTo>
                  <a:lnTo>
                    <a:pt x="755" y="133"/>
                  </a:lnTo>
                  <a:lnTo>
                    <a:pt x="752" y="127"/>
                  </a:lnTo>
                  <a:lnTo>
                    <a:pt x="749" y="119"/>
                  </a:lnTo>
                  <a:lnTo>
                    <a:pt x="746" y="111"/>
                  </a:lnTo>
                  <a:lnTo>
                    <a:pt x="743" y="104"/>
                  </a:lnTo>
                  <a:lnTo>
                    <a:pt x="739" y="97"/>
                  </a:lnTo>
                  <a:lnTo>
                    <a:pt x="736" y="89"/>
                  </a:lnTo>
                  <a:lnTo>
                    <a:pt x="734" y="82"/>
                  </a:lnTo>
                  <a:lnTo>
                    <a:pt x="730" y="74"/>
                  </a:lnTo>
                  <a:lnTo>
                    <a:pt x="727" y="67"/>
                  </a:lnTo>
                  <a:lnTo>
                    <a:pt x="723" y="59"/>
                  </a:lnTo>
                  <a:lnTo>
                    <a:pt x="720" y="51"/>
                  </a:lnTo>
                  <a:lnTo>
                    <a:pt x="717" y="44"/>
                  </a:lnTo>
                  <a:lnTo>
                    <a:pt x="714" y="36"/>
                  </a:lnTo>
                  <a:lnTo>
                    <a:pt x="711" y="28"/>
                  </a:lnTo>
                  <a:lnTo>
                    <a:pt x="708" y="21"/>
                  </a:lnTo>
                  <a:lnTo>
                    <a:pt x="704" y="14"/>
                  </a:lnTo>
                  <a:lnTo>
                    <a:pt x="701" y="6"/>
                  </a:lnTo>
                  <a:lnTo>
                    <a:pt x="699" y="1"/>
                  </a:lnTo>
                  <a:lnTo>
                    <a:pt x="698" y="0"/>
                  </a:lnTo>
                  <a:lnTo>
                    <a:pt x="687" y="1"/>
                  </a:lnTo>
                  <a:lnTo>
                    <a:pt x="674" y="3"/>
                  </a:lnTo>
                  <a:lnTo>
                    <a:pt x="663" y="4"/>
                  </a:lnTo>
                  <a:lnTo>
                    <a:pt x="651" y="6"/>
                  </a:lnTo>
                  <a:lnTo>
                    <a:pt x="639" y="8"/>
                  </a:lnTo>
                  <a:lnTo>
                    <a:pt x="627" y="9"/>
                  </a:lnTo>
                  <a:lnTo>
                    <a:pt x="615" y="11"/>
                  </a:lnTo>
                  <a:lnTo>
                    <a:pt x="603" y="13"/>
                  </a:lnTo>
                  <a:lnTo>
                    <a:pt x="591" y="15"/>
                  </a:lnTo>
                  <a:lnTo>
                    <a:pt x="579" y="16"/>
                  </a:lnTo>
                  <a:lnTo>
                    <a:pt x="568" y="18"/>
                  </a:lnTo>
                  <a:lnTo>
                    <a:pt x="556" y="20"/>
                  </a:lnTo>
                  <a:lnTo>
                    <a:pt x="544" y="22"/>
                  </a:lnTo>
                  <a:lnTo>
                    <a:pt x="532" y="23"/>
                  </a:lnTo>
                  <a:lnTo>
                    <a:pt x="519" y="24"/>
                  </a:lnTo>
                  <a:lnTo>
                    <a:pt x="507" y="26"/>
                  </a:lnTo>
                  <a:lnTo>
                    <a:pt x="495" y="28"/>
                  </a:lnTo>
                  <a:lnTo>
                    <a:pt x="485" y="30"/>
                  </a:lnTo>
                  <a:lnTo>
                    <a:pt x="479" y="32"/>
                  </a:lnTo>
                  <a:lnTo>
                    <a:pt x="476" y="34"/>
                  </a:lnTo>
                  <a:lnTo>
                    <a:pt x="464" y="39"/>
                  </a:lnTo>
                  <a:lnTo>
                    <a:pt x="452" y="46"/>
                  </a:lnTo>
                  <a:lnTo>
                    <a:pt x="439" y="54"/>
                  </a:lnTo>
                  <a:lnTo>
                    <a:pt x="425" y="60"/>
                  </a:lnTo>
                  <a:lnTo>
                    <a:pt x="415" y="65"/>
                  </a:lnTo>
                  <a:lnTo>
                    <a:pt x="414" y="67"/>
                  </a:lnTo>
                  <a:lnTo>
                    <a:pt x="408" y="73"/>
                  </a:lnTo>
                  <a:lnTo>
                    <a:pt x="401" y="82"/>
                  </a:lnTo>
                  <a:lnTo>
                    <a:pt x="390" y="97"/>
                  </a:lnTo>
                  <a:lnTo>
                    <a:pt x="378" y="110"/>
                  </a:lnTo>
                  <a:lnTo>
                    <a:pt x="371" y="120"/>
                  </a:lnTo>
                  <a:lnTo>
                    <a:pt x="370" y="122"/>
                  </a:lnTo>
                  <a:lnTo>
                    <a:pt x="366" y="132"/>
                  </a:lnTo>
                  <a:lnTo>
                    <a:pt x="361" y="146"/>
                  </a:lnTo>
                  <a:lnTo>
                    <a:pt x="359" y="149"/>
                  </a:lnTo>
                  <a:lnTo>
                    <a:pt x="351" y="154"/>
                  </a:lnTo>
                  <a:lnTo>
                    <a:pt x="341" y="159"/>
                  </a:lnTo>
                  <a:lnTo>
                    <a:pt x="339" y="160"/>
                  </a:lnTo>
                  <a:lnTo>
                    <a:pt x="337" y="160"/>
                  </a:lnTo>
                  <a:lnTo>
                    <a:pt x="327" y="160"/>
                  </a:lnTo>
                  <a:lnTo>
                    <a:pt x="326" y="160"/>
                  </a:lnTo>
                  <a:lnTo>
                    <a:pt x="325" y="159"/>
                  </a:lnTo>
                  <a:lnTo>
                    <a:pt x="318" y="151"/>
                  </a:lnTo>
                  <a:lnTo>
                    <a:pt x="313" y="143"/>
                  </a:lnTo>
                  <a:lnTo>
                    <a:pt x="308" y="136"/>
                  </a:lnTo>
                  <a:lnTo>
                    <a:pt x="306" y="134"/>
                  </a:lnTo>
                  <a:lnTo>
                    <a:pt x="290" y="137"/>
                  </a:lnTo>
                  <a:lnTo>
                    <a:pt x="276" y="139"/>
                  </a:lnTo>
                  <a:lnTo>
                    <a:pt x="259" y="136"/>
                  </a:lnTo>
                  <a:lnTo>
                    <a:pt x="244" y="135"/>
                  </a:lnTo>
                  <a:lnTo>
                    <a:pt x="226" y="133"/>
                  </a:lnTo>
                  <a:lnTo>
                    <a:pt x="210" y="132"/>
                  </a:lnTo>
                  <a:lnTo>
                    <a:pt x="206" y="131"/>
                  </a:lnTo>
                  <a:lnTo>
                    <a:pt x="195" y="124"/>
                  </a:lnTo>
                  <a:lnTo>
                    <a:pt x="190" y="123"/>
                  </a:lnTo>
                  <a:lnTo>
                    <a:pt x="178" y="123"/>
                  </a:lnTo>
                  <a:lnTo>
                    <a:pt x="176" y="123"/>
                  </a:lnTo>
                  <a:lnTo>
                    <a:pt x="166" y="123"/>
                  </a:lnTo>
                  <a:lnTo>
                    <a:pt x="151" y="123"/>
                  </a:lnTo>
                  <a:lnTo>
                    <a:pt x="150" y="123"/>
                  </a:lnTo>
                  <a:lnTo>
                    <a:pt x="145" y="125"/>
                  </a:lnTo>
                  <a:lnTo>
                    <a:pt x="142" y="125"/>
                  </a:lnTo>
                  <a:lnTo>
                    <a:pt x="138" y="124"/>
                  </a:lnTo>
                  <a:lnTo>
                    <a:pt x="134" y="124"/>
                  </a:lnTo>
                  <a:lnTo>
                    <a:pt x="126" y="125"/>
                  </a:lnTo>
                  <a:lnTo>
                    <a:pt x="121" y="125"/>
                  </a:lnTo>
                  <a:lnTo>
                    <a:pt x="119" y="125"/>
                  </a:lnTo>
                  <a:lnTo>
                    <a:pt x="116" y="125"/>
                  </a:lnTo>
                  <a:lnTo>
                    <a:pt x="115" y="125"/>
                  </a:lnTo>
                  <a:lnTo>
                    <a:pt x="113" y="125"/>
                  </a:lnTo>
                  <a:lnTo>
                    <a:pt x="112" y="127"/>
                  </a:lnTo>
                  <a:lnTo>
                    <a:pt x="111" y="129"/>
                  </a:lnTo>
                  <a:lnTo>
                    <a:pt x="110" y="130"/>
                  </a:lnTo>
                  <a:lnTo>
                    <a:pt x="108" y="129"/>
                  </a:lnTo>
                  <a:lnTo>
                    <a:pt x="104" y="128"/>
                  </a:lnTo>
                  <a:lnTo>
                    <a:pt x="103" y="127"/>
                  </a:lnTo>
                  <a:lnTo>
                    <a:pt x="102" y="128"/>
                  </a:lnTo>
                  <a:lnTo>
                    <a:pt x="101" y="130"/>
                  </a:lnTo>
                  <a:lnTo>
                    <a:pt x="100" y="131"/>
                  </a:lnTo>
                  <a:lnTo>
                    <a:pt x="99" y="132"/>
                  </a:lnTo>
                  <a:lnTo>
                    <a:pt x="97" y="132"/>
                  </a:lnTo>
                  <a:lnTo>
                    <a:pt x="96" y="132"/>
                  </a:lnTo>
                  <a:lnTo>
                    <a:pt x="95" y="132"/>
                  </a:lnTo>
                  <a:lnTo>
                    <a:pt x="95" y="131"/>
                  </a:lnTo>
                  <a:lnTo>
                    <a:pt x="95" y="130"/>
                  </a:lnTo>
                  <a:lnTo>
                    <a:pt x="95" y="129"/>
                  </a:lnTo>
                  <a:lnTo>
                    <a:pt x="93" y="129"/>
                  </a:lnTo>
                  <a:lnTo>
                    <a:pt x="92" y="129"/>
                  </a:lnTo>
                  <a:lnTo>
                    <a:pt x="88" y="129"/>
                  </a:lnTo>
                  <a:lnTo>
                    <a:pt x="86" y="129"/>
                  </a:lnTo>
                  <a:lnTo>
                    <a:pt x="85" y="129"/>
                  </a:lnTo>
                  <a:lnTo>
                    <a:pt x="83" y="129"/>
                  </a:lnTo>
                  <a:lnTo>
                    <a:pt x="80" y="126"/>
                  </a:lnTo>
                  <a:lnTo>
                    <a:pt x="75" y="120"/>
                  </a:lnTo>
                  <a:lnTo>
                    <a:pt x="72" y="118"/>
                  </a:lnTo>
                  <a:lnTo>
                    <a:pt x="66" y="116"/>
                  </a:lnTo>
                  <a:lnTo>
                    <a:pt x="64" y="116"/>
                  </a:lnTo>
                  <a:lnTo>
                    <a:pt x="63" y="116"/>
                  </a:lnTo>
                  <a:lnTo>
                    <a:pt x="61" y="115"/>
                  </a:lnTo>
                  <a:lnTo>
                    <a:pt x="59" y="115"/>
                  </a:lnTo>
                  <a:lnTo>
                    <a:pt x="57" y="116"/>
                  </a:lnTo>
                  <a:lnTo>
                    <a:pt x="51" y="120"/>
                  </a:lnTo>
                  <a:lnTo>
                    <a:pt x="45" y="126"/>
                  </a:lnTo>
                  <a:lnTo>
                    <a:pt x="41" y="131"/>
                  </a:lnTo>
                  <a:lnTo>
                    <a:pt x="45" y="132"/>
                  </a:lnTo>
                  <a:lnTo>
                    <a:pt x="47" y="133"/>
                  </a:lnTo>
                  <a:lnTo>
                    <a:pt x="48" y="134"/>
                  </a:lnTo>
                  <a:lnTo>
                    <a:pt x="48" y="136"/>
                  </a:lnTo>
                  <a:lnTo>
                    <a:pt x="46" y="137"/>
                  </a:lnTo>
                  <a:lnTo>
                    <a:pt x="44" y="138"/>
                  </a:lnTo>
                  <a:lnTo>
                    <a:pt x="41" y="138"/>
                  </a:lnTo>
                  <a:lnTo>
                    <a:pt x="40" y="140"/>
                  </a:lnTo>
                  <a:lnTo>
                    <a:pt x="40" y="141"/>
                  </a:lnTo>
                  <a:lnTo>
                    <a:pt x="40" y="143"/>
                  </a:lnTo>
                  <a:lnTo>
                    <a:pt x="40" y="145"/>
                  </a:lnTo>
                  <a:lnTo>
                    <a:pt x="38" y="148"/>
                  </a:lnTo>
                  <a:lnTo>
                    <a:pt x="37" y="149"/>
                  </a:lnTo>
                  <a:lnTo>
                    <a:pt x="38" y="151"/>
                  </a:lnTo>
                  <a:lnTo>
                    <a:pt x="38" y="152"/>
                  </a:lnTo>
                  <a:lnTo>
                    <a:pt x="39" y="153"/>
                  </a:lnTo>
                  <a:lnTo>
                    <a:pt x="39" y="155"/>
                  </a:lnTo>
                  <a:lnTo>
                    <a:pt x="38" y="157"/>
                  </a:lnTo>
                  <a:lnTo>
                    <a:pt x="37" y="160"/>
                  </a:lnTo>
                  <a:lnTo>
                    <a:pt x="36" y="162"/>
                  </a:lnTo>
                  <a:lnTo>
                    <a:pt x="37" y="163"/>
                  </a:lnTo>
                  <a:lnTo>
                    <a:pt x="38" y="166"/>
                  </a:lnTo>
                  <a:lnTo>
                    <a:pt x="40" y="169"/>
                  </a:lnTo>
                  <a:lnTo>
                    <a:pt x="41" y="170"/>
                  </a:lnTo>
                  <a:lnTo>
                    <a:pt x="43" y="171"/>
                  </a:lnTo>
                  <a:lnTo>
                    <a:pt x="44" y="172"/>
                  </a:lnTo>
                  <a:lnTo>
                    <a:pt x="44" y="172"/>
                  </a:lnTo>
                  <a:lnTo>
                    <a:pt x="44" y="173"/>
                  </a:lnTo>
                  <a:lnTo>
                    <a:pt x="44" y="173"/>
                  </a:lnTo>
                  <a:lnTo>
                    <a:pt x="43" y="173"/>
                  </a:lnTo>
                  <a:lnTo>
                    <a:pt x="43" y="174"/>
                  </a:lnTo>
                  <a:lnTo>
                    <a:pt x="42" y="174"/>
                  </a:lnTo>
                  <a:lnTo>
                    <a:pt x="41" y="176"/>
                  </a:lnTo>
                  <a:lnTo>
                    <a:pt x="41" y="178"/>
                  </a:lnTo>
                  <a:lnTo>
                    <a:pt x="42" y="179"/>
                  </a:lnTo>
                  <a:lnTo>
                    <a:pt x="42" y="180"/>
                  </a:lnTo>
                  <a:lnTo>
                    <a:pt x="42" y="182"/>
                  </a:lnTo>
                  <a:lnTo>
                    <a:pt x="41" y="182"/>
                  </a:lnTo>
                  <a:lnTo>
                    <a:pt x="38" y="181"/>
                  </a:lnTo>
                  <a:lnTo>
                    <a:pt x="36" y="181"/>
                  </a:lnTo>
                  <a:lnTo>
                    <a:pt x="35" y="181"/>
                  </a:lnTo>
                  <a:lnTo>
                    <a:pt x="35" y="182"/>
                  </a:lnTo>
                  <a:lnTo>
                    <a:pt x="35" y="184"/>
                  </a:lnTo>
                  <a:lnTo>
                    <a:pt x="34" y="186"/>
                  </a:lnTo>
                  <a:lnTo>
                    <a:pt x="33" y="191"/>
                  </a:lnTo>
                  <a:lnTo>
                    <a:pt x="32" y="193"/>
                  </a:lnTo>
                  <a:lnTo>
                    <a:pt x="30" y="194"/>
                  </a:lnTo>
                  <a:lnTo>
                    <a:pt x="26" y="195"/>
                  </a:lnTo>
                  <a:lnTo>
                    <a:pt x="25" y="196"/>
                  </a:lnTo>
                  <a:lnTo>
                    <a:pt x="23" y="196"/>
                  </a:lnTo>
                  <a:lnTo>
                    <a:pt x="22" y="196"/>
                  </a:lnTo>
                  <a:lnTo>
                    <a:pt x="21" y="197"/>
                  </a:lnTo>
                  <a:lnTo>
                    <a:pt x="22" y="198"/>
                  </a:lnTo>
                  <a:lnTo>
                    <a:pt x="22" y="200"/>
                  </a:lnTo>
                  <a:lnTo>
                    <a:pt x="21" y="201"/>
                  </a:lnTo>
                  <a:lnTo>
                    <a:pt x="19" y="203"/>
                  </a:lnTo>
                  <a:lnTo>
                    <a:pt x="17" y="204"/>
                  </a:lnTo>
                  <a:lnTo>
                    <a:pt x="13" y="205"/>
                  </a:lnTo>
                  <a:lnTo>
                    <a:pt x="14" y="206"/>
                  </a:lnTo>
                  <a:lnTo>
                    <a:pt x="15" y="207"/>
                  </a:lnTo>
                  <a:lnTo>
                    <a:pt x="14" y="208"/>
                  </a:lnTo>
                  <a:lnTo>
                    <a:pt x="15" y="209"/>
                  </a:lnTo>
                  <a:lnTo>
                    <a:pt x="15" y="210"/>
                  </a:lnTo>
                  <a:lnTo>
                    <a:pt x="15" y="216"/>
                  </a:lnTo>
                  <a:lnTo>
                    <a:pt x="17" y="227"/>
                  </a:lnTo>
                  <a:lnTo>
                    <a:pt x="17" y="230"/>
                  </a:lnTo>
                  <a:lnTo>
                    <a:pt x="16" y="240"/>
                  </a:lnTo>
                  <a:lnTo>
                    <a:pt x="16" y="242"/>
                  </a:lnTo>
                  <a:lnTo>
                    <a:pt x="15" y="243"/>
                  </a:lnTo>
                  <a:lnTo>
                    <a:pt x="14" y="244"/>
                  </a:lnTo>
                  <a:lnTo>
                    <a:pt x="13" y="245"/>
                  </a:lnTo>
                  <a:lnTo>
                    <a:pt x="11" y="247"/>
                  </a:lnTo>
                  <a:lnTo>
                    <a:pt x="10" y="248"/>
                  </a:lnTo>
                  <a:lnTo>
                    <a:pt x="10" y="251"/>
                  </a:lnTo>
                  <a:lnTo>
                    <a:pt x="10" y="251"/>
                  </a:lnTo>
                  <a:lnTo>
                    <a:pt x="9" y="252"/>
                  </a:lnTo>
                  <a:lnTo>
                    <a:pt x="9" y="253"/>
                  </a:lnTo>
                  <a:lnTo>
                    <a:pt x="9" y="254"/>
                  </a:lnTo>
                  <a:lnTo>
                    <a:pt x="8" y="255"/>
                  </a:lnTo>
                  <a:lnTo>
                    <a:pt x="7" y="256"/>
                  </a:lnTo>
                  <a:lnTo>
                    <a:pt x="6" y="256"/>
                  </a:lnTo>
                  <a:lnTo>
                    <a:pt x="6" y="258"/>
                  </a:lnTo>
                  <a:lnTo>
                    <a:pt x="8" y="258"/>
                  </a:lnTo>
                  <a:lnTo>
                    <a:pt x="8" y="259"/>
                  </a:lnTo>
                  <a:lnTo>
                    <a:pt x="7" y="261"/>
                  </a:lnTo>
                  <a:lnTo>
                    <a:pt x="7" y="263"/>
                  </a:lnTo>
                  <a:lnTo>
                    <a:pt x="8" y="264"/>
                  </a:lnTo>
                  <a:lnTo>
                    <a:pt x="9" y="265"/>
                  </a:lnTo>
                  <a:lnTo>
                    <a:pt x="9" y="266"/>
                  </a:lnTo>
                  <a:lnTo>
                    <a:pt x="8" y="266"/>
                  </a:lnTo>
                  <a:lnTo>
                    <a:pt x="8" y="267"/>
                  </a:lnTo>
                  <a:lnTo>
                    <a:pt x="11" y="272"/>
                  </a:lnTo>
                  <a:lnTo>
                    <a:pt x="12" y="274"/>
                  </a:lnTo>
                  <a:lnTo>
                    <a:pt x="12" y="274"/>
                  </a:lnTo>
                  <a:lnTo>
                    <a:pt x="13" y="275"/>
                  </a:lnTo>
                  <a:lnTo>
                    <a:pt x="13" y="276"/>
                  </a:lnTo>
                  <a:lnTo>
                    <a:pt x="12" y="277"/>
                  </a:lnTo>
                  <a:lnTo>
                    <a:pt x="12" y="278"/>
                  </a:lnTo>
                  <a:lnTo>
                    <a:pt x="12" y="279"/>
                  </a:lnTo>
                  <a:lnTo>
                    <a:pt x="13" y="281"/>
                  </a:lnTo>
                  <a:lnTo>
                    <a:pt x="14" y="282"/>
                  </a:lnTo>
                  <a:lnTo>
                    <a:pt x="15" y="284"/>
                  </a:lnTo>
                  <a:lnTo>
                    <a:pt x="15" y="290"/>
                  </a:lnTo>
                  <a:lnTo>
                    <a:pt x="15" y="292"/>
                  </a:lnTo>
                  <a:lnTo>
                    <a:pt x="13" y="294"/>
                  </a:lnTo>
                  <a:lnTo>
                    <a:pt x="14" y="294"/>
                  </a:lnTo>
                  <a:lnTo>
                    <a:pt x="14" y="295"/>
                  </a:lnTo>
                  <a:lnTo>
                    <a:pt x="14" y="296"/>
                  </a:lnTo>
                  <a:lnTo>
                    <a:pt x="13" y="295"/>
                  </a:lnTo>
                  <a:lnTo>
                    <a:pt x="12" y="294"/>
                  </a:lnTo>
                  <a:lnTo>
                    <a:pt x="13" y="293"/>
                  </a:lnTo>
                  <a:lnTo>
                    <a:pt x="12" y="292"/>
                  </a:lnTo>
                  <a:lnTo>
                    <a:pt x="12" y="291"/>
                  </a:lnTo>
                  <a:lnTo>
                    <a:pt x="9" y="289"/>
                  </a:lnTo>
                  <a:lnTo>
                    <a:pt x="8" y="288"/>
                  </a:lnTo>
                  <a:lnTo>
                    <a:pt x="6" y="287"/>
                  </a:lnTo>
                  <a:lnTo>
                    <a:pt x="7" y="286"/>
                  </a:lnTo>
                  <a:lnTo>
                    <a:pt x="8" y="285"/>
                  </a:lnTo>
                  <a:lnTo>
                    <a:pt x="8" y="283"/>
                  </a:lnTo>
                  <a:lnTo>
                    <a:pt x="8" y="282"/>
                  </a:lnTo>
                  <a:lnTo>
                    <a:pt x="7" y="283"/>
                  </a:lnTo>
                  <a:lnTo>
                    <a:pt x="5" y="288"/>
                  </a:lnTo>
                  <a:lnTo>
                    <a:pt x="5" y="289"/>
                  </a:lnTo>
                  <a:lnTo>
                    <a:pt x="6" y="290"/>
                  </a:lnTo>
                  <a:lnTo>
                    <a:pt x="6" y="290"/>
                  </a:lnTo>
                  <a:lnTo>
                    <a:pt x="5" y="291"/>
                  </a:lnTo>
                  <a:lnTo>
                    <a:pt x="5" y="292"/>
                  </a:lnTo>
                  <a:lnTo>
                    <a:pt x="4" y="293"/>
                  </a:lnTo>
                  <a:lnTo>
                    <a:pt x="2" y="293"/>
                  </a:lnTo>
                  <a:lnTo>
                    <a:pt x="1" y="292"/>
                  </a:lnTo>
                  <a:lnTo>
                    <a:pt x="0" y="292"/>
                  </a:lnTo>
                  <a:lnTo>
                    <a:pt x="0" y="294"/>
                  </a:lnTo>
                  <a:lnTo>
                    <a:pt x="0" y="296"/>
                  </a:lnTo>
                  <a:lnTo>
                    <a:pt x="2" y="297"/>
                  </a:lnTo>
                  <a:lnTo>
                    <a:pt x="3" y="298"/>
                  </a:lnTo>
                  <a:lnTo>
                    <a:pt x="4" y="298"/>
                  </a:lnTo>
                  <a:lnTo>
                    <a:pt x="4" y="296"/>
                  </a:lnTo>
                  <a:lnTo>
                    <a:pt x="6" y="295"/>
                  </a:lnTo>
                  <a:lnTo>
                    <a:pt x="7" y="295"/>
                  </a:lnTo>
                  <a:lnTo>
                    <a:pt x="9" y="296"/>
                  </a:lnTo>
                  <a:lnTo>
                    <a:pt x="10" y="296"/>
                  </a:lnTo>
                  <a:lnTo>
                    <a:pt x="12" y="297"/>
                  </a:lnTo>
                  <a:lnTo>
                    <a:pt x="14" y="298"/>
                  </a:lnTo>
                  <a:lnTo>
                    <a:pt x="16" y="300"/>
                  </a:lnTo>
                  <a:lnTo>
                    <a:pt x="18" y="301"/>
                  </a:lnTo>
                  <a:lnTo>
                    <a:pt x="19" y="302"/>
                  </a:lnTo>
                  <a:lnTo>
                    <a:pt x="19" y="303"/>
                  </a:lnTo>
                  <a:lnTo>
                    <a:pt x="19" y="307"/>
                  </a:lnTo>
                  <a:lnTo>
                    <a:pt x="19" y="309"/>
                  </a:lnTo>
                  <a:lnTo>
                    <a:pt x="20" y="311"/>
                  </a:lnTo>
                  <a:lnTo>
                    <a:pt x="21" y="312"/>
                  </a:lnTo>
                  <a:lnTo>
                    <a:pt x="23" y="314"/>
                  </a:lnTo>
                  <a:lnTo>
                    <a:pt x="24" y="314"/>
                  </a:lnTo>
                  <a:lnTo>
                    <a:pt x="24" y="315"/>
                  </a:lnTo>
                  <a:lnTo>
                    <a:pt x="25" y="318"/>
                  </a:lnTo>
                  <a:lnTo>
                    <a:pt x="25" y="321"/>
                  </a:lnTo>
                  <a:lnTo>
                    <a:pt x="25" y="322"/>
                  </a:lnTo>
                  <a:lnTo>
                    <a:pt x="25" y="324"/>
                  </a:lnTo>
                  <a:lnTo>
                    <a:pt x="25" y="326"/>
                  </a:lnTo>
                  <a:lnTo>
                    <a:pt x="23" y="325"/>
                  </a:lnTo>
                  <a:lnTo>
                    <a:pt x="22" y="323"/>
                  </a:lnTo>
                  <a:lnTo>
                    <a:pt x="21" y="322"/>
                  </a:lnTo>
                  <a:lnTo>
                    <a:pt x="20" y="321"/>
                  </a:lnTo>
                  <a:lnTo>
                    <a:pt x="21" y="323"/>
                  </a:lnTo>
                  <a:lnTo>
                    <a:pt x="25" y="328"/>
                  </a:lnTo>
                  <a:lnTo>
                    <a:pt x="25" y="330"/>
                  </a:lnTo>
                  <a:lnTo>
                    <a:pt x="25" y="331"/>
                  </a:lnTo>
                  <a:lnTo>
                    <a:pt x="25" y="334"/>
                  </a:lnTo>
                  <a:lnTo>
                    <a:pt x="26" y="335"/>
                  </a:lnTo>
                  <a:lnTo>
                    <a:pt x="26" y="336"/>
                  </a:lnTo>
                  <a:lnTo>
                    <a:pt x="27" y="336"/>
                  </a:lnTo>
                  <a:lnTo>
                    <a:pt x="28" y="337"/>
                  </a:lnTo>
                  <a:lnTo>
                    <a:pt x="28" y="337"/>
                  </a:lnTo>
                  <a:lnTo>
                    <a:pt x="29" y="337"/>
                  </a:lnTo>
                  <a:lnTo>
                    <a:pt x="29" y="338"/>
                  </a:lnTo>
                  <a:lnTo>
                    <a:pt x="28" y="339"/>
                  </a:lnTo>
                  <a:lnTo>
                    <a:pt x="28" y="340"/>
                  </a:lnTo>
                  <a:lnTo>
                    <a:pt x="29" y="343"/>
                  </a:lnTo>
                  <a:lnTo>
                    <a:pt x="30" y="345"/>
                  </a:lnTo>
                  <a:lnTo>
                    <a:pt x="31" y="346"/>
                  </a:lnTo>
                  <a:lnTo>
                    <a:pt x="30" y="350"/>
                  </a:lnTo>
                  <a:lnTo>
                    <a:pt x="31" y="351"/>
                  </a:lnTo>
                  <a:lnTo>
                    <a:pt x="31" y="353"/>
                  </a:lnTo>
                  <a:lnTo>
                    <a:pt x="31" y="354"/>
                  </a:lnTo>
                  <a:lnTo>
                    <a:pt x="29" y="353"/>
                  </a:lnTo>
                  <a:lnTo>
                    <a:pt x="28" y="350"/>
                  </a:lnTo>
                  <a:lnTo>
                    <a:pt x="27" y="348"/>
                  </a:lnTo>
                  <a:lnTo>
                    <a:pt x="26" y="347"/>
                  </a:lnTo>
                  <a:lnTo>
                    <a:pt x="25" y="348"/>
                  </a:lnTo>
                  <a:lnTo>
                    <a:pt x="25" y="349"/>
                  </a:lnTo>
                  <a:lnTo>
                    <a:pt x="26" y="349"/>
                  </a:lnTo>
                  <a:lnTo>
                    <a:pt x="27" y="350"/>
                  </a:lnTo>
                  <a:lnTo>
                    <a:pt x="28" y="351"/>
                  </a:lnTo>
                  <a:lnTo>
                    <a:pt x="28" y="352"/>
                  </a:lnTo>
                  <a:lnTo>
                    <a:pt x="28" y="354"/>
                  </a:lnTo>
                  <a:lnTo>
                    <a:pt x="29" y="356"/>
                  </a:lnTo>
                  <a:lnTo>
                    <a:pt x="30" y="359"/>
                  </a:lnTo>
                  <a:lnTo>
                    <a:pt x="30" y="361"/>
                  </a:lnTo>
                  <a:lnTo>
                    <a:pt x="33" y="367"/>
                  </a:lnTo>
                  <a:lnTo>
                    <a:pt x="34" y="371"/>
                  </a:lnTo>
                  <a:lnTo>
                    <a:pt x="34" y="374"/>
                  </a:lnTo>
                  <a:lnTo>
                    <a:pt x="35" y="376"/>
                  </a:lnTo>
                  <a:lnTo>
                    <a:pt x="36" y="383"/>
                  </a:lnTo>
                  <a:lnTo>
                    <a:pt x="37" y="384"/>
                  </a:lnTo>
                  <a:lnTo>
                    <a:pt x="39" y="387"/>
                  </a:lnTo>
                  <a:lnTo>
                    <a:pt x="41" y="392"/>
                  </a:lnTo>
                  <a:lnTo>
                    <a:pt x="46" y="397"/>
                  </a:lnTo>
                  <a:lnTo>
                    <a:pt x="46" y="398"/>
                  </a:lnTo>
                  <a:lnTo>
                    <a:pt x="47" y="405"/>
                  </a:lnTo>
                  <a:lnTo>
                    <a:pt x="48" y="406"/>
                  </a:lnTo>
                  <a:lnTo>
                    <a:pt x="49" y="409"/>
                  </a:lnTo>
                  <a:lnTo>
                    <a:pt x="50" y="412"/>
                  </a:lnTo>
                  <a:lnTo>
                    <a:pt x="49" y="418"/>
                  </a:lnTo>
                  <a:lnTo>
                    <a:pt x="51" y="421"/>
                  </a:lnTo>
                  <a:lnTo>
                    <a:pt x="50" y="421"/>
                  </a:lnTo>
                  <a:lnTo>
                    <a:pt x="49" y="422"/>
                  </a:lnTo>
                  <a:lnTo>
                    <a:pt x="49" y="423"/>
                  </a:lnTo>
                  <a:lnTo>
                    <a:pt x="48" y="425"/>
                  </a:lnTo>
                  <a:lnTo>
                    <a:pt x="48" y="439"/>
                  </a:lnTo>
                  <a:lnTo>
                    <a:pt x="47" y="441"/>
                  </a:lnTo>
                  <a:lnTo>
                    <a:pt x="46" y="444"/>
                  </a:lnTo>
                  <a:lnTo>
                    <a:pt x="48" y="449"/>
                  </a:lnTo>
                  <a:lnTo>
                    <a:pt x="52" y="455"/>
                  </a:lnTo>
                  <a:lnTo>
                    <a:pt x="53" y="457"/>
                  </a:lnTo>
                  <a:lnTo>
                    <a:pt x="54" y="459"/>
                  </a:lnTo>
                  <a:lnTo>
                    <a:pt x="54" y="460"/>
                  </a:lnTo>
                  <a:lnTo>
                    <a:pt x="55" y="461"/>
                  </a:lnTo>
                  <a:lnTo>
                    <a:pt x="57" y="463"/>
                  </a:lnTo>
                  <a:lnTo>
                    <a:pt x="57" y="465"/>
                  </a:lnTo>
                  <a:lnTo>
                    <a:pt x="57" y="466"/>
                  </a:lnTo>
                  <a:lnTo>
                    <a:pt x="58" y="468"/>
                  </a:lnTo>
                  <a:lnTo>
                    <a:pt x="58" y="470"/>
                  </a:lnTo>
                  <a:lnTo>
                    <a:pt x="59" y="470"/>
                  </a:lnTo>
                  <a:lnTo>
                    <a:pt x="59" y="471"/>
                  </a:lnTo>
                  <a:lnTo>
                    <a:pt x="59" y="472"/>
                  </a:lnTo>
                  <a:lnTo>
                    <a:pt x="60" y="473"/>
                  </a:lnTo>
                  <a:lnTo>
                    <a:pt x="62" y="474"/>
                  </a:lnTo>
                  <a:lnTo>
                    <a:pt x="64" y="477"/>
                  </a:lnTo>
                  <a:lnTo>
                    <a:pt x="64" y="479"/>
                  </a:lnTo>
                  <a:lnTo>
                    <a:pt x="64" y="483"/>
                  </a:lnTo>
                  <a:lnTo>
                    <a:pt x="63" y="489"/>
                  </a:lnTo>
                  <a:lnTo>
                    <a:pt x="64" y="490"/>
                  </a:lnTo>
                  <a:lnTo>
                    <a:pt x="65" y="490"/>
                  </a:lnTo>
                  <a:lnTo>
                    <a:pt x="67" y="490"/>
                  </a:lnTo>
                  <a:lnTo>
                    <a:pt x="68" y="489"/>
                  </a:lnTo>
                  <a:lnTo>
                    <a:pt x="72" y="485"/>
                  </a:lnTo>
                  <a:lnTo>
                    <a:pt x="73" y="484"/>
                  </a:lnTo>
                  <a:lnTo>
                    <a:pt x="74" y="484"/>
                  </a:lnTo>
                  <a:lnTo>
                    <a:pt x="75" y="485"/>
                  </a:lnTo>
                  <a:lnTo>
                    <a:pt x="76" y="486"/>
                  </a:lnTo>
                  <a:lnTo>
                    <a:pt x="77" y="486"/>
                  </a:lnTo>
                  <a:lnTo>
                    <a:pt x="79" y="486"/>
                  </a:lnTo>
                  <a:lnTo>
                    <a:pt x="80" y="486"/>
                  </a:lnTo>
                  <a:lnTo>
                    <a:pt x="83" y="488"/>
                  </a:lnTo>
                  <a:lnTo>
                    <a:pt x="85" y="488"/>
                  </a:lnTo>
                  <a:lnTo>
                    <a:pt x="87" y="488"/>
                  </a:lnTo>
                  <a:lnTo>
                    <a:pt x="87" y="489"/>
                  </a:lnTo>
                  <a:lnTo>
                    <a:pt x="89" y="489"/>
                  </a:lnTo>
                  <a:lnTo>
                    <a:pt x="91" y="490"/>
                  </a:lnTo>
                  <a:lnTo>
                    <a:pt x="93" y="492"/>
                  </a:lnTo>
                  <a:lnTo>
                    <a:pt x="94" y="492"/>
                  </a:lnTo>
                  <a:lnTo>
                    <a:pt x="95" y="493"/>
                  </a:lnTo>
                  <a:lnTo>
                    <a:pt x="97" y="493"/>
                  </a:lnTo>
                  <a:lnTo>
                    <a:pt x="98" y="494"/>
                  </a:lnTo>
                  <a:lnTo>
                    <a:pt x="100" y="495"/>
                  </a:lnTo>
                  <a:lnTo>
                    <a:pt x="100" y="495"/>
                  </a:lnTo>
                  <a:lnTo>
                    <a:pt x="103" y="494"/>
                  </a:lnTo>
                  <a:lnTo>
                    <a:pt x="104" y="495"/>
                  </a:lnTo>
                  <a:lnTo>
                    <a:pt x="105" y="495"/>
                  </a:lnTo>
                  <a:lnTo>
                    <a:pt x="108" y="494"/>
                  </a:lnTo>
                  <a:lnTo>
                    <a:pt x="112" y="493"/>
                  </a:lnTo>
                  <a:lnTo>
                    <a:pt x="115" y="492"/>
                  </a:lnTo>
                  <a:lnTo>
                    <a:pt x="117" y="493"/>
                  </a:lnTo>
                  <a:lnTo>
                    <a:pt x="118" y="492"/>
                  </a:lnTo>
                  <a:lnTo>
                    <a:pt x="119" y="493"/>
                  </a:lnTo>
                  <a:lnTo>
                    <a:pt x="119" y="494"/>
                  </a:lnTo>
                  <a:lnTo>
                    <a:pt x="118" y="494"/>
                  </a:lnTo>
                  <a:lnTo>
                    <a:pt x="117" y="494"/>
                  </a:lnTo>
                  <a:lnTo>
                    <a:pt x="115" y="494"/>
                  </a:lnTo>
                  <a:lnTo>
                    <a:pt x="114" y="494"/>
                  </a:lnTo>
                  <a:lnTo>
                    <a:pt x="115" y="494"/>
                  </a:lnTo>
                  <a:lnTo>
                    <a:pt x="116" y="494"/>
                  </a:lnTo>
                  <a:lnTo>
                    <a:pt x="118" y="494"/>
                  </a:lnTo>
                  <a:lnTo>
                    <a:pt x="120" y="494"/>
                  </a:lnTo>
                  <a:lnTo>
                    <a:pt x="121" y="494"/>
                  </a:lnTo>
                  <a:lnTo>
                    <a:pt x="123" y="494"/>
                  </a:lnTo>
                  <a:lnTo>
                    <a:pt x="125" y="494"/>
                  </a:lnTo>
                  <a:lnTo>
                    <a:pt x="130" y="491"/>
                  </a:lnTo>
                  <a:lnTo>
                    <a:pt x="132" y="490"/>
                  </a:lnTo>
                  <a:lnTo>
                    <a:pt x="134" y="490"/>
                  </a:lnTo>
                  <a:lnTo>
                    <a:pt x="134" y="490"/>
                  </a:lnTo>
                  <a:lnTo>
                    <a:pt x="134" y="491"/>
                  </a:lnTo>
                  <a:lnTo>
                    <a:pt x="135" y="490"/>
                  </a:lnTo>
                  <a:lnTo>
                    <a:pt x="135" y="489"/>
                  </a:lnTo>
                  <a:lnTo>
                    <a:pt x="140" y="484"/>
                  </a:lnTo>
                  <a:lnTo>
                    <a:pt x="143" y="481"/>
                  </a:lnTo>
                  <a:lnTo>
                    <a:pt x="146" y="479"/>
                  </a:lnTo>
                  <a:lnTo>
                    <a:pt x="149" y="479"/>
                  </a:lnTo>
                  <a:lnTo>
                    <a:pt x="152" y="479"/>
                  </a:lnTo>
                  <a:lnTo>
                    <a:pt x="155" y="480"/>
                  </a:lnTo>
                  <a:lnTo>
                    <a:pt x="156" y="481"/>
                  </a:lnTo>
                  <a:lnTo>
                    <a:pt x="157" y="482"/>
                  </a:lnTo>
                  <a:lnTo>
                    <a:pt x="158" y="483"/>
                  </a:lnTo>
                  <a:lnTo>
                    <a:pt x="158" y="484"/>
                  </a:lnTo>
                  <a:lnTo>
                    <a:pt x="158" y="485"/>
                  </a:lnTo>
                  <a:lnTo>
                    <a:pt x="158" y="486"/>
                  </a:lnTo>
                  <a:lnTo>
                    <a:pt x="160" y="483"/>
                  </a:lnTo>
                  <a:lnTo>
                    <a:pt x="162" y="483"/>
                  </a:lnTo>
                  <a:lnTo>
                    <a:pt x="164" y="483"/>
                  </a:lnTo>
                  <a:lnTo>
                    <a:pt x="165" y="483"/>
                  </a:lnTo>
                  <a:lnTo>
                    <a:pt x="165" y="484"/>
                  </a:lnTo>
                  <a:lnTo>
                    <a:pt x="165" y="485"/>
                  </a:lnTo>
                  <a:lnTo>
                    <a:pt x="165" y="485"/>
                  </a:lnTo>
                  <a:lnTo>
                    <a:pt x="168" y="486"/>
                  </a:lnTo>
                  <a:lnTo>
                    <a:pt x="169" y="486"/>
                  </a:lnTo>
                  <a:lnTo>
                    <a:pt x="170" y="486"/>
                  </a:lnTo>
                  <a:lnTo>
                    <a:pt x="171" y="485"/>
                  </a:lnTo>
                  <a:lnTo>
                    <a:pt x="172" y="484"/>
                  </a:lnTo>
                  <a:lnTo>
                    <a:pt x="172" y="483"/>
                  </a:lnTo>
                  <a:lnTo>
                    <a:pt x="169" y="482"/>
                  </a:lnTo>
                  <a:lnTo>
                    <a:pt x="168" y="483"/>
                  </a:lnTo>
                  <a:lnTo>
                    <a:pt x="167" y="481"/>
                  </a:lnTo>
                  <a:lnTo>
                    <a:pt x="168" y="480"/>
                  </a:lnTo>
                  <a:lnTo>
                    <a:pt x="169" y="479"/>
                  </a:lnTo>
                  <a:lnTo>
                    <a:pt x="170" y="481"/>
                  </a:lnTo>
                  <a:lnTo>
                    <a:pt x="172" y="480"/>
                  </a:lnTo>
                  <a:lnTo>
                    <a:pt x="173" y="479"/>
                  </a:lnTo>
                  <a:lnTo>
                    <a:pt x="173" y="478"/>
                  </a:lnTo>
                  <a:lnTo>
                    <a:pt x="173" y="478"/>
                  </a:lnTo>
                  <a:lnTo>
                    <a:pt x="174" y="478"/>
                  </a:lnTo>
                  <a:lnTo>
                    <a:pt x="176" y="478"/>
                  </a:lnTo>
                  <a:lnTo>
                    <a:pt x="177" y="478"/>
                  </a:lnTo>
                  <a:lnTo>
                    <a:pt x="178" y="478"/>
                  </a:lnTo>
                  <a:lnTo>
                    <a:pt x="179" y="477"/>
                  </a:lnTo>
                  <a:lnTo>
                    <a:pt x="179" y="476"/>
                  </a:lnTo>
                  <a:lnTo>
                    <a:pt x="180" y="476"/>
                  </a:lnTo>
                  <a:lnTo>
                    <a:pt x="180" y="477"/>
                  </a:lnTo>
                  <a:lnTo>
                    <a:pt x="180" y="478"/>
                  </a:lnTo>
                  <a:lnTo>
                    <a:pt x="181" y="478"/>
                  </a:lnTo>
                  <a:lnTo>
                    <a:pt x="181" y="478"/>
                  </a:lnTo>
                  <a:lnTo>
                    <a:pt x="181" y="480"/>
                  </a:lnTo>
                  <a:lnTo>
                    <a:pt x="180" y="480"/>
                  </a:lnTo>
                  <a:lnTo>
                    <a:pt x="178" y="480"/>
                  </a:lnTo>
                  <a:lnTo>
                    <a:pt x="176" y="481"/>
                  </a:lnTo>
                  <a:lnTo>
                    <a:pt x="176" y="482"/>
                  </a:lnTo>
                  <a:lnTo>
                    <a:pt x="178" y="483"/>
                  </a:lnTo>
                  <a:lnTo>
                    <a:pt x="180" y="484"/>
                  </a:lnTo>
                  <a:lnTo>
                    <a:pt x="181" y="484"/>
                  </a:lnTo>
                  <a:lnTo>
                    <a:pt x="182" y="484"/>
                  </a:lnTo>
                  <a:lnTo>
                    <a:pt x="183" y="482"/>
                  </a:lnTo>
                  <a:lnTo>
                    <a:pt x="182" y="479"/>
                  </a:lnTo>
                  <a:lnTo>
                    <a:pt x="182" y="478"/>
                  </a:lnTo>
                  <a:lnTo>
                    <a:pt x="184" y="473"/>
                  </a:lnTo>
                  <a:lnTo>
                    <a:pt x="185" y="473"/>
                  </a:lnTo>
                  <a:lnTo>
                    <a:pt x="185" y="471"/>
                  </a:lnTo>
                  <a:lnTo>
                    <a:pt x="185" y="470"/>
                  </a:lnTo>
                  <a:lnTo>
                    <a:pt x="185" y="470"/>
                  </a:lnTo>
                  <a:lnTo>
                    <a:pt x="186" y="469"/>
                  </a:lnTo>
                  <a:lnTo>
                    <a:pt x="189" y="466"/>
                  </a:lnTo>
                  <a:lnTo>
                    <a:pt x="192" y="464"/>
                  </a:lnTo>
                  <a:lnTo>
                    <a:pt x="205" y="461"/>
                  </a:lnTo>
                  <a:lnTo>
                    <a:pt x="207" y="460"/>
                  </a:lnTo>
                  <a:lnTo>
                    <a:pt x="210" y="457"/>
                  </a:lnTo>
                  <a:lnTo>
                    <a:pt x="213" y="453"/>
                  </a:lnTo>
                  <a:lnTo>
                    <a:pt x="214" y="451"/>
                  </a:lnTo>
                  <a:lnTo>
                    <a:pt x="216" y="450"/>
                  </a:lnTo>
                  <a:lnTo>
                    <a:pt x="218" y="448"/>
                  </a:lnTo>
                  <a:lnTo>
                    <a:pt x="226" y="440"/>
                  </a:lnTo>
                  <a:lnTo>
                    <a:pt x="228" y="439"/>
                  </a:lnTo>
                  <a:lnTo>
                    <a:pt x="238" y="437"/>
                  </a:lnTo>
                  <a:lnTo>
                    <a:pt x="239" y="436"/>
                  </a:lnTo>
                  <a:lnTo>
                    <a:pt x="240" y="436"/>
                  </a:lnTo>
                  <a:lnTo>
                    <a:pt x="243" y="436"/>
                  </a:lnTo>
                  <a:lnTo>
                    <a:pt x="244" y="436"/>
                  </a:lnTo>
                  <a:lnTo>
                    <a:pt x="247" y="435"/>
                  </a:lnTo>
                  <a:lnTo>
                    <a:pt x="249" y="434"/>
                  </a:lnTo>
                  <a:lnTo>
                    <a:pt x="261" y="434"/>
                  </a:lnTo>
                  <a:lnTo>
                    <a:pt x="267" y="432"/>
                  </a:lnTo>
                  <a:lnTo>
                    <a:pt x="269" y="432"/>
                  </a:lnTo>
                  <a:lnTo>
                    <a:pt x="270" y="431"/>
                  </a:lnTo>
                  <a:lnTo>
                    <a:pt x="271" y="431"/>
                  </a:lnTo>
                  <a:lnTo>
                    <a:pt x="272" y="432"/>
                  </a:lnTo>
                  <a:lnTo>
                    <a:pt x="275" y="433"/>
                  </a:lnTo>
                  <a:lnTo>
                    <a:pt x="291" y="433"/>
                  </a:lnTo>
                  <a:lnTo>
                    <a:pt x="292" y="433"/>
                  </a:lnTo>
                  <a:lnTo>
                    <a:pt x="296" y="431"/>
                  </a:lnTo>
                  <a:lnTo>
                    <a:pt x="298" y="431"/>
                  </a:lnTo>
                  <a:lnTo>
                    <a:pt x="299" y="431"/>
                  </a:lnTo>
                  <a:lnTo>
                    <a:pt x="302" y="432"/>
                  </a:lnTo>
                  <a:lnTo>
                    <a:pt x="304" y="432"/>
                  </a:lnTo>
                  <a:lnTo>
                    <a:pt x="305" y="432"/>
                  </a:lnTo>
                  <a:lnTo>
                    <a:pt x="314" y="429"/>
                  </a:lnTo>
                  <a:lnTo>
                    <a:pt x="321" y="424"/>
                  </a:lnTo>
                  <a:lnTo>
                    <a:pt x="339" y="421"/>
                  </a:lnTo>
                  <a:lnTo>
                    <a:pt x="356" y="415"/>
                  </a:lnTo>
                  <a:lnTo>
                    <a:pt x="360" y="413"/>
                  </a:lnTo>
                  <a:lnTo>
                    <a:pt x="369" y="405"/>
                  </a:lnTo>
                  <a:lnTo>
                    <a:pt x="376" y="399"/>
                  </a:lnTo>
                  <a:lnTo>
                    <a:pt x="376" y="397"/>
                  </a:lnTo>
                  <a:lnTo>
                    <a:pt x="388" y="393"/>
                  </a:lnTo>
                  <a:lnTo>
                    <a:pt x="392" y="392"/>
                  </a:lnTo>
                  <a:lnTo>
                    <a:pt x="396" y="387"/>
                  </a:lnTo>
                  <a:lnTo>
                    <a:pt x="397" y="386"/>
                  </a:lnTo>
                  <a:lnTo>
                    <a:pt x="398" y="386"/>
                  </a:lnTo>
                  <a:lnTo>
                    <a:pt x="401" y="385"/>
                  </a:lnTo>
                  <a:lnTo>
                    <a:pt x="403" y="384"/>
                  </a:lnTo>
                  <a:lnTo>
                    <a:pt x="409" y="386"/>
                  </a:lnTo>
                  <a:lnTo>
                    <a:pt x="412" y="387"/>
                  </a:lnTo>
                  <a:lnTo>
                    <a:pt x="412" y="386"/>
                  </a:lnTo>
                  <a:lnTo>
                    <a:pt x="414" y="387"/>
                  </a:lnTo>
                  <a:lnTo>
                    <a:pt x="415" y="387"/>
                  </a:lnTo>
                  <a:lnTo>
                    <a:pt x="416" y="389"/>
                  </a:lnTo>
                  <a:lnTo>
                    <a:pt x="416" y="391"/>
                  </a:lnTo>
                  <a:lnTo>
                    <a:pt x="424" y="388"/>
                  </a:lnTo>
                  <a:lnTo>
                    <a:pt x="427" y="388"/>
                  </a:lnTo>
                  <a:lnTo>
                    <a:pt x="427" y="387"/>
                  </a:lnTo>
                  <a:lnTo>
                    <a:pt x="433" y="387"/>
                  </a:lnTo>
                  <a:lnTo>
                    <a:pt x="436" y="387"/>
                  </a:lnTo>
                  <a:lnTo>
                    <a:pt x="437" y="389"/>
                  </a:lnTo>
                  <a:lnTo>
                    <a:pt x="438" y="388"/>
                  </a:lnTo>
                  <a:lnTo>
                    <a:pt x="439" y="388"/>
                  </a:lnTo>
                  <a:lnTo>
                    <a:pt x="439" y="388"/>
                  </a:lnTo>
                  <a:lnTo>
                    <a:pt x="442" y="385"/>
                  </a:lnTo>
                  <a:lnTo>
                    <a:pt x="444" y="385"/>
                  </a:lnTo>
                  <a:lnTo>
                    <a:pt x="453" y="385"/>
                  </a:lnTo>
                  <a:lnTo>
                    <a:pt x="454" y="385"/>
                  </a:lnTo>
                  <a:lnTo>
                    <a:pt x="454" y="385"/>
                  </a:lnTo>
                  <a:lnTo>
                    <a:pt x="455" y="384"/>
                  </a:lnTo>
                  <a:lnTo>
                    <a:pt x="457" y="384"/>
                  </a:lnTo>
                  <a:lnTo>
                    <a:pt x="462" y="377"/>
                  </a:lnTo>
                  <a:lnTo>
                    <a:pt x="463" y="376"/>
                  </a:lnTo>
                  <a:lnTo>
                    <a:pt x="465" y="376"/>
                  </a:lnTo>
                  <a:lnTo>
                    <a:pt x="466" y="374"/>
                  </a:lnTo>
                  <a:lnTo>
                    <a:pt x="466" y="373"/>
                  </a:lnTo>
                  <a:lnTo>
                    <a:pt x="467" y="372"/>
                  </a:lnTo>
                  <a:lnTo>
                    <a:pt x="467" y="370"/>
                  </a:lnTo>
                  <a:lnTo>
                    <a:pt x="467" y="369"/>
                  </a:lnTo>
                  <a:lnTo>
                    <a:pt x="468" y="369"/>
                  </a:lnTo>
                  <a:lnTo>
                    <a:pt x="469" y="368"/>
                  </a:lnTo>
                  <a:lnTo>
                    <a:pt x="470" y="368"/>
                  </a:lnTo>
                  <a:lnTo>
                    <a:pt x="471" y="368"/>
                  </a:lnTo>
                  <a:lnTo>
                    <a:pt x="472" y="366"/>
                  </a:lnTo>
                  <a:lnTo>
                    <a:pt x="472" y="366"/>
                  </a:lnTo>
                  <a:lnTo>
                    <a:pt x="476" y="364"/>
                  </a:lnTo>
                  <a:lnTo>
                    <a:pt x="477" y="364"/>
                  </a:lnTo>
                  <a:lnTo>
                    <a:pt x="477" y="363"/>
                  </a:lnTo>
                  <a:lnTo>
                    <a:pt x="478" y="362"/>
                  </a:lnTo>
                  <a:lnTo>
                    <a:pt x="477" y="361"/>
                  </a:lnTo>
                  <a:lnTo>
                    <a:pt x="478" y="358"/>
                  </a:lnTo>
                  <a:lnTo>
                    <a:pt x="478" y="355"/>
                  </a:lnTo>
                  <a:lnTo>
                    <a:pt x="483" y="349"/>
                  </a:lnTo>
                  <a:lnTo>
                    <a:pt x="483" y="348"/>
                  </a:lnTo>
                  <a:lnTo>
                    <a:pt x="485" y="347"/>
                  </a:lnTo>
                  <a:lnTo>
                    <a:pt x="486" y="347"/>
                  </a:lnTo>
                  <a:lnTo>
                    <a:pt x="488" y="348"/>
                  </a:lnTo>
                  <a:lnTo>
                    <a:pt x="489" y="348"/>
                  </a:lnTo>
                  <a:lnTo>
                    <a:pt x="490" y="348"/>
                  </a:lnTo>
                  <a:lnTo>
                    <a:pt x="490" y="346"/>
                  </a:lnTo>
                  <a:lnTo>
                    <a:pt x="493" y="345"/>
                  </a:lnTo>
                  <a:lnTo>
                    <a:pt x="500" y="342"/>
                  </a:lnTo>
                  <a:lnTo>
                    <a:pt x="503" y="339"/>
                  </a:lnTo>
                  <a:lnTo>
                    <a:pt x="504" y="338"/>
                  </a:lnTo>
                  <a:lnTo>
                    <a:pt x="507" y="338"/>
                  </a:lnTo>
                  <a:lnTo>
                    <a:pt x="510" y="337"/>
                  </a:lnTo>
                  <a:lnTo>
                    <a:pt x="519" y="331"/>
                  </a:lnTo>
                  <a:lnTo>
                    <a:pt x="536" y="327"/>
                  </a:lnTo>
                  <a:lnTo>
                    <a:pt x="547" y="323"/>
                  </a:lnTo>
                  <a:lnTo>
                    <a:pt x="551" y="323"/>
                  </a:lnTo>
                  <a:lnTo>
                    <a:pt x="552" y="323"/>
                  </a:lnTo>
                  <a:lnTo>
                    <a:pt x="553" y="323"/>
                  </a:lnTo>
                  <a:lnTo>
                    <a:pt x="554" y="323"/>
                  </a:lnTo>
                  <a:lnTo>
                    <a:pt x="554" y="325"/>
                  </a:lnTo>
                  <a:lnTo>
                    <a:pt x="555" y="325"/>
                  </a:lnTo>
                  <a:lnTo>
                    <a:pt x="556" y="325"/>
                  </a:lnTo>
                  <a:lnTo>
                    <a:pt x="556" y="324"/>
                  </a:lnTo>
                  <a:lnTo>
                    <a:pt x="560" y="323"/>
                  </a:lnTo>
                  <a:lnTo>
                    <a:pt x="562" y="323"/>
                  </a:lnTo>
                  <a:lnTo>
                    <a:pt x="563" y="323"/>
                  </a:lnTo>
                  <a:lnTo>
                    <a:pt x="564" y="323"/>
                  </a:lnTo>
                  <a:lnTo>
                    <a:pt x="569" y="321"/>
                  </a:lnTo>
                  <a:lnTo>
                    <a:pt x="573" y="318"/>
                  </a:lnTo>
                  <a:lnTo>
                    <a:pt x="577" y="317"/>
                  </a:lnTo>
                  <a:lnTo>
                    <a:pt x="578" y="317"/>
                  </a:lnTo>
                  <a:lnTo>
                    <a:pt x="583" y="312"/>
                  </a:lnTo>
                  <a:lnTo>
                    <a:pt x="586" y="311"/>
                  </a:lnTo>
                  <a:lnTo>
                    <a:pt x="592" y="307"/>
                  </a:lnTo>
                  <a:lnTo>
                    <a:pt x="600" y="306"/>
                  </a:lnTo>
                  <a:lnTo>
                    <a:pt x="614" y="303"/>
                  </a:lnTo>
                  <a:lnTo>
                    <a:pt x="631" y="300"/>
                  </a:lnTo>
                  <a:lnTo>
                    <a:pt x="646" y="296"/>
                  </a:lnTo>
                  <a:lnTo>
                    <a:pt x="647" y="295"/>
                  </a:lnTo>
                  <a:lnTo>
                    <a:pt x="649" y="294"/>
                  </a:lnTo>
                  <a:lnTo>
                    <a:pt x="651" y="293"/>
                  </a:lnTo>
                  <a:lnTo>
                    <a:pt x="653" y="294"/>
                  </a:lnTo>
                  <a:lnTo>
                    <a:pt x="654" y="293"/>
                  </a:lnTo>
                  <a:lnTo>
                    <a:pt x="657" y="291"/>
                  </a:lnTo>
                  <a:lnTo>
                    <a:pt x="658" y="291"/>
                  </a:lnTo>
                  <a:lnTo>
                    <a:pt x="658" y="290"/>
                  </a:lnTo>
                  <a:lnTo>
                    <a:pt x="659" y="290"/>
                  </a:lnTo>
                  <a:lnTo>
                    <a:pt x="661" y="290"/>
                  </a:lnTo>
                  <a:lnTo>
                    <a:pt x="663" y="289"/>
                  </a:lnTo>
                  <a:lnTo>
                    <a:pt x="664" y="288"/>
                  </a:lnTo>
                  <a:lnTo>
                    <a:pt x="665" y="287"/>
                  </a:lnTo>
                  <a:lnTo>
                    <a:pt x="666" y="286"/>
                  </a:lnTo>
                  <a:lnTo>
                    <a:pt x="674" y="285"/>
                  </a:lnTo>
                  <a:lnTo>
                    <a:pt x="675" y="285"/>
                  </a:lnTo>
                  <a:lnTo>
                    <a:pt x="675" y="284"/>
                  </a:lnTo>
                  <a:lnTo>
                    <a:pt x="675" y="283"/>
                  </a:lnTo>
                  <a:lnTo>
                    <a:pt x="674" y="282"/>
                  </a:lnTo>
                  <a:lnTo>
                    <a:pt x="675" y="281"/>
                  </a:lnTo>
                  <a:lnTo>
                    <a:pt x="676" y="281"/>
                  </a:lnTo>
                  <a:lnTo>
                    <a:pt x="682" y="277"/>
                  </a:lnTo>
                  <a:lnTo>
                    <a:pt x="686" y="276"/>
                  </a:lnTo>
                  <a:lnTo>
                    <a:pt x="687" y="276"/>
                  </a:lnTo>
                  <a:lnTo>
                    <a:pt x="688" y="275"/>
                  </a:lnTo>
                  <a:lnTo>
                    <a:pt x="688" y="275"/>
                  </a:lnTo>
                  <a:lnTo>
                    <a:pt x="688" y="276"/>
                  </a:lnTo>
                  <a:lnTo>
                    <a:pt x="689" y="276"/>
                  </a:lnTo>
                  <a:lnTo>
                    <a:pt x="690" y="277"/>
                  </a:lnTo>
                  <a:lnTo>
                    <a:pt x="690" y="276"/>
                  </a:lnTo>
                  <a:lnTo>
                    <a:pt x="690" y="275"/>
                  </a:lnTo>
                  <a:lnTo>
                    <a:pt x="691" y="275"/>
                  </a:lnTo>
                  <a:lnTo>
                    <a:pt x="691" y="274"/>
                  </a:lnTo>
                  <a:lnTo>
                    <a:pt x="694" y="272"/>
                  </a:lnTo>
                  <a:lnTo>
                    <a:pt x="699" y="269"/>
                  </a:lnTo>
                  <a:lnTo>
                    <a:pt x="700" y="269"/>
                  </a:lnTo>
                  <a:lnTo>
                    <a:pt x="701" y="269"/>
                  </a:lnTo>
                  <a:lnTo>
                    <a:pt x="702" y="268"/>
                  </a:lnTo>
                  <a:lnTo>
                    <a:pt x="703" y="268"/>
                  </a:lnTo>
                  <a:lnTo>
                    <a:pt x="703" y="267"/>
                  </a:lnTo>
                  <a:lnTo>
                    <a:pt x="704" y="267"/>
                  </a:lnTo>
                  <a:lnTo>
                    <a:pt x="715" y="264"/>
                  </a:lnTo>
                  <a:lnTo>
                    <a:pt x="717" y="264"/>
                  </a:lnTo>
                  <a:lnTo>
                    <a:pt x="717" y="264"/>
                  </a:lnTo>
                  <a:lnTo>
                    <a:pt x="717" y="263"/>
                  </a:lnTo>
                  <a:lnTo>
                    <a:pt x="718" y="262"/>
                  </a:lnTo>
                  <a:lnTo>
                    <a:pt x="718" y="261"/>
                  </a:lnTo>
                  <a:lnTo>
                    <a:pt x="718" y="260"/>
                  </a:lnTo>
                  <a:lnTo>
                    <a:pt x="718" y="259"/>
                  </a:lnTo>
                  <a:lnTo>
                    <a:pt x="717" y="259"/>
                  </a:lnTo>
                  <a:lnTo>
                    <a:pt x="717" y="256"/>
                  </a:lnTo>
                  <a:lnTo>
                    <a:pt x="717" y="252"/>
                  </a:lnTo>
                  <a:lnTo>
                    <a:pt x="717" y="247"/>
                  </a:lnTo>
                  <a:lnTo>
                    <a:pt x="717" y="246"/>
                  </a:lnTo>
                  <a:lnTo>
                    <a:pt x="715" y="244"/>
                  </a:lnTo>
                  <a:lnTo>
                    <a:pt x="713" y="243"/>
                  </a:lnTo>
                  <a:lnTo>
                    <a:pt x="714" y="240"/>
                  </a:lnTo>
                  <a:lnTo>
                    <a:pt x="713" y="238"/>
                  </a:lnTo>
                  <a:lnTo>
                    <a:pt x="712" y="237"/>
                  </a:lnTo>
                  <a:lnTo>
                    <a:pt x="712" y="235"/>
                  </a:lnTo>
                  <a:lnTo>
                    <a:pt x="712" y="234"/>
                  </a:lnTo>
                  <a:lnTo>
                    <a:pt x="714" y="232"/>
                  </a:lnTo>
                  <a:lnTo>
                    <a:pt x="715" y="228"/>
                  </a:lnTo>
                  <a:lnTo>
                    <a:pt x="717" y="227"/>
                  </a:lnTo>
                  <a:lnTo>
                    <a:pt x="717" y="225"/>
                  </a:lnTo>
                  <a:lnTo>
                    <a:pt x="717" y="224"/>
                  </a:lnTo>
                  <a:lnTo>
                    <a:pt x="717" y="223"/>
                  </a:lnTo>
                  <a:lnTo>
                    <a:pt x="717" y="222"/>
                  </a:lnTo>
                  <a:lnTo>
                    <a:pt x="717" y="221"/>
                  </a:lnTo>
                  <a:lnTo>
                    <a:pt x="717" y="220"/>
                  </a:lnTo>
                  <a:lnTo>
                    <a:pt x="719" y="218"/>
                  </a:lnTo>
                  <a:lnTo>
                    <a:pt x="720" y="215"/>
                  </a:lnTo>
                  <a:lnTo>
                    <a:pt x="721" y="214"/>
                  </a:lnTo>
                  <a:lnTo>
                    <a:pt x="724" y="212"/>
                  </a:lnTo>
                  <a:lnTo>
                    <a:pt x="732" y="205"/>
                  </a:lnTo>
                  <a:lnTo>
                    <a:pt x="739" y="199"/>
                  </a:lnTo>
                  <a:lnTo>
                    <a:pt x="744" y="196"/>
                  </a:lnTo>
                  <a:lnTo>
                    <a:pt x="755" y="195"/>
                  </a:lnTo>
                  <a:lnTo>
                    <a:pt x="757" y="194"/>
                  </a:lnTo>
                  <a:lnTo>
                    <a:pt x="759" y="192"/>
                  </a:lnTo>
                  <a:lnTo>
                    <a:pt x="760" y="192"/>
                  </a:lnTo>
                  <a:lnTo>
                    <a:pt x="763" y="191"/>
                  </a:lnTo>
                  <a:lnTo>
                    <a:pt x="766" y="189"/>
                  </a:lnTo>
                  <a:lnTo>
                    <a:pt x="768" y="188"/>
                  </a:lnTo>
                  <a:lnTo>
                    <a:pt x="769" y="188"/>
                  </a:lnTo>
                  <a:lnTo>
                    <a:pt x="770" y="187"/>
                  </a:lnTo>
                  <a:lnTo>
                    <a:pt x="771" y="186"/>
                  </a:lnTo>
                  <a:lnTo>
                    <a:pt x="772" y="186"/>
                  </a:lnTo>
                  <a:lnTo>
                    <a:pt x="773" y="186"/>
                  </a:lnTo>
                  <a:lnTo>
                    <a:pt x="774" y="185"/>
                  </a:lnTo>
                  <a:lnTo>
                    <a:pt x="776" y="186"/>
                  </a:lnTo>
                  <a:lnTo>
                    <a:pt x="781" y="185"/>
                  </a:lnTo>
                  <a:lnTo>
                    <a:pt x="782" y="184"/>
                  </a:lnTo>
                  <a:lnTo>
                    <a:pt x="777" y="173"/>
                  </a:lnTo>
                  <a:lnTo>
                    <a:pt x="772" y="16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2068">
              <a:extLst>
                <a:ext uri="{FF2B5EF4-FFF2-40B4-BE49-F238E27FC236}">
                  <a16:creationId xmlns:a16="http://schemas.microsoft.com/office/drawing/2014/main" id="{68071866-E3E5-EF5D-19A4-782103F119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2125" y="4219576"/>
              <a:ext cx="196850" cy="214313"/>
            </a:xfrm>
            <a:custGeom>
              <a:avLst/>
              <a:gdLst>
                <a:gd name="T0" fmla="*/ 82 w 124"/>
                <a:gd name="T1" fmla="*/ 6 h 135"/>
                <a:gd name="T2" fmla="*/ 79 w 124"/>
                <a:gd name="T3" fmla="*/ 19 h 135"/>
                <a:gd name="T4" fmla="*/ 74 w 124"/>
                <a:gd name="T5" fmla="*/ 22 h 135"/>
                <a:gd name="T6" fmla="*/ 59 w 124"/>
                <a:gd name="T7" fmla="*/ 16 h 135"/>
                <a:gd name="T8" fmla="*/ 47 w 124"/>
                <a:gd name="T9" fmla="*/ 18 h 135"/>
                <a:gd name="T10" fmla="*/ 29 w 124"/>
                <a:gd name="T11" fmla="*/ 46 h 135"/>
                <a:gd name="T12" fmla="*/ 23 w 124"/>
                <a:gd name="T13" fmla="*/ 53 h 135"/>
                <a:gd name="T14" fmla="*/ 12 w 124"/>
                <a:gd name="T15" fmla="*/ 69 h 135"/>
                <a:gd name="T16" fmla="*/ 10 w 124"/>
                <a:gd name="T17" fmla="*/ 70 h 135"/>
                <a:gd name="T18" fmla="*/ 4 w 124"/>
                <a:gd name="T19" fmla="*/ 77 h 135"/>
                <a:gd name="T20" fmla="*/ 2 w 124"/>
                <a:gd name="T21" fmla="*/ 102 h 135"/>
                <a:gd name="T22" fmla="*/ 1 w 124"/>
                <a:gd name="T23" fmla="*/ 131 h 135"/>
                <a:gd name="T24" fmla="*/ 13 w 124"/>
                <a:gd name="T25" fmla="*/ 134 h 135"/>
                <a:gd name="T26" fmla="*/ 16 w 124"/>
                <a:gd name="T27" fmla="*/ 134 h 135"/>
                <a:gd name="T28" fmla="*/ 27 w 124"/>
                <a:gd name="T29" fmla="*/ 131 h 135"/>
                <a:gd name="T30" fmla="*/ 37 w 124"/>
                <a:gd name="T31" fmla="*/ 131 h 135"/>
                <a:gd name="T32" fmla="*/ 42 w 124"/>
                <a:gd name="T33" fmla="*/ 130 h 135"/>
                <a:gd name="T34" fmla="*/ 48 w 124"/>
                <a:gd name="T35" fmla="*/ 130 h 135"/>
                <a:gd name="T36" fmla="*/ 64 w 124"/>
                <a:gd name="T37" fmla="*/ 124 h 135"/>
                <a:gd name="T38" fmla="*/ 74 w 124"/>
                <a:gd name="T39" fmla="*/ 125 h 135"/>
                <a:gd name="T40" fmla="*/ 81 w 124"/>
                <a:gd name="T41" fmla="*/ 131 h 135"/>
                <a:gd name="T42" fmla="*/ 86 w 124"/>
                <a:gd name="T43" fmla="*/ 131 h 135"/>
                <a:gd name="T44" fmla="*/ 112 w 124"/>
                <a:gd name="T45" fmla="*/ 92 h 135"/>
                <a:gd name="T46" fmla="*/ 106 w 124"/>
                <a:gd name="T47" fmla="*/ 89 h 135"/>
                <a:gd name="T48" fmla="*/ 103 w 124"/>
                <a:gd name="T49" fmla="*/ 84 h 135"/>
                <a:gd name="T50" fmla="*/ 98 w 124"/>
                <a:gd name="T51" fmla="*/ 85 h 135"/>
                <a:gd name="T52" fmla="*/ 83 w 124"/>
                <a:gd name="T53" fmla="*/ 85 h 135"/>
                <a:gd name="T54" fmla="*/ 80 w 124"/>
                <a:gd name="T55" fmla="*/ 86 h 135"/>
                <a:gd name="T56" fmla="*/ 68 w 124"/>
                <a:gd name="T57" fmla="*/ 91 h 135"/>
                <a:gd name="T58" fmla="*/ 70 w 124"/>
                <a:gd name="T59" fmla="*/ 92 h 135"/>
                <a:gd name="T60" fmla="*/ 67 w 124"/>
                <a:gd name="T61" fmla="*/ 92 h 135"/>
                <a:gd name="T62" fmla="*/ 61 w 124"/>
                <a:gd name="T63" fmla="*/ 92 h 135"/>
                <a:gd name="T64" fmla="*/ 59 w 124"/>
                <a:gd name="T65" fmla="*/ 87 h 135"/>
                <a:gd name="T66" fmla="*/ 59 w 124"/>
                <a:gd name="T67" fmla="*/ 85 h 135"/>
                <a:gd name="T68" fmla="*/ 64 w 124"/>
                <a:gd name="T69" fmla="*/ 87 h 135"/>
                <a:gd name="T70" fmla="*/ 69 w 124"/>
                <a:gd name="T71" fmla="*/ 86 h 135"/>
                <a:gd name="T72" fmla="*/ 80 w 124"/>
                <a:gd name="T73" fmla="*/ 73 h 135"/>
                <a:gd name="T74" fmla="*/ 90 w 124"/>
                <a:gd name="T75" fmla="*/ 70 h 135"/>
                <a:gd name="T76" fmla="*/ 98 w 124"/>
                <a:gd name="T77" fmla="*/ 69 h 135"/>
                <a:gd name="T78" fmla="*/ 100 w 124"/>
                <a:gd name="T79" fmla="*/ 67 h 135"/>
                <a:gd name="T80" fmla="*/ 111 w 124"/>
                <a:gd name="T81" fmla="*/ 56 h 135"/>
                <a:gd name="T82" fmla="*/ 120 w 124"/>
                <a:gd name="T83" fmla="*/ 54 h 135"/>
                <a:gd name="T84" fmla="*/ 124 w 124"/>
                <a:gd name="T85" fmla="*/ 47 h 135"/>
                <a:gd name="T86" fmla="*/ 122 w 124"/>
                <a:gd name="T87" fmla="*/ 31 h 135"/>
                <a:gd name="T88" fmla="*/ 121 w 124"/>
                <a:gd name="T89" fmla="*/ 25 h 135"/>
                <a:gd name="T90" fmla="*/ 119 w 124"/>
                <a:gd name="T91" fmla="*/ 21 h 135"/>
                <a:gd name="T92" fmla="*/ 116 w 124"/>
                <a:gd name="T93" fmla="*/ 17 h 135"/>
                <a:gd name="T94" fmla="*/ 105 w 124"/>
                <a:gd name="T95" fmla="*/ 4 h 135"/>
                <a:gd name="T96" fmla="*/ 86 w 124"/>
                <a:gd name="T97" fmla="*/ 6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4" h="135">
                  <a:moveTo>
                    <a:pt x="85" y="6"/>
                  </a:moveTo>
                  <a:lnTo>
                    <a:pt x="84" y="6"/>
                  </a:lnTo>
                  <a:lnTo>
                    <a:pt x="83" y="6"/>
                  </a:lnTo>
                  <a:lnTo>
                    <a:pt x="82" y="6"/>
                  </a:lnTo>
                  <a:lnTo>
                    <a:pt x="81" y="11"/>
                  </a:lnTo>
                  <a:lnTo>
                    <a:pt x="78" y="14"/>
                  </a:lnTo>
                  <a:lnTo>
                    <a:pt x="78" y="16"/>
                  </a:lnTo>
                  <a:lnTo>
                    <a:pt x="79" y="19"/>
                  </a:lnTo>
                  <a:lnTo>
                    <a:pt x="79" y="22"/>
                  </a:lnTo>
                  <a:lnTo>
                    <a:pt x="77" y="22"/>
                  </a:lnTo>
                  <a:lnTo>
                    <a:pt x="75" y="22"/>
                  </a:lnTo>
                  <a:lnTo>
                    <a:pt x="74" y="22"/>
                  </a:lnTo>
                  <a:lnTo>
                    <a:pt x="74" y="24"/>
                  </a:lnTo>
                  <a:lnTo>
                    <a:pt x="71" y="25"/>
                  </a:lnTo>
                  <a:lnTo>
                    <a:pt x="70" y="27"/>
                  </a:lnTo>
                  <a:lnTo>
                    <a:pt x="59" y="16"/>
                  </a:lnTo>
                  <a:lnTo>
                    <a:pt x="55" y="14"/>
                  </a:lnTo>
                  <a:lnTo>
                    <a:pt x="52" y="14"/>
                  </a:lnTo>
                  <a:lnTo>
                    <a:pt x="51" y="14"/>
                  </a:lnTo>
                  <a:lnTo>
                    <a:pt x="47" y="18"/>
                  </a:lnTo>
                  <a:lnTo>
                    <a:pt x="43" y="24"/>
                  </a:lnTo>
                  <a:lnTo>
                    <a:pt x="40" y="29"/>
                  </a:lnTo>
                  <a:lnTo>
                    <a:pt x="31" y="43"/>
                  </a:lnTo>
                  <a:lnTo>
                    <a:pt x="29" y="46"/>
                  </a:lnTo>
                  <a:lnTo>
                    <a:pt x="29" y="47"/>
                  </a:lnTo>
                  <a:lnTo>
                    <a:pt x="28" y="48"/>
                  </a:lnTo>
                  <a:lnTo>
                    <a:pt x="27" y="49"/>
                  </a:lnTo>
                  <a:lnTo>
                    <a:pt x="23" y="53"/>
                  </a:lnTo>
                  <a:lnTo>
                    <a:pt x="17" y="63"/>
                  </a:lnTo>
                  <a:lnTo>
                    <a:pt x="15" y="68"/>
                  </a:lnTo>
                  <a:lnTo>
                    <a:pt x="14" y="69"/>
                  </a:lnTo>
                  <a:lnTo>
                    <a:pt x="12" y="69"/>
                  </a:lnTo>
                  <a:lnTo>
                    <a:pt x="12" y="69"/>
                  </a:lnTo>
                  <a:lnTo>
                    <a:pt x="11" y="69"/>
                  </a:lnTo>
                  <a:lnTo>
                    <a:pt x="10" y="70"/>
                  </a:lnTo>
                  <a:lnTo>
                    <a:pt x="10" y="70"/>
                  </a:lnTo>
                  <a:lnTo>
                    <a:pt x="9" y="71"/>
                  </a:lnTo>
                  <a:lnTo>
                    <a:pt x="6" y="73"/>
                  </a:lnTo>
                  <a:lnTo>
                    <a:pt x="4" y="74"/>
                  </a:lnTo>
                  <a:lnTo>
                    <a:pt x="4" y="77"/>
                  </a:lnTo>
                  <a:lnTo>
                    <a:pt x="3" y="82"/>
                  </a:lnTo>
                  <a:lnTo>
                    <a:pt x="0" y="89"/>
                  </a:lnTo>
                  <a:lnTo>
                    <a:pt x="0" y="92"/>
                  </a:lnTo>
                  <a:lnTo>
                    <a:pt x="2" y="102"/>
                  </a:lnTo>
                  <a:lnTo>
                    <a:pt x="4" y="110"/>
                  </a:lnTo>
                  <a:lnTo>
                    <a:pt x="3" y="125"/>
                  </a:lnTo>
                  <a:lnTo>
                    <a:pt x="3" y="128"/>
                  </a:lnTo>
                  <a:lnTo>
                    <a:pt x="1" y="131"/>
                  </a:lnTo>
                  <a:lnTo>
                    <a:pt x="2" y="131"/>
                  </a:lnTo>
                  <a:lnTo>
                    <a:pt x="4" y="132"/>
                  </a:lnTo>
                  <a:lnTo>
                    <a:pt x="13" y="134"/>
                  </a:lnTo>
                  <a:lnTo>
                    <a:pt x="13" y="134"/>
                  </a:lnTo>
                  <a:lnTo>
                    <a:pt x="14" y="135"/>
                  </a:lnTo>
                  <a:lnTo>
                    <a:pt x="15" y="135"/>
                  </a:lnTo>
                  <a:lnTo>
                    <a:pt x="15" y="134"/>
                  </a:lnTo>
                  <a:lnTo>
                    <a:pt x="16" y="134"/>
                  </a:lnTo>
                  <a:lnTo>
                    <a:pt x="20" y="134"/>
                  </a:lnTo>
                  <a:lnTo>
                    <a:pt x="21" y="134"/>
                  </a:lnTo>
                  <a:lnTo>
                    <a:pt x="24" y="131"/>
                  </a:lnTo>
                  <a:lnTo>
                    <a:pt x="27" y="131"/>
                  </a:lnTo>
                  <a:lnTo>
                    <a:pt x="30" y="131"/>
                  </a:lnTo>
                  <a:lnTo>
                    <a:pt x="35" y="131"/>
                  </a:lnTo>
                  <a:lnTo>
                    <a:pt x="36" y="131"/>
                  </a:lnTo>
                  <a:lnTo>
                    <a:pt x="37" y="131"/>
                  </a:lnTo>
                  <a:lnTo>
                    <a:pt x="39" y="130"/>
                  </a:lnTo>
                  <a:lnTo>
                    <a:pt x="40" y="130"/>
                  </a:lnTo>
                  <a:lnTo>
                    <a:pt x="41" y="130"/>
                  </a:lnTo>
                  <a:lnTo>
                    <a:pt x="42" y="130"/>
                  </a:lnTo>
                  <a:lnTo>
                    <a:pt x="44" y="129"/>
                  </a:lnTo>
                  <a:lnTo>
                    <a:pt x="46" y="130"/>
                  </a:lnTo>
                  <a:lnTo>
                    <a:pt x="47" y="130"/>
                  </a:lnTo>
                  <a:lnTo>
                    <a:pt x="48" y="130"/>
                  </a:lnTo>
                  <a:lnTo>
                    <a:pt x="50" y="129"/>
                  </a:lnTo>
                  <a:lnTo>
                    <a:pt x="55" y="125"/>
                  </a:lnTo>
                  <a:lnTo>
                    <a:pt x="61" y="124"/>
                  </a:lnTo>
                  <a:lnTo>
                    <a:pt x="64" y="124"/>
                  </a:lnTo>
                  <a:lnTo>
                    <a:pt x="65" y="124"/>
                  </a:lnTo>
                  <a:lnTo>
                    <a:pt x="70" y="124"/>
                  </a:lnTo>
                  <a:lnTo>
                    <a:pt x="72" y="124"/>
                  </a:lnTo>
                  <a:lnTo>
                    <a:pt x="74" y="125"/>
                  </a:lnTo>
                  <a:lnTo>
                    <a:pt x="75" y="130"/>
                  </a:lnTo>
                  <a:lnTo>
                    <a:pt x="77" y="131"/>
                  </a:lnTo>
                  <a:lnTo>
                    <a:pt x="79" y="131"/>
                  </a:lnTo>
                  <a:lnTo>
                    <a:pt x="81" y="131"/>
                  </a:lnTo>
                  <a:lnTo>
                    <a:pt x="83" y="131"/>
                  </a:lnTo>
                  <a:lnTo>
                    <a:pt x="84" y="132"/>
                  </a:lnTo>
                  <a:lnTo>
                    <a:pt x="85" y="131"/>
                  </a:lnTo>
                  <a:lnTo>
                    <a:pt x="86" y="131"/>
                  </a:lnTo>
                  <a:lnTo>
                    <a:pt x="87" y="130"/>
                  </a:lnTo>
                  <a:lnTo>
                    <a:pt x="88" y="131"/>
                  </a:lnTo>
                  <a:lnTo>
                    <a:pt x="107" y="99"/>
                  </a:lnTo>
                  <a:lnTo>
                    <a:pt x="112" y="92"/>
                  </a:lnTo>
                  <a:lnTo>
                    <a:pt x="111" y="92"/>
                  </a:lnTo>
                  <a:lnTo>
                    <a:pt x="108" y="91"/>
                  </a:lnTo>
                  <a:lnTo>
                    <a:pt x="107" y="90"/>
                  </a:lnTo>
                  <a:lnTo>
                    <a:pt x="106" y="89"/>
                  </a:lnTo>
                  <a:lnTo>
                    <a:pt x="106" y="84"/>
                  </a:lnTo>
                  <a:lnTo>
                    <a:pt x="105" y="84"/>
                  </a:lnTo>
                  <a:lnTo>
                    <a:pt x="104" y="84"/>
                  </a:lnTo>
                  <a:lnTo>
                    <a:pt x="103" y="84"/>
                  </a:lnTo>
                  <a:lnTo>
                    <a:pt x="103" y="86"/>
                  </a:lnTo>
                  <a:lnTo>
                    <a:pt x="101" y="86"/>
                  </a:lnTo>
                  <a:lnTo>
                    <a:pt x="100" y="85"/>
                  </a:lnTo>
                  <a:lnTo>
                    <a:pt x="98" y="85"/>
                  </a:lnTo>
                  <a:lnTo>
                    <a:pt x="97" y="85"/>
                  </a:lnTo>
                  <a:lnTo>
                    <a:pt x="86" y="85"/>
                  </a:lnTo>
                  <a:lnTo>
                    <a:pt x="84" y="85"/>
                  </a:lnTo>
                  <a:lnTo>
                    <a:pt x="83" y="85"/>
                  </a:lnTo>
                  <a:lnTo>
                    <a:pt x="82" y="84"/>
                  </a:lnTo>
                  <a:lnTo>
                    <a:pt x="82" y="85"/>
                  </a:lnTo>
                  <a:lnTo>
                    <a:pt x="81" y="86"/>
                  </a:lnTo>
                  <a:lnTo>
                    <a:pt x="80" y="86"/>
                  </a:lnTo>
                  <a:lnTo>
                    <a:pt x="74" y="87"/>
                  </a:lnTo>
                  <a:lnTo>
                    <a:pt x="71" y="89"/>
                  </a:lnTo>
                  <a:lnTo>
                    <a:pt x="69" y="90"/>
                  </a:lnTo>
                  <a:lnTo>
                    <a:pt x="68" y="91"/>
                  </a:lnTo>
                  <a:lnTo>
                    <a:pt x="69" y="92"/>
                  </a:lnTo>
                  <a:lnTo>
                    <a:pt x="70" y="92"/>
                  </a:lnTo>
                  <a:lnTo>
                    <a:pt x="70" y="92"/>
                  </a:lnTo>
                  <a:lnTo>
                    <a:pt x="70" y="92"/>
                  </a:lnTo>
                  <a:lnTo>
                    <a:pt x="69" y="93"/>
                  </a:lnTo>
                  <a:lnTo>
                    <a:pt x="68" y="93"/>
                  </a:lnTo>
                  <a:lnTo>
                    <a:pt x="67" y="92"/>
                  </a:lnTo>
                  <a:lnTo>
                    <a:pt x="67" y="92"/>
                  </a:lnTo>
                  <a:lnTo>
                    <a:pt x="65" y="94"/>
                  </a:lnTo>
                  <a:lnTo>
                    <a:pt x="64" y="94"/>
                  </a:lnTo>
                  <a:lnTo>
                    <a:pt x="63" y="93"/>
                  </a:lnTo>
                  <a:lnTo>
                    <a:pt x="61" y="92"/>
                  </a:lnTo>
                  <a:lnTo>
                    <a:pt x="59" y="92"/>
                  </a:lnTo>
                  <a:lnTo>
                    <a:pt x="59" y="91"/>
                  </a:lnTo>
                  <a:lnTo>
                    <a:pt x="59" y="89"/>
                  </a:lnTo>
                  <a:lnTo>
                    <a:pt x="59" y="87"/>
                  </a:lnTo>
                  <a:lnTo>
                    <a:pt x="58" y="87"/>
                  </a:lnTo>
                  <a:lnTo>
                    <a:pt x="58" y="86"/>
                  </a:lnTo>
                  <a:lnTo>
                    <a:pt x="59" y="85"/>
                  </a:lnTo>
                  <a:lnTo>
                    <a:pt x="59" y="85"/>
                  </a:lnTo>
                  <a:lnTo>
                    <a:pt x="60" y="86"/>
                  </a:lnTo>
                  <a:lnTo>
                    <a:pt x="61" y="87"/>
                  </a:lnTo>
                  <a:lnTo>
                    <a:pt x="62" y="87"/>
                  </a:lnTo>
                  <a:lnTo>
                    <a:pt x="64" y="87"/>
                  </a:lnTo>
                  <a:lnTo>
                    <a:pt x="66" y="88"/>
                  </a:lnTo>
                  <a:lnTo>
                    <a:pt x="67" y="88"/>
                  </a:lnTo>
                  <a:lnTo>
                    <a:pt x="69" y="87"/>
                  </a:lnTo>
                  <a:lnTo>
                    <a:pt x="69" y="86"/>
                  </a:lnTo>
                  <a:lnTo>
                    <a:pt x="70" y="86"/>
                  </a:lnTo>
                  <a:lnTo>
                    <a:pt x="75" y="76"/>
                  </a:lnTo>
                  <a:lnTo>
                    <a:pt x="77" y="74"/>
                  </a:lnTo>
                  <a:lnTo>
                    <a:pt x="80" y="73"/>
                  </a:lnTo>
                  <a:lnTo>
                    <a:pt x="86" y="70"/>
                  </a:lnTo>
                  <a:lnTo>
                    <a:pt x="87" y="70"/>
                  </a:lnTo>
                  <a:lnTo>
                    <a:pt x="90" y="70"/>
                  </a:lnTo>
                  <a:lnTo>
                    <a:pt x="90" y="70"/>
                  </a:lnTo>
                  <a:lnTo>
                    <a:pt x="91" y="70"/>
                  </a:lnTo>
                  <a:lnTo>
                    <a:pt x="93" y="69"/>
                  </a:lnTo>
                  <a:lnTo>
                    <a:pt x="97" y="69"/>
                  </a:lnTo>
                  <a:lnTo>
                    <a:pt x="98" y="69"/>
                  </a:lnTo>
                  <a:lnTo>
                    <a:pt x="98" y="69"/>
                  </a:lnTo>
                  <a:lnTo>
                    <a:pt x="98" y="68"/>
                  </a:lnTo>
                  <a:lnTo>
                    <a:pt x="99" y="67"/>
                  </a:lnTo>
                  <a:lnTo>
                    <a:pt x="100" y="67"/>
                  </a:lnTo>
                  <a:lnTo>
                    <a:pt x="101" y="66"/>
                  </a:lnTo>
                  <a:lnTo>
                    <a:pt x="106" y="59"/>
                  </a:lnTo>
                  <a:lnTo>
                    <a:pt x="109" y="57"/>
                  </a:lnTo>
                  <a:lnTo>
                    <a:pt x="111" y="56"/>
                  </a:lnTo>
                  <a:lnTo>
                    <a:pt x="113" y="56"/>
                  </a:lnTo>
                  <a:lnTo>
                    <a:pt x="115" y="56"/>
                  </a:lnTo>
                  <a:lnTo>
                    <a:pt x="117" y="55"/>
                  </a:lnTo>
                  <a:lnTo>
                    <a:pt x="120" y="54"/>
                  </a:lnTo>
                  <a:lnTo>
                    <a:pt x="122" y="53"/>
                  </a:lnTo>
                  <a:lnTo>
                    <a:pt x="123" y="51"/>
                  </a:lnTo>
                  <a:lnTo>
                    <a:pt x="124" y="49"/>
                  </a:lnTo>
                  <a:lnTo>
                    <a:pt x="124" y="47"/>
                  </a:lnTo>
                  <a:lnTo>
                    <a:pt x="124" y="41"/>
                  </a:lnTo>
                  <a:lnTo>
                    <a:pt x="124" y="37"/>
                  </a:lnTo>
                  <a:lnTo>
                    <a:pt x="124" y="35"/>
                  </a:lnTo>
                  <a:lnTo>
                    <a:pt x="122" y="31"/>
                  </a:lnTo>
                  <a:lnTo>
                    <a:pt x="121" y="30"/>
                  </a:lnTo>
                  <a:lnTo>
                    <a:pt x="121" y="29"/>
                  </a:lnTo>
                  <a:lnTo>
                    <a:pt x="121" y="26"/>
                  </a:lnTo>
                  <a:lnTo>
                    <a:pt x="121" y="25"/>
                  </a:lnTo>
                  <a:lnTo>
                    <a:pt x="121" y="24"/>
                  </a:lnTo>
                  <a:lnTo>
                    <a:pt x="120" y="23"/>
                  </a:lnTo>
                  <a:lnTo>
                    <a:pt x="119" y="22"/>
                  </a:lnTo>
                  <a:lnTo>
                    <a:pt x="119" y="21"/>
                  </a:lnTo>
                  <a:lnTo>
                    <a:pt x="119" y="19"/>
                  </a:lnTo>
                  <a:lnTo>
                    <a:pt x="119" y="16"/>
                  </a:lnTo>
                  <a:lnTo>
                    <a:pt x="117" y="17"/>
                  </a:lnTo>
                  <a:lnTo>
                    <a:pt x="116" y="17"/>
                  </a:lnTo>
                  <a:lnTo>
                    <a:pt x="115" y="16"/>
                  </a:lnTo>
                  <a:lnTo>
                    <a:pt x="113" y="13"/>
                  </a:lnTo>
                  <a:lnTo>
                    <a:pt x="106" y="5"/>
                  </a:lnTo>
                  <a:lnTo>
                    <a:pt x="105" y="4"/>
                  </a:lnTo>
                  <a:lnTo>
                    <a:pt x="104" y="2"/>
                  </a:lnTo>
                  <a:lnTo>
                    <a:pt x="104" y="1"/>
                  </a:lnTo>
                  <a:lnTo>
                    <a:pt x="102" y="0"/>
                  </a:lnTo>
                  <a:lnTo>
                    <a:pt x="86" y="6"/>
                  </a:lnTo>
                  <a:lnTo>
                    <a:pt x="85" y="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2071">
              <a:extLst>
                <a:ext uri="{FF2B5EF4-FFF2-40B4-BE49-F238E27FC236}">
                  <a16:creationId xmlns:a16="http://schemas.microsoft.com/office/drawing/2014/main" id="{8621E75D-DA39-14C4-EF43-09EA137B18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1888" y="3568701"/>
              <a:ext cx="793750" cy="693738"/>
            </a:xfrm>
            <a:custGeom>
              <a:avLst/>
              <a:gdLst>
                <a:gd name="T0" fmla="*/ 131 w 500"/>
                <a:gd name="T1" fmla="*/ 35 h 437"/>
                <a:gd name="T2" fmla="*/ 120 w 500"/>
                <a:gd name="T3" fmla="*/ 35 h 437"/>
                <a:gd name="T4" fmla="*/ 81 w 500"/>
                <a:gd name="T5" fmla="*/ 53 h 437"/>
                <a:gd name="T6" fmla="*/ 60 w 500"/>
                <a:gd name="T7" fmla="*/ 76 h 437"/>
                <a:gd name="T8" fmla="*/ 41 w 500"/>
                <a:gd name="T9" fmla="*/ 74 h 437"/>
                <a:gd name="T10" fmla="*/ 42 w 500"/>
                <a:gd name="T11" fmla="*/ 92 h 437"/>
                <a:gd name="T12" fmla="*/ 35 w 500"/>
                <a:gd name="T13" fmla="*/ 118 h 437"/>
                <a:gd name="T14" fmla="*/ 32 w 500"/>
                <a:gd name="T15" fmla="*/ 149 h 437"/>
                <a:gd name="T16" fmla="*/ 1 w 500"/>
                <a:gd name="T17" fmla="*/ 222 h 437"/>
                <a:gd name="T18" fmla="*/ 11 w 500"/>
                <a:gd name="T19" fmla="*/ 288 h 437"/>
                <a:gd name="T20" fmla="*/ 41 w 500"/>
                <a:gd name="T21" fmla="*/ 289 h 437"/>
                <a:gd name="T22" fmla="*/ 50 w 500"/>
                <a:gd name="T23" fmla="*/ 283 h 437"/>
                <a:gd name="T24" fmla="*/ 72 w 500"/>
                <a:gd name="T25" fmla="*/ 285 h 437"/>
                <a:gd name="T26" fmla="*/ 81 w 500"/>
                <a:gd name="T27" fmla="*/ 299 h 437"/>
                <a:gd name="T28" fmla="*/ 113 w 500"/>
                <a:gd name="T29" fmla="*/ 248 h 437"/>
                <a:gd name="T30" fmla="*/ 128 w 500"/>
                <a:gd name="T31" fmla="*/ 259 h 437"/>
                <a:gd name="T32" fmla="*/ 140 w 500"/>
                <a:gd name="T33" fmla="*/ 269 h 437"/>
                <a:gd name="T34" fmla="*/ 167 w 500"/>
                <a:gd name="T35" fmla="*/ 275 h 437"/>
                <a:gd name="T36" fmla="*/ 192 w 500"/>
                <a:gd name="T37" fmla="*/ 265 h 437"/>
                <a:gd name="T38" fmla="*/ 207 w 500"/>
                <a:gd name="T39" fmla="*/ 276 h 437"/>
                <a:gd name="T40" fmla="*/ 235 w 500"/>
                <a:gd name="T41" fmla="*/ 268 h 437"/>
                <a:gd name="T42" fmla="*/ 261 w 500"/>
                <a:gd name="T43" fmla="*/ 278 h 437"/>
                <a:gd name="T44" fmla="*/ 299 w 500"/>
                <a:gd name="T45" fmla="*/ 289 h 437"/>
                <a:gd name="T46" fmla="*/ 381 w 500"/>
                <a:gd name="T47" fmla="*/ 357 h 437"/>
                <a:gd name="T48" fmla="*/ 440 w 500"/>
                <a:gd name="T49" fmla="*/ 424 h 437"/>
                <a:gd name="T50" fmla="*/ 476 w 500"/>
                <a:gd name="T51" fmla="*/ 429 h 437"/>
                <a:gd name="T52" fmla="*/ 498 w 500"/>
                <a:gd name="T53" fmla="*/ 402 h 437"/>
                <a:gd name="T54" fmla="*/ 490 w 500"/>
                <a:gd name="T55" fmla="*/ 398 h 437"/>
                <a:gd name="T56" fmla="*/ 479 w 500"/>
                <a:gd name="T57" fmla="*/ 400 h 437"/>
                <a:gd name="T58" fmla="*/ 470 w 500"/>
                <a:gd name="T59" fmla="*/ 384 h 437"/>
                <a:gd name="T60" fmla="*/ 456 w 500"/>
                <a:gd name="T61" fmla="*/ 369 h 437"/>
                <a:gd name="T62" fmla="*/ 440 w 500"/>
                <a:gd name="T63" fmla="*/ 352 h 437"/>
                <a:gd name="T64" fmla="*/ 433 w 500"/>
                <a:gd name="T65" fmla="*/ 344 h 437"/>
                <a:gd name="T66" fmla="*/ 425 w 500"/>
                <a:gd name="T67" fmla="*/ 338 h 437"/>
                <a:gd name="T68" fmla="*/ 413 w 500"/>
                <a:gd name="T69" fmla="*/ 322 h 437"/>
                <a:gd name="T70" fmla="*/ 397 w 500"/>
                <a:gd name="T71" fmla="*/ 316 h 437"/>
                <a:gd name="T72" fmla="*/ 380 w 500"/>
                <a:gd name="T73" fmla="*/ 295 h 437"/>
                <a:gd name="T74" fmla="*/ 364 w 500"/>
                <a:gd name="T75" fmla="*/ 273 h 437"/>
                <a:gd name="T76" fmla="*/ 329 w 500"/>
                <a:gd name="T77" fmla="*/ 256 h 437"/>
                <a:gd name="T78" fmla="*/ 322 w 500"/>
                <a:gd name="T79" fmla="*/ 247 h 437"/>
                <a:gd name="T80" fmla="*/ 313 w 500"/>
                <a:gd name="T81" fmla="*/ 237 h 437"/>
                <a:gd name="T82" fmla="*/ 306 w 500"/>
                <a:gd name="T83" fmla="*/ 235 h 437"/>
                <a:gd name="T84" fmla="*/ 299 w 500"/>
                <a:gd name="T85" fmla="*/ 234 h 437"/>
                <a:gd name="T86" fmla="*/ 288 w 500"/>
                <a:gd name="T87" fmla="*/ 240 h 437"/>
                <a:gd name="T88" fmla="*/ 276 w 500"/>
                <a:gd name="T89" fmla="*/ 228 h 437"/>
                <a:gd name="T90" fmla="*/ 269 w 500"/>
                <a:gd name="T91" fmla="*/ 218 h 437"/>
                <a:gd name="T92" fmla="*/ 273 w 500"/>
                <a:gd name="T93" fmla="*/ 208 h 437"/>
                <a:gd name="T94" fmla="*/ 255 w 500"/>
                <a:gd name="T95" fmla="*/ 197 h 437"/>
                <a:gd name="T96" fmla="*/ 250 w 500"/>
                <a:gd name="T97" fmla="*/ 204 h 437"/>
                <a:gd name="T98" fmla="*/ 254 w 500"/>
                <a:gd name="T99" fmla="*/ 223 h 437"/>
                <a:gd name="T100" fmla="*/ 245 w 500"/>
                <a:gd name="T101" fmla="*/ 226 h 437"/>
                <a:gd name="T102" fmla="*/ 238 w 500"/>
                <a:gd name="T103" fmla="*/ 195 h 437"/>
                <a:gd name="T104" fmla="*/ 224 w 500"/>
                <a:gd name="T105" fmla="*/ 187 h 437"/>
                <a:gd name="T106" fmla="*/ 226 w 500"/>
                <a:gd name="T107" fmla="*/ 181 h 437"/>
                <a:gd name="T108" fmla="*/ 221 w 500"/>
                <a:gd name="T109" fmla="*/ 167 h 437"/>
                <a:gd name="T110" fmla="*/ 206 w 500"/>
                <a:gd name="T111" fmla="*/ 126 h 437"/>
                <a:gd name="T112" fmla="*/ 204 w 500"/>
                <a:gd name="T113" fmla="*/ 114 h 437"/>
                <a:gd name="T114" fmla="*/ 198 w 500"/>
                <a:gd name="T115" fmla="*/ 80 h 437"/>
                <a:gd name="T116" fmla="*/ 177 w 500"/>
                <a:gd name="T117" fmla="*/ 26 h 437"/>
                <a:gd name="T118" fmla="*/ 150 w 500"/>
                <a:gd name="T119" fmla="*/ 1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0" h="437">
                  <a:moveTo>
                    <a:pt x="150" y="11"/>
                  </a:moveTo>
                  <a:lnTo>
                    <a:pt x="145" y="24"/>
                  </a:lnTo>
                  <a:lnTo>
                    <a:pt x="144" y="27"/>
                  </a:lnTo>
                  <a:lnTo>
                    <a:pt x="142" y="28"/>
                  </a:lnTo>
                  <a:lnTo>
                    <a:pt x="137" y="30"/>
                  </a:lnTo>
                  <a:lnTo>
                    <a:pt x="136" y="32"/>
                  </a:lnTo>
                  <a:lnTo>
                    <a:pt x="136" y="32"/>
                  </a:lnTo>
                  <a:lnTo>
                    <a:pt x="136" y="34"/>
                  </a:lnTo>
                  <a:lnTo>
                    <a:pt x="136" y="35"/>
                  </a:lnTo>
                  <a:lnTo>
                    <a:pt x="136" y="37"/>
                  </a:lnTo>
                  <a:lnTo>
                    <a:pt x="134" y="37"/>
                  </a:lnTo>
                  <a:lnTo>
                    <a:pt x="132" y="36"/>
                  </a:lnTo>
                  <a:lnTo>
                    <a:pt x="131" y="35"/>
                  </a:lnTo>
                  <a:lnTo>
                    <a:pt x="130" y="34"/>
                  </a:lnTo>
                  <a:lnTo>
                    <a:pt x="127" y="35"/>
                  </a:lnTo>
                  <a:lnTo>
                    <a:pt x="127" y="36"/>
                  </a:lnTo>
                  <a:lnTo>
                    <a:pt x="127" y="37"/>
                  </a:lnTo>
                  <a:lnTo>
                    <a:pt x="127" y="38"/>
                  </a:lnTo>
                  <a:lnTo>
                    <a:pt x="126" y="39"/>
                  </a:lnTo>
                  <a:lnTo>
                    <a:pt x="124" y="40"/>
                  </a:lnTo>
                  <a:lnTo>
                    <a:pt x="123" y="40"/>
                  </a:lnTo>
                  <a:lnTo>
                    <a:pt x="123" y="39"/>
                  </a:lnTo>
                  <a:lnTo>
                    <a:pt x="123" y="37"/>
                  </a:lnTo>
                  <a:lnTo>
                    <a:pt x="123" y="36"/>
                  </a:lnTo>
                  <a:lnTo>
                    <a:pt x="122" y="35"/>
                  </a:lnTo>
                  <a:lnTo>
                    <a:pt x="120" y="35"/>
                  </a:lnTo>
                  <a:lnTo>
                    <a:pt x="119" y="36"/>
                  </a:lnTo>
                  <a:lnTo>
                    <a:pt x="114" y="39"/>
                  </a:lnTo>
                  <a:lnTo>
                    <a:pt x="112" y="42"/>
                  </a:lnTo>
                  <a:lnTo>
                    <a:pt x="110" y="44"/>
                  </a:lnTo>
                  <a:lnTo>
                    <a:pt x="108" y="44"/>
                  </a:lnTo>
                  <a:lnTo>
                    <a:pt x="106" y="43"/>
                  </a:lnTo>
                  <a:lnTo>
                    <a:pt x="105" y="41"/>
                  </a:lnTo>
                  <a:lnTo>
                    <a:pt x="103" y="40"/>
                  </a:lnTo>
                  <a:lnTo>
                    <a:pt x="100" y="42"/>
                  </a:lnTo>
                  <a:lnTo>
                    <a:pt x="97" y="48"/>
                  </a:lnTo>
                  <a:lnTo>
                    <a:pt x="93" y="50"/>
                  </a:lnTo>
                  <a:lnTo>
                    <a:pt x="91" y="50"/>
                  </a:lnTo>
                  <a:lnTo>
                    <a:pt x="81" y="53"/>
                  </a:lnTo>
                  <a:lnTo>
                    <a:pt x="80" y="54"/>
                  </a:lnTo>
                  <a:lnTo>
                    <a:pt x="80" y="55"/>
                  </a:lnTo>
                  <a:lnTo>
                    <a:pt x="81" y="58"/>
                  </a:lnTo>
                  <a:lnTo>
                    <a:pt x="81" y="59"/>
                  </a:lnTo>
                  <a:lnTo>
                    <a:pt x="81" y="63"/>
                  </a:lnTo>
                  <a:lnTo>
                    <a:pt x="80" y="64"/>
                  </a:lnTo>
                  <a:lnTo>
                    <a:pt x="78" y="68"/>
                  </a:lnTo>
                  <a:lnTo>
                    <a:pt x="78" y="70"/>
                  </a:lnTo>
                  <a:lnTo>
                    <a:pt x="77" y="71"/>
                  </a:lnTo>
                  <a:lnTo>
                    <a:pt x="73" y="75"/>
                  </a:lnTo>
                  <a:lnTo>
                    <a:pt x="66" y="74"/>
                  </a:lnTo>
                  <a:lnTo>
                    <a:pt x="64" y="74"/>
                  </a:lnTo>
                  <a:lnTo>
                    <a:pt x="60" y="76"/>
                  </a:lnTo>
                  <a:lnTo>
                    <a:pt x="58" y="76"/>
                  </a:lnTo>
                  <a:lnTo>
                    <a:pt x="57" y="76"/>
                  </a:lnTo>
                  <a:lnTo>
                    <a:pt x="53" y="77"/>
                  </a:lnTo>
                  <a:lnTo>
                    <a:pt x="52" y="77"/>
                  </a:lnTo>
                  <a:lnTo>
                    <a:pt x="50" y="74"/>
                  </a:lnTo>
                  <a:lnTo>
                    <a:pt x="49" y="74"/>
                  </a:lnTo>
                  <a:lnTo>
                    <a:pt x="47" y="74"/>
                  </a:lnTo>
                  <a:lnTo>
                    <a:pt x="46" y="74"/>
                  </a:lnTo>
                  <a:lnTo>
                    <a:pt x="44" y="73"/>
                  </a:lnTo>
                  <a:lnTo>
                    <a:pt x="43" y="73"/>
                  </a:lnTo>
                  <a:lnTo>
                    <a:pt x="42" y="73"/>
                  </a:lnTo>
                  <a:lnTo>
                    <a:pt x="41" y="73"/>
                  </a:lnTo>
                  <a:lnTo>
                    <a:pt x="41" y="74"/>
                  </a:lnTo>
                  <a:lnTo>
                    <a:pt x="41" y="74"/>
                  </a:lnTo>
                  <a:lnTo>
                    <a:pt x="42" y="76"/>
                  </a:lnTo>
                  <a:lnTo>
                    <a:pt x="43" y="78"/>
                  </a:lnTo>
                  <a:lnTo>
                    <a:pt x="42" y="79"/>
                  </a:lnTo>
                  <a:lnTo>
                    <a:pt x="41" y="82"/>
                  </a:lnTo>
                  <a:lnTo>
                    <a:pt x="41" y="83"/>
                  </a:lnTo>
                  <a:lnTo>
                    <a:pt x="42" y="84"/>
                  </a:lnTo>
                  <a:lnTo>
                    <a:pt x="42" y="85"/>
                  </a:lnTo>
                  <a:lnTo>
                    <a:pt x="42" y="86"/>
                  </a:lnTo>
                  <a:lnTo>
                    <a:pt x="42" y="89"/>
                  </a:lnTo>
                  <a:lnTo>
                    <a:pt x="43" y="90"/>
                  </a:lnTo>
                  <a:lnTo>
                    <a:pt x="43" y="91"/>
                  </a:lnTo>
                  <a:lnTo>
                    <a:pt x="42" y="92"/>
                  </a:lnTo>
                  <a:lnTo>
                    <a:pt x="42" y="96"/>
                  </a:lnTo>
                  <a:lnTo>
                    <a:pt x="40" y="101"/>
                  </a:lnTo>
                  <a:lnTo>
                    <a:pt x="39" y="102"/>
                  </a:lnTo>
                  <a:lnTo>
                    <a:pt x="36" y="103"/>
                  </a:lnTo>
                  <a:lnTo>
                    <a:pt x="35" y="105"/>
                  </a:lnTo>
                  <a:lnTo>
                    <a:pt x="34" y="106"/>
                  </a:lnTo>
                  <a:lnTo>
                    <a:pt x="34" y="108"/>
                  </a:lnTo>
                  <a:lnTo>
                    <a:pt x="34" y="110"/>
                  </a:lnTo>
                  <a:lnTo>
                    <a:pt x="34" y="112"/>
                  </a:lnTo>
                  <a:lnTo>
                    <a:pt x="34" y="115"/>
                  </a:lnTo>
                  <a:lnTo>
                    <a:pt x="34" y="117"/>
                  </a:lnTo>
                  <a:lnTo>
                    <a:pt x="34" y="118"/>
                  </a:lnTo>
                  <a:lnTo>
                    <a:pt x="35" y="118"/>
                  </a:lnTo>
                  <a:lnTo>
                    <a:pt x="36" y="120"/>
                  </a:lnTo>
                  <a:lnTo>
                    <a:pt x="37" y="122"/>
                  </a:lnTo>
                  <a:lnTo>
                    <a:pt x="38" y="123"/>
                  </a:lnTo>
                  <a:lnTo>
                    <a:pt x="38" y="125"/>
                  </a:lnTo>
                  <a:lnTo>
                    <a:pt x="38" y="126"/>
                  </a:lnTo>
                  <a:lnTo>
                    <a:pt x="37" y="128"/>
                  </a:lnTo>
                  <a:lnTo>
                    <a:pt x="38" y="130"/>
                  </a:lnTo>
                  <a:lnTo>
                    <a:pt x="40" y="133"/>
                  </a:lnTo>
                  <a:lnTo>
                    <a:pt x="40" y="134"/>
                  </a:lnTo>
                  <a:lnTo>
                    <a:pt x="39" y="137"/>
                  </a:lnTo>
                  <a:lnTo>
                    <a:pt x="35" y="139"/>
                  </a:lnTo>
                  <a:lnTo>
                    <a:pt x="34" y="141"/>
                  </a:lnTo>
                  <a:lnTo>
                    <a:pt x="32" y="149"/>
                  </a:lnTo>
                  <a:lnTo>
                    <a:pt x="29" y="158"/>
                  </a:lnTo>
                  <a:lnTo>
                    <a:pt x="26" y="168"/>
                  </a:lnTo>
                  <a:lnTo>
                    <a:pt x="23" y="172"/>
                  </a:lnTo>
                  <a:lnTo>
                    <a:pt x="19" y="176"/>
                  </a:lnTo>
                  <a:lnTo>
                    <a:pt x="19" y="178"/>
                  </a:lnTo>
                  <a:lnTo>
                    <a:pt x="14" y="192"/>
                  </a:lnTo>
                  <a:lnTo>
                    <a:pt x="14" y="196"/>
                  </a:lnTo>
                  <a:lnTo>
                    <a:pt x="15" y="199"/>
                  </a:lnTo>
                  <a:lnTo>
                    <a:pt x="12" y="201"/>
                  </a:lnTo>
                  <a:lnTo>
                    <a:pt x="11" y="203"/>
                  </a:lnTo>
                  <a:lnTo>
                    <a:pt x="8" y="214"/>
                  </a:lnTo>
                  <a:lnTo>
                    <a:pt x="7" y="217"/>
                  </a:lnTo>
                  <a:lnTo>
                    <a:pt x="1" y="222"/>
                  </a:lnTo>
                  <a:lnTo>
                    <a:pt x="0" y="223"/>
                  </a:lnTo>
                  <a:lnTo>
                    <a:pt x="0" y="224"/>
                  </a:lnTo>
                  <a:lnTo>
                    <a:pt x="1" y="232"/>
                  </a:lnTo>
                  <a:lnTo>
                    <a:pt x="3" y="245"/>
                  </a:lnTo>
                  <a:lnTo>
                    <a:pt x="3" y="249"/>
                  </a:lnTo>
                  <a:lnTo>
                    <a:pt x="4" y="257"/>
                  </a:lnTo>
                  <a:lnTo>
                    <a:pt x="5" y="267"/>
                  </a:lnTo>
                  <a:lnTo>
                    <a:pt x="6" y="276"/>
                  </a:lnTo>
                  <a:lnTo>
                    <a:pt x="8" y="290"/>
                  </a:lnTo>
                  <a:lnTo>
                    <a:pt x="9" y="290"/>
                  </a:lnTo>
                  <a:lnTo>
                    <a:pt x="10" y="289"/>
                  </a:lnTo>
                  <a:lnTo>
                    <a:pt x="11" y="288"/>
                  </a:lnTo>
                  <a:lnTo>
                    <a:pt x="11" y="288"/>
                  </a:lnTo>
                  <a:lnTo>
                    <a:pt x="13" y="288"/>
                  </a:lnTo>
                  <a:lnTo>
                    <a:pt x="14" y="288"/>
                  </a:lnTo>
                  <a:lnTo>
                    <a:pt x="17" y="287"/>
                  </a:lnTo>
                  <a:lnTo>
                    <a:pt x="19" y="286"/>
                  </a:lnTo>
                  <a:lnTo>
                    <a:pt x="22" y="286"/>
                  </a:lnTo>
                  <a:lnTo>
                    <a:pt x="24" y="285"/>
                  </a:lnTo>
                  <a:lnTo>
                    <a:pt x="25" y="285"/>
                  </a:lnTo>
                  <a:lnTo>
                    <a:pt x="29" y="285"/>
                  </a:lnTo>
                  <a:lnTo>
                    <a:pt x="31" y="286"/>
                  </a:lnTo>
                  <a:lnTo>
                    <a:pt x="36" y="287"/>
                  </a:lnTo>
                  <a:lnTo>
                    <a:pt x="39" y="288"/>
                  </a:lnTo>
                  <a:lnTo>
                    <a:pt x="40" y="288"/>
                  </a:lnTo>
                  <a:lnTo>
                    <a:pt x="41" y="289"/>
                  </a:lnTo>
                  <a:lnTo>
                    <a:pt x="42" y="290"/>
                  </a:lnTo>
                  <a:lnTo>
                    <a:pt x="42" y="290"/>
                  </a:lnTo>
                  <a:lnTo>
                    <a:pt x="43" y="290"/>
                  </a:lnTo>
                  <a:lnTo>
                    <a:pt x="44" y="290"/>
                  </a:lnTo>
                  <a:lnTo>
                    <a:pt x="45" y="289"/>
                  </a:lnTo>
                  <a:lnTo>
                    <a:pt x="46" y="289"/>
                  </a:lnTo>
                  <a:lnTo>
                    <a:pt x="47" y="289"/>
                  </a:lnTo>
                  <a:lnTo>
                    <a:pt x="48" y="289"/>
                  </a:lnTo>
                  <a:lnTo>
                    <a:pt x="49" y="288"/>
                  </a:lnTo>
                  <a:lnTo>
                    <a:pt x="50" y="288"/>
                  </a:lnTo>
                  <a:lnTo>
                    <a:pt x="50" y="287"/>
                  </a:lnTo>
                  <a:lnTo>
                    <a:pt x="50" y="285"/>
                  </a:lnTo>
                  <a:lnTo>
                    <a:pt x="50" y="283"/>
                  </a:lnTo>
                  <a:lnTo>
                    <a:pt x="50" y="282"/>
                  </a:lnTo>
                  <a:lnTo>
                    <a:pt x="50" y="280"/>
                  </a:lnTo>
                  <a:lnTo>
                    <a:pt x="51" y="278"/>
                  </a:lnTo>
                  <a:lnTo>
                    <a:pt x="54" y="276"/>
                  </a:lnTo>
                  <a:lnTo>
                    <a:pt x="57" y="275"/>
                  </a:lnTo>
                  <a:lnTo>
                    <a:pt x="62" y="276"/>
                  </a:lnTo>
                  <a:lnTo>
                    <a:pt x="64" y="275"/>
                  </a:lnTo>
                  <a:lnTo>
                    <a:pt x="66" y="275"/>
                  </a:lnTo>
                  <a:lnTo>
                    <a:pt x="67" y="277"/>
                  </a:lnTo>
                  <a:lnTo>
                    <a:pt x="68" y="278"/>
                  </a:lnTo>
                  <a:lnTo>
                    <a:pt x="72" y="282"/>
                  </a:lnTo>
                  <a:lnTo>
                    <a:pt x="72" y="283"/>
                  </a:lnTo>
                  <a:lnTo>
                    <a:pt x="72" y="285"/>
                  </a:lnTo>
                  <a:lnTo>
                    <a:pt x="72" y="287"/>
                  </a:lnTo>
                  <a:lnTo>
                    <a:pt x="73" y="288"/>
                  </a:lnTo>
                  <a:lnTo>
                    <a:pt x="73" y="288"/>
                  </a:lnTo>
                  <a:lnTo>
                    <a:pt x="76" y="290"/>
                  </a:lnTo>
                  <a:lnTo>
                    <a:pt x="77" y="290"/>
                  </a:lnTo>
                  <a:lnTo>
                    <a:pt x="77" y="292"/>
                  </a:lnTo>
                  <a:lnTo>
                    <a:pt x="78" y="294"/>
                  </a:lnTo>
                  <a:lnTo>
                    <a:pt x="78" y="295"/>
                  </a:lnTo>
                  <a:lnTo>
                    <a:pt x="80" y="296"/>
                  </a:lnTo>
                  <a:lnTo>
                    <a:pt x="81" y="296"/>
                  </a:lnTo>
                  <a:lnTo>
                    <a:pt x="81" y="297"/>
                  </a:lnTo>
                  <a:lnTo>
                    <a:pt x="81" y="298"/>
                  </a:lnTo>
                  <a:lnTo>
                    <a:pt x="81" y="299"/>
                  </a:lnTo>
                  <a:lnTo>
                    <a:pt x="82" y="300"/>
                  </a:lnTo>
                  <a:lnTo>
                    <a:pt x="83" y="302"/>
                  </a:lnTo>
                  <a:lnTo>
                    <a:pt x="84" y="303"/>
                  </a:lnTo>
                  <a:lnTo>
                    <a:pt x="85" y="302"/>
                  </a:lnTo>
                  <a:lnTo>
                    <a:pt x="88" y="295"/>
                  </a:lnTo>
                  <a:lnTo>
                    <a:pt x="93" y="285"/>
                  </a:lnTo>
                  <a:lnTo>
                    <a:pt x="97" y="274"/>
                  </a:lnTo>
                  <a:lnTo>
                    <a:pt x="102" y="262"/>
                  </a:lnTo>
                  <a:lnTo>
                    <a:pt x="106" y="250"/>
                  </a:lnTo>
                  <a:lnTo>
                    <a:pt x="110" y="243"/>
                  </a:lnTo>
                  <a:lnTo>
                    <a:pt x="111" y="244"/>
                  </a:lnTo>
                  <a:lnTo>
                    <a:pt x="112" y="245"/>
                  </a:lnTo>
                  <a:lnTo>
                    <a:pt x="113" y="248"/>
                  </a:lnTo>
                  <a:lnTo>
                    <a:pt x="114" y="248"/>
                  </a:lnTo>
                  <a:lnTo>
                    <a:pt x="114" y="248"/>
                  </a:lnTo>
                  <a:lnTo>
                    <a:pt x="114" y="249"/>
                  </a:lnTo>
                  <a:lnTo>
                    <a:pt x="114" y="250"/>
                  </a:lnTo>
                  <a:lnTo>
                    <a:pt x="114" y="251"/>
                  </a:lnTo>
                  <a:lnTo>
                    <a:pt x="115" y="251"/>
                  </a:lnTo>
                  <a:lnTo>
                    <a:pt x="116" y="251"/>
                  </a:lnTo>
                  <a:lnTo>
                    <a:pt x="117" y="252"/>
                  </a:lnTo>
                  <a:lnTo>
                    <a:pt x="117" y="253"/>
                  </a:lnTo>
                  <a:lnTo>
                    <a:pt x="117" y="254"/>
                  </a:lnTo>
                  <a:lnTo>
                    <a:pt x="118" y="255"/>
                  </a:lnTo>
                  <a:lnTo>
                    <a:pt x="127" y="259"/>
                  </a:lnTo>
                  <a:lnTo>
                    <a:pt x="128" y="259"/>
                  </a:lnTo>
                  <a:lnTo>
                    <a:pt x="132" y="258"/>
                  </a:lnTo>
                  <a:lnTo>
                    <a:pt x="134" y="258"/>
                  </a:lnTo>
                  <a:lnTo>
                    <a:pt x="136" y="259"/>
                  </a:lnTo>
                  <a:lnTo>
                    <a:pt x="136" y="259"/>
                  </a:lnTo>
                  <a:lnTo>
                    <a:pt x="136" y="260"/>
                  </a:lnTo>
                  <a:lnTo>
                    <a:pt x="136" y="261"/>
                  </a:lnTo>
                  <a:lnTo>
                    <a:pt x="136" y="263"/>
                  </a:lnTo>
                  <a:lnTo>
                    <a:pt x="136" y="264"/>
                  </a:lnTo>
                  <a:lnTo>
                    <a:pt x="137" y="265"/>
                  </a:lnTo>
                  <a:lnTo>
                    <a:pt x="138" y="265"/>
                  </a:lnTo>
                  <a:lnTo>
                    <a:pt x="139" y="266"/>
                  </a:lnTo>
                  <a:lnTo>
                    <a:pt x="139" y="267"/>
                  </a:lnTo>
                  <a:lnTo>
                    <a:pt x="140" y="269"/>
                  </a:lnTo>
                  <a:lnTo>
                    <a:pt x="141" y="270"/>
                  </a:lnTo>
                  <a:lnTo>
                    <a:pt x="142" y="271"/>
                  </a:lnTo>
                  <a:lnTo>
                    <a:pt x="143" y="273"/>
                  </a:lnTo>
                  <a:lnTo>
                    <a:pt x="147" y="275"/>
                  </a:lnTo>
                  <a:lnTo>
                    <a:pt x="148" y="275"/>
                  </a:lnTo>
                  <a:lnTo>
                    <a:pt x="148" y="277"/>
                  </a:lnTo>
                  <a:lnTo>
                    <a:pt x="149" y="278"/>
                  </a:lnTo>
                  <a:lnTo>
                    <a:pt x="150" y="278"/>
                  </a:lnTo>
                  <a:lnTo>
                    <a:pt x="151" y="278"/>
                  </a:lnTo>
                  <a:lnTo>
                    <a:pt x="155" y="278"/>
                  </a:lnTo>
                  <a:lnTo>
                    <a:pt x="159" y="278"/>
                  </a:lnTo>
                  <a:lnTo>
                    <a:pt x="163" y="277"/>
                  </a:lnTo>
                  <a:lnTo>
                    <a:pt x="167" y="275"/>
                  </a:lnTo>
                  <a:lnTo>
                    <a:pt x="169" y="275"/>
                  </a:lnTo>
                  <a:lnTo>
                    <a:pt x="170" y="275"/>
                  </a:lnTo>
                  <a:lnTo>
                    <a:pt x="172" y="275"/>
                  </a:lnTo>
                  <a:lnTo>
                    <a:pt x="174" y="275"/>
                  </a:lnTo>
                  <a:lnTo>
                    <a:pt x="175" y="275"/>
                  </a:lnTo>
                  <a:lnTo>
                    <a:pt x="179" y="273"/>
                  </a:lnTo>
                  <a:lnTo>
                    <a:pt x="182" y="272"/>
                  </a:lnTo>
                  <a:lnTo>
                    <a:pt x="183" y="271"/>
                  </a:lnTo>
                  <a:lnTo>
                    <a:pt x="186" y="269"/>
                  </a:lnTo>
                  <a:lnTo>
                    <a:pt x="190" y="267"/>
                  </a:lnTo>
                  <a:lnTo>
                    <a:pt x="190" y="267"/>
                  </a:lnTo>
                  <a:lnTo>
                    <a:pt x="192" y="266"/>
                  </a:lnTo>
                  <a:lnTo>
                    <a:pt x="192" y="265"/>
                  </a:lnTo>
                  <a:lnTo>
                    <a:pt x="192" y="263"/>
                  </a:lnTo>
                  <a:lnTo>
                    <a:pt x="192" y="261"/>
                  </a:lnTo>
                  <a:lnTo>
                    <a:pt x="193" y="260"/>
                  </a:lnTo>
                  <a:lnTo>
                    <a:pt x="193" y="261"/>
                  </a:lnTo>
                  <a:lnTo>
                    <a:pt x="196" y="261"/>
                  </a:lnTo>
                  <a:lnTo>
                    <a:pt x="198" y="261"/>
                  </a:lnTo>
                  <a:lnTo>
                    <a:pt x="199" y="262"/>
                  </a:lnTo>
                  <a:lnTo>
                    <a:pt x="200" y="263"/>
                  </a:lnTo>
                  <a:lnTo>
                    <a:pt x="201" y="265"/>
                  </a:lnTo>
                  <a:lnTo>
                    <a:pt x="203" y="267"/>
                  </a:lnTo>
                  <a:lnTo>
                    <a:pt x="204" y="267"/>
                  </a:lnTo>
                  <a:lnTo>
                    <a:pt x="206" y="274"/>
                  </a:lnTo>
                  <a:lnTo>
                    <a:pt x="207" y="276"/>
                  </a:lnTo>
                  <a:lnTo>
                    <a:pt x="210" y="276"/>
                  </a:lnTo>
                  <a:lnTo>
                    <a:pt x="211" y="274"/>
                  </a:lnTo>
                  <a:lnTo>
                    <a:pt x="213" y="273"/>
                  </a:lnTo>
                  <a:lnTo>
                    <a:pt x="214" y="273"/>
                  </a:lnTo>
                  <a:lnTo>
                    <a:pt x="219" y="274"/>
                  </a:lnTo>
                  <a:lnTo>
                    <a:pt x="220" y="273"/>
                  </a:lnTo>
                  <a:lnTo>
                    <a:pt x="225" y="271"/>
                  </a:lnTo>
                  <a:lnTo>
                    <a:pt x="229" y="270"/>
                  </a:lnTo>
                  <a:lnTo>
                    <a:pt x="230" y="268"/>
                  </a:lnTo>
                  <a:lnTo>
                    <a:pt x="230" y="267"/>
                  </a:lnTo>
                  <a:lnTo>
                    <a:pt x="232" y="267"/>
                  </a:lnTo>
                  <a:lnTo>
                    <a:pt x="234" y="267"/>
                  </a:lnTo>
                  <a:lnTo>
                    <a:pt x="235" y="268"/>
                  </a:lnTo>
                  <a:lnTo>
                    <a:pt x="237" y="270"/>
                  </a:lnTo>
                  <a:lnTo>
                    <a:pt x="237" y="271"/>
                  </a:lnTo>
                  <a:lnTo>
                    <a:pt x="237" y="271"/>
                  </a:lnTo>
                  <a:lnTo>
                    <a:pt x="241" y="272"/>
                  </a:lnTo>
                  <a:lnTo>
                    <a:pt x="243" y="272"/>
                  </a:lnTo>
                  <a:lnTo>
                    <a:pt x="245" y="272"/>
                  </a:lnTo>
                  <a:lnTo>
                    <a:pt x="247" y="272"/>
                  </a:lnTo>
                  <a:lnTo>
                    <a:pt x="249" y="271"/>
                  </a:lnTo>
                  <a:lnTo>
                    <a:pt x="252" y="272"/>
                  </a:lnTo>
                  <a:lnTo>
                    <a:pt x="253" y="274"/>
                  </a:lnTo>
                  <a:lnTo>
                    <a:pt x="258" y="277"/>
                  </a:lnTo>
                  <a:lnTo>
                    <a:pt x="259" y="278"/>
                  </a:lnTo>
                  <a:lnTo>
                    <a:pt x="261" y="278"/>
                  </a:lnTo>
                  <a:lnTo>
                    <a:pt x="262" y="277"/>
                  </a:lnTo>
                  <a:lnTo>
                    <a:pt x="264" y="275"/>
                  </a:lnTo>
                  <a:lnTo>
                    <a:pt x="265" y="275"/>
                  </a:lnTo>
                  <a:lnTo>
                    <a:pt x="267" y="275"/>
                  </a:lnTo>
                  <a:lnTo>
                    <a:pt x="268" y="275"/>
                  </a:lnTo>
                  <a:lnTo>
                    <a:pt x="269" y="275"/>
                  </a:lnTo>
                  <a:lnTo>
                    <a:pt x="273" y="275"/>
                  </a:lnTo>
                  <a:lnTo>
                    <a:pt x="275" y="275"/>
                  </a:lnTo>
                  <a:lnTo>
                    <a:pt x="282" y="276"/>
                  </a:lnTo>
                  <a:lnTo>
                    <a:pt x="285" y="277"/>
                  </a:lnTo>
                  <a:lnTo>
                    <a:pt x="287" y="280"/>
                  </a:lnTo>
                  <a:lnTo>
                    <a:pt x="293" y="285"/>
                  </a:lnTo>
                  <a:lnTo>
                    <a:pt x="299" y="289"/>
                  </a:lnTo>
                  <a:lnTo>
                    <a:pt x="303" y="291"/>
                  </a:lnTo>
                  <a:lnTo>
                    <a:pt x="310" y="296"/>
                  </a:lnTo>
                  <a:lnTo>
                    <a:pt x="313" y="296"/>
                  </a:lnTo>
                  <a:lnTo>
                    <a:pt x="320" y="297"/>
                  </a:lnTo>
                  <a:lnTo>
                    <a:pt x="324" y="299"/>
                  </a:lnTo>
                  <a:lnTo>
                    <a:pt x="329" y="303"/>
                  </a:lnTo>
                  <a:lnTo>
                    <a:pt x="337" y="311"/>
                  </a:lnTo>
                  <a:lnTo>
                    <a:pt x="345" y="321"/>
                  </a:lnTo>
                  <a:lnTo>
                    <a:pt x="350" y="330"/>
                  </a:lnTo>
                  <a:lnTo>
                    <a:pt x="355" y="340"/>
                  </a:lnTo>
                  <a:lnTo>
                    <a:pt x="358" y="342"/>
                  </a:lnTo>
                  <a:lnTo>
                    <a:pt x="369" y="349"/>
                  </a:lnTo>
                  <a:lnTo>
                    <a:pt x="381" y="357"/>
                  </a:lnTo>
                  <a:lnTo>
                    <a:pt x="389" y="363"/>
                  </a:lnTo>
                  <a:lnTo>
                    <a:pt x="394" y="369"/>
                  </a:lnTo>
                  <a:lnTo>
                    <a:pt x="397" y="372"/>
                  </a:lnTo>
                  <a:lnTo>
                    <a:pt x="400" y="374"/>
                  </a:lnTo>
                  <a:lnTo>
                    <a:pt x="402" y="378"/>
                  </a:lnTo>
                  <a:lnTo>
                    <a:pt x="409" y="392"/>
                  </a:lnTo>
                  <a:lnTo>
                    <a:pt x="412" y="396"/>
                  </a:lnTo>
                  <a:lnTo>
                    <a:pt x="417" y="400"/>
                  </a:lnTo>
                  <a:lnTo>
                    <a:pt x="422" y="402"/>
                  </a:lnTo>
                  <a:lnTo>
                    <a:pt x="426" y="405"/>
                  </a:lnTo>
                  <a:lnTo>
                    <a:pt x="430" y="408"/>
                  </a:lnTo>
                  <a:lnTo>
                    <a:pt x="434" y="416"/>
                  </a:lnTo>
                  <a:lnTo>
                    <a:pt x="440" y="424"/>
                  </a:lnTo>
                  <a:lnTo>
                    <a:pt x="444" y="428"/>
                  </a:lnTo>
                  <a:lnTo>
                    <a:pt x="448" y="424"/>
                  </a:lnTo>
                  <a:lnTo>
                    <a:pt x="449" y="424"/>
                  </a:lnTo>
                  <a:lnTo>
                    <a:pt x="452" y="424"/>
                  </a:lnTo>
                  <a:lnTo>
                    <a:pt x="456" y="426"/>
                  </a:lnTo>
                  <a:lnTo>
                    <a:pt x="467" y="437"/>
                  </a:lnTo>
                  <a:lnTo>
                    <a:pt x="468" y="435"/>
                  </a:lnTo>
                  <a:lnTo>
                    <a:pt x="471" y="434"/>
                  </a:lnTo>
                  <a:lnTo>
                    <a:pt x="471" y="432"/>
                  </a:lnTo>
                  <a:lnTo>
                    <a:pt x="472" y="432"/>
                  </a:lnTo>
                  <a:lnTo>
                    <a:pt x="474" y="432"/>
                  </a:lnTo>
                  <a:lnTo>
                    <a:pt x="476" y="432"/>
                  </a:lnTo>
                  <a:lnTo>
                    <a:pt x="476" y="429"/>
                  </a:lnTo>
                  <a:lnTo>
                    <a:pt x="475" y="426"/>
                  </a:lnTo>
                  <a:lnTo>
                    <a:pt x="475" y="424"/>
                  </a:lnTo>
                  <a:lnTo>
                    <a:pt x="478" y="421"/>
                  </a:lnTo>
                  <a:lnTo>
                    <a:pt x="479" y="416"/>
                  </a:lnTo>
                  <a:lnTo>
                    <a:pt x="480" y="416"/>
                  </a:lnTo>
                  <a:lnTo>
                    <a:pt x="481" y="416"/>
                  </a:lnTo>
                  <a:lnTo>
                    <a:pt x="482" y="416"/>
                  </a:lnTo>
                  <a:lnTo>
                    <a:pt x="483" y="416"/>
                  </a:lnTo>
                  <a:lnTo>
                    <a:pt x="499" y="410"/>
                  </a:lnTo>
                  <a:lnTo>
                    <a:pt x="500" y="409"/>
                  </a:lnTo>
                  <a:lnTo>
                    <a:pt x="498" y="406"/>
                  </a:lnTo>
                  <a:lnTo>
                    <a:pt x="498" y="404"/>
                  </a:lnTo>
                  <a:lnTo>
                    <a:pt x="498" y="402"/>
                  </a:lnTo>
                  <a:lnTo>
                    <a:pt x="497" y="400"/>
                  </a:lnTo>
                  <a:lnTo>
                    <a:pt x="496" y="400"/>
                  </a:lnTo>
                  <a:lnTo>
                    <a:pt x="495" y="400"/>
                  </a:lnTo>
                  <a:lnTo>
                    <a:pt x="495" y="399"/>
                  </a:lnTo>
                  <a:lnTo>
                    <a:pt x="495" y="398"/>
                  </a:lnTo>
                  <a:lnTo>
                    <a:pt x="495" y="397"/>
                  </a:lnTo>
                  <a:lnTo>
                    <a:pt x="493" y="396"/>
                  </a:lnTo>
                  <a:lnTo>
                    <a:pt x="491" y="395"/>
                  </a:lnTo>
                  <a:lnTo>
                    <a:pt x="490" y="395"/>
                  </a:lnTo>
                  <a:lnTo>
                    <a:pt x="490" y="396"/>
                  </a:lnTo>
                  <a:lnTo>
                    <a:pt x="490" y="397"/>
                  </a:lnTo>
                  <a:lnTo>
                    <a:pt x="491" y="397"/>
                  </a:lnTo>
                  <a:lnTo>
                    <a:pt x="490" y="398"/>
                  </a:lnTo>
                  <a:lnTo>
                    <a:pt x="490" y="399"/>
                  </a:lnTo>
                  <a:lnTo>
                    <a:pt x="490" y="400"/>
                  </a:lnTo>
                  <a:lnTo>
                    <a:pt x="489" y="400"/>
                  </a:lnTo>
                  <a:lnTo>
                    <a:pt x="488" y="401"/>
                  </a:lnTo>
                  <a:lnTo>
                    <a:pt x="487" y="402"/>
                  </a:lnTo>
                  <a:lnTo>
                    <a:pt x="487" y="403"/>
                  </a:lnTo>
                  <a:lnTo>
                    <a:pt x="486" y="403"/>
                  </a:lnTo>
                  <a:lnTo>
                    <a:pt x="485" y="403"/>
                  </a:lnTo>
                  <a:lnTo>
                    <a:pt x="485" y="402"/>
                  </a:lnTo>
                  <a:lnTo>
                    <a:pt x="486" y="401"/>
                  </a:lnTo>
                  <a:lnTo>
                    <a:pt x="483" y="401"/>
                  </a:lnTo>
                  <a:lnTo>
                    <a:pt x="480" y="400"/>
                  </a:lnTo>
                  <a:lnTo>
                    <a:pt x="479" y="400"/>
                  </a:lnTo>
                  <a:lnTo>
                    <a:pt x="478" y="397"/>
                  </a:lnTo>
                  <a:lnTo>
                    <a:pt x="477" y="398"/>
                  </a:lnTo>
                  <a:lnTo>
                    <a:pt x="477" y="399"/>
                  </a:lnTo>
                  <a:lnTo>
                    <a:pt x="476" y="399"/>
                  </a:lnTo>
                  <a:lnTo>
                    <a:pt x="475" y="399"/>
                  </a:lnTo>
                  <a:lnTo>
                    <a:pt x="474" y="398"/>
                  </a:lnTo>
                  <a:lnTo>
                    <a:pt x="474" y="396"/>
                  </a:lnTo>
                  <a:lnTo>
                    <a:pt x="473" y="395"/>
                  </a:lnTo>
                  <a:lnTo>
                    <a:pt x="473" y="393"/>
                  </a:lnTo>
                  <a:lnTo>
                    <a:pt x="472" y="391"/>
                  </a:lnTo>
                  <a:lnTo>
                    <a:pt x="471" y="386"/>
                  </a:lnTo>
                  <a:lnTo>
                    <a:pt x="471" y="385"/>
                  </a:lnTo>
                  <a:lnTo>
                    <a:pt x="470" y="384"/>
                  </a:lnTo>
                  <a:lnTo>
                    <a:pt x="469" y="383"/>
                  </a:lnTo>
                  <a:lnTo>
                    <a:pt x="467" y="383"/>
                  </a:lnTo>
                  <a:lnTo>
                    <a:pt x="466" y="383"/>
                  </a:lnTo>
                  <a:lnTo>
                    <a:pt x="465" y="382"/>
                  </a:lnTo>
                  <a:lnTo>
                    <a:pt x="463" y="377"/>
                  </a:lnTo>
                  <a:lnTo>
                    <a:pt x="458" y="374"/>
                  </a:lnTo>
                  <a:lnTo>
                    <a:pt x="457" y="373"/>
                  </a:lnTo>
                  <a:lnTo>
                    <a:pt x="457" y="373"/>
                  </a:lnTo>
                  <a:lnTo>
                    <a:pt x="457" y="372"/>
                  </a:lnTo>
                  <a:lnTo>
                    <a:pt x="456" y="372"/>
                  </a:lnTo>
                  <a:lnTo>
                    <a:pt x="456" y="371"/>
                  </a:lnTo>
                  <a:lnTo>
                    <a:pt x="456" y="370"/>
                  </a:lnTo>
                  <a:lnTo>
                    <a:pt x="456" y="369"/>
                  </a:lnTo>
                  <a:lnTo>
                    <a:pt x="456" y="369"/>
                  </a:lnTo>
                  <a:lnTo>
                    <a:pt x="455" y="370"/>
                  </a:lnTo>
                  <a:lnTo>
                    <a:pt x="455" y="372"/>
                  </a:lnTo>
                  <a:lnTo>
                    <a:pt x="454" y="372"/>
                  </a:lnTo>
                  <a:lnTo>
                    <a:pt x="452" y="373"/>
                  </a:lnTo>
                  <a:lnTo>
                    <a:pt x="448" y="372"/>
                  </a:lnTo>
                  <a:lnTo>
                    <a:pt x="447" y="372"/>
                  </a:lnTo>
                  <a:lnTo>
                    <a:pt x="444" y="370"/>
                  </a:lnTo>
                  <a:lnTo>
                    <a:pt x="444" y="366"/>
                  </a:lnTo>
                  <a:lnTo>
                    <a:pt x="443" y="364"/>
                  </a:lnTo>
                  <a:lnTo>
                    <a:pt x="441" y="355"/>
                  </a:lnTo>
                  <a:lnTo>
                    <a:pt x="440" y="353"/>
                  </a:lnTo>
                  <a:lnTo>
                    <a:pt x="440" y="352"/>
                  </a:lnTo>
                  <a:lnTo>
                    <a:pt x="440" y="352"/>
                  </a:lnTo>
                  <a:lnTo>
                    <a:pt x="439" y="351"/>
                  </a:lnTo>
                  <a:lnTo>
                    <a:pt x="438" y="348"/>
                  </a:lnTo>
                  <a:lnTo>
                    <a:pt x="438" y="345"/>
                  </a:lnTo>
                  <a:lnTo>
                    <a:pt x="437" y="344"/>
                  </a:lnTo>
                  <a:lnTo>
                    <a:pt x="436" y="343"/>
                  </a:lnTo>
                  <a:lnTo>
                    <a:pt x="435" y="342"/>
                  </a:lnTo>
                  <a:lnTo>
                    <a:pt x="432" y="338"/>
                  </a:lnTo>
                  <a:lnTo>
                    <a:pt x="432" y="341"/>
                  </a:lnTo>
                  <a:lnTo>
                    <a:pt x="432" y="341"/>
                  </a:lnTo>
                  <a:lnTo>
                    <a:pt x="432" y="342"/>
                  </a:lnTo>
                  <a:lnTo>
                    <a:pt x="432" y="343"/>
                  </a:lnTo>
                  <a:lnTo>
                    <a:pt x="433" y="344"/>
                  </a:lnTo>
                  <a:lnTo>
                    <a:pt x="433" y="345"/>
                  </a:lnTo>
                  <a:lnTo>
                    <a:pt x="432" y="345"/>
                  </a:lnTo>
                  <a:lnTo>
                    <a:pt x="432" y="344"/>
                  </a:lnTo>
                  <a:lnTo>
                    <a:pt x="432" y="344"/>
                  </a:lnTo>
                  <a:lnTo>
                    <a:pt x="430" y="343"/>
                  </a:lnTo>
                  <a:lnTo>
                    <a:pt x="430" y="342"/>
                  </a:lnTo>
                  <a:lnTo>
                    <a:pt x="429" y="340"/>
                  </a:lnTo>
                  <a:lnTo>
                    <a:pt x="429" y="339"/>
                  </a:lnTo>
                  <a:lnTo>
                    <a:pt x="429" y="338"/>
                  </a:lnTo>
                  <a:lnTo>
                    <a:pt x="427" y="337"/>
                  </a:lnTo>
                  <a:lnTo>
                    <a:pt x="426" y="337"/>
                  </a:lnTo>
                  <a:lnTo>
                    <a:pt x="425" y="337"/>
                  </a:lnTo>
                  <a:lnTo>
                    <a:pt x="425" y="338"/>
                  </a:lnTo>
                  <a:lnTo>
                    <a:pt x="424" y="337"/>
                  </a:lnTo>
                  <a:lnTo>
                    <a:pt x="424" y="337"/>
                  </a:lnTo>
                  <a:lnTo>
                    <a:pt x="423" y="335"/>
                  </a:lnTo>
                  <a:lnTo>
                    <a:pt x="423" y="334"/>
                  </a:lnTo>
                  <a:lnTo>
                    <a:pt x="422" y="334"/>
                  </a:lnTo>
                  <a:lnTo>
                    <a:pt x="421" y="332"/>
                  </a:lnTo>
                  <a:lnTo>
                    <a:pt x="419" y="330"/>
                  </a:lnTo>
                  <a:lnTo>
                    <a:pt x="418" y="330"/>
                  </a:lnTo>
                  <a:lnTo>
                    <a:pt x="416" y="328"/>
                  </a:lnTo>
                  <a:lnTo>
                    <a:pt x="415" y="326"/>
                  </a:lnTo>
                  <a:lnTo>
                    <a:pt x="415" y="324"/>
                  </a:lnTo>
                  <a:lnTo>
                    <a:pt x="414" y="323"/>
                  </a:lnTo>
                  <a:lnTo>
                    <a:pt x="413" y="322"/>
                  </a:lnTo>
                  <a:lnTo>
                    <a:pt x="413" y="322"/>
                  </a:lnTo>
                  <a:lnTo>
                    <a:pt x="410" y="321"/>
                  </a:lnTo>
                  <a:lnTo>
                    <a:pt x="409" y="320"/>
                  </a:lnTo>
                  <a:lnTo>
                    <a:pt x="409" y="320"/>
                  </a:lnTo>
                  <a:lnTo>
                    <a:pt x="407" y="321"/>
                  </a:lnTo>
                  <a:lnTo>
                    <a:pt x="406" y="321"/>
                  </a:lnTo>
                  <a:lnTo>
                    <a:pt x="405" y="320"/>
                  </a:lnTo>
                  <a:lnTo>
                    <a:pt x="404" y="320"/>
                  </a:lnTo>
                  <a:lnTo>
                    <a:pt x="403" y="318"/>
                  </a:lnTo>
                  <a:lnTo>
                    <a:pt x="401" y="315"/>
                  </a:lnTo>
                  <a:lnTo>
                    <a:pt x="401" y="315"/>
                  </a:lnTo>
                  <a:lnTo>
                    <a:pt x="400" y="315"/>
                  </a:lnTo>
                  <a:lnTo>
                    <a:pt x="397" y="316"/>
                  </a:lnTo>
                  <a:lnTo>
                    <a:pt x="396" y="316"/>
                  </a:lnTo>
                  <a:lnTo>
                    <a:pt x="392" y="315"/>
                  </a:lnTo>
                  <a:lnTo>
                    <a:pt x="392" y="314"/>
                  </a:lnTo>
                  <a:lnTo>
                    <a:pt x="391" y="310"/>
                  </a:lnTo>
                  <a:lnTo>
                    <a:pt x="388" y="306"/>
                  </a:lnTo>
                  <a:lnTo>
                    <a:pt x="387" y="305"/>
                  </a:lnTo>
                  <a:lnTo>
                    <a:pt x="386" y="303"/>
                  </a:lnTo>
                  <a:lnTo>
                    <a:pt x="383" y="302"/>
                  </a:lnTo>
                  <a:lnTo>
                    <a:pt x="382" y="301"/>
                  </a:lnTo>
                  <a:lnTo>
                    <a:pt x="381" y="300"/>
                  </a:lnTo>
                  <a:lnTo>
                    <a:pt x="381" y="299"/>
                  </a:lnTo>
                  <a:lnTo>
                    <a:pt x="380" y="297"/>
                  </a:lnTo>
                  <a:lnTo>
                    <a:pt x="380" y="295"/>
                  </a:lnTo>
                  <a:lnTo>
                    <a:pt x="379" y="294"/>
                  </a:lnTo>
                  <a:lnTo>
                    <a:pt x="377" y="291"/>
                  </a:lnTo>
                  <a:lnTo>
                    <a:pt x="373" y="289"/>
                  </a:lnTo>
                  <a:lnTo>
                    <a:pt x="372" y="287"/>
                  </a:lnTo>
                  <a:lnTo>
                    <a:pt x="370" y="284"/>
                  </a:lnTo>
                  <a:lnTo>
                    <a:pt x="370" y="283"/>
                  </a:lnTo>
                  <a:lnTo>
                    <a:pt x="370" y="282"/>
                  </a:lnTo>
                  <a:lnTo>
                    <a:pt x="370" y="281"/>
                  </a:lnTo>
                  <a:lnTo>
                    <a:pt x="368" y="281"/>
                  </a:lnTo>
                  <a:lnTo>
                    <a:pt x="367" y="280"/>
                  </a:lnTo>
                  <a:lnTo>
                    <a:pt x="366" y="278"/>
                  </a:lnTo>
                  <a:lnTo>
                    <a:pt x="366" y="275"/>
                  </a:lnTo>
                  <a:lnTo>
                    <a:pt x="364" y="273"/>
                  </a:lnTo>
                  <a:lnTo>
                    <a:pt x="362" y="270"/>
                  </a:lnTo>
                  <a:lnTo>
                    <a:pt x="361" y="269"/>
                  </a:lnTo>
                  <a:lnTo>
                    <a:pt x="357" y="267"/>
                  </a:lnTo>
                  <a:lnTo>
                    <a:pt x="356" y="266"/>
                  </a:lnTo>
                  <a:lnTo>
                    <a:pt x="354" y="263"/>
                  </a:lnTo>
                  <a:lnTo>
                    <a:pt x="354" y="262"/>
                  </a:lnTo>
                  <a:lnTo>
                    <a:pt x="353" y="261"/>
                  </a:lnTo>
                  <a:lnTo>
                    <a:pt x="345" y="259"/>
                  </a:lnTo>
                  <a:lnTo>
                    <a:pt x="339" y="259"/>
                  </a:lnTo>
                  <a:lnTo>
                    <a:pt x="338" y="259"/>
                  </a:lnTo>
                  <a:lnTo>
                    <a:pt x="335" y="257"/>
                  </a:lnTo>
                  <a:lnTo>
                    <a:pt x="332" y="255"/>
                  </a:lnTo>
                  <a:lnTo>
                    <a:pt x="329" y="256"/>
                  </a:lnTo>
                  <a:lnTo>
                    <a:pt x="328" y="255"/>
                  </a:lnTo>
                  <a:lnTo>
                    <a:pt x="328" y="257"/>
                  </a:lnTo>
                  <a:lnTo>
                    <a:pt x="327" y="256"/>
                  </a:lnTo>
                  <a:lnTo>
                    <a:pt x="326" y="256"/>
                  </a:lnTo>
                  <a:lnTo>
                    <a:pt x="325" y="257"/>
                  </a:lnTo>
                  <a:lnTo>
                    <a:pt x="324" y="257"/>
                  </a:lnTo>
                  <a:lnTo>
                    <a:pt x="324" y="255"/>
                  </a:lnTo>
                  <a:lnTo>
                    <a:pt x="323" y="254"/>
                  </a:lnTo>
                  <a:lnTo>
                    <a:pt x="322" y="253"/>
                  </a:lnTo>
                  <a:lnTo>
                    <a:pt x="321" y="252"/>
                  </a:lnTo>
                  <a:lnTo>
                    <a:pt x="321" y="251"/>
                  </a:lnTo>
                  <a:lnTo>
                    <a:pt x="322" y="250"/>
                  </a:lnTo>
                  <a:lnTo>
                    <a:pt x="322" y="247"/>
                  </a:lnTo>
                  <a:lnTo>
                    <a:pt x="322" y="246"/>
                  </a:lnTo>
                  <a:lnTo>
                    <a:pt x="321" y="245"/>
                  </a:lnTo>
                  <a:lnTo>
                    <a:pt x="321" y="246"/>
                  </a:lnTo>
                  <a:lnTo>
                    <a:pt x="317" y="243"/>
                  </a:lnTo>
                  <a:lnTo>
                    <a:pt x="319" y="243"/>
                  </a:lnTo>
                  <a:lnTo>
                    <a:pt x="319" y="242"/>
                  </a:lnTo>
                  <a:lnTo>
                    <a:pt x="318" y="242"/>
                  </a:lnTo>
                  <a:lnTo>
                    <a:pt x="316" y="241"/>
                  </a:lnTo>
                  <a:lnTo>
                    <a:pt x="315" y="242"/>
                  </a:lnTo>
                  <a:lnTo>
                    <a:pt x="315" y="243"/>
                  </a:lnTo>
                  <a:lnTo>
                    <a:pt x="314" y="242"/>
                  </a:lnTo>
                  <a:lnTo>
                    <a:pt x="313" y="238"/>
                  </a:lnTo>
                  <a:lnTo>
                    <a:pt x="313" y="237"/>
                  </a:lnTo>
                  <a:lnTo>
                    <a:pt x="312" y="237"/>
                  </a:lnTo>
                  <a:lnTo>
                    <a:pt x="310" y="237"/>
                  </a:lnTo>
                  <a:lnTo>
                    <a:pt x="309" y="237"/>
                  </a:lnTo>
                  <a:lnTo>
                    <a:pt x="308" y="237"/>
                  </a:lnTo>
                  <a:lnTo>
                    <a:pt x="308" y="236"/>
                  </a:lnTo>
                  <a:lnTo>
                    <a:pt x="308" y="236"/>
                  </a:lnTo>
                  <a:lnTo>
                    <a:pt x="308" y="235"/>
                  </a:lnTo>
                  <a:lnTo>
                    <a:pt x="307" y="234"/>
                  </a:lnTo>
                  <a:lnTo>
                    <a:pt x="307" y="234"/>
                  </a:lnTo>
                  <a:lnTo>
                    <a:pt x="307" y="233"/>
                  </a:lnTo>
                  <a:lnTo>
                    <a:pt x="306" y="232"/>
                  </a:lnTo>
                  <a:lnTo>
                    <a:pt x="306" y="234"/>
                  </a:lnTo>
                  <a:lnTo>
                    <a:pt x="306" y="235"/>
                  </a:lnTo>
                  <a:lnTo>
                    <a:pt x="306" y="236"/>
                  </a:lnTo>
                  <a:lnTo>
                    <a:pt x="305" y="236"/>
                  </a:lnTo>
                  <a:lnTo>
                    <a:pt x="304" y="236"/>
                  </a:lnTo>
                  <a:lnTo>
                    <a:pt x="303" y="236"/>
                  </a:lnTo>
                  <a:lnTo>
                    <a:pt x="303" y="236"/>
                  </a:lnTo>
                  <a:lnTo>
                    <a:pt x="302" y="236"/>
                  </a:lnTo>
                  <a:lnTo>
                    <a:pt x="301" y="235"/>
                  </a:lnTo>
                  <a:lnTo>
                    <a:pt x="301" y="234"/>
                  </a:lnTo>
                  <a:lnTo>
                    <a:pt x="302" y="234"/>
                  </a:lnTo>
                  <a:lnTo>
                    <a:pt x="301" y="233"/>
                  </a:lnTo>
                  <a:lnTo>
                    <a:pt x="300" y="233"/>
                  </a:lnTo>
                  <a:lnTo>
                    <a:pt x="300" y="233"/>
                  </a:lnTo>
                  <a:lnTo>
                    <a:pt x="299" y="234"/>
                  </a:lnTo>
                  <a:lnTo>
                    <a:pt x="299" y="235"/>
                  </a:lnTo>
                  <a:lnTo>
                    <a:pt x="299" y="236"/>
                  </a:lnTo>
                  <a:lnTo>
                    <a:pt x="298" y="236"/>
                  </a:lnTo>
                  <a:lnTo>
                    <a:pt x="297" y="236"/>
                  </a:lnTo>
                  <a:lnTo>
                    <a:pt x="296" y="236"/>
                  </a:lnTo>
                  <a:lnTo>
                    <a:pt x="296" y="235"/>
                  </a:lnTo>
                  <a:lnTo>
                    <a:pt x="296" y="233"/>
                  </a:lnTo>
                  <a:lnTo>
                    <a:pt x="295" y="235"/>
                  </a:lnTo>
                  <a:lnTo>
                    <a:pt x="294" y="236"/>
                  </a:lnTo>
                  <a:lnTo>
                    <a:pt x="292" y="238"/>
                  </a:lnTo>
                  <a:lnTo>
                    <a:pt x="291" y="238"/>
                  </a:lnTo>
                  <a:lnTo>
                    <a:pt x="289" y="240"/>
                  </a:lnTo>
                  <a:lnTo>
                    <a:pt x="288" y="240"/>
                  </a:lnTo>
                  <a:lnTo>
                    <a:pt x="287" y="239"/>
                  </a:lnTo>
                  <a:lnTo>
                    <a:pt x="287" y="238"/>
                  </a:lnTo>
                  <a:lnTo>
                    <a:pt x="285" y="238"/>
                  </a:lnTo>
                  <a:lnTo>
                    <a:pt x="281" y="236"/>
                  </a:lnTo>
                  <a:lnTo>
                    <a:pt x="279" y="235"/>
                  </a:lnTo>
                  <a:lnTo>
                    <a:pt x="278" y="234"/>
                  </a:lnTo>
                  <a:lnTo>
                    <a:pt x="278" y="233"/>
                  </a:lnTo>
                  <a:lnTo>
                    <a:pt x="278" y="232"/>
                  </a:lnTo>
                  <a:lnTo>
                    <a:pt x="279" y="231"/>
                  </a:lnTo>
                  <a:lnTo>
                    <a:pt x="278" y="230"/>
                  </a:lnTo>
                  <a:lnTo>
                    <a:pt x="277" y="229"/>
                  </a:lnTo>
                  <a:lnTo>
                    <a:pt x="277" y="228"/>
                  </a:lnTo>
                  <a:lnTo>
                    <a:pt x="276" y="228"/>
                  </a:lnTo>
                  <a:lnTo>
                    <a:pt x="276" y="228"/>
                  </a:lnTo>
                  <a:lnTo>
                    <a:pt x="275" y="228"/>
                  </a:lnTo>
                  <a:lnTo>
                    <a:pt x="274" y="228"/>
                  </a:lnTo>
                  <a:lnTo>
                    <a:pt x="274" y="227"/>
                  </a:lnTo>
                  <a:lnTo>
                    <a:pt x="275" y="225"/>
                  </a:lnTo>
                  <a:lnTo>
                    <a:pt x="275" y="224"/>
                  </a:lnTo>
                  <a:lnTo>
                    <a:pt x="274" y="224"/>
                  </a:lnTo>
                  <a:lnTo>
                    <a:pt x="273" y="222"/>
                  </a:lnTo>
                  <a:lnTo>
                    <a:pt x="273" y="221"/>
                  </a:lnTo>
                  <a:lnTo>
                    <a:pt x="272" y="220"/>
                  </a:lnTo>
                  <a:lnTo>
                    <a:pt x="270" y="219"/>
                  </a:lnTo>
                  <a:lnTo>
                    <a:pt x="270" y="218"/>
                  </a:lnTo>
                  <a:lnTo>
                    <a:pt x="269" y="218"/>
                  </a:lnTo>
                  <a:lnTo>
                    <a:pt x="269" y="217"/>
                  </a:lnTo>
                  <a:lnTo>
                    <a:pt x="270" y="217"/>
                  </a:lnTo>
                  <a:lnTo>
                    <a:pt x="271" y="217"/>
                  </a:lnTo>
                  <a:lnTo>
                    <a:pt x="270" y="216"/>
                  </a:lnTo>
                  <a:lnTo>
                    <a:pt x="270" y="215"/>
                  </a:lnTo>
                  <a:lnTo>
                    <a:pt x="269" y="215"/>
                  </a:lnTo>
                  <a:lnTo>
                    <a:pt x="268" y="215"/>
                  </a:lnTo>
                  <a:lnTo>
                    <a:pt x="269" y="212"/>
                  </a:lnTo>
                  <a:lnTo>
                    <a:pt x="270" y="212"/>
                  </a:lnTo>
                  <a:lnTo>
                    <a:pt x="271" y="211"/>
                  </a:lnTo>
                  <a:lnTo>
                    <a:pt x="272" y="210"/>
                  </a:lnTo>
                  <a:lnTo>
                    <a:pt x="273" y="209"/>
                  </a:lnTo>
                  <a:lnTo>
                    <a:pt x="273" y="208"/>
                  </a:lnTo>
                  <a:lnTo>
                    <a:pt x="273" y="207"/>
                  </a:lnTo>
                  <a:lnTo>
                    <a:pt x="272" y="206"/>
                  </a:lnTo>
                  <a:lnTo>
                    <a:pt x="271" y="205"/>
                  </a:lnTo>
                  <a:lnTo>
                    <a:pt x="270" y="204"/>
                  </a:lnTo>
                  <a:lnTo>
                    <a:pt x="268" y="204"/>
                  </a:lnTo>
                  <a:lnTo>
                    <a:pt x="267" y="204"/>
                  </a:lnTo>
                  <a:lnTo>
                    <a:pt x="261" y="198"/>
                  </a:lnTo>
                  <a:lnTo>
                    <a:pt x="259" y="196"/>
                  </a:lnTo>
                  <a:lnTo>
                    <a:pt x="258" y="195"/>
                  </a:lnTo>
                  <a:lnTo>
                    <a:pt x="257" y="196"/>
                  </a:lnTo>
                  <a:lnTo>
                    <a:pt x="256" y="197"/>
                  </a:lnTo>
                  <a:lnTo>
                    <a:pt x="255" y="198"/>
                  </a:lnTo>
                  <a:lnTo>
                    <a:pt x="255" y="197"/>
                  </a:lnTo>
                  <a:lnTo>
                    <a:pt x="255" y="196"/>
                  </a:lnTo>
                  <a:lnTo>
                    <a:pt x="254" y="196"/>
                  </a:lnTo>
                  <a:lnTo>
                    <a:pt x="254" y="198"/>
                  </a:lnTo>
                  <a:lnTo>
                    <a:pt x="254" y="199"/>
                  </a:lnTo>
                  <a:lnTo>
                    <a:pt x="253" y="199"/>
                  </a:lnTo>
                  <a:lnTo>
                    <a:pt x="253" y="198"/>
                  </a:lnTo>
                  <a:lnTo>
                    <a:pt x="252" y="199"/>
                  </a:lnTo>
                  <a:lnTo>
                    <a:pt x="252" y="202"/>
                  </a:lnTo>
                  <a:lnTo>
                    <a:pt x="251" y="202"/>
                  </a:lnTo>
                  <a:lnTo>
                    <a:pt x="251" y="203"/>
                  </a:lnTo>
                  <a:lnTo>
                    <a:pt x="250" y="203"/>
                  </a:lnTo>
                  <a:lnTo>
                    <a:pt x="250" y="203"/>
                  </a:lnTo>
                  <a:lnTo>
                    <a:pt x="250" y="204"/>
                  </a:lnTo>
                  <a:lnTo>
                    <a:pt x="250" y="205"/>
                  </a:lnTo>
                  <a:lnTo>
                    <a:pt x="251" y="206"/>
                  </a:lnTo>
                  <a:lnTo>
                    <a:pt x="250" y="211"/>
                  </a:lnTo>
                  <a:lnTo>
                    <a:pt x="251" y="212"/>
                  </a:lnTo>
                  <a:lnTo>
                    <a:pt x="251" y="213"/>
                  </a:lnTo>
                  <a:lnTo>
                    <a:pt x="252" y="212"/>
                  </a:lnTo>
                  <a:lnTo>
                    <a:pt x="253" y="212"/>
                  </a:lnTo>
                  <a:lnTo>
                    <a:pt x="253" y="212"/>
                  </a:lnTo>
                  <a:lnTo>
                    <a:pt x="254" y="212"/>
                  </a:lnTo>
                  <a:lnTo>
                    <a:pt x="254" y="216"/>
                  </a:lnTo>
                  <a:lnTo>
                    <a:pt x="256" y="219"/>
                  </a:lnTo>
                  <a:lnTo>
                    <a:pt x="256" y="220"/>
                  </a:lnTo>
                  <a:lnTo>
                    <a:pt x="254" y="223"/>
                  </a:lnTo>
                  <a:lnTo>
                    <a:pt x="253" y="224"/>
                  </a:lnTo>
                  <a:lnTo>
                    <a:pt x="253" y="224"/>
                  </a:lnTo>
                  <a:lnTo>
                    <a:pt x="254" y="225"/>
                  </a:lnTo>
                  <a:lnTo>
                    <a:pt x="253" y="226"/>
                  </a:lnTo>
                  <a:lnTo>
                    <a:pt x="253" y="227"/>
                  </a:lnTo>
                  <a:lnTo>
                    <a:pt x="253" y="227"/>
                  </a:lnTo>
                  <a:lnTo>
                    <a:pt x="251" y="228"/>
                  </a:lnTo>
                  <a:lnTo>
                    <a:pt x="250" y="228"/>
                  </a:lnTo>
                  <a:lnTo>
                    <a:pt x="249" y="228"/>
                  </a:lnTo>
                  <a:lnTo>
                    <a:pt x="248" y="226"/>
                  </a:lnTo>
                  <a:lnTo>
                    <a:pt x="247" y="227"/>
                  </a:lnTo>
                  <a:lnTo>
                    <a:pt x="246" y="227"/>
                  </a:lnTo>
                  <a:lnTo>
                    <a:pt x="245" y="226"/>
                  </a:lnTo>
                  <a:lnTo>
                    <a:pt x="245" y="225"/>
                  </a:lnTo>
                  <a:lnTo>
                    <a:pt x="245" y="224"/>
                  </a:lnTo>
                  <a:lnTo>
                    <a:pt x="244" y="224"/>
                  </a:lnTo>
                  <a:lnTo>
                    <a:pt x="245" y="218"/>
                  </a:lnTo>
                  <a:lnTo>
                    <a:pt x="245" y="213"/>
                  </a:lnTo>
                  <a:lnTo>
                    <a:pt x="245" y="212"/>
                  </a:lnTo>
                  <a:lnTo>
                    <a:pt x="244" y="211"/>
                  </a:lnTo>
                  <a:lnTo>
                    <a:pt x="244" y="210"/>
                  </a:lnTo>
                  <a:lnTo>
                    <a:pt x="244" y="208"/>
                  </a:lnTo>
                  <a:lnTo>
                    <a:pt x="243" y="208"/>
                  </a:lnTo>
                  <a:lnTo>
                    <a:pt x="243" y="207"/>
                  </a:lnTo>
                  <a:lnTo>
                    <a:pt x="242" y="207"/>
                  </a:lnTo>
                  <a:lnTo>
                    <a:pt x="238" y="195"/>
                  </a:lnTo>
                  <a:lnTo>
                    <a:pt x="237" y="192"/>
                  </a:lnTo>
                  <a:lnTo>
                    <a:pt x="235" y="192"/>
                  </a:lnTo>
                  <a:lnTo>
                    <a:pt x="233" y="191"/>
                  </a:lnTo>
                  <a:lnTo>
                    <a:pt x="232" y="192"/>
                  </a:lnTo>
                  <a:lnTo>
                    <a:pt x="231" y="193"/>
                  </a:lnTo>
                  <a:lnTo>
                    <a:pt x="230" y="193"/>
                  </a:lnTo>
                  <a:lnTo>
                    <a:pt x="229" y="194"/>
                  </a:lnTo>
                  <a:lnTo>
                    <a:pt x="227" y="193"/>
                  </a:lnTo>
                  <a:lnTo>
                    <a:pt x="226" y="193"/>
                  </a:lnTo>
                  <a:lnTo>
                    <a:pt x="226" y="192"/>
                  </a:lnTo>
                  <a:lnTo>
                    <a:pt x="226" y="189"/>
                  </a:lnTo>
                  <a:lnTo>
                    <a:pt x="224" y="188"/>
                  </a:lnTo>
                  <a:lnTo>
                    <a:pt x="224" y="187"/>
                  </a:lnTo>
                  <a:lnTo>
                    <a:pt x="225" y="187"/>
                  </a:lnTo>
                  <a:lnTo>
                    <a:pt x="227" y="187"/>
                  </a:lnTo>
                  <a:lnTo>
                    <a:pt x="228" y="186"/>
                  </a:lnTo>
                  <a:lnTo>
                    <a:pt x="229" y="184"/>
                  </a:lnTo>
                  <a:lnTo>
                    <a:pt x="228" y="183"/>
                  </a:lnTo>
                  <a:lnTo>
                    <a:pt x="227" y="184"/>
                  </a:lnTo>
                  <a:lnTo>
                    <a:pt x="226" y="184"/>
                  </a:lnTo>
                  <a:lnTo>
                    <a:pt x="226" y="185"/>
                  </a:lnTo>
                  <a:lnTo>
                    <a:pt x="225" y="184"/>
                  </a:lnTo>
                  <a:lnTo>
                    <a:pt x="225" y="183"/>
                  </a:lnTo>
                  <a:lnTo>
                    <a:pt x="226" y="182"/>
                  </a:lnTo>
                  <a:lnTo>
                    <a:pt x="228" y="181"/>
                  </a:lnTo>
                  <a:lnTo>
                    <a:pt x="226" y="181"/>
                  </a:lnTo>
                  <a:lnTo>
                    <a:pt x="225" y="179"/>
                  </a:lnTo>
                  <a:lnTo>
                    <a:pt x="225" y="177"/>
                  </a:lnTo>
                  <a:lnTo>
                    <a:pt x="225" y="176"/>
                  </a:lnTo>
                  <a:lnTo>
                    <a:pt x="223" y="175"/>
                  </a:lnTo>
                  <a:lnTo>
                    <a:pt x="223" y="174"/>
                  </a:lnTo>
                  <a:lnTo>
                    <a:pt x="223" y="173"/>
                  </a:lnTo>
                  <a:lnTo>
                    <a:pt x="224" y="173"/>
                  </a:lnTo>
                  <a:lnTo>
                    <a:pt x="224" y="172"/>
                  </a:lnTo>
                  <a:lnTo>
                    <a:pt x="224" y="171"/>
                  </a:lnTo>
                  <a:lnTo>
                    <a:pt x="224" y="170"/>
                  </a:lnTo>
                  <a:lnTo>
                    <a:pt x="222" y="169"/>
                  </a:lnTo>
                  <a:lnTo>
                    <a:pt x="222" y="168"/>
                  </a:lnTo>
                  <a:lnTo>
                    <a:pt x="221" y="167"/>
                  </a:lnTo>
                  <a:lnTo>
                    <a:pt x="216" y="164"/>
                  </a:lnTo>
                  <a:lnTo>
                    <a:pt x="214" y="161"/>
                  </a:lnTo>
                  <a:lnTo>
                    <a:pt x="212" y="151"/>
                  </a:lnTo>
                  <a:lnTo>
                    <a:pt x="210" y="148"/>
                  </a:lnTo>
                  <a:lnTo>
                    <a:pt x="209" y="146"/>
                  </a:lnTo>
                  <a:lnTo>
                    <a:pt x="209" y="142"/>
                  </a:lnTo>
                  <a:lnTo>
                    <a:pt x="206" y="133"/>
                  </a:lnTo>
                  <a:lnTo>
                    <a:pt x="206" y="132"/>
                  </a:lnTo>
                  <a:lnTo>
                    <a:pt x="207" y="130"/>
                  </a:lnTo>
                  <a:lnTo>
                    <a:pt x="207" y="129"/>
                  </a:lnTo>
                  <a:lnTo>
                    <a:pt x="207" y="128"/>
                  </a:lnTo>
                  <a:lnTo>
                    <a:pt x="206" y="126"/>
                  </a:lnTo>
                  <a:lnTo>
                    <a:pt x="206" y="126"/>
                  </a:lnTo>
                  <a:lnTo>
                    <a:pt x="206" y="125"/>
                  </a:lnTo>
                  <a:lnTo>
                    <a:pt x="206" y="121"/>
                  </a:lnTo>
                  <a:lnTo>
                    <a:pt x="206" y="120"/>
                  </a:lnTo>
                  <a:lnTo>
                    <a:pt x="206" y="120"/>
                  </a:lnTo>
                  <a:lnTo>
                    <a:pt x="206" y="119"/>
                  </a:lnTo>
                  <a:lnTo>
                    <a:pt x="206" y="118"/>
                  </a:lnTo>
                  <a:lnTo>
                    <a:pt x="205" y="118"/>
                  </a:lnTo>
                  <a:lnTo>
                    <a:pt x="206" y="116"/>
                  </a:lnTo>
                  <a:lnTo>
                    <a:pt x="205" y="116"/>
                  </a:lnTo>
                  <a:lnTo>
                    <a:pt x="204" y="116"/>
                  </a:lnTo>
                  <a:lnTo>
                    <a:pt x="203" y="115"/>
                  </a:lnTo>
                  <a:lnTo>
                    <a:pt x="203" y="114"/>
                  </a:lnTo>
                  <a:lnTo>
                    <a:pt x="204" y="114"/>
                  </a:lnTo>
                  <a:lnTo>
                    <a:pt x="204" y="112"/>
                  </a:lnTo>
                  <a:lnTo>
                    <a:pt x="203" y="109"/>
                  </a:lnTo>
                  <a:lnTo>
                    <a:pt x="204" y="107"/>
                  </a:lnTo>
                  <a:lnTo>
                    <a:pt x="204" y="105"/>
                  </a:lnTo>
                  <a:lnTo>
                    <a:pt x="204" y="103"/>
                  </a:lnTo>
                  <a:lnTo>
                    <a:pt x="202" y="99"/>
                  </a:lnTo>
                  <a:lnTo>
                    <a:pt x="203" y="100"/>
                  </a:lnTo>
                  <a:lnTo>
                    <a:pt x="201" y="94"/>
                  </a:lnTo>
                  <a:lnTo>
                    <a:pt x="199" y="88"/>
                  </a:lnTo>
                  <a:lnTo>
                    <a:pt x="199" y="87"/>
                  </a:lnTo>
                  <a:lnTo>
                    <a:pt x="199" y="84"/>
                  </a:lnTo>
                  <a:lnTo>
                    <a:pt x="198" y="81"/>
                  </a:lnTo>
                  <a:lnTo>
                    <a:pt x="198" y="80"/>
                  </a:lnTo>
                  <a:lnTo>
                    <a:pt x="197" y="77"/>
                  </a:lnTo>
                  <a:lnTo>
                    <a:pt x="197" y="75"/>
                  </a:lnTo>
                  <a:lnTo>
                    <a:pt x="194" y="71"/>
                  </a:lnTo>
                  <a:lnTo>
                    <a:pt x="194" y="69"/>
                  </a:lnTo>
                  <a:lnTo>
                    <a:pt x="193" y="65"/>
                  </a:lnTo>
                  <a:lnTo>
                    <a:pt x="192" y="63"/>
                  </a:lnTo>
                  <a:lnTo>
                    <a:pt x="190" y="61"/>
                  </a:lnTo>
                  <a:lnTo>
                    <a:pt x="189" y="58"/>
                  </a:lnTo>
                  <a:lnTo>
                    <a:pt x="190" y="55"/>
                  </a:lnTo>
                  <a:lnTo>
                    <a:pt x="189" y="54"/>
                  </a:lnTo>
                  <a:lnTo>
                    <a:pt x="187" y="47"/>
                  </a:lnTo>
                  <a:lnTo>
                    <a:pt x="182" y="38"/>
                  </a:lnTo>
                  <a:lnTo>
                    <a:pt x="177" y="26"/>
                  </a:lnTo>
                  <a:lnTo>
                    <a:pt x="169" y="15"/>
                  </a:lnTo>
                  <a:lnTo>
                    <a:pt x="169" y="14"/>
                  </a:lnTo>
                  <a:lnTo>
                    <a:pt x="169" y="13"/>
                  </a:lnTo>
                  <a:lnTo>
                    <a:pt x="167" y="11"/>
                  </a:lnTo>
                  <a:lnTo>
                    <a:pt x="167" y="10"/>
                  </a:lnTo>
                  <a:lnTo>
                    <a:pt x="167" y="9"/>
                  </a:lnTo>
                  <a:lnTo>
                    <a:pt x="167" y="8"/>
                  </a:lnTo>
                  <a:lnTo>
                    <a:pt x="164" y="4"/>
                  </a:lnTo>
                  <a:lnTo>
                    <a:pt x="163" y="1"/>
                  </a:lnTo>
                  <a:lnTo>
                    <a:pt x="162" y="0"/>
                  </a:lnTo>
                  <a:lnTo>
                    <a:pt x="162" y="0"/>
                  </a:lnTo>
                  <a:lnTo>
                    <a:pt x="152" y="8"/>
                  </a:lnTo>
                  <a:lnTo>
                    <a:pt x="150" y="1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2007">
              <a:extLst>
                <a:ext uri="{FF2B5EF4-FFF2-40B4-BE49-F238E27FC236}">
                  <a16:creationId xmlns:a16="http://schemas.microsoft.com/office/drawing/2014/main" id="{2E41C236-6F64-43F3-A35D-C2A71FEB3F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9163" y="2493963"/>
              <a:ext cx="49213" cy="103188"/>
            </a:xfrm>
            <a:custGeom>
              <a:avLst/>
              <a:gdLst>
                <a:gd name="T0" fmla="*/ 8 w 31"/>
                <a:gd name="T1" fmla="*/ 29 h 65"/>
                <a:gd name="T2" fmla="*/ 8 w 31"/>
                <a:gd name="T3" fmla="*/ 34 h 65"/>
                <a:gd name="T4" fmla="*/ 5 w 31"/>
                <a:gd name="T5" fmla="*/ 46 h 65"/>
                <a:gd name="T6" fmla="*/ 7 w 31"/>
                <a:gd name="T7" fmla="*/ 50 h 65"/>
                <a:gd name="T8" fmla="*/ 6 w 31"/>
                <a:gd name="T9" fmla="*/ 53 h 65"/>
                <a:gd name="T10" fmla="*/ 5 w 31"/>
                <a:gd name="T11" fmla="*/ 59 h 65"/>
                <a:gd name="T12" fmla="*/ 8 w 31"/>
                <a:gd name="T13" fmla="*/ 61 h 65"/>
                <a:gd name="T14" fmla="*/ 12 w 31"/>
                <a:gd name="T15" fmla="*/ 65 h 65"/>
                <a:gd name="T16" fmla="*/ 14 w 31"/>
                <a:gd name="T17" fmla="*/ 62 h 65"/>
                <a:gd name="T18" fmla="*/ 16 w 31"/>
                <a:gd name="T19" fmla="*/ 53 h 65"/>
                <a:gd name="T20" fmla="*/ 18 w 31"/>
                <a:gd name="T21" fmla="*/ 52 h 65"/>
                <a:gd name="T22" fmla="*/ 21 w 31"/>
                <a:gd name="T23" fmla="*/ 48 h 65"/>
                <a:gd name="T24" fmla="*/ 22 w 31"/>
                <a:gd name="T25" fmla="*/ 44 h 65"/>
                <a:gd name="T26" fmla="*/ 23 w 31"/>
                <a:gd name="T27" fmla="*/ 38 h 65"/>
                <a:gd name="T28" fmla="*/ 27 w 31"/>
                <a:gd name="T29" fmla="*/ 38 h 65"/>
                <a:gd name="T30" fmla="*/ 28 w 31"/>
                <a:gd name="T31" fmla="*/ 37 h 65"/>
                <a:gd name="T32" fmla="*/ 26 w 31"/>
                <a:gd name="T33" fmla="*/ 35 h 65"/>
                <a:gd name="T34" fmla="*/ 27 w 31"/>
                <a:gd name="T35" fmla="*/ 32 h 65"/>
                <a:gd name="T36" fmla="*/ 23 w 31"/>
                <a:gd name="T37" fmla="*/ 30 h 65"/>
                <a:gd name="T38" fmla="*/ 26 w 31"/>
                <a:gd name="T39" fmla="*/ 26 h 65"/>
                <a:gd name="T40" fmla="*/ 30 w 31"/>
                <a:gd name="T41" fmla="*/ 24 h 65"/>
                <a:gd name="T42" fmla="*/ 22 w 31"/>
                <a:gd name="T43" fmla="*/ 23 h 65"/>
                <a:gd name="T44" fmla="*/ 21 w 31"/>
                <a:gd name="T45" fmla="*/ 20 h 65"/>
                <a:gd name="T46" fmla="*/ 20 w 31"/>
                <a:gd name="T47" fmla="*/ 23 h 65"/>
                <a:gd name="T48" fmla="*/ 19 w 31"/>
                <a:gd name="T49" fmla="*/ 19 h 65"/>
                <a:gd name="T50" fmla="*/ 20 w 31"/>
                <a:gd name="T51" fmla="*/ 16 h 65"/>
                <a:gd name="T52" fmla="*/ 23 w 31"/>
                <a:gd name="T53" fmla="*/ 16 h 65"/>
                <a:gd name="T54" fmla="*/ 24 w 31"/>
                <a:gd name="T55" fmla="*/ 17 h 65"/>
                <a:gd name="T56" fmla="*/ 26 w 31"/>
                <a:gd name="T57" fmla="*/ 19 h 65"/>
                <a:gd name="T58" fmla="*/ 28 w 31"/>
                <a:gd name="T59" fmla="*/ 19 h 65"/>
                <a:gd name="T60" fmla="*/ 30 w 31"/>
                <a:gd name="T61" fmla="*/ 18 h 65"/>
                <a:gd name="T62" fmla="*/ 27 w 31"/>
                <a:gd name="T63" fmla="*/ 16 h 65"/>
                <a:gd name="T64" fmla="*/ 27 w 31"/>
                <a:gd name="T65" fmla="*/ 13 h 65"/>
                <a:gd name="T66" fmla="*/ 29 w 31"/>
                <a:gd name="T67" fmla="*/ 15 h 65"/>
                <a:gd name="T68" fmla="*/ 30 w 31"/>
                <a:gd name="T69" fmla="*/ 11 h 65"/>
                <a:gd name="T70" fmla="*/ 27 w 31"/>
                <a:gd name="T71" fmla="*/ 12 h 65"/>
                <a:gd name="T72" fmla="*/ 25 w 31"/>
                <a:gd name="T73" fmla="*/ 9 h 65"/>
                <a:gd name="T74" fmla="*/ 28 w 31"/>
                <a:gd name="T75" fmla="*/ 5 h 65"/>
                <a:gd name="T76" fmla="*/ 28 w 31"/>
                <a:gd name="T77" fmla="*/ 3 h 65"/>
                <a:gd name="T78" fmla="*/ 26 w 31"/>
                <a:gd name="T79" fmla="*/ 3 h 65"/>
                <a:gd name="T80" fmla="*/ 26 w 31"/>
                <a:gd name="T81" fmla="*/ 2 h 65"/>
                <a:gd name="T82" fmla="*/ 23 w 31"/>
                <a:gd name="T83" fmla="*/ 3 h 65"/>
                <a:gd name="T84" fmla="*/ 21 w 31"/>
                <a:gd name="T85" fmla="*/ 2 h 65"/>
                <a:gd name="T86" fmla="*/ 20 w 31"/>
                <a:gd name="T87" fmla="*/ 4 h 65"/>
                <a:gd name="T88" fmla="*/ 19 w 31"/>
                <a:gd name="T89" fmla="*/ 6 h 65"/>
                <a:gd name="T90" fmla="*/ 21 w 31"/>
                <a:gd name="T91" fmla="*/ 8 h 65"/>
                <a:gd name="T92" fmla="*/ 20 w 31"/>
                <a:gd name="T93" fmla="*/ 10 h 65"/>
                <a:gd name="T94" fmla="*/ 17 w 31"/>
                <a:gd name="T95" fmla="*/ 12 h 65"/>
                <a:gd name="T96" fmla="*/ 19 w 31"/>
                <a:gd name="T97" fmla="*/ 13 h 65"/>
                <a:gd name="T98" fmla="*/ 21 w 31"/>
                <a:gd name="T99" fmla="*/ 11 h 65"/>
                <a:gd name="T100" fmla="*/ 24 w 31"/>
                <a:gd name="T101" fmla="*/ 12 h 65"/>
                <a:gd name="T102" fmla="*/ 25 w 31"/>
                <a:gd name="T103" fmla="*/ 14 h 65"/>
                <a:gd name="T104" fmla="*/ 21 w 31"/>
                <a:gd name="T105" fmla="*/ 14 h 65"/>
                <a:gd name="T106" fmla="*/ 17 w 31"/>
                <a:gd name="T107" fmla="*/ 15 h 65"/>
                <a:gd name="T108" fmla="*/ 15 w 31"/>
                <a:gd name="T109" fmla="*/ 13 h 65"/>
                <a:gd name="T110" fmla="*/ 13 w 31"/>
                <a:gd name="T111" fmla="*/ 14 h 65"/>
                <a:gd name="T112" fmla="*/ 11 w 31"/>
                <a:gd name="T113" fmla="*/ 15 h 65"/>
                <a:gd name="T114" fmla="*/ 11 w 31"/>
                <a:gd name="T115" fmla="*/ 11 h 65"/>
                <a:gd name="T116" fmla="*/ 9 w 31"/>
                <a:gd name="T117" fmla="*/ 10 h 65"/>
                <a:gd name="T118" fmla="*/ 1 w 31"/>
                <a:gd name="T119" fmla="*/ 24 h 65"/>
                <a:gd name="T120" fmla="*/ 2 w 31"/>
                <a:gd name="T121" fmla="*/ 2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" h="65">
                  <a:moveTo>
                    <a:pt x="6" y="26"/>
                  </a:moveTo>
                  <a:lnTo>
                    <a:pt x="7" y="26"/>
                  </a:lnTo>
                  <a:lnTo>
                    <a:pt x="8" y="29"/>
                  </a:lnTo>
                  <a:lnTo>
                    <a:pt x="9" y="31"/>
                  </a:lnTo>
                  <a:lnTo>
                    <a:pt x="8" y="32"/>
                  </a:lnTo>
                  <a:lnTo>
                    <a:pt x="8" y="34"/>
                  </a:lnTo>
                  <a:lnTo>
                    <a:pt x="7" y="42"/>
                  </a:lnTo>
                  <a:lnTo>
                    <a:pt x="7" y="43"/>
                  </a:lnTo>
                  <a:lnTo>
                    <a:pt x="5" y="46"/>
                  </a:lnTo>
                  <a:lnTo>
                    <a:pt x="5" y="46"/>
                  </a:lnTo>
                  <a:lnTo>
                    <a:pt x="5" y="48"/>
                  </a:lnTo>
                  <a:lnTo>
                    <a:pt x="7" y="50"/>
                  </a:lnTo>
                  <a:lnTo>
                    <a:pt x="8" y="51"/>
                  </a:lnTo>
                  <a:lnTo>
                    <a:pt x="7" y="52"/>
                  </a:lnTo>
                  <a:lnTo>
                    <a:pt x="6" y="53"/>
                  </a:lnTo>
                  <a:lnTo>
                    <a:pt x="5" y="54"/>
                  </a:lnTo>
                  <a:lnTo>
                    <a:pt x="5" y="56"/>
                  </a:lnTo>
                  <a:lnTo>
                    <a:pt x="5" y="59"/>
                  </a:lnTo>
                  <a:lnTo>
                    <a:pt x="6" y="60"/>
                  </a:lnTo>
                  <a:lnTo>
                    <a:pt x="6" y="61"/>
                  </a:lnTo>
                  <a:lnTo>
                    <a:pt x="8" y="61"/>
                  </a:lnTo>
                  <a:lnTo>
                    <a:pt x="9" y="62"/>
                  </a:lnTo>
                  <a:lnTo>
                    <a:pt x="10" y="64"/>
                  </a:lnTo>
                  <a:lnTo>
                    <a:pt x="12" y="65"/>
                  </a:lnTo>
                  <a:lnTo>
                    <a:pt x="12" y="64"/>
                  </a:lnTo>
                  <a:lnTo>
                    <a:pt x="15" y="63"/>
                  </a:lnTo>
                  <a:lnTo>
                    <a:pt x="14" y="62"/>
                  </a:lnTo>
                  <a:lnTo>
                    <a:pt x="14" y="59"/>
                  </a:lnTo>
                  <a:lnTo>
                    <a:pt x="14" y="56"/>
                  </a:lnTo>
                  <a:lnTo>
                    <a:pt x="16" y="53"/>
                  </a:lnTo>
                  <a:lnTo>
                    <a:pt x="17" y="51"/>
                  </a:lnTo>
                  <a:lnTo>
                    <a:pt x="17" y="53"/>
                  </a:lnTo>
                  <a:lnTo>
                    <a:pt x="18" y="52"/>
                  </a:lnTo>
                  <a:lnTo>
                    <a:pt x="19" y="51"/>
                  </a:lnTo>
                  <a:lnTo>
                    <a:pt x="20" y="50"/>
                  </a:lnTo>
                  <a:lnTo>
                    <a:pt x="21" y="48"/>
                  </a:lnTo>
                  <a:lnTo>
                    <a:pt x="21" y="46"/>
                  </a:lnTo>
                  <a:lnTo>
                    <a:pt x="21" y="46"/>
                  </a:lnTo>
                  <a:lnTo>
                    <a:pt x="22" y="44"/>
                  </a:lnTo>
                  <a:lnTo>
                    <a:pt x="24" y="42"/>
                  </a:lnTo>
                  <a:lnTo>
                    <a:pt x="24" y="41"/>
                  </a:lnTo>
                  <a:lnTo>
                    <a:pt x="23" y="38"/>
                  </a:lnTo>
                  <a:lnTo>
                    <a:pt x="24" y="37"/>
                  </a:lnTo>
                  <a:lnTo>
                    <a:pt x="25" y="37"/>
                  </a:lnTo>
                  <a:lnTo>
                    <a:pt x="27" y="38"/>
                  </a:lnTo>
                  <a:lnTo>
                    <a:pt x="28" y="38"/>
                  </a:lnTo>
                  <a:lnTo>
                    <a:pt x="28" y="37"/>
                  </a:lnTo>
                  <a:lnTo>
                    <a:pt x="28" y="37"/>
                  </a:lnTo>
                  <a:lnTo>
                    <a:pt x="28" y="36"/>
                  </a:lnTo>
                  <a:lnTo>
                    <a:pt x="27" y="36"/>
                  </a:lnTo>
                  <a:lnTo>
                    <a:pt x="26" y="35"/>
                  </a:lnTo>
                  <a:lnTo>
                    <a:pt x="25" y="34"/>
                  </a:lnTo>
                  <a:lnTo>
                    <a:pt x="25" y="33"/>
                  </a:lnTo>
                  <a:lnTo>
                    <a:pt x="27" y="32"/>
                  </a:lnTo>
                  <a:lnTo>
                    <a:pt x="27" y="30"/>
                  </a:lnTo>
                  <a:lnTo>
                    <a:pt x="25" y="29"/>
                  </a:lnTo>
                  <a:lnTo>
                    <a:pt x="23" y="30"/>
                  </a:lnTo>
                  <a:lnTo>
                    <a:pt x="23" y="28"/>
                  </a:lnTo>
                  <a:lnTo>
                    <a:pt x="24" y="27"/>
                  </a:lnTo>
                  <a:lnTo>
                    <a:pt x="26" y="26"/>
                  </a:lnTo>
                  <a:lnTo>
                    <a:pt x="28" y="26"/>
                  </a:lnTo>
                  <a:lnTo>
                    <a:pt x="29" y="25"/>
                  </a:lnTo>
                  <a:lnTo>
                    <a:pt x="30" y="24"/>
                  </a:lnTo>
                  <a:lnTo>
                    <a:pt x="23" y="25"/>
                  </a:lnTo>
                  <a:lnTo>
                    <a:pt x="21" y="24"/>
                  </a:lnTo>
                  <a:lnTo>
                    <a:pt x="22" y="23"/>
                  </a:lnTo>
                  <a:lnTo>
                    <a:pt x="22" y="22"/>
                  </a:lnTo>
                  <a:lnTo>
                    <a:pt x="22" y="20"/>
                  </a:lnTo>
                  <a:lnTo>
                    <a:pt x="21" y="20"/>
                  </a:lnTo>
                  <a:lnTo>
                    <a:pt x="20" y="20"/>
                  </a:lnTo>
                  <a:lnTo>
                    <a:pt x="20" y="21"/>
                  </a:lnTo>
                  <a:lnTo>
                    <a:pt x="20" y="23"/>
                  </a:lnTo>
                  <a:lnTo>
                    <a:pt x="20" y="22"/>
                  </a:lnTo>
                  <a:lnTo>
                    <a:pt x="19" y="21"/>
                  </a:lnTo>
                  <a:lnTo>
                    <a:pt x="19" y="19"/>
                  </a:lnTo>
                  <a:lnTo>
                    <a:pt x="20" y="18"/>
                  </a:lnTo>
                  <a:lnTo>
                    <a:pt x="19" y="18"/>
                  </a:lnTo>
                  <a:lnTo>
                    <a:pt x="20" y="16"/>
                  </a:lnTo>
                  <a:lnTo>
                    <a:pt x="22" y="15"/>
                  </a:lnTo>
                  <a:lnTo>
                    <a:pt x="24" y="15"/>
                  </a:lnTo>
                  <a:lnTo>
                    <a:pt x="23" y="16"/>
                  </a:lnTo>
                  <a:lnTo>
                    <a:pt x="22" y="17"/>
                  </a:lnTo>
                  <a:lnTo>
                    <a:pt x="23" y="18"/>
                  </a:lnTo>
                  <a:lnTo>
                    <a:pt x="24" y="17"/>
                  </a:lnTo>
                  <a:lnTo>
                    <a:pt x="25" y="17"/>
                  </a:lnTo>
                  <a:lnTo>
                    <a:pt x="25" y="18"/>
                  </a:lnTo>
                  <a:lnTo>
                    <a:pt x="26" y="19"/>
                  </a:lnTo>
                  <a:lnTo>
                    <a:pt x="27" y="19"/>
                  </a:lnTo>
                  <a:lnTo>
                    <a:pt x="28" y="18"/>
                  </a:lnTo>
                  <a:lnTo>
                    <a:pt x="28" y="19"/>
                  </a:lnTo>
                  <a:lnTo>
                    <a:pt x="29" y="20"/>
                  </a:lnTo>
                  <a:lnTo>
                    <a:pt x="31" y="20"/>
                  </a:lnTo>
                  <a:lnTo>
                    <a:pt x="30" y="18"/>
                  </a:lnTo>
                  <a:lnTo>
                    <a:pt x="29" y="18"/>
                  </a:lnTo>
                  <a:lnTo>
                    <a:pt x="28" y="17"/>
                  </a:lnTo>
                  <a:lnTo>
                    <a:pt x="27" y="16"/>
                  </a:lnTo>
                  <a:lnTo>
                    <a:pt x="28" y="15"/>
                  </a:lnTo>
                  <a:lnTo>
                    <a:pt x="28" y="14"/>
                  </a:lnTo>
                  <a:lnTo>
                    <a:pt x="27" y="13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9" y="15"/>
                  </a:lnTo>
                  <a:lnTo>
                    <a:pt x="30" y="15"/>
                  </a:lnTo>
                  <a:lnTo>
                    <a:pt x="31" y="12"/>
                  </a:lnTo>
                  <a:lnTo>
                    <a:pt x="30" y="11"/>
                  </a:lnTo>
                  <a:lnTo>
                    <a:pt x="29" y="11"/>
                  </a:lnTo>
                  <a:lnTo>
                    <a:pt x="28" y="12"/>
                  </a:lnTo>
                  <a:lnTo>
                    <a:pt x="27" y="12"/>
                  </a:lnTo>
                  <a:lnTo>
                    <a:pt x="26" y="11"/>
                  </a:lnTo>
                  <a:lnTo>
                    <a:pt x="24" y="10"/>
                  </a:lnTo>
                  <a:lnTo>
                    <a:pt x="25" y="9"/>
                  </a:lnTo>
                  <a:lnTo>
                    <a:pt x="25" y="8"/>
                  </a:lnTo>
                  <a:lnTo>
                    <a:pt x="27" y="7"/>
                  </a:lnTo>
                  <a:lnTo>
                    <a:pt x="28" y="5"/>
                  </a:lnTo>
                  <a:lnTo>
                    <a:pt x="30" y="4"/>
                  </a:lnTo>
                  <a:lnTo>
                    <a:pt x="29" y="4"/>
                  </a:lnTo>
                  <a:lnTo>
                    <a:pt x="28" y="3"/>
                  </a:lnTo>
                  <a:lnTo>
                    <a:pt x="27" y="3"/>
                  </a:lnTo>
                  <a:lnTo>
                    <a:pt x="27" y="3"/>
                  </a:lnTo>
                  <a:lnTo>
                    <a:pt x="26" y="3"/>
                  </a:lnTo>
                  <a:lnTo>
                    <a:pt x="25" y="3"/>
                  </a:lnTo>
                  <a:lnTo>
                    <a:pt x="25" y="3"/>
                  </a:lnTo>
                  <a:lnTo>
                    <a:pt x="26" y="2"/>
                  </a:lnTo>
                  <a:lnTo>
                    <a:pt x="25" y="2"/>
                  </a:lnTo>
                  <a:lnTo>
                    <a:pt x="24" y="2"/>
                  </a:lnTo>
                  <a:lnTo>
                    <a:pt x="23" y="3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21" y="2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20" y="4"/>
                  </a:lnTo>
                  <a:lnTo>
                    <a:pt x="20" y="5"/>
                  </a:lnTo>
                  <a:lnTo>
                    <a:pt x="19" y="5"/>
                  </a:lnTo>
                  <a:lnTo>
                    <a:pt x="19" y="6"/>
                  </a:lnTo>
                  <a:lnTo>
                    <a:pt x="20" y="6"/>
                  </a:lnTo>
                  <a:lnTo>
                    <a:pt x="20" y="7"/>
                  </a:lnTo>
                  <a:lnTo>
                    <a:pt x="21" y="8"/>
                  </a:lnTo>
                  <a:lnTo>
                    <a:pt x="21" y="9"/>
                  </a:lnTo>
                  <a:lnTo>
                    <a:pt x="21" y="10"/>
                  </a:lnTo>
                  <a:lnTo>
                    <a:pt x="20" y="10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7" y="12"/>
                  </a:lnTo>
                  <a:lnTo>
                    <a:pt x="17" y="13"/>
                  </a:lnTo>
                  <a:lnTo>
                    <a:pt x="18" y="14"/>
                  </a:lnTo>
                  <a:lnTo>
                    <a:pt x="19" y="13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21" y="11"/>
                  </a:lnTo>
                  <a:lnTo>
                    <a:pt x="22" y="11"/>
                  </a:lnTo>
                  <a:lnTo>
                    <a:pt x="23" y="11"/>
                  </a:lnTo>
                  <a:lnTo>
                    <a:pt x="24" y="12"/>
                  </a:lnTo>
                  <a:lnTo>
                    <a:pt x="25" y="12"/>
                  </a:lnTo>
                  <a:lnTo>
                    <a:pt x="25" y="13"/>
                  </a:lnTo>
                  <a:lnTo>
                    <a:pt x="25" y="14"/>
                  </a:lnTo>
                  <a:lnTo>
                    <a:pt x="24" y="14"/>
                  </a:lnTo>
                  <a:lnTo>
                    <a:pt x="22" y="13"/>
                  </a:lnTo>
                  <a:lnTo>
                    <a:pt x="21" y="14"/>
                  </a:lnTo>
                  <a:lnTo>
                    <a:pt x="19" y="15"/>
                  </a:lnTo>
                  <a:lnTo>
                    <a:pt x="18" y="15"/>
                  </a:lnTo>
                  <a:lnTo>
                    <a:pt x="17" y="15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5" y="13"/>
                  </a:lnTo>
                  <a:lnTo>
                    <a:pt x="14" y="13"/>
                  </a:lnTo>
                  <a:lnTo>
                    <a:pt x="13" y="13"/>
                  </a:lnTo>
                  <a:lnTo>
                    <a:pt x="13" y="14"/>
                  </a:lnTo>
                  <a:lnTo>
                    <a:pt x="12" y="14"/>
                  </a:lnTo>
                  <a:lnTo>
                    <a:pt x="12" y="15"/>
                  </a:lnTo>
                  <a:lnTo>
                    <a:pt x="11" y="15"/>
                  </a:lnTo>
                  <a:lnTo>
                    <a:pt x="11" y="13"/>
                  </a:lnTo>
                  <a:lnTo>
                    <a:pt x="12" y="13"/>
                  </a:lnTo>
                  <a:lnTo>
                    <a:pt x="11" y="11"/>
                  </a:lnTo>
                  <a:lnTo>
                    <a:pt x="11" y="10"/>
                  </a:lnTo>
                  <a:lnTo>
                    <a:pt x="11" y="10"/>
                  </a:lnTo>
                  <a:lnTo>
                    <a:pt x="9" y="10"/>
                  </a:lnTo>
                  <a:lnTo>
                    <a:pt x="8" y="11"/>
                  </a:lnTo>
                  <a:lnTo>
                    <a:pt x="6" y="15"/>
                  </a:lnTo>
                  <a:lnTo>
                    <a:pt x="1" y="24"/>
                  </a:lnTo>
                  <a:lnTo>
                    <a:pt x="1" y="26"/>
                  </a:lnTo>
                  <a:lnTo>
                    <a:pt x="0" y="26"/>
                  </a:lnTo>
                  <a:lnTo>
                    <a:pt x="2" y="26"/>
                  </a:lnTo>
                  <a:lnTo>
                    <a:pt x="6" y="2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2078">
              <a:extLst>
                <a:ext uri="{FF2B5EF4-FFF2-40B4-BE49-F238E27FC236}">
                  <a16:creationId xmlns:a16="http://schemas.microsoft.com/office/drawing/2014/main" id="{7E05C6F7-3E69-9990-EC6C-CFAB7D1544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5500" y="2411413"/>
              <a:ext cx="119063" cy="61913"/>
            </a:xfrm>
            <a:custGeom>
              <a:avLst/>
              <a:gdLst>
                <a:gd name="T0" fmla="*/ 49 w 75"/>
                <a:gd name="T1" fmla="*/ 26 h 39"/>
                <a:gd name="T2" fmla="*/ 55 w 75"/>
                <a:gd name="T3" fmla="*/ 21 h 39"/>
                <a:gd name="T4" fmla="*/ 60 w 75"/>
                <a:gd name="T5" fmla="*/ 18 h 39"/>
                <a:gd name="T6" fmla="*/ 61 w 75"/>
                <a:gd name="T7" fmla="*/ 16 h 39"/>
                <a:gd name="T8" fmla="*/ 64 w 75"/>
                <a:gd name="T9" fmla="*/ 13 h 39"/>
                <a:gd name="T10" fmla="*/ 68 w 75"/>
                <a:gd name="T11" fmla="*/ 7 h 39"/>
                <a:gd name="T12" fmla="*/ 73 w 75"/>
                <a:gd name="T13" fmla="*/ 5 h 39"/>
                <a:gd name="T14" fmla="*/ 74 w 75"/>
                <a:gd name="T15" fmla="*/ 3 h 39"/>
                <a:gd name="T16" fmla="*/ 72 w 75"/>
                <a:gd name="T17" fmla="*/ 1 h 39"/>
                <a:gd name="T18" fmla="*/ 70 w 75"/>
                <a:gd name="T19" fmla="*/ 0 h 39"/>
                <a:gd name="T20" fmla="*/ 56 w 75"/>
                <a:gd name="T21" fmla="*/ 2 h 39"/>
                <a:gd name="T22" fmla="*/ 46 w 75"/>
                <a:gd name="T23" fmla="*/ 8 h 39"/>
                <a:gd name="T24" fmla="*/ 33 w 75"/>
                <a:gd name="T25" fmla="*/ 6 h 39"/>
                <a:gd name="T26" fmla="*/ 35 w 75"/>
                <a:gd name="T27" fmla="*/ 8 h 39"/>
                <a:gd name="T28" fmla="*/ 37 w 75"/>
                <a:gd name="T29" fmla="*/ 10 h 39"/>
                <a:gd name="T30" fmla="*/ 37 w 75"/>
                <a:gd name="T31" fmla="*/ 15 h 39"/>
                <a:gd name="T32" fmla="*/ 37 w 75"/>
                <a:gd name="T33" fmla="*/ 17 h 39"/>
                <a:gd name="T34" fmla="*/ 35 w 75"/>
                <a:gd name="T35" fmla="*/ 18 h 39"/>
                <a:gd name="T36" fmla="*/ 33 w 75"/>
                <a:gd name="T37" fmla="*/ 18 h 39"/>
                <a:gd name="T38" fmla="*/ 32 w 75"/>
                <a:gd name="T39" fmla="*/ 18 h 39"/>
                <a:gd name="T40" fmla="*/ 25 w 75"/>
                <a:gd name="T41" fmla="*/ 22 h 39"/>
                <a:gd name="T42" fmla="*/ 21 w 75"/>
                <a:gd name="T43" fmla="*/ 24 h 39"/>
                <a:gd name="T44" fmla="*/ 9 w 75"/>
                <a:gd name="T45" fmla="*/ 28 h 39"/>
                <a:gd name="T46" fmla="*/ 5 w 75"/>
                <a:gd name="T47" fmla="*/ 31 h 39"/>
                <a:gd name="T48" fmla="*/ 4 w 75"/>
                <a:gd name="T49" fmla="*/ 31 h 39"/>
                <a:gd name="T50" fmla="*/ 0 w 75"/>
                <a:gd name="T51" fmla="*/ 30 h 39"/>
                <a:gd name="T52" fmla="*/ 1 w 75"/>
                <a:gd name="T53" fmla="*/ 34 h 39"/>
                <a:gd name="T54" fmla="*/ 1 w 75"/>
                <a:gd name="T55" fmla="*/ 37 h 39"/>
                <a:gd name="T56" fmla="*/ 1 w 75"/>
                <a:gd name="T57" fmla="*/ 39 h 39"/>
                <a:gd name="T58" fmla="*/ 3 w 75"/>
                <a:gd name="T59" fmla="*/ 38 h 39"/>
                <a:gd name="T60" fmla="*/ 4 w 75"/>
                <a:gd name="T61" fmla="*/ 37 h 39"/>
                <a:gd name="T62" fmla="*/ 6 w 75"/>
                <a:gd name="T63" fmla="*/ 37 h 39"/>
                <a:gd name="T64" fmla="*/ 7 w 75"/>
                <a:gd name="T65" fmla="*/ 37 h 39"/>
                <a:gd name="T66" fmla="*/ 11 w 75"/>
                <a:gd name="T67" fmla="*/ 34 h 39"/>
                <a:gd name="T68" fmla="*/ 17 w 75"/>
                <a:gd name="T69" fmla="*/ 34 h 39"/>
                <a:gd name="T70" fmla="*/ 24 w 75"/>
                <a:gd name="T71" fmla="*/ 31 h 39"/>
                <a:gd name="T72" fmla="*/ 30 w 75"/>
                <a:gd name="T73" fmla="*/ 26 h 39"/>
                <a:gd name="T74" fmla="*/ 35 w 75"/>
                <a:gd name="T75" fmla="*/ 27 h 39"/>
                <a:gd name="T76" fmla="*/ 38 w 75"/>
                <a:gd name="T77" fmla="*/ 26 h 39"/>
                <a:gd name="T78" fmla="*/ 45 w 75"/>
                <a:gd name="T79" fmla="*/ 22 h 39"/>
                <a:gd name="T80" fmla="*/ 48 w 75"/>
                <a:gd name="T81" fmla="*/ 2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5" h="39">
                  <a:moveTo>
                    <a:pt x="48" y="25"/>
                  </a:moveTo>
                  <a:lnTo>
                    <a:pt x="49" y="26"/>
                  </a:lnTo>
                  <a:lnTo>
                    <a:pt x="51" y="24"/>
                  </a:lnTo>
                  <a:lnTo>
                    <a:pt x="55" y="21"/>
                  </a:lnTo>
                  <a:lnTo>
                    <a:pt x="56" y="20"/>
                  </a:lnTo>
                  <a:lnTo>
                    <a:pt x="60" y="18"/>
                  </a:lnTo>
                  <a:lnTo>
                    <a:pt x="60" y="17"/>
                  </a:lnTo>
                  <a:lnTo>
                    <a:pt x="61" y="16"/>
                  </a:lnTo>
                  <a:lnTo>
                    <a:pt x="63" y="13"/>
                  </a:lnTo>
                  <a:lnTo>
                    <a:pt x="64" y="13"/>
                  </a:lnTo>
                  <a:lnTo>
                    <a:pt x="66" y="8"/>
                  </a:lnTo>
                  <a:lnTo>
                    <a:pt x="68" y="7"/>
                  </a:lnTo>
                  <a:lnTo>
                    <a:pt x="72" y="6"/>
                  </a:lnTo>
                  <a:lnTo>
                    <a:pt x="73" y="5"/>
                  </a:lnTo>
                  <a:lnTo>
                    <a:pt x="75" y="4"/>
                  </a:lnTo>
                  <a:lnTo>
                    <a:pt x="74" y="3"/>
                  </a:lnTo>
                  <a:lnTo>
                    <a:pt x="73" y="2"/>
                  </a:lnTo>
                  <a:lnTo>
                    <a:pt x="72" y="1"/>
                  </a:lnTo>
                  <a:lnTo>
                    <a:pt x="71" y="0"/>
                  </a:lnTo>
                  <a:lnTo>
                    <a:pt x="70" y="0"/>
                  </a:lnTo>
                  <a:lnTo>
                    <a:pt x="67" y="0"/>
                  </a:lnTo>
                  <a:lnTo>
                    <a:pt x="56" y="2"/>
                  </a:lnTo>
                  <a:lnTo>
                    <a:pt x="49" y="8"/>
                  </a:lnTo>
                  <a:lnTo>
                    <a:pt x="46" y="8"/>
                  </a:lnTo>
                  <a:lnTo>
                    <a:pt x="35" y="5"/>
                  </a:lnTo>
                  <a:lnTo>
                    <a:pt x="33" y="6"/>
                  </a:lnTo>
                  <a:lnTo>
                    <a:pt x="34" y="7"/>
                  </a:lnTo>
                  <a:lnTo>
                    <a:pt x="35" y="8"/>
                  </a:lnTo>
                  <a:lnTo>
                    <a:pt x="37" y="8"/>
                  </a:lnTo>
                  <a:lnTo>
                    <a:pt x="37" y="10"/>
                  </a:lnTo>
                  <a:lnTo>
                    <a:pt x="38" y="13"/>
                  </a:lnTo>
                  <a:lnTo>
                    <a:pt x="37" y="15"/>
                  </a:lnTo>
                  <a:lnTo>
                    <a:pt x="36" y="16"/>
                  </a:lnTo>
                  <a:lnTo>
                    <a:pt x="37" y="17"/>
                  </a:lnTo>
                  <a:lnTo>
                    <a:pt x="36" y="17"/>
                  </a:lnTo>
                  <a:lnTo>
                    <a:pt x="35" y="18"/>
                  </a:lnTo>
                  <a:lnTo>
                    <a:pt x="34" y="18"/>
                  </a:lnTo>
                  <a:lnTo>
                    <a:pt x="33" y="18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27" y="21"/>
                  </a:lnTo>
                  <a:lnTo>
                    <a:pt x="25" y="22"/>
                  </a:lnTo>
                  <a:lnTo>
                    <a:pt x="22" y="24"/>
                  </a:lnTo>
                  <a:lnTo>
                    <a:pt x="21" y="24"/>
                  </a:lnTo>
                  <a:lnTo>
                    <a:pt x="19" y="24"/>
                  </a:lnTo>
                  <a:lnTo>
                    <a:pt x="9" y="28"/>
                  </a:lnTo>
                  <a:lnTo>
                    <a:pt x="6" y="31"/>
                  </a:lnTo>
                  <a:lnTo>
                    <a:pt x="5" y="31"/>
                  </a:lnTo>
                  <a:lnTo>
                    <a:pt x="5" y="30"/>
                  </a:lnTo>
                  <a:lnTo>
                    <a:pt x="4" y="31"/>
                  </a:lnTo>
                  <a:lnTo>
                    <a:pt x="1" y="29"/>
                  </a:lnTo>
                  <a:lnTo>
                    <a:pt x="0" y="30"/>
                  </a:lnTo>
                  <a:lnTo>
                    <a:pt x="1" y="33"/>
                  </a:lnTo>
                  <a:lnTo>
                    <a:pt x="1" y="34"/>
                  </a:lnTo>
                  <a:lnTo>
                    <a:pt x="0" y="35"/>
                  </a:lnTo>
                  <a:lnTo>
                    <a:pt x="1" y="37"/>
                  </a:lnTo>
                  <a:lnTo>
                    <a:pt x="1" y="38"/>
                  </a:lnTo>
                  <a:lnTo>
                    <a:pt x="1" y="39"/>
                  </a:lnTo>
                  <a:lnTo>
                    <a:pt x="2" y="39"/>
                  </a:lnTo>
                  <a:lnTo>
                    <a:pt x="3" y="38"/>
                  </a:lnTo>
                  <a:lnTo>
                    <a:pt x="4" y="38"/>
                  </a:lnTo>
                  <a:lnTo>
                    <a:pt x="4" y="37"/>
                  </a:lnTo>
                  <a:lnTo>
                    <a:pt x="5" y="36"/>
                  </a:lnTo>
                  <a:lnTo>
                    <a:pt x="6" y="37"/>
                  </a:lnTo>
                  <a:lnTo>
                    <a:pt x="7" y="37"/>
                  </a:lnTo>
                  <a:lnTo>
                    <a:pt x="7" y="37"/>
                  </a:lnTo>
                  <a:lnTo>
                    <a:pt x="9" y="36"/>
                  </a:lnTo>
                  <a:lnTo>
                    <a:pt x="11" y="34"/>
                  </a:lnTo>
                  <a:lnTo>
                    <a:pt x="16" y="34"/>
                  </a:lnTo>
                  <a:lnTo>
                    <a:pt x="17" y="34"/>
                  </a:lnTo>
                  <a:lnTo>
                    <a:pt x="20" y="32"/>
                  </a:lnTo>
                  <a:lnTo>
                    <a:pt x="24" y="31"/>
                  </a:lnTo>
                  <a:lnTo>
                    <a:pt x="28" y="27"/>
                  </a:lnTo>
                  <a:lnTo>
                    <a:pt x="30" y="26"/>
                  </a:lnTo>
                  <a:lnTo>
                    <a:pt x="32" y="26"/>
                  </a:lnTo>
                  <a:lnTo>
                    <a:pt x="35" y="27"/>
                  </a:lnTo>
                  <a:lnTo>
                    <a:pt x="37" y="27"/>
                  </a:lnTo>
                  <a:lnTo>
                    <a:pt x="38" y="26"/>
                  </a:lnTo>
                  <a:lnTo>
                    <a:pt x="40" y="24"/>
                  </a:lnTo>
                  <a:lnTo>
                    <a:pt x="45" y="22"/>
                  </a:lnTo>
                  <a:lnTo>
                    <a:pt x="47" y="23"/>
                  </a:lnTo>
                  <a:lnTo>
                    <a:pt x="48" y="2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2086">
              <a:extLst>
                <a:ext uri="{FF2B5EF4-FFF2-40B4-BE49-F238E27FC236}">
                  <a16:creationId xmlns:a16="http://schemas.microsoft.com/office/drawing/2014/main" id="{FA516C4B-8B6D-EA4A-9377-9601F2109B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8925" y="2522538"/>
              <a:ext cx="103188" cy="212725"/>
            </a:xfrm>
            <a:custGeom>
              <a:avLst/>
              <a:gdLst>
                <a:gd name="T0" fmla="*/ 25 w 65"/>
                <a:gd name="T1" fmla="*/ 134 h 134"/>
                <a:gd name="T2" fmla="*/ 36 w 65"/>
                <a:gd name="T3" fmla="*/ 126 h 134"/>
                <a:gd name="T4" fmla="*/ 40 w 65"/>
                <a:gd name="T5" fmla="*/ 126 h 134"/>
                <a:gd name="T6" fmla="*/ 44 w 65"/>
                <a:gd name="T7" fmla="*/ 128 h 134"/>
                <a:gd name="T8" fmla="*/ 45 w 65"/>
                <a:gd name="T9" fmla="*/ 131 h 134"/>
                <a:gd name="T10" fmla="*/ 50 w 65"/>
                <a:gd name="T11" fmla="*/ 125 h 134"/>
                <a:gd name="T12" fmla="*/ 53 w 65"/>
                <a:gd name="T13" fmla="*/ 117 h 134"/>
                <a:gd name="T14" fmla="*/ 57 w 65"/>
                <a:gd name="T15" fmla="*/ 108 h 134"/>
                <a:gd name="T16" fmla="*/ 61 w 65"/>
                <a:gd name="T17" fmla="*/ 102 h 134"/>
                <a:gd name="T18" fmla="*/ 64 w 65"/>
                <a:gd name="T19" fmla="*/ 94 h 134"/>
                <a:gd name="T20" fmla="*/ 64 w 65"/>
                <a:gd name="T21" fmla="*/ 75 h 134"/>
                <a:gd name="T22" fmla="*/ 58 w 65"/>
                <a:gd name="T23" fmla="*/ 71 h 134"/>
                <a:gd name="T24" fmla="*/ 58 w 65"/>
                <a:gd name="T25" fmla="*/ 62 h 134"/>
                <a:gd name="T26" fmla="*/ 53 w 65"/>
                <a:gd name="T27" fmla="*/ 54 h 134"/>
                <a:gd name="T28" fmla="*/ 55 w 65"/>
                <a:gd name="T29" fmla="*/ 50 h 134"/>
                <a:gd name="T30" fmla="*/ 58 w 65"/>
                <a:gd name="T31" fmla="*/ 46 h 134"/>
                <a:gd name="T32" fmla="*/ 59 w 65"/>
                <a:gd name="T33" fmla="*/ 42 h 134"/>
                <a:gd name="T34" fmla="*/ 58 w 65"/>
                <a:gd name="T35" fmla="*/ 39 h 134"/>
                <a:gd name="T36" fmla="*/ 63 w 65"/>
                <a:gd name="T37" fmla="*/ 38 h 134"/>
                <a:gd name="T38" fmla="*/ 59 w 65"/>
                <a:gd name="T39" fmla="*/ 37 h 134"/>
                <a:gd name="T40" fmla="*/ 60 w 65"/>
                <a:gd name="T41" fmla="*/ 33 h 134"/>
                <a:gd name="T42" fmla="*/ 63 w 65"/>
                <a:gd name="T43" fmla="*/ 34 h 134"/>
                <a:gd name="T44" fmla="*/ 60 w 65"/>
                <a:gd name="T45" fmla="*/ 21 h 134"/>
                <a:gd name="T46" fmla="*/ 55 w 65"/>
                <a:gd name="T47" fmla="*/ 18 h 134"/>
                <a:gd name="T48" fmla="*/ 47 w 65"/>
                <a:gd name="T49" fmla="*/ 16 h 134"/>
                <a:gd name="T50" fmla="*/ 45 w 65"/>
                <a:gd name="T51" fmla="*/ 11 h 134"/>
                <a:gd name="T52" fmla="*/ 45 w 65"/>
                <a:gd name="T53" fmla="*/ 6 h 134"/>
                <a:gd name="T54" fmla="*/ 33 w 65"/>
                <a:gd name="T55" fmla="*/ 3 h 134"/>
                <a:gd name="T56" fmla="*/ 29 w 65"/>
                <a:gd name="T57" fmla="*/ 7 h 134"/>
                <a:gd name="T58" fmla="*/ 22 w 65"/>
                <a:gd name="T59" fmla="*/ 9 h 134"/>
                <a:gd name="T60" fmla="*/ 18 w 65"/>
                <a:gd name="T61" fmla="*/ 16 h 134"/>
                <a:gd name="T62" fmla="*/ 15 w 65"/>
                <a:gd name="T63" fmla="*/ 28 h 134"/>
                <a:gd name="T64" fmla="*/ 17 w 65"/>
                <a:gd name="T65" fmla="*/ 31 h 134"/>
                <a:gd name="T66" fmla="*/ 14 w 65"/>
                <a:gd name="T67" fmla="*/ 31 h 134"/>
                <a:gd name="T68" fmla="*/ 12 w 65"/>
                <a:gd name="T69" fmla="*/ 31 h 134"/>
                <a:gd name="T70" fmla="*/ 11 w 65"/>
                <a:gd name="T71" fmla="*/ 34 h 134"/>
                <a:gd name="T72" fmla="*/ 10 w 65"/>
                <a:gd name="T73" fmla="*/ 40 h 134"/>
                <a:gd name="T74" fmla="*/ 15 w 65"/>
                <a:gd name="T75" fmla="*/ 44 h 134"/>
                <a:gd name="T76" fmla="*/ 13 w 65"/>
                <a:gd name="T77" fmla="*/ 47 h 134"/>
                <a:gd name="T78" fmla="*/ 11 w 65"/>
                <a:gd name="T79" fmla="*/ 48 h 134"/>
                <a:gd name="T80" fmla="*/ 10 w 65"/>
                <a:gd name="T81" fmla="*/ 53 h 134"/>
                <a:gd name="T82" fmla="*/ 9 w 65"/>
                <a:gd name="T83" fmla="*/ 50 h 134"/>
                <a:gd name="T84" fmla="*/ 9 w 65"/>
                <a:gd name="T85" fmla="*/ 44 h 134"/>
                <a:gd name="T86" fmla="*/ 6 w 65"/>
                <a:gd name="T87" fmla="*/ 45 h 134"/>
                <a:gd name="T88" fmla="*/ 3 w 65"/>
                <a:gd name="T89" fmla="*/ 47 h 134"/>
                <a:gd name="T90" fmla="*/ 5 w 65"/>
                <a:gd name="T91" fmla="*/ 49 h 134"/>
                <a:gd name="T92" fmla="*/ 5 w 65"/>
                <a:gd name="T93" fmla="*/ 53 h 134"/>
                <a:gd name="T94" fmla="*/ 4 w 65"/>
                <a:gd name="T95" fmla="*/ 56 h 134"/>
                <a:gd name="T96" fmla="*/ 3 w 65"/>
                <a:gd name="T97" fmla="*/ 53 h 134"/>
                <a:gd name="T98" fmla="*/ 0 w 65"/>
                <a:gd name="T99" fmla="*/ 62 h 134"/>
                <a:gd name="T100" fmla="*/ 1 w 65"/>
                <a:gd name="T101" fmla="*/ 76 h 134"/>
                <a:gd name="T102" fmla="*/ 2 w 65"/>
                <a:gd name="T103" fmla="*/ 83 h 134"/>
                <a:gd name="T104" fmla="*/ 3 w 65"/>
                <a:gd name="T105" fmla="*/ 93 h 134"/>
                <a:gd name="T106" fmla="*/ 6 w 65"/>
                <a:gd name="T107" fmla="*/ 103 h 134"/>
                <a:gd name="T108" fmla="*/ 5 w 65"/>
                <a:gd name="T109" fmla="*/ 11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5" h="134">
                  <a:moveTo>
                    <a:pt x="13" y="131"/>
                  </a:moveTo>
                  <a:lnTo>
                    <a:pt x="17" y="133"/>
                  </a:lnTo>
                  <a:lnTo>
                    <a:pt x="22" y="134"/>
                  </a:lnTo>
                  <a:lnTo>
                    <a:pt x="25" y="134"/>
                  </a:lnTo>
                  <a:lnTo>
                    <a:pt x="29" y="132"/>
                  </a:lnTo>
                  <a:lnTo>
                    <a:pt x="34" y="127"/>
                  </a:lnTo>
                  <a:lnTo>
                    <a:pt x="34" y="126"/>
                  </a:lnTo>
                  <a:lnTo>
                    <a:pt x="36" y="126"/>
                  </a:lnTo>
                  <a:lnTo>
                    <a:pt x="37" y="126"/>
                  </a:lnTo>
                  <a:lnTo>
                    <a:pt x="39" y="125"/>
                  </a:lnTo>
                  <a:lnTo>
                    <a:pt x="40" y="125"/>
                  </a:lnTo>
                  <a:lnTo>
                    <a:pt x="40" y="126"/>
                  </a:lnTo>
                  <a:lnTo>
                    <a:pt x="42" y="126"/>
                  </a:lnTo>
                  <a:lnTo>
                    <a:pt x="44" y="126"/>
                  </a:lnTo>
                  <a:lnTo>
                    <a:pt x="45" y="126"/>
                  </a:lnTo>
                  <a:lnTo>
                    <a:pt x="44" y="128"/>
                  </a:lnTo>
                  <a:lnTo>
                    <a:pt x="43" y="130"/>
                  </a:lnTo>
                  <a:lnTo>
                    <a:pt x="43" y="131"/>
                  </a:lnTo>
                  <a:lnTo>
                    <a:pt x="44" y="133"/>
                  </a:lnTo>
                  <a:lnTo>
                    <a:pt x="45" y="131"/>
                  </a:lnTo>
                  <a:lnTo>
                    <a:pt x="46" y="130"/>
                  </a:lnTo>
                  <a:lnTo>
                    <a:pt x="46" y="129"/>
                  </a:lnTo>
                  <a:lnTo>
                    <a:pt x="47" y="126"/>
                  </a:lnTo>
                  <a:lnTo>
                    <a:pt x="50" y="125"/>
                  </a:lnTo>
                  <a:lnTo>
                    <a:pt x="51" y="123"/>
                  </a:lnTo>
                  <a:lnTo>
                    <a:pt x="52" y="119"/>
                  </a:lnTo>
                  <a:lnTo>
                    <a:pt x="52" y="118"/>
                  </a:lnTo>
                  <a:lnTo>
                    <a:pt x="53" y="117"/>
                  </a:lnTo>
                  <a:lnTo>
                    <a:pt x="54" y="116"/>
                  </a:lnTo>
                  <a:lnTo>
                    <a:pt x="56" y="109"/>
                  </a:lnTo>
                  <a:lnTo>
                    <a:pt x="56" y="108"/>
                  </a:lnTo>
                  <a:lnTo>
                    <a:pt x="57" y="108"/>
                  </a:lnTo>
                  <a:lnTo>
                    <a:pt x="58" y="108"/>
                  </a:lnTo>
                  <a:lnTo>
                    <a:pt x="58" y="107"/>
                  </a:lnTo>
                  <a:lnTo>
                    <a:pt x="58" y="105"/>
                  </a:lnTo>
                  <a:lnTo>
                    <a:pt x="61" y="102"/>
                  </a:lnTo>
                  <a:lnTo>
                    <a:pt x="63" y="101"/>
                  </a:lnTo>
                  <a:lnTo>
                    <a:pt x="64" y="95"/>
                  </a:lnTo>
                  <a:lnTo>
                    <a:pt x="65" y="94"/>
                  </a:lnTo>
                  <a:lnTo>
                    <a:pt x="64" y="94"/>
                  </a:lnTo>
                  <a:lnTo>
                    <a:pt x="65" y="86"/>
                  </a:lnTo>
                  <a:lnTo>
                    <a:pt x="65" y="79"/>
                  </a:lnTo>
                  <a:lnTo>
                    <a:pt x="65" y="77"/>
                  </a:lnTo>
                  <a:lnTo>
                    <a:pt x="64" y="75"/>
                  </a:lnTo>
                  <a:lnTo>
                    <a:pt x="64" y="74"/>
                  </a:lnTo>
                  <a:lnTo>
                    <a:pt x="63" y="73"/>
                  </a:lnTo>
                  <a:lnTo>
                    <a:pt x="58" y="72"/>
                  </a:lnTo>
                  <a:lnTo>
                    <a:pt x="58" y="71"/>
                  </a:lnTo>
                  <a:lnTo>
                    <a:pt x="57" y="71"/>
                  </a:lnTo>
                  <a:lnTo>
                    <a:pt x="57" y="70"/>
                  </a:lnTo>
                  <a:lnTo>
                    <a:pt x="57" y="65"/>
                  </a:lnTo>
                  <a:lnTo>
                    <a:pt x="58" y="62"/>
                  </a:lnTo>
                  <a:lnTo>
                    <a:pt x="57" y="60"/>
                  </a:lnTo>
                  <a:lnTo>
                    <a:pt x="57" y="59"/>
                  </a:lnTo>
                  <a:lnTo>
                    <a:pt x="54" y="55"/>
                  </a:lnTo>
                  <a:lnTo>
                    <a:pt x="53" y="54"/>
                  </a:lnTo>
                  <a:lnTo>
                    <a:pt x="54" y="53"/>
                  </a:lnTo>
                  <a:lnTo>
                    <a:pt x="55" y="52"/>
                  </a:lnTo>
                  <a:lnTo>
                    <a:pt x="55" y="51"/>
                  </a:lnTo>
                  <a:lnTo>
                    <a:pt x="55" y="50"/>
                  </a:lnTo>
                  <a:lnTo>
                    <a:pt x="55" y="46"/>
                  </a:lnTo>
                  <a:lnTo>
                    <a:pt x="56" y="46"/>
                  </a:lnTo>
                  <a:lnTo>
                    <a:pt x="56" y="47"/>
                  </a:lnTo>
                  <a:lnTo>
                    <a:pt x="58" y="46"/>
                  </a:lnTo>
                  <a:lnTo>
                    <a:pt x="58" y="46"/>
                  </a:lnTo>
                  <a:lnTo>
                    <a:pt x="59" y="45"/>
                  </a:lnTo>
                  <a:lnTo>
                    <a:pt x="60" y="43"/>
                  </a:lnTo>
                  <a:lnTo>
                    <a:pt x="59" y="42"/>
                  </a:lnTo>
                  <a:lnTo>
                    <a:pt x="58" y="41"/>
                  </a:lnTo>
                  <a:lnTo>
                    <a:pt x="58" y="40"/>
                  </a:lnTo>
                  <a:lnTo>
                    <a:pt x="56" y="40"/>
                  </a:lnTo>
                  <a:lnTo>
                    <a:pt x="58" y="39"/>
                  </a:lnTo>
                  <a:lnTo>
                    <a:pt x="60" y="39"/>
                  </a:lnTo>
                  <a:lnTo>
                    <a:pt x="60" y="40"/>
                  </a:lnTo>
                  <a:lnTo>
                    <a:pt x="62" y="40"/>
                  </a:lnTo>
                  <a:lnTo>
                    <a:pt x="63" y="38"/>
                  </a:lnTo>
                  <a:lnTo>
                    <a:pt x="61" y="36"/>
                  </a:lnTo>
                  <a:lnTo>
                    <a:pt x="61" y="37"/>
                  </a:lnTo>
                  <a:lnTo>
                    <a:pt x="60" y="37"/>
                  </a:lnTo>
                  <a:lnTo>
                    <a:pt x="59" y="37"/>
                  </a:lnTo>
                  <a:lnTo>
                    <a:pt x="59" y="36"/>
                  </a:lnTo>
                  <a:lnTo>
                    <a:pt x="59" y="34"/>
                  </a:lnTo>
                  <a:lnTo>
                    <a:pt x="60" y="34"/>
                  </a:lnTo>
                  <a:lnTo>
                    <a:pt x="60" y="33"/>
                  </a:lnTo>
                  <a:lnTo>
                    <a:pt x="61" y="33"/>
                  </a:lnTo>
                  <a:lnTo>
                    <a:pt x="62" y="35"/>
                  </a:lnTo>
                  <a:lnTo>
                    <a:pt x="63" y="35"/>
                  </a:lnTo>
                  <a:lnTo>
                    <a:pt x="63" y="34"/>
                  </a:lnTo>
                  <a:lnTo>
                    <a:pt x="63" y="32"/>
                  </a:lnTo>
                  <a:lnTo>
                    <a:pt x="62" y="24"/>
                  </a:lnTo>
                  <a:lnTo>
                    <a:pt x="61" y="23"/>
                  </a:lnTo>
                  <a:lnTo>
                    <a:pt x="60" y="21"/>
                  </a:lnTo>
                  <a:lnTo>
                    <a:pt x="59" y="20"/>
                  </a:lnTo>
                  <a:lnTo>
                    <a:pt x="58" y="19"/>
                  </a:lnTo>
                  <a:lnTo>
                    <a:pt x="57" y="18"/>
                  </a:lnTo>
                  <a:lnTo>
                    <a:pt x="55" y="18"/>
                  </a:lnTo>
                  <a:lnTo>
                    <a:pt x="53" y="18"/>
                  </a:lnTo>
                  <a:lnTo>
                    <a:pt x="50" y="18"/>
                  </a:lnTo>
                  <a:lnTo>
                    <a:pt x="49" y="17"/>
                  </a:lnTo>
                  <a:lnTo>
                    <a:pt x="47" y="16"/>
                  </a:lnTo>
                  <a:lnTo>
                    <a:pt x="47" y="15"/>
                  </a:lnTo>
                  <a:lnTo>
                    <a:pt x="47" y="13"/>
                  </a:lnTo>
                  <a:lnTo>
                    <a:pt x="46" y="12"/>
                  </a:lnTo>
                  <a:lnTo>
                    <a:pt x="45" y="11"/>
                  </a:lnTo>
                  <a:lnTo>
                    <a:pt x="45" y="10"/>
                  </a:lnTo>
                  <a:lnTo>
                    <a:pt x="44" y="8"/>
                  </a:lnTo>
                  <a:lnTo>
                    <a:pt x="45" y="7"/>
                  </a:lnTo>
                  <a:lnTo>
                    <a:pt x="45" y="6"/>
                  </a:lnTo>
                  <a:lnTo>
                    <a:pt x="43" y="4"/>
                  </a:lnTo>
                  <a:lnTo>
                    <a:pt x="37" y="0"/>
                  </a:lnTo>
                  <a:lnTo>
                    <a:pt x="34" y="2"/>
                  </a:lnTo>
                  <a:lnTo>
                    <a:pt x="33" y="3"/>
                  </a:lnTo>
                  <a:lnTo>
                    <a:pt x="32" y="2"/>
                  </a:lnTo>
                  <a:lnTo>
                    <a:pt x="31" y="4"/>
                  </a:lnTo>
                  <a:lnTo>
                    <a:pt x="29" y="6"/>
                  </a:lnTo>
                  <a:lnTo>
                    <a:pt x="29" y="7"/>
                  </a:lnTo>
                  <a:lnTo>
                    <a:pt x="28" y="7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22" y="9"/>
                  </a:lnTo>
                  <a:lnTo>
                    <a:pt x="21" y="11"/>
                  </a:lnTo>
                  <a:lnTo>
                    <a:pt x="19" y="16"/>
                  </a:lnTo>
                  <a:lnTo>
                    <a:pt x="19" y="16"/>
                  </a:lnTo>
                  <a:lnTo>
                    <a:pt x="18" y="16"/>
                  </a:lnTo>
                  <a:lnTo>
                    <a:pt x="17" y="19"/>
                  </a:lnTo>
                  <a:lnTo>
                    <a:pt x="17" y="21"/>
                  </a:lnTo>
                  <a:lnTo>
                    <a:pt x="15" y="26"/>
                  </a:lnTo>
                  <a:lnTo>
                    <a:pt x="15" y="28"/>
                  </a:lnTo>
                  <a:lnTo>
                    <a:pt x="16" y="28"/>
                  </a:lnTo>
                  <a:lnTo>
                    <a:pt x="17" y="28"/>
                  </a:lnTo>
                  <a:lnTo>
                    <a:pt x="17" y="29"/>
                  </a:lnTo>
                  <a:lnTo>
                    <a:pt x="17" y="31"/>
                  </a:lnTo>
                  <a:lnTo>
                    <a:pt x="16" y="32"/>
                  </a:lnTo>
                  <a:lnTo>
                    <a:pt x="15" y="32"/>
                  </a:lnTo>
                  <a:lnTo>
                    <a:pt x="15" y="32"/>
                  </a:lnTo>
                  <a:lnTo>
                    <a:pt x="14" y="31"/>
                  </a:lnTo>
                  <a:lnTo>
                    <a:pt x="14" y="30"/>
                  </a:lnTo>
                  <a:lnTo>
                    <a:pt x="13" y="29"/>
                  </a:lnTo>
                  <a:lnTo>
                    <a:pt x="12" y="30"/>
                  </a:lnTo>
                  <a:lnTo>
                    <a:pt x="12" y="31"/>
                  </a:lnTo>
                  <a:lnTo>
                    <a:pt x="12" y="32"/>
                  </a:lnTo>
                  <a:lnTo>
                    <a:pt x="11" y="32"/>
                  </a:lnTo>
                  <a:lnTo>
                    <a:pt x="11" y="33"/>
                  </a:lnTo>
                  <a:lnTo>
                    <a:pt x="11" y="34"/>
                  </a:lnTo>
                  <a:lnTo>
                    <a:pt x="11" y="35"/>
                  </a:lnTo>
                  <a:lnTo>
                    <a:pt x="11" y="36"/>
                  </a:lnTo>
                  <a:lnTo>
                    <a:pt x="11" y="37"/>
                  </a:lnTo>
                  <a:lnTo>
                    <a:pt x="10" y="40"/>
                  </a:lnTo>
                  <a:lnTo>
                    <a:pt x="10" y="41"/>
                  </a:lnTo>
                  <a:lnTo>
                    <a:pt x="11" y="44"/>
                  </a:lnTo>
                  <a:lnTo>
                    <a:pt x="12" y="45"/>
                  </a:lnTo>
                  <a:lnTo>
                    <a:pt x="15" y="44"/>
                  </a:lnTo>
                  <a:lnTo>
                    <a:pt x="17" y="43"/>
                  </a:lnTo>
                  <a:lnTo>
                    <a:pt x="16" y="45"/>
                  </a:lnTo>
                  <a:lnTo>
                    <a:pt x="15" y="47"/>
                  </a:lnTo>
                  <a:lnTo>
                    <a:pt x="13" y="47"/>
                  </a:lnTo>
                  <a:lnTo>
                    <a:pt x="13" y="47"/>
                  </a:lnTo>
                  <a:lnTo>
                    <a:pt x="12" y="47"/>
                  </a:lnTo>
                  <a:lnTo>
                    <a:pt x="11" y="47"/>
                  </a:lnTo>
                  <a:lnTo>
                    <a:pt x="11" y="48"/>
                  </a:lnTo>
                  <a:lnTo>
                    <a:pt x="11" y="50"/>
                  </a:lnTo>
                  <a:lnTo>
                    <a:pt x="11" y="52"/>
                  </a:lnTo>
                  <a:lnTo>
                    <a:pt x="11" y="53"/>
                  </a:lnTo>
                  <a:lnTo>
                    <a:pt x="10" y="53"/>
                  </a:lnTo>
                  <a:lnTo>
                    <a:pt x="10" y="52"/>
                  </a:lnTo>
                  <a:lnTo>
                    <a:pt x="9" y="52"/>
                  </a:lnTo>
                  <a:lnTo>
                    <a:pt x="9" y="50"/>
                  </a:lnTo>
                  <a:lnTo>
                    <a:pt x="9" y="50"/>
                  </a:lnTo>
                  <a:lnTo>
                    <a:pt x="9" y="48"/>
                  </a:lnTo>
                  <a:lnTo>
                    <a:pt x="9" y="47"/>
                  </a:lnTo>
                  <a:lnTo>
                    <a:pt x="9" y="45"/>
                  </a:lnTo>
                  <a:lnTo>
                    <a:pt x="9" y="44"/>
                  </a:lnTo>
                  <a:lnTo>
                    <a:pt x="8" y="44"/>
                  </a:lnTo>
                  <a:lnTo>
                    <a:pt x="8" y="43"/>
                  </a:lnTo>
                  <a:lnTo>
                    <a:pt x="7" y="43"/>
                  </a:lnTo>
                  <a:lnTo>
                    <a:pt x="6" y="45"/>
                  </a:lnTo>
                  <a:lnTo>
                    <a:pt x="5" y="46"/>
                  </a:lnTo>
                  <a:lnTo>
                    <a:pt x="3" y="46"/>
                  </a:lnTo>
                  <a:lnTo>
                    <a:pt x="3" y="46"/>
                  </a:lnTo>
                  <a:lnTo>
                    <a:pt x="3" y="47"/>
                  </a:lnTo>
                  <a:lnTo>
                    <a:pt x="3" y="47"/>
                  </a:lnTo>
                  <a:lnTo>
                    <a:pt x="4" y="47"/>
                  </a:lnTo>
                  <a:lnTo>
                    <a:pt x="5" y="48"/>
                  </a:lnTo>
                  <a:lnTo>
                    <a:pt x="5" y="49"/>
                  </a:lnTo>
                  <a:lnTo>
                    <a:pt x="5" y="50"/>
                  </a:lnTo>
                  <a:lnTo>
                    <a:pt x="5" y="50"/>
                  </a:lnTo>
                  <a:lnTo>
                    <a:pt x="5" y="51"/>
                  </a:lnTo>
                  <a:lnTo>
                    <a:pt x="5" y="53"/>
                  </a:lnTo>
                  <a:lnTo>
                    <a:pt x="5" y="55"/>
                  </a:lnTo>
                  <a:lnTo>
                    <a:pt x="7" y="58"/>
                  </a:lnTo>
                  <a:lnTo>
                    <a:pt x="4" y="57"/>
                  </a:lnTo>
                  <a:lnTo>
                    <a:pt x="4" y="56"/>
                  </a:lnTo>
                  <a:lnTo>
                    <a:pt x="4" y="55"/>
                  </a:lnTo>
                  <a:lnTo>
                    <a:pt x="3" y="54"/>
                  </a:lnTo>
                  <a:lnTo>
                    <a:pt x="3" y="53"/>
                  </a:lnTo>
                  <a:lnTo>
                    <a:pt x="3" y="53"/>
                  </a:lnTo>
                  <a:lnTo>
                    <a:pt x="0" y="55"/>
                  </a:lnTo>
                  <a:lnTo>
                    <a:pt x="1" y="56"/>
                  </a:lnTo>
                  <a:lnTo>
                    <a:pt x="1" y="58"/>
                  </a:lnTo>
                  <a:lnTo>
                    <a:pt x="0" y="62"/>
                  </a:lnTo>
                  <a:lnTo>
                    <a:pt x="2" y="69"/>
                  </a:lnTo>
                  <a:lnTo>
                    <a:pt x="2" y="71"/>
                  </a:lnTo>
                  <a:lnTo>
                    <a:pt x="1" y="74"/>
                  </a:lnTo>
                  <a:lnTo>
                    <a:pt x="1" y="76"/>
                  </a:lnTo>
                  <a:lnTo>
                    <a:pt x="1" y="78"/>
                  </a:lnTo>
                  <a:lnTo>
                    <a:pt x="2" y="79"/>
                  </a:lnTo>
                  <a:lnTo>
                    <a:pt x="1" y="81"/>
                  </a:lnTo>
                  <a:lnTo>
                    <a:pt x="2" y="83"/>
                  </a:lnTo>
                  <a:lnTo>
                    <a:pt x="2" y="87"/>
                  </a:lnTo>
                  <a:lnTo>
                    <a:pt x="2" y="89"/>
                  </a:lnTo>
                  <a:lnTo>
                    <a:pt x="3" y="91"/>
                  </a:lnTo>
                  <a:lnTo>
                    <a:pt x="3" y="93"/>
                  </a:lnTo>
                  <a:lnTo>
                    <a:pt x="3" y="94"/>
                  </a:lnTo>
                  <a:lnTo>
                    <a:pt x="3" y="96"/>
                  </a:lnTo>
                  <a:lnTo>
                    <a:pt x="3" y="97"/>
                  </a:lnTo>
                  <a:lnTo>
                    <a:pt x="6" y="103"/>
                  </a:lnTo>
                  <a:lnTo>
                    <a:pt x="7" y="106"/>
                  </a:lnTo>
                  <a:lnTo>
                    <a:pt x="8" y="114"/>
                  </a:lnTo>
                  <a:lnTo>
                    <a:pt x="7" y="115"/>
                  </a:lnTo>
                  <a:lnTo>
                    <a:pt x="5" y="117"/>
                  </a:lnTo>
                  <a:lnTo>
                    <a:pt x="3" y="118"/>
                  </a:lnTo>
                  <a:lnTo>
                    <a:pt x="10" y="126"/>
                  </a:lnTo>
                  <a:lnTo>
                    <a:pt x="13" y="13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2111">
              <a:extLst>
                <a:ext uri="{FF2B5EF4-FFF2-40B4-BE49-F238E27FC236}">
                  <a16:creationId xmlns:a16="http://schemas.microsoft.com/office/drawing/2014/main" id="{BC7F66F9-3831-E58B-FAF3-FF2054ECE0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7275" y="1993901"/>
              <a:ext cx="227013" cy="212725"/>
            </a:xfrm>
            <a:custGeom>
              <a:avLst/>
              <a:gdLst>
                <a:gd name="T0" fmla="*/ 63 w 143"/>
                <a:gd name="T1" fmla="*/ 0 h 134"/>
                <a:gd name="T2" fmla="*/ 44 w 143"/>
                <a:gd name="T3" fmla="*/ 12 h 134"/>
                <a:gd name="T4" fmla="*/ 35 w 143"/>
                <a:gd name="T5" fmla="*/ 35 h 134"/>
                <a:gd name="T6" fmla="*/ 33 w 143"/>
                <a:gd name="T7" fmla="*/ 41 h 134"/>
                <a:gd name="T8" fmla="*/ 23 w 143"/>
                <a:gd name="T9" fmla="*/ 59 h 134"/>
                <a:gd name="T10" fmla="*/ 3 w 143"/>
                <a:gd name="T11" fmla="*/ 83 h 134"/>
                <a:gd name="T12" fmla="*/ 18 w 143"/>
                <a:gd name="T13" fmla="*/ 88 h 134"/>
                <a:gd name="T14" fmla="*/ 42 w 143"/>
                <a:gd name="T15" fmla="*/ 91 h 134"/>
                <a:gd name="T16" fmla="*/ 64 w 143"/>
                <a:gd name="T17" fmla="*/ 94 h 134"/>
                <a:gd name="T18" fmla="*/ 73 w 143"/>
                <a:gd name="T19" fmla="*/ 103 h 134"/>
                <a:gd name="T20" fmla="*/ 77 w 143"/>
                <a:gd name="T21" fmla="*/ 121 h 134"/>
                <a:gd name="T22" fmla="*/ 81 w 143"/>
                <a:gd name="T23" fmla="*/ 128 h 134"/>
                <a:gd name="T24" fmla="*/ 85 w 143"/>
                <a:gd name="T25" fmla="*/ 131 h 134"/>
                <a:gd name="T26" fmla="*/ 103 w 143"/>
                <a:gd name="T27" fmla="*/ 134 h 134"/>
                <a:gd name="T28" fmla="*/ 143 w 143"/>
                <a:gd name="T29" fmla="*/ 133 h 134"/>
                <a:gd name="T30" fmla="*/ 140 w 143"/>
                <a:gd name="T31" fmla="*/ 129 h 134"/>
                <a:gd name="T32" fmla="*/ 140 w 143"/>
                <a:gd name="T33" fmla="*/ 124 h 134"/>
                <a:gd name="T34" fmla="*/ 137 w 143"/>
                <a:gd name="T35" fmla="*/ 125 h 134"/>
                <a:gd name="T36" fmla="*/ 138 w 143"/>
                <a:gd name="T37" fmla="*/ 124 h 134"/>
                <a:gd name="T38" fmla="*/ 139 w 143"/>
                <a:gd name="T39" fmla="*/ 122 h 134"/>
                <a:gd name="T40" fmla="*/ 139 w 143"/>
                <a:gd name="T41" fmla="*/ 122 h 134"/>
                <a:gd name="T42" fmla="*/ 139 w 143"/>
                <a:gd name="T43" fmla="*/ 119 h 134"/>
                <a:gd name="T44" fmla="*/ 137 w 143"/>
                <a:gd name="T45" fmla="*/ 115 h 134"/>
                <a:gd name="T46" fmla="*/ 134 w 143"/>
                <a:gd name="T47" fmla="*/ 113 h 134"/>
                <a:gd name="T48" fmla="*/ 131 w 143"/>
                <a:gd name="T49" fmla="*/ 106 h 134"/>
                <a:gd name="T50" fmla="*/ 128 w 143"/>
                <a:gd name="T51" fmla="*/ 103 h 134"/>
                <a:gd name="T52" fmla="*/ 123 w 143"/>
                <a:gd name="T53" fmla="*/ 93 h 134"/>
                <a:gd name="T54" fmla="*/ 119 w 143"/>
                <a:gd name="T55" fmla="*/ 78 h 134"/>
                <a:gd name="T56" fmla="*/ 117 w 143"/>
                <a:gd name="T57" fmla="*/ 70 h 134"/>
                <a:gd name="T58" fmla="*/ 116 w 143"/>
                <a:gd name="T59" fmla="*/ 65 h 134"/>
                <a:gd name="T60" fmla="*/ 111 w 143"/>
                <a:gd name="T61" fmla="*/ 63 h 134"/>
                <a:gd name="T62" fmla="*/ 109 w 143"/>
                <a:gd name="T63" fmla="*/ 61 h 134"/>
                <a:gd name="T64" fmla="*/ 107 w 143"/>
                <a:gd name="T65" fmla="*/ 63 h 134"/>
                <a:gd name="T66" fmla="*/ 103 w 143"/>
                <a:gd name="T67" fmla="*/ 66 h 134"/>
                <a:gd name="T68" fmla="*/ 99 w 143"/>
                <a:gd name="T69" fmla="*/ 67 h 134"/>
                <a:gd name="T70" fmla="*/ 98 w 143"/>
                <a:gd name="T71" fmla="*/ 63 h 134"/>
                <a:gd name="T72" fmla="*/ 97 w 143"/>
                <a:gd name="T73" fmla="*/ 62 h 134"/>
                <a:gd name="T74" fmla="*/ 90 w 143"/>
                <a:gd name="T75" fmla="*/ 63 h 134"/>
                <a:gd name="T76" fmla="*/ 89 w 143"/>
                <a:gd name="T77" fmla="*/ 61 h 134"/>
                <a:gd name="T78" fmla="*/ 96 w 143"/>
                <a:gd name="T79" fmla="*/ 54 h 134"/>
                <a:gd name="T80" fmla="*/ 106 w 143"/>
                <a:gd name="T81" fmla="*/ 47 h 134"/>
                <a:gd name="T82" fmla="*/ 114 w 143"/>
                <a:gd name="T83" fmla="*/ 44 h 134"/>
                <a:gd name="T84" fmla="*/ 117 w 143"/>
                <a:gd name="T85" fmla="*/ 46 h 134"/>
                <a:gd name="T86" fmla="*/ 124 w 143"/>
                <a:gd name="T87" fmla="*/ 48 h 134"/>
                <a:gd name="T88" fmla="*/ 120 w 143"/>
                <a:gd name="T89" fmla="*/ 39 h 134"/>
                <a:gd name="T90" fmla="*/ 115 w 143"/>
                <a:gd name="T91" fmla="*/ 31 h 134"/>
                <a:gd name="T92" fmla="*/ 109 w 143"/>
                <a:gd name="T93" fmla="*/ 20 h 134"/>
                <a:gd name="T94" fmla="*/ 109 w 143"/>
                <a:gd name="T95" fmla="*/ 14 h 134"/>
                <a:gd name="T96" fmla="*/ 107 w 143"/>
                <a:gd name="T97" fmla="*/ 9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3" h="134">
                  <a:moveTo>
                    <a:pt x="86" y="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1" y="5"/>
                  </a:lnTo>
                  <a:lnTo>
                    <a:pt x="46" y="8"/>
                  </a:lnTo>
                  <a:lnTo>
                    <a:pt x="44" y="12"/>
                  </a:lnTo>
                  <a:lnTo>
                    <a:pt x="38" y="28"/>
                  </a:lnTo>
                  <a:lnTo>
                    <a:pt x="35" y="34"/>
                  </a:lnTo>
                  <a:lnTo>
                    <a:pt x="35" y="35"/>
                  </a:lnTo>
                  <a:lnTo>
                    <a:pt x="35" y="37"/>
                  </a:lnTo>
                  <a:lnTo>
                    <a:pt x="34" y="38"/>
                  </a:lnTo>
                  <a:lnTo>
                    <a:pt x="33" y="41"/>
                  </a:lnTo>
                  <a:lnTo>
                    <a:pt x="27" y="51"/>
                  </a:lnTo>
                  <a:lnTo>
                    <a:pt x="25" y="57"/>
                  </a:lnTo>
                  <a:lnTo>
                    <a:pt x="23" y="59"/>
                  </a:lnTo>
                  <a:lnTo>
                    <a:pt x="20" y="63"/>
                  </a:lnTo>
                  <a:lnTo>
                    <a:pt x="15" y="71"/>
                  </a:lnTo>
                  <a:lnTo>
                    <a:pt x="3" y="83"/>
                  </a:lnTo>
                  <a:lnTo>
                    <a:pt x="0" y="86"/>
                  </a:lnTo>
                  <a:lnTo>
                    <a:pt x="9" y="87"/>
                  </a:lnTo>
                  <a:lnTo>
                    <a:pt x="18" y="88"/>
                  </a:lnTo>
                  <a:lnTo>
                    <a:pt x="26" y="90"/>
                  </a:lnTo>
                  <a:lnTo>
                    <a:pt x="35" y="90"/>
                  </a:lnTo>
                  <a:lnTo>
                    <a:pt x="42" y="91"/>
                  </a:lnTo>
                  <a:lnTo>
                    <a:pt x="49" y="92"/>
                  </a:lnTo>
                  <a:lnTo>
                    <a:pt x="57" y="93"/>
                  </a:lnTo>
                  <a:lnTo>
                    <a:pt x="64" y="94"/>
                  </a:lnTo>
                  <a:lnTo>
                    <a:pt x="68" y="95"/>
                  </a:lnTo>
                  <a:lnTo>
                    <a:pt x="70" y="97"/>
                  </a:lnTo>
                  <a:lnTo>
                    <a:pt x="73" y="103"/>
                  </a:lnTo>
                  <a:lnTo>
                    <a:pt x="77" y="114"/>
                  </a:lnTo>
                  <a:lnTo>
                    <a:pt x="77" y="116"/>
                  </a:lnTo>
                  <a:lnTo>
                    <a:pt x="77" y="121"/>
                  </a:lnTo>
                  <a:lnTo>
                    <a:pt x="78" y="123"/>
                  </a:lnTo>
                  <a:lnTo>
                    <a:pt x="79" y="126"/>
                  </a:lnTo>
                  <a:lnTo>
                    <a:pt x="81" y="128"/>
                  </a:lnTo>
                  <a:lnTo>
                    <a:pt x="83" y="129"/>
                  </a:lnTo>
                  <a:lnTo>
                    <a:pt x="85" y="130"/>
                  </a:lnTo>
                  <a:lnTo>
                    <a:pt x="85" y="131"/>
                  </a:lnTo>
                  <a:lnTo>
                    <a:pt x="85" y="134"/>
                  </a:lnTo>
                  <a:lnTo>
                    <a:pt x="90" y="134"/>
                  </a:lnTo>
                  <a:lnTo>
                    <a:pt x="103" y="134"/>
                  </a:lnTo>
                  <a:lnTo>
                    <a:pt x="116" y="134"/>
                  </a:lnTo>
                  <a:lnTo>
                    <a:pt x="129" y="134"/>
                  </a:lnTo>
                  <a:lnTo>
                    <a:pt x="143" y="133"/>
                  </a:lnTo>
                  <a:lnTo>
                    <a:pt x="142" y="132"/>
                  </a:lnTo>
                  <a:lnTo>
                    <a:pt x="141" y="130"/>
                  </a:lnTo>
                  <a:lnTo>
                    <a:pt x="140" y="129"/>
                  </a:lnTo>
                  <a:lnTo>
                    <a:pt x="140" y="129"/>
                  </a:lnTo>
                  <a:lnTo>
                    <a:pt x="140" y="125"/>
                  </a:lnTo>
                  <a:lnTo>
                    <a:pt x="140" y="124"/>
                  </a:lnTo>
                  <a:lnTo>
                    <a:pt x="139" y="125"/>
                  </a:lnTo>
                  <a:lnTo>
                    <a:pt x="138" y="126"/>
                  </a:lnTo>
                  <a:lnTo>
                    <a:pt x="137" y="125"/>
                  </a:lnTo>
                  <a:lnTo>
                    <a:pt x="137" y="123"/>
                  </a:lnTo>
                  <a:lnTo>
                    <a:pt x="138" y="123"/>
                  </a:lnTo>
                  <a:lnTo>
                    <a:pt x="138" y="124"/>
                  </a:lnTo>
                  <a:lnTo>
                    <a:pt x="139" y="124"/>
                  </a:lnTo>
                  <a:lnTo>
                    <a:pt x="139" y="123"/>
                  </a:lnTo>
                  <a:lnTo>
                    <a:pt x="139" y="122"/>
                  </a:lnTo>
                  <a:lnTo>
                    <a:pt x="138" y="122"/>
                  </a:lnTo>
                  <a:lnTo>
                    <a:pt x="138" y="122"/>
                  </a:lnTo>
                  <a:lnTo>
                    <a:pt x="139" y="122"/>
                  </a:lnTo>
                  <a:lnTo>
                    <a:pt x="140" y="122"/>
                  </a:lnTo>
                  <a:lnTo>
                    <a:pt x="139" y="121"/>
                  </a:lnTo>
                  <a:lnTo>
                    <a:pt x="139" y="119"/>
                  </a:lnTo>
                  <a:lnTo>
                    <a:pt x="140" y="118"/>
                  </a:lnTo>
                  <a:lnTo>
                    <a:pt x="140" y="116"/>
                  </a:lnTo>
                  <a:lnTo>
                    <a:pt x="137" y="115"/>
                  </a:lnTo>
                  <a:lnTo>
                    <a:pt x="135" y="114"/>
                  </a:lnTo>
                  <a:lnTo>
                    <a:pt x="134" y="114"/>
                  </a:lnTo>
                  <a:lnTo>
                    <a:pt x="134" y="113"/>
                  </a:lnTo>
                  <a:lnTo>
                    <a:pt x="132" y="110"/>
                  </a:lnTo>
                  <a:lnTo>
                    <a:pt x="131" y="108"/>
                  </a:lnTo>
                  <a:lnTo>
                    <a:pt x="131" y="106"/>
                  </a:lnTo>
                  <a:lnTo>
                    <a:pt x="132" y="105"/>
                  </a:lnTo>
                  <a:lnTo>
                    <a:pt x="132" y="104"/>
                  </a:lnTo>
                  <a:lnTo>
                    <a:pt x="128" y="103"/>
                  </a:lnTo>
                  <a:lnTo>
                    <a:pt x="128" y="102"/>
                  </a:lnTo>
                  <a:lnTo>
                    <a:pt x="124" y="96"/>
                  </a:lnTo>
                  <a:lnTo>
                    <a:pt x="123" y="93"/>
                  </a:lnTo>
                  <a:lnTo>
                    <a:pt x="121" y="82"/>
                  </a:lnTo>
                  <a:lnTo>
                    <a:pt x="120" y="80"/>
                  </a:lnTo>
                  <a:lnTo>
                    <a:pt x="119" y="78"/>
                  </a:lnTo>
                  <a:lnTo>
                    <a:pt x="118" y="76"/>
                  </a:lnTo>
                  <a:lnTo>
                    <a:pt x="117" y="73"/>
                  </a:lnTo>
                  <a:lnTo>
                    <a:pt x="117" y="70"/>
                  </a:lnTo>
                  <a:lnTo>
                    <a:pt x="117" y="68"/>
                  </a:lnTo>
                  <a:lnTo>
                    <a:pt x="118" y="64"/>
                  </a:lnTo>
                  <a:lnTo>
                    <a:pt x="116" y="65"/>
                  </a:lnTo>
                  <a:lnTo>
                    <a:pt x="113" y="64"/>
                  </a:lnTo>
                  <a:lnTo>
                    <a:pt x="112" y="64"/>
                  </a:lnTo>
                  <a:lnTo>
                    <a:pt x="111" y="63"/>
                  </a:lnTo>
                  <a:lnTo>
                    <a:pt x="111" y="62"/>
                  </a:lnTo>
                  <a:lnTo>
                    <a:pt x="109" y="62"/>
                  </a:lnTo>
                  <a:lnTo>
                    <a:pt x="109" y="61"/>
                  </a:lnTo>
                  <a:lnTo>
                    <a:pt x="108" y="62"/>
                  </a:lnTo>
                  <a:lnTo>
                    <a:pt x="108" y="62"/>
                  </a:lnTo>
                  <a:lnTo>
                    <a:pt x="107" y="63"/>
                  </a:lnTo>
                  <a:lnTo>
                    <a:pt x="105" y="63"/>
                  </a:lnTo>
                  <a:lnTo>
                    <a:pt x="104" y="63"/>
                  </a:lnTo>
                  <a:lnTo>
                    <a:pt x="103" y="66"/>
                  </a:lnTo>
                  <a:lnTo>
                    <a:pt x="101" y="66"/>
                  </a:lnTo>
                  <a:lnTo>
                    <a:pt x="101" y="67"/>
                  </a:lnTo>
                  <a:lnTo>
                    <a:pt x="99" y="67"/>
                  </a:lnTo>
                  <a:lnTo>
                    <a:pt x="97" y="66"/>
                  </a:lnTo>
                  <a:lnTo>
                    <a:pt x="98" y="64"/>
                  </a:lnTo>
                  <a:lnTo>
                    <a:pt x="98" y="63"/>
                  </a:lnTo>
                  <a:lnTo>
                    <a:pt x="100" y="62"/>
                  </a:lnTo>
                  <a:lnTo>
                    <a:pt x="99" y="62"/>
                  </a:lnTo>
                  <a:lnTo>
                    <a:pt x="97" y="62"/>
                  </a:lnTo>
                  <a:lnTo>
                    <a:pt x="95" y="62"/>
                  </a:lnTo>
                  <a:lnTo>
                    <a:pt x="93" y="63"/>
                  </a:lnTo>
                  <a:lnTo>
                    <a:pt x="90" y="63"/>
                  </a:lnTo>
                  <a:lnTo>
                    <a:pt x="88" y="63"/>
                  </a:lnTo>
                  <a:lnTo>
                    <a:pt x="89" y="62"/>
                  </a:lnTo>
                  <a:lnTo>
                    <a:pt x="89" y="61"/>
                  </a:lnTo>
                  <a:lnTo>
                    <a:pt x="93" y="59"/>
                  </a:lnTo>
                  <a:lnTo>
                    <a:pt x="94" y="58"/>
                  </a:lnTo>
                  <a:lnTo>
                    <a:pt x="96" y="54"/>
                  </a:lnTo>
                  <a:lnTo>
                    <a:pt x="100" y="51"/>
                  </a:lnTo>
                  <a:lnTo>
                    <a:pt x="104" y="49"/>
                  </a:lnTo>
                  <a:lnTo>
                    <a:pt x="106" y="47"/>
                  </a:lnTo>
                  <a:lnTo>
                    <a:pt x="108" y="45"/>
                  </a:lnTo>
                  <a:lnTo>
                    <a:pt x="112" y="44"/>
                  </a:lnTo>
                  <a:lnTo>
                    <a:pt x="114" y="44"/>
                  </a:lnTo>
                  <a:lnTo>
                    <a:pt x="116" y="44"/>
                  </a:lnTo>
                  <a:lnTo>
                    <a:pt x="117" y="45"/>
                  </a:lnTo>
                  <a:lnTo>
                    <a:pt x="117" y="46"/>
                  </a:lnTo>
                  <a:lnTo>
                    <a:pt x="119" y="47"/>
                  </a:lnTo>
                  <a:lnTo>
                    <a:pt x="123" y="48"/>
                  </a:lnTo>
                  <a:lnTo>
                    <a:pt x="124" y="48"/>
                  </a:lnTo>
                  <a:lnTo>
                    <a:pt x="124" y="46"/>
                  </a:lnTo>
                  <a:lnTo>
                    <a:pt x="123" y="43"/>
                  </a:lnTo>
                  <a:lnTo>
                    <a:pt x="120" y="39"/>
                  </a:lnTo>
                  <a:lnTo>
                    <a:pt x="118" y="35"/>
                  </a:lnTo>
                  <a:lnTo>
                    <a:pt x="116" y="31"/>
                  </a:lnTo>
                  <a:lnTo>
                    <a:pt x="115" y="31"/>
                  </a:lnTo>
                  <a:lnTo>
                    <a:pt x="112" y="27"/>
                  </a:lnTo>
                  <a:lnTo>
                    <a:pt x="110" y="23"/>
                  </a:lnTo>
                  <a:lnTo>
                    <a:pt x="109" y="20"/>
                  </a:lnTo>
                  <a:lnTo>
                    <a:pt x="109" y="19"/>
                  </a:lnTo>
                  <a:lnTo>
                    <a:pt x="109" y="16"/>
                  </a:lnTo>
                  <a:lnTo>
                    <a:pt x="109" y="14"/>
                  </a:lnTo>
                  <a:lnTo>
                    <a:pt x="108" y="12"/>
                  </a:lnTo>
                  <a:lnTo>
                    <a:pt x="107" y="11"/>
                  </a:lnTo>
                  <a:lnTo>
                    <a:pt x="107" y="9"/>
                  </a:lnTo>
                  <a:lnTo>
                    <a:pt x="91" y="1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2172">
              <a:extLst>
                <a:ext uri="{FF2B5EF4-FFF2-40B4-BE49-F238E27FC236}">
                  <a16:creationId xmlns:a16="http://schemas.microsoft.com/office/drawing/2014/main" id="{141CC7CB-5EF4-9704-1796-CED0CF3A2AB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4000" y="2511426"/>
              <a:ext cx="22225" cy="61913"/>
            </a:xfrm>
            <a:custGeom>
              <a:avLst/>
              <a:gdLst>
                <a:gd name="T0" fmla="*/ 13 w 14"/>
                <a:gd name="T1" fmla="*/ 10 h 39"/>
                <a:gd name="T2" fmla="*/ 14 w 14"/>
                <a:gd name="T3" fmla="*/ 9 h 39"/>
                <a:gd name="T4" fmla="*/ 13 w 14"/>
                <a:gd name="T5" fmla="*/ 9 h 39"/>
                <a:gd name="T6" fmla="*/ 12 w 14"/>
                <a:gd name="T7" fmla="*/ 7 h 39"/>
                <a:gd name="T8" fmla="*/ 12 w 14"/>
                <a:gd name="T9" fmla="*/ 6 h 39"/>
                <a:gd name="T10" fmla="*/ 10 w 14"/>
                <a:gd name="T11" fmla="*/ 7 h 39"/>
                <a:gd name="T12" fmla="*/ 10 w 14"/>
                <a:gd name="T13" fmla="*/ 7 h 39"/>
                <a:gd name="T14" fmla="*/ 7 w 14"/>
                <a:gd name="T15" fmla="*/ 5 h 39"/>
                <a:gd name="T16" fmla="*/ 8 w 14"/>
                <a:gd name="T17" fmla="*/ 5 h 39"/>
                <a:gd name="T18" fmla="*/ 10 w 14"/>
                <a:gd name="T19" fmla="*/ 5 h 39"/>
                <a:gd name="T20" fmla="*/ 11 w 14"/>
                <a:gd name="T21" fmla="*/ 4 h 39"/>
                <a:gd name="T22" fmla="*/ 11 w 14"/>
                <a:gd name="T23" fmla="*/ 3 h 39"/>
                <a:gd name="T24" fmla="*/ 10 w 14"/>
                <a:gd name="T25" fmla="*/ 3 h 39"/>
                <a:gd name="T26" fmla="*/ 10 w 14"/>
                <a:gd name="T27" fmla="*/ 2 h 39"/>
                <a:gd name="T28" fmla="*/ 10 w 14"/>
                <a:gd name="T29" fmla="*/ 1 h 39"/>
                <a:gd name="T30" fmla="*/ 10 w 14"/>
                <a:gd name="T31" fmla="*/ 0 h 39"/>
                <a:gd name="T32" fmla="*/ 6 w 14"/>
                <a:gd name="T33" fmla="*/ 2 h 39"/>
                <a:gd name="T34" fmla="*/ 5 w 14"/>
                <a:gd name="T35" fmla="*/ 1 h 39"/>
                <a:gd name="T36" fmla="*/ 4 w 14"/>
                <a:gd name="T37" fmla="*/ 1 h 39"/>
                <a:gd name="T38" fmla="*/ 4 w 14"/>
                <a:gd name="T39" fmla="*/ 0 h 39"/>
                <a:gd name="T40" fmla="*/ 2 w 14"/>
                <a:gd name="T41" fmla="*/ 0 h 39"/>
                <a:gd name="T42" fmla="*/ 2 w 14"/>
                <a:gd name="T43" fmla="*/ 1 h 39"/>
                <a:gd name="T44" fmla="*/ 1 w 14"/>
                <a:gd name="T45" fmla="*/ 2 h 39"/>
                <a:gd name="T46" fmla="*/ 0 w 14"/>
                <a:gd name="T47" fmla="*/ 7 h 39"/>
                <a:gd name="T48" fmla="*/ 0 w 14"/>
                <a:gd name="T49" fmla="*/ 7 h 39"/>
                <a:gd name="T50" fmla="*/ 0 w 14"/>
                <a:gd name="T51" fmla="*/ 8 h 39"/>
                <a:gd name="T52" fmla="*/ 2 w 14"/>
                <a:gd name="T53" fmla="*/ 11 h 39"/>
                <a:gd name="T54" fmla="*/ 2 w 14"/>
                <a:gd name="T55" fmla="*/ 14 h 39"/>
                <a:gd name="T56" fmla="*/ 2 w 14"/>
                <a:gd name="T57" fmla="*/ 16 h 39"/>
                <a:gd name="T58" fmla="*/ 2 w 14"/>
                <a:gd name="T59" fmla="*/ 18 h 39"/>
                <a:gd name="T60" fmla="*/ 2 w 14"/>
                <a:gd name="T61" fmla="*/ 19 h 39"/>
                <a:gd name="T62" fmla="*/ 1 w 14"/>
                <a:gd name="T63" fmla="*/ 22 h 39"/>
                <a:gd name="T64" fmla="*/ 1 w 14"/>
                <a:gd name="T65" fmla="*/ 24 h 39"/>
                <a:gd name="T66" fmla="*/ 4 w 14"/>
                <a:gd name="T67" fmla="*/ 29 h 39"/>
                <a:gd name="T68" fmla="*/ 5 w 14"/>
                <a:gd name="T69" fmla="*/ 31 h 39"/>
                <a:gd name="T70" fmla="*/ 6 w 14"/>
                <a:gd name="T71" fmla="*/ 33 h 39"/>
                <a:gd name="T72" fmla="*/ 7 w 14"/>
                <a:gd name="T73" fmla="*/ 36 h 39"/>
                <a:gd name="T74" fmla="*/ 8 w 14"/>
                <a:gd name="T75" fmla="*/ 39 h 39"/>
                <a:gd name="T76" fmla="*/ 10 w 14"/>
                <a:gd name="T77" fmla="*/ 35 h 39"/>
                <a:gd name="T78" fmla="*/ 10 w 14"/>
                <a:gd name="T79" fmla="*/ 33 h 39"/>
                <a:gd name="T80" fmla="*/ 12 w 14"/>
                <a:gd name="T81" fmla="*/ 23 h 39"/>
                <a:gd name="T82" fmla="*/ 12 w 14"/>
                <a:gd name="T83" fmla="*/ 16 h 39"/>
                <a:gd name="T84" fmla="*/ 11 w 14"/>
                <a:gd name="T85" fmla="*/ 12 h 39"/>
                <a:gd name="T86" fmla="*/ 13 w 14"/>
                <a:gd name="T87" fmla="*/ 12 h 39"/>
                <a:gd name="T88" fmla="*/ 13 w 14"/>
                <a:gd name="T89" fmla="*/ 1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" h="39">
                  <a:moveTo>
                    <a:pt x="13" y="10"/>
                  </a:moveTo>
                  <a:lnTo>
                    <a:pt x="14" y="9"/>
                  </a:lnTo>
                  <a:lnTo>
                    <a:pt x="13" y="9"/>
                  </a:lnTo>
                  <a:lnTo>
                    <a:pt x="12" y="7"/>
                  </a:lnTo>
                  <a:lnTo>
                    <a:pt x="12" y="6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7" y="5"/>
                  </a:lnTo>
                  <a:lnTo>
                    <a:pt x="8" y="5"/>
                  </a:lnTo>
                  <a:lnTo>
                    <a:pt x="10" y="5"/>
                  </a:lnTo>
                  <a:lnTo>
                    <a:pt x="11" y="4"/>
                  </a:lnTo>
                  <a:lnTo>
                    <a:pt x="11" y="3"/>
                  </a:lnTo>
                  <a:lnTo>
                    <a:pt x="10" y="3"/>
                  </a:lnTo>
                  <a:lnTo>
                    <a:pt x="10" y="2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1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8"/>
                  </a:lnTo>
                  <a:lnTo>
                    <a:pt x="2" y="11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2" y="18"/>
                  </a:lnTo>
                  <a:lnTo>
                    <a:pt x="2" y="19"/>
                  </a:lnTo>
                  <a:lnTo>
                    <a:pt x="1" y="22"/>
                  </a:lnTo>
                  <a:lnTo>
                    <a:pt x="1" y="24"/>
                  </a:lnTo>
                  <a:lnTo>
                    <a:pt x="4" y="29"/>
                  </a:lnTo>
                  <a:lnTo>
                    <a:pt x="5" y="31"/>
                  </a:lnTo>
                  <a:lnTo>
                    <a:pt x="6" y="33"/>
                  </a:lnTo>
                  <a:lnTo>
                    <a:pt x="7" y="36"/>
                  </a:lnTo>
                  <a:lnTo>
                    <a:pt x="8" y="39"/>
                  </a:lnTo>
                  <a:lnTo>
                    <a:pt x="10" y="35"/>
                  </a:lnTo>
                  <a:lnTo>
                    <a:pt x="10" y="33"/>
                  </a:lnTo>
                  <a:lnTo>
                    <a:pt x="12" y="23"/>
                  </a:lnTo>
                  <a:lnTo>
                    <a:pt x="12" y="16"/>
                  </a:lnTo>
                  <a:lnTo>
                    <a:pt x="11" y="12"/>
                  </a:lnTo>
                  <a:lnTo>
                    <a:pt x="13" y="12"/>
                  </a:lnTo>
                  <a:lnTo>
                    <a:pt x="13" y="1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1987">
              <a:extLst>
                <a:ext uri="{FF2B5EF4-FFF2-40B4-BE49-F238E27FC236}">
                  <a16:creationId xmlns:a16="http://schemas.microsoft.com/office/drawing/2014/main" id="{4CDEC591-604A-1B6A-83D3-8777E838BB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763" y="1277938"/>
              <a:ext cx="169863" cy="80963"/>
            </a:xfrm>
            <a:custGeom>
              <a:avLst/>
              <a:gdLst>
                <a:gd name="T0" fmla="*/ 102 w 107"/>
                <a:gd name="T1" fmla="*/ 16 h 51"/>
                <a:gd name="T2" fmla="*/ 99 w 107"/>
                <a:gd name="T3" fmla="*/ 16 h 51"/>
                <a:gd name="T4" fmla="*/ 95 w 107"/>
                <a:gd name="T5" fmla="*/ 17 h 51"/>
                <a:gd name="T6" fmla="*/ 94 w 107"/>
                <a:gd name="T7" fmla="*/ 13 h 51"/>
                <a:gd name="T8" fmla="*/ 91 w 107"/>
                <a:gd name="T9" fmla="*/ 17 h 51"/>
                <a:gd name="T10" fmla="*/ 88 w 107"/>
                <a:gd name="T11" fmla="*/ 18 h 51"/>
                <a:gd name="T12" fmla="*/ 88 w 107"/>
                <a:gd name="T13" fmla="*/ 11 h 51"/>
                <a:gd name="T14" fmla="*/ 87 w 107"/>
                <a:gd name="T15" fmla="*/ 7 h 51"/>
                <a:gd name="T16" fmla="*/ 86 w 107"/>
                <a:gd name="T17" fmla="*/ 2 h 51"/>
                <a:gd name="T18" fmla="*/ 79 w 107"/>
                <a:gd name="T19" fmla="*/ 4 h 51"/>
                <a:gd name="T20" fmla="*/ 78 w 107"/>
                <a:gd name="T21" fmla="*/ 7 h 51"/>
                <a:gd name="T22" fmla="*/ 72 w 107"/>
                <a:gd name="T23" fmla="*/ 3 h 51"/>
                <a:gd name="T24" fmla="*/ 69 w 107"/>
                <a:gd name="T25" fmla="*/ 1 h 51"/>
                <a:gd name="T26" fmla="*/ 64 w 107"/>
                <a:gd name="T27" fmla="*/ 4 h 51"/>
                <a:gd name="T28" fmla="*/ 58 w 107"/>
                <a:gd name="T29" fmla="*/ 4 h 51"/>
                <a:gd name="T30" fmla="*/ 54 w 107"/>
                <a:gd name="T31" fmla="*/ 7 h 51"/>
                <a:gd name="T32" fmla="*/ 48 w 107"/>
                <a:gd name="T33" fmla="*/ 10 h 51"/>
                <a:gd name="T34" fmla="*/ 45 w 107"/>
                <a:gd name="T35" fmla="*/ 9 h 51"/>
                <a:gd name="T36" fmla="*/ 41 w 107"/>
                <a:gd name="T37" fmla="*/ 11 h 51"/>
                <a:gd name="T38" fmla="*/ 40 w 107"/>
                <a:gd name="T39" fmla="*/ 8 h 51"/>
                <a:gd name="T40" fmla="*/ 34 w 107"/>
                <a:gd name="T41" fmla="*/ 5 h 51"/>
                <a:gd name="T42" fmla="*/ 32 w 107"/>
                <a:gd name="T43" fmla="*/ 0 h 51"/>
                <a:gd name="T44" fmla="*/ 27 w 107"/>
                <a:gd name="T45" fmla="*/ 2 h 51"/>
                <a:gd name="T46" fmla="*/ 24 w 107"/>
                <a:gd name="T47" fmla="*/ 0 h 51"/>
                <a:gd name="T48" fmla="*/ 20 w 107"/>
                <a:gd name="T49" fmla="*/ 0 h 51"/>
                <a:gd name="T50" fmla="*/ 17 w 107"/>
                <a:gd name="T51" fmla="*/ 7 h 51"/>
                <a:gd name="T52" fmla="*/ 8 w 107"/>
                <a:gd name="T53" fmla="*/ 13 h 51"/>
                <a:gd name="T54" fmla="*/ 1 w 107"/>
                <a:gd name="T55" fmla="*/ 8 h 51"/>
                <a:gd name="T56" fmla="*/ 1 w 107"/>
                <a:gd name="T57" fmla="*/ 14 h 51"/>
                <a:gd name="T58" fmla="*/ 3 w 107"/>
                <a:gd name="T59" fmla="*/ 22 h 51"/>
                <a:gd name="T60" fmla="*/ 4 w 107"/>
                <a:gd name="T61" fmla="*/ 27 h 51"/>
                <a:gd name="T62" fmla="*/ 9 w 107"/>
                <a:gd name="T63" fmla="*/ 31 h 51"/>
                <a:gd name="T64" fmla="*/ 11 w 107"/>
                <a:gd name="T65" fmla="*/ 39 h 51"/>
                <a:gd name="T66" fmla="*/ 17 w 107"/>
                <a:gd name="T67" fmla="*/ 43 h 51"/>
                <a:gd name="T68" fmla="*/ 26 w 107"/>
                <a:gd name="T69" fmla="*/ 47 h 51"/>
                <a:gd name="T70" fmla="*/ 37 w 107"/>
                <a:gd name="T71" fmla="*/ 48 h 51"/>
                <a:gd name="T72" fmla="*/ 40 w 107"/>
                <a:gd name="T73" fmla="*/ 47 h 51"/>
                <a:gd name="T74" fmla="*/ 41 w 107"/>
                <a:gd name="T75" fmla="*/ 44 h 51"/>
                <a:gd name="T76" fmla="*/ 44 w 107"/>
                <a:gd name="T77" fmla="*/ 45 h 51"/>
                <a:gd name="T78" fmla="*/ 48 w 107"/>
                <a:gd name="T79" fmla="*/ 47 h 51"/>
                <a:gd name="T80" fmla="*/ 54 w 107"/>
                <a:gd name="T81" fmla="*/ 47 h 51"/>
                <a:gd name="T82" fmla="*/ 51 w 107"/>
                <a:gd name="T83" fmla="*/ 49 h 51"/>
                <a:gd name="T84" fmla="*/ 54 w 107"/>
                <a:gd name="T85" fmla="*/ 50 h 51"/>
                <a:gd name="T86" fmla="*/ 62 w 107"/>
                <a:gd name="T87" fmla="*/ 44 h 51"/>
                <a:gd name="T88" fmla="*/ 74 w 107"/>
                <a:gd name="T89" fmla="*/ 44 h 51"/>
                <a:gd name="T90" fmla="*/ 83 w 107"/>
                <a:gd name="T91" fmla="*/ 41 h 51"/>
                <a:gd name="T92" fmla="*/ 87 w 107"/>
                <a:gd name="T93" fmla="*/ 39 h 51"/>
                <a:gd name="T94" fmla="*/ 94 w 107"/>
                <a:gd name="T95" fmla="*/ 36 h 51"/>
                <a:gd name="T96" fmla="*/ 99 w 107"/>
                <a:gd name="T97" fmla="*/ 33 h 51"/>
                <a:gd name="T98" fmla="*/ 102 w 107"/>
                <a:gd name="T99" fmla="*/ 31 h 51"/>
                <a:gd name="T100" fmla="*/ 102 w 107"/>
                <a:gd name="T101" fmla="*/ 24 h 51"/>
                <a:gd name="T102" fmla="*/ 107 w 107"/>
                <a:gd name="T103" fmla="*/ 2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7" h="51">
                  <a:moveTo>
                    <a:pt x="105" y="17"/>
                  </a:moveTo>
                  <a:lnTo>
                    <a:pt x="105" y="17"/>
                  </a:lnTo>
                  <a:lnTo>
                    <a:pt x="104" y="17"/>
                  </a:lnTo>
                  <a:lnTo>
                    <a:pt x="102" y="16"/>
                  </a:lnTo>
                  <a:lnTo>
                    <a:pt x="102" y="16"/>
                  </a:lnTo>
                  <a:lnTo>
                    <a:pt x="101" y="16"/>
                  </a:lnTo>
                  <a:lnTo>
                    <a:pt x="100" y="16"/>
                  </a:lnTo>
                  <a:lnTo>
                    <a:pt x="99" y="16"/>
                  </a:lnTo>
                  <a:lnTo>
                    <a:pt x="98" y="16"/>
                  </a:lnTo>
                  <a:lnTo>
                    <a:pt x="97" y="16"/>
                  </a:lnTo>
                  <a:lnTo>
                    <a:pt x="97" y="17"/>
                  </a:lnTo>
                  <a:lnTo>
                    <a:pt x="95" y="17"/>
                  </a:lnTo>
                  <a:lnTo>
                    <a:pt x="95" y="17"/>
                  </a:lnTo>
                  <a:lnTo>
                    <a:pt x="94" y="16"/>
                  </a:lnTo>
                  <a:lnTo>
                    <a:pt x="94" y="14"/>
                  </a:lnTo>
                  <a:lnTo>
                    <a:pt x="94" y="13"/>
                  </a:lnTo>
                  <a:lnTo>
                    <a:pt x="93" y="14"/>
                  </a:lnTo>
                  <a:lnTo>
                    <a:pt x="92" y="14"/>
                  </a:lnTo>
                  <a:lnTo>
                    <a:pt x="92" y="15"/>
                  </a:lnTo>
                  <a:lnTo>
                    <a:pt x="91" y="17"/>
                  </a:lnTo>
                  <a:lnTo>
                    <a:pt x="91" y="19"/>
                  </a:lnTo>
                  <a:lnTo>
                    <a:pt x="89" y="19"/>
                  </a:lnTo>
                  <a:lnTo>
                    <a:pt x="88" y="19"/>
                  </a:lnTo>
                  <a:lnTo>
                    <a:pt x="88" y="18"/>
                  </a:lnTo>
                  <a:lnTo>
                    <a:pt x="87" y="17"/>
                  </a:lnTo>
                  <a:lnTo>
                    <a:pt x="88" y="16"/>
                  </a:lnTo>
                  <a:lnTo>
                    <a:pt x="88" y="13"/>
                  </a:lnTo>
                  <a:lnTo>
                    <a:pt x="88" y="11"/>
                  </a:lnTo>
                  <a:lnTo>
                    <a:pt x="88" y="9"/>
                  </a:lnTo>
                  <a:lnTo>
                    <a:pt x="88" y="8"/>
                  </a:lnTo>
                  <a:lnTo>
                    <a:pt x="88" y="8"/>
                  </a:lnTo>
                  <a:lnTo>
                    <a:pt x="87" y="7"/>
                  </a:lnTo>
                  <a:lnTo>
                    <a:pt x="87" y="5"/>
                  </a:lnTo>
                  <a:lnTo>
                    <a:pt x="86" y="5"/>
                  </a:lnTo>
                  <a:lnTo>
                    <a:pt x="86" y="3"/>
                  </a:lnTo>
                  <a:lnTo>
                    <a:pt x="86" y="2"/>
                  </a:lnTo>
                  <a:lnTo>
                    <a:pt x="84" y="2"/>
                  </a:lnTo>
                  <a:lnTo>
                    <a:pt x="83" y="2"/>
                  </a:lnTo>
                  <a:lnTo>
                    <a:pt x="81" y="2"/>
                  </a:lnTo>
                  <a:lnTo>
                    <a:pt x="79" y="4"/>
                  </a:lnTo>
                  <a:lnTo>
                    <a:pt x="79" y="5"/>
                  </a:lnTo>
                  <a:lnTo>
                    <a:pt x="79" y="6"/>
                  </a:lnTo>
                  <a:lnTo>
                    <a:pt x="78" y="6"/>
                  </a:lnTo>
                  <a:lnTo>
                    <a:pt x="78" y="7"/>
                  </a:lnTo>
                  <a:lnTo>
                    <a:pt x="76" y="6"/>
                  </a:lnTo>
                  <a:lnTo>
                    <a:pt x="74" y="5"/>
                  </a:lnTo>
                  <a:lnTo>
                    <a:pt x="73" y="4"/>
                  </a:lnTo>
                  <a:lnTo>
                    <a:pt x="72" y="3"/>
                  </a:lnTo>
                  <a:lnTo>
                    <a:pt x="71" y="2"/>
                  </a:lnTo>
                  <a:lnTo>
                    <a:pt x="71" y="2"/>
                  </a:lnTo>
                  <a:lnTo>
                    <a:pt x="70" y="2"/>
                  </a:lnTo>
                  <a:lnTo>
                    <a:pt x="69" y="1"/>
                  </a:lnTo>
                  <a:lnTo>
                    <a:pt x="67" y="1"/>
                  </a:lnTo>
                  <a:lnTo>
                    <a:pt x="65" y="3"/>
                  </a:lnTo>
                  <a:lnTo>
                    <a:pt x="65" y="4"/>
                  </a:lnTo>
                  <a:lnTo>
                    <a:pt x="64" y="4"/>
                  </a:lnTo>
                  <a:lnTo>
                    <a:pt x="63" y="5"/>
                  </a:lnTo>
                  <a:lnTo>
                    <a:pt x="63" y="5"/>
                  </a:lnTo>
                  <a:lnTo>
                    <a:pt x="60" y="4"/>
                  </a:lnTo>
                  <a:lnTo>
                    <a:pt x="58" y="4"/>
                  </a:lnTo>
                  <a:lnTo>
                    <a:pt x="57" y="4"/>
                  </a:lnTo>
                  <a:lnTo>
                    <a:pt x="56" y="5"/>
                  </a:lnTo>
                  <a:lnTo>
                    <a:pt x="55" y="6"/>
                  </a:lnTo>
                  <a:lnTo>
                    <a:pt x="54" y="7"/>
                  </a:lnTo>
                  <a:lnTo>
                    <a:pt x="52" y="8"/>
                  </a:lnTo>
                  <a:lnTo>
                    <a:pt x="51" y="9"/>
                  </a:lnTo>
                  <a:lnTo>
                    <a:pt x="49" y="10"/>
                  </a:lnTo>
                  <a:lnTo>
                    <a:pt x="48" y="10"/>
                  </a:lnTo>
                  <a:lnTo>
                    <a:pt x="48" y="9"/>
                  </a:lnTo>
                  <a:lnTo>
                    <a:pt x="47" y="8"/>
                  </a:lnTo>
                  <a:lnTo>
                    <a:pt x="46" y="8"/>
                  </a:lnTo>
                  <a:lnTo>
                    <a:pt x="45" y="9"/>
                  </a:lnTo>
                  <a:lnTo>
                    <a:pt x="45" y="10"/>
                  </a:lnTo>
                  <a:lnTo>
                    <a:pt x="44" y="11"/>
                  </a:lnTo>
                  <a:lnTo>
                    <a:pt x="42" y="11"/>
                  </a:lnTo>
                  <a:lnTo>
                    <a:pt x="41" y="11"/>
                  </a:lnTo>
                  <a:lnTo>
                    <a:pt x="41" y="11"/>
                  </a:lnTo>
                  <a:lnTo>
                    <a:pt x="40" y="10"/>
                  </a:lnTo>
                  <a:lnTo>
                    <a:pt x="40" y="9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38" y="7"/>
                  </a:lnTo>
                  <a:lnTo>
                    <a:pt x="37" y="6"/>
                  </a:lnTo>
                  <a:lnTo>
                    <a:pt x="34" y="5"/>
                  </a:lnTo>
                  <a:lnTo>
                    <a:pt x="33" y="4"/>
                  </a:lnTo>
                  <a:lnTo>
                    <a:pt x="32" y="3"/>
                  </a:lnTo>
                  <a:lnTo>
                    <a:pt x="32" y="2"/>
                  </a:lnTo>
                  <a:lnTo>
                    <a:pt x="32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8" y="1"/>
                  </a:lnTo>
                  <a:lnTo>
                    <a:pt x="27" y="2"/>
                  </a:lnTo>
                  <a:lnTo>
                    <a:pt x="26" y="2"/>
                  </a:lnTo>
                  <a:lnTo>
                    <a:pt x="25" y="2"/>
                  </a:lnTo>
                  <a:lnTo>
                    <a:pt x="24" y="1"/>
                  </a:lnTo>
                  <a:lnTo>
                    <a:pt x="24" y="0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20" y="0"/>
                  </a:lnTo>
                  <a:lnTo>
                    <a:pt x="20" y="1"/>
                  </a:lnTo>
                  <a:lnTo>
                    <a:pt x="20" y="2"/>
                  </a:lnTo>
                  <a:lnTo>
                    <a:pt x="19" y="4"/>
                  </a:lnTo>
                  <a:lnTo>
                    <a:pt x="17" y="7"/>
                  </a:lnTo>
                  <a:lnTo>
                    <a:pt x="16" y="9"/>
                  </a:lnTo>
                  <a:lnTo>
                    <a:pt x="14" y="11"/>
                  </a:lnTo>
                  <a:lnTo>
                    <a:pt x="11" y="13"/>
                  </a:lnTo>
                  <a:lnTo>
                    <a:pt x="8" y="13"/>
                  </a:lnTo>
                  <a:lnTo>
                    <a:pt x="6" y="13"/>
                  </a:lnTo>
                  <a:lnTo>
                    <a:pt x="5" y="11"/>
                  </a:lnTo>
                  <a:lnTo>
                    <a:pt x="2" y="9"/>
                  </a:lnTo>
                  <a:lnTo>
                    <a:pt x="1" y="8"/>
                  </a:lnTo>
                  <a:lnTo>
                    <a:pt x="1" y="8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1" y="14"/>
                  </a:lnTo>
                  <a:lnTo>
                    <a:pt x="2" y="17"/>
                  </a:lnTo>
                  <a:lnTo>
                    <a:pt x="3" y="19"/>
                  </a:lnTo>
                  <a:lnTo>
                    <a:pt x="3" y="21"/>
                  </a:lnTo>
                  <a:lnTo>
                    <a:pt x="3" y="22"/>
                  </a:lnTo>
                  <a:lnTo>
                    <a:pt x="4" y="23"/>
                  </a:lnTo>
                  <a:lnTo>
                    <a:pt x="4" y="24"/>
                  </a:lnTo>
                  <a:lnTo>
                    <a:pt x="4" y="26"/>
                  </a:lnTo>
                  <a:lnTo>
                    <a:pt x="4" y="27"/>
                  </a:lnTo>
                  <a:lnTo>
                    <a:pt x="5" y="28"/>
                  </a:lnTo>
                  <a:lnTo>
                    <a:pt x="6" y="29"/>
                  </a:lnTo>
                  <a:lnTo>
                    <a:pt x="8" y="30"/>
                  </a:lnTo>
                  <a:lnTo>
                    <a:pt x="9" y="31"/>
                  </a:lnTo>
                  <a:lnTo>
                    <a:pt x="10" y="35"/>
                  </a:lnTo>
                  <a:lnTo>
                    <a:pt x="10" y="36"/>
                  </a:lnTo>
                  <a:lnTo>
                    <a:pt x="10" y="37"/>
                  </a:lnTo>
                  <a:lnTo>
                    <a:pt x="11" y="39"/>
                  </a:lnTo>
                  <a:lnTo>
                    <a:pt x="11" y="40"/>
                  </a:lnTo>
                  <a:lnTo>
                    <a:pt x="15" y="42"/>
                  </a:lnTo>
                  <a:lnTo>
                    <a:pt x="16" y="43"/>
                  </a:lnTo>
                  <a:lnTo>
                    <a:pt x="17" y="43"/>
                  </a:lnTo>
                  <a:lnTo>
                    <a:pt x="20" y="43"/>
                  </a:lnTo>
                  <a:lnTo>
                    <a:pt x="21" y="44"/>
                  </a:lnTo>
                  <a:lnTo>
                    <a:pt x="23" y="45"/>
                  </a:lnTo>
                  <a:lnTo>
                    <a:pt x="26" y="47"/>
                  </a:lnTo>
                  <a:lnTo>
                    <a:pt x="30" y="48"/>
                  </a:lnTo>
                  <a:lnTo>
                    <a:pt x="32" y="49"/>
                  </a:lnTo>
                  <a:lnTo>
                    <a:pt x="36" y="48"/>
                  </a:lnTo>
                  <a:lnTo>
                    <a:pt x="37" y="48"/>
                  </a:lnTo>
                  <a:lnTo>
                    <a:pt x="37" y="47"/>
                  </a:lnTo>
                  <a:lnTo>
                    <a:pt x="38" y="46"/>
                  </a:lnTo>
                  <a:lnTo>
                    <a:pt x="39" y="47"/>
                  </a:lnTo>
                  <a:lnTo>
                    <a:pt x="40" y="47"/>
                  </a:lnTo>
                  <a:lnTo>
                    <a:pt x="40" y="45"/>
                  </a:lnTo>
                  <a:lnTo>
                    <a:pt x="41" y="45"/>
                  </a:lnTo>
                  <a:lnTo>
                    <a:pt x="41" y="45"/>
                  </a:lnTo>
                  <a:lnTo>
                    <a:pt x="41" y="44"/>
                  </a:lnTo>
                  <a:lnTo>
                    <a:pt x="42" y="44"/>
                  </a:lnTo>
                  <a:lnTo>
                    <a:pt x="43" y="44"/>
                  </a:lnTo>
                  <a:lnTo>
                    <a:pt x="44" y="44"/>
                  </a:lnTo>
                  <a:lnTo>
                    <a:pt x="44" y="45"/>
                  </a:lnTo>
                  <a:lnTo>
                    <a:pt x="44" y="46"/>
                  </a:lnTo>
                  <a:lnTo>
                    <a:pt x="46" y="47"/>
                  </a:lnTo>
                  <a:lnTo>
                    <a:pt x="48" y="47"/>
                  </a:lnTo>
                  <a:lnTo>
                    <a:pt x="48" y="47"/>
                  </a:lnTo>
                  <a:lnTo>
                    <a:pt x="49" y="47"/>
                  </a:lnTo>
                  <a:lnTo>
                    <a:pt x="50" y="47"/>
                  </a:lnTo>
                  <a:lnTo>
                    <a:pt x="51" y="46"/>
                  </a:lnTo>
                  <a:lnTo>
                    <a:pt x="54" y="47"/>
                  </a:lnTo>
                  <a:lnTo>
                    <a:pt x="54" y="49"/>
                  </a:lnTo>
                  <a:lnTo>
                    <a:pt x="52" y="49"/>
                  </a:lnTo>
                  <a:lnTo>
                    <a:pt x="52" y="48"/>
                  </a:lnTo>
                  <a:lnTo>
                    <a:pt x="51" y="49"/>
                  </a:lnTo>
                  <a:lnTo>
                    <a:pt x="51" y="50"/>
                  </a:lnTo>
                  <a:lnTo>
                    <a:pt x="52" y="51"/>
                  </a:lnTo>
                  <a:lnTo>
                    <a:pt x="52" y="50"/>
                  </a:lnTo>
                  <a:lnTo>
                    <a:pt x="54" y="50"/>
                  </a:lnTo>
                  <a:lnTo>
                    <a:pt x="56" y="50"/>
                  </a:lnTo>
                  <a:lnTo>
                    <a:pt x="56" y="48"/>
                  </a:lnTo>
                  <a:lnTo>
                    <a:pt x="60" y="45"/>
                  </a:lnTo>
                  <a:lnTo>
                    <a:pt x="62" y="44"/>
                  </a:lnTo>
                  <a:lnTo>
                    <a:pt x="63" y="44"/>
                  </a:lnTo>
                  <a:lnTo>
                    <a:pt x="67" y="43"/>
                  </a:lnTo>
                  <a:lnTo>
                    <a:pt x="73" y="44"/>
                  </a:lnTo>
                  <a:lnTo>
                    <a:pt x="74" y="44"/>
                  </a:lnTo>
                  <a:lnTo>
                    <a:pt x="75" y="43"/>
                  </a:lnTo>
                  <a:lnTo>
                    <a:pt x="76" y="43"/>
                  </a:lnTo>
                  <a:lnTo>
                    <a:pt x="77" y="43"/>
                  </a:lnTo>
                  <a:lnTo>
                    <a:pt x="83" y="41"/>
                  </a:lnTo>
                  <a:lnTo>
                    <a:pt x="84" y="40"/>
                  </a:lnTo>
                  <a:lnTo>
                    <a:pt x="84" y="38"/>
                  </a:lnTo>
                  <a:lnTo>
                    <a:pt x="86" y="39"/>
                  </a:lnTo>
                  <a:lnTo>
                    <a:pt x="87" y="39"/>
                  </a:lnTo>
                  <a:lnTo>
                    <a:pt x="89" y="38"/>
                  </a:lnTo>
                  <a:lnTo>
                    <a:pt x="92" y="37"/>
                  </a:lnTo>
                  <a:lnTo>
                    <a:pt x="93" y="37"/>
                  </a:lnTo>
                  <a:lnTo>
                    <a:pt x="94" y="36"/>
                  </a:lnTo>
                  <a:lnTo>
                    <a:pt x="95" y="34"/>
                  </a:lnTo>
                  <a:lnTo>
                    <a:pt x="95" y="33"/>
                  </a:lnTo>
                  <a:lnTo>
                    <a:pt x="96" y="33"/>
                  </a:lnTo>
                  <a:lnTo>
                    <a:pt x="99" y="33"/>
                  </a:lnTo>
                  <a:lnTo>
                    <a:pt x="100" y="33"/>
                  </a:lnTo>
                  <a:lnTo>
                    <a:pt x="101" y="32"/>
                  </a:lnTo>
                  <a:lnTo>
                    <a:pt x="101" y="31"/>
                  </a:lnTo>
                  <a:lnTo>
                    <a:pt x="102" y="31"/>
                  </a:lnTo>
                  <a:lnTo>
                    <a:pt x="102" y="30"/>
                  </a:lnTo>
                  <a:lnTo>
                    <a:pt x="102" y="28"/>
                  </a:lnTo>
                  <a:lnTo>
                    <a:pt x="102" y="26"/>
                  </a:lnTo>
                  <a:lnTo>
                    <a:pt x="102" y="24"/>
                  </a:lnTo>
                  <a:lnTo>
                    <a:pt x="103" y="23"/>
                  </a:lnTo>
                  <a:lnTo>
                    <a:pt x="103" y="22"/>
                  </a:lnTo>
                  <a:lnTo>
                    <a:pt x="105" y="20"/>
                  </a:lnTo>
                  <a:lnTo>
                    <a:pt x="107" y="20"/>
                  </a:lnTo>
                  <a:lnTo>
                    <a:pt x="107" y="18"/>
                  </a:lnTo>
                  <a:lnTo>
                    <a:pt x="105" y="1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1993">
              <a:extLst>
                <a:ext uri="{FF2B5EF4-FFF2-40B4-BE49-F238E27FC236}">
                  <a16:creationId xmlns:a16="http://schemas.microsoft.com/office/drawing/2014/main" id="{07D00DC8-374C-6F86-FF77-F6A3DD0590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4713" y="1543051"/>
              <a:ext cx="193675" cy="533400"/>
            </a:xfrm>
            <a:custGeom>
              <a:avLst/>
              <a:gdLst>
                <a:gd name="T0" fmla="*/ 7 w 122"/>
                <a:gd name="T1" fmla="*/ 176 h 336"/>
                <a:gd name="T2" fmla="*/ 3 w 122"/>
                <a:gd name="T3" fmla="*/ 199 h 336"/>
                <a:gd name="T4" fmla="*/ 20 w 122"/>
                <a:gd name="T5" fmla="*/ 249 h 336"/>
                <a:gd name="T6" fmla="*/ 21 w 122"/>
                <a:gd name="T7" fmla="*/ 258 h 336"/>
                <a:gd name="T8" fmla="*/ 36 w 122"/>
                <a:gd name="T9" fmla="*/ 293 h 336"/>
                <a:gd name="T10" fmla="*/ 47 w 122"/>
                <a:gd name="T11" fmla="*/ 335 h 336"/>
                <a:gd name="T12" fmla="*/ 52 w 122"/>
                <a:gd name="T13" fmla="*/ 333 h 336"/>
                <a:gd name="T14" fmla="*/ 56 w 122"/>
                <a:gd name="T15" fmla="*/ 318 h 336"/>
                <a:gd name="T16" fmla="*/ 62 w 122"/>
                <a:gd name="T17" fmla="*/ 295 h 336"/>
                <a:gd name="T18" fmla="*/ 64 w 122"/>
                <a:gd name="T19" fmla="*/ 272 h 336"/>
                <a:gd name="T20" fmla="*/ 67 w 122"/>
                <a:gd name="T21" fmla="*/ 261 h 336"/>
                <a:gd name="T22" fmla="*/ 76 w 122"/>
                <a:gd name="T23" fmla="*/ 231 h 336"/>
                <a:gd name="T24" fmla="*/ 79 w 122"/>
                <a:gd name="T25" fmla="*/ 221 h 336"/>
                <a:gd name="T26" fmla="*/ 85 w 122"/>
                <a:gd name="T27" fmla="*/ 209 h 336"/>
                <a:gd name="T28" fmla="*/ 86 w 122"/>
                <a:gd name="T29" fmla="*/ 188 h 336"/>
                <a:gd name="T30" fmla="*/ 88 w 122"/>
                <a:gd name="T31" fmla="*/ 175 h 336"/>
                <a:gd name="T32" fmla="*/ 72 w 122"/>
                <a:gd name="T33" fmla="*/ 173 h 336"/>
                <a:gd name="T34" fmla="*/ 47 w 122"/>
                <a:gd name="T35" fmla="*/ 175 h 336"/>
                <a:gd name="T36" fmla="*/ 52 w 122"/>
                <a:gd name="T37" fmla="*/ 154 h 336"/>
                <a:gd name="T38" fmla="*/ 66 w 122"/>
                <a:gd name="T39" fmla="*/ 141 h 336"/>
                <a:gd name="T40" fmla="*/ 73 w 122"/>
                <a:gd name="T41" fmla="*/ 144 h 336"/>
                <a:gd name="T42" fmla="*/ 75 w 122"/>
                <a:gd name="T43" fmla="*/ 138 h 336"/>
                <a:gd name="T44" fmla="*/ 74 w 122"/>
                <a:gd name="T45" fmla="*/ 133 h 336"/>
                <a:gd name="T46" fmla="*/ 72 w 122"/>
                <a:gd name="T47" fmla="*/ 130 h 336"/>
                <a:gd name="T48" fmla="*/ 72 w 122"/>
                <a:gd name="T49" fmla="*/ 134 h 336"/>
                <a:gd name="T50" fmla="*/ 65 w 122"/>
                <a:gd name="T51" fmla="*/ 134 h 336"/>
                <a:gd name="T52" fmla="*/ 60 w 122"/>
                <a:gd name="T53" fmla="*/ 131 h 336"/>
                <a:gd name="T54" fmla="*/ 55 w 122"/>
                <a:gd name="T55" fmla="*/ 132 h 336"/>
                <a:gd name="T56" fmla="*/ 57 w 122"/>
                <a:gd name="T57" fmla="*/ 125 h 336"/>
                <a:gd name="T58" fmla="*/ 56 w 122"/>
                <a:gd name="T59" fmla="*/ 117 h 336"/>
                <a:gd name="T60" fmla="*/ 53 w 122"/>
                <a:gd name="T61" fmla="*/ 100 h 336"/>
                <a:gd name="T62" fmla="*/ 56 w 122"/>
                <a:gd name="T63" fmla="*/ 90 h 336"/>
                <a:gd name="T64" fmla="*/ 59 w 122"/>
                <a:gd name="T65" fmla="*/ 80 h 336"/>
                <a:gd name="T66" fmla="*/ 72 w 122"/>
                <a:gd name="T67" fmla="*/ 70 h 336"/>
                <a:gd name="T68" fmla="*/ 86 w 122"/>
                <a:gd name="T69" fmla="*/ 76 h 336"/>
                <a:gd name="T70" fmla="*/ 97 w 122"/>
                <a:gd name="T71" fmla="*/ 84 h 336"/>
                <a:gd name="T72" fmla="*/ 97 w 122"/>
                <a:gd name="T73" fmla="*/ 78 h 336"/>
                <a:gd name="T74" fmla="*/ 98 w 122"/>
                <a:gd name="T75" fmla="*/ 76 h 336"/>
                <a:gd name="T76" fmla="*/ 98 w 122"/>
                <a:gd name="T77" fmla="*/ 72 h 336"/>
                <a:gd name="T78" fmla="*/ 99 w 122"/>
                <a:gd name="T79" fmla="*/ 66 h 336"/>
                <a:gd name="T80" fmla="*/ 99 w 122"/>
                <a:gd name="T81" fmla="*/ 60 h 336"/>
                <a:gd name="T82" fmla="*/ 111 w 122"/>
                <a:gd name="T83" fmla="*/ 53 h 336"/>
                <a:gd name="T84" fmla="*/ 120 w 122"/>
                <a:gd name="T85" fmla="*/ 37 h 336"/>
                <a:gd name="T86" fmla="*/ 117 w 122"/>
                <a:gd name="T87" fmla="*/ 21 h 336"/>
                <a:gd name="T88" fmla="*/ 113 w 122"/>
                <a:gd name="T89" fmla="*/ 5 h 336"/>
                <a:gd name="T90" fmla="*/ 105 w 122"/>
                <a:gd name="T91" fmla="*/ 5 h 336"/>
                <a:gd name="T92" fmla="*/ 98 w 122"/>
                <a:gd name="T93" fmla="*/ 5 h 336"/>
                <a:gd name="T94" fmla="*/ 94 w 122"/>
                <a:gd name="T95" fmla="*/ 17 h 336"/>
                <a:gd name="T96" fmla="*/ 81 w 122"/>
                <a:gd name="T97" fmla="*/ 25 h 336"/>
                <a:gd name="T98" fmla="*/ 73 w 122"/>
                <a:gd name="T99" fmla="*/ 22 h 336"/>
                <a:gd name="T100" fmla="*/ 64 w 122"/>
                <a:gd name="T101" fmla="*/ 23 h 336"/>
                <a:gd name="T102" fmla="*/ 61 w 122"/>
                <a:gd name="T103" fmla="*/ 37 h 336"/>
                <a:gd name="T104" fmla="*/ 57 w 122"/>
                <a:gd name="T105" fmla="*/ 45 h 336"/>
                <a:gd name="T106" fmla="*/ 49 w 122"/>
                <a:gd name="T107" fmla="*/ 61 h 336"/>
                <a:gd name="T108" fmla="*/ 38 w 122"/>
                <a:gd name="T109" fmla="*/ 112 h 336"/>
                <a:gd name="T110" fmla="*/ 26 w 122"/>
                <a:gd name="T111" fmla="*/ 139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2" h="336">
                  <a:moveTo>
                    <a:pt x="23" y="159"/>
                  </a:moveTo>
                  <a:lnTo>
                    <a:pt x="21" y="161"/>
                  </a:lnTo>
                  <a:lnTo>
                    <a:pt x="18" y="162"/>
                  </a:lnTo>
                  <a:lnTo>
                    <a:pt x="17" y="163"/>
                  </a:lnTo>
                  <a:lnTo>
                    <a:pt x="9" y="172"/>
                  </a:lnTo>
                  <a:lnTo>
                    <a:pt x="7" y="175"/>
                  </a:lnTo>
                  <a:lnTo>
                    <a:pt x="7" y="176"/>
                  </a:lnTo>
                  <a:lnTo>
                    <a:pt x="8" y="179"/>
                  </a:lnTo>
                  <a:lnTo>
                    <a:pt x="8" y="180"/>
                  </a:lnTo>
                  <a:lnTo>
                    <a:pt x="4" y="184"/>
                  </a:lnTo>
                  <a:lnTo>
                    <a:pt x="1" y="186"/>
                  </a:lnTo>
                  <a:lnTo>
                    <a:pt x="0" y="187"/>
                  </a:lnTo>
                  <a:lnTo>
                    <a:pt x="0" y="190"/>
                  </a:lnTo>
                  <a:lnTo>
                    <a:pt x="3" y="199"/>
                  </a:lnTo>
                  <a:lnTo>
                    <a:pt x="6" y="207"/>
                  </a:lnTo>
                  <a:lnTo>
                    <a:pt x="9" y="214"/>
                  </a:lnTo>
                  <a:lnTo>
                    <a:pt x="12" y="224"/>
                  </a:lnTo>
                  <a:lnTo>
                    <a:pt x="17" y="237"/>
                  </a:lnTo>
                  <a:lnTo>
                    <a:pt x="19" y="243"/>
                  </a:lnTo>
                  <a:lnTo>
                    <a:pt x="19" y="247"/>
                  </a:lnTo>
                  <a:lnTo>
                    <a:pt x="20" y="249"/>
                  </a:lnTo>
                  <a:lnTo>
                    <a:pt x="21" y="250"/>
                  </a:lnTo>
                  <a:lnTo>
                    <a:pt x="21" y="251"/>
                  </a:lnTo>
                  <a:lnTo>
                    <a:pt x="21" y="252"/>
                  </a:lnTo>
                  <a:lnTo>
                    <a:pt x="21" y="255"/>
                  </a:lnTo>
                  <a:lnTo>
                    <a:pt x="21" y="256"/>
                  </a:lnTo>
                  <a:lnTo>
                    <a:pt x="21" y="257"/>
                  </a:lnTo>
                  <a:lnTo>
                    <a:pt x="21" y="258"/>
                  </a:lnTo>
                  <a:lnTo>
                    <a:pt x="25" y="261"/>
                  </a:lnTo>
                  <a:lnTo>
                    <a:pt x="25" y="263"/>
                  </a:lnTo>
                  <a:lnTo>
                    <a:pt x="28" y="270"/>
                  </a:lnTo>
                  <a:lnTo>
                    <a:pt x="33" y="282"/>
                  </a:lnTo>
                  <a:lnTo>
                    <a:pt x="36" y="291"/>
                  </a:lnTo>
                  <a:lnTo>
                    <a:pt x="36" y="292"/>
                  </a:lnTo>
                  <a:lnTo>
                    <a:pt x="36" y="293"/>
                  </a:lnTo>
                  <a:lnTo>
                    <a:pt x="37" y="298"/>
                  </a:lnTo>
                  <a:lnTo>
                    <a:pt x="40" y="306"/>
                  </a:lnTo>
                  <a:lnTo>
                    <a:pt x="42" y="315"/>
                  </a:lnTo>
                  <a:lnTo>
                    <a:pt x="44" y="324"/>
                  </a:lnTo>
                  <a:lnTo>
                    <a:pt x="44" y="329"/>
                  </a:lnTo>
                  <a:lnTo>
                    <a:pt x="45" y="332"/>
                  </a:lnTo>
                  <a:lnTo>
                    <a:pt x="47" y="335"/>
                  </a:lnTo>
                  <a:lnTo>
                    <a:pt x="48" y="336"/>
                  </a:lnTo>
                  <a:lnTo>
                    <a:pt x="48" y="336"/>
                  </a:lnTo>
                  <a:lnTo>
                    <a:pt x="49" y="336"/>
                  </a:lnTo>
                  <a:lnTo>
                    <a:pt x="49" y="335"/>
                  </a:lnTo>
                  <a:lnTo>
                    <a:pt x="49" y="335"/>
                  </a:lnTo>
                  <a:lnTo>
                    <a:pt x="50" y="334"/>
                  </a:lnTo>
                  <a:lnTo>
                    <a:pt x="52" y="333"/>
                  </a:lnTo>
                  <a:lnTo>
                    <a:pt x="52" y="332"/>
                  </a:lnTo>
                  <a:lnTo>
                    <a:pt x="53" y="330"/>
                  </a:lnTo>
                  <a:lnTo>
                    <a:pt x="53" y="328"/>
                  </a:lnTo>
                  <a:lnTo>
                    <a:pt x="54" y="326"/>
                  </a:lnTo>
                  <a:lnTo>
                    <a:pt x="55" y="325"/>
                  </a:lnTo>
                  <a:lnTo>
                    <a:pt x="56" y="323"/>
                  </a:lnTo>
                  <a:lnTo>
                    <a:pt x="56" y="318"/>
                  </a:lnTo>
                  <a:lnTo>
                    <a:pt x="56" y="316"/>
                  </a:lnTo>
                  <a:lnTo>
                    <a:pt x="60" y="306"/>
                  </a:lnTo>
                  <a:lnTo>
                    <a:pt x="60" y="304"/>
                  </a:lnTo>
                  <a:lnTo>
                    <a:pt x="60" y="299"/>
                  </a:lnTo>
                  <a:lnTo>
                    <a:pt x="61" y="296"/>
                  </a:lnTo>
                  <a:lnTo>
                    <a:pt x="61" y="296"/>
                  </a:lnTo>
                  <a:lnTo>
                    <a:pt x="62" y="295"/>
                  </a:lnTo>
                  <a:lnTo>
                    <a:pt x="62" y="293"/>
                  </a:lnTo>
                  <a:lnTo>
                    <a:pt x="63" y="289"/>
                  </a:lnTo>
                  <a:lnTo>
                    <a:pt x="65" y="285"/>
                  </a:lnTo>
                  <a:lnTo>
                    <a:pt x="66" y="282"/>
                  </a:lnTo>
                  <a:lnTo>
                    <a:pt x="66" y="280"/>
                  </a:lnTo>
                  <a:lnTo>
                    <a:pt x="64" y="274"/>
                  </a:lnTo>
                  <a:lnTo>
                    <a:pt x="64" y="272"/>
                  </a:lnTo>
                  <a:lnTo>
                    <a:pt x="65" y="270"/>
                  </a:lnTo>
                  <a:lnTo>
                    <a:pt x="66" y="265"/>
                  </a:lnTo>
                  <a:lnTo>
                    <a:pt x="66" y="264"/>
                  </a:lnTo>
                  <a:lnTo>
                    <a:pt x="67" y="264"/>
                  </a:lnTo>
                  <a:lnTo>
                    <a:pt x="67" y="262"/>
                  </a:lnTo>
                  <a:lnTo>
                    <a:pt x="68" y="261"/>
                  </a:lnTo>
                  <a:lnTo>
                    <a:pt x="67" y="261"/>
                  </a:lnTo>
                  <a:lnTo>
                    <a:pt x="66" y="259"/>
                  </a:lnTo>
                  <a:lnTo>
                    <a:pt x="66" y="258"/>
                  </a:lnTo>
                  <a:lnTo>
                    <a:pt x="66" y="256"/>
                  </a:lnTo>
                  <a:lnTo>
                    <a:pt x="67" y="252"/>
                  </a:lnTo>
                  <a:lnTo>
                    <a:pt x="68" y="250"/>
                  </a:lnTo>
                  <a:lnTo>
                    <a:pt x="71" y="240"/>
                  </a:lnTo>
                  <a:lnTo>
                    <a:pt x="76" y="231"/>
                  </a:lnTo>
                  <a:lnTo>
                    <a:pt x="76" y="228"/>
                  </a:lnTo>
                  <a:lnTo>
                    <a:pt x="77" y="226"/>
                  </a:lnTo>
                  <a:lnTo>
                    <a:pt x="77" y="225"/>
                  </a:lnTo>
                  <a:lnTo>
                    <a:pt x="78" y="224"/>
                  </a:lnTo>
                  <a:lnTo>
                    <a:pt x="78" y="223"/>
                  </a:lnTo>
                  <a:lnTo>
                    <a:pt x="79" y="222"/>
                  </a:lnTo>
                  <a:lnTo>
                    <a:pt x="79" y="221"/>
                  </a:lnTo>
                  <a:lnTo>
                    <a:pt x="79" y="219"/>
                  </a:lnTo>
                  <a:lnTo>
                    <a:pt x="79" y="218"/>
                  </a:lnTo>
                  <a:lnTo>
                    <a:pt x="80" y="216"/>
                  </a:lnTo>
                  <a:lnTo>
                    <a:pt x="81" y="214"/>
                  </a:lnTo>
                  <a:lnTo>
                    <a:pt x="82" y="213"/>
                  </a:lnTo>
                  <a:lnTo>
                    <a:pt x="84" y="211"/>
                  </a:lnTo>
                  <a:lnTo>
                    <a:pt x="85" y="209"/>
                  </a:lnTo>
                  <a:lnTo>
                    <a:pt x="85" y="207"/>
                  </a:lnTo>
                  <a:lnTo>
                    <a:pt x="85" y="204"/>
                  </a:lnTo>
                  <a:lnTo>
                    <a:pt x="88" y="197"/>
                  </a:lnTo>
                  <a:lnTo>
                    <a:pt x="88" y="194"/>
                  </a:lnTo>
                  <a:lnTo>
                    <a:pt x="88" y="193"/>
                  </a:lnTo>
                  <a:lnTo>
                    <a:pt x="87" y="190"/>
                  </a:lnTo>
                  <a:lnTo>
                    <a:pt x="86" y="188"/>
                  </a:lnTo>
                  <a:lnTo>
                    <a:pt x="86" y="186"/>
                  </a:lnTo>
                  <a:lnTo>
                    <a:pt x="85" y="184"/>
                  </a:lnTo>
                  <a:lnTo>
                    <a:pt x="86" y="181"/>
                  </a:lnTo>
                  <a:lnTo>
                    <a:pt x="87" y="179"/>
                  </a:lnTo>
                  <a:lnTo>
                    <a:pt x="87" y="178"/>
                  </a:lnTo>
                  <a:lnTo>
                    <a:pt x="87" y="177"/>
                  </a:lnTo>
                  <a:lnTo>
                    <a:pt x="88" y="175"/>
                  </a:lnTo>
                  <a:lnTo>
                    <a:pt x="89" y="171"/>
                  </a:lnTo>
                  <a:lnTo>
                    <a:pt x="89" y="170"/>
                  </a:lnTo>
                  <a:lnTo>
                    <a:pt x="90" y="169"/>
                  </a:lnTo>
                  <a:lnTo>
                    <a:pt x="90" y="163"/>
                  </a:lnTo>
                  <a:lnTo>
                    <a:pt x="85" y="163"/>
                  </a:lnTo>
                  <a:lnTo>
                    <a:pt x="81" y="166"/>
                  </a:lnTo>
                  <a:lnTo>
                    <a:pt x="72" y="173"/>
                  </a:lnTo>
                  <a:lnTo>
                    <a:pt x="68" y="175"/>
                  </a:lnTo>
                  <a:lnTo>
                    <a:pt x="59" y="175"/>
                  </a:lnTo>
                  <a:lnTo>
                    <a:pt x="55" y="175"/>
                  </a:lnTo>
                  <a:lnTo>
                    <a:pt x="52" y="176"/>
                  </a:lnTo>
                  <a:lnTo>
                    <a:pt x="50" y="176"/>
                  </a:lnTo>
                  <a:lnTo>
                    <a:pt x="48" y="176"/>
                  </a:lnTo>
                  <a:lnTo>
                    <a:pt x="47" y="175"/>
                  </a:lnTo>
                  <a:lnTo>
                    <a:pt x="46" y="171"/>
                  </a:lnTo>
                  <a:lnTo>
                    <a:pt x="47" y="169"/>
                  </a:lnTo>
                  <a:lnTo>
                    <a:pt x="50" y="162"/>
                  </a:lnTo>
                  <a:lnTo>
                    <a:pt x="51" y="160"/>
                  </a:lnTo>
                  <a:lnTo>
                    <a:pt x="51" y="157"/>
                  </a:lnTo>
                  <a:lnTo>
                    <a:pt x="51" y="155"/>
                  </a:lnTo>
                  <a:lnTo>
                    <a:pt x="52" y="154"/>
                  </a:lnTo>
                  <a:lnTo>
                    <a:pt x="53" y="153"/>
                  </a:lnTo>
                  <a:lnTo>
                    <a:pt x="54" y="151"/>
                  </a:lnTo>
                  <a:lnTo>
                    <a:pt x="61" y="147"/>
                  </a:lnTo>
                  <a:lnTo>
                    <a:pt x="64" y="145"/>
                  </a:lnTo>
                  <a:lnTo>
                    <a:pt x="64" y="143"/>
                  </a:lnTo>
                  <a:lnTo>
                    <a:pt x="64" y="142"/>
                  </a:lnTo>
                  <a:lnTo>
                    <a:pt x="66" y="141"/>
                  </a:lnTo>
                  <a:lnTo>
                    <a:pt x="67" y="142"/>
                  </a:lnTo>
                  <a:lnTo>
                    <a:pt x="68" y="142"/>
                  </a:lnTo>
                  <a:lnTo>
                    <a:pt x="69" y="143"/>
                  </a:lnTo>
                  <a:lnTo>
                    <a:pt x="71" y="143"/>
                  </a:lnTo>
                  <a:lnTo>
                    <a:pt x="72" y="144"/>
                  </a:lnTo>
                  <a:lnTo>
                    <a:pt x="72" y="143"/>
                  </a:lnTo>
                  <a:lnTo>
                    <a:pt x="73" y="144"/>
                  </a:lnTo>
                  <a:lnTo>
                    <a:pt x="74" y="144"/>
                  </a:lnTo>
                  <a:lnTo>
                    <a:pt x="74" y="143"/>
                  </a:lnTo>
                  <a:lnTo>
                    <a:pt x="75" y="141"/>
                  </a:lnTo>
                  <a:lnTo>
                    <a:pt x="75" y="140"/>
                  </a:lnTo>
                  <a:lnTo>
                    <a:pt x="75" y="139"/>
                  </a:lnTo>
                  <a:lnTo>
                    <a:pt x="75" y="139"/>
                  </a:lnTo>
                  <a:lnTo>
                    <a:pt x="75" y="138"/>
                  </a:lnTo>
                  <a:lnTo>
                    <a:pt x="75" y="137"/>
                  </a:lnTo>
                  <a:lnTo>
                    <a:pt x="75" y="136"/>
                  </a:lnTo>
                  <a:lnTo>
                    <a:pt x="75" y="135"/>
                  </a:lnTo>
                  <a:lnTo>
                    <a:pt x="75" y="134"/>
                  </a:lnTo>
                  <a:lnTo>
                    <a:pt x="76" y="133"/>
                  </a:lnTo>
                  <a:lnTo>
                    <a:pt x="75" y="133"/>
                  </a:lnTo>
                  <a:lnTo>
                    <a:pt x="74" y="133"/>
                  </a:lnTo>
                  <a:lnTo>
                    <a:pt x="75" y="132"/>
                  </a:lnTo>
                  <a:lnTo>
                    <a:pt x="74" y="132"/>
                  </a:lnTo>
                  <a:lnTo>
                    <a:pt x="73" y="132"/>
                  </a:lnTo>
                  <a:lnTo>
                    <a:pt x="72" y="132"/>
                  </a:lnTo>
                  <a:lnTo>
                    <a:pt x="72" y="131"/>
                  </a:lnTo>
                  <a:lnTo>
                    <a:pt x="72" y="131"/>
                  </a:lnTo>
                  <a:lnTo>
                    <a:pt x="72" y="130"/>
                  </a:lnTo>
                  <a:lnTo>
                    <a:pt x="72" y="129"/>
                  </a:lnTo>
                  <a:lnTo>
                    <a:pt x="71" y="130"/>
                  </a:lnTo>
                  <a:lnTo>
                    <a:pt x="72" y="131"/>
                  </a:lnTo>
                  <a:lnTo>
                    <a:pt x="72" y="131"/>
                  </a:lnTo>
                  <a:lnTo>
                    <a:pt x="72" y="132"/>
                  </a:lnTo>
                  <a:lnTo>
                    <a:pt x="72" y="133"/>
                  </a:lnTo>
                  <a:lnTo>
                    <a:pt x="72" y="134"/>
                  </a:lnTo>
                  <a:lnTo>
                    <a:pt x="71" y="133"/>
                  </a:lnTo>
                  <a:lnTo>
                    <a:pt x="70" y="133"/>
                  </a:lnTo>
                  <a:lnTo>
                    <a:pt x="69" y="134"/>
                  </a:lnTo>
                  <a:lnTo>
                    <a:pt x="70" y="134"/>
                  </a:lnTo>
                  <a:lnTo>
                    <a:pt x="70" y="135"/>
                  </a:lnTo>
                  <a:lnTo>
                    <a:pt x="69" y="135"/>
                  </a:lnTo>
                  <a:lnTo>
                    <a:pt x="65" y="134"/>
                  </a:lnTo>
                  <a:lnTo>
                    <a:pt x="64" y="133"/>
                  </a:lnTo>
                  <a:lnTo>
                    <a:pt x="64" y="133"/>
                  </a:lnTo>
                  <a:lnTo>
                    <a:pt x="64" y="133"/>
                  </a:lnTo>
                  <a:lnTo>
                    <a:pt x="63" y="132"/>
                  </a:lnTo>
                  <a:lnTo>
                    <a:pt x="62" y="131"/>
                  </a:lnTo>
                  <a:lnTo>
                    <a:pt x="61" y="131"/>
                  </a:lnTo>
                  <a:lnTo>
                    <a:pt x="60" y="131"/>
                  </a:lnTo>
                  <a:lnTo>
                    <a:pt x="59" y="132"/>
                  </a:lnTo>
                  <a:lnTo>
                    <a:pt x="58" y="132"/>
                  </a:lnTo>
                  <a:lnTo>
                    <a:pt x="57" y="133"/>
                  </a:lnTo>
                  <a:lnTo>
                    <a:pt x="56" y="133"/>
                  </a:lnTo>
                  <a:lnTo>
                    <a:pt x="55" y="133"/>
                  </a:lnTo>
                  <a:lnTo>
                    <a:pt x="54" y="132"/>
                  </a:lnTo>
                  <a:lnTo>
                    <a:pt x="55" y="132"/>
                  </a:lnTo>
                  <a:lnTo>
                    <a:pt x="56" y="132"/>
                  </a:lnTo>
                  <a:lnTo>
                    <a:pt x="56" y="131"/>
                  </a:lnTo>
                  <a:lnTo>
                    <a:pt x="56" y="131"/>
                  </a:lnTo>
                  <a:lnTo>
                    <a:pt x="58" y="131"/>
                  </a:lnTo>
                  <a:lnTo>
                    <a:pt x="59" y="127"/>
                  </a:lnTo>
                  <a:lnTo>
                    <a:pt x="58" y="125"/>
                  </a:lnTo>
                  <a:lnTo>
                    <a:pt x="57" y="125"/>
                  </a:lnTo>
                  <a:lnTo>
                    <a:pt x="56" y="124"/>
                  </a:lnTo>
                  <a:lnTo>
                    <a:pt x="56" y="123"/>
                  </a:lnTo>
                  <a:lnTo>
                    <a:pt x="56" y="123"/>
                  </a:lnTo>
                  <a:lnTo>
                    <a:pt x="55" y="122"/>
                  </a:lnTo>
                  <a:lnTo>
                    <a:pt x="56" y="120"/>
                  </a:lnTo>
                  <a:lnTo>
                    <a:pt x="56" y="119"/>
                  </a:lnTo>
                  <a:lnTo>
                    <a:pt x="56" y="117"/>
                  </a:lnTo>
                  <a:lnTo>
                    <a:pt x="56" y="116"/>
                  </a:lnTo>
                  <a:lnTo>
                    <a:pt x="55" y="111"/>
                  </a:lnTo>
                  <a:lnTo>
                    <a:pt x="55" y="107"/>
                  </a:lnTo>
                  <a:lnTo>
                    <a:pt x="54" y="106"/>
                  </a:lnTo>
                  <a:lnTo>
                    <a:pt x="53" y="103"/>
                  </a:lnTo>
                  <a:lnTo>
                    <a:pt x="53" y="102"/>
                  </a:lnTo>
                  <a:lnTo>
                    <a:pt x="53" y="100"/>
                  </a:lnTo>
                  <a:lnTo>
                    <a:pt x="56" y="98"/>
                  </a:lnTo>
                  <a:lnTo>
                    <a:pt x="56" y="97"/>
                  </a:lnTo>
                  <a:lnTo>
                    <a:pt x="56" y="96"/>
                  </a:lnTo>
                  <a:lnTo>
                    <a:pt x="56" y="94"/>
                  </a:lnTo>
                  <a:lnTo>
                    <a:pt x="56" y="93"/>
                  </a:lnTo>
                  <a:lnTo>
                    <a:pt x="56" y="92"/>
                  </a:lnTo>
                  <a:lnTo>
                    <a:pt x="56" y="90"/>
                  </a:lnTo>
                  <a:lnTo>
                    <a:pt x="56" y="89"/>
                  </a:lnTo>
                  <a:lnTo>
                    <a:pt x="56" y="89"/>
                  </a:lnTo>
                  <a:lnTo>
                    <a:pt x="57" y="89"/>
                  </a:lnTo>
                  <a:lnTo>
                    <a:pt x="57" y="88"/>
                  </a:lnTo>
                  <a:lnTo>
                    <a:pt x="58" y="86"/>
                  </a:lnTo>
                  <a:lnTo>
                    <a:pt x="58" y="85"/>
                  </a:lnTo>
                  <a:lnTo>
                    <a:pt x="59" y="80"/>
                  </a:lnTo>
                  <a:lnTo>
                    <a:pt x="61" y="77"/>
                  </a:lnTo>
                  <a:lnTo>
                    <a:pt x="63" y="76"/>
                  </a:lnTo>
                  <a:lnTo>
                    <a:pt x="64" y="75"/>
                  </a:lnTo>
                  <a:lnTo>
                    <a:pt x="67" y="74"/>
                  </a:lnTo>
                  <a:lnTo>
                    <a:pt x="69" y="71"/>
                  </a:lnTo>
                  <a:lnTo>
                    <a:pt x="70" y="70"/>
                  </a:lnTo>
                  <a:lnTo>
                    <a:pt x="72" y="70"/>
                  </a:lnTo>
                  <a:lnTo>
                    <a:pt x="72" y="71"/>
                  </a:lnTo>
                  <a:lnTo>
                    <a:pt x="75" y="73"/>
                  </a:lnTo>
                  <a:lnTo>
                    <a:pt x="76" y="73"/>
                  </a:lnTo>
                  <a:lnTo>
                    <a:pt x="81" y="73"/>
                  </a:lnTo>
                  <a:lnTo>
                    <a:pt x="83" y="73"/>
                  </a:lnTo>
                  <a:lnTo>
                    <a:pt x="85" y="75"/>
                  </a:lnTo>
                  <a:lnTo>
                    <a:pt x="86" y="76"/>
                  </a:lnTo>
                  <a:lnTo>
                    <a:pt x="86" y="80"/>
                  </a:lnTo>
                  <a:lnTo>
                    <a:pt x="86" y="82"/>
                  </a:lnTo>
                  <a:lnTo>
                    <a:pt x="87" y="83"/>
                  </a:lnTo>
                  <a:lnTo>
                    <a:pt x="89" y="83"/>
                  </a:lnTo>
                  <a:lnTo>
                    <a:pt x="92" y="83"/>
                  </a:lnTo>
                  <a:lnTo>
                    <a:pt x="97" y="84"/>
                  </a:lnTo>
                  <a:lnTo>
                    <a:pt x="97" y="84"/>
                  </a:lnTo>
                  <a:lnTo>
                    <a:pt x="96" y="83"/>
                  </a:lnTo>
                  <a:lnTo>
                    <a:pt x="97" y="83"/>
                  </a:lnTo>
                  <a:lnTo>
                    <a:pt x="97" y="82"/>
                  </a:lnTo>
                  <a:lnTo>
                    <a:pt x="97" y="81"/>
                  </a:lnTo>
                  <a:lnTo>
                    <a:pt x="97" y="80"/>
                  </a:lnTo>
                  <a:lnTo>
                    <a:pt x="98" y="79"/>
                  </a:lnTo>
                  <a:lnTo>
                    <a:pt x="97" y="78"/>
                  </a:lnTo>
                  <a:lnTo>
                    <a:pt x="98" y="78"/>
                  </a:lnTo>
                  <a:lnTo>
                    <a:pt x="99" y="78"/>
                  </a:lnTo>
                  <a:lnTo>
                    <a:pt x="99" y="77"/>
                  </a:lnTo>
                  <a:lnTo>
                    <a:pt x="98" y="77"/>
                  </a:lnTo>
                  <a:lnTo>
                    <a:pt x="97" y="76"/>
                  </a:lnTo>
                  <a:lnTo>
                    <a:pt x="98" y="76"/>
                  </a:lnTo>
                  <a:lnTo>
                    <a:pt x="98" y="76"/>
                  </a:lnTo>
                  <a:lnTo>
                    <a:pt x="98" y="75"/>
                  </a:lnTo>
                  <a:lnTo>
                    <a:pt x="99" y="75"/>
                  </a:lnTo>
                  <a:lnTo>
                    <a:pt x="98" y="74"/>
                  </a:lnTo>
                  <a:lnTo>
                    <a:pt x="98" y="73"/>
                  </a:lnTo>
                  <a:lnTo>
                    <a:pt x="98" y="72"/>
                  </a:lnTo>
                  <a:lnTo>
                    <a:pt x="97" y="72"/>
                  </a:lnTo>
                  <a:lnTo>
                    <a:pt x="98" y="72"/>
                  </a:lnTo>
                  <a:lnTo>
                    <a:pt x="98" y="71"/>
                  </a:lnTo>
                  <a:lnTo>
                    <a:pt x="97" y="69"/>
                  </a:lnTo>
                  <a:lnTo>
                    <a:pt x="98" y="70"/>
                  </a:lnTo>
                  <a:lnTo>
                    <a:pt x="98" y="68"/>
                  </a:lnTo>
                  <a:lnTo>
                    <a:pt x="99" y="68"/>
                  </a:lnTo>
                  <a:lnTo>
                    <a:pt x="99" y="68"/>
                  </a:lnTo>
                  <a:lnTo>
                    <a:pt x="99" y="66"/>
                  </a:lnTo>
                  <a:lnTo>
                    <a:pt x="98" y="65"/>
                  </a:lnTo>
                  <a:lnTo>
                    <a:pt x="98" y="64"/>
                  </a:lnTo>
                  <a:lnTo>
                    <a:pt x="99" y="64"/>
                  </a:lnTo>
                  <a:lnTo>
                    <a:pt x="98" y="63"/>
                  </a:lnTo>
                  <a:lnTo>
                    <a:pt x="98" y="62"/>
                  </a:lnTo>
                  <a:lnTo>
                    <a:pt x="98" y="61"/>
                  </a:lnTo>
                  <a:lnTo>
                    <a:pt x="99" y="60"/>
                  </a:lnTo>
                  <a:lnTo>
                    <a:pt x="100" y="60"/>
                  </a:lnTo>
                  <a:lnTo>
                    <a:pt x="102" y="58"/>
                  </a:lnTo>
                  <a:lnTo>
                    <a:pt x="103" y="59"/>
                  </a:lnTo>
                  <a:lnTo>
                    <a:pt x="104" y="59"/>
                  </a:lnTo>
                  <a:lnTo>
                    <a:pt x="105" y="58"/>
                  </a:lnTo>
                  <a:lnTo>
                    <a:pt x="107" y="55"/>
                  </a:lnTo>
                  <a:lnTo>
                    <a:pt x="111" y="53"/>
                  </a:lnTo>
                  <a:lnTo>
                    <a:pt x="112" y="53"/>
                  </a:lnTo>
                  <a:lnTo>
                    <a:pt x="114" y="49"/>
                  </a:lnTo>
                  <a:lnTo>
                    <a:pt x="118" y="45"/>
                  </a:lnTo>
                  <a:lnTo>
                    <a:pt x="118" y="44"/>
                  </a:lnTo>
                  <a:lnTo>
                    <a:pt x="118" y="42"/>
                  </a:lnTo>
                  <a:lnTo>
                    <a:pt x="119" y="39"/>
                  </a:lnTo>
                  <a:lnTo>
                    <a:pt x="120" y="37"/>
                  </a:lnTo>
                  <a:lnTo>
                    <a:pt x="121" y="37"/>
                  </a:lnTo>
                  <a:lnTo>
                    <a:pt x="122" y="35"/>
                  </a:lnTo>
                  <a:lnTo>
                    <a:pt x="120" y="32"/>
                  </a:lnTo>
                  <a:lnTo>
                    <a:pt x="120" y="30"/>
                  </a:lnTo>
                  <a:lnTo>
                    <a:pt x="119" y="22"/>
                  </a:lnTo>
                  <a:lnTo>
                    <a:pt x="119" y="21"/>
                  </a:lnTo>
                  <a:lnTo>
                    <a:pt x="117" y="21"/>
                  </a:lnTo>
                  <a:lnTo>
                    <a:pt x="117" y="19"/>
                  </a:lnTo>
                  <a:lnTo>
                    <a:pt x="118" y="17"/>
                  </a:lnTo>
                  <a:lnTo>
                    <a:pt x="118" y="15"/>
                  </a:lnTo>
                  <a:lnTo>
                    <a:pt x="118" y="13"/>
                  </a:lnTo>
                  <a:lnTo>
                    <a:pt x="116" y="12"/>
                  </a:lnTo>
                  <a:lnTo>
                    <a:pt x="116" y="7"/>
                  </a:lnTo>
                  <a:lnTo>
                    <a:pt x="113" y="5"/>
                  </a:lnTo>
                  <a:lnTo>
                    <a:pt x="116" y="2"/>
                  </a:lnTo>
                  <a:lnTo>
                    <a:pt x="112" y="0"/>
                  </a:lnTo>
                  <a:lnTo>
                    <a:pt x="111" y="1"/>
                  </a:lnTo>
                  <a:lnTo>
                    <a:pt x="110" y="1"/>
                  </a:lnTo>
                  <a:lnTo>
                    <a:pt x="109" y="1"/>
                  </a:lnTo>
                  <a:lnTo>
                    <a:pt x="108" y="1"/>
                  </a:lnTo>
                  <a:lnTo>
                    <a:pt x="105" y="5"/>
                  </a:lnTo>
                  <a:lnTo>
                    <a:pt x="105" y="5"/>
                  </a:lnTo>
                  <a:lnTo>
                    <a:pt x="103" y="5"/>
                  </a:lnTo>
                  <a:lnTo>
                    <a:pt x="103" y="5"/>
                  </a:lnTo>
                  <a:lnTo>
                    <a:pt x="103" y="6"/>
                  </a:lnTo>
                  <a:lnTo>
                    <a:pt x="101" y="8"/>
                  </a:lnTo>
                  <a:lnTo>
                    <a:pt x="100" y="7"/>
                  </a:lnTo>
                  <a:lnTo>
                    <a:pt x="98" y="5"/>
                  </a:lnTo>
                  <a:lnTo>
                    <a:pt x="97" y="5"/>
                  </a:lnTo>
                  <a:lnTo>
                    <a:pt x="96" y="5"/>
                  </a:lnTo>
                  <a:lnTo>
                    <a:pt x="96" y="6"/>
                  </a:lnTo>
                  <a:lnTo>
                    <a:pt x="95" y="8"/>
                  </a:lnTo>
                  <a:lnTo>
                    <a:pt x="95" y="10"/>
                  </a:lnTo>
                  <a:lnTo>
                    <a:pt x="95" y="14"/>
                  </a:lnTo>
                  <a:lnTo>
                    <a:pt x="94" y="17"/>
                  </a:lnTo>
                  <a:lnTo>
                    <a:pt x="94" y="19"/>
                  </a:lnTo>
                  <a:lnTo>
                    <a:pt x="92" y="21"/>
                  </a:lnTo>
                  <a:lnTo>
                    <a:pt x="92" y="22"/>
                  </a:lnTo>
                  <a:lnTo>
                    <a:pt x="89" y="22"/>
                  </a:lnTo>
                  <a:lnTo>
                    <a:pt x="86" y="24"/>
                  </a:lnTo>
                  <a:lnTo>
                    <a:pt x="82" y="25"/>
                  </a:lnTo>
                  <a:lnTo>
                    <a:pt x="81" y="25"/>
                  </a:lnTo>
                  <a:lnTo>
                    <a:pt x="80" y="24"/>
                  </a:lnTo>
                  <a:lnTo>
                    <a:pt x="79" y="23"/>
                  </a:lnTo>
                  <a:lnTo>
                    <a:pt x="79" y="22"/>
                  </a:lnTo>
                  <a:lnTo>
                    <a:pt x="78" y="21"/>
                  </a:lnTo>
                  <a:lnTo>
                    <a:pt x="77" y="21"/>
                  </a:lnTo>
                  <a:lnTo>
                    <a:pt x="76" y="21"/>
                  </a:lnTo>
                  <a:lnTo>
                    <a:pt x="73" y="22"/>
                  </a:lnTo>
                  <a:lnTo>
                    <a:pt x="72" y="22"/>
                  </a:lnTo>
                  <a:lnTo>
                    <a:pt x="72" y="21"/>
                  </a:lnTo>
                  <a:lnTo>
                    <a:pt x="71" y="22"/>
                  </a:lnTo>
                  <a:lnTo>
                    <a:pt x="70" y="22"/>
                  </a:lnTo>
                  <a:lnTo>
                    <a:pt x="64" y="22"/>
                  </a:lnTo>
                  <a:lnTo>
                    <a:pt x="64" y="22"/>
                  </a:lnTo>
                  <a:lnTo>
                    <a:pt x="64" y="23"/>
                  </a:lnTo>
                  <a:lnTo>
                    <a:pt x="64" y="23"/>
                  </a:lnTo>
                  <a:lnTo>
                    <a:pt x="64" y="24"/>
                  </a:lnTo>
                  <a:lnTo>
                    <a:pt x="64" y="26"/>
                  </a:lnTo>
                  <a:lnTo>
                    <a:pt x="64" y="27"/>
                  </a:lnTo>
                  <a:lnTo>
                    <a:pt x="62" y="29"/>
                  </a:lnTo>
                  <a:lnTo>
                    <a:pt x="62" y="36"/>
                  </a:lnTo>
                  <a:lnTo>
                    <a:pt x="61" y="37"/>
                  </a:lnTo>
                  <a:lnTo>
                    <a:pt x="62" y="37"/>
                  </a:lnTo>
                  <a:lnTo>
                    <a:pt x="62" y="38"/>
                  </a:lnTo>
                  <a:lnTo>
                    <a:pt x="62" y="39"/>
                  </a:lnTo>
                  <a:lnTo>
                    <a:pt x="61" y="42"/>
                  </a:lnTo>
                  <a:lnTo>
                    <a:pt x="61" y="43"/>
                  </a:lnTo>
                  <a:lnTo>
                    <a:pt x="58" y="45"/>
                  </a:lnTo>
                  <a:lnTo>
                    <a:pt x="57" y="45"/>
                  </a:lnTo>
                  <a:lnTo>
                    <a:pt x="56" y="45"/>
                  </a:lnTo>
                  <a:lnTo>
                    <a:pt x="55" y="45"/>
                  </a:lnTo>
                  <a:lnTo>
                    <a:pt x="54" y="45"/>
                  </a:lnTo>
                  <a:lnTo>
                    <a:pt x="53" y="45"/>
                  </a:lnTo>
                  <a:lnTo>
                    <a:pt x="52" y="47"/>
                  </a:lnTo>
                  <a:lnTo>
                    <a:pt x="51" y="54"/>
                  </a:lnTo>
                  <a:lnTo>
                    <a:pt x="49" y="61"/>
                  </a:lnTo>
                  <a:lnTo>
                    <a:pt x="50" y="63"/>
                  </a:lnTo>
                  <a:lnTo>
                    <a:pt x="49" y="64"/>
                  </a:lnTo>
                  <a:lnTo>
                    <a:pt x="49" y="68"/>
                  </a:lnTo>
                  <a:lnTo>
                    <a:pt x="48" y="68"/>
                  </a:lnTo>
                  <a:lnTo>
                    <a:pt x="46" y="81"/>
                  </a:lnTo>
                  <a:lnTo>
                    <a:pt x="43" y="93"/>
                  </a:lnTo>
                  <a:lnTo>
                    <a:pt x="38" y="112"/>
                  </a:lnTo>
                  <a:lnTo>
                    <a:pt x="37" y="113"/>
                  </a:lnTo>
                  <a:lnTo>
                    <a:pt x="37" y="115"/>
                  </a:lnTo>
                  <a:lnTo>
                    <a:pt x="34" y="123"/>
                  </a:lnTo>
                  <a:lnTo>
                    <a:pt x="33" y="125"/>
                  </a:lnTo>
                  <a:lnTo>
                    <a:pt x="31" y="130"/>
                  </a:lnTo>
                  <a:lnTo>
                    <a:pt x="26" y="139"/>
                  </a:lnTo>
                  <a:lnTo>
                    <a:pt x="26" y="139"/>
                  </a:lnTo>
                  <a:lnTo>
                    <a:pt x="20" y="152"/>
                  </a:lnTo>
                  <a:lnTo>
                    <a:pt x="18" y="154"/>
                  </a:lnTo>
                  <a:lnTo>
                    <a:pt x="17" y="155"/>
                  </a:lnTo>
                  <a:lnTo>
                    <a:pt x="20" y="157"/>
                  </a:lnTo>
                  <a:lnTo>
                    <a:pt x="23" y="15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1995">
              <a:extLst>
                <a:ext uri="{FF2B5EF4-FFF2-40B4-BE49-F238E27FC236}">
                  <a16:creationId xmlns:a16="http://schemas.microsoft.com/office/drawing/2014/main" id="{2CC20CB0-21F1-179C-2AD2-D56C7C99E3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7738" y="1654176"/>
              <a:ext cx="84138" cy="168275"/>
            </a:xfrm>
            <a:custGeom>
              <a:avLst/>
              <a:gdLst>
                <a:gd name="T0" fmla="*/ 47 w 53"/>
                <a:gd name="T1" fmla="*/ 77 h 106"/>
                <a:gd name="T2" fmla="*/ 50 w 53"/>
                <a:gd name="T3" fmla="*/ 64 h 106"/>
                <a:gd name="T4" fmla="*/ 49 w 53"/>
                <a:gd name="T5" fmla="*/ 56 h 106"/>
                <a:gd name="T6" fmla="*/ 50 w 53"/>
                <a:gd name="T7" fmla="*/ 54 h 106"/>
                <a:gd name="T8" fmla="*/ 50 w 53"/>
                <a:gd name="T9" fmla="*/ 52 h 106"/>
                <a:gd name="T10" fmla="*/ 49 w 53"/>
                <a:gd name="T11" fmla="*/ 47 h 106"/>
                <a:gd name="T12" fmla="*/ 50 w 53"/>
                <a:gd name="T13" fmla="*/ 41 h 106"/>
                <a:gd name="T14" fmla="*/ 51 w 53"/>
                <a:gd name="T15" fmla="*/ 37 h 106"/>
                <a:gd name="T16" fmla="*/ 51 w 53"/>
                <a:gd name="T17" fmla="*/ 35 h 106"/>
                <a:gd name="T18" fmla="*/ 51 w 53"/>
                <a:gd name="T19" fmla="*/ 31 h 106"/>
                <a:gd name="T20" fmla="*/ 52 w 53"/>
                <a:gd name="T21" fmla="*/ 27 h 106"/>
                <a:gd name="T22" fmla="*/ 52 w 53"/>
                <a:gd name="T23" fmla="*/ 25 h 106"/>
                <a:gd name="T24" fmla="*/ 52 w 53"/>
                <a:gd name="T25" fmla="*/ 21 h 106"/>
                <a:gd name="T26" fmla="*/ 51 w 53"/>
                <a:gd name="T27" fmla="*/ 16 h 106"/>
                <a:gd name="T28" fmla="*/ 52 w 53"/>
                <a:gd name="T29" fmla="*/ 16 h 106"/>
                <a:gd name="T30" fmla="*/ 51 w 53"/>
                <a:gd name="T31" fmla="*/ 14 h 106"/>
                <a:gd name="T32" fmla="*/ 43 w 53"/>
                <a:gd name="T33" fmla="*/ 13 h 106"/>
                <a:gd name="T34" fmla="*/ 40 w 53"/>
                <a:gd name="T35" fmla="*/ 10 h 106"/>
                <a:gd name="T36" fmla="*/ 37 w 53"/>
                <a:gd name="T37" fmla="*/ 3 h 106"/>
                <a:gd name="T38" fmla="*/ 29 w 53"/>
                <a:gd name="T39" fmla="*/ 3 h 106"/>
                <a:gd name="T40" fmla="*/ 24 w 53"/>
                <a:gd name="T41" fmla="*/ 0 h 106"/>
                <a:gd name="T42" fmla="*/ 18 w 53"/>
                <a:gd name="T43" fmla="*/ 5 h 106"/>
                <a:gd name="T44" fmla="*/ 13 w 53"/>
                <a:gd name="T45" fmla="*/ 10 h 106"/>
                <a:gd name="T46" fmla="*/ 11 w 53"/>
                <a:gd name="T47" fmla="*/ 18 h 106"/>
                <a:gd name="T48" fmla="*/ 10 w 53"/>
                <a:gd name="T49" fmla="*/ 19 h 106"/>
                <a:gd name="T50" fmla="*/ 10 w 53"/>
                <a:gd name="T51" fmla="*/ 23 h 106"/>
                <a:gd name="T52" fmla="*/ 10 w 53"/>
                <a:gd name="T53" fmla="*/ 27 h 106"/>
                <a:gd name="T54" fmla="*/ 7 w 53"/>
                <a:gd name="T55" fmla="*/ 32 h 106"/>
                <a:gd name="T56" fmla="*/ 9 w 53"/>
                <a:gd name="T57" fmla="*/ 37 h 106"/>
                <a:gd name="T58" fmla="*/ 10 w 53"/>
                <a:gd name="T59" fmla="*/ 47 h 106"/>
                <a:gd name="T60" fmla="*/ 9 w 53"/>
                <a:gd name="T61" fmla="*/ 52 h 106"/>
                <a:gd name="T62" fmla="*/ 10 w 53"/>
                <a:gd name="T63" fmla="*/ 54 h 106"/>
                <a:gd name="T64" fmla="*/ 13 w 53"/>
                <a:gd name="T65" fmla="*/ 57 h 106"/>
                <a:gd name="T66" fmla="*/ 10 w 53"/>
                <a:gd name="T67" fmla="*/ 61 h 106"/>
                <a:gd name="T68" fmla="*/ 8 w 53"/>
                <a:gd name="T69" fmla="*/ 62 h 106"/>
                <a:gd name="T70" fmla="*/ 11 w 53"/>
                <a:gd name="T71" fmla="*/ 63 h 106"/>
                <a:gd name="T72" fmla="*/ 14 w 53"/>
                <a:gd name="T73" fmla="*/ 61 h 106"/>
                <a:gd name="T74" fmla="*/ 17 w 53"/>
                <a:gd name="T75" fmla="*/ 62 h 106"/>
                <a:gd name="T76" fmla="*/ 18 w 53"/>
                <a:gd name="T77" fmla="*/ 63 h 106"/>
                <a:gd name="T78" fmla="*/ 24 w 53"/>
                <a:gd name="T79" fmla="*/ 65 h 106"/>
                <a:gd name="T80" fmla="*/ 24 w 53"/>
                <a:gd name="T81" fmla="*/ 63 h 106"/>
                <a:gd name="T82" fmla="*/ 26 w 53"/>
                <a:gd name="T83" fmla="*/ 63 h 106"/>
                <a:gd name="T84" fmla="*/ 26 w 53"/>
                <a:gd name="T85" fmla="*/ 61 h 106"/>
                <a:gd name="T86" fmla="*/ 26 w 53"/>
                <a:gd name="T87" fmla="*/ 60 h 106"/>
                <a:gd name="T88" fmla="*/ 26 w 53"/>
                <a:gd name="T89" fmla="*/ 62 h 106"/>
                <a:gd name="T90" fmla="*/ 29 w 53"/>
                <a:gd name="T91" fmla="*/ 62 h 106"/>
                <a:gd name="T92" fmla="*/ 30 w 53"/>
                <a:gd name="T93" fmla="*/ 63 h 106"/>
                <a:gd name="T94" fmla="*/ 29 w 53"/>
                <a:gd name="T95" fmla="*/ 66 h 106"/>
                <a:gd name="T96" fmla="*/ 29 w 53"/>
                <a:gd name="T97" fmla="*/ 69 h 106"/>
                <a:gd name="T98" fmla="*/ 29 w 53"/>
                <a:gd name="T99" fmla="*/ 71 h 106"/>
                <a:gd name="T100" fmla="*/ 27 w 53"/>
                <a:gd name="T101" fmla="*/ 74 h 106"/>
                <a:gd name="T102" fmla="*/ 25 w 53"/>
                <a:gd name="T103" fmla="*/ 73 h 106"/>
                <a:gd name="T104" fmla="*/ 21 w 53"/>
                <a:gd name="T105" fmla="*/ 72 h 106"/>
                <a:gd name="T106" fmla="*/ 18 w 53"/>
                <a:gd name="T107" fmla="*/ 73 h 106"/>
                <a:gd name="T108" fmla="*/ 8 w 53"/>
                <a:gd name="T109" fmla="*/ 81 h 106"/>
                <a:gd name="T110" fmla="*/ 5 w 53"/>
                <a:gd name="T111" fmla="*/ 85 h 106"/>
                <a:gd name="T112" fmla="*/ 4 w 53"/>
                <a:gd name="T113" fmla="*/ 92 h 106"/>
                <a:gd name="T114" fmla="*/ 1 w 53"/>
                <a:gd name="T115" fmla="*/ 105 h 106"/>
                <a:gd name="T116" fmla="*/ 6 w 53"/>
                <a:gd name="T117" fmla="*/ 106 h 106"/>
                <a:gd name="T118" fmla="*/ 22 w 53"/>
                <a:gd name="T119" fmla="*/ 105 h 106"/>
                <a:gd name="T120" fmla="*/ 39 w 53"/>
                <a:gd name="T121" fmla="*/ 93 h 106"/>
                <a:gd name="T122" fmla="*/ 44 w 53"/>
                <a:gd name="T123" fmla="*/ 8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3" h="106">
                  <a:moveTo>
                    <a:pt x="44" y="86"/>
                  </a:moveTo>
                  <a:lnTo>
                    <a:pt x="46" y="80"/>
                  </a:lnTo>
                  <a:lnTo>
                    <a:pt x="47" y="77"/>
                  </a:lnTo>
                  <a:lnTo>
                    <a:pt x="49" y="72"/>
                  </a:lnTo>
                  <a:lnTo>
                    <a:pt x="51" y="69"/>
                  </a:lnTo>
                  <a:lnTo>
                    <a:pt x="50" y="64"/>
                  </a:lnTo>
                  <a:lnTo>
                    <a:pt x="50" y="63"/>
                  </a:lnTo>
                  <a:lnTo>
                    <a:pt x="51" y="62"/>
                  </a:lnTo>
                  <a:lnTo>
                    <a:pt x="49" y="56"/>
                  </a:lnTo>
                  <a:lnTo>
                    <a:pt x="49" y="55"/>
                  </a:lnTo>
                  <a:lnTo>
                    <a:pt x="49" y="54"/>
                  </a:lnTo>
                  <a:lnTo>
                    <a:pt x="50" y="54"/>
                  </a:lnTo>
                  <a:lnTo>
                    <a:pt x="50" y="53"/>
                  </a:lnTo>
                  <a:lnTo>
                    <a:pt x="50" y="53"/>
                  </a:lnTo>
                  <a:lnTo>
                    <a:pt x="50" y="52"/>
                  </a:lnTo>
                  <a:lnTo>
                    <a:pt x="50" y="50"/>
                  </a:lnTo>
                  <a:lnTo>
                    <a:pt x="49" y="49"/>
                  </a:lnTo>
                  <a:lnTo>
                    <a:pt x="49" y="47"/>
                  </a:lnTo>
                  <a:lnTo>
                    <a:pt x="49" y="43"/>
                  </a:lnTo>
                  <a:lnTo>
                    <a:pt x="49" y="41"/>
                  </a:lnTo>
                  <a:lnTo>
                    <a:pt x="50" y="41"/>
                  </a:lnTo>
                  <a:lnTo>
                    <a:pt x="49" y="40"/>
                  </a:lnTo>
                  <a:lnTo>
                    <a:pt x="49" y="39"/>
                  </a:lnTo>
                  <a:lnTo>
                    <a:pt x="51" y="37"/>
                  </a:lnTo>
                  <a:lnTo>
                    <a:pt x="50" y="37"/>
                  </a:lnTo>
                  <a:lnTo>
                    <a:pt x="50" y="36"/>
                  </a:lnTo>
                  <a:lnTo>
                    <a:pt x="51" y="35"/>
                  </a:lnTo>
                  <a:lnTo>
                    <a:pt x="51" y="34"/>
                  </a:lnTo>
                  <a:lnTo>
                    <a:pt x="51" y="33"/>
                  </a:lnTo>
                  <a:lnTo>
                    <a:pt x="51" y="31"/>
                  </a:lnTo>
                  <a:lnTo>
                    <a:pt x="53" y="28"/>
                  </a:lnTo>
                  <a:lnTo>
                    <a:pt x="51" y="28"/>
                  </a:lnTo>
                  <a:lnTo>
                    <a:pt x="52" y="27"/>
                  </a:lnTo>
                  <a:lnTo>
                    <a:pt x="52" y="26"/>
                  </a:lnTo>
                  <a:lnTo>
                    <a:pt x="53" y="26"/>
                  </a:lnTo>
                  <a:lnTo>
                    <a:pt x="52" y="25"/>
                  </a:lnTo>
                  <a:lnTo>
                    <a:pt x="52" y="23"/>
                  </a:lnTo>
                  <a:lnTo>
                    <a:pt x="52" y="22"/>
                  </a:lnTo>
                  <a:lnTo>
                    <a:pt x="52" y="21"/>
                  </a:lnTo>
                  <a:lnTo>
                    <a:pt x="51" y="20"/>
                  </a:lnTo>
                  <a:lnTo>
                    <a:pt x="51" y="17"/>
                  </a:lnTo>
                  <a:lnTo>
                    <a:pt x="51" y="16"/>
                  </a:lnTo>
                  <a:lnTo>
                    <a:pt x="51" y="15"/>
                  </a:lnTo>
                  <a:lnTo>
                    <a:pt x="51" y="16"/>
                  </a:lnTo>
                  <a:lnTo>
                    <a:pt x="52" y="16"/>
                  </a:lnTo>
                  <a:lnTo>
                    <a:pt x="52" y="15"/>
                  </a:lnTo>
                  <a:lnTo>
                    <a:pt x="52" y="14"/>
                  </a:lnTo>
                  <a:lnTo>
                    <a:pt x="51" y="14"/>
                  </a:lnTo>
                  <a:lnTo>
                    <a:pt x="51" y="14"/>
                  </a:lnTo>
                  <a:lnTo>
                    <a:pt x="46" y="13"/>
                  </a:lnTo>
                  <a:lnTo>
                    <a:pt x="43" y="13"/>
                  </a:lnTo>
                  <a:lnTo>
                    <a:pt x="41" y="13"/>
                  </a:lnTo>
                  <a:lnTo>
                    <a:pt x="40" y="12"/>
                  </a:lnTo>
                  <a:lnTo>
                    <a:pt x="40" y="10"/>
                  </a:lnTo>
                  <a:lnTo>
                    <a:pt x="40" y="6"/>
                  </a:lnTo>
                  <a:lnTo>
                    <a:pt x="39" y="5"/>
                  </a:lnTo>
                  <a:lnTo>
                    <a:pt x="37" y="3"/>
                  </a:lnTo>
                  <a:lnTo>
                    <a:pt x="35" y="3"/>
                  </a:lnTo>
                  <a:lnTo>
                    <a:pt x="30" y="3"/>
                  </a:lnTo>
                  <a:lnTo>
                    <a:pt x="29" y="3"/>
                  </a:lnTo>
                  <a:lnTo>
                    <a:pt x="26" y="1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23" y="1"/>
                  </a:lnTo>
                  <a:lnTo>
                    <a:pt x="21" y="4"/>
                  </a:lnTo>
                  <a:lnTo>
                    <a:pt x="18" y="5"/>
                  </a:lnTo>
                  <a:lnTo>
                    <a:pt x="17" y="6"/>
                  </a:lnTo>
                  <a:lnTo>
                    <a:pt x="15" y="7"/>
                  </a:lnTo>
                  <a:lnTo>
                    <a:pt x="13" y="10"/>
                  </a:lnTo>
                  <a:lnTo>
                    <a:pt x="12" y="15"/>
                  </a:lnTo>
                  <a:lnTo>
                    <a:pt x="12" y="16"/>
                  </a:lnTo>
                  <a:lnTo>
                    <a:pt x="11" y="18"/>
                  </a:lnTo>
                  <a:lnTo>
                    <a:pt x="11" y="19"/>
                  </a:lnTo>
                  <a:lnTo>
                    <a:pt x="10" y="19"/>
                  </a:lnTo>
                  <a:lnTo>
                    <a:pt x="10" y="19"/>
                  </a:lnTo>
                  <a:lnTo>
                    <a:pt x="10" y="20"/>
                  </a:lnTo>
                  <a:lnTo>
                    <a:pt x="10" y="22"/>
                  </a:lnTo>
                  <a:lnTo>
                    <a:pt x="10" y="23"/>
                  </a:lnTo>
                  <a:lnTo>
                    <a:pt x="10" y="24"/>
                  </a:lnTo>
                  <a:lnTo>
                    <a:pt x="10" y="26"/>
                  </a:lnTo>
                  <a:lnTo>
                    <a:pt x="10" y="27"/>
                  </a:lnTo>
                  <a:lnTo>
                    <a:pt x="10" y="28"/>
                  </a:lnTo>
                  <a:lnTo>
                    <a:pt x="7" y="30"/>
                  </a:lnTo>
                  <a:lnTo>
                    <a:pt x="7" y="32"/>
                  </a:lnTo>
                  <a:lnTo>
                    <a:pt x="7" y="33"/>
                  </a:lnTo>
                  <a:lnTo>
                    <a:pt x="8" y="36"/>
                  </a:lnTo>
                  <a:lnTo>
                    <a:pt x="9" y="37"/>
                  </a:lnTo>
                  <a:lnTo>
                    <a:pt x="9" y="41"/>
                  </a:lnTo>
                  <a:lnTo>
                    <a:pt x="10" y="46"/>
                  </a:lnTo>
                  <a:lnTo>
                    <a:pt x="10" y="47"/>
                  </a:lnTo>
                  <a:lnTo>
                    <a:pt x="10" y="49"/>
                  </a:lnTo>
                  <a:lnTo>
                    <a:pt x="10" y="50"/>
                  </a:lnTo>
                  <a:lnTo>
                    <a:pt x="9" y="52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4"/>
                  </a:lnTo>
                  <a:lnTo>
                    <a:pt x="11" y="55"/>
                  </a:lnTo>
                  <a:lnTo>
                    <a:pt x="12" y="55"/>
                  </a:lnTo>
                  <a:lnTo>
                    <a:pt x="13" y="57"/>
                  </a:lnTo>
                  <a:lnTo>
                    <a:pt x="12" y="61"/>
                  </a:lnTo>
                  <a:lnTo>
                    <a:pt x="10" y="61"/>
                  </a:lnTo>
                  <a:lnTo>
                    <a:pt x="10" y="61"/>
                  </a:lnTo>
                  <a:lnTo>
                    <a:pt x="10" y="62"/>
                  </a:lnTo>
                  <a:lnTo>
                    <a:pt x="9" y="62"/>
                  </a:lnTo>
                  <a:lnTo>
                    <a:pt x="8" y="62"/>
                  </a:lnTo>
                  <a:lnTo>
                    <a:pt x="9" y="63"/>
                  </a:lnTo>
                  <a:lnTo>
                    <a:pt x="10" y="63"/>
                  </a:lnTo>
                  <a:lnTo>
                    <a:pt x="11" y="63"/>
                  </a:lnTo>
                  <a:lnTo>
                    <a:pt x="12" y="62"/>
                  </a:lnTo>
                  <a:lnTo>
                    <a:pt x="13" y="62"/>
                  </a:lnTo>
                  <a:lnTo>
                    <a:pt x="14" y="61"/>
                  </a:lnTo>
                  <a:lnTo>
                    <a:pt x="15" y="61"/>
                  </a:lnTo>
                  <a:lnTo>
                    <a:pt x="16" y="61"/>
                  </a:lnTo>
                  <a:lnTo>
                    <a:pt x="17" y="62"/>
                  </a:lnTo>
                  <a:lnTo>
                    <a:pt x="18" y="63"/>
                  </a:lnTo>
                  <a:lnTo>
                    <a:pt x="18" y="63"/>
                  </a:lnTo>
                  <a:lnTo>
                    <a:pt x="18" y="63"/>
                  </a:lnTo>
                  <a:lnTo>
                    <a:pt x="19" y="64"/>
                  </a:lnTo>
                  <a:lnTo>
                    <a:pt x="23" y="65"/>
                  </a:lnTo>
                  <a:lnTo>
                    <a:pt x="24" y="65"/>
                  </a:lnTo>
                  <a:lnTo>
                    <a:pt x="24" y="64"/>
                  </a:lnTo>
                  <a:lnTo>
                    <a:pt x="23" y="64"/>
                  </a:lnTo>
                  <a:lnTo>
                    <a:pt x="24" y="63"/>
                  </a:lnTo>
                  <a:lnTo>
                    <a:pt x="25" y="63"/>
                  </a:lnTo>
                  <a:lnTo>
                    <a:pt x="26" y="64"/>
                  </a:lnTo>
                  <a:lnTo>
                    <a:pt x="26" y="63"/>
                  </a:lnTo>
                  <a:lnTo>
                    <a:pt x="26" y="62"/>
                  </a:lnTo>
                  <a:lnTo>
                    <a:pt x="26" y="61"/>
                  </a:lnTo>
                  <a:lnTo>
                    <a:pt x="26" y="61"/>
                  </a:lnTo>
                  <a:lnTo>
                    <a:pt x="25" y="60"/>
                  </a:lnTo>
                  <a:lnTo>
                    <a:pt x="26" y="59"/>
                  </a:lnTo>
                  <a:lnTo>
                    <a:pt x="26" y="60"/>
                  </a:lnTo>
                  <a:lnTo>
                    <a:pt x="26" y="61"/>
                  </a:lnTo>
                  <a:lnTo>
                    <a:pt x="26" y="61"/>
                  </a:lnTo>
                  <a:lnTo>
                    <a:pt x="26" y="62"/>
                  </a:lnTo>
                  <a:lnTo>
                    <a:pt x="27" y="62"/>
                  </a:lnTo>
                  <a:lnTo>
                    <a:pt x="28" y="62"/>
                  </a:lnTo>
                  <a:lnTo>
                    <a:pt x="29" y="62"/>
                  </a:lnTo>
                  <a:lnTo>
                    <a:pt x="28" y="63"/>
                  </a:lnTo>
                  <a:lnTo>
                    <a:pt x="29" y="63"/>
                  </a:lnTo>
                  <a:lnTo>
                    <a:pt x="30" y="63"/>
                  </a:lnTo>
                  <a:lnTo>
                    <a:pt x="29" y="64"/>
                  </a:lnTo>
                  <a:lnTo>
                    <a:pt x="29" y="65"/>
                  </a:lnTo>
                  <a:lnTo>
                    <a:pt x="29" y="66"/>
                  </a:lnTo>
                  <a:lnTo>
                    <a:pt x="29" y="67"/>
                  </a:lnTo>
                  <a:lnTo>
                    <a:pt x="29" y="68"/>
                  </a:lnTo>
                  <a:lnTo>
                    <a:pt x="29" y="69"/>
                  </a:lnTo>
                  <a:lnTo>
                    <a:pt x="29" y="69"/>
                  </a:lnTo>
                  <a:lnTo>
                    <a:pt x="29" y="70"/>
                  </a:lnTo>
                  <a:lnTo>
                    <a:pt x="29" y="71"/>
                  </a:lnTo>
                  <a:lnTo>
                    <a:pt x="28" y="73"/>
                  </a:lnTo>
                  <a:lnTo>
                    <a:pt x="28" y="74"/>
                  </a:lnTo>
                  <a:lnTo>
                    <a:pt x="27" y="74"/>
                  </a:lnTo>
                  <a:lnTo>
                    <a:pt x="26" y="73"/>
                  </a:lnTo>
                  <a:lnTo>
                    <a:pt x="26" y="74"/>
                  </a:lnTo>
                  <a:lnTo>
                    <a:pt x="25" y="73"/>
                  </a:lnTo>
                  <a:lnTo>
                    <a:pt x="23" y="73"/>
                  </a:lnTo>
                  <a:lnTo>
                    <a:pt x="22" y="72"/>
                  </a:lnTo>
                  <a:lnTo>
                    <a:pt x="21" y="72"/>
                  </a:lnTo>
                  <a:lnTo>
                    <a:pt x="20" y="71"/>
                  </a:lnTo>
                  <a:lnTo>
                    <a:pt x="18" y="72"/>
                  </a:lnTo>
                  <a:lnTo>
                    <a:pt x="18" y="73"/>
                  </a:lnTo>
                  <a:lnTo>
                    <a:pt x="18" y="75"/>
                  </a:lnTo>
                  <a:lnTo>
                    <a:pt x="15" y="77"/>
                  </a:lnTo>
                  <a:lnTo>
                    <a:pt x="8" y="81"/>
                  </a:lnTo>
                  <a:lnTo>
                    <a:pt x="7" y="83"/>
                  </a:lnTo>
                  <a:lnTo>
                    <a:pt x="6" y="84"/>
                  </a:lnTo>
                  <a:lnTo>
                    <a:pt x="5" y="85"/>
                  </a:lnTo>
                  <a:lnTo>
                    <a:pt x="5" y="87"/>
                  </a:lnTo>
                  <a:lnTo>
                    <a:pt x="5" y="90"/>
                  </a:lnTo>
                  <a:lnTo>
                    <a:pt x="4" y="92"/>
                  </a:lnTo>
                  <a:lnTo>
                    <a:pt x="1" y="99"/>
                  </a:lnTo>
                  <a:lnTo>
                    <a:pt x="0" y="101"/>
                  </a:lnTo>
                  <a:lnTo>
                    <a:pt x="1" y="105"/>
                  </a:lnTo>
                  <a:lnTo>
                    <a:pt x="2" y="106"/>
                  </a:lnTo>
                  <a:lnTo>
                    <a:pt x="4" y="106"/>
                  </a:lnTo>
                  <a:lnTo>
                    <a:pt x="6" y="106"/>
                  </a:lnTo>
                  <a:lnTo>
                    <a:pt x="9" y="105"/>
                  </a:lnTo>
                  <a:lnTo>
                    <a:pt x="13" y="105"/>
                  </a:lnTo>
                  <a:lnTo>
                    <a:pt x="22" y="105"/>
                  </a:lnTo>
                  <a:lnTo>
                    <a:pt x="26" y="103"/>
                  </a:lnTo>
                  <a:lnTo>
                    <a:pt x="35" y="96"/>
                  </a:lnTo>
                  <a:lnTo>
                    <a:pt x="39" y="93"/>
                  </a:lnTo>
                  <a:lnTo>
                    <a:pt x="44" y="93"/>
                  </a:lnTo>
                  <a:lnTo>
                    <a:pt x="44" y="92"/>
                  </a:lnTo>
                  <a:lnTo>
                    <a:pt x="44" y="8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1996">
              <a:extLst>
                <a:ext uri="{FF2B5EF4-FFF2-40B4-BE49-F238E27FC236}">
                  <a16:creationId xmlns:a16="http://schemas.microsoft.com/office/drawing/2014/main" id="{F3AF54C3-FEE3-8707-B660-1A64290601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6313" y="1349376"/>
              <a:ext cx="176213" cy="233363"/>
            </a:xfrm>
            <a:custGeom>
              <a:avLst/>
              <a:gdLst>
                <a:gd name="T0" fmla="*/ 12 w 111"/>
                <a:gd name="T1" fmla="*/ 143 h 147"/>
                <a:gd name="T2" fmla="*/ 16 w 111"/>
                <a:gd name="T3" fmla="*/ 146 h 147"/>
                <a:gd name="T4" fmla="*/ 28 w 111"/>
                <a:gd name="T5" fmla="*/ 144 h 147"/>
                <a:gd name="T6" fmla="*/ 31 w 111"/>
                <a:gd name="T7" fmla="*/ 132 h 147"/>
                <a:gd name="T8" fmla="*/ 34 w 111"/>
                <a:gd name="T9" fmla="*/ 127 h 147"/>
                <a:gd name="T10" fmla="*/ 39 w 111"/>
                <a:gd name="T11" fmla="*/ 127 h 147"/>
                <a:gd name="T12" fmla="*/ 46 w 111"/>
                <a:gd name="T13" fmla="*/ 123 h 147"/>
                <a:gd name="T14" fmla="*/ 52 w 111"/>
                <a:gd name="T15" fmla="*/ 117 h 147"/>
                <a:gd name="T16" fmla="*/ 61 w 111"/>
                <a:gd name="T17" fmla="*/ 111 h 147"/>
                <a:gd name="T18" fmla="*/ 64 w 111"/>
                <a:gd name="T19" fmla="*/ 104 h 147"/>
                <a:gd name="T20" fmla="*/ 69 w 111"/>
                <a:gd name="T21" fmla="*/ 99 h 147"/>
                <a:gd name="T22" fmla="*/ 62 w 111"/>
                <a:gd name="T23" fmla="*/ 96 h 147"/>
                <a:gd name="T24" fmla="*/ 63 w 111"/>
                <a:gd name="T25" fmla="*/ 91 h 147"/>
                <a:gd name="T26" fmla="*/ 64 w 111"/>
                <a:gd name="T27" fmla="*/ 85 h 147"/>
                <a:gd name="T28" fmla="*/ 71 w 111"/>
                <a:gd name="T29" fmla="*/ 79 h 147"/>
                <a:gd name="T30" fmla="*/ 78 w 111"/>
                <a:gd name="T31" fmla="*/ 78 h 147"/>
                <a:gd name="T32" fmla="*/ 84 w 111"/>
                <a:gd name="T33" fmla="*/ 76 h 147"/>
                <a:gd name="T34" fmla="*/ 94 w 111"/>
                <a:gd name="T35" fmla="*/ 77 h 147"/>
                <a:gd name="T36" fmla="*/ 86 w 111"/>
                <a:gd name="T37" fmla="*/ 72 h 147"/>
                <a:gd name="T38" fmla="*/ 93 w 111"/>
                <a:gd name="T39" fmla="*/ 62 h 147"/>
                <a:gd name="T40" fmla="*/ 101 w 111"/>
                <a:gd name="T41" fmla="*/ 58 h 147"/>
                <a:gd name="T42" fmla="*/ 105 w 111"/>
                <a:gd name="T43" fmla="*/ 53 h 147"/>
                <a:gd name="T44" fmla="*/ 109 w 111"/>
                <a:gd name="T45" fmla="*/ 41 h 147"/>
                <a:gd name="T46" fmla="*/ 109 w 111"/>
                <a:gd name="T47" fmla="*/ 35 h 147"/>
                <a:gd name="T48" fmla="*/ 106 w 111"/>
                <a:gd name="T49" fmla="*/ 31 h 147"/>
                <a:gd name="T50" fmla="*/ 106 w 111"/>
                <a:gd name="T51" fmla="*/ 26 h 147"/>
                <a:gd name="T52" fmla="*/ 103 w 111"/>
                <a:gd name="T53" fmla="*/ 23 h 147"/>
                <a:gd name="T54" fmla="*/ 99 w 111"/>
                <a:gd name="T55" fmla="*/ 18 h 147"/>
                <a:gd name="T56" fmla="*/ 91 w 111"/>
                <a:gd name="T57" fmla="*/ 18 h 147"/>
                <a:gd name="T58" fmla="*/ 95 w 111"/>
                <a:gd name="T59" fmla="*/ 12 h 147"/>
                <a:gd name="T60" fmla="*/ 98 w 111"/>
                <a:gd name="T61" fmla="*/ 8 h 147"/>
                <a:gd name="T62" fmla="*/ 93 w 111"/>
                <a:gd name="T63" fmla="*/ 5 h 147"/>
                <a:gd name="T64" fmla="*/ 87 w 111"/>
                <a:gd name="T65" fmla="*/ 2 h 147"/>
                <a:gd name="T66" fmla="*/ 82 w 111"/>
                <a:gd name="T67" fmla="*/ 6 h 147"/>
                <a:gd name="T68" fmla="*/ 78 w 111"/>
                <a:gd name="T69" fmla="*/ 6 h 147"/>
                <a:gd name="T70" fmla="*/ 68 w 111"/>
                <a:gd name="T71" fmla="*/ 5 h 147"/>
                <a:gd name="T72" fmla="*/ 65 w 111"/>
                <a:gd name="T73" fmla="*/ 6 h 147"/>
                <a:gd name="T74" fmla="*/ 63 w 111"/>
                <a:gd name="T75" fmla="*/ 16 h 147"/>
                <a:gd name="T76" fmla="*/ 52 w 111"/>
                <a:gd name="T77" fmla="*/ 25 h 147"/>
                <a:gd name="T78" fmla="*/ 43 w 111"/>
                <a:gd name="T79" fmla="*/ 33 h 147"/>
                <a:gd name="T80" fmla="*/ 39 w 111"/>
                <a:gd name="T81" fmla="*/ 43 h 147"/>
                <a:gd name="T82" fmla="*/ 40 w 111"/>
                <a:gd name="T83" fmla="*/ 51 h 147"/>
                <a:gd name="T84" fmla="*/ 39 w 111"/>
                <a:gd name="T85" fmla="*/ 62 h 147"/>
                <a:gd name="T86" fmla="*/ 38 w 111"/>
                <a:gd name="T87" fmla="*/ 63 h 147"/>
                <a:gd name="T88" fmla="*/ 36 w 111"/>
                <a:gd name="T89" fmla="*/ 68 h 147"/>
                <a:gd name="T90" fmla="*/ 31 w 111"/>
                <a:gd name="T91" fmla="*/ 71 h 147"/>
                <a:gd name="T92" fmla="*/ 27 w 111"/>
                <a:gd name="T93" fmla="*/ 71 h 147"/>
                <a:gd name="T94" fmla="*/ 27 w 111"/>
                <a:gd name="T95" fmla="*/ 80 h 147"/>
                <a:gd name="T96" fmla="*/ 21 w 111"/>
                <a:gd name="T97" fmla="*/ 94 h 147"/>
                <a:gd name="T98" fmla="*/ 16 w 111"/>
                <a:gd name="T99" fmla="*/ 108 h 147"/>
                <a:gd name="T100" fmla="*/ 10 w 111"/>
                <a:gd name="T101" fmla="*/ 117 h 147"/>
                <a:gd name="T102" fmla="*/ 6 w 111"/>
                <a:gd name="T103" fmla="*/ 127 h 147"/>
                <a:gd name="T104" fmla="*/ 4 w 111"/>
                <a:gd name="T105" fmla="*/ 137 h 147"/>
                <a:gd name="T106" fmla="*/ 0 w 111"/>
                <a:gd name="T107" fmla="*/ 142 h 147"/>
                <a:gd name="T108" fmla="*/ 7 w 111"/>
                <a:gd name="T109" fmla="*/ 144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1" h="147">
                  <a:moveTo>
                    <a:pt x="7" y="144"/>
                  </a:moveTo>
                  <a:lnTo>
                    <a:pt x="8" y="143"/>
                  </a:lnTo>
                  <a:lnTo>
                    <a:pt x="8" y="144"/>
                  </a:lnTo>
                  <a:lnTo>
                    <a:pt x="9" y="144"/>
                  </a:lnTo>
                  <a:lnTo>
                    <a:pt x="12" y="143"/>
                  </a:lnTo>
                  <a:lnTo>
                    <a:pt x="13" y="143"/>
                  </a:lnTo>
                  <a:lnTo>
                    <a:pt x="14" y="143"/>
                  </a:lnTo>
                  <a:lnTo>
                    <a:pt x="15" y="144"/>
                  </a:lnTo>
                  <a:lnTo>
                    <a:pt x="15" y="145"/>
                  </a:lnTo>
                  <a:lnTo>
                    <a:pt x="16" y="146"/>
                  </a:lnTo>
                  <a:lnTo>
                    <a:pt x="17" y="147"/>
                  </a:lnTo>
                  <a:lnTo>
                    <a:pt x="18" y="147"/>
                  </a:lnTo>
                  <a:lnTo>
                    <a:pt x="22" y="146"/>
                  </a:lnTo>
                  <a:lnTo>
                    <a:pt x="25" y="144"/>
                  </a:lnTo>
                  <a:lnTo>
                    <a:pt x="28" y="144"/>
                  </a:lnTo>
                  <a:lnTo>
                    <a:pt x="28" y="143"/>
                  </a:lnTo>
                  <a:lnTo>
                    <a:pt x="30" y="141"/>
                  </a:lnTo>
                  <a:lnTo>
                    <a:pt x="30" y="139"/>
                  </a:lnTo>
                  <a:lnTo>
                    <a:pt x="31" y="136"/>
                  </a:lnTo>
                  <a:lnTo>
                    <a:pt x="31" y="132"/>
                  </a:lnTo>
                  <a:lnTo>
                    <a:pt x="31" y="130"/>
                  </a:lnTo>
                  <a:lnTo>
                    <a:pt x="32" y="128"/>
                  </a:lnTo>
                  <a:lnTo>
                    <a:pt x="32" y="127"/>
                  </a:lnTo>
                  <a:lnTo>
                    <a:pt x="33" y="127"/>
                  </a:lnTo>
                  <a:lnTo>
                    <a:pt x="34" y="127"/>
                  </a:lnTo>
                  <a:lnTo>
                    <a:pt x="36" y="129"/>
                  </a:lnTo>
                  <a:lnTo>
                    <a:pt x="37" y="130"/>
                  </a:lnTo>
                  <a:lnTo>
                    <a:pt x="39" y="128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41" y="127"/>
                  </a:lnTo>
                  <a:lnTo>
                    <a:pt x="41" y="127"/>
                  </a:lnTo>
                  <a:lnTo>
                    <a:pt x="44" y="123"/>
                  </a:lnTo>
                  <a:lnTo>
                    <a:pt x="45" y="123"/>
                  </a:lnTo>
                  <a:lnTo>
                    <a:pt x="46" y="123"/>
                  </a:lnTo>
                  <a:lnTo>
                    <a:pt x="47" y="123"/>
                  </a:lnTo>
                  <a:lnTo>
                    <a:pt x="48" y="122"/>
                  </a:lnTo>
                  <a:lnTo>
                    <a:pt x="49" y="121"/>
                  </a:lnTo>
                  <a:lnTo>
                    <a:pt x="50" y="120"/>
                  </a:lnTo>
                  <a:lnTo>
                    <a:pt x="52" y="117"/>
                  </a:lnTo>
                  <a:lnTo>
                    <a:pt x="53" y="116"/>
                  </a:lnTo>
                  <a:lnTo>
                    <a:pt x="55" y="114"/>
                  </a:lnTo>
                  <a:lnTo>
                    <a:pt x="57" y="113"/>
                  </a:lnTo>
                  <a:lnTo>
                    <a:pt x="58" y="112"/>
                  </a:lnTo>
                  <a:lnTo>
                    <a:pt x="61" y="111"/>
                  </a:lnTo>
                  <a:lnTo>
                    <a:pt x="62" y="107"/>
                  </a:lnTo>
                  <a:lnTo>
                    <a:pt x="61" y="105"/>
                  </a:lnTo>
                  <a:lnTo>
                    <a:pt x="62" y="105"/>
                  </a:lnTo>
                  <a:lnTo>
                    <a:pt x="63" y="104"/>
                  </a:lnTo>
                  <a:lnTo>
                    <a:pt x="64" y="104"/>
                  </a:lnTo>
                  <a:lnTo>
                    <a:pt x="66" y="104"/>
                  </a:lnTo>
                  <a:lnTo>
                    <a:pt x="68" y="103"/>
                  </a:lnTo>
                  <a:lnTo>
                    <a:pt x="69" y="102"/>
                  </a:lnTo>
                  <a:lnTo>
                    <a:pt x="69" y="100"/>
                  </a:lnTo>
                  <a:lnTo>
                    <a:pt x="69" y="99"/>
                  </a:lnTo>
                  <a:lnTo>
                    <a:pt x="67" y="97"/>
                  </a:lnTo>
                  <a:lnTo>
                    <a:pt x="66" y="97"/>
                  </a:lnTo>
                  <a:lnTo>
                    <a:pt x="64" y="96"/>
                  </a:lnTo>
                  <a:lnTo>
                    <a:pt x="63" y="96"/>
                  </a:lnTo>
                  <a:lnTo>
                    <a:pt x="62" y="96"/>
                  </a:lnTo>
                  <a:lnTo>
                    <a:pt x="61" y="95"/>
                  </a:lnTo>
                  <a:lnTo>
                    <a:pt x="62" y="93"/>
                  </a:lnTo>
                  <a:lnTo>
                    <a:pt x="62" y="92"/>
                  </a:lnTo>
                  <a:lnTo>
                    <a:pt x="62" y="92"/>
                  </a:lnTo>
                  <a:lnTo>
                    <a:pt x="63" y="91"/>
                  </a:lnTo>
                  <a:lnTo>
                    <a:pt x="62" y="89"/>
                  </a:lnTo>
                  <a:lnTo>
                    <a:pt x="63" y="88"/>
                  </a:lnTo>
                  <a:lnTo>
                    <a:pt x="63" y="88"/>
                  </a:lnTo>
                  <a:lnTo>
                    <a:pt x="64" y="86"/>
                  </a:lnTo>
                  <a:lnTo>
                    <a:pt x="64" y="85"/>
                  </a:lnTo>
                  <a:lnTo>
                    <a:pt x="66" y="84"/>
                  </a:lnTo>
                  <a:lnTo>
                    <a:pt x="68" y="82"/>
                  </a:lnTo>
                  <a:lnTo>
                    <a:pt x="70" y="80"/>
                  </a:lnTo>
                  <a:lnTo>
                    <a:pt x="70" y="79"/>
                  </a:lnTo>
                  <a:lnTo>
                    <a:pt x="71" y="79"/>
                  </a:lnTo>
                  <a:lnTo>
                    <a:pt x="73" y="78"/>
                  </a:lnTo>
                  <a:lnTo>
                    <a:pt x="74" y="78"/>
                  </a:lnTo>
                  <a:lnTo>
                    <a:pt x="77" y="76"/>
                  </a:lnTo>
                  <a:lnTo>
                    <a:pt x="78" y="76"/>
                  </a:lnTo>
                  <a:lnTo>
                    <a:pt x="78" y="78"/>
                  </a:lnTo>
                  <a:lnTo>
                    <a:pt x="79" y="78"/>
                  </a:lnTo>
                  <a:lnTo>
                    <a:pt x="80" y="78"/>
                  </a:lnTo>
                  <a:lnTo>
                    <a:pt x="82" y="77"/>
                  </a:lnTo>
                  <a:lnTo>
                    <a:pt x="83" y="76"/>
                  </a:lnTo>
                  <a:lnTo>
                    <a:pt x="84" y="76"/>
                  </a:lnTo>
                  <a:lnTo>
                    <a:pt x="85" y="76"/>
                  </a:lnTo>
                  <a:lnTo>
                    <a:pt x="88" y="78"/>
                  </a:lnTo>
                  <a:lnTo>
                    <a:pt x="92" y="79"/>
                  </a:lnTo>
                  <a:lnTo>
                    <a:pt x="93" y="79"/>
                  </a:lnTo>
                  <a:lnTo>
                    <a:pt x="94" y="77"/>
                  </a:lnTo>
                  <a:lnTo>
                    <a:pt x="93" y="75"/>
                  </a:lnTo>
                  <a:lnTo>
                    <a:pt x="93" y="74"/>
                  </a:lnTo>
                  <a:lnTo>
                    <a:pt x="89" y="74"/>
                  </a:lnTo>
                  <a:lnTo>
                    <a:pt x="87" y="73"/>
                  </a:lnTo>
                  <a:lnTo>
                    <a:pt x="86" y="72"/>
                  </a:lnTo>
                  <a:lnTo>
                    <a:pt x="86" y="71"/>
                  </a:lnTo>
                  <a:lnTo>
                    <a:pt x="87" y="67"/>
                  </a:lnTo>
                  <a:lnTo>
                    <a:pt x="89" y="65"/>
                  </a:lnTo>
                  <a:lnTo>
                    <a:pt x="90" y="64"/>
                  </a:lnTo>
                  <a:lnTo>
                    <a:pt x="93" y="62"/>
                  </a:lnTo>
                  <a:lnTo>
                    <a:pt x="95" y="58"/>
                  </a:lnTo>
                  <a:lnTo>
                    <a:pt x="97" y="57"/>
                  </a:lnTo>
                  <a:lnTo>
                    <a:pt x="98" y="58"/>
                  </a:lnTo>
                  <a:lnTo>
                    <a:pt x="100" y="58"/>
                  </a:lnTo>
                  <a:lnTo>
                    <a:pt x="101" y="58"/>
                  </a:lnTo>
                  <a:lnTo>
                    <a:pt x="102" y="57"/>
                  </a:lnTo>
                  <a:lnTo>
                    <a:pt x="102" y="57"/>
                  </a:lnTo>
                  <a:lnTo>
                    <a:pt x="102" y="56"/>
                  </a:lnTo>
                  <a:lnTo>
                    <a:pt x="103" y="55"/>
                  </a:lnTo>
                  <a:lnTo>
                    <a:pt x="105" y="53"/>
                  </a:lnTo>
                  <a:lnTo>
                    <a:pt x="108" y="49"/>
                  </a:lnTo>
                  <a:lnTo>
                    <a:pt x="109" y="47"/>
                  </a:lnTo>
                  <a:lnTo>
                    <a:pt x="111" y="44"/>
                  </a:lnTo>
                  <a:lnTo>
                    <a:pt x="111" y="43"/>
                  </a:lnTo>
                  <a:lnTo>
                    <a:pt x="109" y="41"/>
                  </a:lnTo>
                  <a:lnTo>
                    <a:pt x="109" y="41"/>
                  </a:lnTo>
                  <a:lnTo>
                    <a:pt x="108" y="39"/>
                  </a:lnTo>
                  <a:lnTo>
                    <a:pt x="109" y="38"/>
                  </a:lnTo>
                  <a:lnTo>
                    <a:pt x="109" y="37"/>
                  </a:lnTo>
                  <a:lnTo>
                    <a:pt x="109" y="35"/>
                  </a:lnTo>
                  <a:lnTo>
                    <a:pt x="109" y="34"/>
                  </a:lnTo>
                  <a:lnTo>
                    <a:pt x="109" y="34"/>
                  </a:lnTo>
                  <a:lnTo>
                    <a:pt x="108" y="34"/>
                  </a:lnTo>
                  <a:lnTo>
                    <a:pt x="107" y="33"/>
                  </a:lnTo>
                  <a:lnTo>
                    <a:pt x="106" y="31"/>
                  </a:lnTo>
                  <a:lnTo>
                    <a:pt x="105" y="30"/>
                  </a:lnTo>
                  <a:lnTo>
                    <a:pt x="105" y="29"/>
                  </a:lnTo>
                  <a:lnTo>
                    <a:pt x="106" y="28"/>
                  </a:lnTo>
                  <a:lnTo>
                    <a:pt x="106" y="27"/>
                  </a:lnTo>
                  <a:lnTo>
                    <a:pt x="106" y="26"/>
                  </a:lnTo>
                  <a:lnTo>
                    <a:pt x="106" y="25"/>
                  </a:lnTo>
                  <a:lnTo>
                    <a:pt x="106" y="24"/>
                  </a:lnTo>
                  <a:lnTo>
                    <a:pt x="105" y="23"/>
                  </a:lnTo>
                  <a:lnTo>
                    <a:pt x="104" y="23"/>
                  </a:lnTo>
                  <a:lnTo>
                    <a:pt x="103" y="23"/>
                  </a:lnTo>
                  <a:lnTo>
                    <a:pt x="102" y="21"/>
                  </a:lnTo>
                  <a:lnTo>
                    <a:pt x="101" y="21"/>
                  </a:lnTo>
                  <a:lnTo>
                    <a:pt x="101" y="20"/>
                  </a:lnTo>
                  <a:lnTo>
                    <a:pt x="100" y="19"/>
                  </a:lnTo>
                  <a:lnTo>
                    <a:pt x="99" y="18"/>
                  </a:lnTo>
                  <a:lnTo>
                    <a:pt x="98" y="18"/>
                  </a:lnTo>
                  <a:lnTo>
                    <a:pt x="95" y="18"/>
                  </a:lnTo>
                  <a:lnTo>
                    <a:pt x="93" y="18"/>
                  </a:lnTo>
                  <a:lnTo>
                    <a:pt x="92" y="18"/>
                  </a:lnTo>
                  <a:lnTo>
                    <a:pt x="91" y="18"/>
                  </a:lnTo>
                  <a:lnTo>
                    <a:pt x="91" y="18"/>
                  </a:lnTo>
                  <a:lnTo>
                    <a:pt x="90" y="17"/>
                  </a:lnTo>
                  <a:lnTo>
                    <a:pt x="92" y="15"/>
                  </a:lnTo>
                  <a:lnTo>
                    <a:pt x="93" y="14"/>
                  </a:lnTo>
                  <a:lnTo>
                    <a:pt x="95" y="12"/>
                  </a:lnTo>
                  <a:lnTo>
                    <a:pt x="95" y="11"/>
                  </a:lnTo>
                  <a:lnTo>
                    <a:pt x="95" y="10"/>
                  </a:lnTo>
                  <a:lnTo>
                    <a:pt x="95" y="9"/>
                  </a:lnTo>
                  <a:lnTo>
                    <a:pt x="96" y="8"/>
                  </a:lnTo>
                  <a:lnTo>
                    <a:pt x="98" y="8"/>
                  </a:lnTo>
                  <a:lnTo>
                    <a:pt x="99" y="9"/>
                  </a:lnTo>
                  <a:lnTo>
                    <a:pt x="100" y="5"/>
                  </a:lnTo>
                  <a:lnTo>
                    <a:pt x="98" y="6"/>
                  </a:lnTo>
                  <a:lnTo>
                    <a:pt x="95" y="6"/>
                  </a:lnTo>
                  <a:lnTo>
                    <a:pt x="93" y="5"/>
                  </a:lnTo>
                  <a:lnTo>
                    <a:pt x="93" y="4"/>
                  </a:lnTo>
                  <a:lnTo>
                    <a:pt x="90" y="1"/>
                  </a:lnTo>
                  <a:lnTo>
                    <a:pt x="89" y="0"/>
                  </a:lnTo>
                  <a:lnTo>
                    <a:pt x="87" y="1"/>
                  </a:lnTo>
                  <a:lnTo>
                    <a:pt x="87" y="2"/>
                  </a:lnTo>
                  <a:lnTo>
                    <a:pt x="87" y="3"/>
                  </a:lnTo>
                  <a:lnTo>
                    <a:pt x="87" y="4"/>
                  </a:lnTo>
                  <a:lnTo>
                    <a:pt x="86" y="5"/>
                  </a:lnTo>
                  <a:lnTo>
                    <a:pt x="86" y="6"/>
                  </a:lnTo>
                  <a:lnTo>
                    <a:pt x="82" y="6"/>
                  </a:lnTo>
                  <a:lnTo>
                    <a:pt x="81" y="6"/>
                  </a:lnTo>
                  <a:lnTo>
                    <a:pt x="80" y="5"/>
                  </a:lnTo>
                  <a:lnTo>
                    <a:pt x="79" y="5"/>
                  </a:lnTo>
                  <a:lnTo>
                    <a:pt x="78" y="5"/>
                  </a:lnTo>
                  <a:lnTo>
                    <a:pt x="78" y="6"/>
                  </a:lnTo>
                  <a:lnTo>
                    <a:pt x="75" y="5"/>
                  </a:lnTo>
                  <a:lnTo>
                    <a:pt x="73" y="5"/>
                  </a:lnTo>
                  <a:lnTo>
                    <a:pt x="70" y="5"/>
                  </a:lnTo>
                  <a:lnTo>
                    <a:pt x="69" y="5"/>
                  </a:lnTo>
                  <a:lnTo>
                    <a:pt x="68" y="5"/>
                  </a:lnTo>
                  <a:lnTo>
                    <a:pt x="66" y="4"/>
                  </a:lnTo>
                  <a:lnTo>
                    <a:pt x="65" y="3"/>
                  </a:lnTo>
                  <a:lnTo>
                    <a:pt x="63" y="3"/>
                  </a:lnTo>
                  <a:lnTo>
                    <a:pt x="64" y="4"/>
                  </a:lnTo>
                  <a:lnTo>
                    <a:pt x="65" y="6"/>
                  </a:lnTo>
                  <a:lnTo>
                    <a:pt x="65" y="8"/>
                  </a:lnTo>
                  <a:lnTo>
                    <a:pt x="65" y="12"/>
                  </a:lnTo>
                  <a:lnTo>
                    <a:pt x="65" y="14"/>
                  </a:lnTo>
                  <a:lnTo>
                    <a:pt x="64" y="15"/>
                  </a:lnTo>
                  <a:lnTo>
                    <a:pt x="63" y="16"/>
                  </a:lnTo>
                  <a:lnTo>
                    <a:pt x="60" y="19"/>
                  </a:lnTo>
                  <a:lnTo>
                    <a:pt x="54" y="20"/>
                  </a:lnTo>
                  <a:lnTo>
                    <a:pt x="52" y="20"/>
                  </a:lnTo>
                  <a:lnTo>
                    <a:pt x="54" y="23"/>
                  </a:lnTo>
                  <a:lnTo>
                    <a:pt x="52" y="25"/>
                  </a:lnTo>
                  <a:lnTo>
                    <a:pt x="47" y="27"/>
                  </a:lnTo>
                  <a:lnTo>
                    <a:pt x="47" y="29"/>
                  </a:lnTo>
                  <a:lnTo>
                    <a:pt x="46" y="32"/>
                  </a:lnTo>
                  <a:lnTo>
                    <a:pt x="44" y="34"/>
                  </a:lnTo>
                  <a:lnTo>
                    <a:pt x="43" y="33"/>
                  </a:lnTo>
                  <a:lnTo>
                    <a:pt x="42" y="34"/>
                  </a:lnTo>
                  <a:lnTo>
                    <a:pt x="41" y="37"/>
                  </a:lnTo>
                  <a:lnTo>
                    <a:pt x="40" y="40"/>
                  </a:lnTo>
                  <a:lnTo>
                    <a:pt x="40" y="42"/>
                  </a:lnTo>
                  <a:lnTo>
                    <a:pt x="39" y="43"/>
                  </a:lnTo>
                  <a:lnTo>
                    <a:pt x="39" y="44"/>
                  </a:lnTo>
                  <a:lnTo>
                    <a:pt x="39" y="47"/>
                  </a:lnTo>
                  <a:lnTo>
                    <a:pt x="39" y="49"/>
                  </a:lnTo>
                  <a:lnTo>
                    <a:pt x="40" y="50"/>
                  </a:lnTo>
                  <a:lnTo>
                    <a:pt x="40" y="51"/>
                  </a:lnTo>
                  <a:lnTo>
                    <a:pt x="40" y="55"/>
                  </a:lnTo>
                  <a:lnTo>
                    <a:pt x="39" y="58"/>
                  </a:lnTo>
                  <a:lnTo>
                    <a:pt x="39" y="61"/>
                  </a:lnTo>
                  <a:lnTo>
                    <a:pt x="39" y="61"/>
                  </a:lnTo>
                  <a:lnTo>
                    <a:pt x="39" y="62"/>
                  </a:lnTo>
                  <a:lnTo>
                    <a:pt x="40" y="62"/>
                  </a:lnTo>
                  <a:lnTo>
                    <a:pt x="40" y="63"/>
                  </a:lnTo>
                  <a:lnTo>
                    <a:pt x="39" y="63"/>
                  </a:lnTo>
                  <a:lnTo>
                    <a:pt x="39" y="63"/>
                  </a:lnTo>
                  <a:lnTo>
                    <a:pt x="38" y="63"/>
                  </a:lnTo>
                  <a:lnTo>
                    <a:pt x="38" y="64"/>
                  </a:lnTo>
                  <a:lnTo>
                    <a:pt x="37" y="65"/>
                  </a:lnTo>
                  <a:lnTo>
                    <a:pt x="36" y="66"/>
                  </a:lnTo>
                  <a:lnTo>
                    <a:pt x="36" y="67"/>
                  </a:lnTo>
                  <a:lnTo>
                    <a:pt x="36" y="68"/>
                  </a:lnTo>
                  <a:lnTo>
                    <a:pt x="35" y="70"/>
                  </a:lnTo>
                  <a:lnTo>
                    <a:pt x="35" y="71"/>
                  </a:lnTo>
                  <a:lnTo>
                    <a:pt x="33" y="71"/>
                  </a:lnTo>
                  <a:lnTo>
                    <a:pt x="32" y="71"/>
                  </a:lnTo>
                  <a:lnTo>
                    <a:pt x="31" y="71"/>
                  </a:lnTo>
                  <a:lnTo>
                    <a:pt x="31" y="71"/>
                  </a:lnTo>
                  <a:lnTo>
                    <a:pt x="30" y="71"/>
                  </a:lnTo>
                  <a:lnTo>
                    <a:pt x="29" y="70"/>
                  </a:lnTo>
                  <a:lnTo>
                    <a:pt x="28" y="70"/>
                  </a:lnTo>
                  <a:lnTo>
                    <a:pt x="27" y="71"/>
                  </a:lnTo>
                  <a:lnTo>
                    <a:pt x="27" y="72"/>
                  </a:lnTo>
                  <a:lnTo>
                    <a:pt x="28" y="73"/>
                  </a:lnTo>
                  <a:lnTo>
                    <a:pt x="28" y="74"/>
                  </a:lnTo>
                  <a:lnTo>
                    <a:pt x="28" y="79"/>
                  </a:lnTo>
                  <a:lnTo>
                    <a:pt x="27" y="80"/>
                  </a:lnTo>
                  <a:lnTo>
                    <a:pt x="24" y="87"/>
                  </a:lnTo>
                  <a:lnTo>
                    <a:pt x="24" y="88"/>
                  </a:lnTo>
                  <a:lnTo>
                    <a:pt x="23" y="89"/>
                  </a:lnTo>
                  <a:lnTo>
                    <a:pt x="22" y="93"/>
                  </a:lnTo>
                  <a:lnTo>
                    <a:pt x="21" y="94"/>
                  </a:lnTo>
                  <a:lnTo>
                    <a:pt x="22" y="95"/>
                  </a:lnTo>
                  <a:lnTo>
                    <a:pt x="19" y="103"/>
                  </a:lnTo>
                  <a:lnTo>
                    <a:pt x="19" y="104"/>
                  </a:lnTo>
                  <a:lnTo>
                    <a:pt x="18" y="105"/>
                  </a:lnTo>
                  <a:lnTo>
                    <a:pt x="16" y="108"/>
                  </a:lnTo>
                  <a:lnTo>
                    <a:pt x="12" y="111"/>
                  </a:lnTo>
                  <a:lnTo>
                    <a:pt x="13" y="112"/>
                  </a:lnTo>
                  <a:lnTo>
                    <a:pt x="12" y="113"/>
                  </a:lnTo>
                  <a:lnTo>
                    <a:pt x="10" y="115"/>
                  </a:lnTo>
                  <a:lnTo>
                    <a:pt x="10" y="117"/>
                  </a:lnTo>
                  <a:lnTo>
                    <a:pt x="10" y="120"/>
                  </a:lnTo>
                  <a:lnTo>
                    <a:pt x="10" y="120"/>
                  </a:lnTo>
                  <a:lnTo>
                    <a:pt x="8" y="125"/>
                  </a:lnTo>
                  <a:lnTo>
                    <a:pt x="8" y="126"/>
                  </a:lnTo>
                  <a:lnTo>
                    <a:pt x="6" y="127"/>
                  </a:lnTo>
                  <a:lnTo>
                    <a:pt x="8" y="129"/>
                  </a:lnTo>
                  <a:lnTo>
                    <a:pt x="7" y="132"/>
                  </a:lnTo>
                  <a:lnTo>
                    <a:pt x="5" y="136"/>
                  </a:lnTo>
                  <a:lnTo>
                    <a:pt x="4" y="136"/>
                  </a:lnTo>
                  <a:lnTo>
                    <a:pt x="4" y="137"/>
                  </a:lnTo>
                  <a:lnTo>
                    <a:pt x="3" y="138"/>
                  </a:lnTo>
                  <a:lnTo>
                    <a:pt x="2" y="140"/>
                  </a:lnTo>
                  <a:lnTo>
                    <a:pt x="0" y="140"/>
                  </a:lnTo>
                  <a:lnTo>
                    <a:pt x="0" y="141"/>
                  </a:lnTo>
                  <a:lnTo>
                    <a:pt x="0" y="142"/>
                  </a:lnTo>
                  <a:lnTo>
                    <a:pt x="0" y="143"/>
                  </a:lnTo>
                  <a:lnTo>
                    <a:pt x="0" y="143"/>
                  </a:lnTo>
                  <a:lnTo>
                    <a:pt x="0" y="144"/>
                  </a:lnTo>
                  <a:lnTo>
                    <a:pt x="6" y="144"/>
                  </a:lnTo>
                  <a:lnTo>
                    <a:pt x="7" y="14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2001">
              <a:extLst>
                <a:ext uri="{FF2B5EF4-FFF2-40B4-BE49-F238E27FC236}">
                  <a16:creationId xmlns:a16="http://schemas.microsoft.com/office/drawing/2014/main" id="{35FAE2B3-1D31-64E6-3EDA-1DD724B32E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0925" y="1058863"/>
              <a:ext cx="730250" cy="628650"/>
            </a:xfrm>
            <a:custGeom>
              <a:avLst/>
              <a:gdLst>
                <a:gd name="T0" fmla="*/ 31 w 460"/>
                <a:gd name="T1" fmla="*/ 189 h 396"/>
                <a:gd name="T2" fmla="*/ 39 w 460"/>
                <a:gd name="T3" fmla="*/ 188 h 396"/>
                <a:gd name="T4" fmla="*/ 46 w 460"/>
                <a:gd name="T5" fmla="*/ 187 h 396"/>
                <a:gd name="T6" fmla="*/ 49 w 460"/>
                <a:gd name="T7" fmla="*/ 191 h 396"/>
                <a:gd name="T8" fmla="*/ 43 w 460"/>
                <a:gd name="T9" fmla="*/ 200 h 396"/>
                <a:gd name="T10" fmla="*/ 52 w 460"/>
                <a:gd name="T11" fmla="*/ 201 h 396"/>
                <a:gd name="T12" fmla="*/ 58 w 460"/>
                <a:gd name="T13" fmla="*/ 206 h 396"/>
                <a:gd name="T14" fmla="*/ 58 w 460"/>
                <a:gd name="T15" fmla="*/ 213 h 396"/>
                <a:gd name="T16" fmla="*/ 62 w 460"/>
                <a:gd name="T17" fmla="*/ 220 h 396"/>
                <a:gd name="T18" fmla="*/ 62 w 460"/>
                <a:gd name="T19" fmla="*/ 230 h 396"/>
                <a:gd name="T20" fmla="*/ 54 w 460"/>
                <a:gd name="T21" fmla="*/ 241 h 396"/>
                <a:gd name="T22" fmla="*/ 42 w 460"/>
                <a:gd name="T23" fmla="*/ 248 h 396"/>
                <a:gd name="T24" fmla="*/ 46 w 460"/>
                <a:gd name="T25" fmla="*/ 258 h 396"/>
                <a:gd name="T26" fmla="*/ 36 w 460"/>
                <a:gd name="T27" fmla="*/ 259 h 396"/>
                <a:gd name="T28" fmla="*/ 27 w 460"/>
                <a:gd name="T29" fmla="*/ 261 h 396"/>
                <a:gd name="T30" fmla="*/ 17 w 460"/>
                <a:gd name="T31" fmla="*/ 268 h 396"/>
                <a:gd name="T32" fmla="*/ 15 w 460"/>
                <a:gd name="T33" fmla="*/ 275 h 396"/>
                <a:gd name="T34" fmla="*/ 20 w 460"/>
                <a:gd name="T35" fmla="*/ 280 h 396"/>
                <a:gd name="T36" fmla="*/ 16 w 460"/>
                <a:gd name="T37" fmla="*/ 287 h 396"/>
                <a:gd name="T38" fmla="*/ 8 w 460"/>
                <a:gd name="T39" fmla="*/ 297 h 396"/>
                <a:gd name="T40" fmla="*/ 3 w 460"/>
                <a:gd name="T41" fmla="*/ 304 h 396"/>
                <a:gd name="T42" fmla="*/ 7 w 460"/>
                <a:gd name="T43" fmla="*/ 320 h 396"/>
                <a:gd name="T44" fmla="*/ 9 w 460"/>
                <a:gd name="T45" fmla="*/ 337 h 396"/>
                <a:gd name="T46" fmla="*/ 7 w 460"/>
                <a:gd name="T47" fmla="*/ 350 h 396"/>
                <a:gd name="T48" fmla="*/ 13 w 460"/>
                <a:gd name="T49" fmla="*/ 361 h 396"/>
                <a:gd name="T50" fmla="*/ 16 w 460"/>
                <a:gd name="T51" fmla="*/ 365 h 396"/>
                <a:gd name="T52" fmla="*/ 20 w 460"/>
                <a:gd name="T53" fmla="*/ 372 h 396"/>
                <a:gd name="T54" fmla="*/ 31 w 460"/>
                <a:gd name="T55" fmla="*/ 378 h 396"/>
                <a:gd name="T56" fmla="*/ 47 w 460"/>
                <a:gd name="T57" fmla="*/ 389 h 396"/>
                <a:gd name="T58" fmla="*/ 71 w 460"/>
                <a:gd name="T59" fmla="*/ 395 h 396"/>
                <a:gd name="T60" fmla="*/ 103 w 460"/>
                <a:gd name="T61" fmla="*/ 380 h 396"/>
                <a:gd name="T62" fmla="*/ 172 w 460"/>
                <a:gd name="T63" fmla="*/ 335 h 396"/>
                <a:gd name="T64" fmla="*/ 251 w 460"/>
                <a:gd name="T65" fmla="*/ 287 h 396"/>
                <a:gd name="T66" fmla="*/ 309 w 460"/>
                <a:gd name="T67" fmla="*/ 252 h 396"/>
                <a:gd name="T68" fmla="*/ 358 w 460"/>
                <a:gd name="T69" fmla="*/ 223 h 396"/>
                <a:gd name="T70" fmla="*/ 407 w 460"/>
                <a:gd name="T71" fmla="*/ 174 h 396"/>
                <a:gd name="T72" fmla="*/ 412 w 460"/>
                <a:gd name="T73" fmla="*/ 113 h 396"/>
                <a:gd name="T74" fmla="*/ 420 w 460"/>
                <a:gd name="T75" fmla="*/ 79 h 396"/>
                <a:gd name="T76" fmla="*/ 413 w 460"/>
                <a:gd name="T77" fmla="*/ 30 h 396"/>
                <a:gd name="T78" fmla="*/ 455 w 460"/>
                <a:gd name="T79" fmla="*/ 6 h 396"/>
                <a:gd name="T80" fmla="*/ 127 w 460"/>
                <a:gd name="T81" fmla="*/ 5 h 396"/>
                <a:gd name="T82" fmla="*/ 101 w 460"/>
                <a:gd name="T83" fmla="*/ 3 h 396"/>
                <a:gd name="T84" fmla="*/ 95 w 460"/>
                <a:gd name="T85" fmla="*/ 3 h 396"/>
                <a:gd name="T86" fmla="*/ 59 w 460"/>
                <a:gd name="T87" fmla="*/ 17 h 396"/>
                <a:gd name="T88" fmla="*/ 63 w 460"/>
                <a:gd name="T89" fmla="*/ 29 h 396"/>
                <a:gd name="T90" fmla="*/ 68 w 460"/>
                <a:gd name="T91" fmla="*/ 35 h 396"/>
                <a:gd name="T92" fmla="*/ 62 w 460"/>
                <a:gd name="T93" fmla="*/ 43 h 396"/>
                <a:gd name="T94" fmla="*/ 50 w 460"/>
                <a:gd name="T95" fmla="*/ 44 h 396"/>
                <a:gd name="T96" fmla="*/ 46 w 460"/>
                <a:gd name="T97" fmla="*/ 45 h 396"/>
                <a:gd name="T98" fmla="*/ 39 w 460"/>
                <a:gd name="T99" fmla="*/ 64 h 396"/>
                <a:gd name="T100" fmla="*/ 31 w 460"/>
                <a:gd name="T101" fmla="*/ 79 h 396"/>
                <a:gd name="T102" fmla="*/ 18 w 460"/>
                <a:gd name="T103" fmla="*/ 74 h 396"/>
                <a:gd name="T104" fmla="*/ 13 w 460"/>
                <a:gd name="T105" fmla="*/ 71 h 396"/>
                <a:gd name="T106" fmla="*/ 7 w 460"/>
                <a:gd name="T107" fmla="*/ 80 h 396"/>
                <a:gd name="T108" fmla="*/ 2 w 460"/>
                <a:gd name="T109" fmla="*/ 94 h 396"/>
                <a:gd name="T110" fmla="*/ 0 w 460"/>
                <a:gd name="T111" fmla="*/ 102 h 396"/>
                <a:gd name="T112" fmla="*/ 3 w 460"/>
                <a:gd name="T113" fmla="*/ 109 h 396"/>
                <a:gd name="T114" fmla="*/ 13 w 460"/>
                <a:gd name="T115" fmla="*/ 116 h 396"/>
                <a:gd name="T116" fmla="*/ 16 w 460"/>
                <a:gd name="T117" fmla="*/ 137 h 396"/>
                <a:gd name="T118" fmla="*/ 12 w 460"/>
                <a:gd name="T119" fmla="*/ 153 h 396"/>
                <a:gd name="T120" fmla="*/ 11 w 460"/>
                <a:gd name="T121" fmla="*/ 160 h 396"/>
                <a:gd name="T122" fmla="*/ 15 w 460"/>
                <a:gd name="T123" fmla="*/ 173 h 396"/>
                <a:gd name="T124" fmla="*/ 16 w 460"/>
                <a:gd name="T125" fmla="*/ 186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60" h="396">
                  <a:moveTo>
                    <a:pt x="19" y="187"/>
                  </a:moveTo>
                  <a:lnTo>
                    <a:pt x="21" y="188"/>
                  </a:lnTo>
                  <a:lnTo>
                    <a:pt x="22" y="188"/>
                  </a:lnTo>
                  <a:lnTo>
                    <a:pt x="23" y="188"/>
                  </a:lnTo>
                  <a:lnTo>
                    <a:pt x="26" y="188"/>
                  </a:lnTo>
                  <a:lnTo>
                    <a:pt x="28" y="188"/>
                  </a:lnTo>
                  <a:lnTo>
                    <a:pt x="31" y="189"/>
                  </a:lnTo>
                  <a:lnTo>
                    <a:pt x="31" y="188"/>
                  </a:lnTo>
                  <a:lnTo>
                    <a:pt x="32" y="188"/>
                  </a:lnTo>
                  <a:lnTo>
                    <a:pt x="33" y="188"/>
                  </a:lnTo>
                  <a:lnTo>
                    <a:pt x="34" y="189"/>
                  </a:lnTo>
                  <a:lnTo>
                    <a:pt x="35" y="189"/>
                  </a:lnTo>
                  <a:lnTo>
                    <a:pt x="39" y="189"/>
                  </a:lnTo>
                  <a:lnTo>
                    <a:pt x="39" y="188"/>
                  </a:lnTo>
                  <a:lnTo>
                    <a:pt x="40" y="187"/>
                  </a:lnTo>
                  <a:lnTo>
                    <a:pt x="40" y="186"/>
                  </a:lnTo>
                  <a:lnTo>
                    <a:pt x="40" y="185"/>
                  </a:lnTo>
                  <a:lnTo>
                    <a:pt x="40" y="184"/>
                  </a:lnTo>
                  <a:lnTo>
                    <a:pt x="42" y="183"/>
                  </a:lnTo>
                  <a:lnTo>
                    <a:pt x="43" y="184"/>
                  </a:lnTo>
                  <a:lnTo>
                    <a:pt x="46" y="187"/>
                  </a:lnTo>
                  <a:lnTo>
                    <a:pt x="46" y="188"/>
                  </a:lnTo>
                  <a:lnTo>
                    <a:pt x="48" y="189"/>
                  </a:lnTo>
                  <a:lnTo>
                    <a:pt x="51" y="189"/>
                  </a:lnTo>
                  <a:lnTo>
                    <a:pt x="53" y="188"/>
                  </a:lnTo>
                  <a:lnTo>
                    <a:pt x="52" y="192"/>
                  </a:lnTo>
                  <a:lnTo>
                    <a:pt x="51" y="191"/>
                  </a:lnTo>
                  <a:lnTo>
                    <a:pt x="49" y="191"/>
                  </a:lnTo>
                  <a:lnTo>
                    <a:pt x="48" y="192"/>
                  </a:lnTo>
                  <a:lnTo>
                    <a:pt x="48" y="193"/>
                  </a:lnTo>
                  <a:lnTo>
                    <a:pt x="48" y="194"/>
                  </a:lnTo>
                  <a:lnTo>
                    <a:pt x="48" y="195"/>
                  </a:lnTo>
                  <a:lnTo>
                    <a:pt x="46" y="197"/>
                  </a:lnTo>
                  <a:lnTo>
                    <a:pt x="45" y="198"/>
                  </a:lnTo>
                  <a:lnTo>
                    <a:pt x="43" y="200"/>
                  </a:lnTo>
                  <a:lnTo>
                    <a:pt x="44" y="201"/>
                  </a:lnTo>
                  <a:lnTo>
                    <a:pt x="44" y="201"/>
                  </a:lnTo>
                  <a:lnTo>
                    <a:pt x="45" y="201"/>
                  </a:lnTo>
                  <a:lnTo>
                    <a:pt x="46" y="201"/>
                  </a:lnTo>
                  <a:lnTo>
                    <a:pt x="48" y="201"/>
                  </a:lnTo>
                  <a:lnTo>
                    <a:pt x="51" y="201"/>
                  </a:lnTo>
                  <a:lnTo>
                    <a:pt x="52" y="201"/>
                  </a:lnTo>
                  <a:lnTo>
                    <a:pt x="53" y="202"/>
                  </a:lnTo>
                  <a:lnTo>
                    <a:pt x="54" y="203"/>
                  </a:lnTo>
                  <a:lnTo>
                    <a:pt x="54" y="204"/>
                  </a:lnTo>
                  <a:lnTo>
                    <a:pt x="55" y="204"/>
                  </a:lnTo>
                  <a:lnTo>
                    <a:pt x="56" y="206"/>
                  </a:lnTo>
                  <a:lnTo>
                    <a:pt x="57" y="206"/>
                  </a:lnTo>
                  <a:lnTo>
                    <a:pt x="58" y="206"/>
                  </a:lnTo>
                  <a:lnTo>
                    <a:pt x="59" y="207"/>
                  </a:lnTo>
                  <a:lnTo>
                    <a:pt x="59" y="208"/>
                  </a:lnTo>
                  <a:lnTo>
                    <a:pt x="59" y="209"/>
                  </a:lnTo>
                  <a:lnTo>
                    <a:pt x="59" y="210"/>
                  </a:lnTo>
                  <a:lnTo>
                    <a:pt x="59" y="211"/>
                  </a:lnTo>
                  <a:lnTo>
                    <a:pt x="58" y="212"/>
                  </a:lnTo>
                  <a:lnTo>
                    <a:pt x="58" y="213"/>
                  </a:lnTo>
                  <a:lnTo>
                    <a:pt x="59" y="214"/>
                  </a:lnTo>
                  <a:lnTo>
                    <a:pt x="60" y="216"/>
                  </a:lnTo>
                  <a:lnTo>
                    <a:pt x="61" y="217"/>
                  </a:lnTo>
                  <a:lnTo>
                    <a:pt x="62" y="217"/>
                  </a:lnTo>
                  <a:lnTo>
                    <a:pt x="62" y="217"/>
                  </a:lnTo>
                  <a:lnTo>
                    <a:pt x="62" y="218"/>
                  </a:lnTo>
                  <a:lnTo>
                    <a:pt x="62" y="220"/>
                  </a:lnTo>
                  <a:lnTo>
                    <a:pt x="62" y="221"/>
                  </a:lnTo>
                  <a:lnTo>
                    <a:pt x="61" y="222"/>
                  </a:lnTo>
                  <a:lnTo>
                    <a:pt x="62" y="224"/>
                  </a:lnTo>
                  <a:lnTo>
                    <a:pt x="62" y="224"/>
                  </a:lnTo>
                  <a:lnTo>
                    <a:pt x="64" y="226"/>
                  </a:lnTo>
                  <a:lnTo>
                    <a:pt x="64" y="227"/>
                  </a:lnTo>
                  <a:lnTo>
                    <a:pt x="62" y="230"/>
                  </a:lnTo>
                  <a:lnTo>
                    <a:pt x="61" y="232"/>
                  </a:lnTo>
                  <a:lnTo>
                    <a:pt x="58" y="236"/>
                  </a:lnTo>
                  <a:lnTo>
                    <a:pt x="56" y="238"/>
                  </a:lnTo>
                  <a:lnTo>
                    <a:pt x="55" y="239"/>
                  </a:lnTo>
                  <a:lnTo>
                    <a:pt x="55" y="240"/>
                  </a:lnTo>
                  <a:lnTo>
                    <a:pt x="55" y="240"/>
                  </a:lnTo>
                  <a:lnTo>
                    <a:pt x="54" y="241"/>
                  </a:lnTo>
                  <a:lnTo>
                    <a:pt x="53" y="241"/>
                  </a:lnTo>
                  <a:lnTo>
                    <a:pt x="51" y="241"/>
                  </a:lnTo>
                  <a:lnTo>
                    <a:pt x="50" y="240"/>
                  </a:lnTo>
                  <a:lnTo>
                    <a:pt x="48" y="241"/>
                  </a:lnTo>
                  <a:lnTo>
                    <a:pt x="46" y="245"/>
                  </a:lnTo>
                  <a:lnTo>
                    <a:pt x="43" y="247"/>
                  </a:lnTo>
                  <a:lnTo>
                    <a:pt x="42" y="248"/>
                  </a:lnTo>
                  <a:lnTo>
                    <a:pt x="40" y="250"/>
                  </a:lnTo>
                  <a:lnTo>
                    <a:pt x="39" y="254"/>
                  </a:lnTo>
                  <a:lnTo>
                    <a:pt x="39" y="255"/>
                  </a:lnTo>
                  <a:lnTo>
                    <a:pt x="40" y="256"/>
                  </a:lnTo>
                  <a:lnTo>
                    <a:pt x="42" y="257"/>
                  </a:lnTo>
                  <a:lnTo>
                    <a:pt x="46" y="257"/>
                  </a:lnTo>
                  <a:lnTo>
                    <a:pt x="46" y="258"/>
                  </a:lnTo>
                  <a:lnTo>
                    <a:pt x="47" y="260"/>
                  </a:lnTo>
                  <a:lnTo>
                    <a:pt x="46" y="262"/>
                  </a:lnTo>
                  <a:lnTo>
                    <a:pt x="45" y="262"/>
                  </a:lnTo>
                  <a:lnTo>
                    <a:pt x="41" y="261"/>
                  </a:lnTo>
                  <a:lnTo>
                    <a:pt x="38" y="259"/>
                  </a:lnTo>
                  <a:lnTo>
                    <a:pt x="37" y="259"/>
                  </a:lnTo>
                  <a:lnTo>
                    <a:pt x="36" y="259"/>
                  </a:lnTo>
                  <a:lnTo>
                    <a:pt x="35" y="260"/>
                  </a:lnTo>
                  <a:lnTo>
                    <a:pt x="33" y="261"/>
                  </a:lnTo>
                  <a:lnTo>
                    <a:pt x="32" y="261"/>
                  </a:lnTo>
                  <a:lnTo>
                    <a:pt x="31" y="261"/>
                  </a:lnTo>
                  <a:lnTo>
                    <a:pt x="31" y="259"/>
                  </a:lnTo>
                  <a:lnTo>
                    <a:pt x="30" y="259"/>
                  </a:lnTo>
                  <a:lnTo>
                    <a:pt x="27" y="261"/>
                  </a:lnTo>
                  <a:lnTo>
                    <a:pt x="26" y="261"/>
                  </a:lnTo>
                  <a:lnTo>
                    <a:pt x="24" y="262"/>
                  </a:lnTo>
                  <a:lnTo>
                    <a:pt x="23" y="262"/>
                  </a:lnTo>
                  <a:lnTo>
                    <a:pt x="23" y="263"/>
                  </a:lnTo>
                  <a:lnTo>
                    <a:pt x="21" y="265"/>
                  </a:lnTo>
                  <a:lnTo>
                    <a:pt x="19" y="267"/>
                  </a:lnTo>
                  <a:lnTo>
                    <a:pt x="17" y="268"/>
                  </a:lnTo>
                  <a:lnTo>
                    <a:pt x="17" y="269"/>
                  </a:lnTo>
                  <a:lnTo>
                    <a:pt x="16" y="271"/>
                  </a:lnTo>
                  <a:lnTo>
                    <a:pt x="16" y="271"/>
                  </a:lnTo>
                  <a:lnTo>
                    <a:pt x="15" y="272"/>
                  </a:lnTo>
                  <a:lnTo>
                    <a:pt x="16" y="274"/>
                  </a:lnTo>
                  <a:lnTo>
                    <a:pt x="15" y="275"/>
                  </a:lnTo>
                  <a:lnTo>
                    <a:pt x="15" y="275"/>
                  </a:lnTo>
                  <a:lnTo>
                    <a:pt x="15" y="276"/>
                  </a:lnTo>
                  <a:lnTo>
                    <a:pt x="14" y="278"/>
                  </a:lnTo>
                  <a:lnTo>
                    <a:pt x="15" y="279"/>
                  </a:lnTo>
                  <a:lnTo>
                    <a:pt x="16" y="279"/>
                  </a:lnTo>
                  <a:lnTo>
                    <a:pt x="17" y="279"/>
                  </a:lnTo>
                  <a:lnTo>
                    <a:pt x="19" y="280"/>
                  </a:lnTo>
                  <a:lnTo>
                    <a:pt x="20" y="280"/>
                  </a:lnTo>
                  <a:lnTo>
                    <a:pt x="22" y="282"/>
                  </a:lnTo>
                  <a:lnTo>
                    <a:pt x="22" y="283"/>
                  </a:lnTo>
                  <a:lnTo>
                    <a:pt x="22" y="285"/>
                  </a:lnTo>
                  <a:lnTo>
                    <a:pt x="21" y="286"/>
                  </a:lnTo>
                  <a:lnTo>
                    <a:pt x="19" y="287"/>
                  </a:lnTo>
                  <a:lnTo>
                    <a:pt x="17" y="287"/>
                  </a:lnTo>
                  <a:lnTo>
                    <a:pt x="16" y="287"/>
                  </a:lnTo>
                  <a:lnTo>
                    <a:pt x="15" y="288"/>
                  </a:lnTo>
                  <a:lnTo>
                    <a:pt x="14" y="288"/>
                  </a:lnTo>
                  <a:lnTo>
                    <a:pt x="15" y="290"/>
                  </a:lnTo>
                  <a:lnTo>
                    <a:pt x="14" y="294"/>
                  </a:lnTo>
                  <a:lnTo>
                    <a:pt x="11" y="295"/>
                  </a:lnTo>
                  <a:lnTo>
                    <a:pt x="10" y="296"/>
                  </a:lnTo>
                  <a:lnTo>
                    <a:pt x="8" y="297"/>
                  </a:lnTo>
                  <a:lnTo>
                    <a:pt x="6" y="299"/>
                  </a:lnTo>
                  <a:lnTo>
                    <a:pt x="7" y="299"/>
                  </a:lnTo>
                  <a:lnTo>
                    <a:pt x="6" y="300"/>
                  </a:lnTo>
                  <a:lnTo>
                    <a:pt x="6" y="302"/>
                  </a:lnTo>
                  <a:lnTo>
                    <a:pt x="5" y="303"/>
                  </a:lnTo>
                  <a:lnTo>
                    <a:pt x="4" y="304"/>
                  </a:lnTo>
                  <a:lnTo>
                    <a:pt x="3" y="304"/>
                  </a:lnTo>
                  <a:lnTo>
                    <a:pt x="1" y="305"/>
                  </a:lnTo>
                  <a:lnTo>
                    <a:pt x="5" y="307"/>
                  </a:lnTo>
                  <a:lnTo>
                    <a:pt x="2" y="310"/>
                  </a:lnTo>
                  <a:lnTo>
                    <a:pt x="5" y="312"/>
                  </a:lnTo>
                  <a:lnTo>
                    <a:pt x="5" y="317"/>
                  </a:lnTo>
                  <a:lnTo>
                    <a:pt x="7" y="318"/>
                  </a:lnTo>
                  <a:lnTo>
                    <a:pt x="7" y="320"/>
                  </a:lnTo>
                  <a:lnTo>
                    <a:pt x="7" y="322"/>
                  </a:lnTo>
                  <a:lnTo>
                    <a:pt x="6" y="324"/>
                  </a:lnTo>
                  <a:lnTo>
                    <a:pt x="6" y="326"/>
                  </a:lnTo>
                  <a:lnTo>
                    <a:pt x="8" y="326"/>
                  </a:lnTo>
                  <a:lnTo>
                    <a:pt x="8" y="327"/>
                  </a:lnTo>
                  <a:lnTo>
                    <a:pt x="9" y="335"/>
                  </a:lnTo>
                  <a:lnTo>
                    <a:pt x="9" y="337"/>
                  </a:lnTo>
                  <a:lnTo>
                    <a:pt x="11" y="340"/>
                  </a:lnTo>
                  <a:lnTo>
                    <a:pt x="10" y="342"/>
                  </a:lnTo>
                  <a:lnTo>
                    <a:pt x="9" y="342"/>
                  </a:lnTo>
                  <a:lnTo>
                    <a:pt x="8" y="344"/>
                  </a:lnTo>
                  <a:lnTo>
                    <a:pt x="7" y="347"/>
                  </a:lnTo>
                  <a:lnTo>
                    <a:pt x="7" y="349"/>
                  </a:lnTo>
                  <a:lnTo>
                    <a:pt x="7" y="350"/>
                  </a:lnTo>
                  <a:lnTo>
                    <a:pt x="3" y="354"/>
                  </a:lnTo>
                  <a:lnTo>
                    <a:pt x="1" y="358"/>
                  </a:lnTo>
                  <a:lnTo>
                    <a:pt x="2" y="358"/>
                  </a:lnTo>
                  <a:lnTo>
                    <a:pt x="3" y="358"/>
                  </a:lnTo>
                  <a:lnTo>
                    <a:pt x="4" y="358"/>
                  </a:lnTo>
                  <a:lnTo>
                    <a:pt x="12" y="360"/>
                  </a:lnTo>
                  <a:lnTo>
                    <a:pt x="13" y="361"/>
                  </a:lnTo>
                  <a:lnTo>
                    <a:pt x="14" y="362"/>
                  </a:lnTo>
                  <a:lnTo>
                    <a:pt x="15" y="362"/>
                  </a:lnTo>
                  <a:lnTo>
                    <a:pt x="15" y="362"/>
                  </a:lnTo>
                  <a:lnTo>
                    <a:pt x="15" y="363"/>
                  </a:lnTo>
                  <a:lnTo>
                    <a:pt x="15" y="364"/>
                  </a:lnTo>
                  <a:lnTo>
                    <a:pt x="15" y="365"/>
                  </a:lnTo>
                  <a:lnTo>
                    <a:pt x="16" y="365"/>
                  </a:lnTo>
                  <a:lnTo>
                    <a:pt x="16" y="365"/>
                  </a:lnTo>
                  <a:lnTo>
                    <a:pt x="17" y="365"/>
                  </a:lnTo>
                  <a:lnTo>
                    <a:pt x="19" y="365"/>
                  </a:lnTo>
                  <a:lnTo>
                    <a:pt x="20" y="366"/>
                  </a:lnTo>
                  <a:lnTo>
                    <a:pt x="20" y="368"/>
                  </a:lnTo>
                  <a:lnTo>
                    <a:pt x="20" y="370"/>
                  </a:lnTo>
                  <a:lnTo>
                    <a:pt x="20" y="372"/>
                  </a:lnTo>
                  <a:lnTo>
                    <a:pt x="23" y="376"/>
                  </a:lnTo>
                  <a:lnTo>
                    <a:pt x="24" y="377"/>
                  </a:lnTo>
                  <a:lnTo>
                    <a:pt x="24" y="378"/>
                  </a:lnTo>
                  <a:lnTo>
                    <a:pt x="25" y="378"/>
                  </a:lnTo>
                  <a:lnTo>
                    <a:pt x="27" y="378"/>
                  </a:lnTo>
                  <a:lnTo>
                    <a:pt x="30" y="377"/>
                  </a:lnTo>
                  <a:lnTo>
                    <a:pt x="31" y="378"/>
                  </a:lnTo>
                  <a:lnTo>
                    <a:pt x="31" y="378"/>
                  </a:lnTo>
                  <a:lnTo>
                    <a:pt x="32" y="377"/>
                  </a:lnTo>
                  <a:lnTo>
                    <a:pt x="33" y="376"/>
                  </a:lnTo>
                  <a:lnTo>
                    <a:pt x="34" y="377"/>
                  </a:lnTo>
                  <a:lnTo>
                    <a:pt x="36" y="380"/>
                  </a:lnTo>
                  <a:lnTo>
                    <a:pt x="40" y="383"/>
                  </a:lnTo>
                  <a:lnTo>
                    <a:pt x="47" y="389"/>
                  </a:lnTo>
                  <a:lnTo>
                    <a:pt x="48" y="390"/>
                  </a:lnTo>
                  <a:lnTo>
                    <a:pt x="50" y="390"/>
                  </a:lnTo>
                  <a:lnTo>
                    <a:pt x="54" y="391"/>
                  </a:lnTo>
                  <a:lnTo>
                    <a:pt x="55" y="392"/>
                  </a:lnTo>
                  <a:lnTo>
                    <a:pt x="58" y="392"/>
                  </a:lnTo>
                  <a:lnTo>
                    <a:pt x="68" y="394"/>
                  </a:lnTo>
                  <a:lnTo>
                    <a:pt x="71" y="395"/>
                  </a:lnTo>
                  <a:lnTo>
                    <a:pt x="72" y="395"/>
                  </a:lnTo>
                  <a:lnTo>
                    <a:pt x="74" y="395"/>
                  </a:lnTo>
                  <a:lnTo>
                    <a:pt x="79" y="396"/>
                  </a:lnTo>
                  <a:lnTo>
                    <a:pt x="80" y="396"/>
                  </a:lnTo>
                  <a:lnTo>
                    <a:pt x="80" y="395"/>
                  </a:lnTo>
                  <a:lnTo>
                    <a:pt x="93" y="388"/>
                  </a:lnTo>
                  <a:lnTo>
                    <a:pt x="103" y="380"/>
                  </a:lnTo>
                  <a:lnTo>
                    <a:pt x="112" y="374"/>
                  </a:lnTo>
                  <a:lnTo>
                    <a:pt x="124" y="366"/>
                  </a:lnTo>
                  <a:lnTo>
                    <a:pt x="131" y="363"/>
                  </a:lnTo>
                  <a:lnTo>
                    <a:pt x="138" y="358"/>
                  </a:lnTo>
                  <a:lnTo>
                    <a:pt x="150" y="350"/>
                  </a:lnTo>
                  <a:lnTo>
                    <a:pt x="163" y="342"/>
                  </a:lnTo>
                  <a:lnTo>
                    <a:pt x="172" y="335"/>
                  </a:lnTo>
                  <a:lnTo>
                    <a:pt x="187" y="327"/>
                  </a:lnTo>
                  <a:lnTo>
                    <a:pt x="192" y="323"/>
                  </a:lnTo>
                  <a:lnTo>
                    <a:pt x="208" y="313"/>
                  </a:lnTo>
                  <a:lnTo>
                    <a:pt x="226" y="302"/>
                  </a:lnTo>
                  <a:lnTo>
                    <a:pt x="234" y="296"/>
                  </a:lnTo>
                  <a:lnTo>
                    <a:pt x="243" y="292"/>
                  </a:lnTo>
                  <a:lnTo>
                    <a:pt x="251" y="287"/>
                  </a:lnTo>
                  <a:lnTo>
                    <a:pt x="259" y="282"/>
                  </a:lnTo>
                  <a:lnTo>
                    <a:pt x="268" y="277"/>
                  </a:lnTo>
                  <a:lnTo>
                    <a:pt x="276" y="271"/>
                  </a:lnTo>
                  <a:lnTo>
                    <a:pt x="284" y="267"/>
                  </a:lnTo>
                  <a:lnTo>
                    <a:pt x="293" y="263"/>
                  </a:lnTo>
                  <a:lnTo>
                    <a:pt x="301" y="257"/>
                  </a:lnTo>
                  <a:lnTo>
                    <a:pt x="309" y="252"/>
                  </a:lnTo>
                  <a:lnTo>
                    <a:pt x="317" y="247"/>
                  </a:lnTo>
                  <a:lnTo>
                    <a:pt x="326" y="242"/>
                  </a:lnTo>
                  <a:lnTo>
                    <a:pt x="331" y="239"/>
                  </a:lnTo>
                  <a:lnTo>
                    <a:pt x="334" y="237"/>
                  </a:lnTo>
                  <a:lnTo>
                    <a:pt x="342" y="232"/>
                  </a:lnTo>
                  <a:lnTo>
                    <a:pt x="351" y="227"/>
                  </a:lnTo>
                  <a:lnTo>
                    <a:pt x="358" y="223"/>
                  </a:lnTo>
                  <a:lnTo>
                    <a:pt x="369" y="216"/>
                  </a:lnTo>
                  <a:lnTo>
                    <a:pt x="388" y="210"/>
                  </a:lnTo>
                  <a:lnTo>
                    <a:pt x="390" y="209"/>
                  </a:lnTo>
                  <a:lnTo>
                    <a:pt x="391" y="207"/>
                  </a:lnTo>
                  <a:lnTo>
                    <a:pt x="395" y="201"/>
                  </a:lnTo>
                  <a:lnTo>
                    <a:pt x="407" y="176"/>
                  </a:lnTo>
                  <a:lnTo>
                    <a:pt x="407" y="174"/>
                  </a:lnTo>
                  <a:lnTo>
                    <a:pt x="408" y="171"/>
                  </a:lnTo>
                  <a:lnTo>
                    <a:pt x="407" y="155"/>
                  </a:lnTo>
                  <a:lnTo>
                    <a:pt x="406" y="140"/>
                  </a:lnTo>
                  <a:lnTo>
                    <a:pt x="406" y="138"/>
                  </a:lnTo>
                  <a:lnTo>
                    <a:pt x="407" y="133"/>
                  </a:lnTo>
                  <a:lnTo>
                    <a:pt x="411" y="121"/>
                  </a:lnTo>
                  <a:lnTo>
                    <a:pt x="412" y="113"/>
                  </a:lnTo>
                  <a:lnTo>
                    <a:pt x="412" y="110"/>
                  </a:lnTo>
                  <a:lnTo>
                    <a:pt x="415" y="104"/>
                  </a:lnTo>
                  <a:lnTo>
                    <a:pt x="418" y="100"/>
                  </a:lnTo>
                  <a:lnTo>
                    <a:pt x="420" y="98"/>
                  </a:lnTo>
                  <a:lnTo>
                    <a:pt x="420" y="95"/>
                  </a:lnTo>
                  <a:lnTo>
                    <a:pt x="420" y="82"/>
                  </a:lnTo>
                  <a:lnTo>
                    <a:pt x="420" y="79"/>
                  </a:lnTo>
                  <a:lnTo>
                    <a:pt x="419" y="75"/>
                  </a:lnTo>
                  <a:lnTo>
                    <a:pt x="413" y="64"/>
                  </a:lnTo>
                  <a:lnTo>
                    <a:pt x="411" y="59"/>
                  </a:lnTo>
                  <a:lnTo>
                    <a:pt x="410" y="57"/>
                  </a:lnTo>
                  <a:lnTo>
                    <a:pt x="410" y="56"/>
                  </a:lnTo>
                  <a:lnTo>
                    <a:pt x="413" y="32"/>
                  </a:lnTo>
                  <a:lnTo>
                    <a:pt x="413" y="30"/>
                  </a:lnTo>
                  <a:lnTo>
                    <a:pt x="420" y="17"/>
                  </a:lnTo>
                  <a:lnTo>
                    <a:pt x="421" y="15"/>
                  </a:lnTo>
                  <a:lnTo>
                    <a:pt x="423" y="14"/>
                  </a:lnTo>
                  <a:lnTo>
                    <a:pt x="429" y="13"/>
                  </a:lnTo>
                  <a:lnTo>
                    <a:pt x="452" y="9"/>
                  </a:lnTo>
                  <a:lnTo>
                    <a:pt x="453" y="8"/>
                  </a:lnTo>
                  <a:lnTo>
                    <a:pt x="455" y="6"/>
                  </a:lnTo>
                  <a:lnTo>
                    <a:pt x="460" y="0"/>
                  </a:lnTo>
                  <a:lnTo>
                    <a:pt x="272" y="0"/>
                  </a:lnTo>
                  <a:lnTo>
                    <a:pt x="261" y="2"/>
                  </a:lnTo>
                  <a:lnTo>
                    <a:pt x="257" y="2"/>
                  </a:lnTo>
                  <a:lnTo>
                    <a:pt x="251" y="0"/>
                  </a:lnTo>
                  <a:lnTo>
                    <a:pt x="134" y="0"/>
                  </a:lnTo>
                  <a:lnTo>
                    <a:pt x="127" y="5"/>
                  </a:lnTo>
                  <a:lnTo>
                    <a:pt x="124" y="5"/>
                  </a:lnTo>
                  <a:lnTo>
                    <a:pt x="112" y="2"/>
                  </a:lnTo>
                  <a:lnTo>
                    <a:pt x="110" y="3"/>
                  </a:lnTo>
                  <a:lnTo>
                    <a:pt x="105" y="4"/>
                  </a:lnTo>
                  <a:lnTo>
                    <a:pt x="104" y="4"/>
                  </a:lnTo>
                  <a:lnTo>
                    <a:pt x="102" y="3"/>
                  </a:lnTo>
                  <a:lnTo>
                    <a:pt x="101" y="3"/>
                  </a:lnTo>
                  <a:lnTo>
                    <a:pt x="101" y="4"/>
                  </a:lnTo>
                  <a:lnTo>
                    <a:pt x="100" y="5"/>
                  </a:lnTo>
                  <a:lnTo>
                    <a:pt x="99" y="5"/>
                  </a:lnTo>
                  <a:lnTo>
                    <a:pt x="98" y="6"/>
                  </a:lnTo>
                  <a:lnTo>
                    <a:pt x="97" y="5"/>
                  </a:lnTo>
                  <a:lnTo>
                    <a:pt x="95" y="4"/>
                  </a:lnTo>
                  <a:lnTo>
                    <a:pt x="95" y="3"/>
                  </a:lnTo>
                  <a:lnTo>
                    <a:pt x="95" y="0"/>
                  </a:lnTo>
                  <a:lnTo>
                    <a:pt x="63" y="0"/>
                  </a:lnTo>
                  <a:lnTo>
                    <a:pt x="62" y="2"/>
                  </a:lnTo>
                  <a:lnTo>
                    <a:pt x="62" y="6"/>
                  </a:lnTo>
                  <a:lnTo>
                    <a:pt x="62" y="10"/>
                  </a:lnTo>
                  <a:lnTo>
                    <a:pt x="62" y="13"/>
                  </a:lnTo>
                  <a:lnTo>
                    <a:pt x="59" y="17"/>
                  </a:lnTo>
                  <a:lnTo>
                    <a:pt x="59" y="19"/>
                  </a:lnTo>
                  <a:lnTo>
                    <a:pt x="59" y="20"/>
                  </a:lnTo>
                  <a:lnTo>
                    <a:pt x="61" y="26"/>
                  </a:lnTo>
                  <a:lnTo>
                    <a:pt x="62" y="27"/>
                  </a:lnTo>
                  <a:lnTo>
                    <a:pt x="62" y="28"/>
                  </a:lnTo>
                  <a:lnTo>
                    <a:pt x="63" y="28"/>
                  </a:lnTo>
                  <a:lnTo>
                    <a:pt x="63" y="29"/>
                  </a:lnTo>
                  <a:lnTo>
                    <a:pt x="63" y="30"/>
                  </a:lnTo>
                  <a:lnTo>
                    <a:pt x="63" y="32"/>
                  </a:lnTo>
                  <a:lnTo>
                    <a:pt x="62" y="32"/>
                  </a:lnTo>
                  <a:lnTo>
                    <a:pt x="63" y="33"/>
                  </a:lnTo>
                  <a:lnTo>
                    <a:pt x="66" y="33"/>
                  </a:lnTo>
                  <a:lnTo>
                    <a:pt x="67" y="34"/>
                  </a:lnTo>
                  <a:lnTo>
                    <a:pt x="68" y="35"/>
                  </a:lnTo>
                  <a:lnTo>
                    <a:pt x="69" y="36"/>
                  </a:lnTo>
                  <a:lnTo>
                    <a:pt x="69" y="37"/>
                  </a:lnTo>
                  <a:lnTo>
                    <a:pt x="70" y="39"/>
                  </a:lnTo>
                  <a:lnTo>
                    <a:pt x="70" y="41"/>
                  </a:lnTo>
                  <a:lnTo>
                    <a:pt x="69" y="42"/>
                  </a:lnTo>
                  <a:lnTo>
                    <a:pt x="63" y="43"/>
                  </a:lnTo>
                  <a:lnTo>
                    <a:pt x="62" y="43"/>
                  </a:lnTo>
                  <a:lnTo>
                    <a:pt x="57" y="42"/>
                  </a:lnTo>
                  <a:lnTo>
                    <a:pt x="55" y="43"/>
                  </a:lnTo>
                  <a:lnTo>
                    <a:pt x="54" y="43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53" y="44"/>
                  </a:lnTo>
                  <a:lnTo>
                    <a:pt x="50" y="44"/>
                  </a:lnTo>
                  <a:lnTo>
                    <a:pt x="49" y="44"/>
                  </a:lnTo>
                  <a:lnTo>
                    <a:pt x="48" y="44"/>
                  </a:lnTo>
                  <a:lnTo>
                    <a:pt x="47" y="42"/>
                  </a:lnTo>
                  <a:lnTo>
                    <a:pt x="46" y="43"/>
                  </a:lnTo>
                  <a:lnTo>
                    <a:pt x="47" y="44"/>
                  </a:lnTo>
                  <a:lnTo>
                    <a:pt x="47" y="45"/>
                  </a:lnTo>
                  <a:lnTo>
                    <a:pt x="46" y="45"/>
                  </a:lnTo>
                  <a:lnTo>
                    <a:pt x="46" y="46"/>
                  </a:lnTo>
                  <a:lnTo>
                    <a:pt x="46" y="48"/>
                  </a:lnTo>
                  <a:lnTo>
                    <a:pt x="46" y="61"/>
                  </a:lnTo>
                  <a:lnTo>
                    <a:pt x="46" y="64"/>
                  </a:lnTo>
                  <a:lnTo>
                    <a:pt x="45" y="64"/>
                  </a:lnTo>
                  <a:lnTo>
                    <a:pt x="41" y="63"/>
                  </a:lnTo>
                  <a:lnTo>
                    <a:pt x="39" y="64"/>
                  </a:lnTo>
                  <a:lnTo>
                    <a:pt x="39" y="67"/>
                  </a:lnTo>
                  <a:lnTo>
                    <a:pt x="38" y="67"/>
                  </a:lnTo>
                  <a:lnTo>
                    <a:pt x="37" y="67"/>
                  </a:lnTo>
                  <a:lnTo>
                    <a:pt x="34" y="67"/>
                  </a:lnTo>
                  <a:lnTo>
                    <a:pt x="32" y="70"/>
                  </a:lnTo>
                  <a:lnTo>
                    <a:pt x="32" y="76"/>
                  </a:lnTo>
                  <a:lnTo>
                    <a:pt x="31" y="79"/>
                  </a:lnTo>
                  <a:lnTo>
                    <a:pt x="30" y="80"/>
                  </a:lnTo>
                  <a:lnTo>
                    <a:pt x="25" y="76"/>
                  </a:lnTo>
                  <a:lnTo>
                    <a:pt x="23" y="75"/>
                  </a:lnTo>
                  <a:lnTo>
                    <a:pt x="21" y="75"/>
                  </a:lnTo>
                  <a:lnTo>
                    <a:pt x="19" y="75"/>
                  </a:lnTo>
                  <a:lnTo>
                    <a:pt x="18" y="75"/>
                  </a:lnTo>
                  <a:lnTo>
                    <a:pt x="18" y="74"/>
                  </a:lnTo>
                  <a:lnTo>
                    <a:pt x="18" y="73"/>
                  </a:lnTo>
                  <a:lnTo>
                    <a:pt x="18" y="71"/>
                  </a:lnTo>
                  <a:lnTo>
                    <a:pt x="17" y="70"/>
                  </a:lnTo>
                  <a:lnTo>
                    <a:pt x="16" y="70"/>
                  </a:lnTo>
                  <a:lnTo>
                    <a:pt x="15" y="71"/>
                  </a:lnTo>
                  <a:lnTo>
                    <a:pt x="14" y="71"/>
                  </a:lnTo>
                  <a:lnTo>
                    <a:pt x="13" y="71"/>
                  </a:lnTo>
                  <a:lnTo>
                    <a:pt x="11" y="74"/>
                  </a:lnTo>
                  <a:lnTo>
                    <a:pt x="11" y="75"/>
                  </a:lnTo>
                  <a:lnTo>
                    <a:pt x="10" y="76"/>
                  </a:lnTo>
                  <a:lnTo>
                    <a:pt x="8" y="77"/>
                  </a:lnTo>
                  <a:lnTo>
                    <a:pt x="4" y="76"/>
                  </a:lnTo>
                  <a:lnTo>
                    <a:pt x="6" y="78"/>
                  </a:lnTo>
                  <a:lnTo>
                    <a:pt x="7" y="80"/>
                  </a:lnTo>
                  <a:lnTo>
                    <a:pt x="7" y="83"/>
                  </a:lnTo>
                  <a:lnTo>
                    <a:pt x="7" y="84"/>
                  </a:lnTo>
                  <a:lnTo>
                    <a:pt x="7" y="86"/>
                  </a:lnTo>
                  <a:lnTo>
                    <a:pt x="7" y="87"/>
                  </a:lnTo>
                  <a:lnTo>
                    <a:pt x="5" y="92"/>
                  </a:lnTo>
                  <a:lnTo>
                    <a:pt x="3" y="93"/>
                  </a:lnTo>
                  <a:lnTo>
                    <a:pt x="2" y="94"/>
                  </a:lnTo>
                  <a:lnTo>
                    <a:pt x="2" y="95"/>
                  </a:lnTo>
                  <a:lnTo>
                    <a:pt x="3" y="96"/>
                  </a:lnTo>
                  <a:lnTo>
                    <a:pt x="3" y="97"/>
                  </a:lnTo>
                  <a:lnTo>
                    <a:pt x="3" y="99"/>
                  </a:lnTo>
                  <a:lnTo>
                    <a:pt x="1" y="99"/>
                  </a:lnTo>
                  <a:lnTo>
                    <a:pt x="0" y="101"/>
                  </a:lnTo>
                  <a:lnTo>
                    <a:pt x="0" y="102"/>
                  </a:lnTo>
                  <a:lnTo>
                    <a:pt x="0" y="103"/>
                  </a:lnTo>
                  <a:lnTo>
                    <a:pt x="2" y="105"/>
                  </a:lnTo>
                  <a:lnTo>
                    <a:pt x="3" y="106"/>
                  </a:lnTo>
                  <a:lnTo>
                    <a:pt x="3" y="107"/>
                  </a:lnTo>
                  <a:lnTo>
                    <a:pt x="2" y="107"/>
                  </a:lnTo>
                  <a:lnTo>
                    <a:pt x="2" y="109"/>
                  </a:lnTo>
                  <a:lnTo>
                    <a:pt x="3" y="109"/>
                  </a:lnTo>
                  <a:lnTo>
                    <a:pt x="5" y="108"/>
                  </a:lnTo>
                  <a:lnTo>
                    <a:pt x="6" y="108"/>
                  </a:lnTo>
                  <a:lnTo>
                    <a:pt x="7" y="109"/>
                  </a:lnTo>
                  <a:lnTo>
                    <a:pt x="7" y="110"/>
                  </a:lnTo>
                  <a:lnTo>
                    <a:pt x="7" y="110"/>
                  </a:lnTo>
                  <a:lnTo>
                    <a:pt x="9" y="111"/>
                  </a:lnTo>
                  <a:lnTo>
                    <a:pt x="13" y="116"/>
                  </a:lnTo>
                  <a:lnTo>
                    <a:pt x="14" y="117"/>
                  </a:lnTo>
                  <a:lnTo>
                    <a:pt x="14" y="117"/>
                  </a:lnTo>
                  <a:lnTo>
                    <a:pt x="14" y="123"/>
                  </a:lnTo>
                  <a:lnTo>
                    <a:pt x="15" y="125"/>
                  </a:lnTo>
                  <a:lnTo>
                    <a:pt x="14" y="129"/>
                  </a:lnTo>
                  <a:lnTo>
                    <a:pt x="16" y="135"/>
                  </a:lnTo>
                  <a:lnTo>
                    <a:pt x="16" y="137"/>
                  </a:lnTo>
                  <a:lnTo>
                    <a:pt x="15" y="138"/>
                  </a:lnTo>
                  <a:lnTo>
                    <a:pt x="12" y="144"/>
                  </a:lnTo>
                  <a:lnTo>
                    <a:pt x="11" y="145"/>
                  </a:lnTo>
                  <a:lnTo>
                    <a:pt x="11" y="149"/>
                  </a:lnTo>
                  <a:lnTo>
                    <a:pt x="12" y="150"/>
                  </a:lnTo>
                  <a:lnTo>
                    <a:pt x="12" y="152"/>
                  </a:lnTo>
                  <a:lnTo>
                    <a:pt x="12" y="153"/>
                  </a:lnTo>
                  <a:lnTo>
                    <a:pt x="12" y="154"/>
                  </a:lnTo>
                  <a:lnTo>
                    <a:pt x="11" y="155"/>
                  </a:lnTo>
                  <a:lnTo>
                    <a:pt x="10" y="157"/>
                  </a:lnTo>
                  <a:lnTo>
                    <a:pt x="10" y="158"/>
                  </a:lnTo>
                  <a:lnTo>
                    <a:pt x="10" y="159"/>
                  </a:lnTo>
                  <a:lnTo>
                    <a:pt x="11" y="160"/>
                  </a:lnTo>
                  <a:lnTo>
                    <a:pt x="11" y="160"/>
                  </a:lnTo>
                  <a:lnTo>
                    <a:pt x="10" y="161"/>
                  </a:lnTo>
                  <a:lnTo>
                    <a:pt x="10" y="161"/>
                  </a:lnTo>
                  <a:lnTo>
                    <a:pt x="9" y="161"/>
                  </a:lnTo>
                  <a:lnTo>
                    <a:pt x="12" y="168"/>
                  </a:lnTo>
                  <a:lnTo>
                    <a:pt x="13" y="170"/>
                  </a:lnTo>
                  <a:lnTo>
                    <a:pt x="13" y="171"/>
                  </a:lnTo>
                  <a:lnTo>
                    <a:pt x="15" y="173"/>
                  </a:lnTo>
                  <a:lnTo>
                    <a:pt x="15" y="174"/>
                  </a:lnTo>
                  <a:lnTo>
                    <a:pt x="15" y="177"/>
                  </a:lnTo>
                  <a:lnTo>
                    <a:pt x="15" y="178"/>
                  </a:lnTo>
                  <a:lnTo>
                    <a:pt x="15" y="180"/>
                  </a:lnTo>
                  <a:lnTo>
                    <a:pt x="15" y="182"/>
                  </a:lnTo>
                  <a:lnTo>
                    <a:pt x="16" y="185"/>
                  </a:lnTo>
                  <a:lnTo>
                    <a:pt x="16" y="186"/>
                  </a:lnTo>
                  <a:lnTo>
                    <a:pt x="18" y="186"/>
                  </a:lnTo>
                  <a:lnTo>
                    <a:pt x="19" y="18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2032">
              <a:extLst>
                <a:ext uri="{FF2B5EF4-FFF2-40B4-BE49-F238E27FC236}">
                  <a16:creationId xmlns:a16="http://schemas.microsoft.com/office/drawing/2014/main" id="{F0151FB7-32B0-D0D6-EC7F-85E0189DD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1975" y="1058863"/>
              <a:ext cx="334963" cy="95250"/>
            </a:xfrm>
            <a:custGeom>
              <a:avLst/>
              <a:gdLst>
                <a:gd name="T0" fmla="*/ 8 w 211"/>
                <a:gd name="T1" fmla="*/ 4 h 60"/>
                <a:gd name="T2" fmla="*/ 11 w 211"/>
                <a:gd name="T3" fmla="*/ 7 h 60"/>
                <a:gd name="T4" fmla="*/ 17 w 211"/>
                <a:gd name="T5" fmla="*/ 9 h 60"/>
                <a:gd name="T6" fmla="*/ 22 w 211"/>
                <a:gd name="T7" fmla="*/ 11 h 60"/>
                <a:gd name="T8" fmla="*/ 27 w 211"/>
                <a:gd name="T9" fmla="*/ 11 h 60"/>
                <a:gd name="T10" fmla="*/ 29 w 211"/>
                <a:gd name="T11" fmla="*/ 12 h 60"/>
                <a:gd name="T12" fmla="*/ 35 w 211"/>
                <a:gd name="T13" fmla="*/ 17 h 60"/>
                <a:gd name="T14" fmla="*/ 39 w 211"/>
                <a:gd name="T15" fmla="*/ 22 h 60"/>
                <a:gd name="T16" fmla="*/ 42 w 211"/>
                <a:gd name="T17" fmla="*/ 25 h 60"/>
                <a:gd name="T18" fmla="*/ 42 w 211"/>
                <a:gd name="T19" fmla="*/ 28 h 60"/>
                <a:gd name="T20" fmla="*/ 50 w 211"/>
                <a:gd name="T21" fmla="*/ 36 h 60"/>
                <a:gd name="T22" fmla="*/ 50 w 211"/>
                <a:gd name="T23" fmla="*/ 40 h 60"/>
                <a:gd name="T24" fmla="*/ 56 w 211"/>
                <a:gd name="T25" fmla="*/ 47 h 60"/>
                <a:gd name="T26" fmla="*/ 60 w 211"/>
                <a:gd name="T27" fmla="*/ 49 h 60"/>
                <a:gd name="T28" fmla="*/ 67 w 211"/>
                <a:gd name="T29" fmla="*/ 53 h 60"/>
                <a:gd name="T30" fmla="*/ 72 w 211"/>
                <a:gd name="T31" fmla="*/ 54 h 60"/>
                <a:gd name="T32" fmla="*/ 86 w 211"/>
                <a:gd name="T33" fmla="*/ 60 h 60"/>
                <a:gd name="T34" fmla="*/ 93 w 211"/>
                <a:gd name="T35" fmla="*/ 56 h 60"/>
                <a:gd name="T36" fmla="*/ 101 w 211"/>
                <a:gd name="T37" fmla="*/ 53 h 60"/>
                <a:gd name="T38" fmla="*/ 109 w 211"/>
                <a:gd name="T39" fmla="*/ 54 h 60"/>
                <a:gd name="T40" fmla="*/ 112 w 211"/>
                <a:gd name="T41" fmla="*/ 54 h 60"/>
                <a:gd name="T42" fmla="*/ 113 w 211"/>
                <a:gd name="T43" fmla="*/ 52 h 60"/>
                <a:gd name="T44" fmla="*/ 118 w 211"/>
                <a:gd name="T45" fmla="*/ 52 h 60"/>
                <a:gd name="T46" fmla="*/ 121 w 211"/>
                <a:gd name="T47" fmla="*/ 52 h 60"/>
                <a:gd name="T48" fmla="*/ 128 w 211"/>
                <a:gd name="T49" fmla="*/ 50 h 60"/>
                <a:gd name="T50" fmla="*/ 133 w 211"/>
                <a:gd name="T51" fmla="*/ 51 h 60"/>
                <a:gd name="T52" fmla="*/ 139 w 211"/>
                <a:gd name="T53" fmla="*/ 49 h 60"/>
                <a:gd name="T54" fmla="*/ 144 w 211"/>
                <a:gd name="T55" fmla="*/ 51 h 60"/>
                <a:gd name="T56" fmla="*/ 146 w 211"/>
                <a:gd name="T57" fmla="*/ 50 h 60"/>
                <a:gd name="T58" fmla="*/ 151 w 211"/>
                <a:gd name="T59" fmla="*/ 45 h 60"/>
                <a:gd name="T60" fmla="*/ 153 w 211"/>
                <a:gd name="T61" fmla="*/ 47 h 60"/>
                <a:gd name="T62" fmla="*/ 155 w 211"/>
                <a:gd name="T63" fmla="*/ 50 h 60"/>
                <a:gd name="T64" fmla="*/ 159 w 211"/>
                <a:gd name="T65" fmla="*/ 44 h 60"/>
                <a:gd name="T66" fmla="*/ 163 w 211"/>
                <a:gd name="T67" fmla="*/ 42 h 60"/>
                <a:gd name="T68" fmla="*/ 165 w 211"/>
                <a:gd name="T69" fmla="*/ 38 h 60"/>
                <a:gd name="T70" fmla="*/ 167 w 211"/>
                <a:gd name="T71" fmla="*/ 35 h 60"/>
                <a:gd name="T72" fmla="*/ 171 w 211"/>
                <a:gd name="T73" fmla="*/ 35 h 60"/>
                <a:gd name="T74" fmla="*/ 175 w 211"/>
                <a:gd name="T75" fmla="*/ 38 h 60"/>
                <a:gd name="T76" fmla="*/ 175 w 211"/>
                <a:gd name="T77" fmla="*/ 44 h 60"/>
                <a:gd name="T78" fmla="*/ 175 w 211"/>
                <a:gd name="T79" fmla="*/ 42 h 60"/>
                <a:gd name="T80" fmla="*/ 177 w 211"/>
                <a:gd name="T81" fmla="*/ 37 h 60"/>
                <a:gd name="T82" fmla="*/ 178 w 211"/>
                <a:gd name="T83" fmla="*/ 35 h 60"/>
                <a:gd name="T84" fmla="*/ 184 w 211"/>
                <a:gd name="T85" fmla="*/ 32 h 60"/>
                <a:gd name="T86" fmla="*/ 184 w 211"/>
                <a:gd name="T87" fmla="*/ 25 h 60"/>
                <a:gd name="T88" fmla="*/ 191 w 211"/>
                <a:gd name="T89" fmla="*/ 20 h 60"/>
                <a:gd name="T90" fmla="*/ 198 w 211"/>
                <a:gd name="T91" fmla="*/ 9 h 60"/>
                <a:gd name="T92" fmla="*/ 211 w 211"/>
                <a:gd name="T93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1" h="60">
                  <a:moveTo>
                    <a:pt x="2" y="1"/>
                  </a:moveTo>
                  <a:lnTo>
                    <a:pt x="6" y="4"/>
                  </a:lnTo>
                  <a:lnTo>
                    <a:pt x="8" y="4"/>
                  </a:lnTo>
                  <a:lnTo>
                    <a:pt x="9" y="4"/>
                  </a:lnTo>
                  <a:lnTo>
                    <a:pt x="10" y="5"/>
                  </a:lnTo>
                  <a:lnTo>
                    <a:pt x="11" y="7"/>
                  </a:lnTo>
                  <a:lnTo>
                    <a:pt x="15" y="8"/>
                  </a:lnTo>
                  <a:lnTo>
                    <a:pt x="15" y="9"/>
                  </a:lnTo>
                  <a:lnTo>
                    <a:pt x="17" y="9"/>
                  </a:lnTo>
                  <a:lnTo>
                    <a:pt x="19" y="9"/>
                  </a:lnTo>
                  <a:lnTo>
                    <a:pt x="21" y="10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4" y="11"/>
                  </a:lnTo>
                  <a:lnTo>
                    <a:pt x="27" y="11"/>
                  </a:lnTo>
                  <a:lnTo>
                    <a:pt x="27" y="12"/>
                  </a:lnTo>
                  <a:lnTo>
                    <a:pt x="28" y="12"/>
                  </a:lnTo>
                  <a:lnTo>
                    <a:pt x="29" y="12"/>
                  </a:lnTo>
                  <a:lnTo>
                    <a:pt x="30" y="12"/>
                  </a:lnTo>
                  <a:lnTo>
                    <a:pt x="31" y="12"/>
                  </a:lnTo>
                  <a:lnTo>
                    <a:pt x="35" y="17"/>
                  </a:lnTo>
                  <a:lnTo>
                    <a:pt x="36" y="18"/>
                  </a:lnTo>
                  <a:lnTo>
                    <a:pt x="37" y="20"/>
                  </a:lnTo>
                  <a:lnTo>
                    <a:pt x="39" y="22"/>
                  </a:lnTo>
                  <a:lnTo>
                    <a:pt x="40" y="23"/>
                  </a:lnTo>
                  <a:lnTo>
                    <a:pt x="41" y="23"/>
                  </a:lnTo>
                  <a:lnTo>
                    <a:pt x="42" y="25"/>
                  </a:lnTo>
                  <a:lnTo>
                    <a:pt x="42" y="26"/>
                  </a:lnTo>
                  <a:lnTo>
                    <a:pt x="42" y="27"/>
                  </a:lnTo>
                  <a:lnTo>
                    <a:pt x="42" y="28"/>
                  </a:lnTo>
                  <a:lnTo>
                    <a:pt x="43" y="30"/>
                  </a:lnTo>
                  <a:lnTo>
                    <a:pt x="48" y="34"/>
                  </a:lnTo>
                  <a:lnTo>
                    <a:pt x="50" y="36"/>
                  </a:lnTo>
                  <a:lnTo>
                    <a:pt x="50" y="37"/>
                  </a:lnTo>
                  <a:lnTo>
                    <a:pt x="50" y="40"/>
                  </a:lnTo>
                  <a:lnTo>
                    <a:pt x="50" y="40"/>
                  </a:lnTo>
                  <a:lnTo>
                    <a:pt x="51" y="42"/>
                  </a:lnTo>
                  <a:lnTo>
                    <a:pt x="52" y="42"/>
                  </a:lnTo>
                  <a:lnTo>
                    <a:pt x="56" y="47"/>
                  </a:lnTo>
                  <a:lnTo>
                    <a:pt x="58" y="48"/>
                  </a:lnTo>
                  <a:lnTo>
                    <a:pt x="59" y="48"/>
                  </a:lnTo>
                  <a:lnTo>
                    <a:pt x="60" y="49"/>
                  </a:lnTo>
                  <a:lnTo>
                    <a:pt x="61" y="50"/>
                  </a:lnTo>
                  <a:lnTo>
                    <a:pt x="62" y="51"/>
                  </a:lnTo>
                  <a:lnTo>
                    <a:pt x="67" y="53"/>
                  </a:lnTo>
                  <a:lnTo>
                    <a:pt x="69" y="53"/>
                  </a:lnTo>
                  <a:lnTo>
                    <a:pt x="71" y="54"/>
                  </a:lnTo>
                  <a:lnTo>
                    <a:pt x="72" y="54"/>
                  </a:lnTo>
                  <a:lnTo>
                    <a:pt x="76" y="57"/>
                  </a:lnTo>
                  <a:lnTo>
                    <a:pt x="79" y="59"/>
                  </a:lnTo>
                  <a:lnTo>
                    <a:pt x="86" y="60"/>
                  </a:lnTo>
                  <a:lnTo>
                    <a:pt x="89" y="60"/>
                  </a:lnTo>
                  <a:lnTo>
                    <a:pt x="93" y="57"/>
                  </a:lnTo>
                  <a:lnTo>
                    <a:pt x="93" y="56"/>
                  </a:lnTo>
                  <a:lnTo>
                    <a:pt x="94" y="56"/>
                  </a:lnTo>
                  <a:lnTo>
                    <a:pt x="99" y="53"/>
                  </a:lnTo>
                  <a:lnTo>
                    <a:pt x="101" y="53"/>
                  </a:lnTo>
                  <a:lnTo>
                    <a:pt x="105" y="54"/>
                  </a:lnTo>
                  <a:lnTo>
                    <a:pt x="108" y="54"/>
                  </a:lnTo>
                  <a:lnTo>
                    <a:pt x="109" y="54"/>
                  </a:lnTo>
                  <a:lnTo>
                    <a:pt x="110" y="55"/>
                  </a:lnTo>
                  <a:lnTo>
                    <a:pt x="111" y="55"/>
                  </a:lnTo>
                  <a:lnTo>
                    <a:pt x="112" y="54"/>
                  </a:lnTo>
                  <a:lnTo>
                    <a:pt x="112" y="53"/>
                  </a:lnTo>
                  <a:lnTo>
                    <a:pt x="112" y="52"/>
                  </a:lnTo>
                  <a:lnTo>
                    <a:pt x="113" y="52"/>
                  </a:lnTo>
                  <a:lnTo>
                    <a:pt x="115" y="51"/>
                  </a:lnTo>
                  <a:lnTo>
                    <a:pt x="116" y="51"/>
                  </a:lnTo>
                  <a:lnTo>
                    <a:pt x="118" y="52"/>
                  </a:lnTo>
                  <a:lnTo>
                    <a:pt x="119" y="52"/>
                  </a:lnTo>
                  <a:lnTo>
                    <a:pt x="120" y="52"/>
                  </a:lnTo>
                  <a:lnTo>
                    <a:pt x="121" y="52"/>
                  </a:lnTo>
                  <a:lnTo>
                    <a:pt x="125" y="52"/>
                  </a:lnTo>
                  <a:lnTo>
                    <a:pt x="127" y="52"/>
                  </a:lnTo>
                  <a:lnTo>
                    <a:pt x="128" y="50"/>
                  </a:lnTo>
                  <a:lnTo>
                    <a:pt x="130" y="50"/>
                  </a:lnTo>
                  <a:lnTo>
                    <a:pt x="133" y="51"/>
                  </a:lnTo>
                  <a:lnTo>
                    <a:pt x="133" y="51"/>
                  </a:lnTo>
                  <a:lnTo>
                    <a:pt x="136" y="49"/>
                  </a:lnTo>
                  <a:lnTo>
                    <a:pt x="137" y="49"/>
                  </a:lnTo>
                  <a:lnTo>
                    <a:pt x="139" y="49"/>
                  </a:lnTo>
                  <a:lnTo>
                    <a:pt x="143" y="50"/>
                  </a:lnTo>
                  <a:lnTo>
                    <a:pt x="144" y="50"/>
                  </a:lnTo>
                  <a:lnTo>
                    <a:pt x="144" y="51"/>
                  </a:lnTo>
                  <a:lnTo>
                    <a:pt x="144" y="52"/>
                  </a:lnTo>
                  <a:lnTo>
                    <a:pt x="145" y="52"/>
                  </a:lnTo>
                  <a:lnTo>
                    <a:pt x="146" y="50"/>
                  </a:lnTo>
                  <a:lnTo>
                    <a:pt x="148" y="48"/>
                  </a:lnTo>
                  <a:lnTo>
                    <a:pt x="150" y="46"/>
                  </a:lnTo>
                  <a:lnTo>
                    <a:pt x="151" y="45"/>
                  </a:lnTo>
                  <a:lnTo>
                    <a:pt x="152" y="45"/>
                  </a:lnTo>
                  <a:lnTo>
                    <a:pt x="153" y="46"/>
                  </a:lnTo>
                  <a:lnTo>
                    <a:pt x="153" y="47"/>
                  </a:lnTo>
                  <a:lnTo>
                    <a:pt x="154" y="50"/>
                  </a:lnTo>
                  <a:lnTo>
                    <a:pt x="154" y="51"/>
                  </a:lnTo>
                  <a:lnTo>
                    <a:pt x="155" y="50"/>
                  </a:lnTo>
                  <a:lnTo>
                    <a:pt x="156" y="47"/>
                  </a:lnTo>
                  <a:lnTo>
                    <a:pt x="156" y="46"/>
                  </a:lnTo>
                  <a:lnTo>
                    <a:pt x="159" y="44"/>
                  </a:lnTo>
                  <a:lnTo>
                    <a:pt x="161" y="43"/>
                  </a:lnTo>
                  <a:lnTo>
                    <a:pt x="162" y="42"/>
                  </a:lnTo>
                  <a:lnTo>
                    <a:pt x="163" y="42"/>
                  </a:lnTo>
                  <a:lnTo>
                    <a:pt x="164" y="40"/>
                  </a:lnTo>
                  <a:lnTo>
                    <a:pt x="165" y="39"/>
                  </a:lnTo>
                  <a:lnTo>
                    <a:pt x="165" y="38"/>
                  </a:lnTo>
                  <a:lnTo>
                    <a:pt x="166" y="38"/>
                  </a:lnTo>
                  <a:lnTo>
                    <a:pt x="167" y="37"/>
                  </a:lnTo>
                  <a:lnTo>
                    <a:pt x="167" y="35"/>
                  </a:lnTo>
                  <a:lnTo>
                    <a:pt x="168" y="34"/>
                  </a:lnTo>
                  <a:lnTo>
                    <a:pt x="170" y="34"/>
                  </a:lnTo>
                  <a:lnTo>
                    <a:pt x="171" y="35"/>
                  </a:lnTo>
                  <a:lnTo>
                    <a:pt x="172" y="35"/>
                  </a:lnTo>
                  <a:lnTo>
                    <a:pt x="174" y="36"/>
                  </a:lnTo>
                  <a:lnTo>
                    <a:pt x="175" y="38"/>
                  </a:lnTo>
                  <a:lnTo>
                    <a:pt x="175" y="41"/>
                  </a:lnTo>
                  <a:lnTo>
                    <a:pt x="175" y="43"/>
                  </a:lnTo>
                  <a:lnTo>
                    <a:pt x="175" y="44"/>
                  </a:lnTo>
                  <a:lnTo>
                    <a:pt x="175" y="44"/>
                  </a:lnTo>
                  <a:lnTo>
                    <a:pt x="175" y="43"/>
                  </a:lnTo>
                  <a:lnTo>
                    <a:pt x="175" y="42"/>
                  </a:lnTo>
                  <a:lnTo>
                    <a:pt x="175" y="40"/>
                  </a:lnTo>
                  <a:lnTo>
                    <a:pt x="176" y="39"/>
                  </a:lnTo>
                  <a:lnTo>
                    <a:pt x="177" y="37"/>
                  </a:lnTo>
                  <a:lnTo>
                    <a:pt x="178" y="36"/>
                  </a:lnTo>
                  <a:lnTo>
                    <a:pt x="177" y="36"/>
                  </a:lnTo>
                  <a:lnTo>
                    <a:pt x="178" y="35"/>
                  </a:lnTo>
                  <a:lnTo>
                    <a:pt x="180" y="34"/>
                  </a:lnTo>
                  <a:lnTo>
                    <a:pt x="183" y="34"/>
                  </a:lnTo>
                  <a:lnTo>
                    <a:pt x="184" y="32"/>
                  </a:lnTo>
                  <a:lnTo>
                    <a:pt x="184" y="30"/>
                  </a:lnTo>
                  <a:lnTo>
                    <a:pt x="183" y="28"/>
                  </a:lnTo>
                  <a:lnTo>
                    <a:pt x="184" y="25"/>
                  </a:lnTo>
                  <a:lnTo>
                    <a:pt x="187" y="23"/>
                  </a:lnTo>
                  <a:lnTo>
                    <a:pt x="190" y="20"/>
                  </a:lnTo>
                  <a:lnTo>
                    <a:pt x="191" y="20"/>
                  </a:lnTo>
                  <a:lnTo>
                    <a:pt x="192" y="18"/>
                  </a:lnTo>
                  <a:lnTo>
                    <a:pt x="192" y="17"/>
                  </a:lnTo>
                  <a:lnTo>
                    <a:pt x="198" y="9"/>
                  </a:lnTo>
                  <a:lnTo>
                    <a:pt x="201" y="7"/>
                  </a:lnTo>
                  <a:lnTo>
                    <a:pt x="209" y="2"/>
                  </a:lnTo>
                  <a:lnTo>
                    <a:pt x="211" y="0"/>
                  </a:lnTo>
                  <a:lnTo>
                    <a:pt x="0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2035">
              <a:extLst>
                <a:ext uri="{FF2B5EF4-FFF2-40B4-BE49-F238E27FC236}">
                  <a16:creationId xmlns:a16="http://schemas.microsoft.com/office/drawing/2014/main" id="{76CC8B84-835A-10EC-FED6-B764178A81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5688" y="1058863"/>
              <a:ext cx="106363" cy="127000"/>
            </a:xfrm>
            <a:custGeom>
              <a:avLst/>
              <a:gdLst>
                <a:gd name="T0" fmla="*/ 13 w 67"/>
                <a:gd name="T1" fmla="*/ 70 h 80"/>
                <a:gd name="T2" fmla="*/ 15 w 67"/>
                <a:gd name="T3" fmla="*/ 71 h 80"/>
                <a:gd name="T4" fmla="*/ 15 w 67"/>
                <a:gd name="T5" fmla="*/ 74 h 80"/>
                <a:gd name="T6" fmla="*/ 16 w 67"/>
                <a:gd name="T7" fmla="*/ 75 h 80"/>
                <a:gd name="T8" fmla="*/ 20 w 67"/>
                <a:gd name="T9" fmla="*/ 75 h 80"/>
                <a:gd name="T10" fmla="*/ 27 w 67"/>
                <a:gd name="T11" fmla="*/ 80 h 80"/>
                <a:gd name="T12" fmla="*/ 29 w 67"/>
                <a:gd name="T13" fmla="*/ 76 h 80"/>
                <a:gd name="T14" fmla="*/ 31 w 67"/>
                <a:gd name="T15" fmla="*/ 67 h 80"/>
                <a:gd name="T16" fmla="*/ 35 w 67"/>
                <a:gd name="T17" fmla="*/ 67 h 80"/>
                <a:gd name="T18" fmla="*/ 36 w 67"/>
                <a:gd name="T19" fmla="*/ 64 h 80"/>
                <a:gd name="T20" fmla="*/ 42 w 67"/>
                <a:gd name="T21" fmla="*/ 64 h 80"/>
                <a:gd name="T22" fmla="*/ 43 w 67"/>
                <a:gd name="T23" fmla="*/ 61 h 80"/>
                <a:gd name="T24" fmla="*/ 43 w 67"/>
                <a:gd name="T25" fmla="*/ 46 h 80"/>
                <a:gd name="T26" fmla="*/ 44 w 67"/>
                <a:gd name="T27" fmla="*/ 45 h 80"/>
                <a:gd name="T28" fmla="*/ 43 w 67"/>
                <a:gd name="T29" fmla="*/ 43 h 80"/>
                <a:gd name="T30" fmla="*/ 45 w 67"/>
                <a:gd name="T31" fmla="*/ 44 h 80"/>
                <a:gd name="T32" fmla="*/ 47 w 67"/>
                <a:gd name="T33" fmla="*/ 44 h 80"/>
                <a:gd name="T34" fmla="*/ 51 w 67"/>
                <a:gd name="T35" fmla="*/ 44 h 80"/>
                <a:gd name="T36" fmla="*/ 51 w 67"/>
                <a:gd name="T37" fmla="*/ 43 h 80"/>
                <a:gd name="T38" fmla="*/ 54 w 67"/>
                <a:gd name="T39" fmla="*/ 42 h 80"/>
                <a:gd name="T40" fmla="*/ 60 w 67"/>
                <a:gd name="T41" fmla="*/ 43 h 80"/>
                <a:gd name="T42" fmla="*/ 67 w 67"/>
                <a:gd name="T43" fmla="*/ 41 h 80"/>
                <a:gd name="T44" fmla="*/ 66 w 67"/>
                <a:gd name="T45" fmla="*/ 37 h 80"/>
                <a:gd name="T46" fmla="*/ 65 w 67"/>
                <a:gd name="T47" fmla="*/ 35 h 80"/>
                <a:gd name="T48" fmla="*/ 63 w 67"/>
                <a:gd name="T49" fmla="*/ 33 h 80"/>
                <a:gd name="T50" fmla="*/ 59 w 67"/>
                <a:gd name="T51" fmla="*/ 32 h 80"/>
                <a:gd name="T52" fmla="*/ 60 w 67"/>
                <a:gd name="T53" fmla="*/ 30 h 80"/>
                <a:gd name="T54" fmla="*/ 60 w 67"/>
                <a:gd name="T55" fmla="*/ 28 h 80"/>
                <a:gd name="T56" fmla="*/ 59 w 67"/>
                <a:gd name="T57" fmla="*/ 27 h 80"/>
                <a:gd name="T58" fmla="*/ 56 w 67"/>
                <a:gd name="T59" fmla="*/ 20 h 80"/>
                <a:gd name="T60" fmla="*/ 56 w 67"/>
                <a:gd name="T61" fmla="*/ 17 h 80"/>
                <a:gd name="T62" fmla="*/ 59 w 67"/>
                <a:gd name="T63" fmla="*/ 10 h 80"/>
                <a:gd name="T64" fmla="*/ 59 w 67"/>
                <a:gd name="T65" fmla="*/ 2 h 80"/>
                <a:gd name="T66" fmla="*/ 33 w 67"/>
                <a:gd name="T67" fmla="*/ 0 h 80"/>
                <a:gd name="T68" fmla="*/ 33 w 67"/>
                <a:gd name="T69" fmla="*/ 2 h 80"/>
                <a:gd name="T70" fmla="*/ 32 w 67"/>
                <a:gd name="T71" fmla="*/ 5 h 80"/>
                <a:gd name="T72" fmla="*/ 30 w 67"/>
                <a:gd name="T73" fmla="*/ 8 h 80"/>
                <a:gd name="T74" fmla="*/ 20 w 67"/>
                <a:gd name="T75" fmla="*/ 12 h 80"/>
                <a:gd name="T76" fmla="*/ 19 w 67"/>
                <a:gd name="T77" fmla="*/ 14 h 80"/>
                <a:gd name="T78" fmla="*/ 12 w 67"/>
                <a:gd name="T79" fmla="*/ 20 h 80"/>
                <a:gd name="T80" fmla="*/ 12 w 67"/>
                <a:gd name="T81" fmla="*/ 21 h 80"/>
                <a:gd name="T82" fmla="*/ 11 w 67"/>
                <a:gd name="T83" fmla="*/ 24 h 80"/>
                <a:gd name="T84" fmla="*/ 9 w 67"/>
                <a:gd name="T85" fmla="*/ 25 h 80"/>
                <a:gd name="T86" fmla="*/ 7 w 67"/>
                <a:gd name="T87" fmla="*/ 27 h 80"/>
                <a:gd name="T88" fmla="*/ 6 w 67"/>
                <a:gd name="T89" fmla="*/ 29 h 80"/>
                <a:gd name="T90" fmla="*/ 4 w 67"/>
                <a:gd name="T91" fmla="*/ 29 h 80"/>
                <a:gd name="T92" fmla="*/ 3 w 67"/>
                <a:gd name="T93" fmla="*/ 31 h 80"/>
                <a:gd name="T94" fmla="*/ 0 w 67"/>
                <a:gd name="T95" fmla="*/ 35 h 80"/>
                <a:gd name="T96" fmla="*/ 3 w 67"/>
                <a:gd name="T97" fmla="*/ 38 h 80"/>
                <a:gd name="T98" fmla="*/ 4 w 67"/>
                <a:gd name="T99" fmla="*/ 40 h 80"/>
                <a:gd name="T100" fmla="*/ 6 w 67"/>
                <a:gd name="T101" fmla="*/ 45 h 80"/>
                <a:gd name="T102" fmla="*/ 13 w 67"/>
                <a:gd name="T103" fmla="*/ 54 h 80"/>
                <a:gd name="T104" fmla="*/ 14 w 67"/>
                <a:gd name="T105" fmla="*/ 63 h 80"/>
                <a:gd name="T106" fmla="*/ 11 w 67"/>
                <a:gd name="T107" fmla="*/ 69 h 80"/>
                <a:gd name="T108" fmla="*/ 11 w 67"/>
                <a:gd name="T109" fmla="*/ 7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7" h="80">
                  <a:moveTo>
                    <a:pt x="12" y="71"/>
                  </a:moveTo>
                  <a:lnTo>
                    <a:pt x="13" y="70"/>
                  </a:lnTo>
                  <a:lnTo>
                    <a:pt x="14" y="70"/>
                  </a:lnTo>
                  <a:lnTo>
                    <a:pt x="15" y="71"/>
                  </a:lnTo>
                  <a:lnTo>
                    <a:pt x="15" y="73"/>
                  </a:lnTo>
                  <a:lnTo>
                    <a:pt x="15" y="74"/>
                  </a:lnTo>
                  <a:lnTo>
                    <a:pt x="15" y="75"/>
                  </a:lnTo>
                  <a:lnTo>
                    <a:pt x="16" y="75"/>
                  </a:lnTo>
                  <a:lnTo>
                    <a:pt x="18" y="75"/>
                  </a:lnTo>
                  <a:lnTo>
                    <a:pt x="20" y="75"/>
                  </a:lnTo>
                  <a:lnTo>
                    <a:pt x="22" y="76"/>
                  </a:lnTo>
                  <a:lnTo>
                    <a:pt x="27" y="80"/>
                  </a:lnTo>
                  <a:lnTo>
                    <a:pt x="28" y="79"/>
                  </a:lnTo>
                  <a:lnTo>
                    <a:pt x="29" y="76"/>
                  </a:lnTo>
                  <a:lnTo>
                    <a:pt x="29" y="70"/>
                  </a:lnTo>
                  <a:lnTo>
                    <a:pt x="31" y="67"/>
                  </a:lnTo>
                  <a:lnTo>
                    <a:pt x="34" y="67"/>
                  </a:lnTo>
                  <a:lnTo>
                    <a:pt x="35" y="67"/>
                  </a:lnTo>
                  <a:lnTo>
                    <a:pt x="36" y="67"/>
                  </a:lnTo>
                  <a:lnTo>
                    <a:pt x="36" y="64"/>
                  </a:lnTo>
                  <a:lnTo>
                    <a:pt x="38" y="63"/>
                  </a:lnTo>
                  <a:lnTo>
                    <a:pt x="42" y="64"/>
                  </a:lnTo>
                  <a:lnTo>
                    <a:pt x="43" y="64"/>
                  </a:lnTo>
                  <a:lnTo>
                    <a:pt x="43" y="61"/>
                  </a:lnTo>
                  <a:lnTo>
                    <a:pt x="43" y="48"/>
                  </a:lnTo>
                  <a:lnTo>
                    <a:pt x="43" y="46"/>
                  </a:lnTo>
                  <a:lnTo>
                    <a:pt x="43" y="45"/>
                  </a:lnTo>
                  <a:lnTo>
                    <a:pt x="44" y="45"/>
                  </a:lnTo>
                  <a:lnTo>
                    <a:pt x="44" y="44"/>
                  </a:lnTo>
                  <a:lnTo>
                    <a:pt x="43" y="43"/>
                  </a:lnTo>
                  <a:lnTo>
                    <a:pt x="44" y="42"/>
                  </a:lnTo>
                  <a:lnTo>
                    <a:pt x="45" y="44"/>
                  </a:lnTo>
                  <a:lnTo>
                    <a:pt x="46" y="44"/>
                  </a:lnTo>
                  <a:lnTo>
                    <a:pt x="47" y="44"/>
                  </a:lnTo>
                  <a:lnTo>
                    <a:pt x="50" y="44"/>
                  </a:lnTo>
                  <a:lnTo>
                    <a:pt x="51" y="44"/>
                  </a:lnTo>
                  <a:lnTo>
                    <a:pt x="51" y="44"/>
                  </a:lnTo>
                  <a:lnTo>
                    <a:pt x="51" y="43"/>
                  </a:lnTo>
                  <a:lnTo>
                    <a:pt x="52" y="43"/>
                  </a:lnTo>
                  <a:lnTo>
                    <a:pt x="54" y="42"/>
                  </a:lnTo>
                  <a:lnTo>
                    <a:pt x="59" y="43"/>
                  </a:lnTo>
                  <a:lnTo>
                    <a:pt x="60" y="43"/>
                  </a:lnTo>
                  <a:lnTo>
                    <a:pt x="66" y="42"/>
                  </a:lnTo>
                  <a:lnTo>
                    <a:pt x="67" y="41"/>
                  </a:lnTo>
                  <a:lnTo>
                    <a:pt x="67" y="39"/>
                  </a:lnTo>
                  <a:lnTo>
                    <a:pt x="66" y="37"/>
                  </a:lnTo>
                  <a:lnTo>
                    <a:pt x="66" y="36"/>
                  </a:lnTo>
                  <a:lnTo>
                    <a:pt x="65" y="35"/>
                  </a:lnTo>
                  <a:lnTo>
                    <a:pt x="64" y="34"/>
                  </a:lnTo>
                  <a:lnTo>
                    <a:pt x="63" y="33"/>
                  </a:lnTo>
                  <a:lnTo>
                    <a:pt x="60" y="33"/>
                  </a:lnTo>
                  <a:lnTo>
                    <a:pt x="59" y="32"/>
                  </a:lnTo>
                  <a:lnTo>
                    <a:pt x="60" y="32"/>
                  </a:lnTo>
                  <a:lnTo>
                    <a:pt x="60" y="30"/>
                  </a:lnTo>
                  <a:lnTo>
                    <a:pt x="60" y="29"/>
                  </a:lnTo>
                  <a:lnTo>
                    <a:pt x="60" y="28"/>
                  </a:lnTo>
                  <a:lnTo>
                    <a:pt x="59" y="28"/>
                  </a:lnTo>
                  <a:lnTo>
                    <a:pt x="59" y="27"/>
                  </a:lnTo>
                  <a:lnTo>
                    <a:pt x="58" y="26"/>
                  </a:lnTo>
                  <a:lnTo>
                    <a:pt x="56" y="20"/>
                  </a:lnTo>
                  <a:lnTo>
                    <a:pt x="56" y="19"/>
                  </a:lnTo>
                  <a:lnTo>
                    <a:pt x="56" y="17"/>
                  </a:lnTo>
                  <a:lnTo>
                    <a:pt x="59" y="13"/>
                  </a:lnTo>
                  <a:lnTo>
                    <a:pt x="59" y="10"/>
                  </a:lnTo>
                  <a:lnTo>
                    <a:pt x="59" y="6"/>
                  </a:lnTo>
                  <a:lnTo>
                    <a:pt x="59" y="2"/>
                  </a:lnTo>
                  <a:lnTo>
                    <a:pt x="60" y="0"/>
                  </a:lnTo>
                  <a:lnTo>
                    <a:pt x="33" y="0"/>
                  </a:lnTo>
                  <a:lnTo>
                    <a:pt x="33" y="1"/>
                  </a:lnTo>
                  <a:lnTo>
                    <a:pt x="33" y="2"/>
                  </a:lnTo>
                  <a:lnTo>
                    <a:pt x="33" y="4"/>
                  </a:lnTo>
                  <a:lnTo>
                    <a:pt x="32" y="5"/>
                  </a:lnTo>
                  <a:lnTo>
                    <a:pt x="31" y="7"/>
                  </a:lnTo>
                  <a:lnTo>
                    <a:pt x="30" y="8"/>
                  </a:lnTo>
                  <a:lnTo>
                    <a:pt x="28" y="8"/>
                  </a:lnTo>
                  <a:lnTo>
                    <a:pt x="20" y="12"/>
                  </a:lnTo>
                  <a:lnTo>
                    <a:pt x="20" y="13"/>
                  </a:lnTo>
                  <a:lnTo>
                    <a:pt x="19" y="14"/>
                  </a:lnTo>
                  <a:lnTo>
                    <a:pt x="15" y="19"/>
                  </a:lnTo>
                  <a:lnTo>
                    <a:pt x="12" y="20"/>
                  </a:lnTo>
                  <a:lnTo>
                    <a:pt x="12" y="20"/>
                  </a:lnTo>
                  <a:lnTo>
                    <a:pt x="12" y="21"/>
                  </a:lnTo>
                  <a:lnTo>
                    <a:pt x="11" y="21"/>
                  </a:lnTo>
                  <a:lnTo>
                    <a:pt x="11" y="24"/>
                  </a:lnTo>
                  <a:lnTo>
                    <a:pt x="10" y="25"/>
                  </a:lnTo>
                  <a:lnTo>
                    <a:pt x="9" y="25"/>
                  </a:lnTo>
                  <a:lnTo>
                    <a:pt x="8" y="26"/>
                  </a:lnTo>
                  <a:lnTo>
                    <a:pt x="7" y="27"/>
                  </a:lnTo>
                  <a:lnTo>
                    <a:pt x="6" y="28"/>
                  </a:lnTo>
                  <a:lnTo>
                    <a:pt x="6" y="29"/>
                  </a:lnTo>
                  <a:lnTo>
                    <a:pt x="5" y="29"/>
                  </a:lnTo>
                  <a:lnTo>
                    <a:pt x="4" y="29"/>
                  </a:lnTo>
                  <a:lnTo>
                    <a:pt x="4" y="30"/>
                  </a:lnTo>
                  <a:lnTo>
                    <a:pt x="3" y="31"/>
                  </a:lnTo>
                  <a:lnTo>
                    <a:pt x="1" y="33"/>
                  </a:lnTo>
                  <a:lnTo>
                    <a:pt x="0" y="35"/>
                  </a:lnTo>
                  <a:lnTo>
                    <a:pt x="1" y="36"/>
                  </a:lnTo>
                  <a:lnTo>
                    <a:pt x="3" y="38"/>
                  </a:lnTo>
                  <a:lnTo>
                    <a:pt x="4" y="39"/>
                  </a:lnTo>
                  <a:lnTo>
                    <a:pt x="4" y="40"/>
                  </a:lnTo>
                  <a:lnTo>
                    <a:pt x="5" y="44"/>
                  </a:lnTo>
                  <a:lnTo>
                    <a:pt x="6" y="45"/>
                  </a:lnTo>
                  <a:lnTo>
                    <a:pt x="7" y="46"/>
                  </a:lnTo>
                  <a:lnTo>
                    <a:pt x="13" y="54"/>
                  </a:lnTo>
                  <a:lnTo>
                    <a:pt x="14" y="61"/>
                  </a:lnTo>
                  <a:lnTo>
                    <a:pt x="14" y="63"/>
                  </a:lnTo>
                  <a:lnTo>
                    <a:pt x="13" y="64"/>
                  </a:lnTo>
                  <a:lnTo>
                    <a:pt x="11" y="69"/>
                  </a:lnTo>
                  <a:lnTo>
                    <a:pt x="10" y="71"/>
                  </a:lnTo>
                  <a:lnTo>
                    <a:pt x="11" y="71"/>
                  </a:lnTo>
                  <a:lnTo>
                    <a:pt x="12" y="7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2036">
              <a:extLst>
                <a:ext uri="{FF2B5EF4-FFF2-40B4-BE49-F238E27FC236}">
                  <a16:creationId xmlns:a16="http://schemas.microsoft.com/office/drawing/2014/main" id="{A7D8B161-AADE-3821-4F47-8EE2B53CBC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5588" y="1058863"/>
              <a:ext cx="184150" cy="82550"/>
            </a:xfrm>
            <a:custGeom>
              <a:avLst/>
              <a:gdLst>
                <a:gd name="T0" fmla="*/ 115 w 116"/>
                <a:gd name="T1" fmla="*/ 1 h 52"/>
                <a:gd name="T2" fmla="*/ 6 w 116"/>
                <a:gd name="T3" fmla="*/ 2 h 52"/>
                <a:gd name="T4" fmla="*/ 7 w 116"/>
                <a:gd name="T5" fmla="*/ 5 h 52"/>
                <a:gd name="T6" fmla="*/ 5 w 116"/>
                <a:gd name="T7" fmla="*/ 5 h 52"/>
                <a:gd name="T8" fmla="*/ 5 w 116"/>
                <a:gd name="T9" fmla="*/ 5 h 52"/>
                <a:gd name="T10" fmla="*/ 1 w 116"/>
                <a:gd name="T11" fmla="*/ 5 h 52"/>
                <a:gd name="T12" fmla="*/ 0 w 116"/>
                <a:gd name="T13" fmla="*/ 9 h 52"/>
                <a:gd name="T14" fmla="*/ 1 w 116"/>
                <a:gd name="T15" fmla="*/ 12 h 52"/>
                <a:gd name="T16" fmla="*/ 5 w 116"/>
                <a:gd name="T17" fmla="*/ 11 h 52"/>
                <a:gd name="T18" fmla="*/ 7 w 116"/>
                <a:gd name="T19" fmla="*/ 12 h 52"/>
                <a:gd name="T20" fmla="*/ 7 w 116"/>
                <a:gd name="T21" fmla="*/ 18 h 52"/>
                <a:gd name="T22" fmla="*/ 6 w 116"/>
                <a:gd name="T23" fmla="*/ 20 h 52"/>
                <a:gd name="T24" fmla="*/ 8 w 116"/>
                <a:gd name="T25" fmla="*/ 23 h 52"/>
                <a:gd name="T26" fmla="*/ 6 w 116"/>
                <a:gd name="T27" fmla="*/ 27 h 52"/>
                <a:gd name="T28" fmla="*/ 7 w 116"/>
                <a:gd name="T29" fmla="*/ 28 h 52"/>
                <a:gd name="T30" fmla="*/ 9 w 116"/>
                <a:gd name="T31" fmla="*/ 29 h 52"/>
                <a:gd name="T32" fmla="*/ 9 w 116"/>
                <a:gd name="T33" fmla="*/ 30 h 52"/>
                <a:gd name="T34" fmla="*/ 17 w 116"/>
                <a:gd name="T35" fmla="*/ 34 h 52"/>
                <a:gd name="T36" fmla="*/ 23 w 116"/>
                <a:gd name="T37" fmla="*/ 39 h 52"/>
                <a:gd name="T38" fmla="*/ 25 w 116"/>
                <a:gd name="T39" fmla="*/ 42 h 52"/>
                <a:gd name="T40" fmla="*/ 26 w 116"/>
                <a:gd name="T41" fmla="*/ 39 h 52"/>
                <a:gd name="T42" fmla="*/ 28 w 116"/>
                <a:gd name="T43" fmla="*/ 38 h 52"/>
                <a:gd name="T44" fmla="*/ 29 w 116"/>
                <a:gd name="T45" fmla="*/ 41 h 52"/>
                <a:gd name="T46" fmla="*/ 35 w 116"/>
                <a:gd name="T47" fmla="*/ 44 h 52"/>
                <a:gd name="T48" fmla="*/ 42 w 116"/>
                <a:gd name="T49" fmla="*/ 45 h 52"/>
                <a:gd name="T50" fmla="*/ 47 w 116"/>
                <a:gd name="T51" fmla="*/ 46 h 52"/>
                <a:gd name="T52" fmla="*/ 45 w 116"/>
                <a:gd name="T53" fmla="*/ 47 h 52"/>
                <a:gd name="T54" fmla="*/ 48 w 116"/>
                <a:gd name="T55" fmla="*/ 52 h 52"/>
                <a:gd name="T56" fmla="*/ 50 w 116"/>
                <a:gd name="T57" fmla="*/ 50 h 52"/>
                <a:gd name="T58" fmla="*/ 53 w 116"/>
                <a:gd name="T59" fmla="*/ 48 h 52"/>
                <a:gd name="T60" fmla="*/ 55 w 116"/>
                <a:gd name="T61" fmla="*/ 49 h 52"/>
                <a:gd name="T62" fmla="*/ 55 w 116"/>
                <a:gd name="T63" fmla="*/ 50 h 52"/>
                <a:gd name="T64" fmla="*/ 57 w 116"/>
                <a:gd name="T65" fmla="*/ 50 h 52"/>
                <a:gd name="T66" fmla="*/ 58 w 116"/>
                <a:gd name="T67" fmla="*/ 48 h 52"/>
                <a:gd name="T68" fmla="*/ 61 w 116"/>
                <a:gd name="T69" fmla="*/ 47 h 52"/>
                <a:gd name="T70" fmla="*/ 61 w 116"/>
                <a:gd name="T71" fmla="*/ 45 h 52"/>
                <a:gd name="T72" fmla="*/ 66 w 116"/>
                <a:gd name="T73" fmla="*/ 43 h 52"/>
                <a:gd name="T74" fmla="*/ 69 w 116"/>
                <a:gd name="T75" fmla="*/ 43 h 52"/>
                <a:gd name="T76" fmla="*/ 71 w 116"/>
                <a:gd name="T77" fmla="*/ 43 h 52"/>
                <a:gd name="T78" fmla="*/ 77 w 116"/>
                <a:gd name="T79" fmla="*/ 39 h 52"/>
                <a:gd name="T80" fmla="*/ 81 w 116"/>
                <a:gd name="T81" fmla="*/ 41 h 52"/>
                <a:gd name="T82" fmla="*/ 82 w 116"/>
                <a:gd name="T83" fmla="*/ 40 h 52"/>
                <a:gd name="T84" fmla="*/ 83 w 116"/>
                <a:gd name="T85" fmla="*/ 39 h 52"/>
                <a:gd name="T86" fmla="*/ 84 w 116"/>
                <a:gd name="T87" fmla="*/ 36 h 52"/>
                <a:gd name="T88" fmla="*/ 92 w 116"/>
                <a:gd name="T89" fmla="*/ 35 h 52"/>
                <a:gd name="T90" fmla="*/ 103 w 116"/>
                <a:gd name="T91" fmla="*/ 38 h 52"/>
                <a:gd name="T92" fmla="*/ 105 w 116"/>
                <a:gd name="T93" fmla="*/ 42 h 52"/>
                <a:gd name="T94" fmla="*/ 108 w 116"/>
                <a:gd name="T95" fmla="*/ 38 h 52"/>
                <a:gd name="T96" fmla="*/ 109 w 116"/>
                <a:gd name="T97" fmla="*/ 36 h 52"/>
                <a:gd name="T98" fmla="*/ 110 w 116"/>
                <a:gd name="T99" fmla="*/ 32 h 52"/>
                <a:gd name="T100" fmla="*/ 110 w 116"/>
                <a:gd name="T101" fmla="*/ 30 h 52"/>
                <a:gd name="T102" fmla="*/ 109 w 116"/>
                <a:gd name="T103" fmla="*/ 26 h 52"/>
                <a:gd name="T104" fmla="*/ 111 w 116"/>
                <a:gd name="T105" fmla="*/ 21 h 52"/>
                <a:gd name="T106" fmla="*/ 115 w 116"/>
                <a:gd name="T107" fmla="*/ 14 h 52"/>
                <a:gd name="T108" fmla="*/ 116 w 116"/>
                <a:gd name="T109" fmla="*/ 9 h 52"/>
                <a:gd name="T110" fmla="*/ 114 w 116"/>
                <a:gd name="T111" fmla="*/ 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6" h="52">
                  <a:moveTo>
                    <a:pt x="114" y="3"/>
                  </a:moveTo>
                  <a:lnTo>
                    <a:pt x="114" y="2"/>
                  </a:lnTo>
                  <a:lnTo>
                    <a:pt x="115" y="1"/>
                  </a:lnTo>
                  <a:lnTo>
                    <a:pt x="116" y="0"/>
                  </a:lnTo>
                  <a:lnTo>
                    <a:pt x="3" y="0"/>
                  </a:lnTo>
                  <a:lnTo>
                    <a:pt x="6" y="2"/>
                  </a:lnTo>
                  <a:lnTo>
                    <a:pt x="7" y="3"/>
                  </a:lnTo>
                  <a:lnTo>
                    <a:pt x="7" y="4"/>
                  </a:lnTo>
                  <a:lnTo>
                    <a:pt x="7" y="5"/>
                  </a:lnTo>
                  <a:lnTo>
                    <a:pt x="7" y="5"/>
                  </a:lnTo>
                  <a:lnTo>
                    <a:pt x="6" y="5"/>
                  </a:lnTo>
                  <a:lnTo>
                    <a:pt x="5" y="5"/>
                  </a:lnTo>
                  <a:lnTo>
                    <a:pt x="6" y="5"/>
                  </a:lnTo>
                  <a:lnTo>
                    <a:pt x="6" y="4"/>
                  </a:lnTo>
                  <a:lnTo>
                    <a:pt x="5" y="5"/>
                  </a:lnTo>
                  <a:lnTo>
                    <a:pt x="3" y="5"/>
                  </a:lnTo>
                  <a:lnTo>
                    <a:pt x="2" y="6"/>
                  </a:lnTo>
                  <a:lnTo>
                    <a:pt x="1" y="5"/>
                  </a:lnTo>
                  <a:lnTo>
                    <a:pt x="1" y="6"/>
                  </a:lnTo>
                  <a:lnTo>
                    <a:pt x="1" y="8"/>
                  </a:lnTo>
                  <a:lnTo>
                    <a:pt x="0" y="9"/>
                  </a:lnTo>
                  <a:lnTo>
                    <a:pt x="1" y="11"/>
                  </a:lnTo>
                  <a:lnTo>
                    <a:pt x="1" y="11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1" y="12"/>
                  </a:lnTo>
                  <a:lnTo>
                    <a:pt x="5" y="11"/>
                  </a:lnTo>
                  <a:lnTo>
                    <a:pt x="6" y="12"/>
                  </a:lnTo>
                  <a:lnTo>
                    <a:pt x="7" y="12"/>
                  </a:lnTo>
                  <a:lnTo>
                    <a:pt x="7" y="12"/>
                  </a:lnTo>
                  <a:lnTo>
                    <a:pt x="7" y="13"/>
                  </a:lnTo>
                  <a:lnTo>
                    <a:pt x="7" y="17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6" y="19"/>
                  </a:lnTo>
                  <a:lnTo>
                    <a:pt x="6" y="20"/>
                  </a:lnTo>
                  <a:lnTo>
                    <a:pt x="7" y="20"/>
                  </a:lnTo>
                  <a:lnTo>
                    <a:pt x="7" y="21"/>
                  </a:lnTo>
                  <a:lnTo>
                    <a:pt x="8" y="23"/>
                  </a:lnTo>
                  <a:lnTo>
                    <a:pt x="7" y="25"/>
                  </a:lnTo>
                  <a:lnTo>
                    <a:pt x="7" y="26"/>
                  </a:lnTo>
                  <a:lnTo>
                    <a:pt x="6" y="27"/>
                  </a:lnTo>
                  <a:lnTo>
                    <a:pt x="6" y="28"/>
                  </a:lnTo>
                  <a:lnTo>
                    <a:pt x="7" y="28"/>
                  </a:lnTo>
                  <a:lnTo>
                    <a:pt x="7" y="28"/>
                  </a:lnTo>
                  <a:lnTo>
                    <a:pt x="7" y="28"/>
                  </a:lnTo>
                  <a:lnTo>
                    <a:pt x="9" y="28"/>
                  </a:lnTo>
                  <a:lnTo>
                    <a:pt x="9" y="29"/>
                  </a:lnTo>
                  <a:lnTo>
                    <a:pt x="9" y="30"/>
                  </a:lnTo>
                  <a:lnTo>
                    <a:pt x="9" y="31"/>
                  </a:lnTo>
                  <a:lnTo>
                    <a:pt x="9" y="30"/>
                  </a:lnTo>
                  <a:lnTo>
                    <a:pt x="11" y="32"/>
                  </a:lnTo>
                  <a:lnTo>
                    <a:pt x="16" y="33"/>
                  </a:lnTo>
                  <a:lnTo>
                    <a:pt x="17" y="34"/>
                  </a:lnTo>
                  <a:lnTo>
                    <a:pt x="17" y="36"/>
                  </a:lnTo>
                  <a:lnTo>
                    <a:pt x="23" y="40"/>
                  </a:lnTo>
                  <a:lnTo>
                    <a:pt x="23" y="39"/>
                  </a:lnTo>
                  <a:lnTo>
                    <a:pt x="24" y="40"/>
                  </a:lnTo>
                  <a:lnTo>
                    <a:pt x="24" y="41"/>
                  </a:lnTo>
                  <a:lnTo>
                    <a:pt x="25" y="42"/>
                  </a:lnTo>
                  <a:lnTo>
                    <a:pt x="25" y="41"/>
                  </a:lnTo>
                  <a:lnTo>
                    <a:pt x="25" y="40"/>
                  </a:lnTo>
                  <a:lnTo>
                    <a:pt x="26" y="39"/>
                  </a:lnTo>
                  <a:lnTo>
                    <a:pt x="27" y="39"/>
                  </a:lnTo>
                  <a:lnTo>
                    <a:pt x="27" y="38"/>
                  </a:lnTo>
                  <a:lnTo>
                    <a:pt x="28" y="38"/>
                  </a:lnTo>
                  <a:lnTo>
                    <a:pt x="28" y="39"/>
                  </a:lnTo>
                  <a:lnTo>
                    <a:pt x="29" y="38"/>
                  </a:lnTo>
                  <a:lnTo>
                    <a:pt x="29" y="41"/>
                  </a:lnTo>
                  <a:lnTo>
                    <a:pt x="29" y="42"/>
                  </a:lnTo>
                  <a:lnTo>
                    <a:pt x="30" y="41"/>
                  </a:lnTo>
                  <a:lnTo>
                    <a:pt x="35" y="44"/>
                  </a:lnTo>
                  <a:lnTo>
                    <a:pt x="37" y="44"/>
                  </a:lnTo>
                  <a:lnTo>
                    <a:pt x="43" y="44"/>
                  </a:lnTo>
                  <a:lnTo>
                    <a:pt x="42" y="45"/>
                  </a:lnTo>
                  <a:lnTo>
                    <a:pt x="42" y="46"/>
                  </a:lnTo>
                  <a:lnTo>
                    <a:pt x="46" y="45"/>
                  </a:lnTo>
                  <a:lnTo>
                    <a:pt x="47" y="46"/>
                  </a:lnTo>
                  <a:lnTo>
                    <a:pt x="47" y="47"/>
                  </a:lnTo>
                  <a:lnTo>
                    <a:pt x="46" y="47"/>
                  </a:lnTo>
                  <a:lnTo>
                    <a:pt x="45" y="47"/>
                  </a:lnTo>
                  <a:lnTo>
                    <a:pt x="46" y="49"/>
                  </a:lnTo>
                  <a:lnTo>
                    <a:pt x="48" y="50"/>
                  </a:lnTo>
                  <a:lnTo>
                    <a:pt x="48" y="52"/>
                  </a:lnTo>
                  <a:lnTo>
                    <a:pt x="49" y="51"/>
                  </a:lnTo>
                  <a:lnTo>
                    <a:pt x="49" y="50"/>
                  </a:lnTo>
                  <a:lnTo>
                    <a:pt x="50" y="50"/>
                  </a:lnTo>
                  <a:lnTo>
                    <a:pt x="50" y="49"/>
                  </a:lnTo>
                  <a:lnTo>
                    <a:pt x="51" y="48"/>
                  </a:lnTo>
                  <a:lnTo>
                    <a:pt x="53" y="48"/>
                  </a:lnTo>
                  <a:lnTo>
                    <a:pt x="54" y="49"/>
                  </a:lnTo>
                  <a:lnTo>
                    <a:pt x="55" y="50"/>
                  </a:lnTo>
                  <a:lnTo>
                    <a:pt x="55" y="49"/>
                  </a:lnTo>
                  <a:lnTo>
                    <a:pt x="56" y="49"/>
                  </a:lnTo>
                  <a:lnTo>
                    <a:pt x="56" y="50"/>
                  </a:lnTo>
                  <a:lnTo>
                    <a:pt x="55" y="50"/>
                  </a:lnTo>
                  <a:lnTo>
                    <a:pt x="55" y="51"/>
                  </a:lnTo>
                  <a:lnTo>
                    <a:pt x="56" y="51"/>
                  </a:lnTo>
                  <a:lnTo>
                    <a:pt x="57" y="50"/>
                  </a:lnTo>
                  <a:lnTo>
                    <a:pt x="58" y="49"/>
                  </a:lnTo>
                  <a:lnTo>
                    <a:pt x="60" y="48"/>
                  </a:lnTo>
                  <a:lnTo>
                    <a:pt x="58" y="48"/>
                  </a:lnTo>
                  <a:lnTo>
                    <a:pt x="58" y="47"/>
                  </a:lnTo>
                  <a:lnTo>
                    <a:pt x="60" y="47"/>
                  </a:lnTo>
                  <a:lnTo>
                    <a:pt x="61" y="47"/>
                  </a:lnTo>
                  <a:lnTo>
                    <a:pt x="61" y="46"/>
                  </a:lnTo>
                  <a:lnTo>
                    <a:pt x="60" y="46"/>
                  </a:lnTo>
                  <a:lnTo>
                    <a:pt x="61" y="45"/>
                  </a:lnTo>
                  <a:lnTo>
                    <a:pt x="64" y="44"/>
                  </a:lnTo>
                  <a:lnTo>
                    <a:pt x="65" y="44"/>
                  </a:lnTo>
                  <a:lnTo>
                    <a:pt x="66" y="43"/>
                  </a:lnTo>
                  <a:lnTo>
                    <a:pt x="67" y="43"/>
                  </a:lnTo>
                  <a:lnTo>
                    <a:pt x="68" y="43"/>
                  </a:lnTo>
                  <a:lnTo>
                    <a:pt x="69" y="43"/>
                  </a:lnTo>
                  <a:lnTo>
                    <a:pt x="70" y="44"/>
                  </a:lnTo>
                  <a:lnTo>
                    <a:pt x="71" y="44"/>
                  </a:lnTo>
                  <a:lnTo>
                    <a:pt x="71" y="43"/>
                  </a:lnTo>
                  <a:lnTo>
                    <a:pt x="71" y="43"/>
                  </a:lnTo>
                  <a:lnTo>
                    <a:pt x="77" y="40"/>
                  </a:lnTo>
                  <a:lnTo>
                    <a:pt x="77" y="39"/>
                  </a:lnTo>
                  <a:lnTo>
                    <a:pt x="78" y="40"/>
                  </a:lnTo>
                  <a:lnTo>
                    <a:pt x="79" y="40"/>
                  </a:lnTo>
                  <a:lnTo>
                    <a:pt x="81" y="41"/>
                  </a:lnTo>
                  <a:lnTo>
                    <a:pt x="81" y="40"/>
                  </a:lnTo>
                  <a:lnTo>
                    <a:pt x="81" y="39"/>
                  </a:lnTo>
                  <a:lnTo>
                    <a:pt x="82" y="40"/>
                  </a:lnTo>
                  <a:lnTo>
                    <a:pt x="82" y="39"/>
                  </a:lnTo>
                  <a:lnTo>
                    <a:pt x="83" y="37"/>
                  </a:lnTo>
                  <a:lnTo>
                    <a:pt x="83" y="39"/>
                  </a:lnTo>
                  <a:lnTo>
                    <a:pt x="84" y="39"/>
                  </a:lnTo>
                  <a:lnTo>
                    <a:pt x="84" y="37"/>
                  </a:lnTo>
                  <a:lnTo>
                    <a:pt x="84" y="36"/>
                  </a:lnTo>
                  <a:lnTo>
                    <a:pt x="85" y="36"/>
                  </a:lnTo>
                  <a:lnTo>
                    <a:pt x="91" y="34"/>
                  </a:lnTo>
                  <a:lnTo>
                    <a:pt x="92" y="35"/>
                  </a:lnTo>
                  <a:lnTo>
                    <a:pt x="100" y="38"/>
                  </a:lnTo>
                  <a:lnTo>
                    <a:pt x="102" y="37"/>
                  </a:lnTo>
                  <a:lnTo>
                    <a:pt x="103" y="38"/>
                  </a:lnTo>
                  <a:lnTo>
                    <a:pt x="103" y="40"/>
                  </a:lnTo>
                  <a:lnTo>
                    <a:pt x="103" y="44"/>
                  </a:lnTo>
                  <a:lnTo>
                    <a:pt x="105" y="42"/>
                  </a:lnTo>
                  <a:lnTo>
                    <a:pt x="106" y="41"/>
                  </a:lnTo>
                  <a:lnTo>
                    <a:pt x="107" y="39"/>
                  </a:lnTo>
                  <a:lnTo>
                    <a:pt x="108" y="38"/>
                  </a:lnTo>
                  <a:lnTo>
                    <a:pt x="109" y="37"/>
                  </a:lnTo>
                  <a:lnTo>
                    <a:pt x="110" y="36"/>
                  </a:lnTo>
                  <a:lnTo>
                    <a:pt x="109" y="36"/>
                  </a:lnTo>
                  <a:lnTo>
                    <a:pt x="108" y="36"/>
                  </a:lnTo>
                  <a:lnTo>
                    <a:pt x="109" y="35"/>
                  </a:lnTo>
                  <a:lnTo>
                    <a:pt x="110" y="32"/>
                  </a:lnTo>
                  <a:lnTo>
                    <a:pt x="112" y="32"/>
                  </a:lnTo>
                  <a:lnTo>
                    <a:pt x="110" y="31"/>
                  </a:lnTo>
                  <a:lnTo>
                    <a:pt x="110" y="30"/>
                  </a:lnTo>
                  <a:lnTo>
                    <a:pt x="110" y="29"/>
                  </a:lnTo>
                  <a:lnTo>
                    <a:pt x="109" y="28"/>
                  </a:lnTo>
                  <a:lnTo>
                    <a:pt x="109" y="26"/>
                  </a:lnTo>
                  <a:lnTo>
                    <a:pt x="110" y="25"/>
                  </a:lnTo>
                  <a:lnTo>
                    <a:pt x="110" y="24"/>
                  </a:lnTo>
                  <a:lnTo>
                    <a:pt x="111" y="21"/>
                  </a:lnTo>
                  <a:lnTo>
                    <a:pt x="112" y="18"/>
                  </a:lnTo>
                  <a:lnTo>
                    <a:pt x="113" y="16"/>
                  </a:lnTo>
                  <a:lnTo>
                    <a:pt x="115" y="14"/>
                  </a:lnTo>
                  <a:lnTo>
                    <a:pt x="115" y="12"/>
                  </a:lnTo>
                  <a:lnTo>
                    <a:pt x="116" y="10"/>
                  </a:lnTo>
                  <a:lnTo>
                    <a:pt x="116" y="9"/>
                  </a:lnTo>
                  <a:lnTo>
                    <a:pt x="115" y="8"/>
                  </a:lnTo>
                  <a:lnTo>
                    <a:pt x="115" y="7"/>
                  </a:lnTo>
                  <a:lnTo>
                    <a:pt x="114" y="6"/>
                  </a:lnTo>
                  <a:lnTo>
                    <a:pt x="114" y="5"/>
                  </a:lnTo>
                  <a:lnTo>
                    <a:pt x="114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2116">
              <a:extLst>
                <a:ext uri="{FF2B5EF4-FFF2-40B4-BE49-F238E27FC236}">
                  <a16:creationId xmlns:a16="http://schemas.microsoft.com/office/drawing/2014/main" id="{4CED94DF-A5E5-AB59-DD5B-F25E62B1F9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7263" y="1538288"/>
              <a:ext cx="514350" cy="579438"/>
            </a:xfrm>
            <a:custGeom>
              <a:avLst/>
              <a:gdLst>
                <a:gd name="T0" fmla="*/ 59 w 324"/>
                <a:gd name="T1" fmla="*/ 361 h 365"/>
                <a:gd name="T2" fmla="*/ 83 w 324"/>
                <a:gd name="T3" fmla="*/ 364 h 365"/>
                <a:gd name="T4" fmla="*/ 119 w 324"/>
                <a:gd name="T5" fmla="*/ 330 h 365"/>
                <a:gd name="T6" fmla="*/ 135 w 324"/>
                <a:gd name="T7" fmla="*/ 307 h 365"/>
                <a:gd name="T8" fmla="*/ 180 w 324"/>
                <a:gd name="T9" fmla="*/ 298 h 365"/>
                <a:gd name="T10" fmla="*/ 199 w 324"/>
                <a:gd name="T11" fmla="*/ 274 h 365"/>
                <a:gd name="T12" fmla="*/ 221 w 324"/>
                <a:gd name="T13" fmla="*/ 256 h 365"/>
                <a:gd name="T14" fmla="*/ 206 w 324"/>
                <a:gd name="T15" fmla="*/ 228 h 365"/>
                <a:gd name="T16" fmla="*/ 189 w 324"/>
                <a:gd name="T17" fmla="*/ 208 h 365"/>
                <a:gd name="T18" fmla="*/ 150 w 324"/>
                <a:gd name="T19" fmla="*/ 166 h 365"/>
                <a:gd name="T20" fmla="*/ 210 w 324"/>
                <a:gd name="T21" fmla="*/ 149 h 365"/>
                <a:gd name="T22" fmla="*/ 274 w 324"/>
                <a:gd name="T23" fmla="*/ 129 h 365"/>
                <a:gd name="T24" fmla="*/ 312 w 324"/>
                <a:gd name="T25" fmla="*/ 111 h 365"/>
                <a:gd name="T26" fmla="*/ 323 w 324"/>
                <a:gd name="T27" fmla="*/ 94 h 365"/>
                <a:gd name="T28" fmla="*/ 305 w 324"/>
                <a:gd name="T29" fmla="*/ 93 h 365"/>
                <a:gd name="T30" fmla="*/ 294 w 324"/>
                <a:gd name="T31" fmla="*/ 33 h 365"/>
                <a:gd name="T32" fmla="*/ 251 w 324"/>
                <a:gd name="T33" fmla="*/ 21 h 365"/>
                <a:gd name="T34" fmla="*/ 197 w 324"/>
                <a:gd name="T35" fmla="*/ 56 h 365"/>
                <a:gd name="T36" fmla="*/ 152 w 324"/>
                <a:gd name="T37" fmla="*/ 86 h 365"/>
                <a:gd name="T38" fmla="*/ 131 w 324"/>
                <a:gd name="T39" fmla="*/ 93 h 365"/>
                <a:gd name="T40" fmla="*/ 113 w 324"/>
                <a:gd name="T41" fmla="*/ 89 h 365"/>
                <a:gd name="T42" fmla="*/ 95 w 324"/>
                <a:gd name="T43" fmla="*/ 78 h 365"/>
                <a:gd name="T44" fmla="*/ 90 w 324"/>
                <a:gd name="T45" fmla="*/ 76 h 365"/>
                <a:gd name="T46" fmla="*/ 83 w 324"/>
                <a:gd name="T47" fmla="*/ 75 h 365"/>
                <a:gd name="T48" fmla="*/ 79 w 324"/>
                <a:gd name="T49" fmla="*/ 64 h 365"/>
                <a:gd name="T50" fmla="*/ 74 w 324"/>
                <a:gd name="T51" fmla="*/ 63 h 365"/>
                <a:gd name="T52" fmla="*/ 73 w 324"/>
                <a:gd name="T53" fmla="*/ 60 h 365"/>
                <a:gd name="T54" fmla="*/ 61 w 324"/>
                <a:gd name="T55" fmla="*/ 56 h 365"/>
                <a:gd name="T56" fmla="*/ 52 w 324"/>
                <a:gd name="T57" fmla="*/ 62 h 365"/>
                <a:gd name="T58" fmla="*/ 46 w 324"/>
                <a:gd name="T59" fmla="*/ 64 h 365"/>
                <a:gd name="T60" fmla="*/ 46 w 324"/>
                <a:gd name="T61" fmla="*/ 68 h 365"/>
                <a:gd name="T62" fmla="*/ 46 w 324"/>
                <a:gd name="T63" fmla="*/ 73 h 365"/>
                <a:gd name="T64" fmla="*/ 46 w 324"/>
                <a:gd name="T65" fmla="*/ 77 h 365"/>
                <a:gd name="T66" fmla="*/ 45 w 324"/>
                <a:gd name="T67" fmla="*/ 79 h 365"/>
                <a:gd name="T68" fmla="*/ 45 w 324"/>
                <a:gd name="T69" fmla="*/ 81 h 365"/>
                <a:gd name="T70" fmla="*/ 45 w 324"/>
                <a:gd name="T71" fmla="*/ 86 h 365"/>
                <a:gd name="T72" fmla="*/ 46 w 324"/>
                <a:gd name="T73" fmla="*/ 87 h 365"/>
                <a:gd name="T74" fmla="*/ 45 w 324"/>
                <a:gd name="T75" fmla="*/ 93 h 365"/>
                <a:gd name="T76" fmla="*/ 47 w 324"/>
                <a:gd name="T77" fmla="*/ 99 h 365"/>
                <a:gd name="T78" fmla="*/ 45 w 324"/>
                <a:gd name="T79" fmla="*/ 104 h 365"/>
                <a:gd name="T80" fmla="*/ 44 w 324"/>
                <a:gd name="T81" fmla="*/ 110 h 365"/>
                <a:gd name="T82" fmla="*/ 43 w 324"/>
                <a:gd name="T83" fmla="*/ 114 h 365"/>
                <a:gd name="T84" fmla="*/ 44 w 324"/>
                <a:gd name="T85" fmla="*/ 125 h 365"/>
                <a:gd name="T86" fmla="*/ 43 w 324"/>
                <a:gd name="T87" fmla="*/ 128 h 365"/>
                <a:gd name="T88" fmla="*/ 45 w 324"/>
                <a:gd name="T89" fmla="*/ 142 h 365"/>
                <a:gd name="T90" fmla="*/ 38 w 324"/>
                <a:gd name="T91" fmla="*/ 165 h 365"/>
                <a:gd name="T92" fmla="*/ 36 w 324"/>
                <a:gd name="T93" fmla="*/ 178 h 365"/>
                <a:gd name="T94" fmla="*/ 33 w 324"/>
                <a:gd name="T95" fmla="*/ 187 h 365"/>
                <a:gd name="T96" fmla="*/ 36 w 324"/>
                <a:gd name="T97" fmla="*/ 197 h 365"/>
                <a:gd name="T98" fmla="*/ 32 w 324"/>
                <a:gd name="T99" fmla="*/ 214 h 365"/>
                <a:gd name="T100" fmla="*/ 27 w 324"/>
                <a:gd name="T101" fmla="*/ 222 h 365"/>
                <a:gd name="T102" fmla="*/ 25 w 324"/>
                <a:gd name="T103" fmla="*/ 228 h 365"/>
                <a:gd name="T104" fmla="*/ 16 w 324"/>
                <a:gd name="T105" fmla="*/ 253 h 365"/>
                <a:gd name="T106" fmla="*/ 15 w 324"/>
                <a:gd name="T107" fmla="*/ 264 h 365"/>
                <a:gd name="T108" fmla="*/ 14 w 324"/>
                <a:gd name="T109" fmla="*/ 268 h 365"/>
                <a:gd name="T110" fmla="*/ 14 w 324"/>
                <a:gd name="T111" fmla="*/ 285 h 365"/>
                <a:gd name="T112" fmla="*/ 9 w 324"/>
                <a:gd name="T113" fmla="*/ 299 h 365"/>
                <a:gd name="T114" fmla="*/ 4 w 324"/>
                <a:gd name="T115" fmla="*/ 319 h 365"/>
                <a:gd name="T116" fmla="*/ 1 w 324"/>
                <a:gd name="T117" fmla="*/ 331 h 365"/>
                <a:gd name="T118" fmla="*/ 4 w 324"/>
                <a:gd name="T119" fmla="*/ 337 h 365"/>
                <a:gd name="T120" fmla="*/ 9 w 324"/>
                <a:gd name="T121" fmla="*/ 353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24" h="365">
                  <a:moveTo>
                    <a:pt x="17" y="354"/>
                  </a:moveTo>
                  <a:lnTo>
                    <a:pt x="29" y="356"/>
                  </a:lnTo>
                  <a:lnTo>
                    <a:pt x="39" y="358"/>
                  </a:lnTo>
                  <a:lnTo>
                    <a:pt x="51" y="360"/>
                  </a:lnTo>
                  <a:lnTo>
                    <a:pt x="59" y="361"/>
                  </a:lnTo>
                  <a:lnTo>
                    <a:pt x="63" y="362"/>
                  </a:lnTo>
                  <a:lnTo>
                    <a:pt x="72" y="364"/>
                  </a:lnTo>
                  <a:lnTo>
                    <a:pt x="80" y="365"/>
                  </a:lnTo>
                  <a:lnTo>
                    <a:pt x="82" y="365"/>
                  </a:lnTo>
                  <a:lnTo>
                    <a:pt x="83" y="364"/>
                  </a:lnTo>
                  <a:lnTo>
                    <a:pt x="92" y="358"/>
                  </a:lnTo>
                  <a:lnTo>
                    <a:pt x="99" y="351"/>
                  </a:lnTo>
                  <a:lnTo>
                    <a:pt x="108" y="344"/>
                  </a:lnTo>
                  <a:lnTo>
                    <a:pt x="114" y="339"/>
                  </a:lnTo>
                  <a:lnTo>
                    <a:pt x="119" y="330"/>
                  </a:lnTo>
                  <a:lnTo>
                    <a:pt x="123" y="323"/>
                  </a:lnTo>
                  <a:lnTo>
                    <a:pt x="127" y="317"/>
                  </a:lnTo>
                  <a:lnTo>
                    <a:pt x="131" y="310"/>
                  </a:lnTo>
                  <a:lnTo>
                    <a:pt x="133" y="308"/>
                  </a:lnTo>
                  <a:lnTo>
                    <a:pt x="135" y="307"/>
                  </a:lnTo>
                  <a:lnTo>
                    <a:pt x="141" y="307"/>
                  </a:lnTo>
                  <a:lnTo>
                    <a:pt x="148" y="305"/>
                  </a:lnTo>
                  <a:lnTo>
                    <a:pt x="159" y="303"/>
                  </a:lnTo>
                  <a:lnTo>
                    <a:pt x="169" y="300"/>
                  </a:lnTo>
                  <a:lnTo>
                    <a:pt x="180" y="298"/>
                  </a:lnTo>
                  <a:lnTo>
                    <a:pt x="188" y="296"/>
                  </a:lnTo>
                  <a:lnTo>
                    <a:pt x="190" y="295"/>
                  </a:lnTo>
                  <a:lnTo>
                    <a:pt x="193" y="286"/>
                  </a:lnTo>
                  <a:lnTo>
                    <a:pt x="196" y="281"/>
                  </a:lnTo>
                  <a:lnTo>
                    <a:pt x="199" y="274"/>
                  </a:lnTo>
                  <a:lnTo>
                    <a:pt x="200" y="268"/>
                  </a:lnTo>
                  <a:lnTo>
                    <a:pt x="202" y="267"/>
                  </a:lnTo>
                  <a:lnTo>
                    <a:pt x="203" y="265"/>
                  </a:lnTo>
                  <a:lnTo>
                    <a:pt x="211" y="261"/>
                  </a:lnTo>
                  <a:lnTo>
                    <a:pt x="221" y="256"/>
                  </a:lnTo>
                  <a:lnTo>
                    <a:pt x="225" y="253"/>
                  </a:lnTo>
                  <a:lnTo>
                    <a:pt x="226" y="252"/>
                  </a:lnTo>
                  <a:lnTo>
                    <a:pt x="222" y="248"/>
                  </a:lnTo>
                  <a:lnTo>
                    <a:pt x="215" y="239"/>
                  </a:lnTo>
                  <a:lnTo>
                    <a:pt x="206" y="228"/>
                  </a:lnTo>
                  <a:lnTo>
                    <a:pt x="199" y="220"/>
                  </a:lnTo>
                  <a:lnTo>
                    <a:pt x="190" y="210"/>
                  </a:lnTo>
                  <a:lnTo>
                    <a:pt x="190" y="209"/>
                  </a:lnTo>
                  <a:lnTo>
                    <a:pt x="189" y="209"/>
                  </a:lnTo>
                  <a:lnTo>
                    <a:pt x="189" y="208"/>
                  </a:lnTo>
                  <a:lnTo>
                    <a:pt x="179" y="198"/>
                  </a:lnTo>
                  <a:lnTo>
                    <a:pt x="169" y="188"/>
                  </a:lnTo>
                  <a:lnTo>
                    <a:pt x="169" y="187"/>
                  </a:lnTo>
                  <a:lnTo>
                    <a:pt x="160" y="177"/>
                  </a:lnTo>
                  <a:lnTo>
                    <a:pt x="150" y="166"/>
                  </a:lnTo>
                  <a:lnTo>
                    <a:pt x="153" y="165"/>
                  </a:lnTo>
                  <a:lnTo>
                    <a:pt x="168" y="160"/>
                  </a:lnTo>
                  <a:lnTo>
                    <a:pt x="187" y="156"/>
                  </a:lnTo>
                  <a:lnTo>
                    <a:pt x="205" y="150"/>
                  </a:lnTo>
                  <a:lnTo>
                    <a:pt x="210" y="149"/>
                  </a:lnTo>
                  <a:lnTo>
                    <a:pt x="224" y="144"/>
                  </a:lnTo>
                  <a:lnTo>
                    <a:pt x="226" y="143"/>
                  </a:lnTo>
                  <a:lnTo>
                    <a:pt x="241" y="139"/>
                  </a:lnTo>
                  <a:lnTo>
                    <a:pt x="258" y="134"/>
                  </a:lnTo>
                  <a:lnTo>
                    <a:pt x="274" y="129"/>
                  </a:lnTo>
                  <a:lnTo>
                    <a:pt x="291" y="125"/>
                  </a:lnTo>
                  <a:lnTo>
                    <a:pt x="300" y="122"/>
                  </a:lnTo>
                  <a:lnTo>
                    <a:pt x="302" y="120"/>
                  </a:lnTo>
                  <a:lnTo>
                    <a:pt x="310" y="113"/>
                  </a:lnTo>
                  <a:lnTo>
                    <a:pt x="312" y="111"/>
                  </a:lnTo>
                  <a:lnTo>
                    <a:pt x="313" y="111"/>
                  </a:lnTo>
                  <a:lnTo>
                    <a:pt x="313" y="110"/>
                  </a:lnTo>
                  <a:lnTo>
                    <a:pt x="322" y="103"/>
                  </a:lnTo>
                  <a:lnTo>
                    <a:pt x="324" y="100"/>
                  </a:lnTo>
                  <a:lnTo>
                    <a:pt x="323" y="94"/>
                  </a:lnTo>
                  <a:lnTo>
                    <a:pt x="322" y="92"/>
                  </a:lnTo>
                  <a:lnTo>
                    <a:pt x="320" y="91"/>
                  </a:lnTo>
                  <a:lnTo>
                    <a:pt x="306" y="94"/>
                  </a:lnTo>
                  <a:lnTo>
                    <a:pt x="305" y="94"/>
                  </a:lnTo>
                  <a:lnTo>
                    <a:pt x="305" y="93"/>
                  </a:lnTo>
                  <a:lnTo>
                    <a:pt x="300" y="79"/>
                  </a:lnTo>
                  <a:lnTo>
                    <a:pt x="307" y="78"/>
                  </a:lnTo>
                  <a:lnTo>
                    <a:pt x="301" y="59"/>
                  </a:lnTo>
                  <a:lnTo>
                    <a:pt x="298" y="47"/>
                  </a:lnTo>
                  <a:lnTo>
                    <a:pt x="294" y="33"/>
                  </a:lnTo>
                  <a:lnTo>
                    <a:pt x="292" y="24"/>
                  </a:lnTo>
                  <a:lnTo>
                    <a:pt x="289" y="12"/>
                  </a:lnTo>
                  <a:lnTo>
                    <a:pt x="285" y="0"/>
                  </a:lnTo>
                  <a:lnTo>
                    <a:pt x="267" y="11"/>
                  </a:lnTo>
                  <a:lnTo>
                    <a:pt x="251" y="21"/>
                  </a:lnTo>
                  <a:lnTo>
                    <a:pt x="246" y="25"/>
                  </a:lnTo>
                  <a:lnTo>
                    <a:pt x="231" y="33"/>
                  </a:lnTo>
                  <a:lnTo>
                    <a:pt x="222" y="40"/>
                  </a:lnTo>
                  <a:lnTo>
                    <a:pt x="209" y="48"/>
                  </a:lnTo>
                  <a:lnTo>
                    <a:pt x="197" y="56"/>
                  </a:lnTo>
                  <a:lnTo>
                    <a:pt x="190" y="61"/>
                  </a:lnTo>
                  <a:lnTo>
                    <a:pt x="183" y="64"/>
                  </a:lnTo>
                  <a:lnTo>
                    <a:pt x="171" y="72"/>
                  </a:lnTo>
                  <a:lnTo>
                    <a:pt x="162" y="78"/>
                  </a:lnTo>
                  <a:lnTo>
                    <a:pt x="152" y="86"/>
                  </a:lnTo>
                  <a:lnTo>
                    <a:pt x="139" y="93"/>
                  </a:lnTo>
                  <a:lnTo>
                    <a:pt x="139" y="94"/>
                  </a:lnTo>
                  <a:lnTo>
                    <a:pt x="138" y="94"/>
                  </a:lnTo>
                  <a:lnTo>
                    <a:pt x="133" y="93"/>
                  </a:lnTo>
                  <a:lnTo>
                    <a:pt x="131" y="93"/>
                  </a:lnTo>
                  <a:lnTo>
                    <a:pt x="130" y="93"/>
                  </a:lnTo>
                  <a:lnTo>
                    <a:pt x="127" y="92"/>
                  </a:lnTo>
                  <a:lnTo>
                    <a:pt x="117" y="90"/>
                  </a:lnTo>
                  <a:lnTo>
                    <a:pt x="114" y="90"/>
                  </a:lnTo>
                  <a:lnTo>
                    <a:pt x="113" y="89"/>
                  </a:lnTo>
                  <a:lnTo>
                    <a:pt x="109" y="88"/>
                  </a:lnTo>
                  <a:lnTo>
                    <a:pt x="107" y="88"/>
                  </a:lnTo>
                  <a:lnTo>
                    <a:pt x="106" y="87"/>
                  </a:lnTo>
                  <a:lnTo>
                    <a:pt x="99" y="81"/>
                  </a:lnTo>
                  <a:lnTo>
                    <a:pt x="95" y="78"/>
                  </a:lnTo>
                  <a:lnTo>
                    <a:pt x="93" y="75"/>
                  </a:lnTo>
                  <a:lnTo>
                    <a:pt x="92" y="74"/>
                  </a:lnTo>
                  <a:lnTo>
                    <a:pt x="91" y="75"/>
                  </a:lnTo>
                  <a:lnTo>
                    <a:pt x="90" y="76"/>
                  </a:lnTo>
                  <a:lnTo>
                    <a:pt x="90" y="76"/>
                  </a:lnTo>
                  <a:lnTo>
                    <a:pt x="89" y="75"/>
                  </a:lnTo>
                  <a:lnTo>
                    <a:pt x="86" y="76"/>
                  </a:lnTo>
                  <a:lnTo>
                    <a:pt x="84" y="76"/>
                  </a:lnTo>
                  <a:lnTo>
                    <a:pt x="83" y="76"/>
                  </a:lnTo>
                  <a:lnTo>
                    <a:pt x="83" y="75"/>
                  </a:lnTo>
                  <a:lnTo>
                    <a:pt x="82" y="74"/>
                  </a:lnTo>
                  <a:lnTo>
                    <a:pt x="79" y="70"/>
                  </a:lnTo>
                  <a:lnTo>
                    <a:pt x="79" y="68"/>
                  </a:lnTo>
                  <a:lnTo>
                    <a:pt x="79" y="66"/>
                  </a:lnTo>
                  <a:lnTo>
                    <a:pt x="79" y="64"/>
                  </a:lnTo>
                  <a:lnTo>
                    <a:pt x="78" y="63"/>
                  </a:lnTo>
                  <a:lnTo>
                    <a:pt x="76" y="63"/>
                  </a:lnTo>
                  <a:lnTo>
                    <a:pt x="75" y="63"/>
                  </a:lnTo>
                  <a:lnTo>
                    <a:pt x="75" y="63"/>
                  </a:lnTo>
                  <a:lnTo>
                    <a:pt x="74" y="63"/>
                  </a:lnTo>
                  <a:lnTo>
                    <a:pt x="74" y="62"/>
                  </a:lnTo>
                  <a:lnTo>
                    <a:pt x="74" y="61"/>
                  </a:lnTo>
                  <a:lnTo>
                    <a:pt x="74" y="60"/>
                  </a:lnTo>
                  <a:lnTo>
                    <a:pt x="74" y="60"/>
                  </a:lnTo>
                  <a:lnTo>
                    <a:pt x="73" y="60"/>
                  </a:lnTo>
                  <a:lnTo>
                    <a:pt x="72" y="59"/>
                  </a:lnTo>
                  <a:lnTo>
                    <a:pt x="71" y="58"/>
                  </a:lnTo>
                  <a:lnTo>
                    <a:pt x="63" y="56"/>
                  </a:lnTo>
                  <a:lnTo>
                    <a:pt x="62" y="56"/>
                  </a:lnTo>
                  <a:lnTo>
                    <a:pt x="61" y="56"/>
                  </a:lnTo>
                  <a:lnTo>
                    <a:pt x="60" y="56"/>
                  </a:lnTo>
                  <a:lnTo>
                    <a:pt x="59" y="56"/>
                  </a:lnTo>
                  <a:lnTo>
                    <a:pt x="55" y="58"/>
                  </a:lnTo>
                  <a:lnTo>
                    <a:pt x="53" y="61"/>
                  </a:lnTo>
                  <a:lnTo>
                    <a:pt x="52" y="62"/>
                  </a:lnTo>
                  <a:lnTo>
                    <a:pt x="51" y="62"/>
                  </a:lnTo>
                  <a:lnTo>
                    <a:pt x="50" y="61"/>
                  </a:lnTo>
                  <a:lnTo>
                    <a:pt x="48" y="63"/>
                  </a:lnTo>
                  <a:lnTo>
                    <a:pt x="47" y="63"/>
                  </a:lnTo>
                  <a:lnTo>
                    <a:pt x="46" y="64"/>
                  </a:lnTo>
                  <a:lnTo>
                    <a:pt x="46" y="65"/>
                  </a:lnTo>
                  <a:lnTo>
                    <a:pt x="46" y="66"/>
                  </a:lnTo>
                  <a:lnTo>
                    <a:pt x="47" y="67"/>
                  </a:lnTo>
                  <a:lnTo>
                    <a:pt x="46" y="67"/>
                  </a:lnTo>
                  <a:lnTo>
                    <a:pt x="46" y="68"/>
                  </a:lnTo>
                  <a:lnTo>
                    <a:pt x="47" y="69"/>
                  </a:lnTo>
                  <a:lnTo>
                    <a:pt x="47" y="71"/>
                  </a:lnTo>
                  <a:lnTo>
                    <a:pt x="47" y="71"/>
                  </a:lnTo>
                  <a:lnTo>
                    <a:pt x="46" y="71"/>
                  </a:lnTo>
                  <a:lnTo>
                    <a:pt x="46" y="73"/>
                  </a:lnTo>
                  <a:lnTo>
                    <a:pt x="45" y="72"/>
                  </a:lnTo>
                  <a:lnTo>
                    <a:pt x="46" y="74"/>
                  </a:lnTo>
                  <a:lnTo>
                    <a:pt x="46" y="75"/>
                  </a:lnTo>
                  <a:lnTo>
                    <a:pt x="46" y="76"/>
                  </a:lnTo>
                  <a:lnTo>
                    <a:pt x="46" y="77"/>
                  </a:lnTo>
                  <a:lnTo>
                    <a:pt x="47" y="78"/>
                  </a:lnTo>
                  <a:lnTo>
                    <a:pt x="46" y="78"/>
                  </a:lnTo>
                  <a:lnTo>
                    <a:pt x="46" y="79"/>
                  </a:lnTo>
                  <a:lnTo>
                    <a:pt x="46" y="79"/>
                  </a:lnTo>
                  <a:lnTo>
                    <a:pt x="45" y="79"/>
                  </a:lnTo>
                  <a:lnTo>
                    <a:pt x="46" y="80"/>
                  </a:lnTo>
                  <a:lnTo>
                    <a:pt x="47" y="80"/>
                  </a:lnTo>
                  <a:lnTo>
                    <a:pt x="47" y="81"/>
                  </a:lnTo>
                  <a:lnTo>
                    <a:pt x="46" y="81"/>
                  </a:lnTo>
                  <a:lnTo>
                    <a:pt x="45" y="81"/>
                  </a:lnTo>
                  <a:lnTo>
                    <a:pt x="46" y="82"/>
                  </a:lnTo>
                  <a:lnTo>
                    <a:pt x="45" y="83"/>
                  </a:lnTo>
                  <a:lnTo>
                    <a:pt x="45" y="84"/>
                  </a:lnTo>
                  <a:lnTo>
                    <a:pt x="45" y="85"/>
                  </a:lnTo>
                  <a:lnTo>
                    <a:pt x="45" y="86"/>
                  </a:lnTo>
                  <a:lnTo>
                    <a:pt x="44" y="86"/>
                  </a:lnTo>
                  <a:lnTo>
                    <a:pt x="45" y="87"/>
                  </a:lnTo>
                  <a:lnTo>
                    <a:pt x="45" y="87"/>
                  </a:lnTo>
                  <a:lnTo>
                    <a:pt x="45" y="87"/>
                  </a:lnTo>
                  <a:lnTo>
                    <a:pt x="46" y="87"/>
                  </a:lnTo>
                  <a:lnTo>
                    <a:pt x="46" y="88"/>
                  </a:lnTo>
                  <a:lnTo>
                    <a:pt x="46" y="89"/>
                  </a:lnTo>
                  <a:lnTo>
                    <a:pt x="45" y="89"/>
                  </a:lnTo>
                  <a:lnTo>
                    <a:pt x="45" y="90"/>
                  </a:lnTo>
                  <a:lnTo>
                    <a:pt x="45" y="93"/>
                  </a:lnTo>
                  <a:lnTo>
                    <a:pt x="46" y="94"/>
                  </a:lnTo>
                  <a:lnTo>
                    <a:pt x="46" y="95"/>
                  </a:lnTo>
                  <a:lnTo>
                    <a:pt x="46" y="96"/>
                  </a:lnTo>
                  <a:lnTo>
                    <a:pt x="46" y="98"/>
                  </a:lnTo>
                  <a:lnTo>
                    <a:pt x="47" y="99"/>
                  </a:lnTo>
                  <a:lnTo>
                    <a:pt x="46" y="99"/>
                  </a:lnTo>
                  <a:lnTo>
                    <a:pt x="46" y="100"/>
                  </a:lnTo>
                  <a:lnTo>
                    <a:pt x="45" y="101"/>
                  </a:lnTo>
                  <a:lnTo>
                    <a:pt x="47" y="101"/>
                  </a:lnTo>
                  <a:lnTo>
                    <a:pt x="45" y="104"/>
                  </a:lnTo>
                  <a:lnTo>
                    <a:pt x="45" y="106"/>
                  </a:lnTo>
                  <a:lnTo>
                    <a:pt x="45" y="107"/>
                  </a:lnTo>
                  <a:lnTo>
                    <a:pt x="45" y="108"/>
                  </a:lnTo>
                  <a:lnTo>
                    <a:pt x="44" y="109"/>
                  </a:lnTo>
                  <a:lnTo>
                    <a:pt x="44" y="110"/>
                  </a:lnTo>
                  <a:lnTo>
                    <a:pt x="45" y="110"/>
                  </a:lnTo>
                  <a:lnTo>
                    <a:pt x="43" y="112"/>
                  </a:lnTo>
                  <a:lnTo>
                    <a:pt x="43" y="113"/>
                  </a:lnTo>
                  <a:lnTo>
                    <a:pt x="44" y="114"/>
                  </a:lnTo>
                  <a:lnTo>
                    <a:pt x="43" y="114"/>
                  </a:lnTo>
                  <a:lnTo>
                    <a:pt x="43" y="116"/>
                  </a:lnTo>
                  <a:lnTo>
                    <a:pt x="43" y="120"/>
                  </a:lnTo>
                  <a:lnTo>
                    <a:pt x="43" y="122"/>
                  </a:lnTo>
                  <a:lnTo>
                    <a:pt x="44" y="123"/>
                  </a:lnTo>
                  <a:lnTo>
                    <a:pt x="44" y="125"/>
                  </a:lnTo>
                  <a:lnTo>
                    <a:pt x="44" y="126"/>
                  </a:lnTo>
                  <a:lnTo>
                    <a:pt x="44" y="126"/>
                  </a:lnTo>
                  <a:lnTo>
                    <a:pt x="44" y="127"/>
                  </a:lnTo>
                  <a:lnTo>
                    <a:pt x="43" y="127"/>
                  </a:lnTo>
                  <a:lnTo>
                    <a:pt x="43" y="128"/>
                  </a:lnTo>
                  <a:lnTo>
                    <a:pt x="43" y="129"/>
                  </a:lnTo>
                  <a:lnTo>
                    <a:pt x="45" y="135"/>
                  </a:lnTo>
                  <a:lnTo>
                    <a:pt x="44" y="136"/>
                  </a:lnTo>
                  <a:lnTo>
                    <a:pt x="44" y="137"/>
                  </a:lnTo>
                  <a:lnTo>
                    <a:pt x="45" y="142"/>
                  </a:lnTo>
                  <a:lnTo>
                    <a:pt x="43" y="145"/>
                  </a:lnTo>
                  <a:lnTo>
                    <a:pt x="41" y="150"/>
                  </a:lnTo>
                  <a:lnTo>
                    <a:pt x="40" y="153"/>
                  </a:lnTo>
                  <a:lnTo>
                    <a:pt x="38" y="159"/>
                  </a:lnTo>
                  <a:lnTo>
                    <a:pt x="38" y="165"/>
                  </a:lnTo>
                  <a:lnTo>
                    <a:pt x="38" y="166"/>
                  </a:lnTo>
                  <a:lnTo>
                    <a:pt x="38" y="172"/>
                  </a:lnTo>
                  <a:lnTo>
                    <a:pt x="37" y="173"/>
                  </a:lnTo>
                  <a:lnTo>
                    <a:pt x="37" y="174"/>
                  </a:lnTo>
                  <a:lnTo>
                    <a:pt x="36" y="178"/>
                  </a:lnTo>
                  <a:lnTo>
                    <a:pt x="35" y="180"/>
                  </a:lnTo>
                  <a:lnTo>
                    <a:pt x="35" y="181"/>
                  </a:lnTo>
                  <a:lnTo>
                    <a:pt x="35" y="182"/>
                  </a:lnTo>
                  <a:lnTo>
                    <a:pt x="34" y="184"/>
                  </a:lnTo>
                  <a:lnTo>
                    <a:pt x="33" y="187"/>
                  </a:lnTo>
                  <a:lnTo>
                    <a:pt x="34" y="189"/>
                  </a:lnTo>
                  <a:lnTo>
                    <a:pt x="34" y="191"/>
                  </a:lnTo>
                  <a:lnTo>
                    <a:pt x="35" y="193"/>
                  </a:lnTo>
                  <a:lnTo>
                    <a:pt x="36" y="196"/>
                  </a:lnTo>
                  <a:lnTo>
                    <a:pt x="36" y="197"/>
                  </a:lnTo>
                  <a:lnTo>
                    <a:pt x="36" y="200"/>
                  </a:lnTo>
                  <a:lnTo>
                    <a:pt x="33" y="207"/>
                  </a:lnTo>
                  <a:lnTo>
                    <a:pt x="33" y="210"/>
                  </a:lnTo>
                  <a:lnTo>
                    <a:pt x="33" y="212"/>
                  </a:lnTo>
                  <a:lnTo>
                    <a:pt x="32" y="214"/>
                  </a:lnTo>
                  <a:lnTo>
                    <a:pt x="30" y="216"/>
                  </a:lnTo>
                  <a:lnTo>
                    <a:pt x="29" y="217"/>
                  </a:lnTo>
                  <a:lnTo>
                    <a:pt x="28" y="219"/>
                  </a:lnTo>
                  <a:lnTo>
                    <a:pt x="27" y="221"/>
                  </a:lnTo>
                  <a:lnTo>
                    <a:pt x="27" y="222"/>
                  </a:lnTo>
                  <a:lnTo>
                    <a:pt x="27" y="224"/>
                  </a:lnTo>
                  <a:lnTo>
                    <a:pt x="27" y="225"/>
                  </a:lnTo>
                  <a:lnTo>
                    <a:pt x="26" y="226"/>
                  </a:lnTo>
                  <a:lnTo>
                    <a:pt x="26" y="227"/>
                  </a:lnTo>
                  <a:lnTo>
                    <a:pt x="25" y="228"/>
                  </a:lnTo>
                  <a:lnTo>
                    <a:pt x="25" y="229"/>
                  </a:lnTo>
                  <a:lnTo>
                    <a:pt x="24" y="231"/>
                  </a:lnTo>
                  <a:lnTo>
                    <a:pt x="24" y="234"/>
                  </a:lnTo>
                  <a:lnTo>
                    <a:pt x="19" y="243"/>
                  </a:lnTo>
                  <a:lnTo>
                    <a:pt x="16" y="253"/>
                  </a:lnTo>
                  <a:lnTo>
                    <a:pt x="15" y="255"/>
                  </a:lnTo>
                  <a:lnTo>
                    <a:pt x="14" y="259"/>
                  </a:lnTo>
                  <a:lnTo>
                    <a:pt x="14" y="261"/>
                  </a:lnTo>
                  <a:lnTo>
                    <a:pt x="14" y="262"/>
                  </a:lnTo>
                  <a:lnTo>
                    <a:pt x="15" y="264"/>
                  </a:lnTo>
                  <a:lnTo>
                    <a:pt x="16" y="264"/>
                  </a:lnTo>
                  <a:lnTo>
                    <a:pt x="15" y="265"/>
                  </a:lnTo>
                  <a:lnTo>
                    <a:pt x="15" y="267"/>
                  </a:lnTo>
                  <a:lnTo>
                    <a:pt x="14" y="267"/>
                  </a:lnTo>
                  <a:lnTo>
                    <a:pt x="14" y="268"/>
                  </a:lnTo>
                  <a:lnTo>
                    <a:pt x="13" y="273"/>
                  </a:lnTo>
                  <a:lnTo>
                    <a:pt x="12" y="275"/>
                  </a:lnTo>
                  <a:lnTo>
                    <a:pt x="12" y="277"/>
                  </a:lnTo>
                  <a:lnTo>
                    <a:pt x="14" y="283"/>
                  </a:lnTo>
                  <a:lnTo>
                    <a:pt x="14" y="285"/>
                  </a:lnTo>
                  <a:lnTo>
                    <a:pt x="13" y="288"/>
                  </a:lnTo>
                  <a:lnTo>
                    <a:pt x="11" y="292"/>
                  </a:lnTo>
                  <a:lnTo>
                    <a:pt x="10" y="296"/>
                  </a:lnTo>
                  <a:lnTo>
                    <a:pt x="10" y="298"/>
                  </a:lnTo>
                  <a:lnTo>
                    <a:pt x="9" y="299"/>
                  </a:lnTo>
                  <a:lnTo>
                    <a:pt x="9" y="299"/>
                  </a:lnTo>
                  <a:lnTo>
                    <a:pt x="8" y="302"/>
                  </a:lnTo>
                  <a:lnTo>
                    <a:pt x="8" y="307"/>
                  </a:lnTo>
                  <a:lnTo>
                    <a:pt x="8" y="309"/>
                  </a:lnTo>
                  <a:lnTo>
                    <a:pt x="4" y="319"/>
                  </a:lnTo>
                  <a:lnTo>
                    <a:pt x="4" y="321"/>
                  </a:lnTo>
                  <a:lnTo>
                    <a:pt x="4" y="326"/>
                  </a:lnTo>
                  <a:lnTo>
                    <a:pt x="3" y="328"/>
                  </a:lnTo>
                  <a:lnTo>
                    <a:pt x="2" y="329"/>
                  </a:lnTo>
                  <a:lnTo>
                    <a:pt x="1" y="331"/>
                  </a:lnTo>
                  <a:lnTo>
                    <a:pt x="1" y="333"/>
                  </a:lnTo>
                  <a:lnTo>
                    <a:pt x="1" y="334"/>
                  </a:lnTo>
                  <a:lnTo>
                    <a:pt x="2" y="334"/>
                  </a:lnTo>
                  <a:lnTo>
                    <a:pt x="4" y="336"/>
                  </a:lnTo>
                  <a:lnTo>
                    <a:pt x="4" y="337"/>
                  </a:lnTo>
                  <a:lnTo>
                    <a:pt x="2" y="341"/>
                  </a:lnTo>
                  <a:lnTo>
                    <a:pt x="2" y="343"/>
                  </a:lnTo>
                  <a:lnTo>
                    <a:pt x="1" y="350"/>
                  </a:lnTo>
                  <a:lnTo>
                    <a:pt x="0" y="351"/>
                  </a:lnTo>
                  <a:lnTo>
                    <a:pt x="9" y="353"/>
                  </a:lnTo>
                  <a:lnTo>
                    <a:pt x="17" y="35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2163">
              <a:extLst>
                <a:ext uri="{FF2B5EF4-FFF2-40B4-BE49-F238E27FC236}">
                  <a16:creationId xmlns:a16="http://schemas.microsoft.com/office/drawing/2014/main" id="{02E921BB-113F-325C-55FE-D829EFFCB4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2150" y="1203326"/>
              <a:ext cx="222250" cy="100013"/>
            </a:xfrm>
            <a:custGeom>
              <a:avLst/>
              <a:gdLst>
                <a:gd name="T0" fmla="*/ 93 w 140"/>
                <a:gd name="T1" fmla="*/ 35 h 63"/>
                <a:gd name="T2" fmla="*/ 98 w 140"/>
                <a:gd name="T3" fmla="*/ 35 h 63"/>
                <a:gd name="T4" fmla="*/ 101 w 140"/>
                <a:gd name="T5" fmla="*/ 32 h 63"/>
                <a:gd name="T6" fmla="*/ 107 w 140"/>
                <a:gd name="T7" fmla="*/ 26 h 63"/>
                <a:gd name="T8" fmla="*/ 136 w 140"/>
                <a:gd name="T9" fmla="*/ 6 h 63"/>
                <a:gd name="T10" fmla="*/ 139 w 140"/>
                <a:gd name="T11" fmla="*/ 5 h 63"/>
                <a:gd name="T12" fmla="*/ 140 w 140"/>
                <a:gd name="T13" fmla="*/ 1 h 63"/>
                <a:gd name="T14" fmla="*/ 136 w 140"/>
                <a:gd name="T15" fmla="*/ 2 h 63"/>
                <a:gd name="T16" fmla="*/ 116 w 140"/>
                <a:gd name="T17" fmla="*/ 11 h 63"/>
                <a:gd name="T18" fmla="*/ 106 w 140"/>
                <a:gd name="T19" fmla="*/ 17 h 63"/>
                <a:gd name="T20" fmla="*/ 88 w 140"/>
                <a:gd name="T21" fmla="*/ 25 h 63"/>
                <a:gd name="T22" fmla="*/ 77 w 140"/>
                <a:gd name="T23" fmla="*/ 27 h 63"/>
                <a:gd name="T24" fmla="*/ 43 w 140"/>
                <a:gd name="T25" fmla="*/ 32 h 63"/>
                <a:gd name="T26" fmla="*/ 27 w 140"/>
                <a:gd name="T27" fmla="*/ 31 h 63"/>
                <a:gd name="T28" fmla="*/ 17 w 140"/>
                <a:gd name="T29" fmla="*/ 27 h 63"/>
                <a:gd name="T30" fmla="*/ 16 w 140"/>
                <a:gd name="T31" fmla="*/ 33 h 63"/>
                <a:gd name="T32" fmla="*/ 15 w 140"/>
                <a:gd name="T33" fmla="*/ 46 h 63"/>
                <a:gd name="T34" fmla="*/ 8 w 140"/>
                <a:gd name="T35" fmla="*/ 50 h 63"/>
                <a:gd name="T36" fmla="*/ 3 w 140"/>
                <a:gd name="T37" fmla="*/ 47 h 63"/>
                <a:gd name="T38" fmla="*/ 0 w 140"/>
                <a:gd name="T39" fmla="*/ 48 h 63"/>
                <a:gd name="T40" fmla="*/ 3 w 140"/>
                <a:gd name="T41" fmla="*/ 51 h 63"/>
                <a:gd name="T42" fmla="*/ 8 w 140"/>
                <a:gd name="T43" fmla="*/ 53 h 63"/>
                <a:gd name="T44" fmla="*/ 10 w 140"/>
                <a:gd name="T45" fmla="*/ 56 h 63"/>
                <a:gd name="T46" fmla="*/ 13 w 140"/>
                <a:gd name="T47" fmla="*/ 55 h 63"/>
                <a:gd name="T48" fmla="*/ 16 w 140"/>
                <a:gd name="T49" fmla="*/ 55 h 63"/>
                <a:gd name="T50" fmla="*/ 21 w 140"/>
                <a:gd name="T51" fmla="*/ 52 h 63"/>
                <a:gd name="T52" fmla="*/ 26 w 140"/>
                <a:gd name="T53" fmla="*/ 49 h 63"/>
                <a:gd name="T54" fmla="*/ 30 w 140"/>
                <a:gd name="T55" fmla="*/ 49 h 63"/>
                <a:gd name="T56" fmla="*/ 33 w 140"/>
                <a:gd name="T57" fmla="*/ 47 h 63"/>
                <a:gd name="T58" fmla="*/ 39 w 140"/>
                <a:gd name="T59" fmla="*/ 47 h 63"/>
                <a:gd name="T60" fmla="*/ 46 w 140"/>
                <a:gd name="T61" fmla="*/ 48 h 63"/>
                <a:gd name="T62" fmla="*/ 50 w 140"/>
                <a:gd name="T63" fmla="*/ 47 h 63"/>
                <a:gd name="T64" fmla="*/ 52 w 140"/>
                <a:gd name="T65" fmla="*/ 46 h 63"/>
                <a:gd name="T66" fmla="*/ 54 w 140"/>
                <a:gd name="T67" fmla="*/ 48 h 63"/>
                <a:gd name="T68" fmla="*/ 56 w 140"/>
                <a:gd name="T69" fmla="*/ 55 h 63"/>
                <a:gd name="T70" fmla="*/ 57 w 140"/>
                <a:gd name="T71" fmla="*/ 59 h 63"/>
                <a:gd name="T72" fmla="*/ 56 w 140"/>
                <a:gd name="T73" fmla="*/ 63 h 63"/>
                <a:gd name="T74" fmla="*/ 57 w 140"/>
                <a:gd name="T75" fmla="*/ 61 h 63"/>
                <a:gd name="T76" fmla="*/ 59 w 140"/>
                <a:gd name="T77" fmla="*/ 58 h 63"/>
                <a:gd name="T78" fmla="*/ 62 w 140"/>
                <a:gd name="T79" fmla="*/ 59 h 63"/>
                <a:gd name="T80" fmla="*/ 63 w 140"/>
                <a:gd name="T81" fmla="*/ 58 h 63"/>
                <a:gd name="T82" fmla="*/ 66 w 140"/>
                <a:gd name="T83" fmla="*/ 61 h 63"/>
                <a:gd name="T84" fmla="*/ 69 w 140"/>
                <a:gd name="T85" fmla="*/ 61 h 63"/>
                <a:gd name="T86" fmla="*/ 72 w 140"/>
                <a:gd name="T87" fmla="*/ 61 h 63"/>
                <a:gd name="T88" fmla="*/ 73 w 140"/>
                <a:gd name="T89" fmla="*/ 58 h 63"/>
                <a:gd name="T90" fmla="*/ 74 w 140"/>
                <a:gd name="T91" fmla="*/ 60 h 63"/>
                <a:gd name="T92" fmla="*/ 77 w 140"/>
                <a:gd name="T93" fmla="*/ 60 h 63"/>
                <a:gd name="T94" fmla="*/ 80 w 140"/>
                <a:gd name="T95" fmla="*/ 61 h 63"/>
                <a:gd name="T96" fmla="*/ 83 w 140"/>
                <a:gd name="T97" fmla="*/ 58 h 63"/>
                <a:gd name="T98" fmla="*/ 85 w 140"/>
                <a:gd name="T99" fmla="*/ 58 h 63"/>
                <a:gd name="T100" fmla="*/ 87 w 140"/>
                <a:gd name="T101" fmla="*/ 56 h 63"/>
                <a:gd name="T102" fmla="*/ 88 w 140"/>
                <a:gd name="T103" fmla="*/ 53 h 63"/>
                <a:gd name="T104" fmla="*/ 89 w 140"/>
                <a:gd name="T105" fmla="*/ 55 h 63"/>
                <a:gd name="T106" fmla="*/ 91 w 140"/>
                <a:gd name="T107" fmla="*/ 56 h 63"/>
                <a:gd name="T108" fmla="*/ 91 w 140"/>
                <a:gd name="T109" fmla="*/ 58 h 63"/>
                <a:gd name="T110" fmla="*/ 97 w 140"/>
                <a:gd name="T111" fmla="*/ 58 h 63"/>
                <a:gd name="T112" fmla="*/ 93 w 140"/>
                <a:gd name="T113" fmla="*/ 54 h 63"/>
                <a:gd name="T114" fmla="*/ 89 w 140"/>
                <a:gd name="T115" fmla="*/ 48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0" h="63">
                  <a:moveTo>
                    <a:pt x="90" y="40"/>
                  </a:moveTo>
                  <a:lnTo>
                    <a:pt x="91" y="39"/>
                  </a:lnTo>
                  <a:lnTo>
                    <a:pt x="93" y="35"/>
                  </a:lnTo>
                  <a:lnTo>
                    <a:pt x="93" y="34"/>
                  </a:lnTo>
                  <a:lnTo>
                    <a:pt x="95" y="34"/>
                  </a:lnTo>
                  <a:lnTo>
                    <a:pt x="98" y="35"/>
                  </a:lnTo>
                  <a:lnTo>
                    <a:pt x="100" y="35"/>
                  </a:lnTo>
                  <a:lnTo>
                    <a:pt x="101" y="34"/>
                  </a:lnTo>
                  <a:lnTo>
                    <a:pt x="101" y="32"/>
                  </a:lnTo>
                  <a:lnTo>
                    <a:pt x="102" y="30"/>
                  </a:lnTo>
                  <a:lnTo>
                    <a:pt x="104" y="27"/>
                  </a:lnTo>
                  <a:lnTo>
                    <a:pt x="107" y="26"/>
                  </a:lnTo>
                  <a:lnTo>
                    <a:pt x="123" y="16"/>
                  </a:lnTo>
                  <a:lnTo>
                    <a:pt x="129" y="10"/>
                  </a:lnTo>
                  <a:lnTo>
                    <a:pt x="136" y="6"/>
                  </a:lnTo>
                  <a:lnTo>
                    <a:pt x="136" y="5"/>
                  </a:lnTo>
                  <a:lnTo>
                    <a:pt x="138" y="5"/>
                  </a:lnTo>
                  <a:lnTo>
                    <a:pt x="139" y="5"/>
                  </a:lnTo>
                  <a:lnTo>
                    <a:pt x="139" y="5"/>
                  </a:lnTo>
                  <a:lnTo>
                    <a:pt x="140" y="2"/>
                  </a:lnTo>
                  <a:lnTo>
                    <a:pt x="140" y="1"/>
                  </a:lnTo>
                  <a:lnTo>
                    <a:pt x="140" y="0"/>
                  </a:lnTo>
                  <a:lnTo>
                    <a:pt x="139" y="1"/>
                  </a:lnTo>
                  <a:lnTo>
                    <a:pt x="136" y="2"/>
                  </a:lnTo>
                  <a:lnTo>
                    <a:pt x="123" y="8"/>
                  </a:lnTo>
                  <a:lnTo>
                    <a:pt x="120" y="10"/>
                  </a:lnTo>
                  <a:lnTo>
                    <a:pt x="116" y="11"/>
                  </a:lnTo>
                  <a:lnTo>
                    <a:pt x="112" y="13"/>
                  </a:lnTo>
                  <a:lnTo>
                    <a:pt x="110" y="13"/>
                  </a:lnTo>
                  <a:lnTo>
                    <a:pt x="106" y="17"/>
                  </a:lnTo>
                  <a:lnTo>
                    <a:pt x="101" y="19"/>
                  </a:lnTo>
                  <a:lnTo>
                    <a:pt x="99" y="21"/>
                  </a:lnTo>
                  <a:lnTo>
                    <a:pt x="88" y="25"/>
                  </a:lnTo>
                  <a:lnTo>
                    <a:pt x="84" y="26"/>
                  </a:lnTo>
                  <a:lnTo>
                    <a:pt x="80" y="26"/>
                  </a:lnTo>
                  <a:lnTo>
                    <a:pt x="77" y="27"/>
                  </a:lnTo>
                  <a:lnTo>
                    <a:pt x="71" y="31"/>
                  </a:lnTo>
                  <a:lnTo>
                    <a:pt x="54" y="33"/>
                  </a:lnTo>
                  <a:lnTo>
                    <a:pt x="43" y="32"/>
                  </a:lnTo>
                  <a:lnTo>
                    <a:pt x="41" y="31"/>
                  </a:lnTo>
                  <a:lnTo>
                    <a:pt x="31" y="31"/>
                  </a:lnTo>
                  <a:lnTo>
                    <a:pt x="27" y="31"/>
                  </a:lnTo>
                  <a:lnTo>
                    <a:pt x="23" y="30"/>
                  </a:lnTo>
                  <a:lnTo>
                    <a:pt x="21" y="30"/>
                  </a:lnTo>
                  <a:lnTo>
                    <a:pt x="17" y="27"/>
                  </a:lnTo>
                  <a:lnTo>
                    <a:pt x="15" y="27"/>
                  </a:lnTo>
                  <a:lnTo>
                    <a:pt x="16" y="30"/>
                  </a:lnTo>
                  <a:lnTo>
                    <a:pt x="16" y="33"/>
                  </a:lnTo>
                  <a:lnTo>
                    <a:pt x="16" y="39"/>
                  </a:lnTo>
                  <a:lnTo>
                    <a:pt x="16" y="43"/>
                  </a:lnTo>
                  <a:lnTo>
                    <a:pt x="15" y="46"/>
                  </a:lnTo>
                  <a:lnTo>
                    <a:pt x="14" y="47"/>
                  </a:lnTo>
                  <a:lnTo>
                    <a:pt x="11" y="49"/>
                  </a:lnTo>
                  <a:lnTo>
                    <a:pt x="8" y="50"/>
                  </a:lnTo>
                  <a:lnTo>
                    <a:pt x="7" y="49"/>
                  </a:lnTo>
                  <a:lnTo>
                    <a:pt x="5" y="47"/>
                  </a:lnTo>
                  <a:lnTo>
                    <a:pt x="3" y="47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0" y="48"/>
                  </a:lnTo>
                  <a:lnTo>
                    <a:pt x="1" y="49"/>
                  </a:lnTo>
                  <a:lnTo>
                    <a:pt x="2" y="50"/>
                  </a:lnTo>
                  <a:lnTo>
                    <a:pt x="3" y="51"/>
                  </a:lnTo>
                  <a:lnTo>
                    <a:pt x="4" y="51"/>
                  </a:lnTo>
                  <a:lnTo>
                    <a:pt x="7" y="52"/>
                  </a:lnTo>
                  <a:lnTo>
                    <a:pt x="8" y="53"/>
                  </a:lnTo>
                  <a:lnTo>
                    <a:pt x="8" y="55"/>
                  </a:lnTo>
                  <a:lnTo>
                    <a:pt x="9" y="56"/>
                  </a:lnTo>
                  <a:lnTo>
                    <a:pt x="10" y="56"/>
                  </a:lnTo>
                  <a:lnTo>
                    <a:pt x="11" y="55"/>
                  </a:lnTo>
                  <a:lnTo>
                    <a:pt x="12" y="55"/>
                  </a:lnTo>
                  <a:lnTo>
                    <a:pt x="13" y="55"/>
                  </a:lnTo>
                  <a:lnTo>
                    <a:pt x="15" y="55"/>
                  </a:lnTo>
                  <a:lnTo>
                    <a:pt x="15" y="55"/>
                  </a:lnTo>
                  <a:lnTo>
                    <a:pt x="16" y="55"/>
                  </a:lnTo>
                  <a:lnTo>
                    <a:pt x="17" y="55"/>
                  </a:lnTo>
                  <a:lnTo>
                    <a:pt x="19" y="54"/>
                  </a:lnTo>
                  <a:lnTo>
                    <a:pt x="21" y="52"/>
                  </a:lnTo>
                  <a:lnTo>
                    <a:pt x="23" y="51"/>
                  </a:lnTo>
                  <a:lnTo>
                    <a:pt x="24" y="50"/>
                  </a:lnTo>
                  <a:lnTo>
                    <a:pt x="26" y="49"/>
                  </a:lnTo>
                  <a:lnTo>
                    <a:pt x="28" y="48"/>
                  </a:lnTo>
                  <a:lnTo>
                    <a:pt x="30" y="48"/>
                  </a:lnTo>
                  <a:lnTo>
                    <a:pt x="30" y="49"/>
                  </a:lnTo>
                  <a:lnTo>
                    <a:pt x="30" y="49"/>
                  </a:lnTo>
                  <a:lnTo>
                    <a:pt x="32" y="47"/>
                  </a:lnTo>
                  <a:lnTo>
                    <a:pt x="33" y="47"/>
                  </a:lnTo>
                  <a:lnTo>
                    <a:pt x="36" y="47"/>
                  </a:lnTo>
                  <a:lnTo>
                    <a:pt x="38" y="47"/>
                  </a:lnTo>
                  <a:lnTo>
                    <a:pt x="39" y="47"/>
                  </a:lnTo>
                  <a:lnTo>
                    <a:pt x="42" y="48"/>
                  </a:lnTo>
                  <a:lnTo>
                    <a:pt x="44" y="48"/>
                  </a:lnTo>
                  <a:lnTo>
                    <a:pt x="46" y="48"/>
                  </a:lnTo>
                  <a:lnTo>
                    <a:pt x="46" y="48"/>
                  </a:lnTo>
                  <a:lnTo>
                    <a:pt x="47" y="48"/>
                  </a:lnTo>
                  <a:lnTo>
                    <a:pt x="50" y="47"/>
                  </a:lnTo>
                  <a:lnTo>
                    <a:pt x="51" y="47"/>
                  </a:lnTo>
                  <a:lnTo>
                    <a:pt x="51" y="47"/>
                  </a:lnTo>
                  <a:lnTo>
                    <a:pt x="52" y="46"/>
                  </a:lnTo>
                  <a:lnTo>
                    <a:pt x="53" y="47"/>
                  </a:lnTo>
                  <a:lnTo>
                    <a:pt x="53" y="47"/>
                  </a:lnTo>
                  <a:lnTo>
                    <a:pt x="54" y="48"/>
                  </a:lnTo>
                  <a:lnTo>
                    <a:pt x="54" y="50"/>
                  </a:lnTo>
                  <a:lnTo>
                    <a:pt x="55" y="52"/>
                  </a:lnTo>
                  <a:lnTo>
                    <a:pt x="56" y="55"/>
                  </a:lnTo>
                  <a:lnTo>
                    <a:pt x="57" y="55"/>
                  </a:lnTo>
                  <a:lnTo>
                    <a:pt x="57" y="56"/>
                  </a:lnTo>
                  <a:lnTo>
                    <a:pt x="57" y="59"/>
                  </a:lnTo>
                  <a:lnTo>
                    <a:pt x="56" y="61"/>
                  </a:lnTo>
                  <a:lnTo>
                    <a:pt x="56" y="63"/>
                  </a:lnTo>
                  <a:lnTo>
                    <a:pt x="56" y="63"/>
                  </a:lnTo>
                  <a:lnTo>
                    <a:pt x="57" y="63"/>
                  </a:lnTo>
                  <a:lnTo>
                    <a:pt x="57" y="63"/>
                  </a:lnTo>
                  <a:lnTo>
                    <a:pt x="57" y="61"/>
                  </a:lnTo>
                  <a:lnTo>
                    <a:pt x="58" y="61"/>
                  </a:lnTo>
                  <a:lnTo>
                    <a:pt x="58" y="59"/>
                  </a:lnTo>
                  <a:lnTo>
                    <a:pt x="59" y="58"/>
                  </a:lnTo>
                  <a:lnTo>
                    <a:pt x="60" y="58"/>
                  </a:lnTo>
                  <a:lnTo>
                    <a:pt x="61" y="59"/>
                  </a:lnTo>
                  <a:lnTo>
                    <a:pt x="62" y="59"/>
                  </a:lnTo>
                  <a:lnTo>
                    <a:pt x="62" y="58"/>
                  </a:lnTo>
                  <a:lnTo>
                    <a:pt x="62" y="57"/>
                  </a:lnTo>
                  <a:lnTo>
                    <a:pt x="63" y="58"/>
                  </a:lnTo>
                  <a:lnTo>
                    <a:pt x="64" y="60"/>
                  </a:lnTo>
                  <a:lnTo>
                    <a:pt x="65" y="61"/>
                  </a:lnTo>
                  <a:lnTo>
                    <a:pt x="66" y="61"/>
                  </a:lnTo>
                  <a:lnTo>
                    <a:pt x="67" y="60"/>
                  </a:lnTo>
                  <a:lnTo>
                    <a:pt x="68" y="60"/>
                  </a:lnTo>
                  <a:lnTo>
                    <a:pt x="69" y="61"/>
                  </a:lnTo>
                  <a:lnTo>
                    <a:pt x="70" y="61"/>
                  </a:lnTo>
                  <a:lnTo>
                    <a:pt x="71" y="61"/>
                  </a:lnTo>
                  <a:lnTo>
                    <a:pt x="72" y="61"/>
                  </a:lnTo>
                  <a:lnTo>
                    <a:pt x="72" y="60"/>
                  </a:lnTo>
                  <a:lnTo>
                    <a:pt x="72" y="59"/>
                  </a:lnTo>
                  <a:lnTo>
                    <a:pt x="73" y="58"/>
                  </a:lnTo>
                  <a:lnTo>
                    <a:pt x="74" y="58"/>
                  </a:lnTo>
                  <a:lnTo>
                    <a:pt x="75" y="58"/>
                  </a:lnTo>
                  <a:lnTo>
                    <a:pt x="74" y="60"/>
                  </a:lnTo>
                  <a:lnTo>
                    <a:pt x="74" y="62"/>
                  </a:lnTo>
                  <a:lnTo>
                    <a:pt x="75" y="61"/>
                  </a:lnTo>
                  <a:lnTo>
                    <a:pt x="77" y="60"/>
                  </a:lnTo>
                  <a:lnTo>
                    <a:pt x="78" y="61"/>
                  </a:lnTo>
                  <a:lnTo>
                    <a:pt x="79" y="60"/>
                  </a:lnTo>
                  <a:lnTo>
                    <a:pt x="80" y="61"/>
                  </a:lnTo>
                  <a:lnTo>
                    <a:pt x="81" y="60"/>
                  </a:lnTo>
                  <a:lnTo>
                    <a:pt x="81" y="59"/>
                  </a:lnTo>
                  <a:lnTo>
                    <a:pt x="83" y="58"/>
                  </a:lnTo>
                  <a:lnTo>
                    <a:pt x="84" y="58"/>
                  </a:lnTo>
                  <a:lnTo>
                    <a:pt x="85" y="59"/>
                  </a:lnTo>
                  <a:lnTo>
                    <a:pt x="85" y="58"/>
                  </a:lnTo>
                  <a:lnTo>
                    <a:pt x="86" y="58"/>
                  </a:lnTo>
                  <a:lnTo>
                    <a:pt x="87" y="57"/>
                  </a:lnTo>
                  <a:lnTo>
                    <a:pt x="87" y="56"/>
                  </a:lnTo>
                  <a:lnTo>
                    <a:pt x="87" y="55"/>
                  </a:lnTo>
                  <a:lnTo>
                    <a:pt x="87" y="53"/>
                  </a:lnTo>
                  <a:lnTo>
                    <a:pt x="88" y="53"/>
                  </a:lnTo>
                  <a:lnTo>
                    <a:pt x="88" y="54"/>
                  </a:lnTo>
                  <a:lnTo>
                    <a:pt x="89" y="54"/>
                  </a:lnTo>
                  <a:lnTo>
                    <a:pt x="89" y="55"/>
                  </a:lnTo>
                  <a:lnTo>
                    <a:pt x="90" y="55"/>
                  </a:lnTo>
                  <a:lnTo>
                    <a:pt x="90" y="55"/>
                  </a:lnTo>
                  <a:lnTo>
                    <a:pt x="91" y="56"/>
                  </a:lnTo>
                  <a:lnTo>
                    <a:pt x="90" y="57"/>
                  </a:lnTo>
                  <a:lnTo>
                    <a:pt x="90" y="58"/>
                  </a:lnTo>
                  <a:lnTo>
                    <a:pt x="91" y="58"/>
                  </a:lnTo>
                  <a:lnTo>
                    <a:pt x="93" y="58"/>
                  </a:lnTo>
                  <a:lnTo>
                    <a:pt x="93" y="57"/>
                  </a:lnTo>
                  <a:lnTo>
                    <a:pt x="97" y="58"/>
                  </a:lnTo>
                  <a:lnTo>
                    <a:pt x="94" y="55"/>
                  </a:lnTo>
                  <a:lnTo>
                    <a:pt x="93" y="55"/>
                  </a:lnTo>
                  <a:lnTo>
                    <a:pt x="93" y="54"/>
                  </a:lnTo>
                  <a:lnTo>
                    <a:pt x="93" y="53"/>
                  </a:lnTo>
                  <a:lnTo>
                    <a:pt x="90" y="49"/>
                  </a:lnTo>
                  <a:lnTo>
                    <a:pt x="89" y="48"/>
                  </a:lnTo>
                  <a:lnTo>
                    <a:pt x="90" y="42"/>
                  </a:lnTo>
                  <a:lnTo>
                    <a:pt x="90" y="4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2113">
              <a:extLst>
                <a:ext uri="{FF2B5EF4-FFF2-40B4-BE49-F238E27FC236}">
                  <a16:creationId xmlns:a16="http://schemas.microsoft.com/office/drawing/2014/main" id="{398E112F-8D0F-05C7-396C-7C8A27ED52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8250" y="2008188"/>
              <a:ext cx="38100" cy="53975"/>
            </a:xfrm>
            <a:custGeom>
              <a:avLst/>
              <a:gdLst>
                <a:gd name="T0" fmla="*/ 3 w 24"/>
                <a:gd name="T1" fmla="*/ 19 h 34"/>
                <a:gd name="T2" fmla="*/ 6 w 24"/>
                <a:gd name="T3" fmla="*/ 26 h 34"/>
                <a:gd name="T4" fmla="*/ 9 w 24"/>
                <a:gd name="T5" fmla="*/ 32 h 34"/>
                <a:gd name="T6" fmla="*/ 10 w 24"/>
                <a:gd name="T7" fmla="*/ 34 h 34"/>
                <a:gd name="T8" fmla="*/ 14 w 24"/>
                <a:gd name="T9" fmla="*/ 34 h 34"/>
                <a:gd name="T10" fmla="*/ 16 w 24"/>
                <a:gd name="T11" fmla="*/ 33 h 34"/>
                <a:gd name="T12" fmla="*/ 19 w 24"/>
                <a:gd name="T13" fmla="*/ 31 h 34"/>
                <a:gd name="T14" fmla="*/ 21 w 24"/>
                <a:gd name="T15" fmla="*/ 27 h 34"/>
                <a:gd name="T16" fmla="*/ 23 w 24"/>
                <a:gd name="T17" fmla="*/ 25 h 34"/>
                <a:gd name="T18" fmla="*/ 24 w 24"/>
                <a:gd name="T19" fmla="*/ 21 h 34"/>
                <a:gd name="T20" fmla="*/ 22 w 24"/>
                <a:gd name="T21" fmla="*/ 18 h 34"/>
                <a:gd name="T22" fmla="*/ 11 w 24"/>
                <a:gd name="T23" fmla="*/ 1 h 34"/>
                <a:gd name="T24" fmla="*/ 10 w 24"/>
                <a:gd name="T25" fmla="*/ 1 h 34"/>
                <a:gd name="T26" fmla="*/ 9 w 24"/>
                <a:gd name="T27" fmla="*/ 0 h 34"/>
                <a:gd name="T28" fmla="*/ 8 w 24"/>
                <a:gd name="T29" fmla="*/ 0 h 34"/>
                <a:gd name="T30" fmla="*/ 7 w 24"/>
                <a:gd name="T31" fmla="*/ 1 h 34"/>
                <a:gd name="T32" fmla="*/ 6 w 24"/>
                <a:gd name="T33" fmla="*/ 2 h 34"/>
                <a:gd name="T34" fmla="*/ 5 w 24"/>
                <a:gd name="T35" fmla="*/ 2 h 34"/>
                <a:gd name="T36" fmla="*/ 6 w 24"/>
                <a:gd name="T37" fmla="*/ 3 h 34"/>
                <a:gd name="T38" fmla="*/ 7 w 24"/>
                <a:gd name="T39" fmla="*/ 3 h 34"/>
                <a:gd name="T40" fmla="*/ 7 w 24"/>
                <a:gd name="T41" fmla="*/ 4 h 34"/>
                <a:gd name="T42" fmla="*/ 8 w 24"/>
                <a:gd name="T43" fmla="*/ 5 h 34"/>
                <a:gd name="T44" fmla="*/ 9 w 24"/>
                <a:gd name="T45" fmla="*/ 6 h 34"/>
                <a:gd name="T46" fmla="*/ 10 w 24"/>
                <a:gd name="T47" fmla="*/ 5 h 34"/>
                <a:gd name="T48" fmla="*/ 10 w 24"/>
                <a:gd name="T49" fmla="*/ 5 h 34"/>
                <a:gd name="T50" fmla="*/ 11 w 24"/>
                <a:gd name="T51" fmla="*/ 6 h 34"/>
                <a:gd name="T52" fmla="*/ 11 w 24"/>
                <a:gd name="T53" fmla="*/ 7 h 34"/>
                <a:gd name="T54" fmla="*/ 10 w 24"/>
                <a:gd name="T55" fmla="*/ 8 h 34"/>
                <a:gd name="T56" fmla="*/ 9 w 24"/>
                <a:gd name="T57" fmla="*/ 9 h 34"/>
                <a:gd name="T58" fmla="*/ 10 w 24"/>
                <a:gd name="T59" fmla="*/ 10 h 34"/>
                <a:gd name="T60" fmla="*/ 9 w 24"/>
                <a:gd name="T61" fmla="*/ 11 h 34"/>
                <a:gd name="T62" fmla="*/ 8 w 24"/>
                <a:gd name="T63" fmla="*/ 11 h 34"/>
                <a:gd name="T64" fmla="*/ 7 w 24"/>
                <a:gd name="T65" fmla="*/ 11 h 34"/>
                <a:gd name="T66" fmla="*/ 5 w 24"/>
                <a:gd name="T67" fmla="*/ 10 h 34"/>
                <a:gd name="T68" fmla="*/ 3 w 24"/>
                <a:gd name="T69" fmla="*/ 9 h 34"/>
                <a:gd name="T70" fmla="*/ 3 w 24"/>
                <a:gd name="T71" fmla="*/ 11 h 34"/>
                <a:gd name="T72" fmla="*/ 4 w 24"/>
                <a:gd name="T73" fmla="*/ 11 h 34"/>
                <a:gd name="T74" fmla="*/ 6 w 24"/>
                <a:gd name="T75" fmla="*/ 11 h 34"/>
                <a:gd name="T76" fmla="*/ 5 w 24"/>
                <a:gd name="T77" fmla="*/ 13 h 34"/>
                <a:gd name="T78" fmla="*/ 5 w 24"/>
                <a:gd name="T79" fmla="*/ 14 h 34"/>
                <a:gd name="T80" fmla="*/ 4 w 24"/>
                <a:gd name="T81" fmla="*/ 14 h 34"/>
                <a:gd name="T82" fmla="*/ 2 w 24"/>
                <a:gd name="T83" fmla="*/ 15 h 34"/>
                <a:gd name="T84" fmla="*/ 2 w 24"/>
                <a:gd name="T85" fmla="*/ 16 h 34"/>
                <a:gd name="T86" fmla="*/ 0 w 24"/>
                <a:gd name="T87" fmla="*/ 17 h 34"/>
                <a:gd name="T88" fmla="*/ 1 w 24"/>
                <a:gd name="T89" fmla="*/ 18 h 34"/>
                <a:gd name="T90" fmla="*/ 2 w 24"/>
                <a:gd name="T91" fmla="*/ 18 h 34"/>
                <a:gd name="T92" fmla="*/ 2 w 24"/>
                <a:gd name="T93" fmla="*/ 19 h 34"/>
                <a:gd name="T94" fmla="*/ 3 w 24"/>
                <a:gd name="T95" fmla="*/ 1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4" h="34">
                  <a:moveTo>
                    <a:pt x="3" y="19"/>
                  </a:moveTo>
                  <a:lnTo>
                    <a:pt x="6" y="26"/>
                  </a:lnTo>
                  <a:lnTo>
                    <a:pt x="9" y="32"/>
                  </a:lnTo>
                  <a:lnTo>
                    <a:pt x="10" y="34"/>
                  </a:lnTo>
                  <a:lnTo>
                    <a:pt x="14" y="34"/>
                  </a:lnTo>
                  <a:lnTo>
                    <a:pt x="16" y="33"/>
                  </a:lnTo>
                  <a:lnTo>
                    <a:pt x="19" y="31"/>
                  </a:lnTo>
                  <a:lnTo>
                    <a:pt x="21" y="27"/>
                  </a:lnTo>
                  <a:lnTo>
                    <a:pt x="23" y="25"/>
                  </a:lnTo>
                  <a:lnTo>
                    <a:pt x="24" y="21"/>
                  </a:lnTo>
                  <a:lnTo>
                    <a:pt x="22" y="18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1"/>
                  </a:lnTo>
                  <a:lnTo>
                    <a:pt x="6" y="2"/>
                  </a:lnTo>
                  <a:lnTo>
                    <a:pt x="5" y="2"/>
                  </a:lnTo>
                  <a:lnTo>
                    <a:pt x="6" y="3"/>
                  </a:lnTo>
                  <a:lnTo>
                    <a:pt x="7" y="3"/>
                  </a:lnTo>
                  <a:lnTo>
                    <a:pt x="7" y="4"/>
                  </a:lnTo>
                  <a:lnTo>
                    <a:pt x="8" y="5"/>
                  </a:lnTo>
                  <a:lnTo>
                    <a:pt x="9" y="6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11" y="6"/>
                  </a:lnTo>
                  <a:lnTo>
                    <a:pt x="11" y="7"/>
                  </a:lnTo>
                  <a:lnTo>
                    <a:pt x="10" y="8"/>
                  </a:lnTo>
                  <a:lnTo>
                    <a:pt x="9" y="9"/>
                  </a:lnTo>
                  <a:lnTo>
                    <a:pt x="10" y="10"/>
                  </a:lnTo>
                  <a:lnTo>
                    <a:pt x="9" y="11"/>
                  </a:lnTo>
                  <a:lnTo>
                    <a:pt x="8" y="11"/>
                  </a:lnTo>
                  <a:lnTo>
                    <a:pt x="7" y="11"/>
                  </a:lnTo>
                  <a:lnTo>
                    <a:pt x="5" y="10"/>
                  </a:lnTo>
                  <a:lnTo>
                    <a:pt x="3" y="9"/>
                  </a:lnTo>
                  <a:lnTo>
                    <a:pt x="3" y="11"/>
                  </a:lnTo>
                  <a:lnTo>
                    <a:pt x="4" y="11"/>
                  </a:lnTo>
                  <a:lnTo>
                    <a:pt x="6" y="11"/>
                  </a:lnTo>
                  <a:lnTo>
                    <a:pt x="5" y="13"/>
                  </a:lnTo>
                  <a:lnTo>
                    <a:pt x="5" y="14"/>
                  </a:lnTo>
                  <a:lnTo>
                    <a:pt x="4" y="14"/>
                  </a:lnTo>
                  <a:lnTo>
                    <a:pt x="2" y="15"/>
                  </a:lnTo>
                  <a:lnTo>
                    <a:pt x="2" y="16"/>
                  </a:lnTo>
                  <a:lnTo>
                    <a:pt x="0" y="17"/>
                  </a:lnTo>
                  <a:lnTo>
                    <a:pt x="1" y="18"/>
                  </a:lnTo>
                  <a:lnTo>
                    <a:pt x="2" y="18"/>
                  </a:lnTo>
                  <a:lnTo>
                    <a:pt x="2" y="19"/>
                  </a:lnTo>
                  <a:lnTo>
                    <a:pt x="3" y="1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2052">
              <a:extLst>
                <a:ext uri="{FF2B5EF4-FFF2-40B4-BE49-F238E27FC236}">
                  <a16:creationId xmlns:a16="http://schemas.microsoft.com/office/drawing/2014/main" id="{8F1EA0A7-E16B-CAEF-8CA8-79E8424125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3125" y="1204913"/>
              <a:ext cx="331788" cy="109538"/>
            </a:xfrm>
            <a:custGeom>
              <a:avLst/>
              <a:gdLst>
                <a:gd name="T0" fmla="*/ 207 w 209"/>
                <a:gd name="T1" fmla="*/ 35 h 69"/>
                <a:gd name="T2" fmla="*/ 201 w 209"/>
                <a:gd name="T3" fmla="*/ 43 h 69"/>
                <a:gd name="T4" fmla="*/ 192 w 209"/>
                <a:gd name="T5" fmla="*/ 43 h 69"/>
                <a:gd name="T6" fmla="*/ 184 w 209"/>
                <a:gd name="T7" fmla="*/ 45 h 69"/>
                <a:gd name="T8" fmla="*/ 176 w 209"/>
                <a:gd name="T9" fmla="*/ 48 h 69"/>
                <a:gd name="T10" fmla="*/ 169 w 209"/>
                <a:gd name="T11" fmla="*/ 52 h 69"/>
                <a:gd name="T12" fmla="*/ 164 w 209"/>
                <a:gd name="T13" fmla="*/ 47 h 69"/>
                <a:gd name="T14" fmla="*/ 165 w 209"/>
                <a:gd name="T15" fmla="*/ 41 h 69"/>
                <a:gd name="T16" fmla="*/ 165 w 209"/>
                <a:gd name="T17" fmla="*/ 37 h 69"/>
                <a:gd name="T18" fmla="*/ 162 w 209"/>
                <a:gd name="T19" fmla="*/ 31 h 69"/>
                <a:gd name="T20" fmla="*/ 142 w 209"/>
                <a:gd name="T21" fmla="*/ 36 h 69"/>
                <a:gd name="T22" fmla="*/ 137 w 209"/>
                <a:gd name="T23" fmla="*/ 32 h 69"/>
                <a:gd name="T24" fmla="*/ 125 w 209"/>
                <a:gd name="T25" fmla="*/ 31 h 69"/>
                <a:gd name="T26" fmla="*/ 116 w 209"/>
                <a:gd name="T27" fmla="*/ 30 h 69"/>
                <a:gd name="T28" fmla="*/ 112 w 209"/>
                <a:gd name="T29" fmla="*/ 25 h 69"/>
                <a:gd name="T30" fmla="*/ 100 w 209"/>
                <a:gd name="T31" fmla="*/ 25 h 69"/>
                <a:gd name="T32" fmla="*/ 86 w 209"/>
                <a:gd name="T33" fmla="*/ 24 h 69"/>
                <a:gd name="T34" fmla="*/ 69 w 209"/>
                <a:gd name="T35" fmla="*/ 29 h 69"/>
                <a:gd name="T36" fmla="*/ 55 w 209"/>
                <a:gd name="T37" fmla="*/ 28 h 69"/>
                <a:gd name="T38" fmla="*/ 52 w 209"/>
                <a:gd name="T39" fmla="*/ 22 h 69"/>
                <a:gd name="T40" fmla="*/ 41 w 209"/>
                <a:gd name="T41" fmla="*/ 17 h 69"/>
                <a:gd name="T42" fmla="*/ 49 w 209"/>
                <a:gd name="T43" fmla="*/ 16 h 69"/>
                <a:gd name="T44" fmla="*/ 48 w 209"/>
                <a:gd name="T45" fmla="*/ 8 h 69"/>
                <a:gd name="T46" fmla="*/ 40 w 209"/>
                <a:gd name="T47" fmla="*/ 13 h 69"/>
                <a:gd name="T48" fmla="*/ 32 w 209"/>
                <a:gd name="T49" fmla="*/ 15 h 69"/>
                <a:gd name="T50" fmla="*/ 20 w 209"/>
                <a:gd name="T51" fmla="*/ 9 h 69"/>
                <a:gd name="T52" fmla="*/ 17 w 209"/>
                <a:gd name="T53" fmla="*/ 0 h 69"/>
                <a:gd name="T54" fmla="*/ 15 w 209"/>
                <a:gd name="T55" fmla="*/ 6 h 69"/>
                <a:gd name="T56" fmla="*/ 14 w 209"/>
                <a:gd name="T57" fmla="*/ 16 h 69"/>
                <a:gd name="T58" fmla="*/ 9 w 209"/>
                <a:gd name="T59" fmla="*/ 16 h 69"/>
                <a:gd name="T60" fmla="*/ 7 w 209"/>
                <a:gd name="T61" fmla="*/ 12 h 69"/>
                <a:gd name="T62" fmla="*/ 5 w 209"/>
                <a:gd name="T63" fmla="*/ 12 h 69"/>
                <a:gd name="T64" fmla="*/ 4 w 209"/>
                <a:gd name="T65" fmla="*/ 19 h 69"/>
                <a:gd name="T66" fmla="*/ 3 w 209"/>
                <a:gd name="T67" fmla="*/ 26 h 69"/>
                <a:gd name="T68" fmla="*/ 2 w 209"/>
                <a:gd name="T69" fmla="*/ 33 h 69"/>
                <a:gd name="T70" fmla="*/ 1 w 209"/>
                <a:gd name="T71" fmla="*/ 37 h 69"/>
                <a:gd name="T72" fmla="*/ 5 w 209"/>
                <a:gd name="T73" fmla="*/ 40 h 69"/>
                <a:gd name="T74" fmla="*/ 20 w 209"/>
                <a:gd name="T75" fmla="*/ 42 h 69"/>
                <a:gd name="T76" fmla="*/ 35 w 209"/>
                <a:gd name="T77" fmla="*/ 42 h 69"/>
                <a:gd name="T78" fmla="*/ 45 w 209"/>
                <a:gd name="T79" fmla="*/ 45 h 69"/>
                <a:gd name="T80" fmla="*/ 66 w 209"/>
                <a:gd name="T81" fmla="*/ 46 h 69"/>
                <a:gd name="T82" fmla="*/ 76 w 209"/>
                <a:gd name="T83" fmla="*/ 49 h 69"/>
                <a:gd name="T84" fmla="*/ 82 w 209"/>
                <a:gd name="T85" fmla="*/ 54 h 69"/>
                <a:gd name="T86" fmla="*/ 92 w 209"/>
                <a:gd name="T87" fmla="*/ 57 h 69"/>
                <a:gd name="T88" fmla="*/ 92 w 209"/>
                <a:gd name="T89" fmla="*/ 67 h 69"/>
                <a:gd name="T90" fmla="*/ 112 w 209"/>
                <a:gd name="T91" fmla="*/ 69 h 69"/>
                <a:gd name="T92" fmla="*/ 120 w 209"/>
                <a:gd name="T93" fmla="*/ 68 h 69"/>
                <a:gd name="T94" fmla="*/ 133 w 209"/>
                <a:gd name="T95" fmla="*/ 65 h 69"/>
                <a:gd name="T96" fmla="*/ 150 w 209"/>
                <a:gd name="T97" fmla="*/ 64 h 69"/>
                <a:gd name="T98" fmla="*/ 183 w 209"/>
                <a:gd name="T99" fmla="*/ 61 h 69"/>
                <a:gd name="T100" fmla="*/ 188 w 209"/>
                <a:gd name="T101" fmla="*/ 61 h 69"/>
                <a:gd name="T102" fmla="*/ 196 w 209"/>
                <a:gd name="T103" fmla="*/ 62 h 69"/>
                <a:gd name="T104" fmla="*/ 204 w 209"/>
                <a:gd name="T105" fmla="*/ 57 h 69"/>
                <a:gd name="T106" fmla="*/ 206 w 209"/>
                <a:gd name="T107" fmla="*/ 49 h 69"/>
                <a:gd name="T108" fmla="*/ 205 w 209"/>
                <a:gd name="T109" fmla="*/ 3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09" h="69">
                  <a:moveTo>
                    <a:pt x="208" y="37"/>
                  </a:moveTo>
                  <a:lnTo>
                    <a:pt x="209" y="36"/>
                  </a:lnTo>
                  <a:lnTo>
                    <a:pt x="209" y="34"/>
                  </a:lnTo>
                  <a:lnTo>
                    <a:pt x="207" y="34"/>
                  </a:lnTo>
                  <a:lnTo>
                    <a:pt x="208" y="35"/>
                  </a:lnTo>
                  <a:lnTo>
                    <a:pt x="207" y="35"/>
                  </a:lnTo>
                  <a:lnTo>
                    <a:pt x="207" y="37"/>
                  </a:lnTo>
                  <a:lnTo>
                    <a:pt x="205" y="37"/>
                  </a:lnTo>
                  <a:lnTo>
                    <a:pt x="203" y="38"/>
                  </a:lnTo>
                  <a:lnTo>
                    <a:pt x="202" y="40"/>
                  </a:lnTo>
                  <a:lnTo>
                    <a:pt x="200" y="43"/>
                  </a:lnTo>
                  <a:lnTo>
                    <a:pt x="201" y="43"/>
                  </a:lnTo>
                  <a:lnTo>
                    <a:pt x="199" y="45"/>
                  </a:lnTo>
                  <a:lnTo>
                    <a:pt x="197" y="45"/>
                  </a:lnTo>
                  <a:lnTo>
                    <a:pt x="195" y="46"/>
                  </a:lnTo>
                  <a:lnTo>
                    <a:pt x="194" y="45"/>
                  </a:lnTo>
                  <a:lnTo>
                    <a:pt x="194" y="44"/>
                  </a:lnTo>
                  <a:lnTo>
                    <a:pt x="192" y="43"/>
                  </a:lnTo>
                  <a:lnTo>
                    <a:pt x="190" y="42"/>
                  </a:lnTo>
                  <a:lnTo>
                    <a:pt x="189" y="42"/>
                  </a:lnTo>
                  <a:lnTo>
                    <a:pt x="188" y="42"/>
                  </a:lnTo>
                  <a:lnTo>
                    <a:pt x="187" y="43"/>
                  </a:lnTo>
                  <a:lnTo>
                    <a:pt x="186" y="44"/>
                  </a:lnTo>
                  <a:lnTo>
                    <a:pt x="184" y="45"/>
                  </a:lnTo>
                  <a:lnTo>
                    <a:pt x="184" y="46"/>
                  </a:lnTo>
                  <a:lnTo>
                    <a:pt x="181" y="46"/>
                  </a:lnTo>
                  <a:lnTo>
                    <a:pt x="178" y="46"/>
                  </a:lnTo>
                  <a:lnTo>
                    <a:pt x="178" y="46"/>
                  </a:lnTo>
                  <a:lnTo>
                    <a:pt x="177" y="47"/>
                  </a:lnTo>
                  <a:lnTo>
                    <a:pt x="176" y="48"/>
                  </a:lnTo>
                  <a:lnTo>
                    <a:pt x="175" y="48"/>
                  </a:lnTo>
                  <a:lnTo>
                    <a:pt x="174" y="49"/>
                  </a:lnTo>
                  <a:lnTo>
                    <a:pt x="173" y="52"/>
                  </a:lnTo>
                  <a:lnTo>
                    <a:pt x="171" y="52"/>
                  </a:lnTo>
                  <a:lnTo>
                    <a:pt x="170" y="52"/>
                  </a:lnTo>
                  <a:lnTo>
                    <a:pt x="169" y="52"/>
                  </a:lnTo>
                  <a:lnTo>
                    <a:pt x="168" y="51"/>
                  </a:lnTo>
                  <a:lnTo>
                    <a:pt x="167" y="50"/>
                  </a:lnTo>
                  <a:lnTo>
                    <a:pt x="166" y="51"/>
                  </a:lnTo>
                  <a:lnTo>
                    <a:pt x="165" y="50"/>
                  </a:lnTo>
                  <a:lnTo>
                    <a:pt x="164" y="48"/>
                  </a:lnTo>
                  <a:lnTo>
                    <a:pt x="164" y="47"/>
                  </a:lnTo>
                  <a:lnTo>
                    <a:pt x="163" y="46"/>
                  </a:lnTo>
                  <a:lnTo>
                    <a:pt x="163" y="46"/>
                  </a:lnTo>
                  <a:lnTo>
                    <a:pt x="164" y="46"/>
                  </a:lnTo>
                  <a:lnTo>
                    <a:pt x="164" y="44"/>
                  </a:lnTo>
                  <a:lnTo>
                    <a:pt x="164" y="42"/>
                  </a:lnTo>
                  <a:lnTo>
                    <a:pt x="165" y="41"/>
                  </a:lnTo>
                  <a:lnTo>
                    <a:pt x="165" y="40"/>
                  </a:lnTo>
                  <a:lnTo>
                    <a:pt x="166" y="39"/>
                  </a:lnTo>
                  <a:lnTo>
                    <a:pt x="165" y="38"/>
                  </a:lnTo>
                  <a:lnTo>
                    <a:pt x="164" y="38"/>
                  </a:lnTo>
                  <a:lnTo>
                    <a:pt x="164" y="38"/>
                  </a:lnTo>
                  <a:lnTo>
                    <a:pt x="165" y="37"/>
                  </a:lnTo>
                  <a:lnTo>
                    <a:pt x="164" y="36"/>
                  </a:lnTo>
                  <a:lnTo>
                    <a:pt x="166" y="34"/>
                  </a:lnTo>
                  <a:lnTo>
                    <a:pt x="167" y="33"/>
                  </a:lnTo>
                  <a:lnTo>
                    <a:pt x="168" y="32"/>
                  </a:lnTo>
                  <a:lnTo>
                    <a:pt x="163" y="32"/>
                  </a:lnTo>
                  <a:lnTo>
                    <a:pt x="162" y="31"/>
                  </a:lnTo>
                  <a:lnTo>
                    <a:pt x="162" y="30"/>
                  </a:lnTo>
                  <a:lnTo>
                    <a:pt x="161" y="30"/>
                  </a:lnTo>
                  <a:lnTo>
                    <a:pt x="159" y="31"/>
                  </a:lnTo>
                  <a:lnTo>
                    <a:pt x="147" y="36"/>
                  </a:lnTo>
                  <a:lnTo>
                    <a:pt x="145" y="36"/>
                  </a:lnTo>
                  <a:lnTo>
                    <a:pt x="142" y="36"/>
                  </a:lnTo>
                  <a:lnTo>
                    <a:pt x="141" y="34"/>
                  </a:lnTo>
                  <a:lnTo>
                    <a:pt x="140" y="32"/>
                  </a:lnTo>
                  <a:lnTo>
                    <a:pt x="139" y="31"/>
                  </a:lnTo>
                  <a:lnTo>
                    <a:pt x="139" y="32"/>
                  </a:lnTo>
                  <a:lnTo>
                    <a:pt x="138" y="31"/>
                  </a:lnTo>
                  <a:lnTo>
                    <a:pt x="137" y="32"/>
                  </a:lnTo>
                  <a:lnTo>
                    <a:pt x="136" y="32"/>
                  </a:lnTo>
                  <a:lnTo>
                    <a:pt x="134" y="31"/>
                  </a:lnTo>
                  <a:lnTo>
                    <a:pt x="130" y="32"/>
                  </a:lnTo>
                  <a:lnTo>
                    <a:pt x="127" y="32"/>
                  </a:lnTo>
                  <a:lnTo>
                    <a:pt x="126" y="31"/>
                  </a:lnTo>
                  <a:lnTo>
                    <a:pt x="125" y="31"/>
                  </a:lnTo>
                  <a:lnTo>
                    <a:pt x="125" y="30"/>
                  </a:lnTo>
                  <a:lnTo>
                    <a:pt x="124" y="30"/>
                  </a:lnTo>
                  <a:lnTo>
                    <a:pt x="122" y="31"/>
                  </a:lnTo>
                  <a:lnTo>
                    <a:pt x="119" y="31"/>
                  </a:lnTo>
                  <a:lnTo>
                    <a:pt x="117" y="31"/>
                  </a:lnTo>
                  <a:lnTo>
                    <a:pt x="116" y="30"/>
                  </a:lnTo>
                  <a:lnTo>
                    <a:pt x="115" y="28"/>
                  </a:lnTo>
                  <a:lnTo>
                    <a:pt x="115" y="27"/>
                  </a:lnTo>
                  <a:lnTo>
                    <a:pt x="116" y="26"/>
                  </a:lnTo>
                  <a:lnTo>
                    <a:pt x="115" y="25"/>
                  </a:lnTo>
                  <a:lnTo>
                    <a:pt x="113" y="25"/>
                  </a:lnTo>
                  <a:lnTo>
                    <a:pt x="112" y="25"/>
                  </a:lnTo>
                  <a:lnTo>
                    <a:pt x="108" y="24"/>
                  </a:lnTo>
                  <a:lnTo>
                    <a:pt x="108" y="25"/>
                  </a:lnTo>
                  <a:lnTo>
                    <a:pt x="108" y="25"/>
                  </a:lnTo>
                  <a:lnTo>
                    <a:pt x="108" y="25"/>
                  </a:lnTo>
                  <a:lnTo>
                    <a:pt x="103" y="24"/>
                  </a:lnTo>
                  <a:lnTo>
                    <a:pt x="100" y="25"/>
                  </a:lnTo>
                  <a:lnTo>
                    <a:pt x="100" y="25"/>
                  </a:lnTo>
                  <a:lnTo>
                    <a:pt x="99" y="25"/>
                  </a:lnTo>
                  <a:lnTo>
                    <a:pt x="98" y="25"/>
                  </a:lnTo>
                  <a:lnTo>
                    <a:pt x="90" y="24"/>
                  </a:lnTo>
                  <a:lnTo>
                    <a:pt x="88" y="24"/>
                  </a:lnTo>
                  <a:lnTo>
                    <a:pt x="86" y="24"/>
                  </a:lnTo>
                  <a:lnTo>
                    <a:pt x="85" y="25"/>
                  </a:lnTo>
                  <a:lnTo>
                    <a:pt x="80" y="27"/>
                  </a:lnTo>
                  <a:lnTo>
                    <a:pt x="78" y="27"/>
                  </a:lnTo>
                  <a:lnTo>
                    <a:pt x="73" y="29"/>
                  </a:lnTo>
                  <a:lnTo>
                    <a:pt x="71" y="30"/>
                  </a:lnTo>
                  <a:lnTo>
                    <a:pt x="69" y="29"/>
                  </a:lnTo>
                  <a:lnTo>
                    <a:pt x="61" y="30"/>
                  </a:lnTo>
                  <a:lnTo>
                    <a:pt x="59" y="30"/>
                  </a:lnTo>
                  <a:lnTo>
                    <a:pt x="58" y="30"/>
                  </a:lnTo>
                  <a:lnTo>
                    <a:pt x="56" y="30"/>
                  </a:lnTo>
                  <a:lnTo>
                    <a:pt x="55" y="29"/>
                  </a:lnTo>
                  <a:lnTo>
                    <a:pt x="55" y="28"/>
                  </a:lnTo>
                  <a:lnTo>
                    <a:pt x="55" y="25"/>
                  </a:lnTo>
                  <a:lnTo>
                    <a:pt x="55" y="23"/>
                  </a:lnTo>
                  <a:lnTo>
                    <a:pt x="55" y="19"/>
                  </a:lnTo>
                  <a:lnTo>
                    <a:pt x="54" y="20"/>
                  </a:lnTo>
                  <a:lnTo>
                    <a:pt x="53" y="21"/>
                  </a:lnTo>
                  <a:lnTo>
                    <a:pt x="52" y="22"/>
                  </a:lnTo>
                  <a:lnTo>
                    <a:pt x="50" y="22"/>
                  </a:lnTo>
                  <a:lnTo>
                    <a:pt x="49" y="22"/>
                  </a:lnTo>
                  <a:lnTo>
                    <a:pt x="46" y="20"/>
                  </a:lnTo>
                  <a:lnTo>
                    <a:pt x="45" y="19"/>
                  </a:lnTo>
                  <a:lnTo>
                    <a:pt x="43" y="18"/>
                  </a:lnTo>
                  <a:lnTo>
                    <a:pt x="41" y="17"/>
                  </a:lnTo>
                  <a:lnTo>
                    <a:pt x="41" y="16"/>
                  </a:lnTo>
                  <a:lnTo>
                    <a:pt x="42" y="15"/>
                  </a:lnTo>
                  <a:lnTo>
                    <a:pt x="44" y="16"/>
                  </a:lnTo>
                  <a:lnTo>
                    <a:pt x="47" y="16"/>
                  </a:lnTo>
                  <a:lnTo>
                    <a:pt x="48" y="16"/>
                  </a:lnTo>
                  <a:lnTo>
                    <a:pt x="49" y="16"/>
                  </a:lnTo>
                  <a:lnTo>
                    <a:pt x="50" y="16"/>
                  </a:lnTo>
                  <a:lnTo>
                    <a:pt x="51" y="15"/>
                  </a:lnTo>
                  <a:lnTo>
                    <a:pt x="51" y="15"/>
                  </a:lnTo>
                  <a:lnTo>
                    <a:pt x="52" y="14"/>
                  </a:lnTo>
                  <a:lnTo>
                    <a:pt x="50" y="9"/>
                  </a:lnTo>
                  <a:lnTo>
                    <a:pt x="48" y="8"/>
                  </a:lnTo>
                  <a:lnTo>
                    <a:pt x="45" y="7"/>
                  </a:lnTo>
                  <a:lnTo>
                    <a:pt x="42" y="8"/>
                  </a:lnTo>
                  <a:lnTo>
                    <a:pt x="43" y="12"/>
                  </a:lnTo>
                  <a:lnTo>
                    <a:pt x="41" y="12"/>
                  </a:lnTo>
                  <a:lnTo>
                    <a:pt x="40" y="12"/>
                  </a:lnTo>
                  <a:lnTo>
                    <a:pt x="40" y="13"/>
                  </a:lnTo>
                  <a:lnTo>
                    <a:pt x="40" y="14"/>
                  </a:lnTo>
                  <a:lnTo>
                    <a:pt x="39" y="15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36" y="15"/>
                  </a:lnTo>
                  <a:lnTo>
                    <a:pt x="32" y="15"/>
                  </a:lnTo>
                  <a:lnTo>
                    <a:pt x="31" y="15"/>
                  </a:lnTo>
                  <a:lnTo>
                    <a:pt x="29" y="15"/>
                  </a:lnTo>
                  <a:lnTo>
                    <a:pt x="22" y="14"/>
                  </a:lnTo>
                  <a:lnTo>
                    <a:pt x="22" y="13"/>
                  </a:lnTo>
                  <a:lnTo>
                    <a:pt x="20" y="10"/>
                  </a:lnTo>
                  <a:lnTo>
                    <a:pt x="20" y="9"/>
                  </a:lnTo>
                  <a:lnTo>
                    <a:pt x="20" y="7"/>
                  </a:lnTo>
                  <a:lnTo>
                    <a:pt x="19" y="4"/>
                  </a:lnTo>
                  <a:lnTo>
                    <a:pt x="19" y="3"/>
                  </a:lnTo>
                  <a:lnTo>
                    <a:pt x="20" y="2"/>
                  </a:lnTo>
                  <a:lnTo>
                    <a:pt x="18" y="1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1"/>
                  </a:lnTo>
                  <a:lnTo>
                    <a:pt x="14" y="3"/>
                  </a:lnTo>
                  <a:lnTo>
                    <a:pt x="14" y="4"/>
                  </a:lnTo>
                  <a:lnTo>
                    <a:pt x="14" y="5"/>
                  </a:lnTo>
                  <a:lnTo>
                    <a:pt x="15" y="6"/>
                  </a:lnTo>
                  <a:lnTo>
                    <a:pt x="14" y="7"/>
                  </a:lnTo>
                  <a:lnTo>
                    <a:pt x="14" y="8"/>
                  </a:lnTo>
                  <a:lnTo>
                    <a:pt x="15" y="10"/>
                  </a:lnTo>
                  <a:lnTo>
                    <a:pt x="15" y="12"/>
                  </a:lnTo>
                  <a:lnTo>
                    <a:pt x="15" y="15"/>
                  </a:lnTo>
                  <a:lnTo>
                    <a:pt x="14" y="16"/>
                  </a:lnTo>
                  <a:lnTo>
                    <a:pt x="14" y="17"/>
                  </a:lnTo>
                  <a:lnTo>
                    <a:pt x="13" y="17"/>
                  </a:lnTo>
                  <a:lnTo>
                    <a:pt x="11" y="17"/>
                  </a:lnTo>
                  <a:lnTo>
                    <a:pt x="10" y="17"/>
                  </a:lnTo>
                  <a:lnTo>
                    <a:pt x="10" y="16"/>
                  </a:lnTo>
                  <a:lnTo>
                    <a:pt x="9" y="16"/>
                  </a:lnTo>
                  <a:lnTo>
                    <a:pt x="10" y="15"/>
                  </a:lnTo>
                  <a:lnTo>
                    <a:pt x="9" y="15"/>
                  </a:lnTo>
                  <a:lnTo>
                    <a:pt x="8" y="15"/>
                  </a:lnTo>
                  <a:lnTo>
                    <a:pt x="8" y="15"/>
                  </a:lnTo>
                  <a:lnTo>
                    <a:pt x="7" y="14"/>
                  </a:lnTo>
                  <a:lnTo>
                    <a:pt x="7" y="12"/>
                  </a:lnTo>
                  <a:lnTo>
                    <a:pt x="7" y="8"/>
                  </a:lnTo>
                  <a:lnTo>
                    <a:pt x="6" y="7"/>
                  </a:lnTo>
                  <a:lnTo>
                    <a:pt x="6" y="7"/>
                  </a:lnTo>
                  <a:lnTo>
                    <a:pt x="5" y="10"/>
                  </a:lnTo>
                  <a:lnTo>
                    <a:pt x="6" y="11"/>
                  </a:lnTo>
                  <a:lnTo>
                    <a:pt x="5" y="12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4" y="16"/>
                  </a:lnTo>
                  <a:lnTo>
                    <a:pt x="5" y="17"/>
                  </a:lnTo>
                  <a:lnTo>
                    <a:pt x="5" y="18"/>
                  </a:lnTo>
                  <a:lnTo>
                    <a:pt x="4" y="19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5" y="22"/>
                  </a:lnTo>
                  <a:lnTo>
                    <a:pt x="5" y="23"/>
                  </a:lnTo>
                  <a:lnTo>
                    <a:pt x="4" y="25"/>
                  </a:lnTo>
                  <a:lnTo>
                    <a:pt x="3" y="26"/>
                  </a:lnTo>
                  <a:lnTo>
                    <a:pt x="2" y="29"/>
                  </a:lnTo>
                  <a:lnTo>
                    <a:pt x="2" y="30"/>
                  </a:lnTo>
                  <a:lnTo>
                    <a:pt x="2" y="31"/>
                  </a:lnTo>
                  <a:lnTo>
                    <a:pt x="2" y="32"/>
                  </a:lnTo>
                  <a:lnTo>
                    <a:pt x="3" y="33"/>
                  </a:lnTo>
                  <a:lnTo>
                    <a:pt x="2" y="33"/>
                  </a:lnTo>
                  <a:lnTo>
                    <a:pt x="2" y="34"/>
                  </a:lnTo>
                  <a:lnTo>
                    <a:pt x="1" y="34"/>
                  </a:lnTo>
                  <a:lnTo>
                    <a:pt x="0" y="35"/>
                  </a:lnTo>
                  <a:lnTo>
                    <a:pt x="1" y="35"/>
                  </a:lnTo>
                  <a:lnTo>
                    <a:pt x="0" y="36"/>
                  </a:lnTo>
                  <a:lnTo>
                    <a:pt x="1" y="37"/>
                  </a:lnTo>
                  <a:lnTo>
                    <a:pt x="2" y="38"/>
                  </a:lnTo>
                  <a:lnTo>
                    <a:pt x="3" y="38"/>
                  </a:lnTo>
                  <a:lnTo>
                    <a:pt x="5" y="38"/>
                  </a:lnTo>
                  <a:lnTo>
                    <a:pt x="5" y="39"/>
                  </a:lnTo>
                  <a:lnTo>
                    <a:pt x="6" y="39"/>
                  </a:lnTo>
                  <a:lnTo>
                    <a:pt x="5" y="40"/>
                  </a:lnTo>
                  <a:lnTo>
                    <a:pt x="6" y="41"/>
                  </a:lnTo>
                  <a:lnTo>
                    <a:pt x="7" y="42"/>
                  </a:lnTo>
                  <a:lnTo>
                    <a:pt x="12" y="41"/>
                  </a:lnTo>
                  <a:lnTo>
                    <a:pt x="13" y="43"/>
                  </a:lnTo>
                  <a:lnTo>
                    <a:pt x="14" y="41"/>
                  </a:lnTo>
                  <a:lnTo>
                    <a:pt x="20" y="42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23" y="40"/>
                  </a:lnTo>
                  <a:lnTo>
                    <a:pt x="26" y="41"/>
                  </a:lnTo>
                  <a:lnTo>
                    <a:pt x="29" y="42"/>
                  </a:lnTo>
                  <a:lnTo>
                    <a:pt x="35" y="42"/>
                  </a:lnTo>
                  <a:lnTo>
                    <a:pt x="36" y="42"/>
                  </a:lnTo>
                  <a:lnTo>
                    <a:pt x="38" y="46"/>
                  </a:lnTo>
                  <a:lnTo>
                    <a:pt x="39" y="46"/>
                  </a:lnTo>
                  <a:lnTo>
                    <a:pt x="42" y="46"/>
                  </a:lnTo>
                  <a:lnTo>
                    <a:pt x="43" y="45"/>
                  </a:lnTo>
                  <a:lnTo>
                    <a:pt x="45" y="45"/>
                  </a:lnTo>
                  <a:lnTo>
                    <a:pt x="50" y="45"/>
                  </a:lnTo>
                  <a:lnTo>
                    <a:pt x="51" y="45"/>
                  </a:lnTo>
                  <a:lnTo>
                    <a:pt x="52" y="45"/>
                  </a:lnTo>
                  <a:lnTo>
                    <a:pt x="53" y="46"/>
                  </a:lnTo>
                  <a:lnTo>
                    <a:pt x="58" y="46"/>
                  </a:lnTo>
                  <a:lnTo>
                    <a:pt x="66" y="46"/>
                  </a:lnTo>
                  <a:lnTo>
                    <a:pt x="66" y="46"/>
                  </a:lnTo>
                  <a:lnTo>
                    <a:pt x="67" y="46"/>
                  </a:lnTo>
                  <a:lnTo>
                    <a:pt x="71" y="49"/>
                  </a:lnTo>
                  <a:lnTo>
                    <a:pt x="72" y="48"/>
                  </a:lnTo>
                  <a:lnTo>
                    <a:pt x="74" y="48"/>
                  </a:lnTo>
                  <a:lnTo>
                    <a:pt x="76" y="49"/>
                  </a:lnTo>
                  <a:lnTo>
                    <a:pt x="77" y="50"/>
                  </a:lnTo>
                  <a:lnTo>
                    <a:pt x="77" y="52"/>
                  </a:lnTo>
                  <a:lnTo>
                    <a:pt x="78" y="53"/>
                  </a:lnTo>
                  <a:lnTo>
                    <a:pt x="79" y="53"/>
                  </a:lnTo>
                  <a:lnTo>
                    <a:pt x="80" y="54"/>
                  </a:lnTo>
                  <a:lnTo>
                    <a:pt x="82" y="54"/>
                  </a:lnTo>
                  <a:lnTo>
                    <a:pt x="89" y="54"/>
                  </a:lnTo>
                  <a:lnTo>
                    <a:pt x="90" y="54"/>
                  </a:lnTo>
                  <a:lnTo>
                    <a:pt x="91" y="54"/>
                  </a:lnTo>
                  <a:lnTo>
                    <a:pt x="91" y="55"/>
                  </a:lnTo>
                  <a:lnTo>
                    <a:pt x="92" y="55"/>
                  </a:lnTo>
                  <a:lnTo>
                    <a:pt x="92" y="57"/>
                  </a:lnTo>
                  <a:lnTo>
                    <a:pt x="92" y="58"/>
                  </a:lnTo>
                  <a:lnTo>
                    <a:pt x="93" y="59"/>
                  </a:lnTo>
                  <a:lnTo>
                    <a:pt x="93" y="61"/>
                  </a:lnTo>
                  <a:lnTo>
                    <a:pt x="92" y="62"/>
                  </a:lnTo>
                  <a:lnTo>
                    <a:pt x="92" y="63"/>
                  </a:lnTo>
                  <a:lnTo>
                    <a:pt x="92" y="67"/>
                  </a:lnTo>
                  <a:lnTo>
                    <a:pt x="92" y="68"/>
                  </a:lnTo>
                  <a:lnTo>
                    <a:pt x="92" y="68"/>
                  </a:lnTo>
                  <a:lnTo>
                    <a:pt x="92" y="69"/>
                  </a:lnTo>
                  <a:lnTo>
                    <a:pt x="109" y="68"/>
                  </a:lnTo>
                  <a:lnTo>
                    <a:pt x="111" y="68"/>
                  </a:lnTo>
                  <a:lnTo>
                    <a:pt x="112" y="69"/>
                  </a:lnTo>
                  <a:lnTo>
                    <a:pt x="115" y="68"/>
                  </a:lnTo>
                  <a:lnTo>
                    <a:pt x="116" y="68"/>
                  </a:lnTo>
                  <a:lnTo>
                    <a:pt x="117" y="68"/>
                  </a:lnTo>
                  <a:lnTo>
                    <a:pt x="118" y="68"/>
                  </a:lnTo>
                  <a:lnTo>
                    <a:pt x="119" y="68"/>
                  </a:lnTo>
                  <a:lnTo>
                    <a:pt x="120" y="68"/>
                  </a:lnTo>
                  <a:lnTo>
                    <a:pt x="120" y="68"/>
                  </a:lnTo>
                  <a:lnTo>
                    <a:pt x="122" y="67"/>
                  </a:lnTo>
                  <a:lnTo>
                    <a:pt x="126" y="68"/>
                  </a:lnTo>
                  <a:lnTo>
                    <a:pt x="127" y="68"/>
                  </a:lnTo>
                  <a:lnTo>
                    <a:pt x="131" y="66"/>
                  </a:lnTo>
                  <a:lnTo>
                    <a:pt x="133" y="65"/>
                  </a:lnTo>
                  <a:lnTo>
                    <a:pt x="133" y="64"/>
                  </a:lnTo>
                  <a:lnTo>
                    <a:pt x="136" y="64"/>
                  </a:lnTo>
                  <a:lnTo>
                    <a:pt x="137" y="64"/>
                  </a:lnTo>
                  <a:lnTo>
                    <a:pt x="141" y="63"/>
                  </a:lnTo>
                  <a:lnTo>
                    <a:pt x="148" y="64"/>
                  </a:lnTo>
                  <a:lnTo>
                    <a:pt x="150" y="64"/>
                  </a:lnTo>
                  <a:lnTo>
                    <a:pt x="151" y="63"/>
                  </a:lnTo>
                  <a:lnTo>
                    <a:pt x="155" y="62"/>
                  </a:lnTo>
                  <a:lnTo>
                    <a:pt x="171" y="62"/>
                  </a:lnTo>
                  <a:lnTo>
                    <a:pt x="177" y="61"/>
                  </a:lnTo>
                  <a:lnTo>
                    <a:pt x="180" y="60"/>
                  </a:lnTo>
                  <a:lnTo>
                    <a:pt x="183" y="61"/>
                  </a:lnTo>
                  <a:lnTo>
                    <a:pt x="184" y="60"/>
                  </a:lnTo>
                  <a:lnTo>
                    <a:pt x="184" y="60"/>
                  </a:lnTo>
                  <a:lnTo>
                    <a:pt x="185" y="60"/>
                  </a:lnTo>
                  <a:lnTo>
                    <a:pt x="186" y="60"/>
                  </a:lnTo>
                  <a:lnTo>
                    <a:pt x="186" y="61"/>
                  </a:lnTo>
                  <a:lnTo>
                    <a:pt x="188" y="61"/>
                  </a:lnTo>
                  <a:lnTo>
                    <a:pt x="190" y="61"/>
                  </a:lnTo>
                  <a:lnTo>
                    <a:pt x="192" y="62"/>
                  </a:lnTo>
                  <a:lnTo>
                    <a:pt x="194" y="62"/>
                  </a:lnTo>
                  <a:lnTo>
                    <a:pt x="194" y="63"/>
                  </a:lnTo>
                  <a:lnTo>
                    <a:pt x="195" y="63"/>
                  </a:lnTo>
                  <a:lnTo>
                    <a:pt x="196" y="62"/>
                  </a:lnTo>
                  <a:lnTo>
                    <a:pt x="201" y="61"/>
                  </a:lnTo>
                  <a:lnTo>
                    <a:pt x="201" y="61"/>
                  </a:lnTo>
                  <a:lnTo>
                    <a:pt x="202" y="60"/>
                  </a:lnTo>
                  <a:lnTo>
                    <a:pt x="203" y="60"/>
                  </a:lnTo>
                  <a:lnTo>
                    <a:pt x="204" y="60"/>
                  </a:lnTo>
                  <a:lnTo>
                    <a:pt x="204" y="57"/>
                  </a:lnTo>
                  <a:lnTo>
                    <a:pt x="205" y="56"/>
                  </a:lnTo>
                  <a:lnTo>
                    <a:pt x="205" y="55"/>
                  </a:lnTo>
                  <a:lnTo>
                    <a:pt x="206" y="54"/>
                  </a:lnTo>
                  <a:lnTo>
                    <a:pt x="207" y="52"/>
                  </a:lnTo>
                  <a:lnTo>
                    <a:pt x="207" y="50"/>
                  </a:lnTo>
                  <a:lnTo>
                    <a:pt x="206" y="49"/>
                  </a:lnTo>
                  <a:lnTo>
                    <a:pt x="207" y="47"/>
                  </a:lnTo>
                  <a:lnTo>
                    <a:pt x="209" y="46"/>
                  </a:lnTo>
                  <a:lnTo>
                    <a:pt x="209" y="45"/>
                  </a:lnTo>
                  <a:lnTo>
                    <a:pt x="208" y="46"/>
                  </a:lnTo>
                  <a:lnTo>
                    <a:pt x="206" y="44"/>
                  </a:lnTo>
                  <a:lnTo>
                    <a:pt x="205" y="39"/>
                  </a:lnTo>
                  <a:lnTo>
                    <a:pt x="206" y="38"/>
                  </a:lnTo>
                  <a:lnTo>
                    <a:pt x="208" y="3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2057">
              <a:extLst>
                <a:ext uri="{FF2B5EF4-FFF2-40B4-BE49-F238E27FC236}">
                  <a16:creationId xmlns:a16="http://schemas.microsoft.com/office/drawing/2014/main" id="{04AF5B35-365F-0507-7FAF-CE24FB6811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5013" y="1058863"/>
              <a:ext cx="23813" cy="44450"/>
            </a:xfrm>
            <a:custGeom>
              <a:avLst/>
              <a:gdLst>
                <a:gd name="T0" fmla="*/ 1 w 15"/>
                <a:gd name="T1" fmla="*/ 3 h 28"/>
                <a:gd name="T2" fmla="*/ 3 w 15"/>
                <a:gd name="T3" fmla="*/ 3 h 28"/>
                <a:gd name="T4" fmla="*/ 3 w 15"/>
                <a:gd name="T5" fmla="*/ 4 h 28"/>
                <a:gd name="T6" fmla="*/ 1 w 15"/>
                <a:gd name="T7" fmla="*/ 4 h 28"/>
                <a:gd name="T8" fmla="*/ 1 w 15"/>
                <a:gd name="T9" fmla="*/ 5 h 28"/>
                <a:gd name="T10" fmla="*/ 1 w 15"/>
                <a:gd name="T11" fmla="*/ 6 h 28"/>
                <a:gd name="T12" fmla="*/ 1 w 15"/>
                <a:gd name="T13" fmla="*/ 7 h 28"/>
                <a:gd name="T14" fmla="*/ 3 w 15"/>
                <a:gd name="T15" fmla="*/ 7 h 28"/>
                <a:gd name="T16" fmla="*/ 2 w 15"/>
                <a:gd name="T17" fmla="*/ 9 h 28"/>
                <a:gd name="T18" fmla="*/ 2 w 15"/>
                <a:gd name="T19" fmla="*/ 10 h 28"/>
                <a:gd name="T20" fmla="*/ 2 w 15"/>
                <a:gd name="T21" fmla="*/ 11 h 28"/>
                <a:gd name="T22" fmla="*/ 3 w 15"/>
                <a:gd name="T23" fmla="*/ 12 h 28"/>
                <a:gd name="T24" fmla="*/ 2 w 15"/>
                <a:gd name="T25" fmla="*/ 12 h 28"/>
                <a:gd name="T26" fmla="*/ 1 w 15"/>
                <a:gd name="T27" fmla="*/ 12 h 28"/>
                <a:gd name="T28" fmla="*/ 0 w 15"/>
                <a:gd name="T29" fmla="*/ 13 h 28"/>
                <a:gd name="T30" fmla="*/ 0 w 15"/>
                <a:gd name="T31" fmla="*/ 14 h 28"/>
                <a:gd name="T32" fmla="*/ 0 w 15"/>
                <a:gd name="T33" fmla="*/ 15 h 28"/>
                <a:gd name="T34" fmla="*/ 1 w 15"/>
                <a:gd name="T35" fmla="*/ 17 h 28"/>
                <a:gd name="T36" fmla="*/ 1 w 15"/>
                <a:gd name="T37" fmla="*/ 18 h 28"/>
                <a:gd name="T38" fmla="*/ 2 w 15"/>
                <a:gd name="T39" fmla="*/ 19 h 28"/>
                <a:gd name="T40" fmla="*/ 3 w 15"/>
                <a:gd name="T41" fmla="*/ 19 h 28"/>
                <a:gd name="T42" fmla="*/ 4 w 15"/>
                <a:gd name="T43" fmla="*/ 18 h 28"/>
                <a:gd name="T44" fmla="*/ 5 w 15"/>
                <a:gd name="T45" fmla="*/ 18 h 28"/>
                <a:gd name="T46" fmla="*/ 6 w 15"/>
                <a:gd name="T47" fmla="*/ 20 h 28"/>
                <a:gd name="T48" fmla="*/ 8 w 15"/>
                <a:gd name="T49" fmla="*/ 20 h 28"/>
                <a:gd name="T50" fmla="*/ 9 w 15"/>
                <a:gd name="T51" fmla="*/ 21 h 28"/>
                <a:gd name="T52" fmla="*/ 9 w 15"/>
                <a:gd name="T53" fmla="*/ 22 h 28"/>
                <a:gd name="T54" fmla="*/ 10 w 15"/>
                <a:gd name="T55" fmla="*/ 24 h 28"/>
                <a:gd name="T56" fmla="*/ 10 w 15"/>
                <a:gd name="T57" fmla="*/ 26 h 28"/>
                <a:gd name="T58" fmla="*/ 11 w 15"/>
                <a:gd name="T59" fmla="*/ 28 h 28"/>
                <a:gd name="T60" fmla="*/ 11 w 15"/>
                <a:gd name="T61" fmla="*/ 27 h 28"/>
                <a:gd name="T62" fmla="*/ 11 w 15"/>
                <a:gd name="T63" fmla="*/ 26 h 28"/>
                <a:gd name="T64" fmla="*/ 12 w 15"/>
                <a:gd name="T65" fmla="*/ 26 h 28"/>
                <a:gd name="T66" fmla="*/ 12 w 15"/>
                <a:gd name="T67" fmla="*/ 25 h 28"/>
                <a:gd name="T68" fmla="*/ 11 w 15"/>
                <a:gd name="T69" fmla="*/ 24 h 28"/>
                <a:gd name="T70" fmla="*/ 11 w 15"/>
                <a:gd name="T71" fmla="*/ 23 h 28"/>
                <a:gd name="T72" fmla="*/ 11 w 15"/>
                <a:gd name="T73" fmla="*/ 22 h 28"/>
                <a:gd name="T74" fmla="*/ 13 w 15"/>
                <a:gd name="T75" fmla="*/ 21 h 28"/>
                <a:gd name="T76" fmla="*/ 12 w 15"/>
                <a:gd name="T77" fmla="*/ 20 h 28"/>
                <a:gd name="T78" fmla="*/ 13 w 15"/>
                <a:gd name="T79" fmla="*/ 20 h 28"/>
                <a:gd name="T80" fmla="*/ 11 w 15"/>
                <a:gd name="T81" fmla="*/ 16 h 28"/>
                <a:gd name="T82" fmla="*/ 10 w 15"/>
                <a:gd name="T83" fmla="*/ 14 h 28"/>
                <a:gd name="T84" fmla="*/ 10 w 15"/>
                <a:gd name="T85" fmla="*/ 12 h 28"/>
                <a:gd name="T86" fmla="*/ 10 w 15"/>
                <a:gd name="T87" fmla="*/ 7 h 28"/>
                <a:gd name="T88" fmla="*/ 11 w 15"/>
                <a:gd name="T89" fmla="*/ 6 h 28"/>
                <a:gd name="T90" fmla="*/ 12 w 15"/>
                <a:gd name="T91" fmla="*/ 5 h 28"/>
                <a:gd name="T92" fmla="*/ 13 w 15"/>
                <a:gd name="T93" fmla="*/ 7 h 28"/>
                <a:gd name="T94" fmla="*/ 14 w 15"/>
                <a:gd name="T95" fmla="*/ 6 h 28"/>
                <a:gd name="T96" fmla="*/ 14 w 15"/>
                <a:gd name="T97" fmla="*/ 5 h 28"/>
                <a:gd name="T98" fmla="*/ 13 w 15"/>
                <a:gd name="T99" fmla="*/ 4 h 28"/>
                <a:gd name="T100" fmla="*/ 12 w 15"/>
                <a:gd name="T101" fmla="*/ 4 h 28"/>
                <a:gd name="T102" fmla="*/ 13 w 15"/>
                <a:gd name="T103" fmla="*/ 3 h 28"/>
                <a:gd name="T104" fmla="*/ 13 w 15"/>
                <a:gd name="T105" fmla="*/ 2 h 28"/>
                <a:gd name="T106" fmla="*/ 14 w 15"/>
                <a:gd name="T107" fmla="*/ 1 h 28"/>
                <a:gd name="T108" fmla="*/ 15 w 15"/>
                <a:gd name="T109" fmla="*/ 1 h 28"/>
                <a:gd name="T110" fmla="*/ 15 w 15"/>
                <a:gd name="T111" fmla="*/ 2 h 28"/>
                <a:gd name="T112" fmla="*/ 15 w 15"/>
                <a:gd name="T113" fmla="*/ 3 h 28"/>
                <a:gd name="T114" fmla="*/ 15 w 15"/>
                <a:gd name="T115" fmla="*/ 2 h 28"/>
                <a:gd name="T116" fmla="*/ 15 w 15"/>
                <a:gd name="T117" fmla="*/ 0 h 28"/>
                <a:gd name="T118" fmla="*/ 2 w 15"/>
                <a:gd name="T119" fmla="*/ 0 h 28"/>
                <a:gd name="T120" fmla="*/ 1 w 15"/>
                <a:gd name="T121" fmla="*/ 1 h 28"/>
                <a:gd name="T122" fmla="*/ 1 w 15"/>
                <a:gd name="T123" fmla="*/ 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" h="28">
                  <a:moveTo>
                    <a:pt x="1" y="3"/>
                  </a:moveTo>
                  <a:lnTo>
                    <a:pt x="3" y="3"/>
                  </a:lnTo>
                  <a:lnTo>
                    <a:pt x="3" y="4"/>
                  </a:lnTo>
                  <a:lnTo>
                    <a:pt x="1" y="4"/>
                  </a:lnTo>
                  <a:lnTo>
                    <a:pt x="1" y="5"/>
                  </a:lnTo>
                  <a:lnTo>
                    <a:pt x="1" y="6"/>
                  </a:lnTo>
                  <a:lnTo>
                    <a:pt x="1" y="7"/>
                  </a:lnTo>
                  <a:lnTo>
                    <a:pt x="3" y="7"/>
                  </a:lnTo>
                  <a:lnTo>
                    <a:pt x="2" y="9"/>
                  </a:lnTo>
                  <a:lnTo>
                    <a:pt x="2" y="10"/>
                  </a:lnTo>
                  <a:lnTo>
                    <a:pt x="2" y="11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1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1" y="17"/>
                  </a:lnTo>
                  <a:lnTo>
                    <a:pt x="1" y="18"/>
                  </a:lnTo>
                  <a:lnTo>
                    <a:pt x="2" y="19"/>
                  </a:lnTo>
                  <a:lnTo>
                    <a:pt x="3" y="19"/>
                  </a:lnTo>
                  <a:lnTo>
                    <a:pt x="4" y="18"/>
                  </a:lnTo>
                  <a:lnTo>
                    <a:pt x="5" y="18"/>
                  </a:lnTo>
                  <a:lnTo>
                    <a:pt x="6" y="20"/>
                  </a:lnTo>
                  <a:lnTo>
                    <a:pt x="8" y="20"/>
                  </a:lnTo>
                  <a:lnTo>
                    <a:pt x="9" y="21"/>
                  </a:lnTo>
                  <a:lnTo>
                    <a:pt x="9" y="22"/>
                  </a:lnTo>
                  <a:lnTo>
                    <a:pt x="10" y="24"/>
                  </a:lnTo>
                  <a:lnTo>
                    <a:pt x="10" y="26"/>
                  </a:lnTo>
                  <a:lnTo>
                    <a:pt x="11" y="28"/>
                  </a:lnTo>
                  <a:lnTo>
                    <a:pt x="11" y="27"/>
                  </a:lnTo>
                  <a:lnTo>
                    <a:pt x="11" y="26"/>
                  </a:lnTo>
                  <a:lnTo>
                    <a:pt x="12" y="26"/>
                  </a:lnTo>
                  <a:lnTo>
                    <a:pt x="12" y="25"/>
                  </a:lnTo>
                  <a:lnTo>
                    <a:pt x="11" y="24"/>
                  </a:lnTo>
                  <a:lnTo>
                    <a:pt x="11" y="23"/>
                  </a:lnTo>
                  <a:lnTo>
                    <a:pt x="11" y="22"/>
                  </a:lnTo>
                  <a:lnTo>
                    <a:pt x="13" y="21"/>
                  </a:lnTo>
                  <a:lnTo>
                    <a:pt x="12" y="20"/>
                  </a:lnTo>
                  <a:lnTo>
                    <a:pt x="13" y="20"/>
                  </a:lnTo>
                  <a:lnTo>
                    <a:pt x="11" y="16"/>
                  </a:lnTo>
                  <a:lnTo>
                    <a:pt x="10" y="14"/>
                  </a:lnTo>
                  <a:lnTo>
                    <a:pt x="10" y="12"/>
                  </a:lnTo>
                  <a:lnTo>
                    <a:pt x="10" y="7"/>
                  </a:lnTo>
                  <a:lnTo>
                    <a:pt x="11" y="6"/>
                  </a:lnTo>
                  <a:lnTo>
                    <a:pt x="12" y="5"/>
                  </a:lnTo>
                  <a:lnTo>
                    <a:pt x="13" y="7"/>
                  </a:lnTo>
                  <a:lnTo>
                    <a:pt x="14" y="6"/>
                  </a:lnTo>
                  <a:lnTo>
                    <a:pt x="14" y="5"/>
                  </a:lnTo>
                  <a:lnTo>
                    <a:pt x="13" y="4"/>
                  </a:lnTo>
                  <a:lnTo>
                    <a:pt x="12" y="4"/>
                  </a:lnTo>
                  <a:lnTo>
                    <a:pt x="13" y="3"/>
                  </a:lnTo>
                  <a:lnTo>
                    <a:pt x="13" y="2"/>
                  </a:lnTo>
                  <a:lnTo>
                    <a:pt x="14" y="1"/>
                  </a:lnTo>
                  <a:lnTo>
                    <a:pt x="15" y="1"/>
                  </a:lnTo>
                  <a:lnTo>
                    <a:pt x="15" y="2"/>
                  </a:lnTo>
                  <a:lnTo>
                    <a:pt x="15" y="3"/>
                  </a:lnTo>
                  <a:lnTo>
                    <a:pt x="15" y="2"/>
                  </a:lnTo>
                  <a:lnTo>
                    <a:pt x="15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1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2059">
              <a:extLst>
                <a:ext uri="{FF2B5EF4-FFF2-40B4-BE49-F238E27FC236}">
                  <a16:creationId xmlns:a16="http://schemas.microsoft.com/office/drawing/2014/main" id="{B592171F-A9DA-F4E4-D817-EF42BDB774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6838" y="1090613"/>
              <a:ext cx="66675" cy="85725"/>
            </a:xfrm>
            <a:custGeom>
              <a:avLst/>
              <a:gdLst>
                <a:gd name="T0" fmla="*/ 31 w 42"/>
                <a:gd name="T1" fmla="*/ 27 h 54"/>
                <a:gd name="T2" fmla="*/ 33 w 42"/>
                <a:gd name="T3" fmla="*/ 26 h 54"/>
                <a:gd name="T4" fmla="*/ 35 w 42"/>
                <a:gd name="T5" fmla="*/ 22 h 54"/>
                <a:gd name="T6" fmla="*/ 37 w 42"/>
                <a:gd name="T7" fmla="*/ 20 h 54"/>
                <a:gd name="T8" fmla="*/ 37 w 42"/>
                <a:gd name="T9" fmla="*/ 16 h 54"/>
                <a:gd name="T10" fmla="*/ 39 w 42"/>
                <a:gd name="T11" fmla="*/ 13 h 54"/>
                <a:gd name="T12" fmla="*/ 40 w 42"/>
                <a:gd name="T13" fmla="*/ 10 h 54"/>
                <a:gd name="T14" fmla="*/ 41 w 42"/>
                <a:gd name="T15" fmla="*/ 5 h 54"/>
                <a:gd name="T16" fmla="*/ 42 w 42"/>
                <a:gd name="T17" fmla="*/ 2 h 54"/>
                <a:gd name="T18" fmla="*/ 40 w 42"/>
                <a:gd name="T19" fmla="*/ 0 h 54"/>
                <a:gd name="T20" fmla="*/ 38 w 42"/>
                <a:gd name="T21" fmla="*/ 4 h 54"/>
                <a:gd name="T22" fmla="*/ 30 w 42"/>
                <a:gd name="T23" fmla="*/ 5 h 54"/>
                <a:gd name="T24" fmla="*/ 21 w 42"/>
                <a:gd name="T25" fmla="*/ 10 h 54"/>
                <a:gd name="T26" fmla="*/ 15 w 42"/>
                <a:gd name="T27" fmla="*/ 12 h 54"/>
                <a:gd name="T28" fmla="*/ 13 w 42"/>
                <a:gd name="T29" fmla="*/ 16 h 54"/>
                <a:gd name="T30" fmla="*/ 12 w 42"/>
                <a:gd name="T31" fmla="*/ 17 h 54"/>
                <a:gd name="T32" fmla="*/ 9 w 42"/>
                <a:gd name="T33" fmla="*/ 18 h 54"/>
                <a:gd name="T34" fmla="*/ 7 w 42"/>
                <a:gd name="T35" fmla="*/ 20 h 54"/>
                <a:gd name="T36" fmla="*/ 7 w 42"/>
                <a:gd name="T37" fmla="*/ 23 h 54"/>
                <a:gd name="T38" fmla="*/ 6 w 42"/>
                <a:gd name="T39" fmla="*/ 24 h 54"/>
                <a:gd name="T40" fmla="*/ 6 w 42"/>
                <a:gd name="T41" fmla="*/ 25 h 54"/>
                <a:gd name="T42" fmla="*/ 1 w 42"/>
                <a:gd name="T43" fmla="*/ 28 h 54"/>
                <a:gd name="T44" fmla="*/ 0 w 42"/>
                <a:gd name="T45" fmla="*/ 30 h 54"/>
                <a:gd name="T46" fmla="*/ 2 w 42"/>
                <a:gd name="T47" fmla="*/ 30 h 54"/>
                <a:gd name="T48" fmla="*/ 1 w 42"/>
                <a:gd name="T49" fmla="*/ 32 h 54"/>
                <a:gd name="T50" fmla="*/ 5 w 42"/>
                <a:gd name="T51" fmla="*/ 34 h 54"/>
                <a:gd name="T52" fmla="*/ 6 w 42"/>
                <a:gd name="T53" fmla="*/ 37 h 54"/>
                <a:gd name="T54" fmla="*/ 3 w 42"/>
                <a:gd name="T55" fmla="*/ 47 h 54"/>
                <a:gd name="T56" fmla="*/ 3 w 42"/>
                <a:gd name="T57" fmla="*/ 50 h 54"/>
                <a:gd name="T58" fmla="*/ 4 w 42"/>
                <a:gd name="T59" fmla="*/ 51 h 54"/>
                <a:gd name="T60" fmla="*/ 11 w 42"/>
                <a:gd name="T61" fmla="*/ 51 h 54"/>
                <a:gd name="T62" fmla="*/ 15 w 42"/>
                <a:gd name="T63" fmla="*/ 46 h 54"/>
                <a:gd name="T64" fmla="*/ 20 w 42"/>
                <a:gd name="T65" fmla="*/ 39 h 54"/>
                <a:gd name="T66" fmla="*/ 24 w 42"/>
                <a:gd name="T67" fmla="*/ 37 h 54"/>
                <a:gd name="T68" fmla="*/ 31 w 42"/>
                <a:gd name="T69" fmla="*/ 38 h 54"/>
                <a:gd name="T70" fmla="*/ 29 w 42"/>
                <a:gd name="T71" fmla="*/ 36 h 54"/>
                <a:gd name="T72" fmla="*/ 31 w 42"/>
                <a:gd name="T73" fmla="*/ 34 h 54"/>
                <a:gd name="T74" fmla="*/ 30 w 42"/>
                <a:gd name="T75" fmla="*/ 33 h 54"/>
                <a:gd name="T76" fmla="*/ 29 w 42"/>
                <a:gd name="T77" fmla="*/ 33 h 54"/>
                <a:gd name="T78" fmla="*/ 30 w 42"/>
                <a:gd name="T79" fmla="*/ 2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2" h="54">
                  <a:moveTo>
                    <a:pt x="31" y="28"/>
                  </a:moveTo>
                  <a:lnTo>
                    <a:pt x="31" y="27"/>
                  </a:lnTo>
                  <a:lnTo>
                    <a:pt x="31" y="26"/>
                  </a:lnTo>
                  <a:lnTo>
                    <a:pt x="33" y="26"/>
                  </a:lnTo>
                  <a:lnTo>
                    <a:pt x="34" y="25"/>
                  </a:lnTo>
                  <a:lnTo>
                    <a:pt x="35" y="22"/>
                  </a:lnTo>
                  <a:lnTo>
                    <a:pt x="36" y="21"/>
                  </a:lnTo>
                  <a:lnTo>
                    <a:pt x="37" y="20"/>
                  </a:lnTo>
                  <a:lnTo>
                    <a:pt x="37" y="17"/>
                  </a:lnTo>
                  <a:lnTo>
                    <a:pt x="37" y="16"/>
                  </a:lnTo>
                  <a:lnTo>
                    <a:pt x="39" y="14"/>
                  </a:lnTo>
                  <a:lnTo>
                    <a:pt x="39" y="13"/>
                  </a:lnTo>
                  <a:lnTo>
                    <a:pt x="39" y="10"/>
                  </a:lnTo>
                  <a:lnTo>
                    <a:pt x="40" y="10"/>
                  </a:lnTo>
                  <a:lnTo>
                    <a:pt x="41" y="9"/>
                  </a:lnTo>
                  <a:lnTo>
                    <a:pt x="41" y="5"/>
                  </a:lnTo>
                  <a:lnTo>
                    <a:pt x="42" y="3"/>
                  </a:lnTo>
                  <a:lnTo>
                    <a:pt x="42" y="2"/>
                  </a:lnTo>
                  <a:lnTo>
                    <a:pt x="41" y="1"/>
                  </a:lnTo>
                  <a:lnTo>
                    <a:pt x="40" y="0"/>
                  </a:lnTo>
                  <a:lnTo>
                    <a:pt x="40" y="1"/>
                  </a:lnTo>
                  <a:lnTo>
                    <a:pt x="38" y="4"/>
                  </a:lnTo>
                  <a:lnTo>
                    <a:pt x="32" y="4"/>
                  </a:lnTo>
                  <a:lnTo>
                    <a:pt x="30" y="5"/>
                  </a:lnTo>
                  <a:lnTo>
                    <a:pt x="29" y="6"/>
                  </a:lnTo>
                  <a:lnTo>
                    <a:pt x="21" y="10"/>
                  </a:lnTo>
                  <a:lnTo>
                    <a:pt x="16" y="12"/>
                  </a:lnTo>
                  <a:lnTo>
                    <a:pt x="15" y="12"/>
                  </a:lnTo>
                  <a:lnTo>
                    <a:pt x="15" y="13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12" y="17"/>
                  </a:lnTo>
                  <a:lnTo>
                    <a:pt x="9" y="17"/>
                  </a:lnTo>
                  <a:lnTo>
                    <a:pt x="9" y="18"/>
                  </a:lnTo>
                  <a:lnTo>
                    <a:pt x="8" y="19"/>
                  </a:lnTo>
                  <a:lnTo>
                    <a:pt x="7" y="20"/>
                  </a:lnTo>
                  <a:lnTo>
                    <a:pt x="7" y="22"/>
                  </a:lnTo>
                  <a:lnTo>
                    <a:pt x="7" y="23"/>
                  </a:lnTo>
                  <a:lnTo>
                    <a:pt x="7" y="24"/>
                  </a:lnTo>
                  <a:lnTo>
                    <a:pt x="6" y="24"/>
                  </a:lnTo>
                  <a:lnTo>
                    <a:pt x="7" y="25"/>
                  </a:lnTo>
                  <a:lnTo>
                    <a:pt x="6" y="25"/>
                  </a:lnTo>
                  <a:lnTo>
                    <a:pt x="4" y="26"/>
                  </a:lnTo>
                  <a:lnTo>
                    <a:pt x="1" y="28"/>
                  </a:lnTo>
                  <a:lnTo>
                    <a:pt x="0" y="29"/>
                  </a:lnTo>
                  <a:lnTo>
                    <a:pt x="0" y="30"/>
                  </a:lnTo>
                  <a:lnTo>
                    <a:pt x="1" y="30"/>
                  </a:lnTo>
                  <a:lnTo>
                    <a:pt x="2" y="30"/>
                  </a:lnTo>
                  <a:lnTo>
                    <a:pt x="2" y="31"/>
                  </a:lnTo>
                  <a:lnTo>
                    <a:pt x="1" y="32"/>
                  </a:lnTo>
                  <a:lnTo>
                    <a:pt x="3" y="33"/>
                  </a:lnTo>
                  <a:lnTo>
                    <a:pt x="5" y="34"/>
                  </a:lnTo>
                  <a:lnTo>
                    <a:pt x="5" y="35"/>
                  </a:lnTo>
                  <a:lnTo>
                    <a:pt x="6" y="37"/>
                  </a:lnTo>
                  <a:lnTo>
                    <a:pt x="5" y="39"/>
                  </a:lnTo>
                  <a:lnTo>
                    <a:pt x="3" y="47"/>
                  </a:lnTo>
                  <a:lnTo>
                    <a:pt x="2" y="47"/>
                  </a:lnTo>
                  <a:lnTo>
                    <a:pt x="3" y="50"/>
                  </a:lnTo>
                  <a:lnTo>
                    <a:pt x="3" y="51"/>
                  </a:lnTo>
                  <a:lnTo>
                    <a:pt x="4" y="51"/>
                  </a:lnTo>
                  <a:lnTo>
                    <a:pt x="7" y="54"/>
                  </a:lnTo>
                  <a:lnTo>
                    <a:pt x="11" y="51"/>
                  </a:lnTo>
                  <a:lnTo>
                    <a:pt x="14" y="48"/>
                  </a:lnTo>
                  <a:lnTo>
                    <a:pt x="15" y="46"/>
                  </a:lnTo>
                  <a:lnTo>
                    <a:pt x="19" y="40"/>
                  </a:lnTo>
                  <a:lnTo>
                    <a:pt x="20" y="39"/>
                  </a:lnTo>
                  <a:lnTo>
                    <a:pt x="23" y="37"/>
                  </a:lnTo>
                  <a:lnTo>
                    <a:pt x="24" y="37"/>
                  </a:lnTo>
                  <a:lnTo>
                    <a:pt x="26" y="37"/>
                  </a:lnTo>
                  <a:lnTo>
                    <a:pt x="31" y="38"/>
                  </a:lnTo>
                  <a:lnTo>
                    <a:pt x="30" y="36"/>
                  </a:lnTo>
                  <a:lnTo>
                    <a:pt x="29" y="36"/>
                  </a:lnTo>
                  <a:lnTo>
                    <a:pt x="30" y="35"/>
                  </a:lnTo>
                  <a:lnTo>
                    <a:pt x="31" y="34"/>
                  </a:lnTo>
                  <a:lnTo>
                    <a:pt x="31" y="33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29" y="33"/>
                  </a:lnTo>
                  <a:lnTo>
                    <a:pt x="28" y="32"/>
                  </a:lnTo>
                  <a:lnTo>
                    <a:pt x="30" y="28"/>
                  </a:lnTo>
                  <a:lnTo>
                    <a:pt x="31" y="2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2063">
              <a:extLst>
                <a:ext uri="{FF2B5EF4-FFF2-40B4-BE49-F238E27FC236}">
                  <a16:creationId xmlns:a16="http://schemas.microsoft.com/office/drawing/2014/main" id="{A79CD0D4-0ED1-7EA0-BD06-CD7C2F5AAC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5338" y="1058863"/>
              <a:ext cx="39688" cy="36513"/>
            </a:xfrm>
            <a:custGeom>
              <a:avLst/>
              <a:gdLst>
                <a:gd name="T0" fmla="*/ 0 w 25"/>
                <a:gd name="T1" fmla="*/ 0 h 23"/>
                <a:gd name="T2" fmla="*/ 1 w 25"/>
                <a:gd name="T3" fmla="*/ 3 h 23"/>
                <a:gd name="T4" fmla="*/ 2 w 25"/>
                <a:gd name="T5" fmla="*/ 4 h 23"/>
                <a:gd name="T6" fmla="*/ 1 w 25"/>
                <a:gd name="T7" fmla="*/ 5 h 23"/>
                <a:gd name="T8" fmla="*/ 4 w 25"/>
                <a:gd name="T9" fmla="*/ 7 h 23"/>
                <a:gd name="T10" fmla="*/ 5 w 25"/>
                <a:gd name="T11" fmla="*/ 8 h 23"/>
                <a:gd name="T12" fmla="*/ 6 w 25"/>
                <a:gd name="T13" fmla="*/ 9 h 23"/>
                <a:gd name="T14" fmla="*/ 8 w 25"/>
                <a:gd name="T15" fmla="*/ 12 h 23"/>
                <a:gd name="T16" fmla="*/ 8 w 25"/>
                <a:gd name="T17" fmla="*/ 13 h 23"/>
                <a:gd name="T18" fmla="*/ 9 w 25"/>
                <a:gd name="T19" fmla="*/ 14 h 23"/>
                <a:gd name="T20" fmla="*/ 10 w 25"/>
                <a:gd name="T21" fmla="*/ 14 h 23"/>
                <a:gd name="T22" fmla="*/ 14 w 25"/>
                <a:gd name="T23" fmla="*/ 14 h 23"/>
                <a:gd name="T24" fmla="*/ 15 w 25"/>
                <a:gd name="T25" fmla="*/ 14 h 23"/>
                <a:gd name="T26" fmla="*/ 16 w 25"/>
                <a:gd name="T27" fmla="*/ 16 h 23"/>
                <a:gd name="T28" fmla="*/ 16 w 25"/>
                <a:gd name="T29" fmla="*/ 17 h 23"/>
                <a:gd name="T30" fmla="*/ 16 w 25"/>
                <a:gd name="T31" fmla="*/ 19 h 23"/>
                <a:gd name="T32" fmla="*/ 16 w 25"/>
                <a:gd name="T33" fmla="*/ 20 h 23"/>
                <a:gd name="T34" fmla="*/ 16 w 25"/>
                <a:gd name="T35" fmla="*/ 20 h 23"/>
                <a:gd name="T36" fmla="*/ 17 w 25"/>
                <a:gd name="T37" fmla="*/ 21 h 23"/>
                <a:gd name="T38" fmla="*/ 18 w 25"/>
                <a:gd name="T39" fmla="*/ 22 h 23"/>
                <a:gd name="T40" fmla="*/ 21 w 25"/>
                <a:gd name="T41" fmla="*/ 23 h 23"/>
                <a:gd name="T42" fmla="*/ 22 w 25"/>
                <a:gd name="T43" fmla="*/ 23 h 23"/>
                <a:gd name="T44" fmla="*/ 23 w 25"/>
                <a:gd name="T45" fmla="*/ 22 h 23"/>
                <a:gd name="T46" fmla="*/ 25 w 25"/>
                <a:gd name="T47" fmla="*/ 23 h 23"/>
                <a:gd name="T48" fmla="*/ 25 w 25"/>
                <a:gd name="T49" fmla="*/ 20 h 23"/>
                <a:gd name="T50" fmla="*/ 24 w 25"/>
                <a:gd name="T51" fmla="*/ 20 h 23"/>
                <a:gd name="T52" fmla="*/ 22 w 25"/>
                <a:gd name="T53" fmla="*/ 18 h 23"/>
                <a:gd name="T54" fmla="*/ 20 w 25"/>
                <a:gd name="T55" fmla="*/ 16 h 23"/>
                <a:gd name="T56" fmla="*/ 21 w 25"/>
                <a:gd name="T57" fmla="*/ 15 h 23"/>
                <a:gd name="T58" fmla="*/ 21 w 25"/>
                <a:gd name="T59" fmla="*/ 14 h 23"/>
                <a:gd name="T60" fmla="*/ 21 w 25"/>
                <a:gd name="T61" fmla="*/ 13 h 23"/>
                <a:gd name="T62" fmla="*/ 22 w 25"/>
                <a:gd name="T63" fmla="*/ 12 h 23"/>
                <a:gd name="T64" fmla="*/ 21 w 25"/>
                <a:gd name="T65" fmla="*/ 12 h 23"/>
                <a:gd name="T66" fmla="*/ 21 w 25"/>
                <a:gd name="T67" fmla="*/ 12 h 23"/>
                <a:gd name="T68" fmla="*/ 20 w 25"/>
                <a:gd name="T69" fmla="*/ 12 h 23"/>
                <a:gd name="T70" fmla="*/ 19 w 25"/>
                <a:gd name="T71" fmla="*/ 11 h 23"/>
                <a:gd name="T72" fmla="*/ 19 w 25"/>
                <a:gd name="T73" fmla="*/ 11 h 23"/>
                <a:gd name="T74" fmla="*/ 17 w 25"/>
                <a:gd name="T75" fmla="*/ 10 h 23"/>
                <a:gd name="T76" fmla="*/ 16 w 25"/>
                <a:gd name="T77" fmla="*/ 10 h 23"/>
                <a:gd name="T78" fmla="*/ 16 w 25"/>
                <a:gd name="T79" fmla="*/ 8 h 23"/>
                <a:gd name="T80" fmla="*/ 15 w 25"/>
                <a:gd name="T81" fmla="*/ 5 h 23"/>
                <a:gd name="T82" fmla="*/ 14 w 25"/>
                <a:gd name="T83" fmla="*/ 3 h 23"/>
                <a:gd name="T84" fmla="*/ 13 w 25"/>
                <a:gd name="T85" fmla="*/ 1 h 23"/>
                <a:gd name="T86" fmla="*/ 14 w 25"/>
                <a:gd name="T87" fmla="*/ 0 h 23"/>
                <a:gd name="T88" fmla="*/ 0 w 25"/>
                <a:gd name="T8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5" h="23">
                  <a:moveTo>
                    <a:pt x="0" y="0"/>
                  </a:moveTo>
                  <a:lnTo>
                    <a:pt x="1" y="3"/>
                  </a:lnTo>
                  <a:lnTo>
                    <a:pt x="2" y="4"/>
                  </a:lnTo>
                  <a:lnTo>
                    <a:pt x="1" y="5"/>
                  </a:lnTo>
                  <a:lnTo>
                    <a:pt x="4" y="7"/>
                  </a:lnTo>
                  <a:lnTo>
                    <a:pt x="5" y="8"/>
                  </a:lnTo>
                  <a:lnTo>
                    <a:pt x="6" y="9"/>
                  </a:lnTo>
                  <a:lnTo>
                    <a:pt x="8" y="12"/>
                  </a:lnTo>
                  <a:lnTo>
                    <a:pt x="8" y="13"/>
                  </a:lnTo>
                  <a:lnTo>
                    <a:pt x="9" y="14"/>
                  </a:lnTo>
                  <a:lnTo>
                    <a:pt x="10" y="14"/>
                  </a:lnTo>
                  <a:lnTo>
                    <a:pt x="14" y="14"/>
                  </a:lnTo>
                  <a:lnTo>
                    <a:pt x="15" y="14"/>
                  </a:lnTo>
                  <a:lnTo>
                    <a:pt x="16" y="16"/>
                  </a:lnTo>
                  <a:lnTo>
                    <a:pt x="16" y="17"/>
                  </a:lnTo>
                  <a:lnTo>
                    <a:pt x="16" y="19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17" y="21"/>
                  </a:lnTo>
                  <a:lnTo>
                    <a:pt x="18" y="22"/>
                  </a:lnTo>
                  <a:lnTo>
                    <a:pt x="21" y="23"/>
                  </a:lnTo>
                  <a:lnTo>
                    <a:pt x="22" y="23"/>
                  </a:lnTo>
                  <a:lnTo>
                    <a:pt x="23" y="22"/>
                  </a:lnTo>
                  <a:lnTo>
                    <a:pt x="25" y="23"/>
                  </a:lnTo>
                  <a:lnTo>
                    <a:pt x="25" y="20"/>
                  </a:lnTo>
                  <a:lnTo>
                    <a:pt x="24" y="20"/>
                  </a:lnTo>
                  <a:lnTo>
                    <a:pt x="22" y="18"/>
                  </a:lnTo>
                  <a:lnTo>
                    <a:pt x="20" y="16"/>
                  </a:lnTo>
                  <a:lnTo>
                    <a:pt x="21" y="15"/>
                  </a:lnTo>
                  <a:lnTo>
                    <a:pt x="21" y="14"/>
                  </a:lnTo>
                  <a:lnTo>
                    <a:pt x="21" y="13"/>
                  </a:lnTo>
                  <a:lnTo>
                    <a:pt x="22" y="12"/>
                  </a:lnTo>
                  <a:lnTo>
                    <a:pt x="21" y="12"/>
                  </a:lnTo>
                  <a:lnTo>
                    <a:pt x="21" y="12"/>
                  </a:lnTo>
                  <a:lnTo>
                    <a:pt x="20" y="12"/>
                  </a:lnTo>
                  <a:lnTo>
                    <a:pt x="19" y="11"/>
                  </a:lnTo>
                  <a:lnTo>
                    <a:pt x="19" y="11"/>
                  </a:lnTo>
                  <a:lnTo>
                    <a:pt x="17" y="10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5" y="5"/>
                  </a:lnTo>
                  <a:lnTo>
                    <a:pt x="14" y="3"/>
                  </a:lnTo>
                  <a:lnTo>
                    <a:pt x="13" y="1"/>
                  </a:lnTo>
                  <a:lnTo>
                    <a:pt x="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2064">
              <a:extLst>
                <a:ext uri="{FF2B5EF4-FFF2-40B4-BE49-F238E27FC236}">
                  <a16:creationId xmlns:a16="http://schemas.microsoft.com/office/drawing/2014/main" id="{57E91DEB-5330-1816-760B-193517C49C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0100" y="1103313"/>
              <a:ext cx="25400" cy="36513"/>
            </a:xfrm>
            <a:custGeom>
              <a:avLst/>
              <a:gdLst>
                <a:gd name="T0" fmla="*/ 6 w 16"/>
                <a:gd name="T1" fmla="*/ 21 h 23"/>
                <a:gd name="T2" fmla="*/ 6 w 16"/>
                <a:gd name="T3" fmla="*/ 22 h 23"/>
                <a:gd name="T4" fmla="*/ 7 w 16"/>
                <a:gd name="T5" fmla="*/ 23 h 23"/>
                <a:gd name="T6" fmla="*/ 8 w 16"/>
                <a:gd name="T7" fmla="*/ 22 h 23"/>
                <a:gd name="T8" fmla="*/ 9 w 16"/>
                <a:gd name="T9" fmla="*/ 22 h 23"/>
                <a:gd name="T10" fmla="*/ 10 w 16"/>
                <a:gd name="T11" fmla="*/ 22 h 23"/>
                <a:gd name="T12" fmla="*/ 12 w 16"/>
                <a:gd name="T13" fmla="*/ 22 h 23"/>
                <a:gd name="T14" fmla="*/ 12 w 16"/>
                <a:gd name="T15" fmla="*/ 16 h 23"/>
                <a:gd name="T16" fmla="*/ 13 w 16"/>
                <a:gd name="T17" fmla="*/ 16 h 23"/>
                <a:gd name="T18" fmla="*/ 13 w 16"/>
                <a:gd name="T19" fmla="*/ 14 h 23"/>
                <a:gd name="T20" fmla="*/ 14 w 16"/>
                <a:gd name="T21" fmla="*/ 14 h 23"/>
                <a:gd name="T22" fmla="*/ 15 w 16"/>
                <a:gd name="T23" fmla="*/ 14 h 23"/>
                <a:gd name="T24" fmla="*/ 16 w 16"/>
                <a:gd name="T25" fmla="*/ 13 h 23"/>
                <a:gd name="T26" fmla="*/ 15 w 16"/>
                <a:gd name="T27" fmla="*/ 11 h 23"/>
                <a:gd name="T28" fmla="*/ 13 w 16"/>
                <a:gd name="T29" fmla="*/ 10 h 23"/>
                <a:gd name="T30" fmla="*/ 8 w 16"/>
                <a:gd name="T31" fmla="*/ 7 h 23"/>
                <a:gd name="T32" fmla="*/ 7 w 16"/>
                <a:gd name="T33" fmla="*/ 5 h 23"/>
                <a:gd name="T34" fmla="*/ 5 w 16"/>
                <a:gd name="T35" fmla="*/ 0 h 23"/>
                <a:gd name="T36" fmla="*/ 4 w 16"/>
                <a:gd name="T37" fmla="*/ 0 h 23"/>
                <a:gd name="T38" fmla="*/ 3 w 16"/>
                <a:gd name="T39" fmla="*/ 0 h 23"/>
                <a:gd name="T40" fmla="*/ 0 w 16"/>
                <a:gd name="T41" fmla="*/ 4 h 23"/>
                <a:gd name="T42" fmla="*/ 0 w 16"/>
                <a:gd name="T43" fmla="*/ 4 h 23"/>
                <a:gd name="T44" fmla="*/ 0 w 16"/>
                <a:gd name="T45" fmla="*/ 5 h 23"/>
                <a:gd name="T46" fmla="*/ 0 w 16"/>
                <a:gd name="T47" fmla="*/ 7 h 23"/>
                <a:gd name="T48" fmla="*/ 1 w 16"/>
                <a:gd name="T49" fmla="*/ 8 h 23"/>
                <a:gd name="T50" fmla="*/ 1 w 16"/>
                <a:gd name="T51" fmla="*/ 11 h 23"/>
                <a:gd name="T52" fmla="*/ 0 w 16"/>
                <a:gd name="T53" fmla="*/ 16 h 23"/>
                <a:gd name="T54" fmla="*/ 1 w 16"/>
                <a:gd name="T55" fmla="*/ 16 h 23"/>
                <a:gd name="T56" fmla="*/ 2 w 16"/>
                <a:gd name="T57" fmla="*/ 18 h 23"/>
                <a:gd name="T58" fmla="*/ 2 w 16"/>
                <a:gd name="T59" fmla="*/ 19 h 23"/>
                <a:gd name="T60" fmla="*/ 4 w 16"/>
                <a:gd name="T61" fmla="*/ 19 h 23"/>
                <a:gd name="T62" fmla="*/ 4 w 16"/>
                <a:gd name="T63" fmla="*/ 20 h 23"/>
                <a:gd name="T64" fmla="*/ 6 w 16"/>
                <a:gd name="T65" fmla="*/ 2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" h="23">
                  <a:moveTo>
                    <a:pt x="6" y="21"/>
                  </a:moveTo>
                  <a:lnTo>
                    <a:pt x="6" y="22"/>
                  </a:lnTo>
                  <a:lnTo>
                    <a:pt x="7" y="23"/>
                  </a:lnTo>
                  <a:lnTo>
                    <a:pt x="8" y="22"/>
                  </a:lnTo>
                  <a:lnTo>
                    <a:pt x="9" y="22"/>
                  </a:lnTo>
                  <a:lnTo>
                    <a:pt x="10" y="22"/>
                  </a:lnTo>
                  <a:lnTo>
                    <a:pt x="12" y="22"/>
                  </a:lnTo>
                  <a:lnTo>
                    <a:pt x="12" y="16"/>
                  </a:lnTo>
                  <a:lnTo>
                    <a:pt x="13" y="16"/>
                  </a:lnTo>
                  <a:lnTo>
                    <a:pt x="13" y="14"/>
                  </a:lnTo>
                  <a:lnTo>
                    <a:pt x="14" y="14"/>
                  </a:lnTo>
                  <a:lnTo>
                    <a:pt x="15" y="14"/>
                  </a:lnTo>
                  <a:lnTo>
                    <a:pt x="16" y="13"/>
                  </a:lnTo>
                  <a:lnTo>
                    <a:pt x="15" y="11"/>
                  </a:lnTo>
                  <a:lnTo>
                    <a:pt x="13" y="10"/>
                  </a:lnTo>
                  <a:lnTo>
                    <a:pt x="8" y="7"/>
                  </a:lnTo>
                  <a:lnTo>
                    <a:pt x="7" y="5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1" y="11"/>
                  </a:lnTo>
                  <a:lnTo>
                    <a:pt x="0" y="16"/>
                  </a:lnTo>
                  <a:lnTo>
                    <a:pt x="1" y="16"/>
                  </a:lnTo>
                  <a:lnTo>
                    <a:pt x="2" y="18"/>
                  </a:lnTo>
                  <a:lnTo>
                    <a:pt x="2" y="19"/>
                  </a:lnTo>
                  <a:lnTo>
                    <a:pt x="4" y="19"/>
                  </a:lnTo>
                  <a:lnTo>
                    <a:pt x="4" y="20"/>
                  </a:lnTo>
                  <a:lnTo>
                    <a:pt x="6" y="2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2170">
              <a:extLst>
                <a:ext uri="{FF2B5EF4-FFF2-40B4-BE49-F238E27FC236}">
                  <a16:creationId xmlns:a16="http://schemas.microsoft.com/office/drawing/2014/main" id="{1C8CB8FC-B57C-7D02-85D8-3D6DB7D79C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7713" y="3063876"/>
              <a:ext cx="106363" cy="36513"/>
            </a:xfrm>
            <a:custGeom>
              <a:avLst/>
              <a:gdLst>
                <a:gd name="T0" fmla="*/ 19 w 67"/>
                <a:gd name="T1" fmla="*/ 16 h 23"/>
                <a:gd name="T2" fmla="*/ 28 w 67"/>
                <a:gd name="T3" fmla="*/ 23 h 23"/>
                <a:gd name="T4" fmla="*/ 40 w 67"/>
                <a:gd name="T5" fmla="*/ 21 h 23"/>
                <a:gd name="T6" fmla="*/ 51 w 67"/>
                <a:gd name="T7" fmla="*/ 20 h 23"/>
                <a:gd name="T8" fmla="*/ 61 w 67"/>
                <a:gd name="T9" fmla="*/ 19 h 23"/>
                <a:gd name="T10" fmla="*/ 67 w 67"/>
                <a:gd name="T11" fmla="*/ 0 h 23"/>
                <a:gd name="T12" fmla="*/ 66 w 67"/>
                <a:gd name="T13" fmla="*/ 0 h 23"/>
                <a:gd name="T14" fmla="*/ 50 w 67"/>
                <a:gd name="T15" fmla="*/ 0 h 23"/>
                <a:gd name="T16" fmla="*/ 34 w 67"/>
                <a:gd name="T17" fmla="*/ 0 h 23"/>
                <a:gd name="T18" fmla="*/ 16 w 67"/>
                <a:gd name="T19" fmla="*/ 0 h 23"/>
                <a:gd name="T20" fmla="*/ 0 w 67"/>
                <a:gd name="T21" fmla="*/ 0 h 23"/>
                <a:gd name="T22" fmla="*/ 10 w 67"/>
                <a:gd name="T23" fmla="*/ 8 h 23"/>
                <a:gd name="T24" fmla="*/ 19 w 67"/>
                <a:gd name="T25" fmla="*/ 1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" h="23">
                  <a:moveTo>
                    <a:pt x="19" y="16"/>
                  </a:moveTo>
                  <a:lnTo>
                    <a:pt x="28" y="23"/>
                  </a:lnTo>
                  <a:lnTo>
                    <a:pt x="40" y="21"/>
                  </a:lnTo>
                  <a:lnTo>
                    <a:pt x="51" y="20"/>
                  </a:lnTo>
                  <a:lnTo>
                    <a:pt x="61" y="19"/>
                  </a:lnTo>
                  <a:lnTo>
                    <a:pt x="67" y="0"/>
                  </a:lnTo>
                  <a:lnTo>
                    <a:pt x="66" y="0"/>
                  </a:lnTo>
                  <a:lnTo>
                    <a:pt x="50" y="0"/>
                  </a:lnTo>
                  <a:lnTo>
                    <a:pt x="34" y="0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0" y="8"/>
                  </a:lnTo>
                  <a:lnTo>
                    <a:pt x="19" y="1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2031">
              <a:extLst>
                <a:ext uri="{FF2B5EF4-FFF2-40B4-BE49-F238E27FC236}">
                  <a16:creationId xmlns:a16="http://schemas.microsoft.com/office/drawing/2014/main" id="{2091D9BD-1CB1-A99E-BA20-C7AA3F1044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1738" y="1058863"/>
              <a:ext cx="61913" cy="9525"/>
            </a:xfrm>
            <a:custGeom>
              <a:avLst/>
              <a:gdLst>
                <a:gd name="T0" fmla="*/ 0 w 39"/>
                <a:gd name="T1" fmla="*/ 4 h 6"/>
                <a:gd name="T2" fmla="*/ 2 w 39"/>
                <a:gd name="T3" fmla="*/ 5 h 6"/>
                <a:gd name="T4" fmla="*/ 3 w 39"/>
                <a:gd name="T5" fmla="*/ 6 h 6"/>
                <a:gd name="T6" fmla="*/ 4 w 39"/>
                <a:gd name="T7" fmla="*/ 5 h 6"/>
                <a:gd name="T8" fmla="*/ 5 w 39"/>
                <a:gd name="T9" fmla="*/ 5 h 6"/>
                <a:gd name="T10" fmla="*/ 6 w 39"/>
                <a:gd name="T11" fmla="*/ 4 h 6"/>
                <a:gd name="T12" fmla="*/ 6 w 39"/>
                <a:gd name="T13" fmla="*/ 3 h 6"/>
                <a:gd name="T14" fmla="*/ 7 w 39"/>
                <a:gd name="T15" fmla="*/ 3 h 6"/>
                <a:gd name="T16" fmla="*/ 9 w 39"/>
                <a:gd name="T17" fmla="*/ 4 h 6"/>
                <a:gd name="T18" fmla="*/ 10 w 39"/>
                <a:gd name="T19" fmla="*/ 4 h 6"/>
                <a:gd name="T20" fmla="*/ 15 w 39"/>
                <a:gd name="T21" fmla="*/ 3 h 6"/>
                <a:gd name="T22" fmla="*/ 17 w 39"/>
                <a:gd name="T23" fmla="*/ 2 h 6"/>
                <a:gd name="T24" fmla="*/ 29 w 39"/>
                <a:gd name="T25" fmla="*/ 5 h 6"/>
                <a:gd name="T26" fmla="*/ 32 w 39"/>
                <a:gd name="T27" fmla="*/ 5 h 6"/>
                <a:gd name="T28" fmla="*/ 39 w 39"/>
                <a:gd name="T29" fmla="*/ 0 h 6"/>
                <a:gd name="T30" fmla="*/ 0 w 39"/>
                <a:gd name="T31" fmla="*/ 0 h 6"/>
                <a:gd name="T32" fmla="*/ 0 w 39"/>
                <a:gd name="T33" fmla="*/ 3 h 6"/>
                <a:gd name="T34" fmla="*/ 0 w 39"/>
                <a:gd name="T3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" h="6">
                  <a:moveTo>
                    <a:pt x="0" y="4"/>
                  </a:move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7" y="3"/>
                  </a:lnTo>
                  <a:lnTo>
                    <a:pt x="9" y="4"/>
                  </a:lnTo>
                  <a:lnTo>
                    <a:pt x="10" y="4"/>
                  </a:lnTo>
                  <a:lnTo>
                    <a:pt x="15" y="3"/>
                  </a:lnTo>
                  <a:lnTo>
                    <a:pt x="17" y="2"/>
                  </a:lnTo>
                  <a:lnTo>
                    <a:pt x="29" y="5"/>
                  </a:lnTo>
                  <a:lnTo>
                    <a:pt x="32" y="5"/>
                  </a:lnTo>
                  <a:lnTo>
                    <a:pt x="39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2038">
              <a:extLst>
                <a:ext uri="{FF2B5EF4-FFF2-40B4-BE49-F238E27FC236}">
                  <a16:creationId xmlns:a16="http://schemas.microsoft.com/office/drawing/2014/main" id="{1D92997A-E35F-0001-26E8-7B4087B82B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3138" y="1058863"/>
              <a:ext cx="68263" cy="19050"/>
            </a:xfrm>
            <a:custGeom>
              <a:avLst/>
              <a:gdLst>
                <a:gd name="T0" fmla="*/ 30 w 43"/>
                <a:gd name="T1" fmla="*/ 6 h 12"/>
                <a:gd name="T2" fmla="*/ 32 w 43"/>
                <a:gd name="T3" fmla="*/ 6 h 12"/>
                <a:gd name="T4" fmla="*/ 34 w 43"/>
                <a:gd name="T5" fmla="*/ 9 h 12"/>
                <a:gd name="T6" fmla="*/ 35 w 43"/>
                <a:gd name="T7" fmla="*/ 9 h 12"/>
                <a:gd name="T8" fmla="*/ 38 w 43"/>
                <a:gd name="T9" fmla="*/ 9 h 12"/>
                <a:gd name="T10" fmla="*/ 39 w 43"/>
                <a:gd name="T11" fmla="*/ 9 h 12"/>
                <a:gd name="T12" fmla="*/ 40 w 43"/>
                <a:gd name="T13" fmla="*/ 8 h 12"/>
                <a:gd name="T14" fmla="*/ 41 w 43"/>
                <a:gd name="T15" fmla="*/ 7 h 12"/>
                <a:gd name="T16" fmla="*/ 41 w 43"/>
                <a:gd name="T17" fmla="*/ 7 h 12"/>
                <a:gd name="T18" fmla="*/ 41 w 43"/>
                <a:gd name="T19" fmla="*/ 6 h 12"/>
                <a:gd name="T20" fmla="*/ 41 w 43"/>
                <a:gd name="T21" fmla="*/ 5 h 12"/>
                <a:gd name="T22" fmla="*/ 41 w 43"/>
                <a:gd name="T23" fmla="*/ 4 h 12"/>
                <a:gd name="T24" fmla="*/ 42 w 43"/>
                <a:gd name="T25" fmla="*/ 3 h 12"/>
                <a:gd name="T26" fmla="*/ 43 w 43"/>
                <a:gd name="T27" fmla="*/ 1 h 12"/>
                <a:gd name="T28" fmla="*/ 43 w 43"/>
                <a:gd name="T29" fmla="*/ 0 h 12"/>
                <a:gd name="T30" fmla="*/ 42 w 43"/>
                <a:gd name="T31" fmla="*/ 0 h 12"/>
                <a:gd name="T32" fmla="*/ 41 w 43"/>
                <a:gd name="T33" fmla="*/ 3 h 12"/>
                <a:gd name="T34" fmla="*/ 40 w 43"/>
                <a:gd name="T35" fmla="*/ 4 h 12"/>
                <a:gd name="T36" fmla="*/ 40 w 43"/>
                <a:gd name="T37" fmla="*/ 2 h 12"/>
                <a:gd name="T38" fmla="*/ 41 w 43"/>
                <a:gd name="T39" fmla="*/ 0 h 12"/>
                <a:gd name="T40" fmla="*/ 0 w 43"/>
                <a:gd name="T41" fmla="*/ 0 h 12"/>
                <a:gd name="T42" fmla="*/ 16 w 43"/>
                <a:gd name="T43" fmla="*/ 11 h 12"/>
                <a:gd name="T44" fmla="*/ 17 w 43"/>
                <a:gd name="T45" fmla="*/ 11 h 12"/>
                <a:gd name="T46" fmla="*/ 18 w 43"/>
                <a:gd name="T47" fmla="*/ 11 h 12"/>
                <a:gd name="T48" fmla="*/ 19 w 43"/>
                <a:gd name="T49" fmla="*/ 12 h 12"/>
                <a:gd name="T50" fmla="*/ 20 w 43"/>
                <a:gd name="T51" fmla="*/ 12 h 12"/>
                <a:gd name="T52" fmla="*/ 22 w 43"/>
                <a:gd name="T53" fmla="*/ 11 h 12"/>
                <a:gd name="T54" fmla="*/ 23 w 43"/>
                <a:gd name="T55" fmla="*/ 11 h 12"/>
                <a:gd name="T56" fmla="*/ 24 w 43"/>
                <a:gd name="T57" fmla="*/ 11 h 12"/>
                <a:gd name="T58" fmla="*/ 24 w 43"/>
                <a:gd name="T59" fmla="*/ 10 h 12"/>
                <a:gd name="T60" fmla="*/ 25 w 43"/>
                <a:gd name="T61" fmla="*/ 10 h 12"/>
                <a:gd name="T62" fmla="*/ 26 w 43"/>
                <a:gd name="T63" fmla="*/ 8 h 12"/>
                <a:gd name="T64" fmla="*/ 30 w 43"/>
                <a:gd name="T65" fmla="*/ 9 h 12"/>
                <a:gd name="T66" fmla="*/ 33 w 43"/>
                <a:gd name="T67" fmla="*/ 10 h 12"/>
                <a:gd name="T68" fmla="*/ 31 w 43"/>
                <a:gd name="T69" fmla="*/ 8 h 12"/>
                <a:gd name="T70" fmla="*/ 30 w 43"/>
                <a:gd name="T71" fmla="*/ 8 h 12"/>
                <a:gd name="T72" fmla="*/ 29 w 43"/>
                <a:gd name="T73" fmla="*/ 8 h 12"/>
                <a:gd name="T74" fmla="*/ 30 w 43"/>
                <a:gd name="T75" fmla="*/ 7 h 12"/>
                <a:gd name="T76" fmla="*/ 30 w 43"/>
                <a:gd name="T77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3" h="12">
                  <a:moveTo>
                    <a:pt x="30" y="6"/>
                  </a:moveTo>
                  <a:lnTo>
                    <a:pt x="32" y="6"/>
                  </a:lnTo>
                  <a:lnTo>
                    <a:pt x="34" y="9"/>
                  </a:lnTo>
                  <a:lnTo>
                    <a:pt x="35" y="9"/>
                  </a:lnTo>
                  <a:lnTo>
                    <a:pt x="38" y="9"/>
                  </a:lnTo>
                  <a:lnTo>
                    <a:pt x="39" y="9"/>
                  </a:lnTo>
                  <a:lnTo>
                    <a:pt x="40" y="8"/>
                  </a:lnTo>
                  <a:lnTo>
                    <a:pt x="41" y="7"/>
                  </a:lnTo>
                  <a:lnTo>
                    <a:pt x="41" y="7"/>
                  </a:lnTo>
                  <a:lnTo>
                    <a:pt x="41" y="6"/>
                  </a:lnTo>
                  <a:lnTo>
                    <a:pt x="41" y="5"/>
                  </a:lnTo>
                  <a:lnTo>
                    <a:pt x="41" y="4"/>
                  </a:lnTo>
                  <a:lnTo>
                    <a:pt x="42" y="3"/>
                  </a:lnTo>
                  <a:lnTo>
                    <a:pt x="43" y="1"/>
                  </a:lnTo>
                  <a:lnTo>
                    <a:pt x="43" y="0"/>
                  </a:lnTo>
                  <a:lnTo>
                    <a:pt x="42" y="0"/>
                  </a:lnTo>
                  <a:lnTo>
                    <a:pt x="41" y="3"/>
                  </a:lnTo>
                  <a:lnTo>
                    <a:pt x="40" y="4"/>
                  </a:lnTo>
                  <a:lnTo>
                    <a:pt x="40" y="2"/>
                  </a:lnTo>
                  <a:lnTo>
                    <a:pt x="41" y="0"/>
                  </a:lnTo>
                  <a:lnTo>
                    <a:pt x="0" y="0"/>
                  </a:lnTo>
                  <a:lnTo>
                    <a:pt x="16" y="11"/>
                  </a:lnTo>
                  <a:lnTo>
                    <a:pt x="17" y="11"/>
                  </a:lnTo>
                  <a:lnTo>
                    <a:pt x="18" y="11"/>
                  </a:lnTo>
                  <a:lnTo>
                    <a:pt x="19" y="12"/>
                  </a:lnTo>
                  <a:lnTo>
                    <a:pt x="20" y="12"/>
                  </a:lnTo>
                  <a:lnTo>
                    <a:pt x="22" y="11"/>
                  </a:lnTo>
                  <a:lnTo>
                    <a:pt x="23" y="11"/>
                  </a:lnTo>
                  <a:lnTo>
                    <a:pt x="24" y="11"/>
                  </a:lnTo>
                  <a:lnTo>
                    <a:pt x="24" y="10"/>
                  </a:lnTo>
                  <a:lnTo>
                    <a:pt x="25" y="10"/>
                  </a:lnTo>
                  <a:lnTo>
                    <a:pt x="26" y="8"/>
                  </a:lnTo>
                  <a:lnTo>
                    <a:pt x="30" y="9"/>
                  </a:lnTo>
                  <a:lnTo>
                    <a:pt x="33" y="10"/>
                  </a:lnTo>
                  <a:lnTo>
                    <a:pt x="31" y="8"/>
                  </a:lnTo>
                  <a:lnTo>
                    <a:pt x="30" y="8"/>
                  </a:lnTo>
                  <a:lnTo>
                    <a:pt x="29" y="8"/>
                  </a:lnTo>
                  <a:lnTo>
                    <a:pt x="30" y="7"/>
                  </a:lnTo>
                  <a:lnTo>
                    <a:pt x="30" y="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2152">
              <a:extLst>
                <a:ext uri="{FF2B5EF4-FFF2-40B4-BE49-F238E27FC236}">
                  <a16:creationId xmlns:a16="http://schemas.microsoft.com/office/drawing/2014/main" id="{12DC9FFC-12B3-16F9-3776-614788966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0550" y="4217988"/>
              <a:ext cx="146050" cy="49213"/>
            </a:xfrm>
            <a:custGeom>
              <a:avLst/>
              <a:gdLst>
                <a:gd name="T0" fmla="*/ 10 w 92"/>
                <a:gd name="T1" fmla="*/ 21 h 31"/>
                <a:gd name="T2" fmla="*/ 16 w 92"/>
                <a:gd name="T3" fmla="*/ 23 h 31"/>
                <a:gd name="T4" fmla="*/ 17 w 92"/>
                <a:gd name="T5" fmla="*/ 27 h 31"/>
                <a:gd name="T6" fmla="*/ 21 w 92"/>
                <a:gd name="T7" fmla="*/ 29 h 31"/>
                <a:gd name="T8" fmla="*/ 27 w 92"/>
                <a:gd name="T9" fmla="*/ 31 h 31"/>
                <a:gd name="T10" fmla="*/ 36 w 92"/>
                <a:gd name="T11" fmla="*/ 31 h 31"/>
                <a:gd name="T12" fmla="*/ 48 w 92"/>
                <a:gd name="T13" fmla="*/ 29 h 31"/>
                <a:gd name="T14" fmla="*/ 51 w 92"/>
                <a:gd name="T15" fmla="*/ 29 h 31"/>
                <a:gd name="T16" fmla="*/ 55 w 92"/>
                <a:gd name="T17" fmla="*/ 29 h 31"/>
                <a:gd name="T18" fmla="*/ 57 w 92"/>
                <a:gd name="T19" fmla="*/ 29 h 31"/>
                <a:gd name="T20" fmla="*/ 63 w 92"/>
                <a:gd name="T21" fmla="*/ 29 h 31"/>
                <a:gd name="T22" fmla="*/ 66 w 92"/>
                <a:gd name="T23" fmla="*/ 26 h 31"/>
                <a:gd name="T24" fmla="*/ 69 w 92"/>
                <a:gd name="T25" fmla="*/ 24 h 31"/>
                <a:gd name="T26" fmla="*/ 71 w 92"/>
                <a:gd name="T27" fmla="*/ 22 h 31"/>
                <a:gd name="T28" fmla="*/ 77 w 92"/>
                <a:gd name="T29" fmla="*/ 21 h 31"/>
                <a:gd name="T30" fmla="*/ 82 w 92"/>
                <a:gd name="T31" fmla="*/ 19 h 31"/>
                <a:gd name="T32" fmla="*/ 86 w 92"/>
                <a:gd name="T33" fmla="*/ 15 h 31"/>
                <a:gd name="T34" fmla="*/ 88 w 92"/>
                <a:gd name="T35" fmla="*/ 15 h 31"/>
                <a:gd name="T36" fmla="*/ 91 w 92"/>
                <a:gd name="T37" fmla="*/ 14 h 31"/>
                <a:gd name="T38" fmla="*/ 91 w 92"/>
                <a:gd name="T39" fmla="*/ 12 h 31"/>
                <a:gd name="T40" fmla="*/ 90 w 92"/>
                <a:gd name="T41" fmla="*/ 13 h 31"/>
                <a:gd name="T42" fmla="*/ 84 w 92"/>
                <a:gd name="T43" fmla="*/ 11 h 31"/>
                <a:gd name="T44" fmla="*/ 79 w 92"/>
                <a:gd name="T45" fmla="*/ 8 h 31"/>
                <a:gd name="T46" fmla="*/ 73 w 92"/>
                <a:gd name="T47" fmla="*/ 7 h 31"/>
                <a:gd name="T48" fmla="*/ 71 w 92"/>
                <a:gd name="T49" fmla="*/ 6 h 31"/>
                <a:gd name="T50" fmla="*/ 69 w 92"/>
                <a:gd name="T51" fmla="*/ 6 h 31"/>
                <a:gd name="T52" fmla="*/ 68 w 92"/>
                <a:gd name="T53" fmla="*/ 4 h 31"/>
                <a:gd name="T54" fmla="*/ 66 w 92"/>
                <a:gd name="T55" fmla="*/ 4 h 31"/>
                <a:gd name="T56" fmla="*/ 63 w 92"/>
                <a:gd name="T57" fmla="*/ 3 h 31"/>
                <a:gd name="T58" fmla="*/ 62 w 92"/>
                <a:gd name="T59" fmla="*/ 1 h 31"/>
                <a:gd name="T60" fmla="*/ 58 w 92"/>
                <a:gd name="T61" fmla="*/ 3 h 31"/>
                <a:gd name="T62" fmla="*/ 55 w 92"/>
                <a:gd name="T63" fmla="*/ 4 h 31"/>
                <a:gd name="T64" fmla="*/ 50 w 92"/>
                <a:gd name="T65" fmla="*/ 6 h 31"/>
                <a:gd name="T66" fmla="*/ 47 w 92"/>
                <a:gd name="T67" fmla="*/ 6 h 31"/>
                <a:gd name="T68" fmla="*/ 43 w 92"/>
                <a:gd name="T69" fmla="*/ 6 h 31"/>
                <a:gd name="T70" fmla="*/ 41 w 92"/>
                <a:gd name="T71" fmla="*/ 8 h 31"/>
                <a:gd name="T72" fmla="*/ 34 w 92"/>
                <a:gd name="T73" fmla="*/ 7 h 31"/>
                <a:gd name="T74" fmla="*/ 27 w 92"/>
                <a:gd name="T75" fmla="*/ 1 h 31"/>
                <a:gd name="T76" fmla="*/ 24 w 92"/>
                <a:gd name="T77" fmla="*/ 1 h 31"/>
                <a:gd name="T78" fmla="*/ 16 w 92"/>
                <a:gd name="T79" fmla="*/ 0 h 31"/>
                <a:gd name="T80" fmla="*/ 14 w 92"/>
                <a:gd name="T81" fmla="*/ 1 h 31"/>
                <a:gd name="T82" fmla="*/ 13 w 92"/>
                <a:gd name="T83" fmla="*/ 4 h 31"/>
                <a:gd name="T84" fmla="*/ 8 w 92"/>
                <a:gd name="T85" fmla="*/ 5 h 31"/>
                <a:gd name="T86" fmla="*/ 8 w 92"/>
                <a:gd name="T87" fmla="*/ 8 h 31"/>
                <a:gd name="T88" fmla="*/ 7 w 92"/>
                <a:gd name="T89" fmla="*/ 11 h 31"/>
                <a:gd name="T90" fmla="*/ 6 w 92"/>
                <a:gd name="T91" fmla="*/ 12 h 31"/>
                <a:gd name="T92" fmla="*/ 3 w 92"/>
                <a:gd name="T93" fmla="*/ 13 h 31"/>
                <a:gd name="T94" fmla="*/ 0 w 92"/>
                <a:gd name="T95" fmla="*/ 13 h 31"/>
                <a:gd name="T96" fmla="*/ 3 w 92"/>
                <a:gd name="T9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2" h="31">
                  <a:moveTo>
                    <a:pt x="3" y="15"/>
                  </a:moveTo>
                  <a:lnTo>
                    <a:pt x="10" y="21"/>
                  </a:lnTo>
                  <a:lnTo>
                    <a:pt x="13" y="23"/>
                  </a:lnTo>
                  <a:lnTo>
                    <a:pt x="16" y="23"/>
                  </a:lnTo>
                  <a:lnTo>
                    <a:pt x="16" y="25"/>
                  </a:lnTo>
                  <a:lnTo>
                    <a:pt x="17" y="27"/>
                  </a:lnTo>
                  <a:lnTo>
                    <a:pt x="19" y="28"/>
                  </a:lnTo>
                  <a:lnTo>
                    <a:pt x="21" y="29"/>
                  </a:lnTo>
                  <a:lnTo>
                    <a:pt x="24" y="30"/>
                  </a:lnTo>
                  <a:lnTo>
                    <a:pt x="27" y="31"/>
                  </a:lnTo>
                  <a:lnTo>
                    <a:pt x="32" y="31"/>
                  </a:lnTo>
                  <a:lnTo>
                    <a:pt x="36" y="31"/>
                  </a:lnTo>
                  <a:lnTo>
                    <a:pt x="45" y="30"/>
                  </a:lnTo>
                  <a:lnTo>
                    <a:pt x="48" y="29"/>
                  </a:lnTo>
                  <a:lnTo>
                    <a:pt x="49" y="29"/>
                  </a:lnTo>
                  <a:lnTo>
                    <a:pt x="51" y="29"/>
                  </a:lnTo>
                  <a:lnTo>
                    <a:pt x="53" y="30"/>
                  </a:lnTo>
                  <a:lnTo>
                    <a:pt x="55" y="29"/>
                  </a:lnTo>
                  <a:lnTo>
                    <a:pt x="55" y="28"/>
                  </a:lnTo>
                  <a:lnTo>
                    <a:pt x="57" y="29"/>
                  </a:lnTo>
                  <a:lnTo>
                    <a:pt x="61" y="28"/>
                  </a:lnTo>
                  <a:lnTo>
                    <a:pt x="63" y="29"/>
                  </a:lnTo>
                  <a:lnTo>
                    <a:pt x="64" y="28"/>
                  </a:lnTo>
                  <a:lnTo>
                    <a:pt x="66" y="26"/>
                  </a:lnTo>
                  <a:lnTo>
                    <a:pt x="69" y="25"/>
                  </a:lnTo>
                  <a:lnTo>
                    <a:pt x="69" y="24"/>
                  </a:lnTo>
                  <a:lnTo>
                    <a:pt x="70" y="23"/>
                  </a:lnTo>
                  <a:lnTo>
                    <a:pt x="71" y="22"/>
                  </a:lnTo>
                  <a:lnTo>
                    <a:pt x="73" y="21"/>
                  </a:lnTo>
                  <a:lnTo>
                    <a:pt x="77" y="21"/>
                  </a:lnTo>
                  <a:lnTo>
                    <a:pt x="79" y="20"/>
                  </a:lnTo>
                  <a:lnTo>
                    <a:pt x="82" y="19"/>
                  </a:lnTo>
                  <a:lnTo>
                    <a:pt x="86" y="18"/>
                  </a:lnTo>
                  <a:lnTo>
                    <a:pt x="86" y="15"/>
                  </a:lnTo>
                  <a:lnTo>
                    <a:pt x="86" y="15"/>
                  </a:lnTo>
                  <a:lnTo>
                    <a:pt x="88" y="15"/>
                  </a:lnTo>
                  <a:lnTo>
                    <a:pt x="90" y="15"/>
                  </a:lnTo>
                  <a:lnTo>
                    <a:pt x="91" y="14"/>
                  </a:lnTo>
                  <a:lnTo>
                    <a:pt x="92" y="13"/>
                  </a:lnTo>
                  <a:lnTo>
                    <a:pt x="91" y="12"/>
                  </a:lnTo>
                  <a:lnTo>
                    <a:pt x="91" y="12"/>
                  </a:lnTo>
                  <a:lnTo>
                    <a:pt x="90" y="13"/>
                  </a:lnTo>
                  <a:lnTo>
                    <a:pt x="87" y="13"/>
                  </a:lnTo>
                  <a:lnTo>
                    <a:pt x="84" y="11"/>
                  </a:lnTo>
                  <a:lnTo>
                    <a:pt x="82" y="10"/>
                  </a:lnTo>
                  <a:lnTo>
                    <a:pt x="79" y="8"/>
                  </a:lnTo>
                  <a:lnTo>
                    <a:pt x="76" y="7"/>
                  </a:lnTo>
                  <a:lnTo>
                    <a:pt x="73" y="7"/>
                  </a:lnTo>
                  <a:lnTo>
                    <a:pt x="72" y="7"/>
                  </a:lnTo>
                  <a:lnTo>
                    <a:pt x="71" y="6"/>
                  </a:lnTo>
                  <a:lnTo>
                    <a:pt x="70" y="6"/>
                  </a:lnTo>
                  <a:lnTo>
                    <a:pt x="69" y="6"/>
                  </a:lnTo>
                  <a:lnTo>
                    <a:pt x="69" y="5"/>
                  </a:lnTo>
                  <a:lnTo>
                    <a:pt x="68" y="4"/>
                  </a:lnTo>
                  <a:lnTo>
                    <a:pt x="67" y="3"/>
                  </a:lnTo>
                  <a:lnTo>
                    <a:pt x="66" y="4"/>
                  </a:lnTo>
                  <a:lnTo>
                    <a:pt x="65" y="4"/>
                  </a:lnTo>
                  <a:lnTo>
                    <a:pt x="63" y="3"/>
                  </a:lnTo>
                  <a:lnTo>
                    <a:pt x="63" y="2"/>
                  </a:lnTo>
                  <a:lnTo>
                    <a:pt x="62" y="1"/>
                  </a:lnTo>
                  <a:lnTo>
                    <a:pt x="59" y="1"/>
                  </a:lnTo>
                  <a:lnTo>
                    <a:pt x="58" y="3"/>
                  </a:lnTo>
                  <a:lnTo>
                    <a:pt x="56" y="4"/>
                  </a:lnTo>
                  <a:lnTo>
                    <a:pt x="55" y="4"/>
                  </a:lnTo>
                  <a:lnTo>
                    <a:pt x="53" y="6"/>
                  </a:lnTo>
                  <a:lnTo>
                    <a:pt x="50" y="6"/>
                  </a:lnTo>
                  <a:lnTo>
                    <a:pt x="48" y="6"/>
                  </a:lnTo>
                  <a:lnTo>
                    <a:pt x="47" y="6"/>
                  </a:lnTo>
                  <a:lnTo>
                    <a:pt x="46" y="5"/>
                  </a:lnTo>
                  <a:lnTo>
                    <a:pt x="43" y="6"/>
                  </a:lnTo>
                  <a:lnTo>
                    <a:pt x="42" y="7"/>
                  </a:lnTo>
                  <a:lnTo>
                    <a:pt x="41" y="8"/>
                  </a:lnTo>
                  <a:lnTo>
                    <a:pt x="38" y="8"/>
                  </a:lnTo>
                  <a:lnTo>
                    <a:pt x="34" y="7"/>
                  </a:lnTo>
                  <a:lnTo>
                    <a:pt x="29" y="4"/>
                  </a:lnTo>
                  <a:lnTo>
                    <a:pt x="27" y="1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1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1"/>
                  </a:lnTo>
                  <a:lnTo>
                    <a:pt x="13" y="2"/>
                  </a:lnTo>
                  <a:lnTo>
                    <a:pt x="13" y="4"/>
                  </a:lnTo>
                  <a:lnTo>
                    <a:pt x="9" y="4"/>
                  </a:lnTo>
                  <a:lnTo>
                    <a:pt x="8" y="5"/>
                  </a:lnTo>
                  <a:lnTo>
                    <a:pt x="7" y="5"/>
                  </a:lnTo>
                  <a:lnTo>
                    <a:pt x="8" y="8"/>
                  </a:lnTo>
                  <a:lnTo>
                    <a:pt x="7" y="9"/>
                  </a:lnTo>
                  <a:lnTo>
                    <a:pt x="7" y="11"/>
                  </a:lnTo>
                  <a:lnTo>
                    <a:pt x="7" y="12"/>
                  </a:lnTo>
                  <a:lnTo>
                    <a:pt x="6" y="12"/>
                  </a:lnTo>
                  <a:lnTo>
                    <a:pt x="5" y="13"/>
                  </a:lnTo>
                  <a:lnTo>
                    <a:pt x="3" y="13"/>
                  </a:lnTo>
                  <a:lnTo>
                    <a:pt x="1" y="13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2009">
              <a:extLst>
                <a:ext uri="{FF2B5EF4-FFF2-40B4-BE49-F238E27FC236}">
                  <a16:creationId xmlns:a16="http://schemas.microsoft.com/office/drawing/2014/main" id="{223FD209-514D-627F-9E10-B23A72DDB4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4875" y="3622676"/>
              <a:ext cx="17463" cy="7938"/>
            </a:xfrm>
            <a:custGeom>
              <a:avLst/>
              <a:gdLst>
                <a:gd name="T0" fmla="*/ 7 w 11"/>
                <a:gd name="T1" fmla="*/ 0 h 5"/>
                <a:gd name="T2" fmla="*/ 5 w 11"/>
                <a:gd name="T3" fmla="*/ 1 h 5"/>
                <a:gd name="T4" fmla="*/ 3 w 11"/>
                <a:gd name="T5" fmla="*/ 2 h 5"/>
                <a:gd name="T6" fmla="*/ 0 w 11"/>
                <a:gd name="T7" fmla="*/ 3 h 5"/>
                <a:gd name="T8" fmla="*/ 1 w 11"/>
                <a:gd name="T9" fmla="*/ 5 h 5"/>
                <a:gd name="T10" fmla="*/ 2 w 11"/>
                <a:gd name="T11" fmla="*/ 5 h 5"/>
                <a:gd name="T12" fmla="*/ 5 w 11"/>
                <a:gd name="T13" fmla="*/ 5 h 5"/>
                <a:gd name="T14" fmla="*/ 7 w 11"/>
                <a:gd name="T15" fmla="*/ 5 h 5"/>
                <a:gd name="T16" fmla="*/ 8 w 11"/>
                <a:gd name="T17" fmla="*/ 5 h 5"/>
                <a:gd name="T18" fmla="*/ 11 w 11"/>
                <a:gd name="T19" fmla="*/ 4 h 5"/>
                <a:gd name="T20" fmla="*/ 10 w 11"/>
                <a:gd name="T21" fmla="*/ 3 h 5"/>
                <a:gd name="T22" fmla="*/ 8 w 11"/>
                <a:gd name="T23" fmla="*/ 2 h 5"/>
                <a:gd name="T24" fmla="*/ 8 w 11"/>
                <a:gd name="T25" fmla="*/ 1 h 5"/>
                <a:gd name="T26" fmla="*/ 7 w 11"/>
                <a:gd name="T2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" h="5">
                  <a:moveTo>
                    <a:pt x="7" y="0"/>
                  </a:moveTo>
                  <a:lnTo>
                    <a:pt x="5" y="1"/>
                  </a:lnTo>
                  <a:lnTo>
                    <a:pt x="3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2" y="5"/>
                  </a:lnTo>
                  <a:lnTo>
                    <a:pt x="5" y="5"/>
                  </a:lnTo>
                  <a:lnTo>
                    <a:pt x="7" y="5"/>
                  </a:lnTo>
                  <a:lnTo>
                    <a:pt x="8" y="5"/>
                  </a:lnTo>
                  <a:lnTo>
                    <a:pt x="11" y="4"/>
                  </a:lnTo>
                  <a:lnTo>
                    <a:pt x="10" y="3"/>
                  </a:lnTo>
                  <a:lnTo>
                    <a:pt x="8" y="2"/>
                  </a:lnTo>
                  <a:lnTo>
                    <a:pt x="8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2011">
              <a:extLst>
                <a:ext uri="{FF2B5EF4-FFF2-40B4-BE49-F238E27FC236}">
                  <a16:creationId xmlns:a16="http://schemas.microsoft.com/office/drawing/2014/main" id="{B6588F87-5AA1-C0E2-D0BD-1F58E3A5067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2375" y="3230563"/>
              <a:ext cx="38100" cy="65088"/>
            </a:xfrm>
            <a:custGeom>
              <a:avLst/>
              <a:gdLst>
                <a:gd name="T0" fmla="*/ 2 w 24"/>
                <a:gd name="T1" fmla="*/ 41 h 41"/>
                <a:gd name="T2" fmla="*/ 3 w 24"/>
                <a:gd name="T3" fmla="*/ 41 h 41"/>
                <a:gd name="T4" fmla="*/ 4 w 24"/>
                <a:gd name="T5" fmla="*/ 40 h 41"/>
                <a:gd name="T6" fmla="*/ 4 w 24"/>
                <a:gd name="T7" fmla="*/ 39 h 41"/>
                <a:gd name="T8" fmla="*/ 4 w 24"/>
                <a:gd name="T9" fmla="*/ 38 h 41"/>
                <a:gd name="T10" fmla="*/ 5 w 24"/>
                <a:gd name="T11" fmla="*/ 38 h 41"/>
                <a:gd name="T12" fmla="*/ 6 w 24"/>
                <a:gd name="T13" fmla="*/ 38 h 41"/>
                <a:gd name="T14" fmla="*/ 7 w 24"/>
                <a:gd name="T15" fmla="*/ 38 h 41"/>
                <a:gd name="T16" fmla="*/ 8 w 24"/>
                <a:gd name="T17" fmla="*/ 37 h 41"/>
                <a:gd name="T18" fmla="*/ 9 w 24"/>
                <a:gd name="T19" fmla="*/ 35 h 41"/>
                <a:gd name="T20" fmla="*/ 12 w 24"/>
                <a:gd name="T21" fmla="*/ 33 h 41"/>
                <a:gd name="T22" fmla="*/ 12 w 24"/>
                <a:gd name="T23" fmla="*/ 32 h 41"/>
                <a:gd name="T24" fmla="*/ 12 w 24"/>
                <a:gd name="T25" fmla="*/ 31 h 41"/>
                <a:gd name="T26" fmla="*/ 12 w 24"/>
                <a:gd name="T27" fmla="*/ 31 h 41"/>
                <a:gd name="T28" fmla="*/ 12 w 24"/>
                <a:gd name="T29" fmla="*/ 30 h 41"/>
                <a:gd name="T30" fmla="*/ 12 w 24"/>
                <a:gd name="T31" fmla="*/ 29 h 41"/>
                <a:gd name="T32" fmla="*/ 13 w 24"/>
                <a:gd name="T33" fmla="*/ 25 h 41"/>
                <a:gd name="T34" fmla="*/ 14 w 24"/>
                <a:gd name="T35" fmla="*/ 23 h 41"/>
                <a:gd name="T36" fmla="*/ 16 w 24"/>
                <a:gd name="T37" fmla="*/ 20 h 41"/>
                <a:gd name="T38" fmla="*/ 16 w 24"/>
                <a:gd name="T39" fmla="*/ 19 h 41"/>
                <a:gd name="T40" fmla="*/ 20 w 24"/>
                <a:gd name="T41" fmla="*/ 17 h 41"/>
                <a:gd name="T42" fmla="*/ 23 w 24"/>
                <a:gd name="T43" fmla="*/ 15 h 41"/>
                <a:gd name="T44" fmla="*/ 24 w 24"/>
                <a:gd name="T45" fmla="*/ 14 h 41"/>
                <a:gd name="T46" fmla="*/ 24 w 24"/>
                <a:gd name="T47" fmla="*/ 13 h 41"/>
                <a:gd name="T48" fmla="*/ 24 w 24"/>
                <a:gd name="T49" fmla="*/ 12 h 41"/>
                <a:gd name="T50" fmla="*/ 21 w 24"/>
                <a:gd name="T51" fmla="*/ 9 h 41"/>
                <a:gd name="T52" fmla="*/ 20 w 24"/>
                <a:gd name="T53" fmla="*/ 7 h 41"/>
                <a:gd name="T54" fmla="*/ 20 w 24"/>
                <a:gd name="T55" fmla="*/ 5 h 41"/>
                <a:gd name="T56" fmla="*/ 21 w 24"/>
                <a:gd name="T57" fmla="*/ 3 h 41"/>
                <a:gd name="T58" fmla="*/ 21 w 24"/>
                <a:gd name="T59" fmla="*/ 2 h 41"/>
                <a:gd name="T60" fmla="*/ 21 w 24"/>
                <a:gd name="T61" fmla="*/ 1 h 41"/>
                <a:gd name="T62" fmla="*/ 20 w 24"/>
                <a:gd name="T63" fmla="*/ 0 h 41"/>
                <a:gd name="T64" fmla="*/ 19 w 24"/>
                <a:gd name="T65" fmla="*/ 0 h 41"/>
                <a:gd name="T66" fmla="*/ 18 w 24"/>
                <a:gd name="T67" fmla="*/ 1 h 41"/>
                <a:gd name="T68" fmla="*/ 17 w 24"/>
                <a:gd name="T69" fmla="*/ 3 h 41"/>
                <a:gd name="T70" fmla="*/ 16 w 24"/>
                <a:gd name="T71" fmla="*/ 6 h 41"/>
                <a:gd name="T72" fmla="*/ 12 w 24"/>
                <a:gd name="T73" fmla="*/ 10 h 41"/>
                <a:gd name="T74" fmla="*/ 12 w 24"/>
                <a:gd name="T75" fmla="*/ 11 h 41"/>
                <a:gd name="T76" fmla="*/ 12 w 24"/>
                <a:gd name="T77" fmla="*/ 13 h 41"/>
                <a:gd name="T78" fmla="*/ 12 w 24"/>
                <a:gd name="T79" fmla="*/ 17 h 41"/>
                <a:gd name="T80" fmla="*/ 11 w 24"/>
                <a:gd name="T81" fmla="*/ 17 h 41"/>
                <a:gd name="T82" fmla="*/ 11 w 24"/>
                <a:gd name="T83" fmla="*/ 18 h 41"/>
                <a:gd name="T84" fmla="*/ 10 w 24"/>
                <a:gd name="T85" fmla="*/ 19 h 41"/>
                <a:gd name="T86" fmla="*/ 9 w 24"/>
                <a:gd name="T87" fmla="*/ 20 h 41"/>
                <a:gd name="T88" fmla="*/ 8 w 24"/>
                <a:gd name="T89" fmla="*/ 20 h 41"/>
                <a:gd name="T90" fmla="*/ 7 w 24"/>
                <a:gd name="T91" fmla="*/ 20 h 41"/>
                <a:gd name="T92" fmla="*/ 5 w 24"/>
                <a:gd name="T93" fmla="*/ 21 h 41"/>
                <a:gd name="T94" fmla="*/ 5 w 24"/>
                <a:gd name="T95" fmla="*/ 23 h 41"/>
                <a:gd name="T96" fmla="*/ 4 w 24"/>
                <a:gd name="T97" fmla="*/ 23 h 41"/>
                <a:gd name="T98" fmla="*/ 2 w 24"/>
                <a:gd name="T99" fmla="*/ 25 h 41"/>
                <a:gd name="T100" fmla="*/ 1 w 24"/>
                <a:gd name="T101" fmla="*/ 25 h 41"/>
                <a:gd name="T102" fmla="*/ 0 w 24"/>
                <a:gd name="T103" fmla="*/ 27 h 41"/>
                <a:gd name="T104" fmla="*/ 0 w 24"/>
                <a:gd name="T105" fmla="*/ 33 h 41"/>
                <a:gd name="T106" fmla="*/ 0 w 24"/>
                <a:gd name="T107" fmla="*/ 33 h 41"/>
                <a:gd name="T108" fmla="*/ 0 w 24"/>
                <a:gd name="T109" fmla="*/ 34 h 41"/>
                <a:gd name="T110" fmla="*/ 0 w 24"/>
                <a:gd name="T111" fmla="*/ 37 h 41"/>
                <a:gd name="T112" fmla="*/ 0 w 24"/>
                <a:gd name="T113" fmla="*/ 40 h 41"/>
                <a:gd name="T114" fmla="*/ 1 w 24"/>
                <a:gd name="T115" fmla="*/ 41 h 41"/>
                <a:gd name="T116" fmla="*/ 1 w 24"/>
                <a:gd name="T117" fmla="*/ 41 h 41"/>
                <a:gd name="T118" fmla="*/ 2 w 24"/>
                <a:gd name="T119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4" h="41">
                  <a:moveTo>
                    <a:pt x="2" y="41"/>
                  </a:moveTo>
                  <a:lnTo>
                    <a:pt x="3" y="41"/>
                  </a:lnTo>
                  <a:lnTo>
                    <a:pt x="4" y="40"/>
                  </a:lnTo>
                  <a:lnTo>
                    <a:pt x="4" y="39"/>
                  </a:lnTo>
                  <a:lnTo>
                    <a:pt x="4" y="38"/>
                  </a:lnTo>
                  <a:lnTo>
                    <a:pt x="5" y="38"/>
                  </a:lnTo>
                  <a:lnTo>
                    <a:pt x="6" y="38"/>
                  </a:lnTo>
                  <a:lnTo>
                    <a:pt x="7" y="38"/>
                  </a:lnTo>
                  <a:lnTo>
                    <a:pt x="8" y="37"/>
                  </a:lnTo>
                  <a:lnTo>
                    <a:pt x="9" y="35"/>
                  </a:lnTo>
                  <a:lnTo>
                    <a:pt x="12" y="33"/>
                  </a:lnTo>
                  <a:lnTo>
                    <a:pt x="12" y="32"/>
                  </a:lnTo>
                  <a:lnTo>
                    <a:pt x="12" y="31"/>
                  </a:lnTo>
                  <a:lnTo>
                    <a:pt x="12" y="31"/>
                  </a:lnTo>
                  <a:lnTo>
                    <a:pt x="12" y="30"/>
                  </a:lnTo>
                  <a:lnTo>
                    <a:pt x="12" y="29"/>
                  </a:lnTo>
                  <a:lnTo>
                    <a:pt x="13" y="25"/>
                  </a:lnTo>
                  <a:lnTo>
                    <a:pt x="14" y="23"/>
                  </a:lnTo>
                  <a:lnTo>
                    <a:pt x="16" y="20"/>
                  </a:lnTo>
                  <a:lnTo>
                    <a:pt x="16" y="19"/>
                  </a:lnTo>
                  <a:lnTo>
                    <a:pt x="20" y="17"/>
                  </a:lnTo>
                  <a:lnTo>
                    <a:pt x="23" y="15"/>
                  </a:lnTo>
                  <a:lnTo>
                    <a:pt x="24" y="14"/>
                  </a:lnTo>
                  <a:lnTo>
                    <a:pt x="24" y="13"/>
                  </a:lnTo>
                  <a:lnTo>
                    <a:pt x="24" y="12"/>
                  </a:lnTo>
                  <a:lnTo>
                    <a:pt x="21" y="9"/>
                  </a:lnTo>
                  <a:lnTo>
                    <a:pt x="20" y="7"/>
                  </a:lnTo>
                  <a:lnTo>
                    <a:pt x="20" y="5"/>
                  </a:lnTo>
                  <a:lnTo>
                    <a:pt x="21" y="3"/>
                  </a:lnTo>
                  <a:lnTo>
                    <a:pt x="21" y="2"/>
                  </a:lnTo>
                  <a:lnTo>
                    <a:pt x="21" y="1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8" y="1"/>
                  </a:lnTo>
                  <a:lnTo>
                    <a:pt x="17" y="3"/>
                  </a:lnTo>
                  <a:lnTo>
                    <a:pt x="16" y="6"/>
                  </a:lnTo>
                  <a:lnTo>
                    <a:pt x="12" y="10"/>
                  </a:lnTo>
                  <a:lnTo>
                    <a:pt x="12" y="11"/>
                  </a:lnTo>
                  <a:lnTo>
                    <a:pt x="12" y="13"/>
                  </a:lnTo>
                  <a:lnTo>
                    <a:pt x="12" y="17"/>
                  </a:lnTo>
                  <a:lnTo>
                    <a:pt x="11" y="17"/>
                  </a:lnTo>
                  <a:lnTo>
                    <a:pt x="11" y="18"/>
                  </a:lnTo>
                  <a:lnTo>
                    <a:pt x="10" y="19"/>
                  </a:lnTo>
                  <a:lnTo>
                    <a:pt x="9" y="20"/>
                  </a:lnTo>
                  <a:lnTo>
                    <a:pt x="8" y="20"/>
                  </a:lnTo>
                  <a:lnTo>
                    <a:pt x="7" y="20"/>
                  </a:lnTo>
                  <a:lnTo>
                    <a:pt x="5" y="21"/>
                  </a:lnTo>
                  <a:lnTo>
                    <a:pt x="5" y="23"/>
                  </a:lnTo>
                  <a:lnTo>
                    <a:pt x="4" y="23"/>
                  </a:lnTo>
                  <a:lnTo>
                    <a:pt x="2" y="25"/>
                  </a:lnTo>
                  <a:lnTo>
                    <a:pt x="1" y="25"/>
                  </a:lnTo>
                  <a:lnTo>
                    <a:pt x="0" y="27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4"/>
                  </a:lnTo>
                  <a:lnTo>
                    <a:pt x="0" y="37"/>
                  </a:lnTo>
                  <a:lnTo>
                    <a:pt x="0" y="40"/>
                  </a:lnTo>
                  <a:lnTo>
                    <a:pt x="1" y="41"/>
                  </a:lnTo>
                  <a:lnTo>
                    <a:pt x="1" y="41"/>
                  </a:lnTo>
                  <a:lnTo>
                    <a:pt x="2" y="4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2012">
              <a:extLst>
                <a:ext uri="{FF2B5EF4-FFF2-40B4-BE49-F238E27FC236}">
                  <a16:creationId xmlns:a16="http://schemas.microsoft.com/office/drawing/2014/main" id="{AAE23AE5-1855-DECF-7BB4-973F9EAAC1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7850" y="2752726"/>
              <a:ext cx="30163" cy="19050"/>
            </a:xfrm>
            <a:custGeom>
              <a:avLst/>
              <a:gdLst>
                <a:gd name="T0" fmla="*/ 2 w 19"/>
                <a:gd name="T1" fmla="*/ 12 h 12"/>
                <a:gd name="T2" fmla="*/ 6 w 19"/>
                <a:gd name="T3" fmla="*/ 12 h 12"/>
                <a:gd name="T4" fmla="*/ 7 w 19"/>
                <a:gd name="T5" fmla="*/ 11 h 12"/>
                <a:gd name="T6" fmla="*/ 8 w 19"/>
                <a:gd name="T7" fmla="*/ 12 h 12"/>
                <a:gd name="T8" fmla="*/ 9 w 19"/>
                <a:gd name="T9" fmla="*/ 12 h 12"/>
                <a:gd name="T10" fmla="*/ 10 w 19"/>
                <a:gd name="T11" fmla="*/ 12 h 12"/>
                <a:gd name="T12" fmla="*/ 11 w 19"/>
                <a:gd name="T13" fmla="*/ 12 h 12"/>
                <a:gd name="T14" fmla="*/ 11 w 19"/>
                <a:gd name="T15" fmla="*/ 11 h 12"/>
                <a:gd name="T16" fmla="*/ 12 w 19"/>
                <a:gd name="T17" fmla="*/ 10 h 12"/>
                <a:gd name="T18" fmla="*/ 14 w 19"/>
                <a:gd name="T19" fmla="*/ 10 h 12"/>
                <a:gd name="T20" fmla="*/ 14 w 19"/>
                <a:gd name="T21" fmla="*/ 9 h 12"/>
                <a:gd name="T22" fmla="*/ 17 w 19"/>
                <a:gd name="T23" fmla="*/ 7 h 12"/>
                <a:gd name="T24" fmla="*/ 18 w 19"/>
                <a:gd name="T25" fmla="*/ 6 h 12"/>
                <a:gd name="T26" fmla="*/ 19 w 19"/>
                <a:gd name="T27" fmla="*/ 3 h 12"/>
                <a:gd name="T28" fmla="*/ 17 w 19"/>
                <a:gd name="T29" fmla="*/ 2 h 12"/>
                <a:gd name="T30" fmla="*/ 16 w 19"/>
                <a:gd name="T31" fmla="*/ 1 h 12"/>
                <a:gd name="T32" fmla="*/ 16 w 19"/>
                <a:gd name="T33" fmla="*/ 0 h 12"/>
                <a:gd name="T34" fmla="*/ 15 w 19"/>
                <a:gd name="T35" fmla="*/ 1 h 12"/>
                <a:gd name="T36" fmla="*/ 13 w 19"/>
                <a:gd name="T37" fmla="*/ 5 h 12"/>
                <a:gd name="T38" fmla="*/ 14 w 19"/>
                <a:gd name="T39" fmla="*/ 6 h 12"/>
                <a:gd name="T40" fmla="*/ 14 w 19"/>
                <a:gd name="T41" fmla="*/ 7 h 12"/>
                <a:gd name="T42" fmla="*/ 14 w 19"/>
                <a:gd name="T43" fmla="*/ 8 h 12"/>
                <a:gd name="T44" fmla="*/ 13 w 19"/>
                <a:gd name="T45" fmla="*/ 8 h 12"/>
                <a:gd name="T46" fmla="*/ 12 w 19"/>
                <a:gd name="T47" fmla="*/ 8 h 12"/>
                <a:gd name="T48" fmla="*/ 11 w 19"/>
                <a:gd name="T49" fmla="*/ 6 h 12"/>
                <a:gd name="T50" fmla="*/ 10 w 19"/>
                <a:gd name="T51" fmla="*/ 6 h 12"/>
                <a:gd name="T52" fmla="*/ 9 w 19"/>
                <a:gd name="T53" fmla="*/ 7 h 12"/>
                <a:gd name="T54" fmla="*/ 7 w 19"/>
                <a:gd name="T55" fmla="*/ 8 h 12"/>
                <a:gd name="T56" fmla="*/ 6 w 19"/>
                <a:gd name="T57" fmla="*/ 8 h 12"/>
                <a:gd name="T58" fmla="*/ 6 w 19"/>
                <a:gd name="T59" fmla="*/ 9 h 12"/>
                <a:gd name="T60" fmla="*/ 4 w 19"/>
                <a:gd name="T61" fmla="*/ 10 h 12"/>
                <a:gd name="T62" fmla="*/ 3 w 19"/>
                <a:gd name="T63" fmla="*/ 10 h 12"/>
                <a:gd name="T64" fmla="*/ 0 w 19"/>
                <a:gd name="T65" fmla="*/ 9 h 12"/>
                <a:gd name="T66" fmla="*/ 0 w 19"/>
                <a:gd name="T67" fmla="*/ 10 h 12"/>
                <a:gd name="T68" fmla="*/ 0 w 19"/>
                <a:gd name="T69" fmla="*/ 11 h 12"/>
                <a:gd name="T70" fmla="*/ 0 w 19"/>
                <a:gd name="T71" fmla="*/ 12 h 12"/>
                <a:gd name="T72" fmla="*/ 1 w 19"/>
                <a:gd name="T73" fmla="*/ 12 h 12"/>
                <a:gd name="T74" fmla="*/ 2 w 19"/>
                <a:gd name="T7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9" h="12">
                  <a:moveTo>
                    <a:pt x="2" y="12"/>
                  </a:moveTo>
                  <a:lnTo>
                    <a:pt x="6" y="12"/>
                  </a:lnTo>
                  <a:lnTo>
                    <a:pt x="7" y="11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1" y="12"/>
                  </a:lnTo>
                  <a:lnTo>
                    <a:pt x="11" y="11"/>
                  </a:lnTo>
                  <a:lnTo>
                    <a:pt x="12" y="10"/>
                  </a:lnTo>
                  <a:lnTo>
                    <a:pt x="14" y="10"/>
                  </a:lnTo>
                  <a:lnTo>
                    <a:pt x="14" y="9"/>
                  </a:lnTo>
                  <a:lnTo>
                    <a:pt x="17" y="7"/>
                  </a:lnTo>
                  <a:lnTo>
                    <a:pt x="18" y="6"/>
                  </a:lnTo>
                  <a:lnTo>
                    <a:pt x="19" y="3"/>
                  </a:lnTo>
                  <a:lnTo>
                    <a:pt x="17" y="2"/>
                  </a:lnTo>
                  <a:lnTo>
                    <a:pt x="16" y="1"/>
                  </a:lnTo>
                  <a:lnTo>
                    <a:pt x="16" y="0"/>
                  </a:lnTo>
                  <a:lnTo>
                    <a:pt x="15" y="1"/>
                  </a:lnTo>
                  <a:lnTo>
                    <a:pt x="13" y="5"/>
                  </a:lnTo>
                  <a:lnTo>
                    <a:pt x="14" y="6"/>
                  </a:lnTo>
                  <a:lnTo>
                    <a:pt x="14" y="7"/>
                  </a:lnTo>
                  <a:lnTo>
                    <a:pt x="14" y="8"/>
                  </a:lnTo>
                  <a:lnTo>
                    <a:pt x="13" y="8"/>
                  </a:lnTo>
                  <a:lnTo>
                    <a:pt x="12" y="8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9" y="7"/>
                  </a:lnTo>
                  <a:lnTo>
                    <a:pt x="7" y="8"/>
                  </a:lnTo>
                  <a:lnTo>
                    <a:pt x="6" y="8"/>
                  </a:lnTo>
                  <a:lnTo>
                    <a:pt x="6" y="9"/>
                  </a:lnTo>
                  <a:lnTo>
                    <a:pt x="4" y="10"/>
                  </a:lnTo>
                  <a:lnTo>
                    <a:pt x="3" y="10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1" y="12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2017">
              <a:extLst>
                <a:ext uri="{FF2B5EF4-FFF2-40B4-BE49-F238E27FC236}">
                  <a16:creationId xmlns:a16="http://schemas.microsoft.com/office/drawing/2014/main" id="{2E7E8B28-06BF-ABBD-AD0E-ED5966BB42A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8650" y="2771776"/>
              <a:ext cx="39688" cy="17463"/>
            </a:xfrm>
            <a:custGeom>
              <a:avLst/>
              <a:gdLst>
                <a:gd name="T0" fmla="*/ 20 w 25"/>
                <a:gd name="T1" fmla="*/ 10 h 11"/>
                <a:gd name="T2" fmla="*/ 23 w 25"/>
                <a:gd name="T3" fmla="*/ 10 h 11"/>
                <a:gd name="T4" fmla="*/ 24 w 25"/>
                <a:gd name="T5" fmla="*/ 9 h 11"/>
                <a:gd name="T6" fmla="*/ 25 w 25"/>
                <a:gd name="T7" fmla="*/ 8 h 11"/>
                <a:gd name="T8" fmla="*/ 24 w 25"/>
                <a:gd name="T9" fmla="*/ 5 h 11"/>
                <a:gd name="T10" fmla="*/ 23 w 25"/>
                <a:gd name="T11" fmla="*/ 4 h 11"/>
                <a:gd name="T12" fmla="*/ 21 w 25"/>
                <a:gd name="T13" fmla="*/ 4 h 11"/>
                <a:gd name="T14" fmla="*/ 20 w 25"/>
                <a:gd name="T15" fmla="*/ 3 h 11"/>
                <a:gd name="T16" fmla="*/ 18 w 25"/>
                <a:gd name="T17" fmla="*/ 2 h 11"/>
                <a:gd name="T18" fmla="*/ 17 w 25"/>
                <a:gd name="T19" fmla="*/ 0 h 11"/>
                <a:gd name="T20" fmla="*/ 17 w 25"/>
                <a:gd name="T21" fmla="*/ 0 h 11"/>
                <a:gd name="T22" fmla="*/ 17 w 25"/>
                <a:gd name="T23" fmla="*/ 0 h 11"/>
                <a:gd name="T24" fmla="*/ 16 w 25"/>
                <a:gd name="T25" fmla="*/ 0 h 11"/>
                <a:gd name="T26" fmla="*/ 16 w 25"/>
                <a:gd name="T27" fmla="*/ 0 h 11"/>
                <a:gd name="T28" fmla="*/ 14 w 25"/>
                <a:gd name="T29" fmla="*/ 1 h 11"/>
                <a:gd name="T30" fmla="*/ 12 w 25"/>
                <a:gd name="T31" fmla="*/ 2 h 11"/>
                <a:gd name="T32" fmla="*/ 11 w 25"/>
                <a:gd name="T33" fmla="*/ 3 h 11"/>
                <a:gd name="T34" fmla="*/ 10 w 25"/>
                <a:gd name="T35" fmla="*/ 3 h 11"/>
                <a:gd name="T36" fmla="*/ 9 w 25"/>
                <a:gd name="T37" fmla="*/ 2 h 11"/>
                <a:gd name="T38" fmla="*/ 8 w 25"/>
                <a:gd name="T39" fmla="*/ 2 h 11"/>
                <a:gd name="T40" fmla="*/ 8 w 25"/>
                <a:gd name="T41" fmla="*/ 2 h 11"/>
                <a:gd name="T42" fmla="*/ 7 w 25"/>
                <a:gd name="T43" fmla="*/ 3 h 11"/>
                <a:gd name="T44" fmla="*/ 5 w 25"/>
                <a:gd name="T45" fmla="*/ 5 h 11"/>
                <a:gd name="T46" fmla="*/ 4 w 25"/>
                <a:gd name="T47" fmla="*/ 5 h 11"/>
                <a:gd name="T48" fmla="*/ 3 w 25"/>
                <a:gd name="T49" fmla="*/ 6 h 11"/>
                <a:gd name="T50" fmla="*/ 2 w 25"/>
                <a:gd name="T51" fmla="*/ 7 h 11"/>
                <a:gd name="T52" fmla="*/ 0 w 25"/>
                <a:gd name="T53" fmla="*/ 8 h 11"/>
                <a:gd name="T54" fmla="*/ 1 w 25"/>
                <a:gd name="T55" fmla="*/ 8 h 11"/>
                <a:gd name="T56" fmla="*/ 2 w 25"/>
                <a:gd name="T57" fmla="*/ 8 h 11"/>
                <a:gd name="T58" fmla="*/ 3 w 25"/>
                <a:gd name="T59" fmla="*/ 8 h 11"/>
                <a:gd name="T60" fmla="*/ 4 w 25"/>
                <a:gd name="T61" fmla="*/ 8 h 11"/>
                <a:gd name="T62" fmla="*/ 5 w 25"/>
                <a:gd name="T63" fmla="*/ 9 h 11"/>
                <a:gd name="T64" fmla="*/ 7 w 25"/>
                <a:gd name="T65" fmla="*/ 10 h 11"/>
                <a:gd name="T66" fmla="*/ 8 w 25"/>
                <a:gd name="T67" fmla="*/ 11 h 11"/>
                <a:gd name="T68" fmla="*/ 11 w 25"/>
                <a:gd name="T69" fmla="*/ 11 h 11"/>
                <a:gd name="T70" fmla="*/ 14 w 25"/>
                <a:gd name="T71" fmla="*/ 10 h 11"/>
                <a:gd name="T72" fmla="*/ 16 w 25"/>
                <a:gd name="T73" fmla="*/ 9 h 11"/>
                <a:gd name="T74" fmla="*/ 16 w 25"/>
                <a:gd name="T75" fmla="*/ 8 h 11"/>
                <a:gd name="T76" fmla="*/ 16 w 25"/>
                <a:gd name="T77" fmla="*/ 7 h 11"/>
                <a:gd name="T78" fmla="*/ 17 w 25"/>
                <a:gd name="T79" fmla="*/ 8 h 11"/>
                <a:gd name="T80" fmla="*/ 18 w 25"/>
                <a:gd name="T81" fmla="*/ 8 h 11"/>
                <a:gd name="T82" fmla="*/ 17 w 25"/>
                <a:gd name="T83" fmla="*/ 9 h 11"/>
                <a:gd name="T84" fmla="*/ 20 w 25"/>
                <a:gd name="T85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5" h="11">
                  <a:moveTo>
                    <a:pt x="20" y="10"/>
                  </a:moveTo>
                  <a:lnTo>
                    <a:pt x="23" y="10"/>
                  </a:lnTo>
                  <a:lnTo>
                    <a:pt x="24" y="9"/>
                  </a:lnTo>
                  <a:lnTo>
                    <a:pt x="25" y="8"/>
                  </a:lnTo>
                  <a:lnTo>
                    <a:pt x="24" y="5"/>
                  </a:lnTo>
                  <a:lnTo>
                    <a:pt x="23" y="4"/>
                  </a:lnTo>
                  <a:lnTo>
                    <a:pt x="21" y="4"/>
                  </a:lnTo>
                  <a:lnTo>
                    <a:pt x="20" y="3"/>
                  </a:lnTo>
                  <a:lnTo>
                    <a:pt x="18" y="2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4" y="1"/>
                  </a:lnTo>
                  <a:lnTo>
                    <a:pt x="12" y="2"/>
                  </a:lnTo>
                  <a:lnTo>
                    <a:pt x="11" y="3"/>
                  </a:lnTo>
                  <a:lnTo>
                    <a:pt x="10" y="3"/>
                  </a:lnTo>
                  <a:lnTo>
                    <a:pt x="9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7" y="3"/>
                  </a:lnTo>
                  <a:lnTo>
                    <a:pt x="5" y="5"/>
                  </a:lnTo>
                  <a:lnTo>
                    <a:pt x="4" y="5"/>
                  </a:lnTo>
                  <a:lnTo>
                    <a:pt x="3" y="6"/>
                  </a:lnTo>
                  <a:lnTo>
                    <a:pt x="2" y="7"/>
                  </a:lnTo>
                  <a:lnTo>
                    <a:pt x="0" y="8"/>
                  </a:lnTo>
                  <a:lnTo>
                    <a:pt x="1" y="8"/>
                  </a:lnTo>
                  <a:lnTo>
                    <a:pt x="2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5" y="9"/>
                  </a:lnTo>
                  <a:lnTo>
                    <a:pt x="7" y="10"/>
                  </a:lnTo>
                  <a:lnTo>
                    <a:pt x="8" y="11"/>
                  </a:lnTo>
                  <a:lnTo>
                    <a:pt x="11" y="11"/>
                  </a:lnTo>
                  <a:lnTo>
                    <a:pt x="14" y="10"/>
                  </a:lnTo>
                  <a:lnTo>
                    <a:pt x="16" y="9"/>
                  </a:lnTo>
                  <a:lnTo>
                    <a:pt x="16" y="8"/>
                  </a:lnTo>
                  <a:lnTo>
                    <a:pt x="16" y="7"/>
                  </a:lnTo>
                  <a:lnTo>
                    <a:pt x="17" y="8"/>
                  </a:lnTo>
                  <a:lnTo>
                    <a:pt x="18" y="8"/>
                  </a:lnTo>
                  <a:lnTo>
                    <a:pt x="17" y="9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1984">
              <a:extLst>
                <a:ext uri="{FF2B5EF4-FFF2-40B4-BE49-F238E27FC236}">
                  <a16:creationId xmlns:a16="http://schemas.microsoft.com/office/drawing/2014/main" id="{27E194FE-768C-B4D7-F750-CEAF63245A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0738" y="1293813"/>
              <a:ext cx="34925" cy="17463"/>
            </a:xfrm>
            <a:custGeom>
              <a:avLst/>
              <a:gdLst>
                <a:gd name="T0" fmla="*/ 15 w 22"/>
                <a:gd name="T1" fmla="*/ 3 h 11"/>
                <a:gd name="T2" fmla="*/ 14 w 22"/>
                <a:gd name="T3" fmla="*/ 2 h 11"/>
                <a:gd name="T4" fmla="*/ 13 w 22"/>
                <a:gd name="T5" fmla="*/ 2 h 11"/>
                <a:gd name="T6" fmla="*/ 12 w 22"/>
                <a:gd name="T7" fmla="*/ 2 h 11"/>
                <a:gd name="T8" fmla="*/ 12 w 22"/>
                <a:gd name="T9" fmla="*/ 2 h 11"/>
                <a:gd name="T10" fmla="*/ 11 w 22"/>
                <a:gd name="T11" fmla="*/ 2 h 11"/>
                <a:gd name="T12" fmla="*/ 10 w 22"/>
                <a:gd name="T13" fmla="*/ 2 h 11"/>
                <a:gd name="T14" fmla="*/ 9 w 22"/>
                <a:gd name="T15" fmla="*/ 2 h 11"/>
                <a:gd name="T16" fmla="*/ 8 w 22"/>
                <a:gd name="T17" fmla="*/ 1 h 11"/>
                <a:gd name="T18" fmla="*/ 6 w 22"/>
                <a:gd name="T19" fmla="*/ 0 h 11"/>
                <a:gd name="T20" fmla="*/ 5 w 22"/>
                <a:gd name="T21" fmla="*/ 1 h 11"/>
                <a:gd name="T22" fmla="*/ 4 w 22"/>
                <a:gd name="T23" fmla="*/ 2 h 11"/>
                <a:gd name="T24" fmla="*/ 4 w 22"/>
                <a:gd name="T25" fmla="*/ 2 h 11"/>
                <a:gd name="T26" fmla="*/ 3 w 22"/>
                <a:gd name="T27" fmla="*/ 2 h 11"/>
                <a:gd name="T28" fmla="*/ 3 w 22"/>
                <a:gd name="T29" fmla="*/ 1 h 11"/>
                <a:gd name="T30" fmla="*/ 1 w 22"/>
                <a:gd name="T31" fmla="*/ 2 h 11"/>
                <a:gd name="T32" fmla="*/ 0 w 22"/>
                <a:gd name="T33" fmla="*/ 4 h 11"/>
                <a:gd name="T34" fmla="*/ 2 w 22"/>
                <a:gd name="T35" fmla="*/ 4 h 11"/>
                <a:gd name="T36" fmla="*/ 3 w 22"/>
                <a:gd name="T37" fmla="*/ 5 h 11"/>
                <a:gd name="T38" fmla="*/ 3 w 22"/>
                <a:gd name="T39" fmla="*/ 7 h 11"/>
                <a:gd name="T40" fmla="*/ 4 w 22"/>
                <a:gd name="T41" fmla="*/ 7 h 11"/>
                <a:gd name="T42" fmla="*/ 4 w 22"/>
                <a:gd name="T43" fmla="*/ 8 h 11"/>
                <a:gd name="T44" fmla="*/ 4 w 22"/>
                <a:gd name="T45" fmla="*/ 9 h 11"/>
                <a:gd name="T46" fmla="*/ 4 w 22"/>
                <a:gd name="T47" fmla="*/ 10 h 11"/>
                <a:gd name="T48" fmla="*/ 4 w 22"/>
                <a:gd name="T49" fmla="*/ 11 h 11"/>
                <a:gd name="T50" fmla="*/ 5 w 22"/>
                <a:gd name="T51" fmla="*/ 11 h 11"/>
                <a:gd name="T52" fmla="*/ 7 w 22"/>
                <a:gd name="T53" fmla="*/ 11 h 11"/>
                <a:gd name="T54" fmla="*/ 8 w 22"/>
                <a:gd name="T55" fmla="*/ 10 h 11"/>
                <a:gd name="T56" fmla="*/ 9 w 22"/>
                <a:gd name="T57" fmla="*/ 10 h 11"/>
                <a:gd name="T58" fmla="*/ 12 w 22"/>
                <a:gd name="T59" fmla="*/ 9 h 11"/>
                <a:gd name="T60" fmla="*/ 16 w 22"/>
                <a:gd name="T61" fmla="*/ 8 h 11"/>
                <a:gd name="T62" fmla="*/ 17 w 22"/>
                <a:gd name="T63" fmla="*/ 9 h 11"/>
                <a:gd name="T64" fmla="*/ 18 w 22"/>
                <a:gd name="T65" fmla="*/ 10 h 11"/>
                <a:gd name="T66" fmla="*/ 20 w 22"/>
                <a:gd name="T67" fmla="*/ 10 h 11"/>
                <a:gd name="T68" fmla="*/ 21 w 22"/>
                <a:gd name="T69" fmla="*/ 11 h 11"/>
                <a:gd name="T70" fmla="*/ 22 w 22"/>
                <a:gd name="T71" fmla="*/ 10 h 11"/>
                <a:gd name="T72" fmla="*/ 21 w 22"/>
                <a:gd name="T73" fmla="*/ 10 h 11"/>
                <a:gd name="T74" fmla="*/ 20 w 22"/>
                <a:gd name="T75" fmla="*/ 8 h 11"/>
                <a:gd name="T76" fmla="*/ 20 w 22"/>
                <a:gd name="T77" fmla="*/ 6 h 11"/>
                <a:gd name="T78" fmla="*/ 19 w 22"/>
                <a:gd name="T79" fmla="*/ 4 h 11"/>
                <a:gd name="T80" fmla="*/ 18 w 22"/>
                <a:gd name="T81" fmla="*/ 3 h 11"/>
                <a:gd name="T82" fmla="*/ 17 w 22"/>
                <a:gd name="T83" fmla="*/ 2 h 11"/>
                <a:gd name="T84" fmla="*/ 16 w 22"/>
                <a:gd name="T85" fmla="*/ 2 h 11"/>
                <a:gd name="T86" fmla="*/ 15 w 22"/>
                <a:gd name="T87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2" h="11">
                  <a:moveTo>
                    <a:pt x="15" y="3"/>
                  </a:moveTo>
                  <a:lnTo>
                    <a:pt x="14" y="2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10" y="2"/>
                  </a:lnTo>
                  <a:lnTo>
                    <a:pt x="9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5" y="1"/>
                  </a:lnTo>
                  <a:lnTo>
                    <a:pt x="4" y="2"/>
                  </a:lnTo>
                  <a:lnTo>
                    <a:pt x="4" y="2"/>
                  </a:lnTo>
                  <a:lnTo>
                    <a:pt x="3" y="2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2" y="4"/>
                  </a:lnTo>
                  <a:lnTo>
                    <a:pt x="3" y="5"/>
                  </a:lnTo>
                  <a:lnTo>
                    <a:pt x="3" y="7"/>
                  </a:lnTo>
                  <a:lnTo>
                    <a:pt x="4" y="7"/>
                  </a:lnTo>
                  <a:lnTo>
                    <a:pt x="4" y="8"/>
                  </a:lnTo>
                  <a:lnTo>
                    <a:pt x="4" y="9"/>
                  </a:lnTo>
                  <a:lnTo>
                    <a:pt x="4" y="10"/>
                  </a:lnTo>
                  <a:lnTo>
                    <a:pt x="4" y="11"/>
                  </a:lnTo>
                  <a:lnTo>
                    <a:pt x="5" y="11"/>
                  </a:lnTo>
                  <a:lnTo>
                    <a:pt x="7" y="11"/>
                  </a:lnTo>
                  <a:lnTo>
                    <a:pt x="8" y="10"/>
                  </a:lnTo>
                  <a:lnTo>
                    <a:pt x="9" y="10"/>
                  </a:lnTo>
                  <a:lnTo>
                    <a:pt x="12" y="9"/>
                  </a:lnTo>
                  <a:lnTo>
                    <a:pt x="16" y="8"/>
                  </a:lnTo>
                  <a:lnTo>
                    <a:pt x="17" y="9"/>
                  </a:lnTo>
                  <a:lnTo>
                    <a:pt x="18" y="10"/>
                  </a:lnTo>
                  <a:lnTo>
                    <a:pt x="20" y="10"/>
                  </a:lnTo>
                  <a:lnTo>
                    <a:pt x="21" y="11"/>
                  </a:lnTo>
                  <a:lnTo>
                    <a:pt x="22" y="10"/>
                  </a:lnTo>
                  <a:lnTo>
                    <a:pt x="21" y="10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19" y="4"/>
                  </a:lnTo>
                  <a:lnTo>
                    <a:pt x="18" y="3"/>
                  </a:lnTo>
                  <a:lnTo>
                    <a:pt x="17" y="2"/>
                  </a:lnTo>
                  <a:lnTo>
                    <a:pt x="16" y="2"/>
                  </a:lnTo>
                  <a:lnTo>
                    <a:pt x="15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2" name="Freeform 1994">
              <a:extLst>
                <a:ext uri="{FF2B5EF4-FFF2-40B4-BE49-F238E27FC236}">
                  <a16:creationId xmlns:a16="http://schemas.microsoft.com/office/drawing/2014/main" id="{BA942FF2-43B6-E386-E6D0-B2D38C3A02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8363" y="1789113"/>
              <a:ext cx="42863" cy="50800"/>
            </a:xfrm>
            <a:custGeom>
              <a:avLst/>
              <a:gdLst>
                <a:gd name="T0" fmla="*/ 3 w 27"/>
                <a:gd name="T1" fmla="*/ 28 h 32"/>
                <a:gd name="T2" fmla="*/ 4 w 27"/>
                <a:gd name="T3" fmla="*/ 32 h 32"/>
                <a:gd name="T4" fmla="*/ 5 w 27"/>
                <a:gd name="T5" fmla="*/ 31 h 32"/>
                <a:gd name="T6" fmla="*/ 8 w 27"/>
                <a:gd name="T7" fmla="*/ 29 h 32"/>
                <a:gd name="T8" fmla="*/ 12 w 27"/>
                <a:gd name="T9" fmla="*/ 25 h 32"/>
                <a:gd name="T10" fmla="*/ 12 w 27"/>
                <a:gd name="T11" fmla="*/ 24 h 32"/>
                <a:gd name="T12" fmla="*/ 11 w 27"/>
                <a:gd name="T13" fmla="*/ 21 h 32"/>
                <a:gd name="T14" fmla="*/ 11 w 27"/>
                <a:gd name="T15" fmla="*/ 20 h 32"/>
                <a:gd name="T16" fmla="*/ 13 w 27"/>
                <a:gd name="T17" fmla="*/ 17 h 32"/>
                <a:gd name="T18" fmla="*/ 21 w 27"/>
                <a:gd name="T19" fmla="*/ 8 h 32"/>
                <a:gd name="T20" fmla="*/ 22 w 27"/>
                <a:gd name="T21" fmla="*/ 7 h 32"/>
                <a:gd name="T22" fmla="*/ 25 w 27"/>
                <a:gd name="T23" fmla="*/ 6 h 32"/>
                <a:gd name="T24" fmla="*/ 27 w 27"/>
                <a:gd name="T25" fmla="*/ 4 h 32"/>
                <a:gd name="T26" fmla="*/ 24 w 27"/>
                <a:gd name="T27" fmla="*/ 2 h 32"/>
                <a:gd name="T28" fmla="*/ 21 w 27"/>
                <a:gd name="T29" fmla="*/ 0 h 32"/>
                <a:gd name="T30" fmla="*/ 21 w 27"/>
                <a:gd name="T31" fmla="*/ 0 h 32"/>
                <a:gd name="T32" fmla="*/ 19 w 27"/>
                <a:gd name="T33" fmla="*/ 4 h 32"/>
                <a:gd name="T34" fmla="*/ 13 w 27"/>
                <a:gd name="T35" fmla="*/ 10 h 32"/>
                <a:gd name="T36" fmla="*/ 11 w 27"/>
                <a:gd name="T37" fmla="*/ 13 h 32"/>
                <a:gd name="T38" fmla="*/ 7 w 27"/>
                <a:gd name="T39" fmla="*/ 15 h 32"/>
                <a:gd name="T40" fmla="*/ 5 w 27"/>
                <a:gd name="T41" fmla="*/ 18 h 32"/>
                <a:gd name="T42" fmla="*/ 4 w 27"/>
                <a:gd name="T43" fmla="*/ 21 h 32"/>
                <a:gd name="T44" fmla="*/ 2 w 27"/>
                <a:gd name="T45" fmla="*/ 23 h 32"/>
                <a:gd name="T46" fmla="*/ 0 w 27"/>
                <a:gd name="T47" fmla="*/ 23 h 32"/>
                <a:gd name="T48" fmla="*/ 2 w 27"/>
                <a:gd name="T49" fmla="*/ 27 h 32"/>
                <a:gd name="T50" fmla="*/ 3 w 27"/>
                <a:gd name="T51" fmla="*/ 2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7" h="32">
                  <a:moveTo>
                    <a:pt x="3" y="28"/>
                  </a:moveTo>
                  <a:lnTo>
                    <a:pt x="4" y="32"/>
                  </a:lnTo>
                  <a:lnTo>
                    <a:pt x="5" y="31"/>
                  </a:lnTo>
                  <a:lnTo>
                    <a:pt x="8" y="29"/>
                  </a:lnTo>
                  <a:lnTo>
                    <a:pt x="12" y="25"/>
                  </a:lnTo>
                  <a:lnTo>
                    <a:pt x="12" y="24"/>
                  </a:lnTo>
                  <a:lnTo>
                    <a:pt x="11" y="21"/>
                  </a:lnTo>
                  <a:lnTo>
                    <a:pt x="11" y="20"/>
                  </a:lnTo>
                  <a:lnTo>
                    <a:pt x="13" y="17"/>
                  </a:lnTo>
                  <a:lnTo>
                    <a:pt x="21" y="8"/>
                  </a:lnTo>
                  <a:lnTo>
                    <a:pt x="22" y="7"/>
                  </a:lnTo>
                  <a:lnTo>
                    <a:pt x="25" y="6"/>
                  </a:lnTo>
                  <a:lnTo>
                    <a:pt x="27" y="4"/>
                  </a:lnTo>
                  <a:lnTo>
                    <a:pt x="24" y="2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19" y="4"/>
                  </a:lnTo>
                  <a:lnTo>
                    <a:pt x="13" y="10"/>
                  </a:lnTo>
                  <a:lnTo>
                    <a:pt x="11" y="13"/>
                  </a:lnTo>
                  <a:lnTo>
                    <a:pt x="7" y="15"/>
                  </a:lnTo>
                  <a:lnTo>
                    <a:pt x="5" y="18"/>
                  </a:lnTo>
                  <a:lnTo>
                    <a:pt x="4" y="21"/>
                  </a:lnTo>
                  <a:lnTo>
                    <a:pt x="2" y="23"/>
                  </a:lnTo>
                  <a:lnTo>
                    <a:pt x="0" y="23"/>
                  </a:lnTo>
                  <a:lnTo>
                    <a:pt x="2" y="27"/>
                  </a:lnTo>
                  <a:lnTo>
                    <a:pt x="3" y="2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3" name="Freeform 2043">
              <a:extLst>
                <a:ext uri="{FF2B5EF4-FFF2-40B4-BE49-F238E27FC236}">
                  <a16:creationId xmlns:a16="http://schemas.microsoft.com/office/drawing/2014/main" id="{EAC32402-97F8-95CC-2114-7A71BECF96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3813" y="1184276"/>
              <a:ext cx="20638" cy="60325"/>
            </a:xfrm>
            <a:custGeom>
              <a:avLst/>
              <a:gdLst>
                <a:gd name="T0" fmla="*/ 10 w 13"/>
                <a:gd name="T1" fmla="*/ 32 h 38"/>
                <a:gd name="T2" fmla="*/ 13 w 13"/>
                <a:gd name="T3" fmla="*/ 31 h 38"/>
                <a:gd name="T4" fmla="*/ 11 w 13"/>
                <a:gd name="T5" fmla="*/ 28 h 38"/>
                <a:gd name="T6" fmla="*/ 10 w 13"/>
                <a:gd name="T7" fmla="*/ 27 h 38"/>
                <a:gd name="T8" fmla="*/ 11 w 13"/>
                <a:gd name="T9" fmla="*/ 25 h 38"/>
                <a:gd name="T10" fmla="*/ 8 w 13"/>
                <a:gd name="T11" fmla="*/ 21 h 38"/>
                <a:gd name="T12" fmla="*/ 7 w 13"/>
                <a:gd name="T13" fmla="*/ 19 h 38"/>
                <a:gd name="T14" fmla="*/ 7 w 13"/>
                <a:gd name="T15" fmla="*/ 17 h 38"/>
                <a:gd name="T16" fmla="*/ 8 w 13"/>
                <a:gd name="T17" fmla="*/ 14 h 38"/>
                <a:gd name="T18" fmla="*/ 9 w 13"/>
                <a:gd name="T19" fmla="*/ 12 h 38"/>
                <a:gd name="T20" fmla="*/ 11 w 13"/>
                <a:gd name="T21" fmla="*/ 10 h 38"/>
                <a:gd name="T22" fmla="*/ 11 w 13"/>
                <a:gd name="T23" fmla="*/ 8 h 38"/>
                <a:gd name="T24" fmla="*/ 11 w 13"/>
                <a:gd name="T25" fmla="*/ 4 h 38"/>
                <a:gd name="T26" fmla="*/ 12 w 13"/>
                <a:gd name="T27" fmla="*/ 2 h 38"/>
                <a:gd name="T28" fmla="*/ 11 w 13"/>
                <a:gd name="T29" fmla="*/ 0 h 38"/>
                <a:gd name="T30" fmla="*/ 9 w 13"/>
                <a:gd name="T31" fmla="*/ 2 h 38"/>
                <a:gd name="T32" fmla="*/ 8 w 13"/>
                <a:gd name="T33" fmla="*/ 2 h 38"/>
                <a:gd name="T34" fmla="*/ 7 w 13"/>
                <a:gd name="T35" fmla="*/ 3 h 38"/>
                <a:gd name="T36" fmla="*/ 7 w 13"/>
                <a:gd name="T37" fmla="*/ 7 h 38"/>
                <a:gd name="T38" fmla="*/ 4 w 13"/>
                <a:gd name="T39" fmla="*/ 12 h 38"/>
                <a:gd name="T40" fmla="*/ 4 w 13"/>
                <a:gd name="T41" fmla="*/ 17 h 38"/>
                <a:gd name="T42" fmla="*/ 1 w 13"/>
                <a:gd name="T43" fmla="*/ 20 h 38"/>
                <a:gd name="T44" fmla="*/ 0 w 13"/>
                <a:gd name="T45" fmla="*/ 21 h 38"/>
                <a:gd name="T46" fmla="*/ 3 w 13"/>
                <a:gd name="T47" fmla="*/ 24 h 38"/>
                <a:gd name="T48" fmla="*/ 4 w 13"/>
                <a:gd name="T49" fmla="*/ 26 h 38"/>
                <a:gd name="T50" fmla="*/ 4 w 13"/>
                <a:gd name="T51" fmla="*/ 28 h 38"/>
                <a:gd name="T52" fmla="*/ 4 w 13"/>
                <a:gd name="T53" fmla="*/ 32 h 38"/>
                <a:gd name="T54" fmla="*/ 3 w 13"/>
                <a:gd name="T55" fmla="*/ 33 h 38"/>
                <a:gd name="T56" fmla="*/ 4 w 13"/>
                <a:gd name="T57" fmla="*/ 34 h 38"/>
                <a:gd name="T58" fmla="*/ 2 w 13"/>
                <a:gd name="T59" fmla="*/ 35 h 38"/>
                <a:gd name="T60" fmla="*/ 4 w 13"/>
                <a:gd name="T61" fmla="*/ 36 h 38"/>
                <a:gd name="T62" fmla="*/ 5 w 13"/>
                <a:gd name="T63" fmla="*/ 37 h 38"/>
                <a:gd name="T64" fmla="*/ 5 w 13"/>
                <a:gd name="T65" fmla="*/ 38 h 38"/>
                <a:gd name="T66" fmla="*/ 7 w 13"/>
                <a:gd name="T67" fmla="*/ 38 h 38"/>
                <a:gd name="T68" fmla="*/ 7 w 13"/>
                <a:gd name="T69" fmla="*/ 36 h 38"/>
                <a:gd name="T70" fmla="*/ 7 w 13"/>
                <a:gd name="T71" fmla="*/ 35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" h="38">
                  <a:moveTo>
                    <a:pt x="8" y="33"/>
                  </a:moveTo>
                  <a:lnTo>
                    <a:pt x="10" y="32"/>
                  </a:lnTo>
                  <a:lnTo>
                    <a:pt x="12" y="33"/>
                  </a:lnTo>
                  <a:lnTo>
                    <a:pt x="13" y="31"/>
                  </a:lnTo>
                  <a:lnTo>
                    <a:pt x="13" y="30"/>
                  </a:lnTo>
                  <a:lnTo>
                    <a:pt x="11" y="28"/>
                  </a:lnTo>
                  <a:lnTo>
                    <a:pt x="10" y="28"/>
                  </a:lnTo>
                  <a:lnTo>
                    <a:pt x="10" y="27"/>
                  </a:lnTo>
                  <a:lnTo>
                    <a:pt x="11" y="26"/>
                  </a:lnTo>
                  <a:lnTo>
                    <a:pt x="11" y="25"/>
                  </a:lnTo>
                  <a:lnTo>
                    <a:pt x="10" y="25"/>
                  </a:lnTo>
                  <a:lnTo>
                    <a:pt x="8" y="21"/>
                  </a:lnTo>
                  <a:lnTo>
                    <a:pt x="7" y="20"/>
                  </a:lnTo>
                  <a:lnTo>
                    <a:pt x="7" y="19"/>
                  </a:lnTo>
                  <a:lnTo>
                    <a:pt x="7" y="18"/>
                  </a:lnTo>
                  <a:lnTo>
                    <a:pt x="7" y="17"/>
                  </a:lnTo>
                  <a:lnTo>
                    <a:pt x="7" y="15"/>
                  </a:lnTo>
                  <a:lnTo>
                    <a:pt x="8" y="14"/>
                  </a:lnTo>
                  <a:lnTo>
                    <a:pt x="8" y="13"/>
                  </a:lnTo>
                  <a:lnTo>
                    <a:pt x="9" y="12"/>
                  </a:lnTo>
                  <a:lnTo>
                    <a:pt x="10" y="11"/>
                  </a:lnTo>
                  <a:lnTo>
                    <a:pt x="11" y="10"/>
                  </a:lnTo>
                  <a:lnTo>
                    <a:pt x="11" y="9"/>
                  </a:lnTo>
                  <a:lnTo>
                    <a:pt x="11" y="8"/>
                  </a:lnTo>
                  <a:lnTo>
                    <a:pt x="11" y="7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2" y="2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2"/>
                  </a:lnTo>
                  <a:lnTo>
                    <a:pt x="8" y="3"/>
                  </a:lnTo>
                  <a:lnTo>
                    <a:pt x="8" y="2"/>
                  </a:lnTo>
                  <a:lnTo>
                    <a:pt x="7" y="2"/>
                  </a:lnTo>
                  <a:lnTo>
                    <a:pt x="7" y="3"/>
                  </a:lnTo>
                  <a:lnTo>
                    <a:pt x="7" y="4"/>
                  </a:lnTo>
                  <a:lnTo>
                    <a:pt x="7" y="7"/>
                  </a:lnTo>
                  <a:lnTo>
                    <a:pt x="7" y="11"/>
                  </a:lnTo>
                  <a:lnTo>
                    <a:pt x="4" y="12"/>
                  </a:lnTo>
                  <a:lnTo>
                    <a:pt x="4" y="15"/>
                  </a:lnTo>
                  <a:lnTo>
                    <a:pt x="4" y="17"/>
                  </a:lnTo>
                  <a:lnTo>
                    <a:pt x="2" y="18"/>
                  </a:lnTo>
                  <a:lnTo>
                    <a:pt x="1" y="20"/>
                  </a:lnTo>
                  <a:lnTo>
                    <a:pt x="0" y="20"/>
                  </a:lnTo>
                  <a:lnTo>
                    <a:pt x="0" y="21"/>
                  </a:lnTo>
                  <a:lnTo>
                    <a:pt x="1" y="22"/>
                  </a:lnTo>
                  <a:lnTo>
                    <a:pt x="3" y="24"/>
                  </a:lnTo>
                  <a:lnTo>
                    <a:pt x="4" y="24"/>
                  </a:lnTo>
                  <a:lnTo>
                    <a:pt x="4" y="26"/>
                  </a:lnTo>
                  <a:lnTo>
                    <a:pt x="4" y="27"/>
                  </a:lnTo>
                  <a:lnTo>
                    <a:pt x="4" y="28"/>
                  </a:lnTo>
                  <a:lnTo>
                    <a:pt x="4" y="31"/>
                  </a:lnTo>
                  <a:lnTo>
                    <a:pt x="4" y="32"/>
                  </a:lnTo>
                  <a:lnTo>
                    <a:pt x="3" y="32"/>
                  </a:lnTo>
                  <a:lnTo>
                    <a:pt x="3" y="33"/>
                  </a:lnTo>
                  <a:lnTo>
                    <a:pt x="4" y="33"/>
                  </a:lnTo>
                  <a:lnTo>
                    <a:pt x="4" y="34"/>
                  </a:lnTo>
                  <a:lnTo>
                    <a:pt x="2" y="34"/>
                  </a:lnTo>
                  <a:lnTo>
                    <a:pt x="2" y="35"/>
                  </a:lnTo>
                  <a:lnTo>
                    <a:pt x="3" y="35"/>
                  </a:lnTo>
                  <a:lnTo>
                    <a:pt x="4" y="36"/>
                  </a:lnTo>
                  <a:lnTo>
                    <a:pt x="4" y="37"/>
                  </a:lnTo>
                  <a:lnTo>
                    <a:pt x="5" y="37"/>
                  </a:lnTo>
                  <a:lnTo>
                    <a:pt x="6" y="38"/>
                  </a:lnTo>
                  <a:lnTo>
                    <a:pt x="5" y="38"/>
                  </a:lnTo>
                  <a:lnTo>
                    <a:pt x="6" y="38"/>
                  </a:lnTo>
                  <a:lnTo>
                    <a:pt x="7" y="38"/>
                  </a:lnTo>
                  <a:lnTo>
                    <a:pt x="7" y="37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7" y="35"/>
                  </a:lnTo>
                  <a:lnTo>
                    <a:pt x="8" y="3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5" name="Freeform 2044">
              <a:extLst>
                <a:ext uri="{FF2B5EF4-FFF2-40B4-BE49-F238E27FC236}">
                  <a16:creationId xmlns:a16="http://schemas.microsoft.com/office/drawing/2014/main" id="{32AFF63D-5555-C9DD-63E7-8DB228E2F5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2200" y="1089026"/>
              <a:ext cx="14288" cy="20638"/>
            </a:xfrm>
            <a:custGeom>
              <a:avLst/>
              <a:gdLst>
                <a:gd name="T0" fmla="*/ 4 w 9"/>
                <a:gd name="T1" fmla="*/ 10 h 13"/>
                <a:gd name="T2" fmla="*/ 3 w 9"/>
                <a:gd name="T3" fmla="*/ 11 h 13"/>
                <a:gd name="T4" fmla="*/ 3 w 9"/>
                <a:gd name="T5" fmla="*/ 11 h 13"/>
                <a:gd name="T6" fmla="*/ 1 w 9"/>
                <a:gd name="T7" fmla="*/ 11 h 13"/>
                <a:gd name="T8" fmla="*/ 0 w 9"/>
                <a:gd name="T9" fmla="*/ 11 h 13"/>
                <a:gd name="T10" fmla="*/ 1 w 9"/>
                <a:gd name="T11" fmla="*/ 12 h 13"/>
                <a:gd name="T12" fmla="*/ 4 w 9"/>
                <a:gd name="T13" fmla="*/ 13 h 13"/>
                <a:gd name="T14" fmla="*/ 6 w 9"/>
                <a:gd name="T15" fmla="*/ 13 h 13"/>
                <a:gd name="T16" fmla="*/ 8 w 9"/>
                <a:gd name="T17" fmla="*/ 13 h 13"/>
                <a:gd name="T18" fmla="*/ 9 w 9"/>
                <a:gd name="T19" fmla="*/ 11 h 13"/>
                <a:gd name="T20" fmla="*/ 9 w 9"/>
                <a:gd name="T21" fmla="*/ 9 h 13"/>
                <a:gd name="T22" fmla="*/ 9 w 9"/>
                <a:gd name="T23" fmla="*/ 8 h 13"/>
                <a:gd name="T24" fmla="*/ 9 w 9"/>
                <a:gd name="T25" fmla="*/ 5 h 13"/>
                <a:gd name="T26" fmla="*/ 6 w 9"/>
                <a:gd name="T27" fmla="*/ 2 h 13"/>
                <a:gd name="T28" fmla="*/ 3 w 9"/>
                <a:gd name="T29" fmla="*/ 1 h 13"/>
                <a:gd name="T30" fmla="*/ 1 w 9"/>
                <a:gd name="T31" fmla="*/ 0 h 13"/>
                <a:gd name="T32" fmla="*/ 1 w 9"/>
                <a:gd name="T33" fmla="*/ 0 h 13"/>
                <a:gd name="T34" fmla="*/ 1 w 9"/>
                <a:gd name="T35" fmla="*/ 1 h 13"/>
                <a:gd name="T36" fmla="*/ 3 w 9"/>
                <a:gd name="T37" fmla="*/ 1 h 13"/>
                <a:gd name="T38" fmla="*/ 4 w 9"/>
                <a:gd name="T39" fmla="*/ 2 h 13"/>
                <a:gd name="T40" fmla="*/ 3 w 9"/>
                <a:gd name="T41" fmla="*/ 3 h 13"/>
                <a:gd name="T42" fmla="*/ 3 w 9"/>
                <a:gd name="T43" fmla="*/ 4 h 13"/>
                <a:gd name="T44" fmla="*/ 4 w 9"/>
                <a:gd name="T45" fmla="*/ 5 h 13"/>
                <a:gd name="T46" fmla="*/ 4 w 9"/>
                <a:gd name="T47" fmla="*/ 6 h 13"/>
                <a:gd name="T48" fmla="*/ 5 w 9"/>
                <a:gd name="T49" fmla="*/ 9 h 13"/>
                <a:gd name="T50" fmla="*/ 4 w 9"/>
                <a:gd name="T51" fmla="*/ 9 h 13"/>
                <a:gd name="T52" fmla="*/ 4 w 9"/>
                <a:gd name="T53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" h="13">
                  <a:moveTo>
                    <a:pt x="4" y="10"/>
                  </a:moveTo>
                  <a:lnTo>
                    <a:pt x="3" y="11"/>
                  </a:lnTo>
                  <a:lnTo>
                    <a:pt x="3" y="11"/>
                  </a:lnTo>
                  <a:lnTo>
                    <a:pt x="1" y="11"/>
                  </a:lnTo>
                  <a:lnTo>
                    <a:pt x="0" y="11"/>
                  </a:lnTo>
                  <a:lnTo>
                    <a:pt x="1" y="12"/>
                  </a:lnTo>
                  <a:lnTo>
                    <a:pt x="4" y="13"/>
                  </a:lnTo>
                  <a:lnTo>
                    <a:pt x="6" y="13"/>
                  </a:lnTo>
                  <a:lnTo>
                    <a:pt x="8" y="13"/>
                  </a:lnTo>
                  <a:lnTo>
                    <a:pt x="9" y="11"/>
                  </a:lnTo>
                  <a:lnTo>
                    <a:pt x="9" y="9"/>
                  </a:lnTo>
                  <a:lnTo>
                    <a:pt x="9" y="8"/>
                  </a:lnTo>
                  <a:lnTo>
                    <a:pt x="9" y="5"/>
                  </a:lnTo>
                  <a:lnTo>
                    <a:pt x="6" y="2"/>
                  </a:lnTo>
                  <a:lnTo>
                    <a:pt x="3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3" y="1"/>
                  </a:lnTo>
                  <a:lnTo>
                    <a:pt x="4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4" y="5"/>
                  </a:lnTo>
                  <a:lnTo>
                    <a:pt x="4" y="6"/>
                  </a:lnTo>
                  <a:lnTo>
                    <a:pt x="5" y="9"/>
                  </a:lnTo>
                  <a:lnTo>
                    <a:pt x="4" y="9"/>
                  </a:lnTo>
                  <a:lnTo>
                    <a:pt x="4" y="1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6" name="Freeform 2069">
              <a:extLst>
                <a:ext uri="{FF2B5EF4-FFF2-40B4-BE49-F238E27FC236}">
                  <a16:creationId xmlns:a16="http://schemas.microsoft.com/office/drawing/2014/main" id="{45845D17-0D03-0D8F-2095-B8911E9F4D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6225" y="3829051"/>
              <a:ext cx="58738" cy="39688"/>
            </a:xfrm>
            <a:custGeom>
              <a:avLst/>
              <a:gdLst>
                <a:gd name="T0" fmla="*/ 37 w 37"/>
                <a:gd name="T1" fmla="*/ 24 h 25"/>
                <a:gd name="T2" fmla="*/ 36 w 37"/>
                <a:gd name="T3" fmla="*/ 20 h 25"/>
                <a:gd name="T4" fmla="*/ 35 w 37"/>
                <a:gd name="T5" fmla="*/ 19 h 25"/>
                <a:gd name="T6" fmla="*/ 32 w 37"/>
                <a:gd name="T7" fmla="*/ 18 h 25"/>
                <a:gd name="T8" fmla="*/ 30 w 37"/>
                <a:gd name="T9" fmla="*/ 17 h 25"/>
                <a:gd name="T10" fmla="*/ 30 w 37"/>
                <a:gd name="T11" fmla="*/ 17 h 25"/>
                <a:gd name="T12" fmla="*/ 29 w 37"/>
                <a:gd name="T13" fmla="*/ 16 h 25"/>
                <a:gd name="T14" fmla="*/ 27 w 37"/>
                <a:gd name="T15" fmla="*/ 16 h 25"/>
                <a:gd name="T16" fmla="*/ 24 w 37"/>
                <a:gd name="T17" fmla="*/ 16 h 25"/>
                <a:gd name="T18" fmla="*/ 23 w 37"/>
                <a:gd name="T19" fmla="*/ 17 h 25"/>
                <a:gd name="T20" fmla="*/ 24 w 37"/>
                <a:gd name="T21" fmla="*/ 17 h 25"/>
                <a:gd name="T22" fmla="*/ 23 w 37"/>
                <a:gd name="T23" fmla="*/ 21 h 25"/>
                <a:gd name="T24" fmla="*/ 18 w 37"/>
                <a:gd name="T25" fmla="*/ 19 h 25"/>
                <a:gd name="T26" fmla="*/ 16 w 37"/>
                <a:gd name="T27" fmla="*/ 17 h 25"/>
                <a:gd name="T28" fmla="*/ 16 w 37"/>
                <a:gd name="T29" fmla="*/ 16 h 25"/>
                <a:gd name="T30" fmla="*/ 16 w 37"/>
                <a:gd name="T31" fmla="*/ 9 h 25"/>
                <a:gd name="T32" fmla="*/ 16 w 37"/>
                <a:gd name="T33" fmla="*/ 7 h 25"/>
                <a:gd name="T34" fmla="*/ 15 w 37"/>
                <a:gd name="T35" fmla="*/ 7 h 25"/>
                <a:gd name="T36" fmla="*/ 15 w 37"/>
                <a:gd name="T37" fmla="*/ 9 h 25"/>
                <a:gd name="T38" fmla="*/ 14 w 37"/>
                <a:gd name="T39" fmla="*/ 9 h 25"/>
                <a:gd name="T40" fmla="*/ 13 w 37"/>
                <a:gd name="T41" fmla="*/ 8 h 25"/>
                <a:gd name="T42" fmla="*/ 14 w 37"/>
                <a:gd name="T43" fmla="*/ 5 h 25"/>
                <a:gd name="T44" fmla="*/ 12 w 37"/>
                <a:gd name="T45" fmla="*/ 3 h 25"/>
                <a:gd name="T46" fmla="*/ 7 w 37"/>
                <a:gd name="T47" fmla="*/ 1 h 25"/>
                <a:gd name="T48" fmla="*/ 2 w 37"/>
                <a:gd name="T49" fmla="*/ 0 h 25"/>
                <a:gd name="T50" fmla="*/ 4 w 37"/>
                <a:gd name="T51" fmla="*/ 1 h 25"/>
                <a:gd name="T52" fmla="*/ 7 w 37"/>
                <a:gd name="T53" fmla="*/ 2 h 25"/>
                <a:gd name="T54" fmla="*/ 8 w 37"/>
                <a:gd name="T55" fmla="*/ 4 h 25"/>
                <a:gd name="T56" fmla="*/ 7 w 37"/>
                <a:gd name="T57" fmla="*/ 5 h 25"/>
                <a:gd name="T58" fmla="*/ 4 w 37"/>
                <a:gd name="T59" fmla="*/ 6 h 25"/>
                <a:gd name="T60" fmla="*/ 4 w 37"/>
                <a:gd name="T61" fmla="*/ 8 h 25"/>
                <a:gd name="T62" fmla="*/ 5 w 37"/>
                <a:gd name="T63" fmla="*/ 10 h 25"/>
                <a:gd name="T64" fmla="*/ 3 w 37"/>
                <a:gd name="T65" fmla="*/ 9 h 25"/>
                <a:gd name="T66" fmla="*/ 1 w 37"/>
                <a:gd name="T67" fmla="*/ 9 h 25"/>
                <a:gd name="T68" fmla="*/ 0 w 37"/>
                <a:gd name="T69" fmla="*/ 11 h 25"/>
                <a:gd name="T70" fmla="*/ 2 w 37"/>
                <a:gd name="T71" fmla="*/ 13 h 25"/>
                <a:gd name="T72" fmla="*/ 7 w 37"/>
                <a:gd name="T73" fmla="*/ 13 h 25"/>
                <a:gd name="T74" fmla="*/ 10 w 37"/>
                <a:gd name="T75" fmla="*/ 17 h 25"/>
                <a:gd name="T76" fmla="*/ 8 w 37"/>
                <a:gd name="T77" fmla="*/ 19 h 25"/>
                <a:gd name="T78" fmla="*/ 7 w 37"/>
                <a:gd name="T79" fmla="*/ 18 h 25"/>
                <a:gd name="T80" fmla="*/ 5 w 37"/>
                <a:gd name="T81" fmla="*/ 17 h 25"/>
                <a:gd name="T82" fmla="*/ 3 w 37"/>
                <a:gd name="T83" fmla="*/ 17 h 25"/>
                <a:gd name="T84" fmla="*/ 3 w 37"/>
                <a:gd name="T85" fmla="*/ 17 h 25"/>
                <a:gd name="T86" fmla="*/ 3 w 37"/>
                <a:gd name="T87" fmla="*/ 16 h 25"/>
                <a:gd name="T88" fmla="*/ 1 w 37"/>
                <a:gd name="T89" fmla="*/ 16 h 25"/>
                <a:gd name="T90" fmla="*/ 4 w 37"/>
                <a:gd name="T91" fmla="*/ 22 h 25"/>
                <a:gd name="T92" fmla="*/ 7 w 37"/>
                <a:gd name="T93" fmla="*/ 22 h 25"/>
                <a:gd name="T94" fmla="*/ 10 w 37"/>
                <a:gd name="T95" fmla="*/ 24 h 25"/>
                <a:gd name="T96" fmla="*/ 14 w 37"/>
                <a:gd name="T97" fmla="*/ 24 h 25"/>
                <a:gd name="T98" fmla="*/ 15 w 37"/>
                <a:gd name="T99" fmla="*/ 22 h 25"/>
                <a:gd name="T100" fmla="*/ 16 w 37"/>
                <a:gd name="T101" fmla="*/ 23 h 25"/>
                <a:gd name="T102" fmla="*/ 17 w 37"/>
                <a:gd name="T103" fmla="*/ 24 h 25"/>
                <a:gd name="T104" fmla="*/ 22 w 37"/>
                <a:gd name="T105" fmla="*/ 23 h 25"/>
                <a:gd name="T106" fmla="*/ 25 w 37"/>
                <a:gd name="T107" fmla="*/ 24 h 25"/>
                <a:gd name="T108" fmla="*/ 29 w 37"/>
                <a:gd name="T109" fmla="*/ 24 h 25"/>
                <a:gd name="T110" fmla="*/ 33 w 37"/>
                <a:gd name="T111" fmla="*/ 24 h 25"/>
                <a:gd name="T112" fmla="*/ 35 w 37"/>
                <a:gd name="T1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" h="25">
                  <a:moveTo>
                    <a:pt x="35" y="25"/>
                  </a:moveTo>
                  <a:lnTo>
                    <a:pt x="37" y="24"/>
                  </a:lnTo>
                  <a:lnTo>
                    <a:pt x="37" y="23"/>
                  </a:lnTo>
                  <a:lnTo>
                    <a:pt x="36" y="20"/>
                  </a:lnTo>
                  <a:lnTo>
                    <a:pt x="36" y="19"/>
                  </a:lnTo>
                  <a:lnTo>
                    <a:pt x="35" y="19"/>
                  </a:lnTo>
                  <a:lnTo>
                    <a:pt x="34" y="19"/>
                  </a:lnTo>
                  <a:lnTo>
                    <a:pt x="32" y="18"/>
                  </a:lnTo>
                  <a:lnTo>
                    <a:pt x="31" y="17"/>
                  </a:lnTo>
                  <a:lnTo>
                    <a:pt x="30" y="17"/>
                  </a:lnTo>
                  <a:lnTo>
                    <a:pt x="30" y="17"/>
                  </a:lnTo>
                  <a:lnTo>
                    <a:pt x="30" y="17"/>
                  </a:lnTo>
                  <a:lnTo>
                    <a:pt x="29" y="17"/>
                  </a:lnTo>
                  <a:lnTo>
                    <a:pt x="29" y="16"/>
                  </a:lnTo>
                  <a:lnTo>
                    <a:pt x="28" y="16"/>
                  </a:lnTo>
                  <a:lnTo>
                    <a:pt x="27" y="16"/>
                  </a:lnTo>
                  <a:lnTo>
                    <a:pt x="25" y="16"/>
                  </a:lnTo>
                  <a:lnTo>
                    <a:pt x="24" y="16"/>
                  </a:lnTo>
                  <a:lnTo>
                    <a:pt x="23" y="16"/>
                  </a:lnTo>
                  <a:lnTo>
                    <a:pt x="23" y="17"/>
                  </a:lnTo>
                  <a:lnTo>
                    <a:pt x="23" y="17"/>
                  </a:lnTo>
                  <a:lnTo>
                    <a:pt x="24" y="17"/>
                  </a:lnTo>
                  <a:lnTo>
                    <a:pt x="24" y="18"/>
                  </a:lnTo>
                  <a:lnTo>
                    <a:pt x="23" y="21"/>
                  </a:lnTo>
                  <a:lnTo>
                    <a:pt x="19" y="19"/>
                  </a:lnTo>
                  <a:lnTo>
                    <a:pt x="18" y="19"/>
                  </a:lnTo>
                  <a:lnTo>
                    <a:pt x="18" y="18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6" y="16"/>
                  </a:lnTo>
                  <a:lnTo>
                    <a:pt x="15" y="15"/>
                  </a:lnTo>
                  <a:lnTo>
                    <a:pt x="16" y="9"/>
                  </a:lnTo>
                  <a:lnTo>
                    <a:pt x="16" y="8"/>
                  </a:lnTo>
                  <a:lnTo>
                    <a:pt x="16" y="7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5" y="8"/>
                  </a:lnTo>
                  <a:lnTo>
                    <a:pt x="15" y="9"/>
                  </a:lnTo>
                  <a:lnTo>
                    <a:pt x="15" y="9"/>
                  </a:lnTo>
                  <a:lnTo>
                    <a:pt x="14" y="9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4" y="7"/>
                  </a:lnTo>
                  <a:lnTo>
                    <a:pt x="14" y="5"/>
                  </a:lnTo>
                  <a:lnTo>
                    <a:pt x="13" y="3"/>
                  </a:lnTo>
                  <a:lnTo>
                    <a:pt x="12" y="3"/>
                  </a:lnTo>
                  <a:lnTo>
                    <a:pt x="10" y="2"/>
                  </a:lnTo>
                  <a:lnTo>
                    <a:pt x="7" y="1"/>
                  </a:lnTo>
                  <a:lnTo>
                    <a:pt x="5" y="1"/>
                  </a:lnTo>
                  <a:lnTo>
                    <a:pt x="2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7" y="1"/>
                  </a:lnTo>
                  <a:lnTo>
                    <a:pt x="7" y="2"/>
                  </a:lnTo>
                  <a:lnTo>
                    <a:pt x="7" y="3"/>
                  </a:lnTo>
                  <a:lnTo>
                    <a:pt x="8" y="4"/>
                  </a:lnTo>
                  <a:lnTo>
                    <a:pt x="8" y="5"/>
                  </a:lnTo>
                  <a:lnTo>
                    <a:pt x="7" y="5"/>
                  </a:lnTo>
                  <a:lnTo>
                    <a:pt x="5" y="6"/>
                  </a:lnTo>
                  <a:lnTo>
                    <a:pt x="4" y="6"/>
                  </a:lnTo>
                  <a:lnTo>
                    <a:pt x="4" y="7"/>
                  </a:lnTo>
                  <a:lnTo>
                    <a:pt x="4" y="8"/>
                  </a:lnTo>
                  <a:lnTo>
                    <a:pt x="5" y="9"/>
                  </a:lnTo>
                  <a:lnTo>
                    <a:pt x="5" y="10"/>
                  </a:lnTo>
                  <a:lnTo>
                    <a:pt x="4" y="9"/>
                  </a:lnTo>
                  <a:lnTo>
                    <a:pt x="3" y="9"/>
                  </a:lnTo>
                  <a:lnTo>
                    <a:pt x="2" y="9"/>
                  </a:lnTo>
                  <a:lnTo>
                    <a:pt x="1" y="9"/>
                  </a:lnTo>
                  <a:lnTo>
                    <a:pt x="0" y="9"/>
                  </a:lnTo>
                  <a:lnTo>
                    <a:pt x="0" y="11"/>
                  </a:lnTo>
                  <a:lnTo>
                    <a:pt x="1" y="12"/>
                  </a:lnTo>
                  <a:lnTo>
                    <a:pt x="2" y="13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4"/>
                  </a:lnTo>
                  <a:lnTo>
                    <a:pt x="10" y="17"/>
                  </a:lnTo>
                  <a:lnTo>
                    <a:pt x="12" y="17"/>
                  </a:lnTo>
                  <a:lnTo>
                    <a:pt x="8" y="19"/>
                  </a:lnTo>
                  <a:lnTo>
                    <a:pt x="7" y="19"/>
                  </a:lnTo>
                  <a:lnTo>
                    <a:pt x="7" y="18"/>
                  </a:lnTo>
                  <a:lnTo>
                    <a:pt x="6" y="18"/>
                  </a:lnTo>
                  <a:lnTo>
                    <a:pt x="5" y="17"/>
                  </a:lnTo>
                  <a:lnTo>
                    <a:pt x="4" y="17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2" y="17"/>
                  </a:lnTo>
                  <a:lnTo>
                    <a:pt x="3" y="16"/>
                  </a:lnTo>
                  <a:lnTo>
                    <a:pt x="2" y="16"/>
                  </a:lnTo>
                  <a:lnTo>
                    <a:pt x="1" y="16"/>
                  </a:lnTo>
                  <a:lnTo>
                    <a:pt x="3" y="21"/>
                  </a:lnTo>
                  <a:lnTo>
                    <a:pt x="4" y="22"/>
                  </a:lnTo>
                  <a:lnTo>
                    <a:pt x="6" y="22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10" y="24"/>
                  </a:lnTo>
                  <a:lnTo>
                    <a:pt x="12" y="24"/>
                  </a:lnTo>
                  <a:lnTo>
                    <a:pt x="14" y="24"/>
                  </a:lnTo>
                  <a:lnTo>
                    <a:pt x="15" y="23"/>
                  </a:lnTo>
                  <a:lnTo>
                    <a:pt x="15" y="22"/>
                  </a:lnTo>
                  <a:lnTo>
                    <a:pt x="15" y="23"/>
                  </a:lnTo>
                  <a:lnTo>
                    <a:pt x="16" y="23"/>
                  </a:lnTo>
                  <a:lnTo>
                    <a:pt x="16" y="24"/>
                  </a:lnTo>
                  <a:lnTo>
                    <a:pt x="17" y="24"/>
                  </a:lnTo>
                  <a:lnTo>
                    <a:pt x="18" y="24"/>
                  </a:lnTo>
                  <a:lnTo>
                    <a:pt x="22" y="23"/>
                  </a:lnTo>
                  <a:lnTo>
                    <a:pt x="23" y="23"/>
                  </a:lnTo>
                  <a:lnTo>
                    <a:pt x="25" y="24"/>
                  </a:lnTo>
                  <a:lnTo>
                    <a:pt x="27" y="25"/>
                  </a:lnTo>
                  <a:lnTo>
                    <a:pt x="29" y="24"/>
                  </a:lnTo>
                  <a:lnTo>
                    <a:pt x="32" y="24"/>
                  </a:lnTo>
                  <a:lnTo>
                    <a:pt x="33" y="24"/>
                  </a:lnTo>
                  <a:lnTo>
                    <a:pt x="33" y="24"/>
                  </a:lnTo>
                  <a:lnTo>
                    <a:pt x="35" y="2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7" name="Freeform 2103">
              <a:extLst>
                <a:ext uri="{FF2B5EF4-FFF2-40B4-BE49-F238E27FC236}">
                  <a16:creationId xmlns:a16="http://schemas.microsoft.com/office/drawing/2014/main" id="{229D28CA-7859-8917-62E8-EB35065A32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3713" y="3705226"/>
              <a:ext cx="52388" cy="38100"/>
            </a:xfrm>
            <a:custGeom>
              <a:avLst/>
              <a:gdLst>
                <a:gd name="T0" fmla="*/ 24 w 33"/>
                <a:gd name="T1" fmla="*/ 21 h 24"/>
                <a:gd name="T2" fmla="*/ 27 w 33"/>
                <a:gd name="T3" fmla="*/ 22 h 24"/>
                <a:gd name="T4" fmla="*/ 32 w 33"/>
                <a:gd name="T5" fmla="*/ 24 h 24"/>
                <a:gd name="T6" fmla="*/ 32 w 33"/>
                <a:gd name="T7" fmla="*/ 21 h 24"/>
                <a:gd name="T8" fmla="*/ 32 w 33"/>
                <a:gd name="T9" fmla="*/ 17 h 24"/>
                <a:gd name="T10" fmla="*/ 32 w 33"/>
                <a:gd name="T11" fmla="*/ 15 h 24"/>
                <a:gd name="T12" fmla="*/ 28 w 33"/>
                <a:gd name="T13" fmla="*/ 12 h 24"/>
                <a:gd name="T14" fmla="*/ 27 w 33"/>
                <a:gd name="T15" fmla="*/ 11 h 24"/>
                <a:gd name="T16" fmla="*/ 26 w 33"/>
                <a:gd name="T17" fmla="*/ 8 h 24"/>
                <a:gd name="T18" fmla="*/ 23 w 33"/>
                <a:gd name="T19" fmla="*/ 7 h 24"/>
                <a:gd name="T20" fmla="*/ 21 w 33"/>
                <a:gd name="T21" fmla="*/ 8 h 24"/>
                <a:gd name="T22" fmla="*/ 19 w 33"/>
                <a:gd name="T23" fmla="*/ 11 h 24"/>
                <a:gd name="T24" fmla="*/ 23 w 33"/>
                <a:gd name="T25" fmla="*/ 13 h 24"/>
                <a:gd name="T26" fmla="*/ 19 w 33"/>
                <a:gd name="T27" fmla="*/ 14 h 24"/>
                <a:gd name="T28" fmla="*/ 19 w 33"/>
                <a:gd name="T29" fmla="*/ 12 h 24"/>
                <a:gd name="T30" fmla="*/ 16 w 33"/>
                <a:gd name="T31" fmla="*/ 13 h 24"/>
                <a:gd name="T32" fmla="*/ 14 w 33"/>
                <a:gd name="T33" fmla="*/ 11 h 24"/>
                <a:gd name="T34" fmla="*/ 11 w 33"/>
                <a:gd name="T35" fmla="*/ 11 h 24"/>
                <a:gd name="T36" fmla="*/ 8 w 33"/>
                <a:gd name="T37" fmla="*/ 9 h 24"/>
                <a:gd name="T38" fmla="*/ 8 w 33"/>
                <a:gd name="T39" fmla="*/ 7 h 24"/>
                <a:gd name="T40" fmla="*/ 5 w 33"/>
                <a:gd name="T41" fmla="*/ 3 h 24"/>
                <a:gd name="T42" fmla="*/ 2 w 33"/>
                <a:gd name="T43" fmla="*/ 1 h 24"/>
                <a:gd name="T44" fmla="*/ 0 w 33"/>
                <a:gd name="T45" fmla="*/ 0 h 24"/>
                <a:gd name="T46" fmla="*/ 0 w 33"/>
                <a:gd name="T47" fmla="*/ 3 h 24"/>
                <a:gd name="T48" fmla="*/ 2 w 33"/>
                <a:gd name="T49" fmla="*/ 7 h 24"/>
                <a:gd name="T50" fmla="*/ 3 w 33"/>
                <a:gd name="T51" fmla="*/ 8 h 24"/>
                <a:gd name="T52" fmla="*/ 5 w 33"/>
                <a:gd name="T53" fmla="*/ 9 h 24"/>
                <a:gd name="T54" fmla="*/ 8 w 33"/>
                <a:gd name="T55" fmla="*/ 13 h 24"/>
                <a:gd name="T56" fmla="*/ 12 w 33"/>
                <a:gd name="T57" fmla="*/ 15 h 24"/>
                <a:gd name="T58" fmla="*/ 15 w 33"/>
                <a:gd name="T59" fmla="*/ 17 h 24"/>
                <a:gd name="T60" fmla="*/ 17 w 33"/>
                <a:gd name="T61" fmla="*/ 17 h 24"/>
                <a:gd name="T62" fmla="*/ 20 w 33"/>
                <a:gd name="T63" fmla="*/ 16 h 24"/>
                <a:gd name="T64" fmla="*/ 25 w 33"/>
                <a:gd name="T65" fmla="*/ 16 h 24"/>
                <a:gd name="T66" fmla="*/ 27 w 33"/>
                <a:gd name="T67" fmla="*/ 1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3" h="24">
                  <a:moveTo>
                    <a:pt x="26" y="19"/>
                  </a:moveTo>
                  <a:lnTo>
                    <a:pt x="24" y="21"/>
                  </a:lnTo>
                  <a:lnTo>
                    <a:pt x="26" y="21"/>
                  </a:lnTo>
                  <a:lnTo>
                    <a:pt x="27" y="22"/>
                  </a:lnTo>
                  <a:lnTo>
                    <a:pt x="30" y="24"/>
                  </a:lnTo>
                  <a:lnTo>
                    <a:pt x="32" y="24"/>
                  </a:lnTo>
                  <a:lnTo>
                    <a:pt x="33" y="23"/>
                  </a:lnTo>
                  <a:lnTo>
                    <a:pt x="32" y="21"/>
                  </a:lnTo>
                  <a:lnTo>
                    <a:pt x="32" y="19"/>
                  </a:lnTo>
                  <a:lnTo>
                    <a:pt x="32" y="17"/>
                  </a:lnTo>
                  <a:lnTo>
                    <a:pt x="32" y="16"/>
                  </a:lnTo>
                  <a:lnTo>
                    <a:pt x="32" y="15"/>
                  </a:lnTo>
                  <a:lnTo>
                    <a:pt x="29" y="14"/>
                  </a:lnTo>
                  <a:lnTo>
                    <a:pt x="28" y="12"/>
                  </a:lnTo>
                  <a:lnTo>
                    <a:pt x="27" y="12"/>
                  </a:lnTo>
                  <a:lnTo>
                    <a:pt x="27" y="11"/>
                  </a:lnTo>
                  <a:lnTo>
                    <a:pt x="26" y="9"/>
                  </a:lnTo>
                  <a:lnTo>
                    <a:pt x="26" y="8"/>
                  </a:lnTo>
                  <a:lnTo>
                    <a:pt x="24" y="8"/>
                  </a:lnTo>
                  <a:lnTo>
                    <a:pt x="23" y="7"/>
                  </a:lnTo>
                  <a:lnTo>
                    <a:pt x="21" y="7"/>
                  </a:lnTo>
                  <a:lnTo>
                    <a:pt x="21" y="8"/>
                  </a:lnTo>
                  <a:lnTo>
                    <a:pt x="20" y="9"/>
                  </a:lnTo>
                  <a:lnTo>
                    <a:pt x="19" y="11"/>
                  </a:lnTo>
                  <a:lnTo>
                    <a:pt x="20" y="13"/>
                  </a:lnTo>
                  <a:lnTo>
                    <a:pt x="23" y="13"/>
                  </a:lnTo>
                  <a:lnTo>
                    <a:pt x="20" y="14"/>
                  </a:lnTo>
                  <a:lnTo>
                    <a:pt x="19" y="14"/>
                  </a:lnTo>
                  <a:lnTo>
                    <a:pt x="19" y="13"/>
                  </a:lnTo>
                  <a:lnTo>
                    <a:pt x="19" y="12"/>
                  </a:lnTo>
                  <a:lnTo>
                    <a:pt x="18" y="12"/>
                  </a:lnTo>
                  <a:lnTo>
                    <a:pt x="16" y="13"/>
                  </a:lnTo>
                  <a:lnTo>
                    <a:pt x="15" y="13"/>
                  </a:lnTo>
                  <a:lnTo>
                    <a:pt x="14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0" y="10"/>
                  </a:lnTo>
                  <a:lnTo>
                    <a:pt x="8" y="9"/>
                  </a:lnTo>
                  <a:lnTo>
                    <a:pt x="8" y="8"/>
                  </a:lnTo>
                  <a:lnTo>
                    <a:pt x="8" y="7"/>
                  </a:lnTo>
                  <a:lnTo>
                    <a:pt x="7" y="5"/>
                  </a:lnTo>
                  <a:lnTo>
                    <a:pt x="5" y="3"/>
                  </a:lnTo>
                  <a:lnTo>
                    <a:pt x="3" y="2"/>
                  </a:lnTo>
                  <a:lnTo>
                    <a:pt x="2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2" y="5"/>
                  </a:lnTo>
                  <a:lnTo>
                    <a:pt x="2" y="7"/>
                  </a:lnTo>
                  <a:lnTo>
                    <a:pt x="3" y="8"/>
                  </a:lnTo>
                  <a:lnTo>
                    <a:pt x="3" y="8"/>
                  </a:lnTo>
                  <a:lnTo>
                    <a:pt x="5" y="8"/>
                  </a:lnTo>
                  <a:lnTo>
                    <a:pt x="5" y="9"/>
                  </a:lnTo>
                  <a:lnTo>
                    <a:pt x="6" y="11"/>
                  </a:lnTo>
                  <a:lnTo>
                    <a:pt x="8" y="13"/>
                  </a:lnTo>
                  <a:lnTo>
                    <a:pt x="11" y="15"/>
                  </a:lnTo>
                  <a:lnTo>
                    <a:pt x="12" y="15"/>
                  </a:lnTo>
                  <a:lnTo>
                    <a:pt x="13" y="16"/>
                  </a:lnTo>
                  <a:lnTo>
                    <a:pt x="15" y="17"/>
                  </a:lnTo>
                  <a:lnTo>
                    <a:pt x="16" y="18"/>
                  </a:lnTo>
                  <a:lnTo>
                    <a:pt x="17" y="17"/>
                  </a:lnTo>
                  <a:lnTo>
                    <a:pt x="19" y="16"/>
                  </a:lnTo>
                  <a:lnTo>
                    <a:pt x="20" y="16"/>
                  </a:lnTo>
                  <a:lnTo>
                    <a:pt x="22" y="16"/>
                  </a:lnTo>
                  <a:lnTo>
                    <a:pt x="25" y="16"/>
                  </a:lnTo>
                  <a:lnTo>
                    <a:pt x="27" y="16"/>
                  </a:lnTo>
                  <a:lnTo>
                    <a:pt x="27" y="18"/>
                  </a:lnTo>
                  <a:lnTo>
                    <a:pt x="26" y="1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8" name="Freeform 2070">
              <a:extLst>
                <a:ext uri="{FF2B5EF4-FFF2-40B4-BE49-F238E27FC236}">
                  <a16:creationId xmlns:a16="http://schemas.microsoft.com/office/drawing/2014/main" id="{54EE5247-49D3-288E-8C72-84F8A639A3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4163" y="3803651"/>
              <a:ext cx="15875" cy="14288"/>
            </a:xfrm>
            <a:custGeom>
              <a:avLst/>
              <a:gdLst>
                <a:gd name="T0" fmla="*/ 3 w 10"/>
                <a:gd name="T1" fmla="*/ 3 h 9"/>
                <a:gd name="T2" fmla="*/ 2 w 10"/>
                <a:gd name="T3" fmla="*/ 3 h 9"/>
                <a:gd name="T4" fmla="*/ 1 w 10"/>
                <a:gd name="T5" fmla="*/ 4 h 9"/>
                <a:gd name="T6" fmla="*/ 0 w 10"/>
                <a:gd name="T7" fmla="*/ 5 h 9"/>
                <a:gd name="T8" fmla="*/ 0 w 10"/>
                <a:gd name="T9" fmla="*/ 7 h 9"/>
                <a:gd name="T10" fmla="*/ 1 w 10"/>
                <a:gd name="T11" fmla="*/ 8 h 9"/>
                <a:gd name="T12" fmla="*/ 4 w 10"/>
                <a:gd name="T13" fmla="*/ 8 h 9"/>
                <a:gd name="T14" fmla="*/ 6 w 10"/>
                <a:gd name="T15" fmla="*/ 9 h 9"/>
                <a:gd name="T16" fmla="*/ 8 w 10"/>
                <a:gd name="T17" fmla="*/ 9 h 9"/>
                <a:gd name="T18" fmla="*/ 10 w 10"/>
                <a:gd name="T19" fmla="*/ 9 h 9"/>
                <a:gd name="T20" fmla="*/ 9 w 10"/>
                <a:gd name="T21" fmla="*/ 9 h 9"/>
                <a:gd name="T22" fmla="*/ 8 w 10"/>
                <a:gd name="T23" fmla="*/ 8 h 9"/>
                <a:gd name="T24" fmla="*/ 7 w 10"/>
                <a:gd name="T25" fmla="*/ 7 h 9"/>
                <a:gd name="T26" fmla="*/ 7 w 10"/>
                <a:gd name="T27" fmla="*/ 5 h 9"/>
                <a:gd name="T28" fmla="*/ 8 w 10"/>
                <a:gd name="T29" fmla="*/ 4 h 9"/>
                <a:gd name="T30" fmla="*/ 10 w 10"/>
                <a:gd name="T31" fmla="*/ 4 h 9"/>
                <a:gd name="T32" fmla="*/ 10 w 10"/>
                <a:gd name="T33" fmla="*/ 3 h 9"/>
                <a:gd name="T34" fmla="*/ 10 w 10"/>
                <a:gd name="T35" fmla="*/ 2 h 9"/>
                <a:gd name="T36" fmla="*/ 8 w 10"/>
                <a:gd name="T37" fmla="*/ 1 h 9"/>
                <a:gd name="T38" fmla="*/ 7 w 10"/>
                <a:gd name="T39" fmla="*/ 1 h 9"/>
                <a:gd name="T40" fmla="*/ 6 w 10"/>
                <a:gd name="T41" fmla="*/ 1 h 9"/>
                <a:gd name="T42" fmla="*/ 4 w 10"/>
                <a:gd name="T43" fmla="*/ 0 h 9"/>
                <a:gd name="T44" fmla="*/ 3 w 10"/>
                <a:gd name="T45" fmla="*/ 1 h 9"/>
                <a:gd name="T46" fmla="*/ 3 w 10"/>
                <a:gd name="T47" fmla="*/ 1 h 9"/>
                <a:gd name="T48" fmla="*/ 4 w 10"/>
                <a:gd name="T49" fmla="*/ 2 h 9"/>
                <a:gd name="T50" fmla="*/ 4 w 10"/>
                <a:gd name="T51" fmla="*/ 3 h 9"/>
                <a:gd name="T52" fmla="*/ 3 w 10"/>
                <a:gd name="T53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" h="9">
                  <a:moveTo>
                    <a:pt x="3" y="3"/>
                  </a:moveTo>
                  <a:lnTo>
                    <a:pt x="2" y="3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4" y="8"/>
                  </a:lnTo>
                  <a:lnTo>
                    <a:pt x="6" y="9"/>
                  </a:lnTo>
                  <a:lnTo>
                    <a:pt x="8" y="9"/>
                  </a:lnTo>
                  <a:lnTo>
                    <a:pt x="10" y="9"/>
                  </a:lnTo>
                  <a:lnTo>
                    <a:pt x="9" y="9"/>
                  </a:lnTo>
                  <a:lnTo>
                    <a:pt x="8" y="8"/>
                  </a:lnTo>
                  <a:lnTo>
                    <a:pt x="7" y="7"/>
                  </a:lnTo>
                  <a:lnTo>
                    <a:pt x="7" y="5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0" y="3"/>
                  </a:lnTo>
                  <a:lnTo>
                    <a:pt x="10" y="2"/>
                  </a:lnTo>
                  <a:lnTo>
                    <a:pt x="8" y="1"/>
                  </a:lnTo>
                  <a:lnTo>
                    <a:pt x="7" y="1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4" y="2"/>
                  </a:lnTo>
                  <a:lnTo>
                    <a:pt x="4" y="3"/>
                  </a:lnTo>
                  <a:lnTo>
                    <a:pt x="3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9" name="Freeform 2102">
              <a:extLst>
                <a:ext uri="{FF2B5EF4-FFF2-40B4-BE49-F238E27FC236}">
                  <a16:creationId xmlns:a16="http://schemas.microsoft.com/office/drawing/2014/main" id="{616AFC22-C244-284F-5FC8-17824F6EC9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3238" y="3690938"/>
              <a:ext cx="19050" cy="30163"/>
            </a:xfrm>
            <a:custGeom>
              <a:avLst/>
              <a:gdLst>
                <a:gd name="T0" fmla="*/ 5 w 12"/>
                <a:gd name="T1" fmla="*/ 6 h 19"/>
                <a:gd name="T2" fmla="*/ 5 w 12"/>
                <a:gd name="T3" fmla="*/ 8 h 19"/>
                <a:gd name="T4" fmla="*/ 4 w 12"/>
                <a:gd name="T5" fmla="*/ 9 h 19"/>
                <a:gd name="T6" fmla="*/ 3 w 12"/>
                <a:gd name="T7" fmla="*/ 9 h 19"/>
                <a:gd name="T8" fmla="*/ 1 w 12"/>
                <a:gd name="T9" fmla="*/ 9 h 19"/>
                <a:gd name="T10" fmla="*/ 0 w 12"/>
                <a:gd name="T11" fmla="*/ 9 h 19"/>
                <a:gd name="T12" fmla="*/ 0 w 12"/>
                <a:gd name="T13" fmla="*/ 10 h 19"/>
                <a:gd name="T14" fmla="*/ 2 w 12"/>
                <a:gd name="T15" fmla="*/ 13 h 19"/>
                <a:gd name="T16" fmla="*/ 4 w 12"/>
                <a:gd name="T17" fmla="*/ 16 h 19"/>
                <a:gd name="T18" fmla="*/ 5 w 12"/>
                <a:gd name="T19" fmla="*/ 17 h 19"/>
                <a:gd name="T20" fmla="*/ 6 w 12"/>
                <a:gd name="T21" fmla="*/ 17 h 19"/>
                <a:gd name="T22" fmla="*/ 8 w 12"/>
                <a:gd name="T23" fmla="*/ 18 h 19"/>
                <a:gd name="T24" fmla="*/ 10 w 12"/>
                <a:gd name="T25" fmla="*/ 18 h 19"/>
                <a:gd name="T26" fmla="*/ 12 w 12"/>
                <a:gd name="T27" fmla="*/ 19 h 19"/>
                <a:gd name="T28" fmla="*/ 12 w 12"/>
                <a:gd name="T29" fmla="*/ 18 h 19"/>
                <a:gd name="T30" fmla="*/ 12 w 12"/>
                <a:gd name="T31" fmla="*/ 17 h 19"/>
                <a:gd name="T32" fmla="*/ 10 w 12"/>
                <a:gd name="T33" fmla="*/ 17 h 19"/>
                <a:gd name="T34" fmla="*/ 9 w 12"/>
                <a:gd name="T35" fmla="*/ 16 h 19"/>
                <a:gd name="T36" fmla="*/ 8 w 12"/>
                <a:gd name="T37" fmla="*/ 16 h 19"/>
                <a:gd name="T38" fmla="*/ 7 w 12"/>
                <a:gd name="T39" fmla="*/ 14 h 19"/>
                <a:gd name="T40" fmla="*/ 8 w 12"/>
                <a:gd name="T41" fmla="*/ 13 h 19"/>
                <a:gd name="T42" fmla="*/ 11 w 12"/>
                <a:gd name="T43" fmla="*/ 13 h 19"/>
                <a:gd name="T44" fmla="*/ 10 w 12"/>
                <a:gd name="T45" fmla="*/ 11 h 19"/>
                <a:gd name="T46" fmla="*/ 8 w 12"/>
                <a:gd name="T47" fmla="*/ 10 h 19"/>
                <a:gd name="T48" fmla="*/ 8 w 12"/>
                <a:gd name="T49" fmla="*/ 9 h 19"/>
                <a:gd name="T50" fmla="*/ 8 w 12"/>
                <a:gd name="T51" fmla="*/ 7 h 19"/>
                <a:gd name="T52" fmla="*/ 8 w 12"/>
                <a:gd name="T53" fmla="*/ 5 h 19"/>
                <a:gd name="T54" fmla="*/ 8 w 12"/>
                <a:gd name="T55" fmla="*/ 3 h 19"/>
                <a:gd name="T56" fmla="*/ 6 w 12"/>
                <a:gd name="T57" fmla="*/ 2 h 19"/>
                <a:gd name="T58" fmla="*/ 5 w 12"/>
                <a:gd name="T59" fmla="*/ 1 h 19"/>
                <a:gd name="T60" fmla="*/ 2 w 12"/>
                <a:gd name="T61" fmla="*/ 1 h 19"/>
                <a:gd name="T62" fmla="*/ 2 w 12"/>
                <a:gd name="T63" fmla="*/ 0 h 19"/>
                <a:gd name="T64" fmla="*/ 1 w 12"/>
                <a:gd name="T65" fmla="*/ 0 h 19"/>
                <a:gd name="T66" fmla="*/ 0 w 12"/>
                <a:gd name="T67" fmla="*/ 1 h 19"/>
                <a:gd name="T68" fmla="*/ 1 w 12"/>
                <a:gd name="T69" fmla="*/ 1 h 19"/>
                <a:gd name="T70" fmla="*/ 2 w 12"/>
                <a:gd name="T71" fmla="*/ 2 h 19"/>
                <a:gd name="T72" fmla="*/ 4 w 12"/>
                <a:gd name="T73" fmla="*/ 2 h 19"/>
                <a:gd name="T74" fmla="*/ 5 w 12"/>
                <a:gd name="T75" fmla="*/ 2 h 19"/>
                <a:gd name="T76" fmla="*/ 5 w 12"/>
                <a:gd name="T77" fmla="*/ 2 h 19"/>
                <a:gd name="T78" fmla="*/ 6 w 12"/>
                <a:gd name="T79" fmla="*/ 2 h 19"/>
                <a:gd name="T80" fmla="*/ 7 w 12"/>
                <a:gd name="T81" fmla="*/ 4 h 19"/>
                <a:gd name="T82" fmla="*/ 6 w 12"/>
                <a:gd name="T83" fmla="*/ 6 h 19"/>
                <a:gd name="T84" fmla="*/ 5 w 12"/>
                <a:gd name="T85" fmla="*/ 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" h="19">
                  <a:moveTo>
                    <a:pt x="5" y="6"/>
                  </a:moveTo>
                  <a:lnTo>
                    <a:pt x="5" y="8"/>
                  </a:lnTo>
                  <a:lnTo>
                    <a:pt x="4" y="9"/>
                  </a:lnTo>
                  <a:lnTo>
                    <a:pt x="3" y="9"/>
                  </a:lnTo>
                  <a:lnTo>
                    <a:pt x="1" y="9"/>
                  </a:lnTo>
                  <a:lnTo>
                    <a:pt x="0" y="9"/>
                  </a:lnTo>
                  <a:lnTo>
                    <a:pt x="0" y="10"/>
                  </a:lnTo>
                  <a:lnTo>
                    <a:pt x="2" y="13"/>
                  </a:lnTo>
                  <a:lnTo>
                    <a:pt x="4" y="16"/>
                  </a:lnTo>
                  <a:lnTo>
                    <a:pt x="5" y="17"/>
                  </a:lnTo>
                  <a:lnTo>
                    <a:pt x="6" y="17"/>
                  </a:lnTo>
                  <a:lnTo>
                    <a:pt x="8" y="18"/>
                  </a:lnTo>
                  <a:lnTo>
                    <a:pt x="10" y="18"/>
                  </a:lnTo>
                  <a:lnTo>
                    <a:pt x="12" y="19"/>
                  </a:lnTo>
                  <a:lnTo>
                    <a:pt x="12" y="18"/>
                  </a:lnTo>
                  <a:lnTo>
                    <a:pt x="12" y="17"/>
                  </a:lnTo>
                  <a:lnTo>
                    <a:pt x="10" y="17"/>
                  </a:lnTo>
                  <a:lnTo>
                    <a:pt x="9" y="16"/>
                  </a:lnTo>
                  <a:lnTo>
                    <a:pt x="8" y="16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11" y="13"/>
                  </a:lnTo>
                  <a:lnTo>
                    <a:pt x="10" y="11"/>
                  </a:lnTo>
                  <a:lnTo>
                    <a:pt x="8" y="10"/>
                  </a:lnTo>
                  <a:lnTo>
                    <a:pt x="8" y="9"/>
                  </a:lnTo>
                  <a:lnTo>
                    <a:pt x="8" y="7"/>
                  </a:lnTo>
                  <a:lnTo>
                    <a:pt x="8" y="5"/>
                  </a:lnTo>
                  <a:lnTo>
                    <a:pt x="8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1" y="1"/>
                  </a:lnTo>
                  <a:lnTo>
                    <a:pt x="2" y="2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6" y="2"/>
                  </a:lnTo>
                  <a:lnTo>
                    <a:pt x="7" y="4"/>
                  </a:lnTo>
                  <a:lnTo>
                    <a:pt x="6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00" name="Freeform 2159">
              <a:extLst>
                <a:ext uri="{FF2B5EF4-FFF2-40B4-BE49-F238E27FC236}">
                  <a16:creationId xmlns:a16="http://schemas.microsoft.com/office/drawing/2014/main" id="{A5DBA14E-2B5D-5615-B3F8-786740CA08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4838" y="4054476"/>
              <a:ext cx="12700" cy="15875"/>
            </a:xfrm>
            <a:custGeom>
              <a:avLst/>
              <a:gdLst>
                <a:gd name="T0" fmla="*/ 8 w 8"/>
                <a:gd name="T1" fmla="*/ 3 h 10"/>
                <a:gd name="T2" fmla="*/ 8 w 8"/>
                <a:gd name="T3" fmla="*/ 2 h 10"/>
                <a:gd name="T4" fmla="*/ 5 w 8"/>
                <a:gd name="T5" fmla="*/ 0 h 10"/>
                <a:gd name="T6" fmla="*/ 3 w 8"/>
                <a:gd name="T7" fmla="*/ 0 h 10"/>
                <a:gd name="T8" fmla="*/ 2 w 8"/>
                <a:gd name="T9" fmla="*/ 1 h 10"/>
                <a:gd name="T10" fmla="*/ 1 w 8"/>
                <a:gd name="T11" fmla="*/ 3 h 10"/>
                <a:gd name="T12" fmla="*/ 0 w 8"/>
                <a:gd name="T13" fmla="*/ 3 h 10"/>
                <a:gd name="T14" fmla="*/ 0 w 8"/>
                <a:gd name="T15" fmla="*/ 5 h 10"/>
                <a:gd name="T16" fmla="*/ 1 w 8"/>
                <a:gd name="T17" fmla="*/ 5 h 10"/>
                <a:gd name="T18" fmla="*/ 2 w 8"/>
                <a:gd name="T19" fmla="*/ 6 h 10"/>
                <a:gd name="T20" fmla="*/ 2 w 8"/>
                <a:gd name="T21" fmla="*/ 7 h 10"/>
                <a:gd name="T22" fmla="*/ 4 w 8"/>
                <a:gd name="T23" fmla="*/ 8 h 10"/>
                <a:gd name="T24" fmla="*/ 5 w 8"/>
                <a:gd name="T25" fmla="*/ 8 h 10"/>
                <a:gd name="T26" fmla="*/ 4 w 8"/>
                <a:gd name="T27" fmla="*/ 10 h 10"/>
                <a:gd name="T28" fmla="*/ 7 w 8"/>
                <a:gd name="T29" fmla="*/ 10 h 10"/>
                <a:gd name="T30" fmla="*/ 7 w 8"/>
                <a:gd name="T31" fmla="*/ 8 h 10"/>
                <a:gd name="T32" fmla="*/ 7 w 8"/>
                <a:gd name="T33" fmla="*/ 6 h 10"/>
                <a:gd name="T34" fmla="*/ 8 w 8"/>
                <a:gd name="T35" fmla="*/ 3 h 10"/>
                <a:gd name="T36" fmla="*/ 8 w 8"/>
                <a:gd name="T37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" h="10">
                  <a:moveTo>
                    <a:pt x="8" y="3"/>
                  </a:moveTo>
                  <a:lnTo>
                    <a:pt x="8" y="2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2" y="7"/>
                  </a:lnTo>
                  <a:lnTo>
                    <a:pt x="4" y="8"/>
                  </a:lnTo>
                  <a:lnTo>
                    <a:pt x="5" y="8"/>
                  </a:lnTo>
                  <a:lnTo>
                    <a:pt x="4" y="10"/>
                  </a:lnTo>
                  <a:lnTo>
                    <a:pt x="7" y="10"/>
                  </a:lnTo>
                  <a:lnTo>
                    <a:pt x="7" y="8"/>
                  </a:lnTo>
                  <a:lnTo>
                    <a:pt x="7" y="6"/>
                  </a:lnTo>
                  <a:lnTo>
                    <a:pt x="8" y="3"/>
                  </a:lnTo>
                  <a:lnTo>
                    <a:pt x="8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01" name="Freeform 2160">
              <a:extLst>
                <a:ext uri="{FF2B5EF4-FFF2-40B4-BE49-F238E27FC236}">
                  <a16:creationId xmlns:a16="http://schemas.microsoft.com/office/drawing/2014/main" id="{4AB3BBD8-A791-37F3-398B-799DA72082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5788" y="3883026"/>
              <a:ext cx="12700" cy="22225"/>
            </a:xfrm>
            <a:custGeom>
              <a:avLst/>
              <a:gdLst>
                <a:gd name="T0" fmla="*/ 5 w 8"/>
                <a:gd name="T1" fmla="*/ 4 h 14"/>
                <a:gd name="T2" fmla="*/ 6 w 8"/>
                <a:gd name="T3" fmla="*/ 4 h 14"/>
                <a:gd name="T4" fmla="*/ 6 w 8"/>
                <a:gd name="T5" fmla="*/ 3 h 14"/>
                <a:gd name="T6" fmla="*/ 8 w 8"/>
                <a:gd name="T7" fmla="*/ 1 h 14"/>
                <a:gd name="T8" fmla="*/ 7 w 8"/>
                <a:gd name="T9" fmla="*/ 0 h 14"/>
                <a:gd name="T10" fmla="*/ 5 w 8"/>
                <a:gd name="T11" fmla="*/ 1 h 14"/>
                <a:gd name="T12" fmla="*/ 4 w 8"/>
                <a:gd name="T13" fmla="*/ 2 h 14"/>
                <a:gd name="T14" fmla="*/ 3 w 8"/>
                <a:gd name="T15" fmla="*/ 3 h 14"/>
                <a:gd name="T16" fmla="*/ 2 w 8"/>
                <a:gd name="T17" fmla="*/ 4 h 14"/>
                <a:gd name="T18" fmla="*/ 1 w 8"/>
                <a:gd name="T19" fmla="*/ 5 h 14"/>
                <a:gd name="T20" fmla="*/ 1 w 8"/>
                <a:gd name="T21" fmla="*/ 9 h 14"/>
                <a:gd name="T22" fmla="*/ 0 w 8"/>
                <a:gd name="T23" fmla="*/ 11 h 14"/>
                <a:gd name="T24" fmla="*/ 0 w 8"/>
                <a:gd name="T25" fmla="*/ 13 h 14"/>
                <a:gd name="T26" fmla="*/ 1 w 8"/>
                <a:gd name="T27" fmla="*/ 14 h 14"/>
                <a:gd name="T28" fmla="*/ 2 w 8"/>
                <a:gd name="T29" fmla="*/ 14 h 14"/>
                <a:gd name="T30" fmla="*/ 3 w 8"/>
                <a:gd name="T31" fmla="*/ 14 h 14"/>
                <a:gd name="T32" fmla="*/ 4 w 8"/>
                <a:gd name="T33" fmla="*/ 14 h 14"/>
                <a:gd name="T34" fmla="*/ 6 w 8"/>
                <a:gd name="T35" fmla="*/ 12 h 14"/>
                <a:gd name="T36" fmla="*/ 6 w 8"/>
                <a:gd name="T37" fmla="*/ 11 h 14"/>
                <a:gd name="T38" fmla="*/ 6 w 8"/>
                <a:gd name="T39" fmla="*/ 10 h 14"/>
                <a:gd name="T40" fmla="*/ 6 w 8"/>
                <a:gd name="T41" fmla="*/ 9 h 14"/>
                <a:gd name="T42" fmla="*/ 6 w 8"/>
                <a:gd name="T43" fmla="*/ 8 h 14"/>
                <a:gd name="T44" fmla="*/ 7 w 8"/>
                <a:gd name="T45" fmla="*/ 5 h 14"/>
                <a:gd name="T46" fmla="*/ 7 w 8"/>
                <a:gd name="T47" fmla="*/ 5 h 14"/>
                <a:gd name="T48" fmla="*/ 6 w 8"/>
                <a:gd name="T49" fmla="*/ 5 h 14"/>
                <a:gd name="T50" fmla="*/ 5 w 8"/>
                <a:gd name="T51" fmla="*/ 5 h 14"/>
                <a:gd name="T52" fmla="*/ 4 w 8"/>
                <a:gd name="T53" fmla="*/ 5 h 14"/>
                <a:gd name="T54" fmla="*/ 3 w 8"/>
                <a:gd name="T55" fmla="*/ 5 h 14"/>
                <a:gd name="T56" fmla="*/ 5 w 8"/>
                <a:gd name="T57" fmla="*/ 5 h 14"/>
                <a:gd name="T58" fmla="*/ 5 w 8"/>
                <a:gd name="T59" fmla="*/ 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" h="14">
                  <a:moveTo>
                    <a:pt x="5" y="4"/>
                  </a:moveTo>
                  <a:lnTo>
                    <a:pt x="6" y="4"/>
                  </a:lnTo>
                  <a:lnTo>
                    <a:pt x="6" y="3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1"/>
                  </a:lnTo>
                  <a:lnTo>
                    <a:pt x="4" y="2"/>
                  </a:lnTo>
                  <a:lnTo>
                    <a:pt x="3" y="3"/>
                  </a:lnTo>
                  <a:lnTo>
                    <a:pt x="2" y="4"/>
                  </a:lnTo>
                  <a:lnTo>
                    <a:pt x="1" y="5"/>
                  </a:lnTo>
                  <a:lnTo>
                    <a:pt x="1" y="9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2" y="14"/>
                  </a:lnTo>
                  <a:lnTo>
                    <a:pt x="3" y="14"/>
                  </a:lnTo>
                  <a:lnTo>
                    <a:pt x="4" y="14"/>
                  </a:lnTo>
                  <a:lnTo>
                    <a:pt x="6" y="12"/>
                  </a:lnTo>
                  <a:lnTo>
                    <a:pt x="6" y="11"/>
                  </a:lnTo>
                  <a:lnTo>
                    <a:pt x="6" y="10"/>
                  </a:lnTo>
                  <a:lnTo>
                    <a:pt x="6" y="9"/>
                  </a:lnTo>
                  <a:lnTo>
                    <a:pt x="6" y="8"/>
                  </a:lnTo>
                  <a:lnTo>
                    <a:pt x="7" y="5"/>
                  </a:lnTo>
                  <a:lnTo>
                    <a:pt x="7" y="5"/>
                  </a:lnTo>
                  <a:lnTo>
                    <a:pt x="6" y="5"/>
                  </a:lnTo>
                  <a:lnTo>
                    <a:pt x="5" y="5"/>
                  </a:lnTo>
                  <a:lnTo>
                    <a:pt x="4" y="5"/>
                  </a:lnTo>
                  <a:lnTo>
                    <a:pt x="3" y="5"/>
                  </a:lnTo>
                  <a:lnTo>
                    <a:pt x="5" y="5"/>
                  </a:lnTo>
                  <a:lnTo>
                    <a:pt x="5" y="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02" name="Freeform 2158">
              <a:extLst>
                <a:ext uri="{FF2B5EF4-FFF2-40B4-BE49-F238E27FC236}">
                  <a16:creationId xmlns:a16="http://schemas.microsoft.com/office/drawing/2014/main" id="{1CE0D4B6-B04A-A450-D013-98E8BDD63C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3250" y="4089401"/>
              <a:ext cx="14288" cy="12700"/>
            </a:xfrm>
            <a:custGeom>
              <a:avLst/>
              <a:gdLst>
                <a:gd name="T0" fmla="*/ 6 w 9"/>
                <a:gd name="T1" fmla="*/ 1 h 8"/>
                <a:gd name="T2" fmla="*/ 3 w 9"/>
                <a:gd name="T3" fmla="*/ 2 h 8"/>
                <a:gd name="T4" fmla="*/ 1 w 9"/>
                <a:gd name="T5" fmla="*/ 5 h 8"/>
                <a:gd name="T6" fmla="*/ 0 w 9"/>
                <a:gd name="T7" fmla="*/ 7 h 8"/>
                <a:gd name="T8" fmla="*/ 0 w 9"/>
                <a:gd name="T9" fmla="*/ 8 h 8"/>
                <a:gd name="T10" fmla="*/ 4 w 9"/>
                <a:gd name="T11" fmla="*/ 6 h 8"/>
                <a:gd name="T12" fmla="*/ 5 w 9"/>
                <a:gd name="T13" fmla="*/ 5 h 8"/>
                <a:gd name="T14" fmla="*/ 6 w 9"/>
                <a:gd name="T15" fmla="*/ 3 h 8"/>
                <a:gd name="T16" fmla="*/ 9 w 9"/>
                <a:gd name="T17" fmla="*/ 2 h 8"/>
                <a:gd name="T18" fmla="*/ 9 w 9"/>
                <a:gd name="T19" fmla="*/ 1 h 8"/>
                <a:gd name="T20" fmla="*/ 8 w 9"/>
                <a:gd name="T21" fmla="*/ 0 h 8"/>
                <a:gd name="T22" fmla="*/ 6 w 9"/>
                <a:gd name="T23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6" y="1"/>
                  </a:moveTo>
                  <a:lnTo>
                    <a:pt x="3" y="2"/>
                  </a:lnTo>
                  <a:lnTo>
                    <a:pt x="1" y="5"/>
                  </a:lnTo>
                  <a:lnTo>
                    <a:pt x="0" y="7"/>
                  </a:lnTo>
                  <a:lnTo>
                    <a:pt x="0" y="8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9" y="1"/>
                  </a:lnTo>
                  <a:lnTo>
                    <a:pt x="8" y="0"/>
                  </a:lnTo>
                  <a:lnTo>
                    <a:pt x="6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03" name="Freeform 1990">
              <a:extLst>
                <a:ext uri="{FF2B5EF4-FFF2-40B4-BE49-F238E27FC236}">
                  <a16:creationId xmlns:a16="http://schemas.microsoft.com/office/drawing/2014/main" id="{1D560085-0208-337C-A905-737898C5F5DC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1088" y="2814638"/>
              <a:ext cx="11113" cy="33338"/>
            </a:xfrm>
            <a:custGeom>
              <a:avLst/>
              <a:gdLst>
                <a:gd name="T0" fmla="*/ 7 w 7"/>
                <a:gd name="T1" fmla="*/ 1 h 21"/>
                <a:gd name="T2" fmla="*/ 7 w 7"/>
                <a:gd name="T3" fmla="*/ 2 h 21"/>
                <a:gd name="T4" fmla="*/ 7 w 7"/>
                <a:gd name="T5" fmla="*/ 3 h 21"/>
                <a:gd name="T6" fmla="*/ 7 w 7"/>
                <a:gd name="T7" fmla="*/ 4 h 21"/>
                <a:gd name="T8" fmla="*/ 6 w 7"/>
                <a:gd name="T9" fmla="*/ 4 h 21"/>
                <a:gd name="T10" fmla="*/ 5 w 7"/>
                <a:gd name="T11" fmla="*/ 4 h 21"/>
                <a:gd name="T12" fmla="*/ 4 w 7"/>
                <a:gd name="T13" fmla="*/ 5 h 21"/>
                <a:gd name="T14" fmla="*/ 2 w 7"/>
                <a:gd name="T15" fmla="*/ 8 h 21"/>
                <a:gd name="T16" fmla="*/ 1 w 7"/>
                <a:gd name="T17" fmla="*/ 8 h 21"/>
                <a:gd name="T18" fmla="*/ 1 w 7"/>
                <a:gd name="T19" fmla="*/ 9 h 21"/>
                <a:gd name="T20" fmla="*/ 1 w 7"/>
                <a:gd name="T21" fmla="*/ 12 h 21"/>
                <a:gd name="T22" fmla="*/ 0 w 7"/>
                <a:gd name="T23" fmla="*/ 13 h 21"/>
                <a:gd name="T24" fmla="*/ 0 w 7"/>
                <a:gd name="T25" fmla="*/ 15 h 21"/>
                <a:gd name="T26" fmla="*/ 0 w 7"/>
                <a:gd name="T27" fmla="*/ 15 h 21"/>
                <a:gd name="T28" fmla="*/ 1 w 7"/>
                <a:gd name="T29" fmla="*/ 15 h 21"/>
                <a:gd name="T30" fmla="*/ 2 w 7"/>
                <a:gd name="T31" fmla="*/ 14 h 21"/>
                <a:gd name="T32" fmla="*/ 3 w 7"/>
                <a:gd name="T33" fmla="*/ 13 h 21"/>
                <a:gd name="T34" fmla="*/ 3 w 7"/>
                <a:gd name="T35" fmla="*/ 15 h 21"/>
                <a:gd name="T36" fmla="*/ 3 w 7"/>
                <a:gd name="T37" fmla="*/ 16 h 21"/>
                <a:gd name="T38" fmla="*/ 3 w 7"/>
                <a:gd name="T39" fmla="*/ 18 h 21"/>
                <a:gd name="T40" fmla="*/ 4 w 7"/>
                <a:gd name="T41" fmla="*/ 20 h 21"/>
                <a:gd name="T42" fmla="*/ 4 w 7"/>
                <a:gd name="T43" fmla="*/ 20 h 21"/>
                <a:gd name="T44" fmla="*/ 5 w 7"/>
                <a:gd name="T45" fmla="*/ 21 h 21"/>
                <a:gd name="T46" fmla="*/ 6 w 7"/>
                <a:gd name="T47" fmla="*/ 21 h 21"/>
                <a:gd name="T48" fmla="*/ 7 w 7"/>
                <a:gd name="T49" fmla="*/ 21 h 21"/>
                <a:gd name="T50" fmla="*/ 7 w 7"/>
                <a:gd name="T51" fmla="*/ 21 h 21"/>
                <a:gd name="T52" fmla="*/ 7 w 7"/>
                <a:gd name="T53" fmla="*/ 0 h 21"/>
                <a:gd name="T54" fmla="*/ 7 w 7"/>
                <a:gd name="T55" fmla="*/ 0 h 21"/>
                <a:gd name="T56" fmla="*/ 7 w 7"/>
                <a:gd name="T57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" h="21">
                  <a:moveTo>
                    <a:pt x="7" y="1"/>
                  </a:moveTo>
                  <a:lnTo>
                    <a:pt x="7" y="2"/>
                  </a:lnTo>
                  <a:lnTo>
                    <a:pt x="7" y="3"/>
                  </a:lnTo>
                  <a:lnTo>
                    <a:pt x="7" y="4"/>
                  </a:lnTo>
                  <a:lnTo>
                    <a:pt x="6" y="4"/>
                  </a:lnTo>
                  <a:lnTo>
                    <a:pt x="5" y="4"/>
                  </a:lnTo>
                  <a:lnTo>
                    <a:pt x="4" y="5"/>
                  </a:lnTo>
                  <a:lnTo>
                    <a:pt x="2" y="8"/>
                  </a:lnTo>
                  <a:lnTo>
                    <a:pt x="1" y="8"/>
                  </a:lnTo>
                  <a:lnTo>
                    <a:pt x="1" y="9"/>
                  </a:lnTo>
                  <a:lnTo>
                    <a:pt x="1" y="12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15"/>
                  </a:lnTo>
                  <a:lnTo>
                    <a:pt x="2" y="14"/>
                  </a:lnTo>
                  <a:lnTo>
                    <a:pt x="3" y="13"/>
                  </a:lnTo>
                  <a:lnTo>
                    <a:pt x="3" y="15"/>
                  </a:lnTo>
                  <a:lnTo>
                    <a:pt x="3" y="16"/>
                  </a:lnTo>
                  <a:lnTo>
                    <a:pt x="3" y="1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5" y="21"/>
                  </a:lnTo>
                  <a:lnTo>
                    <a:pt x="6" y="21"/>
                  </a:lnTo>
                  <a:lnTo>
                    <a:pt x="7" y="21"/>
                  </a:lnTo>
                  <a:lnTo>
                    <a:pt x="7" y="21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04" name="Freeform 2107">
              <a:extLst>
                <a:ext uri="{FF2B5EF4-FFF2-40B4-BE49-F238E27FC236}">
                  <a16:creationId xmlns:a16="http://schemas.microsoft.com/office/drawing/2014/main" id="{DCE39D7F-7FBE-3AF7-C512-A931F8E869F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7425" y="2797176"/>
              <a:ext cx="12700" cy="7938"/>
            </a:xfrm>
            <a:custGeom>
              <a:avLst/>
              <a:gdLst>
                <a:gd name="T0" fmla="*/ 1 w 8"/>
                <a:gd name="T1" fmla="*/ 2 h 5"/>
                <a:gd name="T2" fmla="*/ 0 w 8"/>
                <a:gd name="T3" fmla="*/ 0 h 5"/>
                <a:gd name="T4" fmla="*/ 0 w 8"/>
                <a:gd name="T5" fmla="*/ 2 h 5"/>
                <a:gd name="T6" fmla="*/ 1 w 8"/>
                <a:gd name="T7" fmla="*/ 3 h 5"/>
                <a:gd name="T8" fmla="*/ 1 w 8"/>
                <a:gd name="T9" fmla="*/ 4 h 5"/>
                <a:gd name="T10" fmla="*/ 3 w 8"/>
                <a:gd name="T11" fmla="*/ 5 h 5"/>
                <a:gd name="T12" fmla="*/ 4 w 8"/>
                <a:gd name="T13" fmla="*/ 5 h 5"/>
                <a:gd name="T14" fmla="*/ 6 w 8"/>
                <a:gd name="T15" fmla="*/ 5 h 5"/>
                <a:gd name="T16" fmla="*/ 6 w 8"/>
                <a:gd name="T17" fmla="*/ 4 h 5"/>
                <a:gd name="T18" fmla="*/ 7 w 8"/>
                <a:gd name="T19" fmla="*/ 3 h 5"/>
                <a:gd name="T20" fmla="*/ 8 w 8"/>
                <a:gd name="T21" fmla="*/ 2 h 5"/>
                <a:gd name="T22" fmla="*/ 6 w 8"/>
                <a:gd name="T23" fmla="*/ 0 h 5"/>
                <a:gd name="T24" fmla="*/ 3 w 8"/>
                <a:gd name="T25" fmla="*/ 2 h 5"/>
                <a:gd name="T26" fmla="*/ 1 w 8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" h="5">
                  <a:moveTo>
                    <a:pt x="1" y="2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3" y="5"/>
                  </a:lnTo>
                  <a:lnTo>
                    <a:pt x="4" y="5"/>
                  </a:lnTo>
                  <a:lnTo>
                    <a:pt x="6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8" y="2"/>
                  </a:lnTo>
                  <a:lnTo>
                    <a:pt x="6" y="0"/>
                  </a:lnTo>
                  <a:lnTo>
                    <a:pt x="3" y="2"/>
                  </a:lnTo>
                  <a:lnTo>
                    <a:pt x="1" y="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05" name="Freeform 2075">
              <a:extLst>
                <a:ext uri="{FF2B5EF4-FFF2-40B4-BE49-F238E27FC236}">
                  <a16:creationId xmlns:a16="http://schemas.microsoft.com/office/drawing/2014/main" id="{EC47FC1B-4D8F-4B2F-0125-E347CBAF0B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3575" y="2470151"/>
              <a:ext cx="15875" cy="9525"/>
            </a:xfrm>
            <a:custGeom>
              <a:avLst/>
              <a:gdLst>
                <a:gd name="T0" fmla="*/ 9 w 10"/>
                <a:gd name="T1" fmla="*/ 6 h 6"/>
                <a:gd name="T2" fmla="*/ 9 w 10"/>
                <a:gd name="T3" fmla="*/ 6 h 6"/>
                <a:gd name="T4" fmla="*/ 10 w 10"/>
                <a:gd name="T5" fmla="*/ 5 h 6"/>
                <a:gd name="T6" fmla="*/ 10 w 10"/>
                <a:gd name="T7" fmla="*/ 4 h 6"/>
                <a:gd name="T8" fmla="*/ 10 w 10"/>
                <a:gd name="T9" fmla="*/ 3 h 6"/>
                <a:gd name="T10" fmla="*/ 9 w 10"/>
                <a:gd name="T11" fmla="*/ 3 h 6"/>
                <a:gd name="T12" fmla="*/ 9 w 10"/>
                <a:gd name="T13" fmla="*/ 3 h 6"/>
                <a:gd name="T14" fmla="*/ 9 w 10"/>
                <a:gd name="T15" fmla="*/ 2 h 6"/>
                <a:gd name="T16" fmla="*/ 9 w 10"/>
                <a:gd name="T17" fmla="*/ 2 h 6"/>
                <a:gd name="T18" fmla="*/ 9 w 10"/>
                <a:gd name="T19" fmla="*/ 1 h 6"/>
                <a:gd name="T20" fmla="*/ 8 w 10"/>
                <a:gd name="T21" fmla="*/ 1 h 6"/>
                <a:gd name="T22" fmla="*/ 5 w 10"/>
                <a:gd name="T23" fmla="*/ 0 h 6"/>
                <a:gd name="T24" fmla="*/ 3 w 10"/>
                <a:gd name="T25" fmla="*/ 0 h 6"/>
                <a:gd name="T26" fmla="*/ 2 w 10"/>
                <a:gd name="T27" fmla="*/ 0 h 6"/>
                <a:gd name="T28" fmla="*/ 1 w 10"/>
                <a:gd name="T29" fmla="*/ 0 h 6"/>
                <a:gd name="T30" fmla="*/ 0 w 10"/>
                <a:gd name="T31" fmla="*/ 1 h 6"/>
                <a:gd name="T32" fmla="*/ 0 w 10"/>
                <a:gd name="T33" fmla="*/ 2 h 6"/>
                <a:gd name="T34" fmla="*/ 1 w 10"/>
                <a:gd name="T35" fmla="*/ 5 h 6"/>
                <a:gd name="T36" fmla="*/ 2 w 10"/>
                <a:gd name="T37" fmla="*/ 6 h 6"/>
                <a:gd name="T38" fmla="*/ 3 w 10"/>
                <a:gd name="T39" fmla="*/ 6 h 6"/>
                <a:gd name="T40" fmla="*/ 9 w 10"/>
                <a:gd name="T41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" h="6">
                  <a:moveTo>
                    <a:pt x="9" y="6"/>
                  </a:moveTo>
                  <a:lnTo>
                    <a:pt x="9" y="6"/>
                  </a:lnTo>
                  <a:lnTo>
                    <a:pt x="10" y="5"/>
                  </a:lnTo>
                  <a:lnTo>
                    <a:pt x="10" y="4"/>
                  </a:lnTo>
                  <a:lnTo>
                    <a:pt x="10" y="3"/>
                  </a:lnTo>
                  <a:lnTo>
                    <a:pt x="9" y="3"/>
                  </a:lnTo>
                  <a:lnTo>
                    <a:pt x="9" y="3"/>
                  </a:lnTo>
                  <a:lnTo>
                    <a:pt x="9" y="2"/>
                  </a:lnTo>
                  <a:lnTo>
                    <a:pt x="9" y="2"/>
                  </a:lnTo>
                  <a:lnTo>
                    <a:pt x="9" y="1"/>
                  </a:lnTo>
                  <a:lnTo>
                    <a:pt x="8" y="1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9" y="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06" name="Freeform 2083">
              <a:extLst>
                <a:ext uri="{FF2B5EF4-FFF2-40B4-BE49-F238E27FC236}">
                  <a16:creationId xmlns:a16="http://schemas.microsoft.com/office/drawing/2014/main" id="{96FABCED-77D1-7548-E15C-EA6C9511D1B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3088" y="2432051"/>
              <a:ext cx="26988" cy="7938"/>
            </a:xfrm>
            <a:custGeom>
              <a:avLst/>
              <a:gdLst>
                <a:gd name="T0" fmla="*/ 4 w 17"/>
                <a:gd name="T1" fmla="*/ 3 h 5"/>
                <a:gd name="T2" fmla="*/ 5 w 17"/>
                <a:gd name="T3" fmla="*/ 4 h 5"/>
                <a:gd name="T4" fmla="*/ 10 w 17"/>
                <a:gd name="T5" fmla="*/ 5 h 5"/>
                <a:gd name="T6" fmla="*/ 11 w 17"/>
                <a:gd name="T7" fmla="*/ 5 h 5"/>
                <a:gd name="T8" fmla="*/ 12 w 17"/>
                <a:gd name="T9" fmla="*/ 4 h 5"/>
                <a:gd name="T10" fmla="*/ 13 w 17"/>
                <a:gd name="T11" fmla="*/ 3 h 5"/>
                <a:gd name="T12" fmla="*/ 17 w 17"/>
                <a:gd name="T13" fmla="*/ 4 h 5"/>
                <a:gd name="T14" fmla="*/ 17 w 17"/>
                <a:gd name="T15" fmla="*/ 3 h 5"/>
                <a:gd name="T16" fmla="*/ 17 w 17"/>
                <a:gd name="T17" fmla="*/ 3 h 5"/>
                <a:gd name="T18" fmla="*/ 16 w 17"/>
                <a:gd name="T19" fmla="*/ 2 h 5"/>
                <a:gd name="T20" fmla="*/ 14 w 17"/>
                <a:gd name="T21" fmla="*/ 2 h 5"/>
                <a:gd name="T22" fmla="*/ 8 w 17"/>
                <a:gd name="T23" fmla="*/ 1 h 5"/>
                <a:gd name="T24" fmla="*/ 2 w 17"/>
                <a:gd name="T25" fmla="*/ 0 h 5"/>
                <a:gd name="T26" fmla="*/ 1 w 17"/>
                <a:gd name="T27" fmla="*/ 0 h 5"/>
                <a:gd name="T28" fmla="*/ 0 w 17"/>
                <a:gd name="T29" fmla="*/ 0 h 5"/>
                <a:gd name="T30" fmla="*/ 0 w 17"/>
                <a:gd name="T31" fmla="*/ 1 h 5"/>
                <a:gd name="T32" fmla="*/ 3 w 17"/>
                <a:gd name="T33" fmla="*/ 2 h 5"/>
                <a:gd name="T34" fmla="*/ 4 w 17"/>
                <a:gd name="T3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" h="5">
                  <a:moveTo>
                    <a:pt x="4" y="3"/>
                  </a:moveTo>
                  <a:lnTo>
                    <a:pt x="5" y="4"/>
                  </a:lnTo>
                  <a:lnTo>
                    <a:pt x="10" y="5"/>
                  </a:lnTo>
                  <a:lnTo>
                    <a:pt x="11" y="5"/>
                  </a:lnTo>
                  <a:lnTo>
                    <a:pt x="12" y="4"/>
                  </a:lnTo>
                  <a:lnTo>
                    <a:pt x="13" y="3"/>
                  </a:lnTo>
                  <a:lnTo>
                    <a:pt x="17" y="4"/>
                  </a:lnTo>
                  <a:lnTo>
                    <a:pt x="17" y="3"/>
                  </a:lnTo>
                  <a:lnTo>
                    <a:pt x="17" y="3"/>
                  </a:lnTo>
                  <a:lnTo>
                    <a:pt x="16" y="2"/>
                  </a:lnTo>
                  <a:lnTo>
                    <a:pt x="14" y="2"/>
                  </a:lnTo>
                  <a:lnTo>
                    <a:pt x="8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3" y="2"/>
                  </a:lnTo>
                  <a:lnTo>
                    <a:pt x="4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07" name="Freeform 2074">
              <a:extLst>
                <a:ext uri="{FF2B5EF4-FFF2-40B4-BE49-F238E27FC236}">
                  <a16:creationId xmlns:a16="http://schemas.microsoft.com/office/drawing/2014/main" id="{B7BCBDD2-5966-28DE-F416-363278A4176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9325" y="2427288"/>
              <a:ext cx="9525" cy="7938"/>
            </a:xfrm>
            <a:custGeom>
              <a:avLst/>
              <a:gdLst>
                <a:gd name="T0" fmla="*/ 1 w 6"/>
                <a:gd name="T1" fmla="*/ 1 h 5"/>
                <a:gd name="T2" fmla="*/ 0 w 6"/>
                <a:gd name="T3" fmla="*/ 3 h 5"/>
                <a:gd name="T4" fmla="*/ 0 w 6"/>
                <a:gd name="T5" fmla="*/ 4 h 5"/>
                <a:gd name="T6" fmla="*/ 1 w 6"/>
                <a:gd name="T7" fmla="*/ 5 h 5"/>
                <a:gd name="T8" fmla="*/ 4 w 6"/>
                <a:gd name="T9" fmla="*/ 4 h 5"/>
                <a:gd name="T10" fmla="*/ 6 w 6"/>
                <a:gd name="T11" fmla="*/ 3 h 5"/>
                <a:gd name="T12" fmla="*/ 6 w 6"/>
                <a:gd name="T13" fmla="*/ 0 h 5"/>
                <a:gd name="T14" fmla="*/ 3 w 6"/>
                <a:gd name="T15" fmla="*/ 0 h 5"/>
                <a:gd name="T16" fmla="*/ 1 w 6"/>
                <a:gd name="T17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5">
                  <a:moveTo>
                    <a:pt x="1" y="1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4" y="4"/>
                  </a:lnTo>
                  <a:lnTo>
                    <a:pt x="6" y="3"/>
                  </a:lnTo>
                  <a:lnTo>
                    <a:pt x="6" y="0"/>
                  </a:lnTo>
                  <a:lnTo>
                    <a:pt x="3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08" name="Freeform 2076">
              <a:extLst>
                <a:ext uri="{FF2B5EF4-FFF2-40B4-BE49-F238E27FC236}">
                  <a16:creationId xmlns:a16="http://schemas.microsoft.com/office/drawing/2014/main" id="{E297DC22-9569-070C-0718-7DEE50354405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3613" y="2398713"/>
              <a:ext cx="7938" cy="7938"/>
            </a:xfrm>
            <a:custGeom>
              <a:avLst/>
              <a:gdLst>
                <a:gd name="T0" fmla="*/ 2 w 5"/>
                <a:gd name="T1" fmla="*/ 0 h 5"/>
                <a:gd name="T2" fmla="*/ 0 w 5"/>
                <a:gd name="T3" fmla="*/ 0 h 5"/>
                <a:gd name="T4" fmla="*/ 0 w 5"/>
                <a:gd name="T5" fmla="*/ 1 h 5"/>
                <a:gd name="T6" fmla="*/ 0 w 5"/>
                <a:gd name="T7" fmla="*/ 4 h 5"/>
                <a:gd name="T8" fmla="*/ 1 w 5"/>
                <a:gd name="T9" fmla="*/ 5 h 5"/>
                <a:gd name="T10" fmla="*/ 3 w 5"/>
                <a:gd name="T11" fmla="*/ 5 h 5"/>
                <a:gd name="T12" fmla="*/ 3 w 5"/>
                <a:gd name="T13" fmla="*/ 4 h 5"/>
                <a:gd name="T14" fmla="*/ 4 w 5"/>
                <a:gd name="T15" fmla="*/ 4 h 5"/>
                <a:gd name="T16" fmla="*/ 5 w 5"/>
                <a:gd name="T17" fmla="*/ 3 h 5"/>
                <a:gd name="T18" fmla="*/ 5 w 5"/>
                <a:gd name="T19" fmla="*/ 2 h 5"/>
                <a:gd name="T20" fmla="*/ 5 w 5"/>
                <a:gd name="T21" fmla="*/ 0 h 5"/>
                <a:gd name="T22" fmla="*/ 4 w 5"/>
                <a:gd name="T23" fmla="*/ 0 h 5"/>
                <a:gd name="T24" fmla="*/ 3 w 5"/>
                <a:gd name="T25" fmla="*/ 0 h 5"/>
                <a:gd name="T26" fmla="*/ 2 w 5"/>
                <a:gd name="T2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" h="5">
                  <a:moveTo>
                    <a:pt x="2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4"/>
                  </a:lnTo>
                  <a:lnTo>
                    <a:pt x="1" y="5"/>
                  </a:lnTo>
                  <a:lnTo>
                    <a:pt x="3" y="5"/>
                  </a:lnTo>
                  <a:lnTo>
                    <a:pt x="3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09" name="Freeform 2104">
              <a:extLst>
                <a:ext uri="{FF2B5EF4-FFF2-40B4-BE49-F238E27FC236}">
                  <a16:creationId xmlns:a16="http://schemas.microsoft.com/office/drawing/2014/main" id="{A5A978D2-A529-EF84-9187-11CACD4EE6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938" y="2363788"/>
              <a:ext cx="26988" cy="9525"/>
            </a:xfrm>
            <a:custGeom>
              <a:avLst/>
              <a:gdLst>
                <a:gd name="T0" fmla="*/ 9 w 17"/>
                <a:gd name="T1" fmla="*/ 5 h 6"/>
                <a:gd name="T2" fmla="*/ 11 w 17"/>
                <a:gd name="T3" fmla="*/ 4 h 6"/>
                <a:gd name="T4" fmla="*/ 12 w 17"/>
                <a:gd name="T5" fmla="*/ 3 h 6"/>
                <a:gd name="T6" fmla="*/ 13 w 17"/>
                <a:gd name="T7" fmla="*/ 3 h 6"/>
                <a:gd name="T8" fmla="*/ 14 w 17"/>
                <a:gd name="T9" fmla="*/ 3 h 6"/>
                <a:gd name="T10" fmla="*/ 15 w 17"/>
                <a:gd name="T11" fmla="*/ 4 h 6"/>
                <a:gd name="T12" fmla="*/ 16 w 17"/>
                <a:gd name="T13" fmla="*/ 4 h 6"/>
                <a:gd name="T14" fmla="*/ 17 w 17"/>
                <a:gd name="T15" fmla="*/ 4 h 6"/>
                <a:gd name="T16" fmla="*/ 14 w 17"/>
                <a:gd name="T17" fmla="*/ 2 h 6"/>
                <a:gd name="T18" fmla="*/ 10 w 17"/>
                <a:gd name="T19" fmla="*/ 1 h 6"/>
                <a:gd name="T20" fmla="*/ 8 w 17"/>
                <a:gd name="T21" fmla="*/ 0 h 6"/>
                <a:gd name="T22" fmla="*/ 7 w 17"/>
                <a:gd name="T23" fmla="*/ 0 h 6"/>
                <a:gd name="T24" fmla="*/ 7 w 17"/>
                <a:gd name="T25" fmla="*/ 0 h 6"/>
                <a:gd name="T26" fmla="*/ 6 w 17"/>
                <a:gd name="T27" fmla="*/ 0 h 6"/>
                <a:gd name="T28" fmla="*/ 4 w 17"/>
                <a:gd name="T29" fmla="*/ 0 h 6"/>
                <a:gd name="T30" fmla="*/ 1 w 17"/>
                <a:gd name="T31" fmla="*/ 1 h 6"/>
                <a:gd name="T32" fmla="*/ 0 w 17"/>
                <a:gd name="T33" fmla="*/ 4 h 6"/>
                <a:gd name="T34" fmla="*/ 0 w 17"/>
                <a:gd name="T35" fmla="*/ 5 h 6"/>
                <a:gd name="T36" fmla="*/ 1 w 17"/>
                <a:gd name="T37" fmla="*/ 3 h 6"/>
                <a:gd name="T38" fmla="*/ 3 w 17"/>
                <a:gd name="T39" fmla="*/ 2 h 6"/>
                <a:gd name="T40" fmla="*/ 4 w 17"/>
                <a:gd name="T41" fmla="*/ 2 h 6"/>
                <a:gd name="T42" fmla="*/ 4 w 17"/>
                <a:gd name="T43" fmla="*/ 1 h 6"/>
                <a:gd name="T44" fmla="*/ 5 w 17"/>
                <a:gd name="T45" fmla="*/ 1 h 6"/>
                <a:gd name="T46" fmla="*/ 6 w 17"/>
                <a:gd name="T47" fmla="*/ 1 h 6"/>
                <a:gd name="T48" fmla="*/ 7 w 17"/>
                <a:gd name="T49" fmla="*/ 1 h 6"/>
                <a:gd name="T50" fmla="*/ 7 w 17"/>
                <a:gd name="T51" fmla="*/ 2 h 6"/>
                <a:gd name="T52" fmla="*/ 7 w 17"/>
                <a:gd name="T53" fmla="*/ 3 h 6"/>
                <a:gd name="T54" fmla="*/ 7 w 17"/>
                <a:gd name="T55" fmla="*/ 4 h 6"/>
                <a:gd name="T56" fmla="*/ 7 w 17"/>
                <a:gd name="T57" fmla="*/ 5 h 6"/>
                <a:gd name="T58" fmla="*/ 7 w 17"/>
                <a:gd name="T59" fmla="*/ 5 h 6"/>
                <a:gd name="T60" fmla="*/ 8 w 17"/>
                <a:gd name="T61" fmla="*/ 5 h 6"/>
                <a:gd name="T62" fmla="*/ 8 w 17"/>
                <a:gd name="T63" fmla="*/ 6 h 6"/>
                <a:gd name="T64" fmla="*/ 9 w 17"/>
                <a:gd name="T65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" h="6">
                  <a:moveTo>
                    <a:pt x="9" y="5"/>
                  </a:moveTo>
                  <a:lnTo>
                    <a:pt x="11" y="4"/>
                  </a:lnTo>
                  <a:lnTo>
                    <a:pt x="12" y="3"/>
                  </a:lnTo>
                  <a:lnTo>
                    <a:pt x="13" y="3"/>
                  </a:lnTo>
                  <a:lnTo>
                    <a:pt x="14" y="3"/>
                  </a:lnTo>
                  <a:lnTo>
                    <a:pt x="15" y="4"/>
                  </a:lnTo>
                  <a:lnTo>
                    <a:pt x="16" y="4"/>
                  </a:lnTo>
                  <a:lnTo>
                    <a:pt x="17" y="4"/>
                  </a:lnTo>
                  <a:lnTo>
                    <a:pt x="14" y="2"/>
                  </a:lnTo>
                  <a:lnTo>
                    <a:pt x="10" y="1"/>
                  </a:lnTo>
                  <a:lnTo>
                    <a:pt x="8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3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1"/>
                  </a:lnTo>
                  <a:lnTo>
                    <a:pt x="5" y="1"/>
                  </a:lnTo>
                  <a:lnTo>
                    <a:pt x="6" y="1"/>
                  </a:lnTo>
                  <a:lnTo>
                    <a:pt x="7" y="1"/>
                  </a:lnTo>
                  <a:lnTo>
                    <a:pt x="7" y="2"/>
                  </a:lnTo>
                  <a:lnTo>
                    <a:pt x="7" y="3"/>
                  </a:lnTo>
                  <a:lnTo>
                    <a:pt x="7" y="4"/>
                  </a:lnTo>
                  <a:lnTo>
                    <a:pt x="7" y="5"/>
                  </a:lnTo>
                  <a:lnTo>
                    <a:pt x="7" y="5"/>
                  </a:lnTo>
                  <a:lnTo>
                    <a:pt x="8" y="5"/>
                  </a:lnTo>
                  <a:lnTo>
                    <a:pt x="8" y="6"/>
                  </a:lnTo>
                  <a:lnTo>
                    <a:pt x="9" y="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0" name="Freeform 2110">
              <a:extLst>
                <a:ext uri="{FF2B5EF4-FFF2-40B4-BE49-F238E27FC236}">
                  <a16:creationId xmlns:a16="http://schemas.microsoft.com/office/drawing/2014/main" id="{C6A418F8-C1CD-56D7-618C-38F8BFED069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5238" y="2079626"/>
              <a:ext cx="14288" cy="12700"/>
            </a:xfrm>
            <a:custGeom>
              <a:avLst/>
              <a:gdLst>
                <a:gd name="T0" fmla="*/ 3 w 9"/>
                <a:gd name="T1" fmla="*/ 5 h 8"/>
                <a:gd name="T2" fmla="*/ 5 w 9"/>
                <a:gd name="T3" fmla="*/ 5 h 8"/>
                <a:gd name="T4" fmla="*/ 7 w 9"/>
                <a:gd name="T5" fmla="*/ 6 h 8"/>
                <a:gd name="T6" fmla="*/ 8 w 9"/>
                <a:gd name="T7" fmla="*/ 7 h 8"/>
                <a:gd name="T8" fmla="*/ 9 w 9"/>
                <a:gd name="T9" fmla="*/ 7 h 8"/>
                <a:gd name="T10" fmla="*/ 9 w 9"/>
                <a:gd name="T11" fmla="*/ 8 h 8"/>
                <a:gd name="T12" fmla="*/ 9 w 9"/>
                <a:gd name="T13" fmla="*/ 7 h 8"/>
                <a:gd name="T14" fmla="*/ 9 w 9"/>
                <a:gd name="T15" fmla="*/ 5 h 8"/>
                <a:gd name="T16" fmla="*/ 9 w 9"/>
                <a:gd name="T17" fmla="*/ 4 h 8"/>
                <a:gd name="T18" fmla="*/ 8 w 9"/>
                <a:gd name="T19" fmla="*/ 3 h 8"/>
                <a:gd name="T20" fmla="*/ 7 w 9"/>
                <a:gd name="T21" fmla="*/ 2 h 8"/>
                <a:gd name="T22" fmla="*/ 6 w 9"/>
                <a:gd name="T23" fmla="*/ 2 h 8"/>
                <a:gd name="T24" fmla="*/ 5 w 9"/>
                <a:gd name="T25" fmla="*/ 1 h 8"/>
                <a:gd name="T26" fmla="*/ 1 w 9"/>
                <a:gd name="T27" fmla="*/ 0 h 8"/>
                <a:gd name="T28" fmla="*/ 1 w 9"/>
                <a:gd name="T29" fmla="*/ 0 h 8"/>
                <a:gd name="T30" fmla="*/ 0 w 9"/>
                <a:gd name="T31" fmla="*/ 2 h 8"/>
                <a:gd name="T32" fmla="*/ 0 w 9"/>
                <a:gd name="T33" fmla="*/ 4 h 8"/>
                <a:gd name="T34" fmla="*/ 1 w 9"/>
                <a:gd name="T35" fmla="*/ 4 h 8"/>
                <a:gd name="T36" fmla="*/ 3 w 9"/>
                <a:gd name="T3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" h="8">
                  <a:moveTo>
                    <a:pt x="3" y="5"/>
                  </a:moveTo>
                  <a:lnTo>
                    <a:pt x="5" y="5"/>
                  </a:lnTo>
                  <a:lnTo>
                    <a:pt x="7" y="6"/>
                  </a:lnTo>
                  <a:lnTo>
                    <a:pt x="8" y="7"/>
                  </a:lnTo>
                  <a:lnTo>
                    <a:pt x="9" y="7"/>
                  </a:lnTo>
                  <a:lnTo>
                    <a:pt x="9" y="8"/>
                  </a:lnTo>
                  <a:lnTo>
                    <a:pt x="9" y="7"/>
                  </a:lnTo>
                  <a:lnTo>
                    <a:pt x="9" y="5"/>
                  </a:lnTo>
                  <a:lnTo>
                    <a:pt x="9" y="4"/>
                  </a:lnTo>
                  <a:lnTo>
                    <a:pt x="8" y="3"/>
                  </a:lnTo>
                  <a:lnTo>
                    <a:pt x="7" y="2"/>
                  </a:lnTo>
                  <a:lnTo>
                    <a:pt x="6" y="2"/>
                  </a:lnTo>
                  <a:lnTo>
                    <a:pt x="5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1" y="4"/>
                  </a:lnTo>
                  <a:lnTo>
                    <a:pt x="3" y="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1" name="Freeform 2014">
              <a:extLst>
                <a:ext uri="{FF2B5EF4-FFF2-40B4-BE49-F238E27FC236}">
                  <a16:creationId xmlns:a16="http://schemas.microsoft.com/office/drawing/2014/main" id="{D7F8EEE1-00DB-507F-6B60-27010A8245C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5800" y="2763838"/>
              <a:ext cx="12700" cy="12700"/>
            </a:xfrm>
            <a:custGeom>
              <a:avLst/>
              <a:gdLst>
                <a:gd name="T0" fmla="*/ 3 w 8"/>
                <a:gd name="T1" fmla="*/ 0 h 8"/>
                <a:gd name="T2" fmla="*/ 1 w 8"/>
                <a:gd name="T3" fmla="*/ 1 h 8"/>
                <a:gd name="T4" fmla="*/ 0 w 8"/>
                <a:gd name="T5" fmla="*/ 3 h 8"/>
                <a:gd name="T6" fmla="*/ 1 w 8"/>
                <a:gd name="T7" fmla="*/ 5 h 8"/>
                <a:gd name="T8" fmla="*/ 3 w 8"/>
                <a:gd name="T9" fmla="*/ 5 h 8"/>
                <a:gd name="T10" fmla="*/ 4 w 8"/>
                <a:gd name="T11" fmla="*/ 5 h 8"/>
                <a:gd name="T12" fmla="*/ 6 w 8"/>
                <a:gd name="T13" fmla="*/ 6 h 8"/>
                <a:gd name="T14" fmla="*/ 7 w 8"/>
                <a:gd name="T15" fmla="*/ 8 h 8"/>
                <a:gd name="T16" fmla="*/ 8 w 8"/>
                <a:gd name="T17" fmla="*/ 5 h 8"/>
                <a:gd name="T18" fmla="*/ 7 w 8"/>
                <a:gd name="T19" fmla="*/ 5 h 8"/>
                <a:gd name="T20" fmla="*/ 6 w 8"/>
                <a:gd name="T21" fmla="*/ 4 h 8"/>
                <a:gd name="T22" fmla="*/ 3 w 8"/>
                <a:gd name="T23" fmla="*/ 1 h 8"/>
                <a:gd name="T24" fmla="*/ 3 w 8"/>
                <a:gd name="T25" fmla="*/ 0 h 8"/>
                <a:gd name="T26" fmla="*/ 3 w 8"/>
                <a:gd name="T2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" h="8">
                  <a:moveTo>
                    <a:pt x="3" y="0"/>
                  </a:moveTo>
                  <a:lnTo>
                    <a:pt x="1" y="1"/>
                  </a:lnTo>
                  <a:lnTo>
                    <a:pt x="0" y="3"/>
                  </a:lnTo>
                  <a:lnTo>
                    <a:pt x="1" y="5"/>
                  </a:lnTo>
                  <a:lnTo>
                    <a:pt x="3" y="5"/>
                  </a:lnTo>
                  <a:lnTo>
                    <a:pt x="4" y="5"/>
                  </a:lnTo>
                  <a:lnTo>
                    <a:pt x="6" y="6"/>
                  </a:lnTo>
                  <a:lnTo>
                    <a:pt x="7" y="8"/>
                  </a:lnTo>
                  <a:lnTo>
                    <a:pt x="8" y="5"/>
                  </a:lnTo>
                  <a:lnTo>
                    <a:pt x="7" y="5"/>
                  </a:lnTo>
                  <a:lnTo>
                    <a:pt x="6" y="4"/>
                  </a:lnTo>
                  <a:lnTo>
                    <a:pt x="3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2" name="Freeform 2018">
              <a:extLst>
                <a:ext uri="{FF2B5EF4-FFF2-40B4-BE49-F238E27FC236}">
                  <a16:creationId xmlns:a16="http://schemas.microsoft.com/office/drawing/2014/main" id="{30845BC5-AF61-FD6B-1D66-57C7DE93F2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2788" y="2736851"/>
              <a:ext cx="15875" cy="14288"/>
            </a:xfrm>
            <a:custGeom>
              <a:avLst/>
              <a:gdLst>
                <a:gd name="T0" fmla="*/ 8 w 10"/>
                <a:gd name="T1" fmla="*/ 9 h 9"/>
                <a:gd name="T2" fmla="*/ 9 w 10"/>
                <a:gd name="T3" fmla="*/ 9 h 9"/>
                <a:gd name="T4" fmla="*/ 10 w 10"/>
                <a:gd name="T5" fmla="*/ 9 h 9"/>
                <a:gd name="T6" fmla="*/ 10 w 10"/>
                <a:gd name="T7" fmla="*/ 8 h 9"/>
                <a:gd name="T8" fmla="*/ 9 w 10"/>
                <a:gd name="T9" fmla="*/ 7 h 9"/>
                <a:gd name="T10" fmla="*/ 6 w 10"/>
                <a:gd name="T11" fmla="*/ 5 h 9"/>
                <a:gd name="T12" fmla="*/ 5 w 10"/>
                <a:gd name="T13" fmla="*/ 4 h 9"/>
                <a:gd name="T14" fmla="*/ 4 w 10"/>
                <a:gd name="T15" fmla="*/ 2 h 9"/>
                <a:gd name="T16" fmla="*/ 5 w 10"/>
                <a:gd name="T17" fmla="*/ 0 h 9"/>
                <a:gd name="T18" fmla="*/ 4 w 10"/>
                <a:gd name="T19" fmla="*/ 0 h 9"/>
                <a:gd name="T20" fmla="*/ 3 w 10"/>
                <a:gd name="T21" fmla="*/ 2 h 9"/>
                <a:gd name="T22" fmla="*/ 0 w 10"/>
                <a:gd name="T23" fmla="*/ 5 h 9"/>
                <a:gd name="T24" fmla="*/ 0 w 10"/>
                <a:gd name="T25" fmla="*/ 7 h 9"/>
                <a:gd name="T26" fmla="*/ 4 w 10"/>
                <a:gd name="T27" fmla="*/ 7 h 9"/>
                <a:gd name="T28" fmla="*/ 8 w 10"/>
                <a:gd name="T2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" h="9">
                  <a:moveTo>
                    <a:pt x="8" y="9"/>
                  </a:moveTo>
                  <a:lnTo>
                    <a:pt x="9" y="9"/>
                  </a:lnTo>
                  <a:lnTo>
                    <a:pt x="10" y="9"/>
                  </a:lnTo>
                  <a:lnTo>
                    <a:pt x="10" y="8"/>
                  </a:lnTo>
                  <a:lnTo>
                    <a:pt x="9" y="7"/>
                  </a:lnTo>
                  <a:lnTo>
                    <a:pt x="6" y="5"/>
                  </a:lnTo>
                  <a:lnTo>
                    <a:pt x="5" y="4"/>
                  </a:lnTo>
                  <a:lnTo>
                    <a:pt x="4" y="2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4" y="7"/>
                  </a:lnTo>
                  <a:lnTo>
                    <a:pt x="8" y="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3" name="Freeform 2171">
              <a:extLst>
                <a:ext uri="{FF2B5EF4-FFF2-40B4-BE49-F238E27FC236}">
                  <a16:creationId xmlns:a16="http://schemas.microsoft.com/office/drawing/2014/main" id="{1DD3169B-3130-F791-522D-D92407BD4C7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9875" y="2506663"/>
              <a:ext cx="11113" cy="11113"/>
            </a:xfrm>
            <a:custGeom>
              <a:avLst/>
              <a:gdLst>
                <a:gd name="T0" fmla="*/ 6 w 7"/>
                <a:gd name="T1" fmla="*/ 7 h 7"/>
                <a:gd name="T2" fmla="*/ 7 w 7"/>
                <a:gd name="T3" fmla="*/ 7 h 7"/>
                <a:gd name="T4" fmla="*/ 7 w 7"/>
                <a:gd name="T5" fmla="*/ 5 h 7"/>
                <a:gd name="T6" fmla="*/ 6 w 7"/>
                <a:gd name="T7" fmla="*/ 5 h 7"/>
                <a:gd name="T8" fmla="*/ 5 w 7"/>
                <a:gd name="T9" fmla="*/ 3 h 7"/>
                <a:gd name="T10" fmla="*/ 5 w 7"/>
                <a:gd name="T11" fmla="*/ 2 h 7"/>
                <a:gd name="T12" fmla="*/ 5 w 7"/>
                <a:gd name="T13" fmla="*/ 1 h 7"/>
                <a:gd name="T14" fmla="*/ 3 w 7"/>
                <a:gd name="T15" fmla="*/ 0 h 7"/>
                <a:gd name="T16" fmla="*/ 0 w 7"/>
                <a:gd name="T17" fmla="*/ 1 h 7"/>
                <a:gd name="T18" fmla="*/ 0 w 7"/>
                <a:gd name="T19" fmla="*/ 2 h 7"/>
                <a:gd name="T20" fmla="*/ 1 w 7"/>
                <a:gd name="T21" fmla="*/ 3 h 7"/>
                <a:gd name="T22" fmla="*/ 2 w 7"/>
                <a:gd name="T23" fmla="*/ 3 h 7"/>
                <a:gd name="T24" fmla="*/ 3 w 7"/>
                <a:gd name="T25" fmla="*/ 3 h 7"/>
                <a:gd name="T26" fmla="*/ 4 w 7"/>
                <a:gd name="T27" fmla="*/ 4 h 7"/>
                <a:gd name="T28" fmla="*/ 5 w 7"/>
                <a:gd name="T29" fmla="*/ 5 h 7"/>
                <a:gd name="T30" fmla="*/ 5 w 7"/>
                <a:gd name="T31" fmla="*/ 6 h 7"/>
                <a:gd name="T32" fmla="*/ 6 w 7"/>
                <a:gd name="T3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7">
                  <a:moveTo>
                    <a:pt x="6" y="7"/>
                  </a:moveTo>
                  <a:lnTo>
                    <a:pt x="7" y="7"/>
                  </a:lnTo>
                  <a:lnTo>
                    <a:pt x="7" y="5"/>
                  </a:lnTo>
                  <a:lnTo>
                    <a:pt x="6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1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3"/>
                  </a:lnTo>
                  <a:lnTo>
                    <a:pt x="2" y="3"/>
                  </a:lnTo>
                  <a:lnTo>
                    <a:pt x="3" y="3"/>
                  </a:lnTo>
                  <a:lnTo>
                    <a:pt x="4" y="4"/>
                  </a:lnTo>
                  <a:lnTo>
                    <a:pt x="5" y="5"/>
                  </a:lnTo>
                  <a:lnTo>
                    <a:pt x="5" y="6"/>
                  </a:lnTo>
                  <a:lnTo>
                    <a:pt x="6" y="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4" name="Freeform 2173">
              <a:extLst>
                <a:ext uri="{FF2B5EF4-FFF2-40B4-BE49-F238E27FC236}">
                  <a16:creationId xmlns:a16="http://schemas.microsoft.com/office/drawing/2014/main" id="{BEC86956-9E8A-281C-BFD9-4633B82013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4475" y="2522538"/>
              <a:ext cx="6350" cy="6350"/>
            </a:xfrm>
            <a:custGeom>
              <a:avLst/>
              <a:gdLst>
                <a:gd name="T0" fmla="*/ 3 w 4"/>
                <a:gd name="T1" fmla="*/ 0 h 4"/>
                <a:gd name="T2" fmla="*/ 2 w 4"/>
                <a:gd name="T3" fmla="*/ 0 h 4"/>
                <a:gd name="T4" fmla="*/ 1 w 4"/>
                <a:gd name="T5" fmla="*/ 0 h 4"/>
                <a:gd name="T6" fmla="*/ 0 w 4"/>
                <a:gd name="T7" fmla="*/ 0 h 4"/>
                <a:gd name="T8" fmla="*/ 0 w 4"/>
                <a:gd name="T9" fmla="*/ 2 h 4"/>
                <a:gd name="T10" fmla="*/ 0 w 4"/>
                <a:gd name="T11" fmla="*/ 4 h 4"/>
                <a:gd name="T12" fmla="*/ 2 w 4"/>
                <a:gd name="T13" fmla="*/ 4 h 4"/>
                <a:gd name="T14" fmla="*/ 4 w 4"/>
                <a:gd name="T15" fmla="*/ 4 h 4"/>
                <a:gd name="T16" fmla="*/ 3 w 4"/>
                <a:gd name="T17" fmla="*/ 3 h 4"/>
                <a:gd name="T18" fmla="*/ 3 w 4"/>
                <a:gd name="T19" fmla="*/ 1 h 4"/>
                <a:gd name="T20" fmla="*/ 3 w 4"/>
                <a:gd name="T2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4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3" y="3"/>
                  </a:lnTo>
                  <a:lnTo>
                    <a:pt x="3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5" name="Freeform 2015">
              <a:extLst>
                <a:ext uri="{FF2B5EF4-FFF2-40B4-BE49-F238E27FC236}">
                  <a16:creationId xmlns:a16="http://schemas.microsoft.com/office/drawing/2014/main" id="{F4AE2BB0-9C2E-4AD8-9D18-D34FFBA94954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9900" y="2736851"/>
              <a:ext cx="7938" cy="7938"/>
            </a:xfrm>
            <a:custGeom>
              <a:avLst/>
              <a:gdLst>
                <a:gd name="T0" fmla="*/ 2 w 5"/>
                <a:gd name="T1" fmla="*/ 5 h 5"/>
                <a:gd name="T2" fmla="*/ 3 w 5"/>
                <a:gd name="T3" fmla="*/ 4 h 5"/>
                <a:gd name="T4" fmla="*/ 5 w 5"/>
                <a:gd name="T5" fmla="*/ 2 h 5"/>
                <a:gd name="T6" fmla="*/ 4 w 5"/>
                <a:gd name="T7" fmla="*/ 0 h 5"/>
                <a:gd name="T8" fmla="*/ 2 w 5"/>
                <a:gd name="T9" fmla="*/ 0 h 5"/>
                <a:gd name="T10" fmla="*/ 1 w 5"/>
                <a:gd name="T11" fmla="*/ 0 h 5"/>
                <a:gd name="T12" fmla="*/ 0 w 5"/>
                <a:gd name="T13" fmla="*/ 0 h 5"/>
                <a:gd name="T14" fmla="*/ 0 w 5"/>
                <a:gd name="T15" fmla="*/ 1 h 5"/>
                <a:gd name="T16" fmla="*/ 0 w 5"/>
                <a:gd name="T17" fmla="*/ 3 h 5"/>
                <a:gd name="T18" fmla="*/ 1 w 5"/>
                <a:gd name="T19" fmla="*/ 3 h 5"/>
                <a:gd name="T20" fmla="*/ 1 w 5"/>
                <a:gd name="T21" fmla="*/ 4 h 5"/>
                <a:gd name="T22" fmla="*/ 2 w 5"/>
                <a:gd name="T2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" h="5">
                  <a:moveTo>
                    <a:pt x="2" y="5"/>
                  </a:moveTo>
                  <a:lnTo>
                    <a:pt x="3" y="4"/>
                  </a:lnTo>
                  <a:lnTo>
                    <a:pt x="5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2" y="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6" name="Freeform 2016">
              <a:extLst>
                <a:ext uri="{FF2B5EF4-FFF2-40B4-BE49-F238E27FC236}">
                  <a16:creationId xmlns:a16="http://schemas.microsoft.com/office/drawing/2014/main" id="{500A7197-2171-6E1E-FB5E-AE95AA9CD2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3238" y="2759076"/>
              <a:ext cx="11113" cy="12700"/>
            </a:xfrm>
            <a:custGeom>
              <a:avLst/>
              <a:gdLst>
                <a:gd name="T0" fmla="*/ 3 w 7"/>
                <a:gd name="T1" fmla="*/ 0 h 8"/>
                <a:gd name="T2" fmla="*/ 1 w 7"/>
                <a:gd name="T3" fmla="*/ 0 h 8"/>
                <a:gd name="T4" fmla="*/ 1 w 7"/>
                <a:gd name="T5" fmla="*/ 1 h 8"/>
                <a:gd name="T6" fmla="*/ 0 w 7"/>
                <a:gd name="T7" fmla="*/ 3 h 8"/>
                <a:gd name="T8" fmla="*/ 0 w 7"/>
                <a:gd name="T9" fmla="*/ 5 h 8"/>
                <a:gd name="T10" fmla="*/ 1 w 7"/>
                <a:gd name="T11" fmla="*/ 7 h 8"/>
                <a:gd name="T12" fmla="*/ 1 w 7"/>
                <a:gd name="T13" fmla="*/ 8 h 8"/>
                <a:gd name="T14" fmla="*/ 2 w 7"/>
                <a:gd name="T15" fmla="*/ 8 h 8"/>
                <a:gd name="T16" fmla="*/ 3 w 7"/>
                <a:gd name="T17" fmla="*/ 8 h 8"/>
                <a:gd name="T18" fmla="*/ 5 w 7"/>
                <a:gd name="T19" fmla="*/ 7 h 8"/>
                <a:gd name="T20" fmla="*/ 7 w 7"/>
                <a:gd name="T21" fmla="*/ 5 h 8"/>
                <a:gd name="T22" fmla="*/ 7 w 7"/>
                <a:gd name="T23" fmla="*/ 3 h 8"/>
                <a:gd name="T24" fmla="*/ 6 w 7"/>
                <a:gd name="T25" fmla="*/ 1 h 8"/>
                <a:gd name="T26" fmla="*/ 5 w 7"/>
                <a:gd name="T27" fmla="*/ 0 h 8"/>
                <a:gd name="T28" fmla="*/ 3 w 7"/>
                <a:gd name="T2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" h="8">
                  <a:moveTo>
                    <a:pt x="3" y="0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1" y="7"/>
                  </a:lnTo>
                  <a:lnTo>
                    <a:pt x="1" y="8"/>
                  </a:lnTo>
                  <a:lnTo>
                    <a:pt x="2" y="8"/>
                  </a:lnTo>
                  <a:lnTo>
                    <a:pt x="3" y="8"/>
                  </a:lnTo>
                  <a:lnTo>
                    <a:pt x="5" y="7"/>
                  </a:lnTo>
                  <a:lnTo>
                    <a:pt x="7" y="5"/>
                  </a:lnTo>
                  <a:lnTo>
                    <a:pt x="7" y="3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7" name="Freeform 2019">
              <a:extLst>
                <a:ext uri="{FF2B5EF4-FFF2-40B4-BE49-F238E27FC236}">
                  <a16:creationId xmlns:a16="http://schemas.microsoft.com/office/drawing/2014/main" id="{15DA20B0-DF1A-809A-27D6-BF34CD8EFC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5325" y="2759076"/>
              <a:ext cx="9525" cy="11113"/>
            </a:xfrm>
            <a:custGeom>
              <a:avLst/>
              <a:gdLst>
                <a:gd name="T0" fmla="*/ 4 w 6"/>
                <a:gd name="T1" fmla="*/ 7 h 7"/>
                <a:gd name="T2" fmla="*/ 4 w 6"/>
                <a:gd name="T3" fmla="*/ 7 h 7"/>
                <a:gd name="T4" fmla="*/ 5 w 6"/>
                <a:gd name="T5" fmla="*/ 7 h 7"/>
                <a:gd name="T6" fmla="*/ 5 w 6"/>
                <a:gd name="T7" fmla="*/ 7 h 7"/>
                <a:gd name="T8" fmla="*/ 5 w 6"/>
                <a:gd name="T9" fmla="*/ 6 h 7"/>
                <a:gd name="T10" fmla="*/ 6 w 6"/>
                <a:gd name="T11" fmla="*/ 5 h 7"/>
                <a:gd name="T12" fmla="*/ 5 w 6"/>
                <a:gd name="T13" fmla="*/ 3 h 7"/>
                <a:gd name="T14" fmla="*/ 4 w 6"/>
                <a:gd name="T15" fmla="*/ 2 h 7"/>
                <a:gd name="T16" fmla="*/ 4 w 6"/>
                <a:gd name="T17" fmla="*/ 0 h 7"/>
                <a:gd name="T18" fmla="*/ 3 w 6"/>
                <a:gd name="T19" fmla="*/ 0 h 7"/>
                <a:gd name="T20" fmla="*/ 2 w 6"/>
                <a:gd name="T21" fmla="*/ 1 h 7"/>
                <a:gd name="T22" fmla="*/ 1 w 6"/>
                <a:gd name="T23" fmla="*/ 1 h 7"/>
                <a:gd name="T24" fmla="*/ 0 w 6"/>
                <a:gd name="T25" fmla="*/ 2 h 7"/>
                <a:gd name="T26" fmla="*/ 0 w 6"/>
                <a:gd name="T27" fmla="*/ 4 h 7"/>
                <a:gd name="T28" fmla="*/ 1 w 6"/>
                <a:gd name="T29" fmla="*/ 5 h 7"/>
                <a:gd name="T30" fmla="*/ 2 w 6"/>
                <a:gd name="T31" fmla="*/ 5 h 7"/>
                <a:gd name="T32" fmla="*/ 4 w 6"/>
                <a:gd name="T3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" h="7">
                  <a:moveTo>
                    <a:pt x="4" y="7"/>
                  </a:moveTo>
                  <a:lnTo>
                    <a:pt x="4" y="7"/>
                  </a:lnTo>
                  <a:lnTo>
                    <a:pt x="5" y="7"/>
                  </a:lnTo>
                  <a:lnTo>
                    <a:pt x="5" y="7"/>
                  </a:lnTo>
                  <a:lnTo>
                    <a:pt x="5" y="6"/>
                  </a:lnTo>
                  <a:lnTo>
                    <a:pt x="6" y="5"/>
                  </a:lnTo>
                  <a:lnTo>
                    <a:pt x="5" y="3"/>
                  </a:lnTo>
                  <a:lnTo>
                    <a:pt x="4" y="2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5"/>
                  </a:lnTo>
                  <a:lnTo>
                    <a:pt x="4" y="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8" name="Freeform 2022">
              <a:extLst>
                <a:ext uri="{FF2B5EF4-FFF2-40B4-BE49-F238E27FC236}">
                  <a16:creationId xmlns:a16="http://schemas.microsoft.com/office/drawing/2014/main" id="{0D6A1410-EC49-34B4-1A3F-07DE1CE3FA3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9800" y="2638426"/>
              <a:ext cx="4763" cy="4763"/>
            </a:xfrm>
            <a:custGeom>
              <a:avLst/>
              <a:gdLst>
                <a:gd name="T0" fmla="*/ 2 w 3"/>
                <a:gd name="T1" fmla="*/ 2 h 3"/>
                <a:gd name="T2" fmla="*/ 3 w 3"/>
                <a:gd name="T3" fmla="*/ 1 h 3"/>
                <a:gd name="T4" fmla="*/ 1 w 3"/>
                <a:gd name="T5" fmla="*/ 0 h 3"/>
                <a:gd name="T6" fmla="*/ 0 w 3"/>
                <a:gd name="T7" fmla="*/ 0 h 3"/>
                <a:gd name="T8" fmla="*/ 1 w 3"/>
                <a:gd name="T9" fmla="*/ 3 h 3"/>
                <a:gd name="T10" fmla="*/ 2 w 3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lnTo>
                    <a:pt x="3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1" y="3"/>
                  </a:lnTo>
                  <a:lnTo>
                    <a:pt x="2" y="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19" name="Freeform 2176">
              <a:extLst>
                <a:ext uri="{FF2B5EF4-FFF2-40B4-BE49-F238E27FC236}">
                  <a16:creationId xmlns:a16="http://schemas.microsoft.com/office/drawing/2014/main" id="{234B2E8A-F2C2-286F-44C6-D402EA4433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7338" y="2579688"/>
              <a:ext cx="6350" cy="20638"/>
            </a:xfrm>
            <a:custGeom>
              <a:avLst/>
              <a:gdLst>
                <a:gd name="T0" fmla="*/ 3 w 4"/>
                <a:gd name="T1" fmla="*/ 4 h 13"/>
                <a:gd name="T2" fmla="*/ 4 w 4"/>
                <a:gd name="T3" fmla="*/ 4 h 13"/>
                <a:gd name="T4" fmla="*/ 4 w 4"/>
                <a:gd name="T5" fmla="*/ 4 h 13"/>
                <a:gd name="T6" fmla="*/ 4 w 4"/>
                <a:gd name="T7" fmla="*/ 4 h 13"/>
                <a:gd name="T8" fmla="*/ 4 w 4"/>
                <a:gd name="T9" fmla="*/ 4 h 13"/>
                <a:gd name="T10" fmla="*/ 4 w 4"/>
                <a:gd name="T11" fmla="*/ 3 h 13"/>
                <a:gd name="T12" fmla="*/ 4 w 4"/>
                <a:gd name="T13" fmla="*/ 2 h 13"/>
                <a:gd name="T14" fmla="*/ 4 w 4"/>
                <a:gd name="T15" fmla="*/ 1 h 13"/>
                <a:gd name="T16" fmla="*/ 4 w 4"/>
                <a:gd name="T17" fmla="*/ 0 h 13"/>
                <a:gd name="T18" fmla="*/ 4 w 4"/>
                <a:gd name="T19" fmla="*/ 1 h 13"/>
                <a:gd name="T20" fmla="*/ 4 w 4"/>
                <a:gd name="T21" fmla="*/ 1 h 13"/>
                <a:gd name="T22" fmla="*/ 3 w 4"/>
                <a:gd name="T23" fmla="*/ 1 h 13"/>
                <a:gd name="T24" fmla="*/ 3 w 4"/>
                <a:gd name="T25" fmla="*/ 2 h 13"/>
                <a:gd name="T26" fmla="*/ 2 w 4"/>
                <a:gd name="T27" fmla="*/ 3 h 13"/>
                <a:gd name="T28" fmla="*/ 1 w 4"/>
                <a:gd name="T29" fmla="*/ 4 h 13"/>
                <a:gd name="T30" fmla="*/ 0 w 4"/>
                <a:gd name="T31" fmla="*/ 5 h 13"/>
                <a:gd name="T32" fmla="*/ 0 w 4"/>
                <a:gd name="T33" fmla="*/ 6 h 13"/>
                <a:gd name="T34" fmla="*/ 0 w 4"/>
                <a:gd name="T35" fmla="*/ 7 h 13"/>
                <a:gd name="T36" fmla="*/ 1 w 4"/>
                <a:gd name="T37" fmla="*/ 8 h 13"/>
                <a:gd name="T38" fmla="*/ 1 w 4"/>
                <a:gd name="T39" fmla="*/ 9 h 13"/>
                <a:gd name="T40" fmla="*/ 1 w 4"/>
                <a:gd name="T41" fmla="*/ 10 h 13"/>
                <a:gd name="T42" fmla="*/ 0 w 4"/>
                <a:gd name="T43" fmla="*/ 11 h 13"/>
                <a:gd name="T44" fmla="*/ 0 w 4"/>
                <a:gd name="T45" fmla="*/ 11 h 13"/>
                <a:gd name="T46" fmla="*/ 1 w 4"/>
                <a:gd name="T47" fmla="*/ 12 h 13"/>
                <a:gd name="T48" fmla="*/ 2 w 4"/>
                <a:gd name="T49" fmla="*/ 13 h 13"/>
                <a:gd name="T50" fmla="*/ 2 w 4"/>
                <a:gd name="T51" fmla="*/ 12 h 13"/>
                <a:gd name="T52" fmla="*/ 2 w 4"/>
                <a:gd name="T53" fmla="*/ 11 h 13"/>
                <a:gd name="T54" fmla="*/ 3 w 4"/>
                <a:gd name="T55" fmla="*/ 11 h 13"/>
                <a:gd name="T56" fmla="*/ 3 w 4"/>
                <a:gd name="T57" fmla="*/ 10 h 13"/>
                <a:gd name="T58" fmla="*/ 2 w 4"/>
                <a:gd name="T59" fmla="*/ 10 h 13"/>
                <a:gd name="T60" fmla="*/ 3 w 4"/>
                <a:gd name="T61" fmla="*/ 9 h 13"/>
                <a:gd name="T62" fmla="*/ 3 w 4"/>
                <a:gd name="T63" fmla="*/ 8 h 13"/>
                <a:gd name="T64" fmla="*/ 3 w 4"/>
                <a:gd name="T65" fmla="*/ 7 h 13"/>
                <a:gd name="T66" fmla="*/ 2 w 4"/>
                <a:gd name="T67" fmla="*/ 5 h 13"/>
                <a:gd name="T68" fmla="*/ 3 w 4"/>
                <a:gd name="T69" fmla="*/ 5 h 13"/>
                <a:gd name="T70" fmla="*/ 3 w 4"/>
                <a:gd name="T71" fmla="*/ 4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" h="13">
                  <a:moveTo>
                    <a:pt x="3" y="4"/>
                  </a:move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3"/>
                  </a:lnTo>
                  <a:lnTo>
                    <a:pt x="4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2" y="3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1" y="10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1" y="12"/>
                  </a:lnTo>
                  <a:lnTo>
                    <a:pt x="2" y="13"/>
                  </a:lnTo>
                  <a:lnTo>
                    <a:pt x="2" y="12"/>
                  </a:lnTo>
                  <a:lnTo>
                    <a:pt x="2" y="11"/>
                  </a:lnTo>
                  <a:lnTo>
                    <a:pt x="3" y="11"/>
                  </a:lnTo>
                  <a:lnTo>
                    <a:pt x="3" y="10"/>
                  </a:lnTo>
                  <a:lnTo>
                    <a:pt x="2" y="10"/>
                  </a:lnTo>
                  <a:lnTo>
                    <a:pt x="3" y="9"/>
                  </a:lnTo>
                  <a:lnTo>
                    <a:pt x="3" y="8"/>
                  </a:lnTo>
                  <a:lnTo>
                    <a:pt x="3" y="7"/>
                  </a:lnTo>
                  <a:lnTo>
                    <a:pt x="2" y="5"/>
                  </a:lnTo>
                  <a:lnTo>
                    <a:pt x="3" y="5"/>
                  </a:lnTo>
                  <a:lnTo>
                    <a:pt x="3" y="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20" name="Freeform 2006">
              <a:extLst>
                <a:ext uri="{FF2B5EF4-FFF2-40B4-BE49-F238E27FC236}">
                  <a16:creationId xmlns:a16="http://schemas.microsoft.com/office/drawing/2014/main" id="{7316A07A-0D63-962D-F905-1044CB8F208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16625" y="2633663"/>
              <a:ext cx="14288" cy="14288"/>
            </a:xfrm>
            <a:custGeom>
              <a:avLst/>
              <a:gdLst>
                <a:gd name="T0" fmla="*/ 1 w 9"/>
                <a:gd name="T1" fmla="*/ 9 h 9"/>
                <a:gd name="T2" fmla="*/ 2 w 9"/>
                <a:gd name="T3" fmla="*/ 9 h 9"/>
                <a:gd name="T4" fmla="*/ 4 w 9"/>
                <a:gd name="T5" fmla="*/ 7 h 9"/>
                <a:gd name="T6" fmla="*/ 5 w 9"/>
                <a:gd name="T7" fmla="*/ 6 h 9"/>
                <a:gd name="T8" fmla="*/ 7 w 9"/>
                <a:gd name="T9" fmla="*/ 6 h 9"/>
                <a:gd name="T10" fmla="*/ 9 w 9"/>
                <a:gd name="T11" fmla="*/ 4 h 9"/>
                <a:gd name="T12" fmla="*/ 9 w 9"/>
                <a:gd name="T13" fmla="*/ 2 h 9"/>
                <a:gd name="T14" fmla="*/ 7 w 9"/>
                <a:gd name="T15" fmla="*/ 1 h 9"/>
                <a:gd name="T16" fmla="*/ 5 w 9"/>
                <a:gd name="T17" fmla="*/ 0 h 9"/>
                <a:gd name="T18" fmla="*/ 2 w 9"/>
                <a:gd name="T19" fmla="*/ 0 h 9"/>
                <a:gd name="T20" fmla="*/ 1 w 9"/>
                <a:gd name="T21" fmla="*/ 1 h 9"/>
                <a:gd name="T22" fmla="*/ 1 w 9"/>
                <a:gd name="T23" fmla="*/ 1 h 9"/>
                <a:gd name="T24" fmla="*/ 1 w 9"/>
                <a:gd name="T25" fmla="*/ 2 h 9"/>
                <a:gd name="T26" fmla="*/ 1 w 9"/>
                <a:gd name="T27" fmla="*/ 3 h 9"/>
                <a:gd name="T28" fmla="*/ 1 w 9"/>
                <a:gd name="T29" fmla="*/ 4 h 9"/>
                <a:gd name="T30" fmla="*/ 0 w 9"/>
                <a:gd name="T31" fmla="*/ 5 h 9"/>
                <a:gd name="T32" fmla="*/ 0 w 9"/>
                <a:gd name="T33" fmla="*/ 8 h 9"/>
                <a:gd name="T34" fmla="*/ 0 w 9"/>
                <a:gd name="T35" fmla="*/ 9 h 9"/>
                <a:gd name="T36" fmla="*/ 1 w 9"/>
                <a:gd name="T37" fmla="*/ 9 h 9"/>
                <a:gd name="T38" fmla="*/ 1 w 9"/>
                <a:gd name="T39" fmla="*/ 9 h 9"/>
                <a:gd name="T40" fmla="*/ 3 w 9"/>
                <a:gd name="T41" fmla="*/ 3 h 9"/>
                <a:gd name="T42" fmla="*/ 5 w 9"/>
                <a:gd name="T43" fmla="*/ 4 h 9"/>
                <a:gd name="T44" fmla="*/ 4 w 9"/>
                <a:gd name="T45" fmla="*/ 5 h 9"/>
                <a:gd name="T46" fmla="*/ 3 w 9"/>
                <a:gd name="T47" fmla="*/ 6 h 9"/>
                <a:gd name="T48" fmla="*/ 2 w 9"/>
                <a:gd name="T49" fmla="*/ 3 h 9"/>
                <a:gd name="T50" fmla="*/ 3 w 9"/>
                <a:gd name="T51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" h="9">
                  <a:moveTo>
                    <a:pt x="1" y="9"/>
                  </a:moveTo>
                  <a:lnTo>
                    <a:pt x="2" y="9"/>
                  </a:lnTo>
                  <a:lnTo>
                    <a:pt x="4" y="7"/>
                  </a:lnTo>
                  <a:lnTo>
                    <a:pt x="5" y="6"/>
                  </a:lnTo>
                  <a:lnTo>
                    <a:pt x="7" y="6"/>
                  </a:lnTo>
                  <a:lnTo>
                    <a:pt x="9" y="4"/>
                  </a:lnTo>
                  <a:lnTo>
                    <a:pt x="9" y="2"/>
                  </a:lnTo>
                  <a:lnTo>
                    <a:pt x="7" y="1"/>
                  </a:lnTo>
                  <a:lnTo>
                    <a:pt x="5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9"/>
                  </a:lnTo>
                  <a:lnTo>
                    <a:pt x="1" y="9"/>
                  </a:lnTo>
                  <a:lnTo>
                    <a:pt x="1" y="9"/>
                  </a:lnTo>
                  <a:close/>
                  <a:moveTo>
                    <a:pt x="3" y="3"/>
                  </a:moveTo>
                  <a:lnTo>
                    <a:pt x="5" y="4"/>
                  </a:lnTo>
                  <a:lnTo>
                    <a:pt x="4" y="5"/>
                  </a:lnTo>
                  <a:lnTo>
                    <a:pt x="3" y="6"/>
                  </a:lnTo>
                  <a:lnTo>
                    <a:pt x="2" y="3"/>
                  </a:lnTo>
                  <a:lnTo>
                    <a:pt x="3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21" name="Freeform 2020">
              <a:extLst>
                <a:ext uri="{FF2B5EF4-FFF2-40B4-BE49-F238E27FC236}">
                  <a16:creationId xmlns:a16="http://schemas.microsoft.com/office/drawing/2014/main" id="{0A46F0AD-20EB-6CE4-9964-46FDFD893D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6438" y="2755901"/>
              <a:ext cx="7938" cy="9525"/>
            </a:xfrm>
            <a:custGeom>
              <a:avLst/>
              <a:gdLst>
                <a:gd name="T0" fmla="*/ 1 w 5"/>
                <a:gd name="T1" fmla="*/ 2 h 6"/>
                <a:gd name="T2" fmla="*/ 0 w 5"/>
                <a:gd name="T3" fmla="*/ 2 h 6"/>
                <a:gd name="T4" fmla="*/ 0 w 5"/>
                <a:gd name="T5" fmla="*/ 2 h 6"/>
                <a:gd name="T6" fmla="*/ 2 w 5"/>
                <a:gd name="T7" fmla="*/ 6 h 6"/>
                <a:gd name="T8" fmla="*/ 4 w 5"/>
                <a:gd name="T9" fmla="*/ 6 h 6"/>
                <a:gd name="T10" fmla="*/ 5 w 5"/>
                <a:gd name="T11" fmla="*/ 3 h 6"/>
                <a:gd name="T12" fmla="*/ 5 w 5"/>
                <a:gd name="T13" fmla="*/ 2 h 6"/>
                <a:gd name="T14" fmla="*/ 4 w 5"/>
                <a:gd name="T15" fmla="*/ 2 h 6"/>
                <a:gd name="T16" fmla="*/ 2 w 5"/>
                <a:gd name="T17" fmla="*/ 0 h 6"/>
                <a:gd name="T18" fmla="*/ 1 w 5"/>
                <a:gd name="T19" fmla="*/ 1 h 6"/>
                <a:gd name="T20" fmla="*/ 2 w 5"/>
                <a:gd name="T21" fmla="*/ 2 h 6"/>
                <a:gd name="T22" fmla="*/ 3 w 5"/>
                <a:gd name="T23" fmla="*/ 2 h 6"/>
                <a:gd name="T24" fmla="*/ 2 w 5"/>
                <a:gd name="T25" fmla="*/ 2 h 6"/>
                <a:gd name="T26" fmla="*/ 1 w 5"/>
                <a:gd name="T27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" h="6">
                  <a:moveTo>
                    <a:pt x="1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2" y="6"/>
                  </a:lnTo>
                  <a:lnTo>
                    <a:pt x="4" y="6"/>
                  </a:lnTo>
                  <a:lnTo>
                    <a:pt x="5" y="3"/>
                  </a:lnTo>
                  <a:lnTo>
                    <a:pt x="5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1" y="1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1" y="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22" name="Freeform 2082">
              <a:extLst>
                <a:ext uri="{FF2B5EF4-FFF2-40B4-BE49-F238E27FC236}">
                  <a16:creationId xmlns:a16="http://schemas.microsoft.com/office/drawing/2014/main" id="{5505DE9F-E604-10CC-58E8-2541DF8FC99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7063" y="2452688"/>
              <a:ext cx="6350" cy="6350"/>
            </a:xfrm>
            <a:custGeom>
              <a:avLst/>
              <a:gdLst>
                <a:gd name="T0" fmla="*/ 4 w 4"/>
                <a:gd name="T1" fmla="*/ 3 h 4"/>
                <a:gd name="T2" fmla="*/ 4 w 4"/>
                <a:gd name="T3" fmla="*/ 1 h 4"/>
                <a:gd name="T4" fmla="*/ 3 w 4"/>
                <a:gd name="T5" fmla="*/ 1 h 4"/>
                <a:gd name="T6" fmla="*/ 2 w 4"/>
                <a:gd name="T7" fmla="*/ 0 h 4"/>
                <a:gd name="T8" fmla="*/ 1 w 4"/>
                <a:gd name="T9" fmla="*/ 0 h 4"/>
                <a:gd name="T10" fmla="*/ 0 w 4"/>
                <a:gd name="T11" fmla="*/ 2 h 4"/>
                <a:gd name="T12" fmla="*/ 1 w 4"/>
                <a:gd name="T13" fmla="*/ 3 h 4"/>
                <a:gd name="T14" fmla="*/ 2 w 4"/>
                <a:gd name="T15" fmla="*/ 4 h 4"/>
                <a:gd name="T16" fmla="*/ 3 w 4"/>
                <a:gd name="T17" fmla="*/ 4 h 4"/>
                <a:gd name="T18" fmla="*/ 4 w 4"/>
                <a:gd name="T1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4">
                  <a:moveTo>
                    <a:pt x="4" y="3"/>
                  </a:moveTo>
                  <a:lnTo>
                    <a:pt x="4" y="1"/>
                  </a:lnTo>
                  <a:lnTo>
                    <a:pt x="3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1" y="3"/>
                  </a:lnTo>
                  <a:lnTo>
                    <a:pt x="2" y="4"/>
                  </a:lnTo>
                  <a:lnTo>
                    <a:pt x="3" y="4"/>
                  </a:lnTo>
                  <a:lnTo>
                    <a:pt x="4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23" name="Freeform 2084">
              <a:extLst>
                <a:ext uri="{FF2B5EF4-FFF2-40B4-BE49-F238E27FC236}">
                  <a16:creationId xmlns:a16="http://schemas.microsoft.com/office/drawing/2014/main" id="{A70FF8F9-FAD2-F7AD-4723-AECF6DD909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1838" y="2501901"/>
              <a:ext cx="6350" cy="9525"/>
            </a:xfrm>
            <a:custGeom>
              <a:avLst/>
              <a:gdLst>
                <a:gd name="T0" fmla="*/ 2 w 4"/>
                <a:gd name="T1" fmla="*/ 6 h 6"/>
                <a:gd name="T2" fmla="*/ 2 w 4"/>
                <a:gd name="T3" fmla="*/ 5 h 6"/>
                <a:gd name="T4" fmla="*/ 4 w 4"/>
                <a:gd name="T5" fmla="*/ 3 h 6"/>
                <a:gd name="T6" fmla="*/ 4 w 4"/>
                <a:gd name="T7" fmla="*/ 2 h 6"/>
                <a:gd name="T8" fmla="*/ 3 w 4"/>
                <a:gd name="T9" fmla="*/ 1 h 6"/>
                <a:gd name="T10" fmla="*/ 2 w 4"/>
                <a:gd name="T11" fmla="*/ 1 h 6"/>
                <a:gd name="T12" fmla="*/ 2 w 4"/>
                <a:gd name="T13" fmla="*/ 0 h 6"/>
                <a:gd name="T14" fmla="*/ 1 w 4"/>
                <a:gd name="T15" fmla="*/ 0 h 6"/>
                <a:gd name="T16" fmla="*/ 0 w 4"/>
                <a:gd name="T17" fmla="*/ 1 h 6"/>
                <a:gd name="T18" fmla="*/ 0 w 4"/>
                <a:gd name="T19" fmla="*/ 2 h 6"/>
                <a:gd name="T20" fmla="*/ 0 w 4"/>
                <a:gd name="T21" fmla="*/ 3 h 6"/>
                <a:gd name="T22" fmla="*/ 0 w 4"/>
                <a:gd name="T23" fmla="*/ 4 h 6"/>
                <a:gd name="T24" fmla="*/ 0 w 4"/>
                <a:gd name="T25" fmla="*/ 5 h 6"/>
                <a:gd name="T26" fmla="*/ 1 w 4"/>
                <a:gd name="T27" fmla="*/ 5 h 6"/>
                <a:gd name="T28" fmla="*/ 2 w 4"/>
                <a:gd name="T29" fmla="*/ 5 h 6"/>
                <a:gd name="T30" fmla="*/ 2 w 4"/>
                <a:gd name="T31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" h="6">
                  <a:moveTo>
                    <a:pt x="2" y="6"/>
                  </a:moveTo>
                  <a:lnTo>
                    <a:pt x="2" y="5"/>
                  </a:lnTo>
                  <a:lnTo>
                    <a:pt x="4" y="3"/>
                  </a:lnTo>
                  <a:lnTo>
                    <a:pt x="4" y="2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5"/>
                  </a:lnTo>
                  <a:lnTo>
                    <a:pt x="2" y="5"/>
                  </a:lnTo>
                  <a:lnTo>
                    <a:pt x="2" y="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24" name="Freeform 2112">
              <a:extLst>
                <a:ext uri="{FF2B5EF4-FFF2-40B4-BE49-F238E27FC236}">
                  <a16:creationId xmlns:a16="http://schemas.microsoft.com/office/drawing/2014/main" id="{96D25864-946C-B0E1-0008-F25AFADF6E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3488" y="2003426"/>
              <a:ext cx="12700" cy="9525"/>
            </a:xfrm>
            <a:custGeom>
              <a:avLst/>
              <a:gdLst>
                <a:gd name="T0" fmla="*/ 2 w 8"/>
                <a:gd name="T1" fmla="*/ 6 h 6"/>
                <a:gd name="T2" fmla="*/ 4 w 8"/>
                <a:gd name="T3" fmla="*/ 4 h 6"/>
                <a:gd name="T4" fmla="*/ 5 w 8"/>
                <a:gd name="T5" fmla="*/ 4 h 6"/>
                <a:gd name="T6" fmla="*/ 5 w 8"/>
                <a:gd name="T7" fmla="*/ 3 h 6"/>
                <a:gd name="T8" fmla="*/ 5 w 8"/>
                <a:gd name="T9" fmla="*/ 2 h 6"/>
                <a:gd name="T10" fmla="*/ 7 w 8"/>
                <a:gd name="T11" fmla="*/ 1 h 6"/>
                <a:gd name="T12" fmla="*/ 8 w 8"/>
                <a:gd name="T13" fmla="*/ 0 h 6"/>
                <a:gd name="T14" fmla="*/ 6 w 8"/>
                <a:gd name="T15" fmla="*/ 0 h 6"/>
                <a:gd name="T16" fmla="*/ 4 w 8"/>
                <a:gd name="T17" fmla="*/ 0 h 6"/>
                <a:gd name="T18" fmla="*/ 3 w 8"/>
                <a:gd name="T19" fmla="*/ 1 h 6"/>
                <a:gd name="T20" fmla="*/ 1 w 8"/>
                <a:gd name="T21" fmla="*/ 3 h 6"/>
                <a:gd name="T22" fmla="*/ 0 w 8"/>
                <a:gd name="T23" fmla="*/ 4 h 6"/>
                <a:gd name="T24" fmla="*/ 0 w 8"/>
                <a:gd name="T25" fmla="*/ 5 h 6"/>
                <a:gd name="T26" fmla="*/ 1 w 8"/>
                <a:gd name="T27" fmla="*/ 5 h 6"/>
                <a:gd name="T28" fmla="*/ 1 w 8"/>
                <a:gd name="T29" fmla="*/ 6 h 6"/>
                <a:gd name="T30" fmla="*/ 2 w 8"/>
                <a:gd name="T31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" h="6">
                  <a:moveTo>
                    <a:pt x="2" y="6"/>
                  </a:moveTo>
                  <a:lnTo>
                    <a:pt x="4" y="4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7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5"/>
                  </a:lnTo>
                  <a:lnTo>
                    <a:pt x="1" y="6"/>
                  </a:lnTo>
                  <a:lnTo>
                    <a:pt x="2" y="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36272" name="Group 136271">
            <a:extLst>
              <a:ext uri="{FF2B5EF4-FFF2-40B4-BE49-F238E27FC236}">
                <a16:creationId xmlns:a16="http://schemas.microsoft.com/office/drawing/2014/main" id="{440FF76C-DF8A-5FDA-E05A-1D6DB36183CF}"/>
              </a:ext>
            </a:extLst>
          </p:cNvPr>
          <p:cNvGrpSpPr/>
          <p:nvPr/>
        </p:nvGrpSpPr>
        <p:grpSpPr>
          <a:xfrm>
            <a:off x="1773051" y="1156496"/>
            <a:ext cx="5545399" cy="3701612"/>
            <a:chOff x="1773051" y="1156496"/>
            <a:chExt cx="5545399" cy="3701612"/>
          </a:xfrm>
        </p:grpSpPr>
        <p:sp>
          <p:nvSpPr>
            <p:cNvPr id="5" name="Rectangle 204">
              <a:extLst>
                <a:ext uri="{FF2B5EF4-FFF2-40B4-BE49-F238E27FC236}">
                  <a16:creationId xmlns:a16="http://schemas.microsoft.com/office/drawing/2014/main" id="{A3A6E427-5AD2-4837-B41C-4115F0EAAA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7194" y="3744913"/>
              <a:ext cx="26289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i="0" u="none" strike="noStrike" cap="none" normalizeH="0" baseline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Sudan</a:t>
              </a:r>
              <a:endParaRPr kumimoji="0" lang="zh-CN" altLang="zh-CN" sz="800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6" name="Rectangle 207">
              <a:extLst>
                <a:ext uri="{FF2B5EF4-FFF2-40B4-BE49-F238E27FC236}">
                  <a16:creationId xmlns:a16="http://schemas.microsoft.com/office/drawing/2014/main" id="{90F0EBBB-324D-F12C-0CFB-65ADCA792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7657" y="2409825"/>
              <a:ext cx="23564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Egypt</a:t>
              </a:r>
              <a:endParaRPr kumimoji="0" lang="zh-CN" altLang="zh-CN" sz="800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7" name="Rectangle 210">
              <a:extLst>
                <a:ext uri="{FF2B5EF4-FFF2-40B4-BE49-F238E27FC236}">
                  <a16:creationId xmlns:a16="http://schemas.microsoft.com/office/drawing/2014/main" id="{8A3BEC54-B23C-5E55-F8EF-3C6497728F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9003" y="2748757"/>
              <a:ext cx="538609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Saudi Arabia</a:t>
              </a:r>
              <a:endParaRPr kumimoji="0" lang="zh-CN" altLang="zh-CN" sz="800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8" name="Rectangle 213">
              <a:extLst>
                <a:ext uri="{FF2B5EF4-FFF2-40B4-BE49-F238E27FC236}">
                  <a16:creationId xmlns:a16="http://schemas.microsoft.com/office/drawing/2014/main" id="{D04D2990-6FBD-6BC1-BFB8-89B031654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0521" y="4567160"/>
              <a:ext cx="35105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Ethiopia</a:t>
              </a:r>
              <a:endParaRPr kumimoji="0" lang="zh-CN" altLang="zh-CN" sz="800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9" name="Rectangle 215">
              <a:extLst>
                <a:ext uri="{FF2B5EF4-FFF2-40B4-BE49-F238E27FC236}">
                  <a16:creationId xmlns:a16="http://schemas.microsoft.com/office/drawing/2014/main" id="{FE7AF0AF-DF1C-AD54-FA71-400FC8AE23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2838" y="3804445"/>
              <a:ext cx="293350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Yemen</a:t>
              </a:r>
              <a:endParaRPr kumimoji="0" lang="zh-CN" altLang="zh-CN" sz="800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0" name="Rectangle 216">
              <a:extLst>
                <a:ext uri="{FF2B5EF4-FFF2-40B4-BE49-F238E27FC236}">
                  <a16:creationId xmlns:a16="http://schemas.microsoft.com/office/drawing/2014/main" id="{6F487389-1B66-8FCA-061F-AB169C440B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8397" y="4513622"/>
              <a:ext cx="339837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Somalia</a:t>
              </a:r>
              <a:endParaRPr kumimoji="0" lang="zh-CN" altLang="zh-CN" sz="800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1" name="Rectangle 217">
              <a:extLst>
                <a:ext uri="{FF2B5EF4-FFF2-40B4-BE49-F238E27FC236}">
                  <a16:creationId xmlns:a16="http://schemas.microsoft.com/office/drawing/2014/main" id="{6EA2FADD-827A-FAEB-DD73-DE4E3103D6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96897" y="3111501"/>
              <a:ext cx="258084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Oman</a:t>
              </a:r>
              <a:endParaRPr kumimoji="0" lang="zh-CN" altLang="zh-CN" sz="800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2" name="Rectangle 227">
              <a:extLst>
                <a:ext uri="{FF2B5EF4-FFF2-40B4-BE49-F238E27FC236}">
                  <a16:creationId xmlns:a16="http://schemas.microsoft.com/office/drawing/2014/main" id="{912E6D3D-176C-6714-4AA1-8515B6EC10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2389" y="3790953"/>
              <a:ext cx="28693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Eritrea</a:t>
              </a:r>
              <a:endParaRPr kumimoji="0" lang="zh-CN" altLang="zh-CN" sz="800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" name="Rectangle 233">
              <a:extLst>
                <a:ext uri="{FF2B5EF4-FFF2-40B4-BE49-F238E27FC236}">
                  <a16:creationId xmlns:a16="http://schemas.microsoft.com/office/drawing/2014/main" id="{08655AF0-3876-704F-8D7F-0755F7B2F6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4518" y="1463916"/>
              <a:ext cx="23403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Israel</a:t>
              </a:r>
              <a:endParaRPr kumimoji="0" lang="zh-CN" altLang="zh-CN" sz="800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6" name="Rectangle 237">
              <a:extLst>
                <a:ext uri="{FF2B5EF4-FFF2-40B4-BE49-F238E27FC236}">
                  <a16:creationId xmlns:a16="http://schemas.microsoft.com/office/drawing/2014/main" id="{461E841B-D987-7FC6-9050-E0703FC2A7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6450" y="4283790"/>
              <a:ext cx="339837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Djibouti</a:t>
              </a:r>
              <a:endParaRPr kumimoji="0" lang="zh-CN" altLang="zh-CN" sz="800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36229" name="Rectangle 207">
              <a:extLst>
                <a:ext uri="{FF2B5EF4-FFF2-40B4-BE49-F238E27FC236}">
                  <a16:creationId xmlns:a16="http://schemas.microsoft.com/office/drawing/2014/main" id="{045B6D3E-E307-EE7B-A416-F3C50947A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0297" y="2429948"/>
              <a:ext cx="21800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Libya</a:t>
              </a:r>
            </a:p>
          </p:txBody>
        </p:sp>
        <p:sp>
          <p:nvSpPr>
            <p:cNvPr id="136230" name="Rectangle 207">
              <a:extLst>
                <a:ext uri="{FF2B5EF4-FFF2-40B4-BE49-F238E27FC236}">
                  <a16:creationId xmlns:a16="http://schemas.microsoft.com/office/drawing/2014/main" id="{9C9C480B-938A-7467-BCEC-0604A283D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6155" y="4696140"/>
              <a:ext cx="354264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S. Sudan</a:t>
              </a:r>
            </a:p>
          </p:txBody>
        </p:sp>
        <p:sp>
          <p:nvSpPr>
            <p:cNvPr id="136231" name="Rectangle 207">
              <a:extLst>
                <a:ext uri="{FF2B5EF4-FFF2-40B4-BE49-F238E27FC236}">
                  <a16:creationId xmlns:a16="http://schemas.microsoft.com/office/drawing/2014/main" id="{6EA6B018-F426-803D-A750-30EB018682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8169" y="3629382"/>
              <a:ext cx="213200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Chad</a:t>
              </a:r>
            </a:p>
          </p:txBody>
        </p:sp>
        <p:sp>
          <p:nvSpPr>
            <p:cNvPr id="136232" name="Rectangle 207">
              <a:extLst>
                <a:ext uri="{FF2B5EF4-FFF2-40B4-BE49-F238E27FC236}">
                  <a16:creationId xmlns:a16="http://schemas.microsoft.com/office/drawing/2014/main" id="{FBB5E1B5-D4B3-D43A-793E-28CD42794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3051" y="4734997"/>
              <a:ext cx="83356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Central African Rep.</a:t>
              </a:r>
            </a:p>
          </p:txBody>
        </p:sp>
        <p:sp>
          <p:nvSpPr>
            <p:cNvPr id="136244" name="Rectangle 203">
              <a:extLst>
                <a:ext uri="{FF2B5EF4-FFF2-40B4-BE49-F238E27FC236}">
                  <a16:creationId xmlns:a16="http://schemas.microsoft.com/office/drawing/2014/main" id="{485AF852-E8E8-F8F5-5A6E-BB2554A85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7050" y="1603258"/>
              <a:ext cx="165110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zh-CN" altLang="zh-CN" sz="800" dirty="0">
                  <a:latin typeface="+mj-lt"/>
                  <a:ea typeface="宋体" panose="02010600030101010101" pitchFamily="2" charset="-122"/>
                </a:rPr>
                <a:t>Iran</a:t>
              </a:r>
            </a:p>
          </p:txBody>
        </p:sp>
        <p:sp>
          <p:nvSpPr>
            <p:cNvPr id="136245" name="Rectangle 211">
              <a:extLst>
                <a:ext uri="{FF2B5EF4-FFF2-40B4-BE49-F238E27FC236}">
                  <a16:creationId xmlns:a16="http://schemas.microsoft.com/office/drawing/2014/main" id="{3955B435-B833-E249-D356-184749E446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8625" y="1523883"/>
              <a:ext cx="165110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zh-CN" altLang="zh-CN" sz="800" dirty="0">
                  <a:latin typeface="+mj-lt"/>
                  <a:ea typeface="宋体" panose="02010600030101010101" pitchFamily="2" charset="-122"/>
                </a:rPr>
                <a:t>Iraq</a:t>
              </a:r>
            </a:p>
          </p:txBody>
        </p:sp>
        <p:sp>
          <p:nvSpPr>
            <p:cNvPr id="136246" name="Rectangle 212">
              <a:extLst>
                <a:ext uri="{FF2B5EF4-FFF2-40B4-BE49-F238E27FC236}">
                  <a16:creationId xmlns:a16="http://schemas.microsoft.com/office/drawing/2014/main" id="{421DCEB2-0A5D-F121-D984-C86DACC6BF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4740" y="2226351"/>
              <a:ext cx="35105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zh-CN" altLang="zh-CN" sz="800" dirty="0">
                  <a:latin typeface="+mj-lt"/>
                  <a:ea typeface="宋体" panose="02010600030101010101" pitchFamily="2" charset="-122"/>
                </a:rPr>
                <a:t>Pakistan</a:t>
              </a:r>
            </a:p>
          </p:txBody>
        </p:sp>
        <p:sp>
          <p:nvSpPr>
            <p:cNvPr id="136247" name="Rectangle 218">
              <a:extLst>
                <a:ext uri="{FF2B5EF4-FFF2-40B4-BE49-F238E27FC236}">
                  <a16:creationId xmlns:a16="http://schemas.microsoft.com/office/drawing/2014/main" id="{0CB9C70E-A78B-F478-5F4E-8B7DBE2617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8313" y="1412758"/>
              <a:ext cx="500137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zh-CN" altLang="zh-CN" sz="800" dirty="0">
                  <a:latin typeface="+mj-lt"/>
                  <a:ea typeface="宋体" panose="02010600030101010101" pitchFamily="2" charset="-122"/>
                </a:rPr>
                <a:t>Afghanistan</a:t>
              </a:r>
            </a:p>
          </p:txBody>
        </p:sp>
        <p:sp>
          <p:nvSpPr>
            <p:cNvPr id="136250" name="Rectangle 235">
              <a:extLst>
                <a:ext uri="{FF2B5EF4-FFF2-40B4-BE49-F238E27FC236}">
                  <a16:creationId xmlns:a16="http://schemas.microsoft.com/office/drawing/2014/main" id="{3934C85A-B352-D0A5-49FC-4502A8AB01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8771" y="2007358"/>
              <a:ext cx="28854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800" dirty="0">
                  <a:latin typeface="+mj-lt"/>
                  <a:ea typeface="宋体" panose="02010600030101010101" pitchFamily="2" charset="-122"/>
                </a:rPr>
                <a:t>Kuwait</a:t>
              </a:r>
            </a:p>
          </p:txBody>
        </p:sp>
        <p:sp>
          <p:nvSpPr>
            <p:cNvPr id="136251" name="Rectangle 238">
              <a:extLst>
                <a:ext uri="{FF2B5EF4-FFF2-40B4-BE49-F238E27FC236}">
                  <a16:creationId xmlns:a16="http://schemas.microsoft.com/office/drawing/2014/main" id="{116C1412-78E2-64EF-0205-9BAAC866D1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2738" y="2570164"/>
              <a:ext cx="237244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800" dirty="0">
                  <a:latin typeface="+mj-lt"/>
                  <a:ea typeface="宋体" panose="02010600030101010101" pitchFamily="2" charset="-122"/>
                </a:rPr>
                <a:t>Qatar</a:t>
              </a:r>
            </a:p>
          </p:txBody>
        </p:sp>
        <p:sp>
          <p:nvSpPr>
            <p:cNvPr id="136252" name="Rectangle 248">
              <a:extLst>
                <a:ext uri="{FF2B5EF4-FFF2-40B4-BE49-F238E27FC236}">
                  <a16:creationId xmlns:a16="http://schemas.microsoft.com/office/drawing/2014/main" id="{5C384B24-355E-E90C-33B7-D59A8E9594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2616" y="2412126"/>
              <a:ext cx="323807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800" dirty="0">
                  <a:latin typeface="+mj-lt"/>
                  <a:ea typeface="宋体" panose="02010600030101010101" pitchFamily="2" charset="-122"/>
                </a:rPr>
                <a:t>Bahrain</a:t>
              </a:r>
            </a:p>
          </p:txBody>
        </p:sp>
        <p:sp>
          <p:nvSpPr>
            <p:cNvPr id="136253" name="Rectangle 217">
              <a:extLst>
                <a:ext uri="{FF2B5EF4-FFF2-40B4-BE49-F238E27FC236}">
                  <a16:creationId xmlns:a16="http://schemas.microsoft.com/office/drawing/2014/main" id="{6E726B30-2E93-A00C-DFD9-5BA15E1F1D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6351" y="2727627"/>
              <a:ext cx="89287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宋体" panose="02010600030101010101" pitchFamily="2" charset="-122"/>
                </a:rPr>
                <a:t>United Arab Emirates</a:t>
              </a:r>
            </a:p>
          </p:txBody>
        </p:sp>
        <p:sp>
          <p:nvSpPr>
            <p:cNvPr id="136254" name="Rectangle 221">
              <a:extLst>
                <a:ext uri="{FF2B5EF4-FFF2-40B4-BE49-F238E27FC236}">
                  <a16:creationId xmlns:a16="http://schemas.microsoft.com/office/drawing/2014/main" id="{CD2AD36B-B7CF-43A1-F067-7F7B105074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9214" y="1226265"/>
              <a:ext cx="20197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zh-CN" altLang="zh-CN" sz="800" dirty="0">
                  <a:latin typeface="+mj-lt"/>
                  <a:ea typeface="宋体" panose="02010600030101010101" pitchFamily="2" charset="-122"/>
                </a:rPr>
                <a:t>Syria</a:t>
              </a:r>
            </a:p>
          </p:txBody>
        </p:sp>
        <p:sp>
          <p:nvSpPr>
            <p:cNvPr id="136255" name="Rectangle 226">
              <a:extLst>
                <a:ext uri="{FF2B5EF4-FFF2-40B4-BE49-F238E27FC236}">
                  <a16:creationId xmlns:a16="http://schemas.microsoft.com/office/drawing/2014/main" id="{FA61803B-937E-6EC4-219A-ECAAC1BB60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0589" y="1863099"/>
              <a:ext cx="28052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zh-CN" altLang="zh-CN" sz="800" dirty="0">
                  <a:latin typeface="+mj-lt"/>
                  <a:ea typeface="宋体" panose="02010600030101010101" pitchFamily="2" charset="-122"/>
                </a:rPr>
                <a:t>Jordan</a:t>
              </a:r>
            </a:p>
          </p:txBody>
        </p:sp>
        <p:sp>
          <p:nvSpPr>
            <p:cNvPr id="136256" name="Rectangle 241">
              <a:extLst>
                <a:ext uri="{FF2B5EF4-FFF2-40B4-BE49-F238E27FC236}">
                  <a16:creationId xmlns:a16="http://schemas.microsoft.com/office/drawing/2014/main" id="{9200CA0A-FAC5-D958-EB14-A7CBFAE179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0866" y="1349296"/>
              <a:ext cx="362279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zh-CN" altLang="zh-CN" sz="800" dirty="0">
                  <a:latin typeface="+mj-lt"/>
                  <a:ea typeface="宋体" panose="02010600030101010101" pitchFamily="2" charset="-122"/>
                </a:rPr>
                <a:t>Lebanon</a:t>
              </a:r>
            </a:p>
          </p:txBody>
        </p:sp>
        <p:sp>
          <p:nvSpPr>
            <p:cNvPr id="136257" name="Rectangle 245">
              <a:extLst>
                <a:ext uri="{FF2B5EF4-FFF2-40B4-BE49-F238E27FC236}">
                  <a16:creationId xmlns:a16="http://schemas.microsoft.com/office/drawing/2014/main" id="{FEA97DFE-0279-FB09-B731-BDDA68DFDD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118" y="1570433"/>
              <a:ext cx="38151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zh-CN" altLang="zh-CN" sz="800" dirty="0">
                  <a:latin typeface="+mj-lt"/>
                  <a:ea typeface="宋体" panose="02010600030101010101" pitchFamily="2" charset="-122"/>
                </a:rPr>
                <a:t>Palestine</a:t>
              </a:r>
            </a:p>
          </p:txBody>
        </p:sp>
        <p:cxnSp>
          <p:nvCxnSpPr>
            <p:cNvPr id="136260" name="Straight Connector 136259">
              <a:extLst>
                <a:ext uri="{FF2B5EF4-FFF2-40B4-BE49-F238E27FC236}">
                  <a16:creationId xmlns:a16="http://schemas.microsoft.com/office/drawing/2014/main" id="{996490FB-EAA8-9C9A-A9ED-0218A58A629C}"/>
                </a:ext>
              </a:extLst>
            </p:cNvPr>
            <p:cNvCxnSpPr/>
            <p:nvPr/>
          </p:nvCxnSpPr>
          <p:spPr>
            <a:xfrm flipH="1" flipV="1">
              <a:off x="3510298" y="1645758"/>
              <a:ext cx="27680" cy="36686"/>
            </a:xfrm>
            <a:prstGeom prst="line">
              <a:avLst/>
            </a:prstGeom>
            <a:ln w="31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261" name="Straight Connector 136260">
              <a:extLst>
                <a:ext uri="{FF2B5EF4-FFF2-40B4-BE49-F238E27FC236}">
                  <a16:creationId xmlns:a16="http://schemas.microsoft.com/office/drawing/2014/main" id="{45DA2B12-9EB3-6CC5-401D-74ECBBF0EAAF}"/>
                </a:ext>
              </a:extLst>
            </p:cNvPr>
            <p:cNvCxnSpPr/>
            <p:nvPr/>
          </p:nvCxnSpPr>
          <p:spPr>
            <a:xfrm flipH="1" flipV="1">
              <a:off x="3557923" y="1440971"/>
              <a:ext cx="27680" cy="36686"/>
            </a:xfrm>
            <a:prstGeom prst="line">
              <a:avLst/>
            </a:prstGeom>
            <a:ln w="31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262" name="Straight Connector 136261">
              <a:extLst>
                <a:ext uri="{FF2B5EF4-FFF2-40B4-BE49-F238E27FC236}">
                  <a16:creationId xmlns:a16="http://schemas.microsoft.com/office/drawing/2014/main" id="{B960D214-BFDD-3506-69C8-86421E2E239D}"/>
                </a:ext>
              </a:extLst>
            </p:cNvPr>
            <p:cNvCxnSpPr/>
            <p:nvPr/>
          </p:nvCxnSpPr>
          <p:spPr>
            <a:xfrm flipH="1" flipV="1">
              <a:off x="3513851" y="1561216"/>
              <a:ext cx="27680" cy="36686"/>
            </a:xfrm>
            <a:prstGeom prst="line">
              <a:avLst/>
            </a:prstGeom>
            <a:ln w="31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263" name="Rectangle 241">
              <a:extLst>
                <a:ext uri="{FF2B5EF4-FFF2-40B4-BE49-F238E27FC236}">
                  <a16:creationId xmlns:a16="http://schemas.microsoft.com/office/drawing/2014/main" id="{13196C20-3B1D-BC64-B893-FD30A40401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042" y="1162846"/>
              <a:ext cx="28533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800" dirty="0">
                  <a:latin typeface="+mj-lt"/>
                  <a:ea typeface="宋体" panose="02010600030101010101" pitchFamily="2" charset="-122"/>
                </a:rPr>
                <a:t>Cyprus</a:t>
              </a:r>
            </a:p>
          </p:txBody>
        </p:sp>
        <p:sp>
          <p:nvSpPr>
            <p:cNvPr id="136264" name="Rectangle 241">
              <a:extLst>
                <a:ext uri="{FF2B5EF4-FFF2-40B4-BE49-F238E27FC236}">
                  <a16:creationId xmlns:a16="http://schemas.microsoft.com/office/drawing/2014/main" id="{3C5A6B9A-D024-A424-442D-1F6F0D18F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1938" y="3172540"/>
              <a:ext cx="33182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8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Red Sea</a:t>
              </a:r>
            </a:p>
          </p:txBody>
        </p:sp>
        <p:sp>
          <p:nvSpPr>
            <p:cNvPr id="136265" name="Rectangle 241">
              <a:extLst>
                <a:ext uri="{FF2B5EF4-FFF2-40B4-BE49-F238E27FC236}">
                  <a16:creationId xmlns:a16="http://schemas.microsoft.com/office/drawing/2014/main" id="{D47FF0CA-5829-B964-E11A-F40050653E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0148" y="4133850"/>
              <a:ext cx="52578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8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Gulf of Aden</a:t>
              </a:r>
            </a:p>
          </p:txBody>
        </p:sp>
        <p:sp>
          <p:nvSpPr>
            <p:cNvPr id="136266" name="Rectangle 241">
              <a:extLst>
                <a:ext uri="{FF2B5EF4-FFF2-40B4-BE49-F238E27FC236}">
                  <a16:creationId xmlns:a16="http://schemas.microsoft.com/office/drawing/2014/main" id="{72A1FB62-7ADF-5F7F-EECB-3F079ED438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0368" y="1360845"/>
              <a:ext cx="80310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8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Mediterranean Sea</a:t>
              </a:r>
            </a:p>
          </p:txBody>
        </p:sp>
        <p:sp>
          <p:nvSpPr>
            <p:cNvPr id="136267" name="Rectangle 241">
              <a:extLst>
                <a:ext uri="{FF2B5EF4-FFF2-40B4-BE49-F238E27FC236}">
                  <a16:creationId xmlns:a16="http://schemas.microsoft.com/office/drawing/2014/main" id="{D3AB9FFE-FD38-E446-974E-FF8D31A20A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5108" y="3995262"/>
              <a:ext cx="88646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8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Bab El-Mandeb Strait</a:t>
              </a:r>
            </a:p>
          </p:txBody>
        </p:sp>
        <p:cxnSp>
          <p:nvCxnSpPr>
            <p:cNvPr id="136269" name="Straight Arrow Connector 136268">
              <a:extLst>
                <a:ext uri="{FF2B5EF4-FFF2-40B4-BE49-F238E27FC236}">
                  <a16:creationId xmlns:a16="http://schemas.microsoft.com/office/drawing/2014/main" id="{BA0BDF38-5D3C-7B6D-6926-E325F77927C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514528" y="4133850"/>
              <a:ext cx="90810" cy="118471"/>
            </a:xfrm>
            <a:prstGeom prst="straightConnector1">
              <a:avLst/>
            </a:prstGeom>
            <a:ln w="31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271" name="Rectangle 241">
              <a:extLst>
                <a:ext uri="{FF2B5EF4-FFF2-40B4-BE49-F238E27FC236}">
                  <a16:creationId xmlns:a16="http://schemas.microsoft.com/office/drawing/2014/main" id="{726BC4F8-36A0-C286-14EA-7E2AE12B5E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3432" y="4280616"/>
              <a:ext cx="55143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8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Indian Ocean</a:t>
              </a:r>
            </a:p>
          </p:txBody>
        </p:sp>
        <p:sp>
          <p:nvSpPr>
            <p:cNvPr id="136273" name="Rectangle 241">
              <a:extLst>
                <a:ext uri="{FF2B5EF4-FFF2-40B4-BE49-F238E27FC236}">
                  <a16:creationId xmlns:a16="http://schemas.microsoft.com/office/drawing/2014/main" id="{3D72907B-5FDE-78B8-5747-D7FE3DA52C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8142" y="2266436"/>
              <a:ext cx="50494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8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Persian Gulf</a:t>
              </a:r>
            </a:p>
          </p:txBody>
        </p:sp>
        <p:sp>
          <p:nvSpPr>
            <p:cNvPr id="136274" name="Rectangle 241">
              <a:extLst>
                <a:ext uri="{FF2B5EF4-FFF2-40B4-BE49-F238E27FC236}">
                  <a16:creationId xmlns:a16="http://schemas.microsoft.com/office/drawing/2014/main" id="{040F5C40-9C28-219B-4F6E-2413C330FC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2957" y="2244646"/>
              <a:ext cx="575479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8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Hormuz Strait</a:t>
              </a:r>
            </a:p>
          </p:txBody>
        </p:sp>
        <p:sp>
          <p:nvSpPr>
            <p:cNvPr id="136275" name="Rectangle 241">
              <a:extLst>
                <a:ext uri="{FF2B5EF4-FFF2-40B4-BE49-F238E27FC236}">
                  <a16:creationId xmlns:a16="http://schemas.microsoft.com/office/drawing/2014/main" id="{8F777082-24FB-13B1-C977-B78099634F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0190" y="2762251"/>
              <a:ext cx="559449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8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Gulf of Oman</a:t>
              </a:r>
            </a:p>
          </p:txBody>
        </p:sp>
        <p:cxnSp>
          <p:nvCxnSpPr>
            <p:cNvPr id="136276" name="Straight Arrow Connector 136275">
              <a:extLst>
                <a:ext uri="{FF2B5EF4-FFF2-40B4-BE49-F238E27FC236}">
                  <a16:creationId xmlns:a16="http://schemas.microsoft.com/office/drawing/2014/main" id="{871DB9AE-8D19-A323-576F-E09AFB6C8CC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35353" y="2349500"/>
              <a:ext cx="90810" cy="118471"/>
            </a:xfrm>
            <a:prstGeom prst="straightConnector1">
              <a:avLst/>
            </a:prstGeom>
            <a:ln w="31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278" name="Rectangle 241">
              <a:extLst>
                <a:ext uri="{FF2B5EF4-FFF2-40B4-BE49-F238E27FC236}">
                  <a16:creationId xmlns:a16="http://schemas.microsoft.com/office/drawing/2014/main" id="{54789C96-2033-F7AE-4B2A-4E631400E6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5140" y="1801021"/>
              <a:ext cx="44723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8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Suez Canal</a:t>
              </a:r>
            </a:p>
          </p:txBody>
        </p:sp>
        <p:cxnSp>
          <p:nvCxnSpPr>
            <p:cNvPr id="136279" name="Straight Connector 136278">
              <a:extLst>
                <a:ext uri="{FF2B5EF4-FFF2-40B4-BE49-F238E27FC236}">
                  <a16:creationId xmlns:a16="http://schemas.microsoft.com/office/drawing/2014/main" id="{BA7262D9-21C4-7344-F5F4-D9F84C4ECB03}"/>
                </a:ext>
              </a:extLst>
            </p:cNvPr>
            <p:cNvCxnSpPr/>
            <p:nvPr/>
          </p:nvCxnSpPr>
          <p:spPr>
            <a:xfrm flipH="1" flipV="1">
              <a:off x="3172161" y="1891028"/>
              <a:ext cx="27680" cy="36686"/>
            </a:xfrm>
            <a:prstGeom prst="line">
              <a:avLst/>
            </a:prstGeom>
            <a:ln w="31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225" name="Straight Arrow Connector 136224">
              <a:extLst>
                <a:ext uri="{FF2B5EF4-FFF2-40B4-BE49-F238E27FC236}">
                  <a16:creationId xmlns:a16="http://schemas.microsoft.com/office/drawing/2014/main" id="{E63376E6-513C-7FC0-E85F-87C3CE2E603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08128" y="3302000"/>
              <a:ext cx="90810" cy="118471"/>
            </a:xfrm>
            <a:prstGeom prst="straightConnector1">
              <a:avLst/>
            </a:prstGeom>
            <a:ln w="31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227" name="Rectangle 241">
              <a:extLst>
                <a:ext uri="{FF2B5EF4-FFF2-40B4-BE49-F238E27FC236}">
                  <a16:creationId xmlns:a16="http://schemas.microsoft.com/office/drawing/2014/main" id="{7600AF0A-61B7-D31A-EC73-B743EE1E5A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242" y="1156496"/>
              <a:ext cx="29976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800" b="1" dirty="0">
                  <a:latin typeface="+mj-lt"/>
                  <a:ea typeface="宋体" panose="02010600030101010101" pitchFamily="2" charset="-122"/>
                </a:rPr>
                <a:t>Europe</a:t>
              </a:r>
            </a:p>
          </p:txBody>
        </p:sp>
        <p:sp>
          <p:nvSpPr>
            <p:cNvPr id="136228" name="Rectangle 241">
              <a:extLst>
                <a:ext uri="{FF2B5EF4-FFF2-40B4-BE49-F238E27FC236}">
                  <a16:creationId xmlns:a16="http://schemas.microsoft.com/office/drawing/2014/main" id="{FE7C7480-0808-6C93-5875-752F8C03E1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1861" y="3972640"/>
              <a:ext cx="38151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800" b="1" dirty="0">
                  <a:latin typeface="+mj-lt"/>
                  <a:ea typeface="宋体" panose="02010600030101010101" pitchFamily="2" charset="-122"/>
                </a:rPr>
                <a:t>East Asia</a:t>
              </a:r>
            </a:p>
          </p:txBody>
        </p:sp>
      </p:grpSp>
      <p:sp>
        <p:nvSpPr>
          <p:cNvPr id="136277" name="Freeform: Shape 136276">
            <a:extLst>
              <a:ext uri="{FF2B5EF4-FFF2-40B4-BE49-F238E27FC236}">
                <a16:creationId xmlns:a16="http://schemas.microsoft.com/office/drawing/2014/main" id="{9EE99F46-7F63-A819-2456-7FD9DD1BF8BC}"/>
              </a:ext>
            </a:extLst>
          </p:cNvPr>
          <p:cNvSpPr/>
          <p:nvPr/>
        </p:nvSpPr>
        <p:spPr>
          <a:xfrm>
            <a:off x="3198813" y="1863725"/>
            <a:ext cx="20637" cy="146050"/>
          </a:xfrm>
          <a:custGeom>
            <a:avLst/>
            <a:gdLst>
              <a:gd name="connsiteX0" fmla="*/ 15875 w 15875"/>
              <a:gd name="connsiteY0" fmla="*/ 0 h 146050"/>
              <a:gd name="connsiteX1" fmla="*/ 0 w 15875"/>
              <a:gd name="connsiteY1" fmla="*/ 50800 h 146050"/>
              <a:gd name="connsiteX2" fmla="*/ 9525 w 15875"/>
              <a:gd name="connsiteY2" fmla="*/ 88900 h 146050"/>
              <a:gd name="connsiteX3" fmla="*/ 9525 w 15875"/>
              <a:gd name="connsiteY3" fmla="*/ 146050 h 146050"/>
              <a:gd name="connsiteX0" fmla="*/ 20637 w 20637"/>
              <a:gd name="connsiteY0" fmla="*/ 0 h 146050"/>
              <a:gd name="connsiteX1" fmla="*/ 4762 w 20637"/>
              <a:gd name="connsiteY1" fmla="*/ 50800 h 146050"/>
              <a:gd name="connsiteX2" fmla="*/ 0 w 20637"/>
              <a:gd name="connsiteY2" fmla="*/ 96044 h 146050"/>
              <a:gd name="connsiteX3" fmla="*/ 14287 w 20637"/>
              <a:gd name="connsiteY3" fmla="*/ 146050 h 146050"/>
              <a:gd name="connsiteX0" fmla="*/ 20637 w 20637"/>
              <a:gd name="connsiteY0" fmla="*/ 0 h 146050"/>
              <a:gd name="connsiteX1" fmla="*/ 4762 w 20637"/>
              <a:gd name="connsiteY1" fmla="*/ 41275 h 146050"/>
              <a:gd name="connsiteX2" fmla="*/ 0 w 20637"/>
              <a:gd name="connsiteY2" fmla="*/ 96044 h 146050"/>
              <a:gd name="connsiteX3" fmla="*/ 14287 w 20637"/>
              <a:gd name="connsiteY3" fmla="*/ 146050 h 146050"/>
              <a:gd name="connsiteX0" fmla="*/ 20637 w 20637"/>
              <a:gd name="connsiteY0" fmla="*/ 0 h 146050"/>
              <a:gd name="connsiteX1" fmla="*/ 4762 w 20637"/>
              <a:gd name="connsiteY1" fmla="*/ 41275 h 146050"/>
              <a:gd name="connsiteX2" fmla="*/ 0 w 20637"/>
              <a:gd name="connsiteY2" fmla="*/ 96044 h 146050"/>
              <a:gd name="connsiteX3" fmla="*/ 14287 w 20637"/>
              <a:gd name="connsiteY3" fmla="*/ 146050 h 14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37" h="146050">
                <a:moveTo>
                  <a:pt x="20637" y="0"/>
                </a:moveTo>
                <a:lnTo>
                  <a:pt x="4762" y="41275"/>
                </a:lnTo>
                <a:lnTo>
                  <a:pt x="0" y="96044"/>
                </a:lnTo>
                <a:lnTo>
                  <a:pt x="14287" y="146050"/>
                </a:lnTo>
              </a:path>
            </a:pathLst>
          </a:custGeom>
          <a:noFill/>
          <a:ln w="3175">
            <a:solidFill>
              <a:srgbClr val="0E15FE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C22AF730-3D21-464A-E9CC-DD1597027A2A}"/>
              </a:ext>
            </a:extLst>
          </p:cNvPr>
          <p:cNvSpPr/>
          <p:nvPr/>
        </p:nvSpPr>
        <p:spPr>
          <a:xfrm rot="1919093">
            <a:off x="2710670" y="2530118"/>
            <a:ext cx="2334200" cy="1227849"/>
          </a:xfrm>
          <a:custGeom>
            <a:avLst/>
            <a:gdLst>
              <a:gd name="connsiteX0" fmla="*/ 1174750 w 1174750"/>
              <a:gd name="connsiteY0" fmla="*/ 501650 h 539750"/>
              <a:gd name="connsiteX1" fmla="*/ 927100 w 1174750"/>
              <a:gd name="connsiteY1" fmla="*/ 539750 h 539750"/>
              <a:gd name="connsiteX2" fmla="*/ 635000 w 1174750"/>
              <a:gd name="connsiteY2" fmla="*/ 381000 h 539750"/>
              <a:gd name="connsiteX3" fmla="*/ 374650 w 1174750"/>
              <a:gd name="connsiteY3" fmla="*/ 215900 h 539750"/>
              <a:gd name="connsiteX4" fmla="*/ 158750 w 1174750"/>
              <a:gd name="connsiteY4" fmla="*/ 95250 h 539750"/>
              <a:gd name="connsiteX5" fmla="*/ 76200 w 1174750"/>
              <a:gd name="connsiteY5" fmla="*/ 0 h 539750"/>
              <a:gd name="connsiteX6" fmla="*/ 0 w 1174750"/>
              <a:gd name="connsiteY6" fmla="*/ 19050 h 539750"/>
              <a:gd name="connsiteX0" fmla="*/ 1174750 w 1174750"/>
              <a:gd name="connsiteY0" fmla="*/ 483234 h 521334"/>
              <a:gd name="connsiteX1" fmla="*/ 927100 w 1174750"/>
              <a:gd name="connsiteY1" fmla="*/ 521334 h 521334"/>
              <a:gd name="connsiteX2" fmla="*/ 635000 w 1174750"/>
              <a:gd name="connsiteY2" fmla="*/ 362584 h 521334"/>
              <a:gd name="connsiteX3" fmla="*/ 374650 w 1174750"/>
              <a:gd name="connsiteY3" fmla="*/ 197484 h 521334"/>
              <a:gd name="connsiteX4" fmla="*/ 158750 w 1174750"/>
              <a:gd name="connsiteY4" fmla="*/ 76834 h 521334"/>
              <a:gd name="connsiteX5" fmla="*/ 85725 w 1174750"/>
              <a:gd name="connsiteY5" fmla="*/ 31590 h 521334"/>
              <a:gd name="connsiteX6" fmla="*/ 0 w 1174750"/>
              <a:gd name="connsiteY6" fmla="*/ 634 h 521334"/>
              <a:gd name="connsiteX0" fmla="*/ 1250950 w 1250950"/>
              <a:gd name="connsiteY0" fmla="*/ 495012 h 533112"/>
              <a:gd name="connsiteX1" fmla="*/ 1003300 w 1250950"/>
              <a:gd name="connsiteY1" fmla="*/ 533112 h 533112"/>
              <a:gd name="connsiteX2" fmla="*/ 711200 w 1250950"/>
              <a:gd name="connsiteY2" fmla="*/ 374362 h 533112"/>
              <a:gd name="connsiteX3" fmla="*/ 450850 w 1250950"/>
              <a:gd name="connsiteY3" fmla="*/ 209262 h 533112"/>
              <a:gd name="connsiteX4" fmla="*/ 234950 w 1250950"/>
              <a:gd name="connsiteY4" fmla="*/ 88612 h 533112"/>
              <a:gd name="connsiteX5" fmla="*/ 161925 w 1250950"/>
              <a:gd name="connsiteY5" fmla="*/ 43368 h 533112"/>
              <a:gd name="connsiteX6" fmla="*/ 0 w 1250950"/>
              <a:gd name="connsiteY6" fmla="*/ 506 h 533112"/>
              <a:gd name="connsiteX0" fmla="*/ 1250950 w 1250950"/>
              <a:gd name="connsiteY0" fmla="*/ 584994 h 623094"/>
              <a:gd name="connsiteX1" fmla="*/ 1003300 w 1250950"/>
              <a:gd name="connsiteY1" fmla="*/ 623094 h 623094"/>
              <a:gd name="connsiteX2" fmla="*/ 711200 w 1250950"/>
              <a:gd name="connsiteY2" fmla="*/ 464344 h 623094"/>
              <a:gd name="connsiteX3" fmla="*/ 450850 w 1250950"/>
              <a:gd name="connsiteY3" fmla="*/ 299244 h 623094"/>
              <a:gd name="connsiteX4" fmla="*/ 234950 w 1250950"/>
              <a:gd name="connsiteY4" fmla="*/ 178594 h 623094"/>
              <a:gd name="connsiteX5" fmla="*/ 80962 w 1250950"/>
              <a:gd name="connsiteY5" fmla="*/ 0 h 623094"/>
              <a:gd name="connsiteX6" fmla="*/ 0 w 1250950"/>
              <a:gd name="connsiteY6" fmla="*/ 90488 h 623094"/>
              <a:gd name="connsiteX0" fmla="*/ 1250950 w 1250950"/>
              <a:gd name="connsiteY0" fmla="*/ 584994 h 623094"/>
              <a:gd name="connsiteX1" fmla="*/ 1003300 w 1250950"/>
              <a:gd name="connsiteY1" fmla="*/ 623094 h 623094"/>
              <a:gd name="connsiteX2" fmla="*/ 711200 w 1250950"/>
              <a:gd name="connsiteY2" fmla="*/ 464344 h 623094"/>
              <a:gd name="connsiteX3" fmla="*/ 450850 w 1250950"/>
              <a:gd name="connsiteY3" fmla="*/ 299244 h 623094"/>
              <a:gd name="connsiteX4" fmla="*/ 234950 w 1250950"/>
              <a:gd name="connsiteY4" fmla="*/ 178594 h 623094"/>
              <a:gd name="connsiteX5" fmla="*/ 80962 w 1250950"/>
              <a:gd name="connsiteY5" fmla="*/ 0 h 623094"/>
              <a:gd name="connsiteX6" fmla="*/ 0 w 1250950"/>
              <a:gd name="connsiteY6" fmla="*/ 90488 h 623094"/>
              <a:gd name="connsiteX0" fmla="*/ 1250950 w 1250950"/>
              <a:gd name="connsiteY0" fmla="*/ 584994 h 623094"/>
              <a:gd name="connsiteX1" fmla="*/ 1003300 w 1250950"/>
              <a:gd name="connsiteY1" fmla="*/ 623094 h 623094"/>
              <a:gd name="connsiteX2" fmla="*/ 711200 w 1250950"/>
              <a:gd name="connsiteY2" fmla="*/ 464344 h 623094"/>
              <a:gd name="connsiteX3" fmla="*/ 450850 w 1250950"/>
              <a:gd name="connsiteY3" fmla="*/ 299244 h 623094"/>
              <a:gd name="connsiteX4" fmla="*/ 218282 w 1250950"/>
              <a:gd name="connsiteY4" fmla="*/ 188119 h 623094"/>
              <a:gd name="connsiteX5" fmla="*/ 80962 w 1250950"/>
              <a:gd name="connsiteY5" fmla="*/ 0 h 623094"/>
              <a:gd name="connsiteX6" fmla="*/ 0 w 1250950"/>
              <a:gd name="connsiteY6" fmla="*/ 90488 h 623094"/>
              <a:gd name="connsiteX0" fmla="*/ 1250950 w 1250950"/>
              <a:gd name="connsiteY0" fmla="*/ 584994 h 628150"/>
              <a:gd name="connsiteX1" fmla="*/ 1003300 w 1250950"/>
              <a:gd name="connsiteY1" fmla="*/ 623094 h 628150"/>
              <a:gd name="connsiteX2" fmla="*/ 711200 w 1250950"/>
              <a:gd name="connsiteY2" fmla="*/ 464344 h 628150"/>
              <a:gd name="connsiteX3" fmla="*/ 450850 w 1250950"/>
              <a:gd name="connsiteY3" fmla="*/ 299244 h 628150"/>
              <a:gd name="connsiteX4" fmla="*/ 218282 w 1250950"/>
              <a:gd name="connsiteY4" fmla="*/ 188119 h 628150"/>
              <a:gd name="connsiteX5" fmla="*/ 80962 w 1250950"/>
              <a:gd name="connsiteY5" fmla="*/ 0 h 628150"/>
              <a:gd name="connsiteX6" fmla="*/ 0 w 1250950"/>
              <a:gd name="connsiteY6" fmla="*/ 90488 h 628150"/>
              <a:gd name="connsiteX0" fmla="*/ 1250950 w 1250950"/>
              <a:gd name="connsiteY0" fmla="*/ 584994 h 628150"/>
              <a:gd name="connsiteX1" fmla="*/ 1003300 w 1250950"/>
              <a:gd name="connsiteY1" fmla="*/ 623094 h 628150"/>
              <a:gd name="connsiteX2" fmla="*/ 711200 w 1250950"/>
              <a:gd name="connsiteY2" fmla="*/ 464344 h 628150"/>
              <a:gd name="connsiteX3" fmla="*/ 450850 w 1250950"/>
              <a:gd name="connsiteY3" fmla="*/ 299244 h 628150"/>
              <a:gd name="connsiteX4" fmla="*/ 218282 w 1250950"/>
              <a:gd name="connsiteY4" fmla="*/ 188119 h 628150"/>
              <a:gd name="connsiteX5" fmla="*/ 80962 w 1250950"/>
              <a:gd name="connsiteY5" fmla="*/ 0 h 628150"/>
              <a:gd name="connsiteX6" fmla="*/ 0 w 1250950"/>
              <a:gd name="connsiteY6" fmla="*/ 90488 h 628150"/>
              <a:gd name="connsiteX0" fmla="*/ 1250950 w 1250950"/>
              <a:gd name="connsiteY0" fmla="*/ 584994 h 628150"/>
              <a:gd name="connsiteX1" fmla="*/ 1003300 w 1250950"/>
              <a:gd name="connsiteY1" fmla="*/ 623094 h 628150"/>
              <a:gd name="connsiteX2" fmla="*/ 711200 w 1250950"/>
              <a:gd name="connsiteY2" fmla="*/ 464344 h 628150"/>
              <a:gd name="connsiteX3" fmla="*/ 450850 w 1250950"/>
              <a:gd name="connsiteY3" fmla="*/ 299244 h 628150"/>
              <a:gd name="connsiteX4" fmla="*/ 218282 w 1250950"/>
              <a:gd name="connsiteY4" fmla="*/ 188119 h 628150"/>
              <a:gd name="connsiteX5" fmla="*/ 80962 w 1250950"/>
              <a:gd name="connsiteY5" fmla="*/ 0 h 628150"/>
              <a:gd name="connsiteX6" fmla="*/ 0 w 1250950"/>
              <a:gd name="connsiteY6" fmla="*/ 90488 h 628150"/>
              <a:gd name="connsiteX0" fmla="*/ 1250950 w 1250950"/>
              <a:gd name="connsiteY0" fmla="*/ 585210 h 628366"/>
              <a:gd name="connsiteX1" fmla="*/ 1003300 w 1250950"/>
              <a:gd name="connsiteY1" fmla="*/ 623310 h 628366"/>
              <a:gd name="connsiteX2" fmla="*/ 711200 w 1250950"/>
              <a:gd name="connsiteY2" fmla="*/ 464560 h 628366"/>
              <a:gd name="connsiteX3" fmla="*/ 450850 w 1250950"/>
              <a:gd name="connsiteY3" fmla="*/ 299460 h 628366"/>
              <a:gd name="connsiteX4" fmla="*/ 218282 w 1250950"/>
              <a:gd name="connsiteY4" fmla="*/ 188335 h 628366"/>
              <a:gd name="connsiteX5" fmla="*/ 80962 w 1250950"/>
              <a:gd name="connsiteY5" fmla="*/ 216 h 628366"/>
              <a:gd name="connsiteX6" fmla="*/ 0 w 1250950"/>
              <a:gd name="connsiteY6" fmla="*/ 90704 h 628366"/>
              <a:gd name="connsiteX0" fmla="*/ 1250950 w 1250950"/>
              <a:gd name="connsiteY0" fmla="*/ 585210 h 628366"/>
              <a:gd name="connsiteX1" fmla="*/ 1003300 w 1250950"/>
              <a:gd name="connsiteY1" fmla="*/ 623310 h 628366"/>
              <a:gd name="connsiteX2" fmla="*/ 711200 w 1250950"/>
              <a:gd name="connsiteY2" fmla="*/ 464560 h 628366"/>
              <a:gd name="connsiteX3" fmla="*/ 450850 w 1250950"/>
              <a:gd name="connsiteY3" fmla="*/ 299460 h 628366"/>
              <a:gd name="connsiteX4" fmla="*/ 218282 w 1250950"/>
              <a:gd name="connsiteY4" fmla="*/ 188335 h 628366"/>
              <a:gd name="connsiteX5" fmla="*/ 80962 w 1250950"/>
              <a:gd name="connsiteY5" fmla="*/ 216 h 628366"/>
              <a:gd name="connsiteX6" fmla="*/ 0 w 1250950"/>
              <a:gd name="connsiteY6" fmla="*/ 90704 h 628366"/>
              <a:gd name="connsiteX0" fmla="*/ 1250950 w 1250950"/>
              <a:gd name="connsiteY0" fmla="*/ 573306 h 616462"/>
              <a:gd name="connsiteX1" fmla="*/ 1003300 w 1250950"/>
              <a:gd name="connsiteY1" fmla="*/ 611406 h 616462"/>
              <a:gd name="connsiteX2" fmla="*/ 711200 w 1250950"/>
              <a:gd name="connsiteY2" fmla="*/ 452656 h 616462"/>
              <a:gd name="connsiteX3" fmla="*/ 450850 w 1250950"/>
              <a:gd name="connsiteY3" fmla="*/ 287556 h 616462"/>
              <a:gd name="connsiteX4" fmla="*/ 218282 w 1250950"/>
              <a:gd name="connsiteY4" fmla="*/ 176431 h 616462"/>
              <a:gd name="connsiteX5" fmla="*/ 54768 w 1250950"/>
              <a:gd name="connsiteY5" fmla="*/ 218 h 616462"/>
              <a:gd name="connsiteX6" fmla="*/ 0 w 1250950"/>
              <a:gd name="connsiteY6" fmla="*/ 78800 h 616462"/>
              <a:gd name="connsiteX0" fmla="*/ 1250950 w 1250950"/>
              <a:gd name="connsiteY0" fmla="*/ 573371 h 616527"/>
              <a:gd name="connsiteX1" fmla="*/ 1003300 w 1250950"/>
              <a:gd name="connsiteY1" fmla="*/ 611471 h 616527"/>
              <a:gd name="connsiteX2" fmla="*/ 711200 w 1250950"/>
              <a:gd name="connsiteY2" fmla="*/ 452721 h 616527"/>
              <a:gd name="connsiteX3" fmla="*/ 450850 w 1250950"/>
              <a:gd name="connsiteY3" fmla="*/ 287621 h 616527"/>
              <a:gd name="connsiteX4" fmla="*/ 218282 w 1250950"/>
              <a:gd name="connsiteY4" fmla="*/ 176496 h 616527"/>
              <a:gd name="connsiteX5" fmla="*/ 54768 w 1250950"/>
              <a:gd name="connsiteY5" fmla="*/ 283 h 616527"/>
              <a:gd name="connsiteX6" fmla="*/ 0 w 1250950"/>
              <a:gd name="connsiteY6" fmla="*/ 78865 h 616527"/>
              <a:gd name="connsiteX0" fmla="*/ 1250950 w 1250950"/>
              <a:gd name="connsiteY0" fmla="*/ 575744 h 618900"/>
              <a:gd name="connsiteX1" fmla="*/ 1003300 w 1250950"/>
              <a:gd name="connsiteY1" fmla="*/ 613844 h 618900"/>
              <a:gd name="connsiteX2" fmla="*/ 711200 w 1250950"/>
              <a:gd name="connsiteY2" fmla="*/ 455094 h 618900"/>
              <a:gd name="connsiteX3" fmla="*/ 450850 w 1250950"/>
              <a:gd name="connsiteY3" fmla="*/ 289994 h 618900"/>
              <a:gd name="connsiteX4" fmla="*/ 218282 w 1250950"/>
              <a:gd name="connsiteY4" fmla="*/ 178869 h 618900"/>
              <a:gd name="connsiteX5" fmla="*/ 69056 w 1250950"/>
              <a:gd name="connsiteY5" fmla="*/ 275 h 618900"/>
              <a:gd name="connsiteX6" fmla="*/ 0 w 1250950"/>
              <a:gd name="connsiteY6" fmla="*/ 81238 h 618900"/>
              <a:gd name="connsiteX0" fmla="*/ 1250950 w 1250950"/>
              <a:gd name="connsiteY0" fmla="*/ 577416 h 620572"/>
              <a:gd name="connsiteX1" fmla="*/ 1003300 w 1250950"/>
              <a:gd name="connsiteY1" fmla="*/ 615516 h 620572"/>
              <a:gd name="connsiteX2" fmla="*/ 711200 w 1250950"/>
              <a:gd name="connsiteY2" fmla="*/ 456766 h 620572"/>
              <a:gd name="connsiteX3" fmla="*/ 450850 w 1250950"/>
              <a:gd name="connsiteY3" fmla="*/ 291666 h 620572"/>
              <a:gd name="connsiteX4" fmla="*/ 199232 w 1250950"/>
              <a:gd name="connsiteY4" fmla="*/ 180541 h 620572"/>
              <a:gd name="connsiteX5" fmla="*/ 69056 w 1250950"/>
              <a:gd name="connsiteY5" fmla="*/ 1947 h 620572"/>
              <a:gd name="connsiteX6" fmla="*/ 0 w 1250950"/>
              <a:gd name="connsiteY6" fmla="*/ 82910 h 620572"/>
              <a:gd name="connsiteX0" fmla="*/ 2164001 w 2164001"/>
              <a:gd name="connsiteY0" fmla="*/ 985595 h 1028751"/>
              <a:gd name="connsiteX1" fmla="*/ 1916351 w 2164001"/>
              <a:gd name="connsiteY1" fmla="*/ 1023695 h 1028751"/>
              <a:gd name="connsiteX2" fmla="*/ 1624251 w 2164001"/>
              <a:gd name="connsiteY2" fmla="*/ 864945 h 1028751"/>
              <a:gd name="connsiteX3" fmla="*/ 1363901 w 2164001"/>
              <a:gd name="connsiteY3" fmla="*/ 699845 h 1028751"/>
              <a:gd name="connsiteX4" fmla="*/ 1112283 w 2164001"/>
              <a:gd name="connsiteY4" fmla="*/ 588720 h 1028751"/>
              <a:gd name="connsiteX5" fmla="*/ 982107 w 2164001"/>
              <a:gd name="connsiteY5" fmla="*/ 410126 h 1028751"/>
              <a:gd name="connsiteX6" fmla="*/ 0 w 2164001"/>
              <a:gd name="connsiteY6" fmla="*/ 74 h 1028751"/>
              <a:gd name="connsiteX0" fmla="*/ 2164001 w 2164001"/>
              <a:gd name="connsiteY0" fmla="*/ 985602 h 1028758"/>
              <a:gd name="connsiteX1" fmla="*/ 1916351 w 2164001"/>
              <a:gd name="connsiteY1" fmla="*/ 1023702 h 1028758"/>
              <a:gd name="connsiteX2" fmla="*/ 1624251 w 2164001"/>
              <a:gd name="connsiteY2" fmla="*/ 864952 h 1028758"/>
              <a:gd name="connsiteX3" fmla="*/ 1363901 w 2164001"/>
              <a:gd name="connsiteY3" fmla="*/ 699852 h 1028758"/>
              <a:gd name="connsiteX4" fmla="*/ 1112283 w 2164001"/>
              <a:gd name="connsiteY4" fmla="*/ 588727 h 1028758"/>
              <a:gd name="connsiteX5" fmla="*/ 630255 w 2164001"/>
              <a:gd name="connsiteY5" fmla="*/ 377194 h 1028758"/>
              <a:gd name="connsiteX6" fmla="*/ 0 w 2164001"/>
              <a:gd name="connsiteY6" fmla="*/ 81 h 1028758"/>
              <a:gd name="connsiteX0" fmla="*/ 2164001 w 2164001"/>
              <a:gd name="connsiteY0" fmla="*/ 985602 h 1028758"/>
              <a:gd name="connsiteX1" fmla="*/ 1916351 w 2164001"/>
              <a:gd name="connsiteY1" fmla="*/ 1023702 h 1028758"/>
              <a:gd name="connsiteX2" fmla="*/ 1624251 w 2164001"/>
              <a:gd name="connsiteY2" fmla="*/ 864952 h 1028758"/>
              <a:gd name="connsiteX3" fmla="*/ 1363901 w 2164001"/>
              <a:gd name="connsiteY3" fmla="*/ 699852 h 1028758"/>
              <a:gd name="connsiteX4" fmla="*/ 1026958 w 2164001"/>
              <a:gd name="connsiteY4" fmla="*/ 613937 h 1028758"/>
              <a:gd name="connsiteX5" fmla="*/ 630255 w 2164001"/>
              <a:gd name="connsiteY5" fmla="*/ 377194 h 1028758"/>
              <a:gd name="connsiteX6" fmla="*/ 0 w 2164001"/>
              <a:gd name="connsiteY6" fmla="*/ 81 h 1028758"/>
              <a:gd name="connsiteX0" fmla="*/ 2164001 w 2164001"/>
              <a:gd name="connsiteY0" fmla="*/ 985602 h 1028758"/>
              <a:gd name="connsiteX1" fmla="*/ 1916351 w 2164001"/>
              <a:gd name="connsiteY1" fmla="*/ 1023702 h 1028758"/>
              <a:gd name="connsiteX2" fmla="*/ 1624251 w 2164001"/>
              <a:gd name="connsiteY2" fmla="*/ 864952 h 1028758"/>
              <a:gd name="connsiteX3" fmla="*/ 1382055 w 2164001"/>
              <a:gd name="connsiteY3" fmla="*/ 755893 h 1028758"/>
              <a:gd name="connsiteX4" fmla="*/ 1026958 w 2164001"/>
              <a:gd name="connsiteY4" fmla="*/ 613937 h 1028758"/>
              <a:gd name="connsiteX5" fmla="*/ 630255 w 2164001"/>
              <a:gd name="connsiteY5" fmla="*/ 377194 h 1028758"/>
              <a:gd name="connsiteX6" fmla="*/ 0 w 2164001"/>
              <a:gd name="connsiteY6" fmla="*/ 81 h 1028758"/>
              <a:gd name="connsiteX0" fmla="*/ 2164001 w 2164001"/>
              <a:gd name="connsiteY0" fmla="*/ 985602 h 1032943"/>
              <a:gd name="connsiteX1" fmla="*/ 1891107 w 2164001"/>
              <a:gd name="connsiteY1" fmla="*/ 1028236 h 1032943"/>
              <a:gd name="connsiteX2" fmla="*/ 1624251 w 2164001"/>
              <a:gd name="connsiteY2" fmla="*/ 864952 h 1032943"/>
              <a:gd name="connsiteX3" fmla="*/ 1382055 w 2164001"/>
              <a:gd name="connsiteY3" fmla="*/ 755893 h 1032943"/>
              <a:gd name="connsiteX4" fmla="*/ 1026958 w 2164001"/>
              <a:gd name="connsiteY4" fmla="*/ 613937 h 1032943"/>
              <a:gd name="connsiteX5" fmla="*/ 630255 w 2164001"/>
              <a:gd name="connsiteY5" fmla="*/ 377194 h 1032943"/>
              <a:gd name="connsiteX6" fmla="*/ 0 w 2164001"/>
              <a:gd name="connsiteY6" fmla="*/ 81 h 1032943"/>
              <a:gd name="connsiteX0" fmla="*/ 3776081 w 3776081"/>
              <a:gd name="connsiteY0" fmla="*/ 0 h 2054239"/>
              <a:gd name="connsiteX1" fmla="*/ 1891107 w 3776081"/>
              <a:gd name="connsiteY1" fmla="*/ 1947768 h 2054239"/>
              <a:gd name="connsiteX2" fmla="*/ 1624251 w 3776081"/>
              <a:gd name="connsiteY2" fmla="*/ 1784484 h 2054239"/>
              <a:gd name="connsiteX3" fmla="*/ 1382055 w 3776081"/>
              <a:gd name="connsiteY3" fmla="*/ 1675425 h 2054239"/>
              <a:gd name="connsiteX4" fmla="*/ 1026958 w 3776081"/>
              <a:gd name="connsiteY4" fmla="*/ 1533469 h 2054239"/>
              <a:gd name="connsiteX5" fmla="*/ 630255 w 3776081"/>
              <a:gd name="connsiteY5" fmla="*/ 1296726 h 2054239"/>
              <a:gd name="connsiteX6" fmla="*/ 0 w 3776081"/>
              <a:gd name="connsiteY6" fmla="*/ 919613 h 2054239"/>
              <a:gd name="connsiteX0" fmla="*/ 3776081 w 3776081"/>
              <a:gd name="connsiteY0" fmla="*/ 0 h 1947768"/>
              <a:gd name="connsiteX1" fmla="*/ 1891107 w 3776081"/>
              <a:gd name="connsiteY1" fmla="*/ 1947768 h 1947768"/>
              <a:gd name="connsiteX2" fmla="*/ 1624251 w 3776081"/>
              <a:gd name="connsiteY2" fmla="*/ 1784484 h 1947768"/>
              <a:gd name="connsiteX3" fmla="*/ 1382055 w 3776081"/>
              <a:gd name="connsiteY3" fmla="*/ 1675425 h 1947768"/>
              <a:gd name="connsiteX4" fmla="*/ 1026958 w 3776081"/>
              <a:gd name="connsiteY4" fmla="*/ 1533469 h 1947768"/>
              <a:gd name="connsiteX5" fmla="*/ 630255 w 3776081"/>
              <a:gd name="connsiteY5" fmla="*/ 1296726 h 1947768"/>
              <a:gd name="connsiteX6" fmla="*/ 0 w 3776081"/>
              <a:gd name="connsiteY6" fmla="*/ 919613 h 1947768"/>
              <a:gd name="connsiteX0" fmla="*/ 3776081 w 3776081"/>
              <a:gd name="connsiteY0" fmla="*/ 0 h 1953238"/>
              <a:gd name="connsiteX1" fmla="*/ 2504531 w 3776081"/>
              <a:gd name="connsiteY1" fmla="*/ 1573300 h 1953238"/>
              <a:gd name="connsiteX2" fmla="*/ 1891107 w 3776081"/>
              <a:gd name="connsiteY2" fmla="*/ 1947768 h 1953238"/>
              <a:gd name="connsiteX3" fmla="*/ 1624251 w 3776081"/>
              <a:gd name="connsiteY3" fmla="*/ 1784484 h 1953238"/>
              <a:gd name="connsiteX4" fmla="*/ 1382055 w 3776081"/>
              <a:gd name="connsiteY4" fmla="*/ 1675425 h 1953238"/>
              <a:gd name="connsiteX5" fmla="*/ 1026958 w 3776081"/>
              <a:gd name="connsiteY5" fmla="*/ 1533469 h 1953238"/>
              <a:gd name="connsiteX6" fmla="*/ 630255 w 3776081"/>
              <a:gd name="connsiteY6" fmla="*/ 1296726 h 1953238"/>
              <a:gd name="connsiteX7" fmla="*/ 0 w 3776081"/>
              <a:gd name="connsiteY7" fmla="*/ 919613 h 1953238"/>
              <a:gd name="connsiteX0" fmla="*/ 3776081 w 3776081"/>
              <a:gd name="connsiteY0" fmla="*/ 0 h 1947768"/>
              <a:gd name="connsiteX1" fmla="*/ 2504531 w 3776081"/>
              <a:gd name="connsiteY1" fmla="*/ 1573300 h 1947768"/>
              <a:gd name="connsiteX2" fmla="*/ 1891107 w 3776081"/>
              <a:gd name="connsiteY2" fmla="*/ 1947768 h 1947768"/>
              <a:gd name="connsiteX3" fmla="*/ 1624251 w 3776081"/>
              <a:gd name="connsiteY3" fmla="*/ 1784484 h 1947768"/>
              <a:gd name="connsiteX4" fmla="*/ 1382055 w 3776081"/>
              <a:gd name="connsiteY4" fmla="*/ 1675425 h 1947768"/>
              <a:gd name="connsiteX5" fmla="*/ 1026958 w 3776081"/>
              <a:gd name="connsiteY5" fmla="*/ 1533469 h 1947768"/>
              <a:gd name="connsiteX6" fmla="*/ 630255 w 3776081"/>
              <a:gd name="connsiteY6" fmla="*/ 1296726 h 1947768"/>
              <a:gd name="connsiteX7" fmla="*/ 0 w 3776081"/>
              <a:gd name="connsiteY7" fmla="*/ 919613 h 1947768"/>
              <a:gd name="connsiteX0" fmla="*/ 3776081 w 3776081"/>
              <a:gd name="connsiteY0" fmla="*/ 0 h 1947768"/>
              <a:gd name="connsiteX1" fmla="*/ 2504531 w 3776081"/>
              <a:gd name="connsiteY1" fmla="*/ 1573300 h 1947768"/>
              <a:gd name="connsiteX2" fmla="*/ 1891107 w 3776081"/>
              <a:gd name="connsiteY2" fmla="*/ 1947768 h 1947768"/>
              <a:gd name="connsiteX3" fmla="*/ 1624251 w 3776081"/>
              <a:gd name="connsiteY3" fmla="*/ 1784484 h 1947768"/>
              <a:gd name="connsiteX4" fmla="*/ 1382055 w 3776081"/>
              <a:gd name="connsiteY4" fmla="*/ 1675425 h 1947768"/>
              <a:gd name="connsiteX5" fmla="*/ 1023941 w 3776081"/>
              <a:gd name="connsiteY5" fmla="*/ 1501664 h 1947768"/>
              <a:gd name="connsiteX6" fmla="*/ 630255 w 3776081"/>
              <a:gd name="connsiteY6" fmla="*/ 1296726 h 1947768"/>
              <a:gd name="connsiteX7" fmla="*/ 0 w 3776081"/>
              <a:gd name="connsiteY7" fmla="*/ 919613 h 1947768"/>
              <a:gd name="connsiteX0" fmla="*/ 3776081 w 3776081"/>
              <a:gd name="connsiteY0" fmla="*/ 0 h 1947768"/>
              <a:gd name="connsiteX1" fmla="*/ 2504531 w 3776081"/>
              <a:gd name="connsiteY1" fmla="*/ 1573300 h 1947768"/>
              <a:gd name="connsiteX2" fmla="*/ 1891107 w 3776081"/>
              <a:gd name="connsiteY2" fmla="*/ 1947768 h 1947768"/>
              <a:gd name="connsiteX3" fmla="*/ 1624251 w 3776081"/>
              <a:gd name="connsiteY3" fmla="*/ 1784484 h 1947768"/>
              <a:gd name="connsiteX4" fmla="*/ 1382055 w 3776081"/>
              <a:gd name="connsiteY4" fmla="*/ 1675425 h 1947768"/>
              <a:gd name="connsiteX5" fmla="*/ 1023941 w 3776081"/>
              <a:gd name="connsiteY5" fmla="*/ 1501664 h 1947768"/>
              <a:gd name="connsiteX6" fmla="*/ 630255 w 3776081"/>
              <a:gd name="connsiteY6" fmla="*/ 1296726 h 1947768"/>
              <a:gd name="connsiteX7" fmla="*/ 0 w 3776081"/>
              <a:gd name="connsiteY7" fmla="*/ 919613 h 1947768"/>
              <a:gd name="connsiteX0" fmla="*/ 3776081 w 3776081"/>
              <a:gd name="connsiteY0" fmla="*/ 0 h 1947768"/>
              <a:gd name="connsiteX1" fmla="*/ 2504531 w 3776081"/>
              <a:gd name="connsiteY1" fmla="*/ 1573300 h 1947768"/>
              <a:gd name="connsiteX2" fmla="*/ 1891107 w 3776081"/>
              <a:gd name="connsiteY2" fmla="*/ 1947768 h 1947768"/>
              <a:gd name="connsiteX3" fmla="*/ 1624251 w 3776081"/>
              <a:gd name="connsiteY3" fmla="*/ 1784484 h 1947768"/>
              <a:gd name="connsiteX4" fmla="*/ 1382055 w 3776081"/>
              <a:gd name="connsiteY4" fmla="*/ 1675425 h 1947768"/>
              <a:gd name="connsiteX5" fmla="*/ 1023941 w 3776081"/>
              <a:gd name="connsiteY5" fmla="*/ 1501664 h 1947768"/>
              <a:gd name="connsiteX6" fmla="*/ 630255 w 3776081"/>
              <a:gd name="connsiteY6" fmla="*/ 1296726 h 1947768"/>
              <a:gd name="connsiteX7" fmla="*/ 0 w 3776081"/>
              <a:gd name="connsiteY7" fmla="*/ 919613 h 1947768"/>
              <a:gd name="connsiteX0" fmla="*/ 3776081 w 3776081"/>
              <a:gd name="connsiteY0" fmla="*/ 0 h 1947768"/>
              <a:gd name="connsiteX1" fmla="*/ 2504531 w 3776081"/>
              <a:gd name="connsiteY1" fmla="*/ 1573300 h 1947768"/>
              <a:gd name="connsiteX2" fmla="*/ 1891107 w 3776081"/>
              <a:gd name="connsiteY2" fmla="*/ 1947768 h 1947768"/>
              <a:gd name="connsiteX3" fmla="*/ 1624251 w 3776081"/>
              <a:gd name="connsiteY3" fmla="*/ 1784484 h 1947768"/>
              <a:gd name="connsiteX4" fmla="*/ 1382055 w 3776081"/>
              <a:gd name="connsiteY4" fmla="*/ 1675425 h 1947768"/>
              <a:gd name="connsiteX5" fmla="*/ 1023941 w 3776081"/>
              <a:gd name="connsiteY5" fmla="*/ 1501664 h 1947768"/>
              <a:gd name="connsiteX6" fmla="*/ 630255 w 3776081"/>
              <a:gd name="connsiteY6" fmla="*/ 1296726 h 1947768"/>
              <a:gd name="connsiteX7" fmla="*/ 0 w 3776081"/>
              <a:gd name="connsiteY7" fmla="*/ 919613 h 1947768"/>
              <a:gd name="connsiteX0" fmla="*/ 3776081 w 3776081"/>
              <a:gd name="connsiteY0" fmla="*/ 0 h 1947768"/>
              <a:gd name="connsiteX1" fmla="*/ 2504531 w 3776081"/>
              <a:gd name="connsiteY1" fmla="*/ 1573300 h 1947768"/>
              <a:gd name="connsiteX2" fmla="*/ 1891107 w 3776081"/>
              <a:gd name="connsiteY2" fmla="*/ 1947768 h 1947768"/>
              <a:gd name="connsiteX3" fmla="*/ 1624251 w 3776081"/>
              <a:gd name="connsiteY3" fmla="*/ 1784484 h 1947768"/>
              <a:gd name="connsiteX4" fmla="*/ 1382055 w 3776081"/>
              <a:gd name="connsiteY4" fmla="*/ 1675425 h 1947768"/>
              <a:gd name="connsiteX5" fmla="*/ 1023941 w 3776081"/>
              <a:gd name="connsiteY5" fmla="*/ 1501664 h 1947768"/>
              <a:gd name="connsiteX6" fmla="*/ 630255 w 3776081"/>
              <a:gd name="connsiteY6" fmla="*/ 1296726 h 1947768"/>
              <a:gd name="connsiteX7" fmla="*/ 0 w 3776081"/>
              <a:gd name="connsiteY7" fmla="*/ 919613 h 1947768"/>
              <a:gd name="connsiteX0" fmla="*/ 4172301 w 4172301"/>
              <a:gd name="connsiteY0" fmla="*/ 0 h 1947768"/>
              <a:gd name="connsiteX1" fmla="*/ 2900751 w 4172301"/>
              <a:gd name="connsiteY1" fmla="*/ 1573300 h 1947768"/>
              <a:gd name="connsiteX2" fmla="*/ 2287327 w 4172301"/>
              <a:gd name="connsiteY2" fmla="*/ 1947768 h 1947768"/>
              <a:gd name="connsiteX3" fmla="*/ 2020471 w 4172301"/>
              <a:gd name="connsiteY3" fmla="*/ 1784484 h 1947768"/>
              <a:gd name="connsiteX4" fmla="*/ 1778275 w 4172301"/>
              <a:gd name="connsiteY4" fmla="*/ 1675425 h 1947768"/>
              <a:gd name="connsiteX5" fmla="*/ 1420161 w 4172301"/>
              <a:gd name="connsiteY5" fmla="*/ 1501664 h 1947768"/>
              <a:gd name="connsiteX6" fmla="*/ 1026475 w 4172301"/>
              <a:gd name="connsiteY6" fmla="*/ 1296726 h 1947768"/>
              <a:gd name="connsiteX7" fmla="*/ 0 w 4172301"/>
              <a:gd name="connsiteY7" fmla="*/ 734706 h 1947768"/>
              <a:gd name="connsiteX0" fmla="*/ 4172301 w 4172301"/>
              <a:gd name="connsiteY0" fmla="*/ 0 h 1947768"/>
              <a:gd name="connsiteX1" fmla="*/ 2900751 w 4172301"/>
              <a:gd name="connsiteY1" fmla="*/ 1573300 h 1947768"/>
              <a:gd name="connsiteX2" fmla="*/ 2287327 w 4172301"/>
              <a:gd name="connsiteY2" fmla="*/ 1947768 h 1947768"/>
              <a:gd name="connsiteX3" fmla="*/ 2020471 w 4172301"/>
              <a:gd name="connsiteY3" fmla="*/ 1784484 h 1947768"/>
              <a:gd name="connsiteX4" fmla="*/ 1778275 w 4172301"/>
              <a:gd name="connsiteY4" fmla="*/ 1675425 h 1947768"/>
              <a:gd name="connsiteX5" fmla="*/ 1420161 w 4172301"/>
              <a:gd name="connsiteY5" fmla="*/ 1501664 h 1947768"/>
              <a:gd name="connsiteX6" fmla="*/ 1026475 w 4172301"/>
              <a:gd name="connsiteY6" fmla="*/ 1296726 h 1947768"/>
              <a:gd name="connsiteX7" fmla="*/ 199182 w 4172301"/>
              <a:gd name="connsiteY7" fmla="*/ 879716 h 1947768"/>
              <a:gd name="connsiteX8" fmla="*/ 0 w 4172301"/>
              <a:gd name="connsiteY8" fmla="*/ 734706 h 1947768"/>
              <a:gd name="connsiteX0" fmla="*/ 4172301 w 4172301"/>
              <a:gd name="connsiteY0" fmla="*/ 0 h 1947768"/>
              <a:gd name="connsiteX1" fmla="*/ 2900751 w 4172301"/>
              <a:gd name="connsiteY1" fmla="*/ 1573300 h 1947768"/>
              <a:gd name="connsiteX2" fmla="*/ 2287327 w 4172301"/>
              <a:gd name="connsiteY2" fmla="*/ 1947768 h 1947768"/>
              <a:gd name="connsiteX3" fmla="*/ 2020471 w 4172301"/>
              <a:gd name="connsiteY3" fmla="*/ 1784484 h 1947768"/>
              <a:gd name="connsiteX4" fmla="*/ 1778275 w 4172301"/>
              <a:gd name="connsiteY4" fmla="*/ 1675425 h 1947768"/>
              <a:gd name="connsiteX5" fmla="*/ 1420161 w 4172301"/>
              <a:gd name="connsiteY5" fmla="*/ 1501664 h 1947768"/>
              <a:gd name="connsiteX6" fmla="*/ 1026475 w 4172301"/>
              <a:gd name="connsiteY6" fmla="*/ 1296726 h 1947768"/>
              <a:gd name="connsiteX7" fmla="*/ 199182 w 4172301"/>
              <a:gd name="connsiteY7" fmla="*/ 879716 h 1947768"/>
              <a:gd name="connsiteX8" fmla="*/ 0 w 4172301"/>
              <a:gd name="connsiteY8" fmla="*/ 734706 h 1947768"/>
              <a:gd name="connsiteX0" fmla="*/ 4172301 w 4172301"/>
              <a:gd name="connsiteY0" fmla="*/ 0 h 1947768"/>
              <a:gd name="connsiteX1" fmla="*/ 2900751 w 4172301"/>
              <a:gd name="connsiteY1" fmla="*/ 1573300 h 1947768"/>
              <a:gd name="connsiteX2" fmla="*/ 2287327 w 4172301"/>
              <a:gd name="connsiteY2" fmla="*/ 1947768 h 1947768"/>
              <a:gd name="connsiteX3" fmla="*/ 2020471 w 4172301"/>
              <a:gd name="connsiteY3" fmla="*/ 1784484 h 1947768"/>
              <a:gd name="connsiteX4" fmla="*/ 1778275 w 4172301"/>
              <a:gd name="connsiteY4" fmla="*/ 1675425 h 1947768"/>
              <a:gd name="connsiteX5" fmla="*/ 1420161 w 4172301"/>
              <a:gd name="connsiteY5" fmla="*/ 1501664 h 1947768"/>
              <a:gd name="connsiteX6" fmla="*/ 1026475 w 4172301"/>
              <a:gd name="connsiteY6" fmla="*/ 1296726 h 1947768"/>
              <a:gd name="connsiteX7" fmla="*/ 199182 w 4172301"/>
              <a:gd name="connsiteY7" fmla="*/ 879716 h 1947768"/>
              <a:gd name="connsiteX8" fmla="*/ 0 w 4172301"/>
              <a:gd name="connsiteY8" fmla="*/ 734706 h 1947768"/>
              <a:gd name="connsiteX0" fmla="*/ 4172301 w 4172301"/>
              <a:gd name="connsiteY0" fmla="*/ 0 h 1947768"/>
              <a:gd name="connsiteX1" fmla="*/ 2900751 w 4172301"/>
              <a:gd name="connsiteY1" fmla="*/ 1573300 h 1947768"/>
              <a:gd name="connsiteX2" fmla="*/ 2287327 w 4172301"/>
              <a:gd name="connsiteY2" fmla="*/ 1947768 h 1947768"/>
              <a:gd name="connsiteX3" fmla="*/ 2020471 w 4172301"/>
              <a:gd name="connsiteY3" fmla="*/ 1784484 h 1947768"/>
              <a:gd name="connsiteX4" fmla="*/ 1778275 w 4172301"/>
              <a:gd name="connsiteY4" fmla="*/ 1675425 h 1947768"/>
              <a:gd name="connsiteX5" fmla="*/ 1420161 w 4172301"/>
              <a:gd name="connsiteY5" fmla="*/ 1501664 h 1947768"/>
              <a:gd name="connsiteX6" fmla="*/ 1026475 w 4172301"/>
              <a:gd name="connsiteY6" fmla="*/ 1296726 h 1947768"/>
              <a:gd name="connsiteX7" fmla="*/ 199182 w 4172301"/>
              <a:gd name="connsiteY7" fmla="*/ 879716 h 1947768"/>
              <a:gd name="connsiteX8" fmla="*/ 0 w 4172301"/>
              <a:gd name="connsiteY8" fmla="*/ 734706 h 1947768"/>
              <a:gd name="connsiteX0" fmla="*/ 4172301 w 4172301"/>
              <a:gd name="connsiteY0" fmla="*/ 0 h 1947768"/>
              <a:gd name="connsiteX1" fmla="*/ 2900751 w 4172301"/>
              <a:gd name="connsiteY1" fmla="*/ 1573300 h 1947768"/>
              <a:gd name="connsiteX2" fmla="*/ 2287327 w 4172301"/>
              <a:gd name="connsiteY2" fmla="*/ 1947768 h 1947768"/>
              <a:gd name="connsiteX3" fmla="*/ 2020471 w 4172301"/>
              <a:gd name="connsiteY3" fmla="*/ 1784484 h 1947768"/>
              <a:gd name="connsiteX4" fmla="*/ 1778275 w 4172301"/>
              <a:gd name="connsiteY4" fmla="*/ 1675425 h 1947768"/>
              <a:gd name="connsiteX5" fmla="*/ 1420161 w 4172301"/>
              <a:gd name="connsiteY5" fmla="*/ 1501664 h 1947768"/>
              <a:gd name="connsiteX6" fmla="*/ 1026475 w 4172301"/>
              <a:gd name="connsiteY6" fmla="*/ 1296726 h 1947768"/>
              <a:gd name="connsiteX7" fmla="*/ 199182 w 4172301"/>
              <a:gd name="connsiteY7" fmla="*/ 879716 h 1947768"/>
              <a:gd name="connsiteX8" fmla="*/ 0 w 4172301"/>
              <a:gd name="connsiteY8" fmla="*/ 734706 h 1947768"/>
              <a:gd name="connsiteX0" fmla="*/ 4172301 w 4172301"/>
              <a:gd name="connsiteY0" fmla="*/ 0 h 1947768"/>
              <a:gd name="connsiteX1" fmla="*/ 2900751 w 4172301"/>
              <a:gd name="connsiteY1" fmla="*/ 1573300 h 1947768"/>
              <a:gd name="connsiteX2" fmla="*/ 2287327 w 4172301"/>
              <a:gd name="connsiteY2" fmla="*/ 1947768 h 1947768"/>
              <a:gd name="connsiteX3" fmla="*/ 2020471 w 4172301"/>
              <a:gd name="connsiteY3" fmla="*/ 1784484 h 1947768"/>
              <a:gd name="connsiteX4" fmla="*/ 1778275 w 4172301"/>
              <a:gd name="connsiteY4" fmla="*/ 1675425 h 1947768"/>
              <a:gd name="connsiteX5" fmla="*/ 1420161 w 4172301"/>
              <a:gd name="connsiteY5" fmla="*/ 1501664 h 1947768"/>
              <a:gd name="connsiteX6" fmla="*/ 1026475 w 4172301"/>
              <a:gd name="connsiteY6" fmla="*/ 1296726 h 1947768"/>
              <a:gd name="connsiteX7" fmla="*/ 614068 w 4172301"/>
              <a:gd name="connsiteY7" fmla="*/ 1103501 h 1947768"/>
              <a:gd name="connsiteX8" fmla="*/ 199182 w 4172301"/>
              <a:gd name="connsiteY8" fmla="*/ 879716 h 1947768"/>
              <a:gd name="connsiteX9" fmla="*/ 0 w 4172301"/>
              <a:gd name="connsiteY9" fmla="*/ 734706 h 1947768"/>
              <a:gd name="connsiteX0" fmla="*/ 4172301 w 4172301"/>
              <a:gd name="connsiteY0" fmla="*/ 0 h 1947768"/>
              <a:gd name="connsiteX1" fmla="*/ 2900751 w 4172301"/>
              <a:gd name="connsiteY1" fmla="*/ 1573300 h 1947768"/>
              <a:gd name="connsiteX2" fmla="*/ 2287327 w 4172301"/>
              <a:gd name="connsiteY2" fmla="*/ 1947768 h 1947768"/>
              <a:gd name="connsiteX3" fmla="*/ 2020471 w 4172301"/>
              <a:gd name="connsiteY3" fmla="*/ 1784484 h 1947768"/>
              <a:gd name="connsiteX4" fmla="*/ 1778275 w 4172301"/>
              <a:gd name="connsiteY4" fmla="*/ 1675425 h 1947768"/>
              <a:gd name="connsiteX5" fmla="*/ 1420161 w 4172301"/>
              <a:gd name="connsiteY5" fmla="*/ 1501664 h 1947768"/>
              <a:gd name="connsiteX6" fmla="*/ 1044405 w 4172301"/>
              <a:gd name="connsiteY6" fmla="*/ 1271492 h 1947768"/>
              <a:gd name="connsiteX7" fmla="*/ 614068 w 4172301"/>
              <a:gd name="connsiteY7" fmla="*/ 1103501 h 1947768"/>
              <a:gd name="connsiteX8" fmla="*/ 199182 w 4172301"/>
              <a:gd name="connsiteY8" fmla="*/ 879716 h 1947768"/>
              <a:gd name="connsiteX9" fmla="*/ 0 w 4172301"/>
              <a:gd name="connsiteY9" fmla="*/ 734706 h 1947768"/>
              <a:gd name="connsiteX0" fmla="*/ 4172301 w 4172301"/>
              <a:gd name="connsiteY0" fmla="*/ 0 h 1947768"/>
              <a:gd name="connsiteX1" fmla="*/ 2900751 w 4172301"/>
              <a:gd name="connsiteY1" fmla="*/ 1573300 h 1947768"/>
              <a:gd name="connsiteX2" fmla="*/ 2287327 w 4172301"/>
              <a:gd name="connsiteY2" fmla="*/ 1947768 h 1947768"/>
              <a:gd name="connsiteX3" fmla="*/ 2020471 w 4172301"/>
              <a:gd name="connsiteY3" fmla="*/ 1784484 h 1947768"/>
              <a:gd name="connsiteX4" fmla="*/ 1778275 w 4172301"/>
              <a:gd name="connsiteY4" fmla="*/ 1675425 h 1947768"/>
              <a:gd name="connsiteX5" fmla="*/ 1420161 w 4172301"/>
              <a:gd name="connsiteY5" fmla="*/ 1501664 h 1947768"/>
              <a:gd name="connsiteX6" fmla="*/ 1044405 w 4172301"/>
              <a:gd name="connsiteY6" fmla="*/ 1271492 h 1947768"/>
              <a:gd name="connsiteX7" fmla="*/ 637554 w 4172301"/>
              <a:gd name="connsiteY7" fmla="*/ 1069181 h 1947768"/>
              <a:gd name="connsiteX8" fmla="*/ 199182 w 4172301"/>
              <a:gd name="connsiteY8" fmla="*/ 879716 h 1947768"/>
              <a:gd name="connsiteX9" fmla="*/ 0 w 4172301"/>
              <a:gd name="connsiteY9" fmla="*/ 734706 h 1947768"/>
              <a:gd name="connsiteX0" fmla="*/ 4172301 w 4172301"/>
              <a:gd name="connsiteY0" fmla="*/ 0 h 1947768"/>
              <a:gd name="connsiteX1" fmla="*/ 2900751 w 4172301"/>
              <a:gd name="connsiteY1" fmla="*/ 1573300 h 1947768"/>
              <a:gd name="connsiteX2" fmla="*/ 2287327 w 4172301"/>
              <a:gd name="connsiteY2" fmla="*/ 1947768 h 1947768"/>
              <a:gd name="connsiteX3" fmla="*/ 2020471 w 4172301"/>
              <a:gd name="connsiteY3" fmla="*/ 1784484 h 1947768"/>
              <a:gd name="connsiteX4" fmla="*/ 1705101 w 4172301"/>
              <a:gd name="connsiteY4" fmla="*/ 1603209 h 1947768"/>
              <a:gd name="connsiteX5" fmla="*/ 1420161 w 4172301"/>
              <a:gd name="connsiteY5" fmla="*/ 1501664 h 1947768"/>
              <a:gd name="connsiteX6" fmla="*/ 1044405 w 4172301"/>
              <a:gd name="connsiteY6" fmla="*/ 1271492 h 1947768"/>
              <a:gd name="connsiteX7" fmla="*/ 637554 w 4172301"/>
              <a:gd name="connsiteY7" fmla="*/ 1069181 h 1947768"/>
              <a:gd name="connsiteX8" fmla="*/ 199182 w 4172301"/>
              <a:gd name="connsiteY8" fmla="*/ 879716 h 1947768"/>
              <a:gd name="connsiteX9" fmla="*/ 0 w 4172301"/>
              <a:gd name="connsiteY9" fmla="*/ 734706 h 1947768"/>
              <a:gd name="connsiteX0" fmla="*/ 4172301 w 4172301"/>
              <a:gd name="connsiteY0" fmla="*/ 0 h 1947768"/>
              <a:gd name="connsiteX1" fmla="*/ 2900751 w 4172301"/>
              <a:gd name="connsiteY1" fmla="*/ 1573300 h 1947768"/>
              <a:gd name="connsiteX2" fmla="*/ 2287327 w 4172301"/>
              <a:gd name="connsiteY2" fmla="*/ 1947768 h 1947768"/>
              <a:gd name="connsiteX3" fmla="*/ 2020471 w 4172301"/>
              <a:gd name="connsiteY3" fmla="*/ 1784484 h 1947768"/>
              <a:gd name="connsiteX4" fmla="*/ 1705101 w 4172301"/>
              <a:gd name="connsiteY4" fmla="*/ 1603209 h 1947768"/>
              <a:gd name="connsiteX5" fmla="*/ 1397960 w 4172301"/>
              <a:gd name="connsiteY5" fmla="*/ 1470609 h 1947768"/>
              <a:gd name="connsiteX6" fmla="*/ 1044405 w 4172301"/>
              <a:gd name="connsiteY6" fmla="*/ 1271492 h 1947768"/>
              <a:gd name="connsiteX7" fmla="*/ 637554 w 4172301"/>
              <a:gd name="connsiteY7" fmla="*/ 1069181 h 1947768"/>
              <a:gd name="connsiteX8" fmla="*/ 199182 w 4172301"/>
              <a:gd name="connsiteY8" fmla="*/ 879716 h 1947768"/>
              <a:gd name="connsiteX9" fmla="*/ 0 w 4172301"/>
              <a:gd name="connsiteY9" fmla="*/ 734706 h 1947768"/>
              <a:gd name="connsiteX0" fmla="*/ 4172301 w 4172301"/>
              <a:gd name="connsiteY0" fmla="*/ 0 h 1947768"/>
              <a:gd name="connsiteX1" fmla="*/ 2900751 w 4172301"/>
              <a:gd name="connsiteY1" fmla="*/ 1573300 h 1947768"/>
              <a:gd name="connsiteX2" fmla="*/ 2287327 w 4172301"/>
              <a:gd name="connsiteY2" fmla="*/ 1947768 h 1947768"/>
              <a:gd name="connsiteX3" fmla="*/ 2020471 w 4172301"/>
              <a:gd name="connsiteY3" fmla="*/ 1784484 h 1947768"/>
              <a:gd name="connsiteX4" fmla="*/ 1694235 w 4172301"/>
              <a:gd name="connsiteY4" fmla="*/ 1635261 h 1947768"/>
              <a:gd name="connsiteX5" fmla="*/ 1397960 w 4172301"/>
              <a:gd name="connsiteY5" fmla="*/ 1470609 h 1947768"/>
              <a:gd name="connsiteX6" fmla="*/ 1044405 w 4172301"/>
              <a:gd name="connsiteY6" fmla="*/ 1271492 h 1947768"/>
              <a:gd name="connsiteX7" fmla="*/ 637554 w 4172301"/>
              <a:gd name="connsiteY7" fmla="*/ 1069181 h 1947768"/>
              <a:gd name="connsiteX8" fmla="*/ 199182 w 4172301"/>
              <a:gd name="connsiteY8" fmla="*/ 879716 h 1947768"/>
              <a:gd name="connsiteX9" fmla="*/ 0 w 4172301"/>
              <a:gd name="connsiteY9" fmla="*/ 734706 h 1947768"/>
              <a:gd name="connsiteX0" fmla="*/ 4172301 w 4172301"/>
              <a:gd name="connsiteY0" fmla="*/ 0 h 1953626"/>
              <a:gd name="connsiteX1" fmla="*/ 2900751 w 4172301"/>
              <a:gd name="connsiteY1" fmla="*/ 1573300 h 1953626"/>
              <a:gd name="connsiteX2" fmla="*/ 2287327 w 4172301"/>
              <a:gd name="connsiteY2" fmla="*/ 1947768 h 1953626"/>
              <a:gd name="connsiteX3" fmla="*/ 2001790 w 4172301"/>
              <a:gd name="connsiteY3" fmla="*/ 1790535 h 1953626"/>
              <a:gd name="connsiteX4" fmla="*/ 1694235 w 4172301"/>
              <a:gd name="connsiteY4" fmla="*/ 1635261 h 1953626"/>
              <a:gd name="connsiteX5" fmla="*/ 1397960 w 4172301"/>
              <a:gd name="connsiteY5" fmla="*/ 1470609 h 1953626"/>
              <a:gd name="connsiteX6" fmla="*/ 1044405 w 4172301"/>
              <a:gd name="connsiteY6" fmla="*/ 1271492 h 1953626"/>
              <a:gd name="connsiteX7" fmla="*/ 637554 w 4172301"/>
              <a:gd name="connsiteY7" fmla="*/ 1069181 h 1953626"/>
              <a:gd name="connsiteX8" fmla="*/ 199182 w 4172301"/>
              <a:gd name="connsiteY8" fmla="*/ 879716 h 1953626"/>
              <a:gd name="connsiteX9" fmla="*/ 0 w 4172301"/>
              <a:gd name="connsiteY9" fmla="*/ 734706 h 1953626"/>
              <a:gd name="connsiteX0" fmla="*/ 4172301 w 4172301"/>
              <a:gd name="connsiteY0" fmla="*/ 0 h 1947768"/>
              <a:gd name="connsiteX1" fmla="*/ 2900751 w 4172301"/>
              <a:gd name="connsiteY1" fmla="*/ 1573300 h 1947768"/>
              <a:gd name="connsiteX2" fmla="*/ 2287327 w 4172301"/>
              <a:gd name="connsiteY2" fmla="*/ 1947768 h 1947768"/>
              <a:gd name="connsiteX3" fmla="*/ 2001790 w 4172301"/>
              <a:gd name="connsiteY3" fmla="*/ 1790535 h 1947768"/>
              <a:gd name="connsiteX4" fmla="*/ 1694235 w 4172301"/>
              <a:gd name="connsiteY4" fmla="*/ 1635261 h 1947768"/>
              <a:gd name="connsiteX5" fmla="*/ 1397960 w 4172301"/>
              <a:gd name="connsiteY5" fmla="*/ 1470609 h 1947768"/>
              <a:gd name="connsiteX6" fmla="*/ 1044405 w 4172301"/>
              <a:gd name="connsiteY6" fmla="*/ 1271492 h 1947768"/>
              <a:gd name="connsiteX7" fmla="*/ 637554 w 4172301"/>
              <a:gd name="connsiteY7" fmla="*/ 1069181 h 1947768"/>
              <a:gd name="connsiteX8" fmla="*/ 199182 w 4172301"/>
              <a:gd name="connsiteY8" fmla="*/ 879716 h 1947768"/>
              <a:gd name="connsiteX9" fmla="*/ 0 w 4172301"/>
              <a:gd name="connsiteY9" fmla="*/ 734706 h 1947768"/>
              <a:gd name="connsiteX0" fmla="*/ 4172301 w 4172301"/>
              <a:gd name="connsiteY0" fmla="*/ 0 h 1954572"/>
              <a:gd name="connsiteX1" fmla="*/ 2900751 w 4172301"/>
              <a:gd name="connsiteY1" fmla="*/ 1573300 h 1954572"/>
              <a:gd name="connsiteX2" fmla="*/ 2287327 w 4172301"/>
              <a:gd name="connsiteY2" fmla="*/ 1947768 h 1954572"/>
              <a:gd name="connsiteX3" fmla="*/ 1998757 w 4172301"/>
              <a:gd name="connsiteY3" fmla="*/ 1803660 h 1954572"/>
              <a:gd name="connsiteX4" fmla="*/ 1694235 w 4172301"/>
              <a:gd name="connsiteY4" fmla="*/ 1635261 h 1954572"/>
              <a:gd name="connsiteX5" fmla="*/ 1397960 w 4172301"/>
              <a:gd name="connsiteY5" fmla="*/ 1470609 h 1954572"/>
              <a:gd name="connsiteX6" fmla="*/ 1044405 w 4172301"/>
              <a:gd name="connsiteY6" fmla="*/ 1271492 h 1954572"/>
              <a:gd name="connsiteX7" fmla="*/ 637554 w 4172301"/>
              <a:gd name="connsiteY7" fmla="*/ 1069181 h 1954572"/>
              <a:gd name="connsiteX8" fmla="*/ 199182 w 4172301"/>
              <a:gd name="connsiteY8" fmla="*/ 879716 h 1954572"/>
              <a:gd name="connsiteX9" fmla="*/ 0 w 4172301"/>
              <a:gd name="connsiteY9" fmla="*/ 734706 h 1954572"/>
              <a:gd name="connsiteX0" fmla="*/ 4172301 w 4172301"/>
              <a:gd name="connsiteY0" fmla="*/ 0 h 1947768"/>
              <a:gd name="connsiteX1" fmla="*/ 2900751 w 4172301"/>
              <a:gd name="connsiteY1" fmla="*/ 1573300 h 1947768"/>
              <a:gd name="connsiteX2" fmla="*/ 2287327 w 4172301"/>
              <a:gd name="connsiteY2" fmla="*/ 1947768 h 1947768"/>
              <a:gd name="connsiteX3" fmla="*/ 1998757 w 4172301"/>
              <a:gd name="connsiteY3" fmla="*/ 1803660 h 1947768"/>
              <a:gd name="connsiteX4" fmla="*/ 1694235 w 4172301"/>
              <a:gd name="connsiteY4" fmla="*/ 1635261 h 1947768"/>
              <a:gd name="connsiteX5" fmla="*/ 1397960 w 4172301"/>
              <a:gd name="connsiteY5" fmla="*/ 1470609 h 1947768"/>
              <a:gd name="connsiteX6" fmla="*/ 1044405 w 4172301"/>
              <a:gd name="connsiteY6" fmla="*/ 1271492 h 1947768"/>
              <a:gd name="connsiteX7" fmla="*/ 637554 w 4172301"/>
              <a:gd name="connsiteY7" fmla="*/ 1069181 h 1947768"/>
              <a:gd name="connsiteX8" fmla="*/ 199182 w 4172301"/>
              <a:gd name="connsiteY8" fmla="*/ 879716 h 1947768"/>
              <a:gd name="connsiteX9" fmla="*/ 0 w 4172301"/>
              <a:gd name="connsiteY9" fmla="*/ 734706 h 1947768"/>
              <a:gd name="connsiteX0" fmla="*/ 4172301 w 4172301"/>
              <a:gd name="connsiteY0" fmla="*/ 0 h 1947768"/>
              <a:gd name="connsiteX1" fmla="*/ 2900751 w 4172301"/>
              <a:gd name="connsiteY1" fmla="*/ 1573300 h 1947768"/>
              <a:gd name="connsiteX2" fmla="*/ 2287327 w 4172301"/>
              <a:gd name="connsiteY2" fmla="*/ 1947768 h 1947768"/>
              <a:gd name="connsiteX3" fmla="*/ 1998757 w 4172301"/>
              <a:gd name="connsiteY3" fmla="*/ 1803660 h 1947768"/>
              <a:gd name="connsiteX4" fmla="*/ 1694235 w 4172301"/>
              <a:gd name="connsiteY4" fmla="*/ 1635261 h 1947768"/>
              <a:gd name="connsiteX5" fmla="*/ 1397960 w 4172301"/>
              <a:gd name="connsiteY5" fmla="*/ 1470609 h 1947768"/>
              <a:gd name="connsiteX6" fmla="*/ 1044405 w 4172301"/>
              <a:gd name="connsiteY6" fmla="*/ 1271492 h 1947768"/>
              <a:gd name="connsiteX7" fmla="*/ 637554 w 4172301"/>
              <a:gd name="connsiteY7" fmla="*/ 1069181 h 1947768"/>
              <a:gd name="connsiteX8" fmla="*/ 199182 w 4172301"/>
              <a:gd name="connsiteY8" fmla="*/ 879716 h 1947768"/>
              <a:gd name="connsiteX9" fmla="*/ 0 w 4172301"/>
              <a:gd name="connsiteY9" fmla="*/ 734706 h 1947768"/>
              <a:gd name="connsiteX0" fmla="*/ 4172301 w 4172301"/>
              <a:gd name="connsiteY0" fmla="*/ 0 h 1947768"/>
              <a:gd name="connsiteX1" fmla="*/ 2900751 w 4172301"/>
              <a:gd name="connsiteY1" fmla="*/ 1573300 h 1947768"/>
              <a:gd name="connsiteX2" fmla="*/ 2287327 w 4172301"/>
              <a:gd name="connsiteY2" fmla="*/ 1947768 h 1947768"/>
              <a:gd name="connsiteX3" fmla="*/ 1998757 w 4172301"/>
              <a:gd name="connsiteY3" fmla="*/ 1803660 h 1947768"/>
              <a:gd name="connsiteX4" fmla="*/ 1694235 w 4172301"/>
              <a:gd name="connsiteY4" fmla="*/ 1635261 h 1947768"/>
              <a:gd name="connsiteX5" fmla="*/ 1397960 w 4172301"/>
              <a:gd name="connsiteY5" fmla="*/ 1470609 h 1947768"/>
              <a:gd name="connsiteX6" fmla="*/ 1044405 w 4172301"/>
              <a:gd name="connsiteY6" fmla="*/ 1271492 h 1947768"/>
              <a:gd name="connsiteX7" fmla="*/ 637554 w 4172301"/>
              <a:gd name="connsiteY7" fmla="*/ 1069181 h 1947768"/>
              <a:gd name="connsiteX8" fmla="*/ 199182 w 4172301"/>
              <a:gd name="connsiteY8" fmla="*/ 879716 h 1947768"/>
              <a:gd name="connsiteX9" fmla="*/ 0 w 4172301"/>
              <a:gd name="connsiteY9" fmla="*/ 734706 h 1947768"/>
              <a:gd name="connsiteX0" fmla="*/ 2900751 w 2900751"/>
              <a:gd name="connsiteY0" fmla="*/ 838594 h 1213062"/>
              <a:gd name="connsiteX1" fmla="*/ 2287327 w 2900751"/>
              <a:gd name="connsiteY1" fmla="*/ 1213062 h 1213062"/>
              <a:gd name="connsiteX2" fmla="*/ 1998757 w 2900751"/>
              <a:gd name="connsiteY2" fmla="*/ 1068954 h 1213062"/>
              <a:gd name="connsiteX3" fmla="*/ 1694235 w 2900751"/>
              <a:gd name="connsiteY3" fmla="*/ 900555 h 1213062"/>
              <a:gd name="connsiteX4" fmla="*/ 1397960 w 2900751"/>
              <a:gd name="connsiteY4" fmla="*/ 735903 h 1213062"/>
              <a:gd name="connsiteX5" fmla="*/ 1044405 w 2900751"/>
              <a:gd name="connsiteY5" fmla="*/ 536786 h 1213062"/>
              <a:gd name="connsiteX6" fmla="*/ 637554 w 2900751"/>
              <a:gd name="connsiteY6" fmla="*/ 334475 h 1213062"/>
              <a:gd name="connsiteX7" fmla="*/ 199182 w 2900751"/>
              <a:gd name="connsiteY7" fmla="*/ 145010 h 1213062"/>
              <a:gd name="connsiteX8" fmla="*/ 0 w 2900751"/>
              <a:gd name="connsiteY8" fmla="*/ 0 h 1213062"/>
              <a:gd name="connsiteX0" fmla="*/ 2472532 w 2472532"/>
              <a:gd name="connsiteY0" fmla="*/ 1195857 h 1349816"/>
              <a:gd name="connsiteX1" fmla="*/ 2287327 w 2472532"/>
              <a:gd name="connsiteY1" fmla="*/ 1213062 h 1349816"/>
              <a:gd name="connsiteX2" fmla="*/ 1998757 w 2472532"/>
              <a:gd name="connsiteY2" fmla="*/ 1068954 h 1349816"/>
              <a:gd name="connsiteX3" fmla="*/ 1694235 w 2472532"/>
              <a:gd name="connsiteY3" fmla="*/ 900555 h 1349816"/>
              <a:gd name="connsiteX4" fmla="*/ 1397960 w 2472532"/>
              <a:gd name="connsiteY4" fmla="*/ 735903 h 1349816"/>
              <a:gd name="connsiteX5" fmla="*/ 1044405 w 2472532"/>
              <a:gd name="connsiteY5" fmla="*/ 536786 h 1349816"/>
              <a:gd name="connsiteX6" fmla="*/ 637554 w 2472532"/>
              <a:gd name="connsiteY6" fmla="*/ 334475 h 1349816"/>
              <a:gd name="connsiteX7" fmla="*/ 199182 w 2472532"/>
              <a:gd name="connsiteY7" fmla="*/ 145010 h 1349816"/>
              <a:gd name="connsiteX8" fmla="*/ 0 w 2472532"/>
              <a:gd name="connsiteY8" fmla="*/ 0 h 1349816"/>
              <a:gd name="connsiteX0" fmla="*/ 2472532 w 2472532"/>
              <a:gd name="connsiteY0" fmla="*/ 1195857 h 1238150"/>
              <a:gd name="connsiteX1" fmla="*/ 2287327 w 2472532"/>
              <a:gd name="connsiteY1" fmla="*/ 1213062 h 1238150"/>
              <a:gd name="connsiteX2" fmla="*/ 1998757 w 2472532"/>
              <a:gd name="connsiteY2" fmla="*/ 1068954 h 1238150"/>
              <a:gd name="connsiteX3" fmla="*/ 1694235 w 2472532"/>
              <a:gd name="connsiteY3" fmla="*/ 900555 h 1238150"/>
              <a:gd name="connsiteX4" fmla="*/ 1397960 w 2472532"/>
              <a:gd name="connsiteY4" fmla="*/ 735903 h 1238150"/>
              <a:gd name="connsiteX5" fmla="*/ 1044405 w 2472532"/>
              <a:gd name="connsiteY5" fmla="*/ 536786 h 1238150"/>
              <a:gd name="connsiteX6" fmla="*/ 637554 w 2472532"/>
              <a:gd name="connsiteY6" fmla="*/ 334475 h 1238150"/>
              <a:gd name="connsiteX7" fmla="*/ 199182 w 2472532"/>
              <a:gd name="connsiteY7" fmla="*/ 145010 h 1238150"/>
              <a:gd name="connsiteX8" fmla="*/ 0 w 2472532"/>
              <a:gd name="connsiteY8" fmla="*/ 0 h 1238150"/>
              <a:gd name="connsiteX0" fmla="*/ 2369038 w 2369038"/>
              <a:gd name="connsiteY0" fmla="*/ 1209955 h 1247310"/>
              <a:gd name="connsiteX1" fmla="*/ 2287327 w 2369038"/>
              <a:gd name="connsiteY1" fmla="*/ 1213062 h 1247310"/>
              <a:gd name="connsiteX2" fmla="*/ 1998757 w 2369038"/>
              <a:gd name="connsiteY2" fmla="*/ 1068954 h 1247310"/>
              <a:gd name="connsiteX3" fmla="*/ 1694235 w 2369038"/>
              <a:gd name="connsiteY3" fmla="*/ 900555 h 1247310"/>
              <a:gd name="connsiteX4" fmla="*/ 1397960 w 2369038"/>
              <a:gd name="connsiteY4" fmla="*/ 735903 h 1247310"/>
              <a:gd name="connsiteX5" fmla="*/ 1044405 w 2369038"/>
              <a:gd name="connsiteY5" fmla="*/ 536786 h 1247310"/>
              <a:gd name="connsiteX6" fmla="*/ 637554 w 2369038"/>
              <a:gd name="connsiteY6" fmla="*/ 334475 h 1247310"/>
              <a:gd name="connsiteX7" fmla="*/ 199182 w 2369038"/>
              <a:gd name="connsiteY7" fmla="*/ 145010 h 1247310"/>
              <a:gd name="connsiteX8" fmla="*/ 0 w 2369038"/>
              <a:gd name="connsiteY8" fmla="*/ 0 h 1247310"/>
              <a:gd name="connsiteX0" fmla="*/ 2369038 w 2369038"/>
              <a:gd name="connsiteY0" fmla="*/ 1209955 h 1247310"/>
              <a:gd name="connsiteX1" fmla="*/ 2287327 w 2369038"/>
              <a:gd name="connsiteY1" fmla="*/ 1213062 h 1247310"/>
              <a:gd name="connsiteX2" fmla="*/ 1998757 w 2369038"/>
              <a:gd name="connsiteY2" fmla="*/ 1068954 h 1247310"/>
              <a:gd name="connsiteX3" fmla="*/ 1694235 w 2369038"/>
              <a:gd name="connsiteY3" fmla="*/ 900555 h 1247310"/>
              <a:gd name="connsiteX4" fmla="*/ 1397960 w 2369038"/>
              <a:gd name="connsiteY4" fmla="*/ 735903 h 1247310"/>
              <a:gd name="connsiteX5" fmla="*/ 1044405 w 2369038"/>
              <a:gd name="connsiteY5" fmla="*/ 536786 h 1247310"/>
              <a:gd name="connsiteX6" fmla="*/ 637554 w 2369038"/>
              <a:gd name="connsiteY6" fmla="*/ 334475 h 1247310"/>
              <a:gd name="connsiteX7" fmla="*/ 199182 w 2369038"/>
              <a:gd name="connsiteY7" fmla="*/ 145010 h 1247310"/>
              <a:gd name="connsiteX8" fmla="*/ 0 w 2369038"/>
              <a:gd name="connsiteY8" fmla="*/ 0 h 1247310"/>
              <a:gd name="connsiteX0" fmla="*/ 2369038 w 2369038"/>
              <a:gd name="connsiteY0" fmla="*/ 1209955 h 1213062"/>
              <a:gd name="connsiteX1" fmla="*/ 2287327 w 2369038"/>
              <a:gd name="connsiteY1" fmla="*/ 1213062 h 1213062"/>
              <a:gd name="connsiteX2" fmla="*/ 1998757 w 2369038"/>
              <a:gd name="connsiteY2" fmla="*/ 1068954 h 1213062"/>
              <a:gd name="connsiteX3" fmla="*/ 1694235 w 2369038"/>
              <a:gd name="connsiteY3" fmla="*/ 900555 h 1213062"/>
              <a:gd name="connsiteX4" fmla="*/ 1397960 w 2369038"/>
              <a:gd name="connsiteY4" fmla="*/ 735903 h 1213062"/>
              <a:gd name="connsiteX5" fmla="*/ 1044405 w 2369038"/>
              <a:gd name="connsiteY5" fmla="*/ 536786 h 1213062"/>
              <a:gd name="connsiteX6" fmla="*/ 637554 w 2369038"/>
              <a:gd name="connsiteY6" fmla="*/ 334475 h 1213062"/>
              <a:gd name="connsiteX7" fmla="*/ 199182 w 2369038"/>
              <a:gd name="connsiteY7" fmla="*/ 145010 h 1213062"/>
              <a:gd name="connsiteX8" fmla="*/ 0 w 2369038"/>
              <a:gd name="connsiteY8" fmla="*/ 0 h 1213062"/>
              <a:gd name="connsiteX0" fmla="*/ 2334200 w 2334200"/>
              <a:gd name="connsiteY0" fmla="*/ 1226097 h 1227849"/>
              <a:gd name="connsiteX1" fmla="*/ 2287327 w 2334200"/>
              <a:gd name="connsiteY1" fmla="*/ 1213062 h 1227849"/>
              <a:gd name="connsiteX2" fmla="*/ 1998757 w 2334200"/>
              <a:gd name="connsiteY2" fmla="*/ 1068954 h 1227849"/>
              <a:gd name="connsiteX3" fmla="*/ 1694235 w 2334200"/>
              <a:gd name="connsiteY3" fmla="*/ 900555 h 1227849"/>
              <a:gd name="connsiteX4" fmla="*/ 1397960 w 2334200"/>
              <a:gd name="connsiteY4" fmla="*/ 735903 h 1227849"/>
              <a:gd name="connsiteX5" fmla="*/ 1044405 w 2334200"/>
              <a:gd name="connsiteY5" fmla="*/ 536786 h 1227849"/>
              <a:gd name="connsiteX6" fmla="*/ 637554 w 2334200"/>
              <a:gd name="connsiteY6" fmla="*/ 334475 h 1227849"/>
              <a:gd name="connsiteX7" fmla="*/ 199182 w 2334200"/>
              <a:gd name="connsiteY7" fmla="*/ 145010 h 1227849"/>
              <a:gd name="connsiteX8" fmla="*/ 0 w 2334200"/>
              <a:gd name="connsiteY8" fmla="*/ 0 h 1227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4200" h="1227849">
                <a:moveTo>
                  <a:pt x="2334200" y="1226097"/>
                </a:moveTo>
                <a:cubicBezTo>
                  <a:pt x="2318576" y="1221752"/>
                  <a:pt x="2343234" y="1239252"/>
                  <a:pt x="2287327" y="1213062"/>
                </a:cubicBezTo>
                <a:cubicBezTo>
                  <a:pt x="2231420" y="1186872"/>
                  <a:pt x="2094947" y="1116990"/>
                  <a:pt x="1998757" y="1068954"/>
                </a:cubicBezTo>
                <a:cubicBezTo>
                  <a:pt x="1899908" y="1016869"/>
                  <a:pt x="1794368" y="956063"/>
                  <a:pt x="1694235" y="900555"/>
                </a:cubicBezTo>
                <a:lnTo>
                  <a:pt x="1397960" y="735903"/>
                </a:lnTo>
                <a:cubicBezTo>
                  <a:pt x="1289655" y="675275"/>
                  <a:pt x="1178290" y="607648"/>
                  <a:pt x="1044405" y="536786"/>
                </a:cubicBezTo>
                <a:cubicBezTo>
                  <a:pt x="910520" y="465924"/>
                  <a:pt x="775436" y="403977"/>
                  <a:pt x="637554" y="334475"/>
                </a:cubicBezTo>
                <a:cubicBezTo>
                  <a:pt x="499672" y="264973"/>
                  <a:pt x="301991" y="201975"/>
                  <a:pt x="199182" y="145010"/>
                </a:cubicBezTo>
                <a:cubicBezTo>
                  <a:pt x="-17330" y="46024"/>
                  <a:pt x="24191" y="34471"/>
                  <a:pt x="0" y="0"/>
                </a:cubicBezTo>
              </a:path>
            </a:pathLst>
          </a:custGeom>
          <a:ln w="952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226" name="Freeform: Shape 136225">
            <a:extLst>
              <a:ext uri="{FF2B5EF4-FFF2-40B4-BE49-F238E27FC236}">
                <a16:creationId xmlns:a16="http://schemas.microsoft.com/office/drawing/2014/main" id="{31650E3F-ED9F-86D0-CC46-2B81CE4253BC}"/>
              </a:ext>
            </a:extLst>
          </p:cNvPr>
          <p:cNvSpPr/>
          <p:nvPr/>
        </p:nvSpPr>
        <p:spPr>
          <a:xfrm rot="11304364">
            <a:off x="1865774" y="1430362"/>
            <a:ext cx="1394088" cy="325922"/>
          </a:xfrm>
          <a:custGeom>
            <a:avLst/>
            <a:gdLst>
              <a:gd name="connsiteX0" fmla="*/ 600075 w 600075"/>
              <a:gd name="connsiteY0" fmla="*/ 0 h 59532"/>
              <a:gd name="connsiteX1" fmla="*/ 431006 w 600075"/>
              <a:gd name="connsiteY1" fmla="*/ 59532 h 59532"/>
              <a:gd name="connsiteX2" fmla="*/ 223837 w 600075"/>
              <a:gd name="connsiteY2" fmla="*/ 52388 h 59532"/>
              <a:gd name="connsiteX3" fmla="*/ 0 w 600075"/>
              <a:gd name="connsiteY3" fmla="*/ 9525 h 59532"/>
              <a:gd name="connsiteX0" fmla="*/ 600075 w 600075"/>
              <a:gd name="connsiteY0" fmla="*/ 0 h 63422"/>
              <a:gd name="connsiteX1" fmla="*/ 431006 w 600075"/>
              <a:gd name="connsiteY1" fmla="*/ 59532 h 63422"/>
              <a:gd name="connsiteX2" fmla="*/ 223837 w 600075"/>
              <a:gd name="connsiteY2" fmla="*/ 52388 h 63422"/>
              <a:gd name="connsiteX3" fmla="*/ 0 w 600075"/>
              <a:gd name="connsiteY3" fmla="*/ 9525 h 63422"/>
              <a:gd name="connsiteX0" fmla="*/ 600075 w 600075"/>
              <a:gd name="connsiteY0" fmla="*/ 0 h 63422"/>
              <a:gd name="connsiteX1" fmla="*/ 431006 w 600075"/>
              <a:gd name="connsiteY1" fmla="*/ 59532 h 63422"/>
              <a:gd name="connsiteX2" fmla="*/ 223837 w 600075"/>
              <a:gd name="connsiteY2" fmla="*/ 52388 h 63422"/>
              <a:gd name="connsiteX3" fmla="*/ 0 w 600075"/>
              <a:gd name="connsiteY3" fmla="*/ 9525 h 63422"/>
              <a:gd name="connsiteX0" fmla="*/ 595312 w 595312"/>
              <a:gd name="connsiteY0" fmla="*/ 0 h 55751"/>
              <a:gd name="connsiteX1" fmla="*/ 431006 w 595312"/>
              <a:gd name="connsiteY1" fmla="*/ 52388 h 55751"/>
              <a:gd name="connsiteX2" fmla="*/ 223837 w 595312"/>
              <a:gd name="connsiteY2" fmla="*/ 45244 h 55751"/>
              <a:gd name="connsiteX3" fmla="*/ 0 w 595312"/>
              <a:gd name="connsiteY3" fmla="*/ 2381 h 55751"/>
              <a:gd name="connsiteX0" fmla="*/ 604837 w 604837"/>
              <a:gd name="connsiteY0" fmla="*/ 2381 h 53018"/>
              <a:gd name="connsiteX1" fmla="*/ 431006 w 604837"/>
              <a:gd name="connsiteY1" fmla="*/ 50007 h 53018"/>
              <a:gd name="connsiteX2" fmla="*/ 223837 w 604837"/>
              <a:gd name="connsiteY2" fmla="*/ 42863 h 53018"/>
              <a:gd name="connsiteX3" fmla="*/ 0 w 604837"/>
              <a:gd name="connsiteY3" fmla="*/ 0 h 53018"/>
              <a:gd name="connsiteX0" fmla="*/ 604837 w 604837"/>
              <a:gd name="connsiteY0" fmla="*/ 2381 h 53018"/>
              <a:gd name="connsiteX1" fmla="*/ 431006 w 604837"/>
              <a:gd name="connsiteY1" fmla="*/ 50007 h 53018"/>
              <a:gd name="connsiteX2" fmla="*/ 223837 w 604837"/>
              <a:gd name="connsiteY2" fmla="*/ 42863 h 53018"/>
              <a:gd name="connsiteX3" fmla="*/ 0 w 604837"/>
              <a:gd name="connsiteY3" fmla="*/ 0 h 53018"/>
              <a:gd name="connsiteX0" fmla="*/ 1075552 w 1075552"/>
              <a:gd name="connsiteY0" fmla="*/ 145025 h 152167"/>
              <a:gd name="connsiteX1" fmla="*/ 431006 w 1075552"/>
              <a:gd name="connsiteY1" fmla="*/ 50007 h 152167"/>
              <a:gd name="connsiteX2" fmla="*/ 223837 w 1075552"/>
              <a:gd name="connsiteY2" fmla="*/ 42863 h 152167"/>
              <a:gd name="connsiteX3" fmla="*/ 0 w 1075552"/>
              <a:gd name="connsiteY3" fmla="*/ 0 h 152167"/>
              <a:gd name="connsiteX0" fmla="*/ 1075552 w 1075552"/>
              <a:gd name="connsiteY0" fmla="*/ 187576 h 191918"/>
              <a:gd name="connsiteX1" fmla="*/ 667374 w 1075552"/>
              <a:gd name="connsiteY1" fmla="*/ 1809 h 191918"/>
              <a:gd name="connsiteX2" fmla="*/ 223837 w 1075552"/>
              <a:gd name="connsiteY2" fmla="*/ 85414 h 191918"/>
              <a:gd name="connsiteX3" fmla="*/ 0 w 1075552"/>
              <a:gd name="connsiteY3" fmla="*/ 42551 h 191918"/>
              <a:gd name="connsiteX0" fmla="*/ 1239705 w 1239705"/>
              <a:gd name="connsiteY0" fmla="*/ 262045 h 266387"/>
              <a:gd name="connsiteX1" fmla="*/ 831527 w 1239705"/>
              <a:gd name="connsiteY1" fmla="*/ 76278 h 266387"/>
              <a:gd name="connsiteX2" fmla="*/ 387990 w 1239705"/>
              <a:gd name="connsiteY2" fmla="*/ 159883 h 266387"/>
              <a:gd name="connsiteX3" fmla="*/ 0 w 1239705"/>
              <a:gd name="connsiteY3" fmla="*/ 0 h 266387"/>
              <a:gd name="connsiteX0" fmla="*/ 1239705 w 1239705"/>
              <a:gd name="connsiteY0" fmla="*/ 262045 h 266387"/>
              <a:gd name="connsiteX1" fmla="*/ 831527 w 1239705"/>
              <a:gd name="connsiteY1" fmla="*/ 76278 h 266387"/>
              <a:gd name="connsiteX2" fmla="*/ 387990 w 1239705"/>
              <a:gd name="connsiteY2" fmla="*/ 159883 h 266387"/>
              <a:gd name="connsiteX3" fmla="*/ 113081 w 1239705"/>
              <a:gd name="connsiteY3" fmla="*/ 116293 h 266387"/>
              <a:gd name="connsiteX4" fmla="*/ 0 w 1239705"/>
              <a:gd name="connsiteY4" fmla="*/ 0 h 266387"/>
              <a:gd name="connsiteX0" fmla="*/ 1245623 w 1245623"/>
              <a:gd name="connsiteY0" fmla="*/ 308485 h 312827"/>
              <a:gd name="connsiteX1" fmla="*/ 837445 w 1245623"/>
              <a:gd name="connsiteY1" fmla="*/ 122718 h 312827"/>
              <a:gd name="connsiteX2" fmla="*/ 393908 w 1245623"/>
              <a:gd name="connsiteY2" fmla="*/ 206323 h 312827"/>
              <a:gd name="connsiteX3" fmla="*/ 118999 w 1245623"/>
              <a:gd name="connsiteY3" fmla="*/ 162733 h 312827"/>
              <a:gd name="connsiteX4" fmla="*/ 0 w 1245623"/>
              <a:gd name="connsiteY4" fmla="*/ 1 h 312827"/>
              <a:gd name="connsiteX0" fmla="*/ 1247739 w 1247739"/>
              <a:gd name="connsiteY0" fmla="*/ 308484 h 312826"/>
              <a:gd name="connsiteX1" fmla="*/ 839561 w 1247739"/>
              <a:gd name="connsiteY1" fmla="*/ 122717 h 312826"/>
              <a:gd name="connsiteX2" fmla="*/ 396024 w 1247739"/>
              <a:gd name="connsiteY2" fmla="*/ 206322 h 312826"/>
              <a:gd name="connsiteX3" fmla="*/ 121115 w 1247739"/>
              <a:gd name="connsiteY3" fmla="*/ 162732 h 312826"/>
              <a:gd name="connsiteX4" fmla="*/ 2116 w 1247739"/>
              <a:gd name="connsiteY4" fmla="*/ 0 h 312826"/>
              <a:gd name="connsiteX0" fmla="*/ 1247739 w 1247739"/>
              <a:gd name="connsiteY0" fmla="*/ 308484 h 308484"/>
              <a:gd name="connsiteX1" fmla="*/ 839561 w 1247739"/>
              <a:gd name="connsiteY1" fmla="*/ 122717 h 308484"/>
              <a:gd name="connsiteX2" fmla="*/ 396024 w 1247739"/>
              <a:gd name="connsiteY2" fmla="*/ 206322 h 308484"/>
              <a:gd name="connsiteX3" fmla="*/ 121115 w 1247739"/>
              <a:gd name="connsiteY3" fmla="*/ 162732 h 308484"/>
              <a:gd name="connsiteX4" fmla="*/ 2116 w 1247739"/>
              <a:gd name="connsiteY4" fmla="*/ 0 h 308484"/>
              <a:gd name="connsiteX0" fmla="*/ 1396204 w 1396204"/>
              <a:gd name="connsiteY0" fmla="*/ 377948 h 377948"/>
              <a:gd name="connsiteX1" fmla="*/ 839561 w 1396204"/>
              <a:gd name="connsiteY1" fmla="*/ 122717 h 377948"/>
              <a:gd name="connsiteX2" fmla="*/ 396024 w 1396204"/>
              <a:gd name="connsiteY2" fmla="*/ 206322 h 377948"/>
              <a:gd name="connsiteX3" fmla="*/ 121115 w 1396204"/>
              <a:gd name="connsiteY3" fmla="*/ 162732 h 377948"/>
              <a:gd name="connsiteX4" fmla="*/ 2116 w 1396204"/>
              <a:gd name="connsiteY4" fmla="*/ 0 h 377948"/>
              <a:gd name="connsiteX0" fmla="*/ 1396204 w 1396204"/>
              <a:gd name="connsiteY0" fmla="*/ 377948 h 377948"/>
              <a:gd name="connsiteX1" fmla="*/ 1001915 w 1396204"/>
              <a:gd name="connsiteY1" fmla="*/ 131183 h 377948"/>
              <a:gd name="connsiteX2" fmla="*/ 396024 w 1396204"/>
              <a:gd name="connsiteY2" fmla="*/ 206322 h 377948"/>
              <a:gd name="connsiteX3" fmla="*/ 121115 w 1396204"/>
              <a:gd name="connsiteY3" fmla="*/ 162732 h 377948"/>
              <a:gd name="connsiteX4" fmla="*/ 2116 w 1396204"/>
              <a:gd name="connsiteY4" fmla="*/ 0 h 377948"/>
              <a:gd name="connsiteX0" fmla="*/ 1396204 w 1396204"/>
              <a:gd name="connsiteY0" fmla="*/ 377948 h 377948"/>
              <a:gd name="connsiteX1" fmla="*/ 1001915 w 1396204"/>
              <a:gd name="connsiteY1" fmla="*/ 131183 h 377948"/>
              <a:gd name="connsiteX2" fmla="*/ 444344 w 1396204"/>
              <a:gd name="connsiteY2" fmla="*/ 245494 h 377948"/>
              <a:gd name="connsiteX3" fmla="*/ 121115 w 1396204"/>
              <a:gd name="connsiteY3" fmla="*/ 162732 h 377948"/>
              <a:gd name="connsiteX4" fmla="*/ 2116 w 1396204"/>
              <a:gd name="connsiteY4" fmla="*/ 0 h 377948"/>
              <a:gd name="connsiteX0" fmla="*/ 1396204 w 1396204"/>
              <a:gd name="connsiteY0" fmla="*/ 377948 h 377948"/>
              <a:gd name="connsiteX1" fmla="*/ 1001915 w 1396204"/>
              <a:gd name="connsiteY1" fmla="*/ 131183 h 377948"/>
              <a:gd name="connsiteX2" fmla="*/ 543978 w 1396204"/>
              <a:gd name="connsiteY2" fmla="*/ 234004 h 377948"/>
              <a:gd name="connsiteX3" fmla="*/ 121115 w 1396204"/>
              <a:gd name="connsiteY3" fmla="*/ 162732 h 377948"/>
              <a:gd name="connsiteX4" fmla="*/ 2116 w 1396204"/>
              <a:gd name="connsiteY4" fmla="*/ 0 h 377948"/>
              <a:gd name="connsiteX0" fmla="*/ 1394876 w 1394876"/>
              <a:gd name="connsiteY0" fmla="*/ 377948 h 377948"/>
              <a:gd name="connsiteX1" fmla="*/ 1000587 w 1394876"/>
              <a:gd name="connsiteY1" fmla="*/ 131183 h 377948"/>
              <a:gd name="connsiteX2" fmla="*/ 542650 w 1394876"/>
              <a:gd name="connsiteY2" fmla="*/ 234004 h 377948"/>
              <a:gd name="connsiteX3" fmla="*/ 259444 w 1394876"/>
              <a:gd name="connsiteY3" fmla="*/ 219750 h 377948"/>
              <a:gd name="connsiteX4" fmla="*/ 788 w 1394876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542621 w 1394847"/>
              <a:gd name="connsiteY2" fmla="*/ 234004 h 377948"/>
              <a:gd name="connsiteX3" fmla="*/ 267955 w 1394847"/>
              <a:gd name="connsiteY3" fmla="*/ 248993 h 377948"/>
              <a:gd name="connsiteX4" fmla="*/ 759 w 1394847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542088 w 1394847"/>
              <a:gd name="connsiteY2" fmla="*/ 267593 h 377948"/>
              <a:gd name="connsiteX3" fmla="*/ 267955 w 1394847"/>
              <a:gd name="connsiteY3" fmla="*/ 248993 h 377948"/>
              <a:gd name="connsiteX4" fmla="*/ 759 w 1394847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575788 w 1394847"/>
              <a:gd name="connsiteY2" fmla="*/ 192034 h 377948"/>
              <a:gd name="connsiteX3" fmla="*/ 267955 w 1394847"/>
              <a:gd name="connsiteY3" fmla="*/ 248993 h 377948"/>
              <a:gd name="connsiteX4" fmla="*/ 759 w 1394847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575788 w 1394847"/>
              <a:gd name="connsiteY2" fmla="*/ 192034 h 377948"/>
              <a:gd name="connsiteX3" fmla="*/ 267955 w 1394847"/>
              <a:gd name="connsiteY3" fmla="*/ 248993 h 377948"/>
              <a:gd name="connsiteX4" fmla="*/ 759 w 1394847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575788 w 1394847"/>
              <a:gd name="connsiteY2" fmla="*/ 192034 h 377948"/>
              <a:gd name="connsiteX3" fmla="*/ 267955 w 1394847"/>
              <a:gd name="connsiteY3" fmla="*/ 248993 h 377948"/>
              <a:gd name="connsiteX4" fmla="*/ 759 w 1394847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267955 w 1394847"/>
              <a:gd name="connsiteY2" fmla="*/ 248993 h 377948"/>
              <a:gd name="connsiteX3" fmla="*/ 759 w 1394847"/>
              <a:gd name="connsiteY3" fmla="*/ 0 h 377948"/>
              <a:gd name="connsiteX0" fmla="*/ 1394630 w 1394630"/>
              <a:gd name="connsiteY0" fmla="*/ 377948 h 377948"/>
              <a:gd name="connsiteX1" fmla="*/ 1000341 w 1394630"/>
              <a:gd name="connsiteY1" fmla="*/ 131183 h 377948"/>
              <a:gd name="connsiteX2" fmla="*/ 359690 w 1394630"/>
              <a:gd name="connsiteY2" fmla="*/ 252775 h 377948"/>
              <a:gd name="connsiteX3" fmla="*/ 542 w 1394630"/>
              <a:gd name="connsiteY3" fmla="*/ 0 h 377948"/>
              <a:gd name="connsiteX0" fmla="*/ 1394088 w 1394088"/>
              <a:gd name="connsiteY0" fmla="*/ 377948 h 377948"/>
              <a:gd name="connsiteX1" fmla="*/ 999799 w 1394088"/>
              <a:gd name="connsiteY1" fmla="*/ 131183 h 377948"/>
              <a:gd name="connsiteX2" fmla="*/ 359148 w 1394088"/>
              <a:gd name="connsiteY2" fmla="*/ 252775 h 377948"/>
              <a:gd name="connsiteX3" fmla="*/ 103741 w 1394088"/>
              <a:gd name="connsiteY3" fmla="*/ 137434 h 377948"/>
              <a:gd name="connsiteX4" fmla="*/ 0 w 1394088"/>
              <a:gd name="connsiteY4" fmla="*/ 0 h 377948"/>
              <a:gd name="connsiteX0" fmla="*/ 1394088 w 1394088"/>
              <a:gd name="connsiteY0" fmla="*/ 377948 h 377948"/>
              <a:gd name="connsiteX1" fmla="*/ 999799 w 1394088"/>
              <a:gd name="connsiteY1" fmla="*/ 131183 h 377948"/>
              <a:gd name="connsiteX2" fmla="*/ 359148 w 1394088"/>
              <a:gd name="connsiteY2" fmla="*/ 252775 h 377948"/>
              <a:gd name="connsiteX3" fmla="*/ 96407 w 1394088"/>
              <a:gd name="connsiteY3" fmla="*/ 155440 h 377948"/>
              <a:gd name="connsiteX4" fmla="*/ 0 w 1394088"/>
              <a:gd name="connsiteY4" fmla="*/ 0 h 377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4088" h="377948">
                <a:moveTo>
                  <a:pt x="1394088" y="377948"/>
                </a:moveTo>
                <a:cubicBezTo>
                  <a:pt x="1369871" y="328070"/>
                  <a:pt x="1172289" y="152045"/>
                  <a:pt x="999799" y="131183"/>
                </a:cubicBezTo>
                <a:cubicBezTo>
                  <a:pt x="827309" y="110321"/>
                  <a:pt x="500683" y="250280"/>
                  <a:pt x="359148" y="252775"/>
                </a:cubicBezTo>
                <a:cubicBezTo>
                  <a:pt x="217613" y="255270"/>
                  <a:pt x="156265" y="197569"/>
                  <a:pt x="96407" y="155440"/>
                </a:cubicBezTo>
                <a:cubicBezTo>
                  <a:pt x="36549" y="113311"/>
                  <a:pt x="25098" y="24359"/>
                  <a:pt x="0" y="0"/>
                </a:cubicBezTo>
              </a:path>
            </a:pathLst>
          </a:custGeom>
          <a:ln w="952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6233" name="Freeform: Shape 136232">
            <a:extLst>
              <a:ext uri="{FF2B5EF4-FFF2-40B4-BE49-F238E27FC236}">
                <a16:creationId xmlns:a16="http://schemas.microsoft.com/office/drawing/2014/main" id="{759C464D-1A16-258E-52A1-E46B151A749B}"/>
              </a:ext>
            </a:extLst>
          </p:cNvPr>
          <p:cNvSpPr/>
          <p:nvPr/>
        </p:nvSpPr>
        <p:spPr>
          <a:xfrm rot="9042959">
            <a:off x="4618734" y="3742072"/>
            <a:ext cx="1996695" cy="838432"/>
          </a:xfrm>
          <a:custGeom>
            <a:avLst/>
            <a:gdLst>
              <a:gd name="connsiteX0" fmla="*/ 600075 w 600075"/>
              <a:gd name="connsiteY0" fmla="*/ 0 h 59532"/>
              <a:gd name="connsiteX1" fmla="*/ 431006 w 600075"/>
              <a:gd name="connsiteY1" fmla="*/ 59532 h 59532"/>
              <a:gd name="connsiteX2" fmla="*/ 223837 w 600075"/>
              <a:gd name="connsiteY2" fmla="*/ 52388 h 59532"/>
              <a:gd name="connsiteX3" fmla="*/ 0 w 600075"/>
              <a:gd name="connsiteY3" fmla="*/ 9525 h 59532"/>
              <a:gd name="connsiteX0" fmla="*/ 600075 w 600075"/>
              <a:gd name="connsiteY0" fmla="*/ 0 h 63422"/>
              <a:gd name="connsiteX1" fmla="*/ 431006 w 600075"/>
              <a:gd name="connsiteY1" fmla="*/ 59532 h 63422"/>
              <a:gd name="connsiteX2" fmla="*/ 223837 w 600075"/>
              <a:gd name="connsiteY2" fmla="*/ 52388 h 63422"/>
              <a:gd name="connsiteX3" fmla="*/ 0 w 600075"/>
              <a:gd name="connsiteY3" fmla="*/ 9525 h 63422"/>
              <a:gd name="connsiteX0" fmla="*/ 600075 w 600075"/>
              <a:gd name="connsiteY0" fmla="*/ 0 h 63422"/>
              <a:gd name="connsiteX1" fmla="*/ 431006 w 600075"/>
              <a:gd name="connsiteY1" fmla="*/ 59532 h 63422"/>
              <a:gd name="connsiteX2" fmla="*/ 223837 w 600075"/>
              <a:gd name="connsiteY2" fmla="*/ 52388 h 63422"/>
              <a:gd name="connsiteX3" fmla="*/ 0 w 600075"/>
              <a:gd name="connsiteY3" fmla="*/ 9525 h 63422"/>
              <a:gd name="connsiteX0" fmla="*/ 595312 w 595312"/>
              <a:gd name="connsiteY0" fmla="*/ 0 h 55751"/>
              <a:gd name="connsiteX1" fmla="*/ 431006 w 595312"/>
              <a:gd name="connsiteY1" fmla="*/ 52388 h 55751"/>
              <a:gd name="connsiteX2" fmla="*/ 223837 w 595312"/>
              <a:gd name="connsiteY2" fmla="*/ 45244 h 55751"/>
              <a:gd name="connsiteX3" fmla="*/ 0 w 595312"/>
              <a:gd name="connsiteY3" fmla="*/ 2381 h 55751"/>
              <a:gd name="connsiteX0" fmla="*/ 604837 w 604837"/>
              <a:gd name="connsiteY0" fmla="*/ 2381 h 53018"/>
              <a:gd name="connsiteX1" fmla="*/ 431006 w 604837"/>
              <a:gd name="connsiteY1" fmla="*/ 50007 h 53018"/>
              <a:gd name="connsiteX2" fmla="*/ 223837 w 604837"/>
              <a:gd name="connsiteY2" fmla="*/ 42863 h 53018"/>
              <a:gd name="connsiteX3" fmla="*/ 0 w 604837"/>
              <a:gd name="connsiteY3" fmla="*/ 0 h 53018"/>
              <a:gd name="connsiteX0" fmla="*/ 604837 w 604837"/>
              <a:gd name="connsiteY0" fmla="*/ 2381 h 53018"/>
              <a:gd name="connsiteX1" fmla="*/ 431006 w 604837"/>
              <a:gd name="connsiteY1" fmla="*/ 50007 h 53018"/>
              <a:gd name="connsiteX2" fmla="*/ 223837 w 604837"/>
              <a:gd name="connsiteY2" fmla="*/ 42863 h 53018"/>
              <a:gd name="connsiteX3" fmla="*/ 0 w 604837"/>
              <a:gd name="connsiteY3" fmla="*/ 0 h 53018"/>
              <a:gd name="connsiteX0" fmla="*/ 1075552 w 1075552"/>
              <a:gd name="connsiteY0" fmla="*/ 145025 h 152167"/>
              <a:gd name="connsiteX1" fmla="*/ 431006 w 1075552"/>
              <a:gd name="connsiteY1" fmla="*/ 50007 h 152167"/>
              <a:gd name="connsiteX2" fmla="*/ 223837 w 1075552"/>
              <a:gd name="connsiteY2" fmla="*/ 42863 h 152167"/>
              <a:gd name="connsiteX3" fmla="*/ 0 w 1075552"/>
              <a:gd name="connsiteY3" fmla="*/ 0 h 152167"/>
              <a:gd name="connsiteX0" fmla="*/ 1075552 w 1075552"/>
              <a:gd name="connsiteY0" fmla="*/ 187576 h 191918"/>
              <a:gd name="connsiteX1" fmla="*/ 667374 w 1075552"/>
              <a:gd name="connsiteY1" fmla="*/ 1809 h 191918"/>
              <a:gd name="connsiteX2" fmla="*/ 223837 w 1075552"/>
              <a:gd name="connsiteY2" fmla="*/ 85414 h 191918"/>
              <a:gd name="connsiteX3" fmla="*/ 0 w 1075552"/>
              <a:gd name="connsiteY3" fmla="*/ 42551 h 191918"/>
              <a:gd name="connsiteX0" fmla="*/ 1239705 w 1239705"/>
              <a:gd name="connsiteY0" fmla="*/ 262045 h 266387"/>
              <a:gd name="connsiteX1" fmla="*/ 831527 w 1239705"/>
              <a:gd name="connsiteY1" fmla="*/ 76278 h 266387"/>
              <a:gd name="connsiteX2" fmla="*/ 387990 w 1239705"/>
              <a:gd name="connsiteY2" fmla="*/ 159883 h 266387"/>
              <a:gd name="connsiteX3" fmla="*/ 0 w 1239705"/>
              <a:gd name="connsiteY3" fmla="*/ 0 h 266387"/>
              <a:gd name="connsiteX0" fmla="*/ 1239705 w 1239705"/>
              <a:gd name="connsiteY0" fmla="*/ 262045 h 266387"/>
              <a:gd name="connsiteX1" fmla="*/ 831527 w 1239705"/>
              <a:gd name="connsiteY1" fmla="*/ 76278 h 266387"/>
              <a:gd name="connsiteX2" fmla="*/ 387990 w 1239705"/>
              <a:gd name="connsiteY2" fmla="*/ 159883 h 266387"/>
              <a:gd name="connsiteX3" fmla="*/ 113081 w 1239705"/>
              <a:gd name="connsiteY3" fmla="*/ 116293 h 266387"/>
              <a:gd name="connsiteX4" fmla="*/ 0 w 1239705"/>
              <a:gd name="connsiteY4" fmla="*/ 0 h 266387"/>
              <a:gd name="connsiteX0" fmla="*/ 1245623 w 1245623"/>
              <a:gd name="connsiteY0" fmla="*/ 308485 h 312827"/>
              <a:gd name="connsiteX1" fmla="*/ 837445 w 1245623"/>
              <a:gd name="connsiteY1" fmla="*/ 122718 h 312827"/>
              <a:gd name="connsiteX2" fmla="*/ 393908 w 1245623"/>
              <a:gd name="connsiteY2" fmla="*/ 206323 h 312827"/>
              <a:gd name="connsiteX3" fmla="*/ 118999 w 1245623"/>
              <a:gd name="connsiteY3" fmla="*/ 162733 h 312827"/>
              <a:gd name="connsiteX4" fmla="*/ 0 w 1245623"/>
              <a:gd name="connsiteY4" fmla="*/ 1 h 312827"/>
              <a:gd name="connsiteX0" fmla="*/ 1247739 w 1247739"/>
              <a:gd name="connsiteY0" fmla="*/ 308484 h 312826"/>
              <a:gd name="connsiteX1" fmla="*/ 839561 w 1247739"/>
              <a:gd name="connsiteY1" fmla="*/ 122717 h 312826"/>
              <a:gd name="connsiteX2" fmla="*/ 396024 w 1247739"/>
              <a:gd name="connsiteY2" fmla="*/ 206322 h 312826"/>
              <a:gd name="connsiteX3" fmla="*/ 121115 w 1247739"/>
              <a:gd name="connsiteY3" fmla="*/ 162732 h 312826"/>
              <a:gd name="connsiteX4" fmla="*/ 2116 w 1247739"/>
              <a:gd name="connsiteY4" fmla="*/ 0 h 312826"/>
              <a:gd name="connsiteX0" fmla="*/ 1247739 w 1247739"/>
              <a:gd name="connsiteY0" fmla="*/ 308484 h 308484"/>
              <a:gd name="connsiteX1" fmla="*/ 839561 w 1247739"/>
              <a:gd name="connsiteY1" fmla="*/ 122717 h 308484"/>
              <a:gd name="connsiteX2" fmla="*/ 396024 w 1247739"/>
              <a:gd name="connsiteY2" fmla="*/ 206322 h 308484"/>
              <a:gd name="connsiteX3" fmla="*/ 121115 w 1247739"/>
              <a:gd name="connsiteY3" fmla="*/ 162732 h 308484"/>
              <a:gd name="connsiteX4" fmla="*/ 2116 w 1247739"/>
              <a:gd name="connsiteY4" fmla="*/ 0 h 308484"/>
              <a:gd name="connsiteX0" fmla="*/ 1396204 w 1396204"/>
              <a:gd name="connsiteY0" fmla="*/ 377948 h 377948"/>
              <a:gd name="connsiteX1" fmla="*/ 839561 w 1396204"/>
              <a:gd name="connsiteY1" fmla="*/ 122717 h 377948"/>
              <a:gd name="connsiteX2" fmla="*/ 396024 w 1396204"/>
              <a:gd name="connsiteY2" fmla="*/ 206322 h 377948"/>
              <a:gd name="connsiteX3" fmla="*/ 121115 w 1396204"/>
              <a:gd name="connsiteY3" fmla="*/ 162732 h 377948"/>
              <a:gd name="connsiteX4" fmla="*/ 2116 w 1396204"/>
              <a:gd name="connsiteY4" fmla="*/ 0 h 377948"/>
              <a:gd name="connsiteX0" fmla="*/ 1396204 w 1396204"/>
              <a:gd name="connsiteY0" fmla="*/ 377948 h 377948"/>
              <a:gd name="connsiteX1" fmla="*/ 1001915 w 1396204"/>
              <a:gd name="connsiteY1" fmla="*/ 131183 h 377948"/>
              <a:gd name="connsiteX2" fmla="*/ 396024 w 1396204"/>
              <a:gd name="connsiteY2" fmla="*/ 206322 h 377948"/>
              <a:gd name="connsiteX3" fmla="*/ 121115 w 1396204"/>
              <a:gd name="connsiteY3" fmla="*/ 162732 h 377948"/>
              <a:gd name="connsiteX4" fmla="*/ 2116 w 1396204"/>
              <a:gd name="connsiteY4" fmla="*/ 0 h 377948"/>
              <a:gd name="connsiteX0" fmla="*/ 1396204 w 1396204"/>
              <a:gd name="connsiteY0" fmla="*/ 377948 h 377948"/>
              <a:gd name="connsiteX1" fmla="*/ 1001915 w 1396204"/>
              <a:gd name="connsiteY1" fmla="*/ 131183 h 377948"/>
              <a:gd name="connsiteX2" fmla="*/ 444344 w 1396204"/>
              <a:gd name="connsiteY2" fmla="*/ 245494 h 377948"/>
              <a:gd name="connsiteX3" fmla="*/ 121115 w 1396204"/>
              <a:gd name="connsiteY3" fmla="*/ 162732 h 377948"/>
              <a:gd name="connsiteX4" fmla="*/ 2116 w 1396204"/>
              <a:gd name="connsiteY4" fmla="*/ 0 h 377948"/>
              <a:gd name="connsiteX0" fmla="*/ 1396204 w 1396204"/>
              <a:gd name="connsiteY0" fmla="*/ 377948 h 377948"/>
              <a:gd name="connsiteX1" fmla="*/ 1001915 w 1396204"/>
              <a:gd name="connsiteY1" fmla="*/ 131183 h 377948"/>
              <a:gd name="connsiteX2" fmla="*/ 543978 w 1396204"/>
              <a:gd name="connsiteY2" fmla="*/ 234004 h 377948"/>
              <a:gd name="connsiteX3" fmla="*/ 121115 w 1396204"/>
              <a:gd name="connsiteY3" fmla="*/ 162732 h 377948"/>
              <a:gd name="connsiteX4" fmla="*/ 2116 w 1396204"/>
              <a:gd name="connsiteY4" fmla="*/ 0 h 377948"/>
              <a:gd name="connsiteX0" fmla="*/ 1394876 w 1394876"/>
              <a:gd name="connsiteY0" fmla="*/ 377948 h 377948"/>
              <a:gd name="connsiteX1" fmla="*/ 1000587 w 1394876"/>
              <a:gd name="connsiteY1" fmla="*/ 131183 h 377948"/>
              <a:gd name="connsiteX2" fmla="*/ 542650 w 1394876"/>
              <a:gd name="connsiteY2" fmla="*/ 234004 h 377948"/>
              <a:gd name="connsiteX3" fmla="*/ 259444 w 1394876"/>
              <a:gd name="connsiteY3" fmla="*/ 219750 h 377948"/>
              <a:gd name="connsiteX4" fmla="*/ 788 w 1394876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542621 w 1394847"/>
              <a:gd name="connsiteY2" fmla="*/ 234004 h 377948"/>
              <a:gd name="connsiteX3" fmla="*/ 267955 w 1394847"/>
              <a:gd name="connsiteY3" fmla="*/ 248993 h 377948"/>
              <a:gd name="connsiteX4" fmla="*/ 759 w 1394847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542088 w 1394847"/>
              <a:gd name="connsiteY2" fmla="*/ 267593 h 377948"/>
              <a:gd name="connsiteX3" fmla="*/ 267955 w 1394847"/>
              <a:gd name="connsiteY3" fmla="*/ 248993 h 377948"/>
              <a:gd name="connsiteX4" fmla="*/ 759 w 1394847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575788 w 1394847"/>
              <a:gd name="connsiteY2" fmla="*/ 192034 h 377948"/>
              <a:gd name="connsiteX3" fmla="*/ 267955 w 1394847"/>
              <a:gd name="connsiteY3" fmla="*/ 248993 h 377948"/>
              <a:gd name="connsiteX4" fmla="*/ 759 w 1394847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575788 w 1394847"/>
              <a:gd name="connsiteY2" fmla="*/ 192034 h 377948"/>
              <a:gd name="connsiteX3" fmla="*/ 267955 w 1394847"/>
              <a:gd name="connsiteY3" fmla="*/ 248993 h 377948"/>
              <a:gd name="connsiteX4" fmla="*/ 759 w 1394847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575788 w 1394847"/>
              <a:gd name="connsiteY2" fmla="*/ 192034 h 377948"/>
              <a:gd name="connsiteX3" fmla="*/ 267955 w 1394847"/>
              <a:gd name="connsiteY3" fmla="*/ 248993 h 377948"/>
              <a:gd name="connsiteX4" fmla="*/ 759 w 1394847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267955 w 1394847"/>
              <a:gd name="connsiteY2" fmla="*/ 248993 h 377948"/>
              <a:gd name="connsiteX3" fmla="*/ 759 w 1394847"/>
              <a:gd name="connsiteY3" fmla="*/ 0 h 377948"/>
              <a:gd name="connsiteX0" fmla="*/ 1394630 w 1394630"/>
              <a:gd name="connsiteY0" fmla="*/ 377948 h 377948"/>
              <a:gd name="connsiteX1" fmla="*/ 1000341 w 1394630"/>
              <a:gd name="connsiteY1" fmla="*/ 131183 h 377948"/>
              <a:gd name="connsiteX2" fmla="*/ 359690 w 1394630"/>
              <a:gd name="connsiteY2" fmla="*/ 252775 h 377948"/>
              <a:gd name="connsiteX3" fmla="*/ 542 w 1394630"/>
              <a:gd name="connsiteY3" fmla="*/ 0 h 377948"/>
              <a:gd name="connsiteX0" fmla="*/ 1394088 w 1394088"/>
              <a:gd name="connsiteY0" fmla="*/ 377948 h 377948"/>
              <a:gd name="connsiteX1" fmla="*/ 999799 w 1394088"/>
              <a:gd name="connsiteY1" fmla="*/ 131183 h 377948"/>
              <a:gd name="connsiteX2" fmla="*/ 359148 w 1394088"/>
              <a:gd name="connsiteY2" fmla="*/ 252775 h 377948"/>
              <a:gd name="connsiteX3" fmla="*/ 103741 w 1394088"/>
              <a:gd name="connsiteY3" fmla="*/ 137434 h 377948"/>
              <a:gd name="connsiteX4" fmla="*/ 0 w 1394088"/>
              <a:gd name="connsiteY4" fmla="*/ 0 h 377948"/>
              <a:gd name="connsiteX0" fmla="*/ 1394088 w 1394088"/>
              <a:gd name="connsiteY0" fmla="*/ 377948 h 377948"/>
              <a:gd name="connsiteX1" fmla="*/ 999799 w 1394088"/>
              <a:gd name="connsiteY1" fmla="*/ 131183 h 377948"/>
              <a:gd name="connsiteX2" fmla="*/ 359148 w 1394088"/>
              <a:gd name="connsiteY2" fmla="*/ 252775 h 377948"/>
              <a:gd name="connsiteX3" fmla="*/ 96407 w 1394088"/>
              <a:gd name="connsiteY3" fmla="*/ 155440 h 377948"/>
              <a:gd name="connsiteX4" fmla="*/ 0 w 1394088"/>
              <a:gd name="connsiteY4" fmla="*/ 0 h 377948"/>
              <a:gd name="connsiteX0" fmla="*/ 1494749 w 1494749"/>
              <a:gd name="connsiteY0" fmla="*/ 497231 h 497231"/>
              <a:gd name="connsiteX1" fmla="*/ 999799 w 1494749"/>
              <a:gd name="connsiteY1" fmla="*/ 131183 h 497231"/>
              <a:gd name="connsiteX2" fmla="*/ 359148 w 1494749"/>
              <a:gd name="connsiteY2" fmla="*/ 252775 h 497231"/>
              <a:gd name="connsiteX3" fmla="*/ 96407 w 1494749"/>
              <a:gd name="connsiteY3" fmla="*/ 155440 h 497231"/>
              <a:gd name="connsiteX4" fmla="*/ 0 w 1494749"/>
              <a:gd name="connsiteY4" fmla="*/ 0 h 497231"/>
              <a:gd name="connsiteX0" fmla="*/ 1494749 w 1494749"/>
              <a:gd name="connsiteY0" fmla="*/ 497231 h 497231"/>
              <a:gd name="connsiteX1" fmla="*/ 1008261 w 1494749"/>
              <a:gd name="connsiteY1" fmla="*/ 158848 h 497231"/>
              <a:gd name="connsiteX2" fmla="*/ 359148 w 1494749"/>
              <a:gd name="connsiteY2" fmla="*/ 252775 h 497231"/>
              <a:gd name="connsiteX3" fmla="*/ 96407 w 1494749"/>
              <a:gd name="connsiteY3" fmla="*/ 155440 h 497231"/>
              <a:gd name="connsiteX4" fmla="*/ 0 w 1494749"/>
              <a:gd name="connsiteY4" fmla="*/ 0 h 497231"/>
              <a:gd name="connsiteX0" fmla="*/ 2562464 w 2562464"/>
              <a:gd name="connsiteY0" fmla="*/ 874999 h 874999"/>
              <a:gd name="connsiteX1" fmla="*/ 2075976 w 2562464"/>
              <a:gd name="connsiteY1" fmla="*/ 536616 h 874999"/>
              <a:gd name="connsiteX2" fmla="*/ 1426863 w 2562464"/>
              <a:gd name="connsiteY2" fmla="*/ 630543 h 874999"/>
              <a:gd name="connsiteX3" fmla="*/ 1164122 w 2562464"/>
              <a:gd name="connsiteY3" fmla="*/ 533208 h 874999"/>
              <a:gd name="connsiteX4" fmla="*/ 0 w 2562464"/>
              <a:gd name="connsiteY4" fmla="*/ 0 h 874999"/>
              <a:gd name="connsiteX0" fmla="*/ 2562464 w 2562464"/>
              <a:gd name="connsiteY0" fmla="*/ 874999 h 874999"/>
              <a:gd name="connsiteX1" fmla="*/ 2075976 w 2562464"/>
              <a:gd name="connsiteY1" fmla="*/ 536616 h 874999"/>
              <a:gd name="connsiteX2" fmla="*/ 1441934 w 2562464"/>
              <a:gd name="connsiteY2" fmla="*/ 418727 h 874999"/>
              <a:gd name="connsiteX3" fmla="*/ 1164122 w 2562464"/>
              <a:gd name="connsiteY3" fmla="*/ 533208 h 874999"/>
              <a:gd name="connsiteX4" fmla="*/ 0 w 2562464"/>
              <a:gd name="connsiteY4" fmla="*/ 0 h 874999"/>
              <a:gd name="connsiteX0" fmla="*/ 2562464 w 2562464"/>
              <a:gd name="connsiteY0" fmla="*/ 874999 h 874999"/>
              <a:gd name="connsiteX1" fmla="*/ 2075976 w 2562464"/>
              <a:gd name="connsiteY1" fmla="*/ 536616 h 874999"/>
              <a:gd name="connsiteX2" fmla="*/ 1441934 w 2562464"/>
              <a:gd name="connsiteY2" fmla="*/ 418727 h 874999"/>
              <a:gd name="connsiteX3" fmla="*/ 0 w 2562464"/>
              <a:gd name="connsiteY3" fmla="*/ 0 h 874999"/>
              <a:gd name="connsiteX0" fmla="*/ 2562464 w 2562464"/>
              <a:gd name="connsiteY0" fmla="*/ 874999 h 874999"/>
              <a:gd name="connsiteX1" fmla="*/ 2075976 w 2562464"/>
              <a:gd name="connsiteY1" fmla="*/ 536616 h 874999"/>
              <a:gd name="connsiteX2" fmla="*/ 1382152 w 2562464"/>
              <a:gd name="connsiteY2" fmla="*/ 316530 h 874999"/>
              <a:gd name="connsiteX3" fmla="*/ 0 w 2562464"/>
              <a:gd name="connsiteY3" fmla="*/ 0 h 874999"/>
              <a:gd name="connsiteX0" fmla="*/ 2559855 w 2559855"/>
              <a:gd name="connsiteY0" fmla="*/ 1094918 h 1094918"/>
              <a:gd name="connsiteX1" fmla="*/ 2073367 w 2559855"/>
              <a:gd name="connsiteY1" fmla="*/ 756535 h 1094918"/>
              <a:gd name="connsiteX2" fmla="*/ 1379543 w 2559855"/>
              <a:gd name="connsiteY2" fmla="*/ 536449 h 1094918"/>
              <a:gd name="connsiteX3" fmla="*/ 0 w 2559855"/>
              <a:gd name="connsiteY3" fmla="*/ 0 h 1094918"/>
              <a:gd name="connsiteX0" fmla="*/ 2559855 w 2559855"/>
              <a:gd name="connsiteY0" fmla="*/ 1094918 h 1094918"/>
              <a:gd name="connsiteX1" fmla="*/ 2073367 w 2559855"/>
              <a:gd name="connsiteY1" fmla="*/ 756535 h 1094918"/>
              <a:gd name="connsiteX2" fmla="*/ 1379543 w 2559855"/>
              <a:gd name="connsiteY2" fmla="*/ 536449 h 1094918"/>
              <a:gd name="connsiteX3" fmla="*/ 0 w 2559855"/>
              <a:gd name="connsiteY3" fmla="*/ 0 h 1094918"/>
              <a:gd name="connsiteX0" fmla="*/ 2559855 w 2559855"/>
              <a:gd name="connsiteY0" fmla="*/ 1094918 h 1094918"/>
              <a:gd name="connsiteX1" fmla="*/ 2073367 w 2559855"/>
              <a:gd name="connsiteY1" fmla="*/ 756535 h 1094918"/>
              <a:gd name="connsiteX2" fmla="*/ 1039852 w 2559855"/>
              <a:gd name="connsiteY2" fmla="*/ 448510 h 1094918"/>
              <a:gd name="connsiteX3" fmla="*/ 0 w 2559855"/>
              <a:gd name="connsiteY3" fmla="*/ 0 h 1094918"/>
              <a:gd name="connsiteX0" fmla="*/ 2329258 w 2329258"/>
              <a:gd name="connsiteY0" fmla="*/ 894299 h 894299"/>
              <a:gd name="connsiteX1" fmla="*/ 1842770 w 2329258"/>
              <a:gd name="connsiteY1" fmla="*/ 555916 h 894299"/>
              <a:gd name="connsiteX2" fmla="*/ 809255 w 2329258"/>
              <a:gd name="connsiteY2" fmla="*/ 247891 h 894299"/>
              <a:gd name="connsiteX3" fmla="*/ 0 w 2329258"/>
              <a:gd name="connsiteY3" fmla="*/ 0 h 894299"/>
              <a:gd name="connsiteX0" fmla="*/ 2329258 w 2329258"/>
              <a:gd name="connsiteY0" fmla="*/ 1049744 h 1049744"/>
              <a:gd name="connsiteX1" fmla="*/ 1842770 w 2329258"/>
              <a:gd name="connsiteY1" fmla="*/ 711361 h 1049744"/>
              <a:gd name="connsiteX2" fmla="*/ 714389 w 2329258"/>
              <a:gd name="connsiteY2" fmla="*/ 12383 h 1049744"/>
              <a:gd name="connsiteX3" fmla="*/ 0 w 2329258"/>
              <a:gd name="connsiteY3" fmla="*/ 155445 h 1049744"/>
              <a:gd name="connsiteX0" fmla="*/ 2329258 w 2329258"/>
              <a:gd name="connsiteY0" fmla="*/ 1049744 h 1049744"/>
              <a:gd name="connsiteX1" fmla="*/ 1875795 w 2329258"/>
              <a:gd name="connsiteY1" fmla="*/ 703289 h 1049744"/>
              <a:gd name="connsiteX2" fmla="*/ 714389 w 2329258"/>
              <a:gd name="connsiteY2" fmla="*/ 12383 h 1049744"/>
              <a:gd name="connsiteX3" fmla="*/ 0 w 2329258"/>
              <a:gd name="connsiteY3" fmla="*/ 155445 h 1049744"/>
              <a:gd name="connsiteX0" fmla="*/ 2329258 w 2329258"/>
              <a:gd name="connsiteY0" fmla="*/ 1049744 h 1049744"/>
              <a:gd name="connsiteX1" fmla="*/ 1875795 w 2329258"/>
              <a:gd name="connsiteY1" fmla="*/ 703289 h 1049744"/>
              <a:gd name="connsiteX2" fmla="*/ 1222897 w 2329258"/>
              <a:gd name="connsiteY2" fmla="*/ 517182 h 1049744"/>
              <a:gd name="connsiteX3" fmla="*/ 714389 w 2329258"/>
              <a:gd name="connsiteY3" fmla="*/ 12383 h 1049744"/>
              <a:gd name="connsiteX4" fmla="*/ 0 w 2329258"/>
              <a:gd name="connsiteY4" fmla="*/ 155445 h 1049744"/>
              <a:gd name="connsiteX0" fmla="*/ 2333039 w 2333039"/>
              <a:gd name="connsiteY0" fmla="*/ 1496179 h 1496179"/>
              <a:gd name="connsiteX1" fmla="*/ 1879576 w 2333039"/>
              <a:gd name="connsiteY1" fmla="*/ 1149724 h 1496179"/>
              <a:gd name="connsiteX2" fmla="*/ 1226678 w 2333039"/>
              <a:gd name="connsiteY2" fmla="*/ 963617 h 1496179"/>
              <a:gd name="connsiteX3" fmla="*/ 718170 w 2333039"/>
              <a:gd name="connsiteY3" fmla="*/ 458818 h 1496179"/>
              <a:gd name="connsiteX4" fmla="*/ 0 w 2333039"/>
              <a:gd name="connsiteY4" fmla="*/ 0 h 1496179"/>
              <a:gd name="connsiteX0" fmla="*/ 2333039 w 2333039"/>
              <a:gd name="connsiteY0" fmla="*/ 1496179 h 1496179"/>
              <a:gd name="connsiteX1" fmla="*/ 1879576 w 2333039"/>
              <a:gd name="connsiteY1" fmla="*/ 1149724 h 1496179"/>
              <a:gd name="connsiteX2" fmla="*/ 1226678 w 2333039"/>
              <a:gd name="connsiteY2" fmla="*/ 963617 h 1496179"/>
              <a:gd name="connsiteX3" fmla="*/ 792397 w 2333039"/>
              <a:gd name="connsiteY3" fmla="*/ 485984 h 1496179"/>
              <a:gd name="connsiteX4" fmla="*/ 0 w 2333039"/>
              <a:gd name="connsiteY4" fmla="*/ 0 h 1496179"/>
              <a:gd name="connsiteX0" fmla="*/ 2285307 w 2285307"/>
              <a:gd name="connsiteY0" fmla="*/ 1655094 h 1655094"/>
              <a:gd name="connsiteX1" fmla="*/ 1831844 w 2285307"/>
              <a:gd name="connsiteY1" fmla="*/ 1308639 h 1655094"/>
              <a:gd name="connsiteX2" fmla="*/ 1178946 w 2285307"/>
              <a:gd name="connsiteY2" fmla="*/ 1122532 h 1655094"/>
              <a:gd name="connsiteX3" fmla="*/ 744665 w 2285307"/>
              <a:gd name="connsiteY3" fmla="*/ 644899 h 1655094"/>
              <a:gd name="connsiteX4" fmla="*/ 0 w 2285307"/>
              <a:gd name="connsiteY4" fmla="*/ -1 h 1655094"/>
              <a:gd name="connsiteX0" fmla="*/ 2285307 w 2285307"/>
              <a:gd name="connsiteY0" fmla="*/ 1655095 h 1655095"/>
              <a:gd name="connsiteX1" fmla="*/ 1831844 w 2285307"/>
              <a:gd name="connsiteY1" fmla="*/ 1308640 h 1655095"/>
              <a:gd name="connsiteX2" fmla="*/ 1178946 w 2285307"/>
              <a:gd name="connsiteY2" fmla="*/ 1122533 h 1655095"/>
              <a:gd name="connsiteX3" fmla="*/ 744665 w 2285307"/>
              <a:gd name="connsiteY3" fmla="*/ 644900 h 1655095"/>
              <a:gd name="connsiteX4" fmla="*/ 0 w 2285307"/>
              <a:gd name="connsiteY4" fmla="*/ 0 h 1655095"/>
              <a:gd name="connsiteX0" fmla="*/ 2285307 w 2285307"/>
              <a:gd name="connsiteY0" fmla="*/ 1655095 h 1655095"/>
              <a:gd name="connsiteX1" fmla="*/ 1831844 w 2285307"/>
              <a:gd name="connsiteY1" fmla="*/ 1308640 h 1655095"/>
              <a:gd name="connsiteX2" fmla="*/ 1178946 w 2285307"/>
              <a:gd name="connsiteY2" fmla="*/ 1122533 h 1655095"/>
              <a:gd name="connsiteX3" fmla="*/ 500186 w 2285307"/>
              <a:gd name="connsiteY3" fmla="*/ 713857 h 1655095"/>
              <a:gd name="connsiteX4" fmla="*/ 0 w 2285307"/>
              <a:gd name="connsiteY4" fmla="*/ 0 h 1655095"/>
              <a:gd name="connsiteX0" fmla="*/ 2285307 w 2285307"/>
              <a:gd name="connsiteY0" fmla="*/ 1655095 h 1655095"/>
              <a:gd name="connsiteX1" fmla="*/ 1831844 w 2285307"/>
              <a:gd name="connsiteY1" fmla="*/ 1308640 h 1655095"/>
              <a:gd name="connsiteX2" fmla="*/ 1178946 w 2285307"/>
              <a:gd name="connsiteY2" fmla="*/ 1122533 h 1655095"/>
              <a:gd name="connsiteX3" fmla="*/ 500186 w 2285307"/>
              <a:gd name="connsiteY3" fmla="*/ 713857 h 1655095"/>
              <a:gd name="connsiteX4" fmla="*/ 0 w 2285307"/>
              <a:gd name="connsiteY4" fmla="*/ 0 h 1655095"/>
              <a:gd name="connsiteX0" fmla="*/ 2285307 w 2285307"/>
              <a:gd name="connsiteY0" fmla="*/ 1655095 h 1655095"/>
              <a:gd name="connsiteX1" fmla="*/ 1831844 w 2285307"/>
              <a:gd name="connsiteY1" fmla="*/ 1308640 h 1655095"/>
              <a:gd name="connsiteX2" fmla="*/ 1178946 w 2285307"/>
              <a:gd name="connsiteY2" fmla="*/ 1122533 h 1655095"/>
              <a:gd name="connsiteX3" fmla="*/ 0 w 2285307"/>
              <a:gd name="connsiteY3" fmla="*/ 0 h 1655095"/>
              <a:gd name="connsiteX0" fmla="*/ 2285307 w 2285307"/>
              <a:gd name="connsiteY0" fmla="*/ 1655095 h 1655095"/>
              <a:gd name="connsiteX1" fmla="*/ 1831844 w 2285307"/>
              <a:gd name="connsiteY1" fmla="*/ 1308640 h 1655095"/>
              <a:gd name="connsiteX2" fmla="*/ 1178946 w 2285307"/>
              <a:gd name="connsiteY2" fmla="*/ 1122533 h 1655095"/>
              <a:gd name="connsiteX3" fmla="*/ 414913 w 2285307"/>
              <a:gd name="connsiteY3" fmla="*/ 722750 h 1655095"/>
              <a:gd name="connsiteX4" fmla="*/ 0 w 2285307"/>
              <a:gd name="connsiteY4" fmla="*/ 0 h 1655095"/>
              <a:gd name="connsiteX0" fmla="*/ 2285307 w 2285307"/>
              <a:gd name="connsiteY0" fmla="*/ 1655095 h 1655095"/>
              <a:gd name="connsiteX1" fmla="*/ 1831844 w 2285307"/>
              <a:gd name="connsiteY1" fmla="*/ 1308640 h 1655095"/>
              <a:gd name="connsiteX2" fmla="*/ 983489 w 2285307"/>
              <a:gd name="connsiteY2" fmla="*/ 1105175 h 1655095"/>
              <a:gd name="connsiteX3" fmla="*/ 414913 w 2285307"/>
              <a:gd name="connsiteY3" fmla="*/ 722750 h 1655095"/>
              <a:gd name="connsiteX4" fmla="*/ 0 w 2285307"/>
              <a:gd name="connsiteY4" fmla="*/ 0 h 1655095"/>
              <a:gd name="connsiteX0" fmla="*/ 2285307 w 2285307"/>
              <a:gd name="connsiteY0" fmla="*/ 1655095 h 1655095"/>
              <a:gd name="connsiteX1" fmla="*/ 1831844 w 2285307"/>
              <a:gd name="connsiteY1" fmla="*/ 1308640 h 1655095"/>
              <a:gd name="connsiteX2" fmla="*/ 834362 w 2285307"/>
              <a:gd name="connsiteY2" fmla="*/ 1067291 h 1655095"/>
              <a:gd name="connsiteX3" fmla="*/ 414913 w 2285307"/>
              <a:gd name="connsiteY3" fmla="*/ 722750 h 1655095"/>
              <a:gd name="connsiteX4" fmla="*/ 0 w 2285307"/>
              <a:gd name="connsiteY4" fmla="*/ 0 h 1655095"/>
              <a:gd name="connsiteX0" fmla="*/ 2285307 w 2285307"/>
              <a:gd name="connsiteY0" fmla="*/ 1655095 h 1655095"/>
              <a:gd name="connsiteX1" fmla="*/ 1831844 w 2285307"/>
              <a:gd name="connsiteY1" fmla="*/ 1308640 h 1655095"/>
              <a:gd name="connsiteX2" fmla="*/ 834362 w 2285307"/>
              <a:gd name="connsiteY2" fmla="*/ 1067291 h 1655095"/>
              <a:gd name="connsiteX3" fmla="*/ 288612 w 2285307"/>
              <a:gd name="connsiteY3" fmla="*/ 682826 h 1655095"/>
              <a:gd name="connsiteX4" fmla="*/ 0 w 2285307"/>
              <a:gd name="connsiteY4" fmla="*/ 0 h 1655095"/>
              <a:gd name="connsiteX0" fmla="*/ 2285307 w 2285307"/>
              <a:gd name="connsiteY0" fmla="*/ 1655095 h 1655095"/>
              <a:gd name="connsiteX1" fmla="*/ 1831844 w 2285307"/>
              <a:gd name="connsiteY1" fmla="*/ 1308640 h 1655095"/>
              <a:gd name="connsiteX2" fmla="*/ 834362 w 2285307"/>
              <a:gd name="connsiteY2" fmla="*/ 1067291 h 1655095"/>
              <a:gd name="connsiteX3" fmla="*/ 288612 w 2285307"/>
              <a:gd name="connsiteY3" fmla="*/ 682826 h 1655095"/>
              <a:gd name="connsiteX4" fmla="*/ 0 w 2285307"/>
              <a:gd name="connsiteY4" fmla="*/ 0 h 1655095"/>
              <a:gd name="connsiteX0" fmla="*/ 2285307 w 2285307"/>
              <a:gd name="connsiteY0" fmla="*/ 1655095 h 1655095"/>
              <a:gd name="connsiteX1" fmla="*/ 1831844 w 2285307"/>
              <a:gd name="connsiteY1" fmla="*/ 1308640 h 1655095"/>
              <a:gd name="connsiteX2" fmla="*/ 834362 w 2285307"/>
              <a:gd name="connsiteY2" fmla="*/ 1067291 h 1655095"/>
              <a:gd name="connsiteX3" fmla="*/ 288612 w 2285307"/>
              <a:gd name="connsiteY3" fmla="*/ 682826 h 1655095"/>
              <a:gd name="connsiteX4" fmla="*/ 78673 w 2285307"/>
              <a:gd name="connsiteY4" fmla="*/ 394331 h 1655095"/>
              <a:gd name="connsiteX5" fmla="*/ 0 w 2285307"/>
              <a:gd name="connsiteY5" fmla="*/ 0 h 1655095"/>
              <a:gd name="connsiteX0" fmla="*/ 2206634 w 2206634"/>
              <a:gd name="connsiteY0" fmla="*/ 1260764 h 1260764"/>
              <a:gd name="connsiteX1" fmla="*/ 1753171 w 2206634"/>
              <a:gd name="connsiteY1" fmla="*/ 914309 h 1260764"/>
              <a:gd name="connsiteX2" fmla="*/ 755689 w 2206634"/>
              <a:gd name="connsiteY2" fmla="*/ 672960 h 1260764"/>
              <a:gd name="connsiteX3" fmla="*/ 209939 w 2206634"/>
              <a:gd name="connsiteY3" fmla="*/ 288495 h 1260764"/>
              <a:gd name="connsiteX4" fmla="*/ 0 w 2206634"/>
              <a:gd name="connsiteY4" fmla="*/ 0 h 1260764"/>
              <a:gd name="connsiteX0" fmla="*/ 1996695 w 1996695"/>
              <a:gd name="connsiteY0" fmla="*/ 972269 h 972269"/>
              <a:gd name="connsiteX1" fmla="*/ 1543232 w 1996695"/>
              <a:gd name="connsiteY1" fmla="*/ 625814 h 972269"/>
              <a:gd name="connsiteX2" fmla="*/ 545750 w 1996695"/>
              <a:gd name="connsiteY2" fmla="*/ 384465 h 972269"/>
              <a:gd name="connsiteX3" fmla="*/ 0 w 1996695"/>
              <a:gd name="connsiteY3" fmla="*/ 0 h 972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695" h="972269">
                <a:moveTo>
                  <a:pt x="1996695" y="972269"/>
                </a:moveTo>
                <a:cubicBezTo>
                  <a:pt x="1972478" y="922391"/>
                  <a:pt x="1785056" y="723781"/>
                  <a:pt x="1543232" y="625814"/>
                </a:cubicBezTo>
                <a:cubicBezTo>
                  <a:pt x="1301408" y="527847"/>
                  <a:pt x="753969" y="504751"/>
                  <a:pt x="545750" y="384465"/>
                </a:cubicBezTo>
                <a:cubicBezTo>
                  <a:pt x="337531" y="264179"/>
                  <a:pt x="109220" y="104096"/>
                  <a:pt x="0" y="0"/>
                </a:cubicBezTo>
              </a:path>
            </a:pathLst>
          </a:custGeom>
          <a:ln w="952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654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76" name="AutoShape 2179">
            <a:extLst>
              <a:ext uri="{FF2B5EF4-FFF2-40B4-BE49-F238E27FC236}">
                <a16:creationId xmlns:a16="http://schemas.microsoft.com/office/drawing/2014/main" id="{64ED2DEE-4716-CB5C-2EAD-EB4D5BFEB51A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979018" y="1063625"/>
            <a:ext cx="5171081" cy="3863751"/>
          </a:xfrm>
          <a:prstGeom prst="rect">
            <a:avLst/>
          </a:prstGeom>
          <a:solidFill>
            <a:srgbClr val="00B0F0">
              <a:alpha val="4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Map of Red Sea-</a:t>
            </a:r>
            <a:r>
              <a:rPr lang="en-US" altLang="zh-CN" dirty="0">
                <a:solidFill>
                  <a:srgbClr val="FF0000"/>
                </a:solidFill>
              </a:rPr>
              <a:t>Alternative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FF0000"/>
                </a:solidFill>
              </a:rPr>
              <a:t>Trade Routes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362E38F-D7D4-77B1-0AF2-40013DA3FB02}"/>
              </a:ext>
            </a:extLst>
          </p:cNvPr>
          <p:cNvSpPr/>
          <p:nvPr/>
        </p:nvSpPr>
        <p:spPr>
          <a:xfrm rot="11304364">
            <a:off x="2373660" y="1662766"/>
            <a:ext cx="4273029" cy="3238084"/>
          </a:xfrm>
          <a:custGeom>
            <a:avLst/>
            <a:gdLst>
              <a:gd name="connsiteX0" fmla="*/ 600075 w 600075"/>
              <a:gd name="connsiteY0" fmla="*/ 0 h 59532"/>
              <a:gd name="connsiteX1" fmla="*/ 431006 w 600075"/>
              <a:gd name="connsiteY1" fmla="*/ 59532 h 59532"/>
              <a:gd name="connsiteX2" fmla="*/ 223837 w 600075"/>
              <a:gd name="connsiteY2" fmla="*/ 52388 h 59532"/>
              <a:gd name="connsiteX3" fmla="*/ 0 w 600075"/>
              <a:gd name="connsiteY3" fmla="*/ 9525 h 59532"/>
              <a:gd name="connsiteX0" fmla="*/ 600075 w 600075"/>
              <a:gd name="connsiteY0" fmla="*/ 0 h 63422"/>
              <a:gd name="connsiteX1" fmla="*/ 431006 w 600075"/>
              <a:gd name="connsiteY1" fmla="*/ 59532 h 63422"/>
              <a:gd name="connsiteX2" fmla="*/ 223837 w 600075"/>
              <a:gd name="connsiteY2" fmla="*/ 52388 h 63422"/>
              <a:gd name="connsiteX3" fmla="*/ 0 w 600075"/>
              <a:gd name="connsiteY3" fmla="*/ 9525 h 63422"/>
              <a:gd name="connsiteX0" fmla="*/ 600075 w 600075"/>
              <a:gd name="connsiteY0" fmla="*/ 0 h 63422"/>
              <a:gd name="connsiteX1" fmla="*/ 431006 w 600075"/>
              <a:gd name="connsiteY1" fmla="*/ 59532 h 63422"/>
              <a:gd name="connsiteX2" fmla="*/ 223837 w 600075"/>
              <a:gd name="connsiteY2" fmla="*/ 52388 h 63422"/>
              <a:gd name="connsiteX3" fmla="*/ 0 w 600075"/>
              <a:gd name="connsiteY3" fmla="*/ 9525 h 63422"/>
              <a:gd name="connsiteX0" fmla="*/ 595312 w 595312"/>
              <a:gd name="connsiteY0" fmla="*/ 0 h 55751"/>
              <a:gd name="connsiteX1" fmla="*/ 431006 w 595312"/>
              <a:gd name="connsiteY1" fmla="*/ 52388 h 55751"/>
              <a:gd name="connsiteX2" fmla="*/ 223837 w 595312"/>
              <a:gd name="connsiteY2" fmla="*/ 45244 h 55751"/>
              <a:gd name="connsiteX3" fmla="*/ 0 w 595312"/>
              <a:gd name="connsiteY3" fmla="*/ 2381 h 55751"/>
              <a:gd name="connsiteX0" fmla="*/ 604837 w 604837"/>
              <a:gd name="connsiteY0" fmla="*/ 2381 h 53018"/>
              <a:gd name="connsiteX1" fmla="*/ 431006 w 604837"/>
              <a:gd name="connsiteY1" fmla="*/ 50007 h 53018"/>
              <a:gd name="connsiteX2" fmla="*/ 223837 w 604837"/>
              <a:gd name="connsiteY2" fmla="*/ 42863 h 53018"/>
              <a:gd name="connsiteX3" fmla="*/ 0 w 604837"/>
              <a:gd name="connsiteY3" fmla="*/ 0 h 53018"/>
              <a:gd name="connsiteX0" fmla="*/ 604837 w 604837"/>
              <a:gd name="connsiteY0" fmla="*/ 2381 h 53018"/>
              <a:gd name="connsiteX1" fmla="*/ 431006 w 604837"/>
              <a:gd name="connsiteY1" fmla="*/ 50007 h 53018"/>
              <a:gd name="connsiteX2" fmla="*/ 223837 w 604837"/>
              <a:gd name="connsiteY2" fmla="*/ 42863 h 53018"/>
              <a:gd name="connsiteX3" fmla="*/ 0 w 604837"/>
              <a:gd name="connsiteY3" fmla="*/ 0 h 53018"/>
              <a:gd name="connsiteX0" fmla="*/ 1075552 w 1075552"/>
              <a:gd name="connsiteY0" fmla="*/ 145025 h 152167"/>
              <a:gd name="connsiteX1" fmla="*/ 431006 w 1075552"/>
              <a:gd name="connsiteY1" fmla="*/ 50007 h 152167"/>
              <a:gd name="connsiteX2" fmla="*/ 223837 w 1075552"/>
              <a:gd name="connsiteY2" fmla="*/ 42863 h 152167"/>
              <a:gd name="connsiteX3" fmla="*/ 0 w 1075552"/>
              <a:gd name="connsiteY3" fmla="*/ 0 h 152167"/>
              <a:gd name="connsiteX0" fmla="*/ 1075552 w 1075552"/>
              <a:gd name="connsiteY0" fmla="*/ 187576 h 191918"/>
              <a:gd name="connsiteX1" fmla="*/ 667374 w 1075552"/>
              <a:gd name="connsiteY1" fmla="*/ 1809 h 191918"/>
              <a:gd name="connsiteX2" fmla="*/ 223837 w 1075552"/>
              <a:gd name="connsiteY2" fmla="*/ 85414 h 191918"/>
              <a:gd name="connsiteX3" fmla="*/ 0 w 1075552"/>
              <a:gd name="connsiteY3" fmla="*/ 42551 h 191918"/>
              <a:gd name="connsiteX0" fmla="*/ 1239705 w 1239705"/>
              <a:gd name="connsiteY0" fmla="*/ 262045 h 266387"/>
              <a:gd name="connsiteX1" fmla="*/ 831527 w 1239705"/>
              <a:gd name="connsiteY1" fmla="*/ 76278 h 266387"/>
              <a:gd name="connsiteX2" fmla="*/ 387990 w 1239705"/>
              <a:gd name="connsiteY2" fmla="*/ 159883 h 266387"/>
              <a:gd name="connsiteX3" fmla="*/ 0 w 1239705"/>
              <a:gd name="connsiteY3" fmla="*/ 0 h 266387"/>
              <a:gd name="connsiteX0" fmla="*/ 1239705 w 1239705"/>
              <a:gd name="connsiteY0" fmla="*/ 262045 h 266387"/>
              <a:gd name="connsiteX1" fmla="*/ 831527 w 1239705"/>
              <a:gd name="connsiteY1" fmla="*/ 76278 h 266387"/>
              <a:gd name="connsiteX2" fmla="*/ 387990 w 1239705"/>
              <a:gd name="connsiteY2" fmla="*/ 159883 h 266387"/>
              <a:gd name="connsiteX3" fmla="*/ 113081 w 1239705"/>
              <a:gd name="connsiteY3" fmla="*/ 116293 h 266387"/>
              <a:gd name="connsiteX4" fmla="*/ 0 w 1239705"/>
              <a:gd name="connsiteY4" fmla="*/ 0 h 266387"/>
              <a:gd name="connsiteX0" fmla="*/ 1245623 w 1245623"/>
              <a:gd name="connsiteY0" fmla="*/ 308485 h 312827"/>
              <a:gd name="connsiteX1" fmla="*/ 837445 w 1245623"/>
              <a:gd name="connsiteY1" fmla="*/ 122718 h 312827"/>
              <a:gd name="connsiteX2" fmla="*/ 393908 w 1245623"/>
              <a:gd name="connsiteY2" fmla="*/ 206323 h 312827"/>
              <a:gd name="connsiteX3" fmla="*/ 118999 w 1245623"/>
              <a:gd name="connsiteY3" fmla="*/ 162733 h 312827"/>
              <a:gd name="connsiteX4" fmla="*/ 0 w 1245623"/>
              <a:gd name="connsiteY4" fmla="*/ 1 h 312827"/>
              <a:gd name="connsiteX0" fmla="*/ 1247739 w 1247739"/>
              <a:gd name="connsiteY0" fmla="*/ 308484 h 312826"/>
              <a:gd name="connsiteX1" fmla="*/ 839561 w 1247739"/>
              <a:gd name="connsiteY1" fmla="*/ 122717 h 312826"/>
              <a:gd name="connsiteX2" fmla="*/ 396024 w 1247739"/>
              <a:gd name="connsiteY2" fmla="*/ 206322 h 312826"/>
              <a:gd name="connsiteX3" fmla="*/ 121115 w 1247739"/>
              <a:gd name="connsiteY3" fmla="*/ 162732 h 312826"/>
              <a:gd name="connsiteX4" fmla="*/ 2116 w 1247739"/>
              <a:gd name="connsiteY4" fmla="*/ 0 h 312826"/>
              <a:gd name="connsiteX0" fmla="*/ 1247739 w 1247739"/>
              <a:gd name="connsiteY0" fmla="*/ 308484 h 308484"/>
              <a:gd name="connsiteX1" fmla="*/ 839561 w 1247739"/>
              <a:gd name="connsiteY1" fmla="*/ 122717 h 308484"/>
              <a:gd name="connsiteX2" fmla="*/ 396024 w 1247739"/>
              <a:gd name="connsiteY2" fmla="*/ 206322 h 308484"/>
              <a:gd name="connsiteX3" fmla="*/ 121115 w 1247739"/>
              <a:gd name="connsiteY3" fmla="*/ 162732 h 308484"/>
              <a:gd name="connsiteX4" fmla="*/ 2116 w 1247739"/>
              <a:gd name="connsiteY4" fmla="*/ 0 h 308484"/>
              <a:gd name="connsiteX0" fmla="*/ 1396204 w 1396204"/>
              <a:gd name="connsiteY0" fmla="*/ 377948 h 377948"/>
              <a:gd name="connsiteX1" fmla="*/ 839561 w 1396204"/>
              <a:gd name="connsiteY1" fmla="*/ 122717 h 377948"/>
              <a:gd name="connsiteX2" fmla="*/ 396024 w 1396204"/>
              <a:gd name="connsiteY2" fmla="*/ 206322 h 377948"/>
              <a:gd name="connsiteX3" fmla="*/ 121115 w 1396204"/>
              <a:gd name="connsiteY3" fmla="*/ 162732 h 377948"/>
              <a:gd name="connsiteX4" fmla="*/ 2116 w 1396204"/>
              <a:gd name="connsiteY4" fmla="*/ 0 h 377948"/>
              <a:gd name="connsiteX0" fmla="*/ 1396204 w 1396204"/>
              <a:gd name="connsiteY0" fmla="*/ 377948 h 377948"/>
              <a:gd name="connsiteX1" fmla="*/ 1001915 w 1396204"/>
              <a:gd name="connsiteY1" fmla="*/ 131183 h 377948"/>
              <a:gd name="connsiteX2" fmla="*/ 396024 w 1396204"/>
              <a:gd name="connsiteY2" fmla="*/ 206322 h 377948"/>
              <a:gd name="connsiteX3" fmla="*/ 121115 w 1396204"/>
              <a:gd name="connsiteY3" fmla="*/ 162732 h 377948"/>
              <a:gd name="connsiteX4" fmla="*/ 2116 w 1396204"/>
              <a:gd name="connsiteY4" fmla="*/ 0 h 377948"/>
              <a:gd name="connsiteX0" fmla="*/ 1396204 w 1396204"/>
              <a:gd name="connsiteY0" fmla="*/ 377948 h 377948"/>
              <a:gd name="connsiteX1" fmla="*/ 1001915 w 1396204"/>
              <a:gd name="connsiteY1" fmla="*/ 131183 h 377948"/>
              <a:gd name="connsiteX2" fmla="*/ 444344 w 1396204"/>
              <a:gd name="connsiteY2" fmla="*/ 245494 h 377948"/>
              <a:gd name="connsiteX3" fmla="*/ 121115 w 1396204"/>
              <a:gd name="connsiteY3" fmla="*/ 162732 h 377948"/>
              <a:gd name="connsiteX4" fmla="*/ 2116 w 1396204"/>
              <a:gd name="connsiteY4" fmla="*/ 0 h 377948"/>
              <a:gd name="connsiteX0" fmla="*/ 1396204 w 1396204"/>
              <a:gd name="connsiteY0" fmla="*/ 377948 h 377948"/>
              <a:gd name="connsiteX1" fmla="*/ 1001915 w 1396204"/>
              <a:gd name="connsiteY1" fmla="*/ 131183 h 377948"/>
              <a:gd name="connsiteX2" fmla="*/ 543978 w 1396204"/>
              <a:gd name="connsiteY2" fmla="*/ 234004 h 377948"/>
              <a:gd name="connsiteX3" fmla="*/ 121115 w 1396204"/>
              <a:gd name="connsiteY3" fmla="*/ 162732 h 377948"/>
              <a:gd name="connsiteX4" fmla="*/ 2116 w 1396204"/>
              <a:gd name="connsiteY4" fmla="*/ 0 h 377948"/>
              <a:gd name="connsiteX0" fmla="*/ 1394876 w 1394876"/>
              <a:gd name="connsiteY0" fmla="*/ 377948 h 377948"/>
              <a:gd name="connsiteX1" fmla="*/ 1000587 w 1394876"/>
              <a:gd name="connsiteY1" fmla="*/ 131183 h 377948"/>
              <a:gd name="connsiteX2" fmla="*/ 542650 w 1394876"/>
              <a:gd name="connsiteY2" fmla="*/ 234004 h 377948"/>
              <a:gd name="connsiteX3" fmla="*/ 259444 w 1394876"/>
              <a:gd name="connsiteY3" fmla="*/ 219750 h 377948"/>
              <a:gd name="connsiteX4" fmla="*/ 788 w 1394876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542621 w 1394847"/>
              <a:gd name="connsiteY2" fmla="*/ 234004 h 377948"/>
              <a:gd name="connsiteX3" fmla="*/ 267955 w 1394847"/>
              <a:gd name="connsiteY3" fmla="*/ 248993 h 377948"/>
              <a:gd name="connsiteX4" fmla="*/ 759 w 1394847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542088 w 1394847"/>
              <a:gd name="connsiteY2" fmla="*/ 267593 h 377948"/>
              <a:gd name="connsiteX3" fmla="*/ 267955 w 1394847"/>
              <a:gd name="connsiteY3" fmla="*/ 248993 h 377948"/>
              <a:gd name="connsiteX4" fmla="*/ 759 w 1394847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575788 w 1394847"/>
              <a:gd name="connsiteY2" fmla="*/ 192034 h 377948"/>
              <a:gd name="connsiteX3" fmla="*/ 267955 w 1394847"/>
              <a:gd name="connsiteY3" fmla="*/ 248993 h 377948"/>
              <a:gd name="connsiteX4" fmla="*/ 759 w 1394847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575788 w 1394847"/>
              <a:gd name="connsiteY2" fmla="*/ 192034 h 377948"/>
              <a:gd name="connsiteX3" fmla="*/ 267955 w 1394847"/>
              <a:gd name="connsiteY3" fmla="*/ 248993 h 377948"/>
              <a:gd name="connsiteX4" fmla="*/ 759 w 1394847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575788 w 1394847"/>
              <a:gd name="connsiteY2" fmla="*/ 192034 h 377948"/>
              <a:gd name="connsiteX3" fmla="*/ 267955 w 1394847"/>
              <a:gd name="connsiteY3" fmla="*/ 248993 h 377948"/>
              <a:gd name="connsiteX4" fmla="*/ 759 w 1394847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267955 w 1394847"/>
              <a:gd name="connsiteY2" fmla="*/ 248993 h 377948"/>
              <a:gd name="connsiteX3" fmla="*/ 759 w 1394847"/>
              <a:gd name="connsiteY3" fmla="*/ 0 h 377948"/>
              <a:gd name="connsiteX0" fmla="*/ 1394630 w 1394630"/>
              <a:gd name="connsiteY0" fmla="*/ 377948 h 377948"/>
              <a:gd name="connsiteX1" fmla="*/ 1000341 w 1394630"/>
              <a:gd name="connsiteY1" fmla="*/ 131183 h 377948"/>
              <a:gd name="connsiteX2" fmla="*/ 359690 w 1394630"/>
              <a:gd name="connsiteY2" fmla="*/ 252775 h 377948"/>
              <a:gd name="connsiteX3" fmla="*/ 542 w 1394630"/>
              <a:gd name="connsiteY3" fmla="*/ 0 h 377948"/>
              <a:gd name="connsiteX0" fmla="*/ 1394088 w 1394088"/>
              <a:gd name="connsiteY0" fmla="*/ 377948 h 377948"/>
              <a:gd name="connsiteX1" fmla="*/ 999799 w 1394088"/>
              <a:gd name="connsiteY1" fmla="*/ 131183 h 377948"/>
              <a:gd name="connsiteX2" fmla="*/ 359148 w 1394088"/>
              <a:gd name="connsiteY2" fmla="*/ 252775 h 377948"/>
              <a:gd name="connsiteX3" fmla="*/ 103741 w 1394088"/>
              <a:gd name="connsiteY3" fmla="*/ 137434 h 377948"/>
              <a:gd name="connsiteX4" fmla="*/ 0 w 1394088"/>
              <a:gd name="connsiteY4" fmla="*/ 0 h 377948"/>
              <a:gd name="connsiteX0" fmla="*/ 1394088 w 1394088"/>
              <a:gd name="connsiteY0" fmla="*/ 377948 h 377948"/>
              <a:gd name="connsiteX1" fmla="*/ 999799 w 1394088"/>
              <a:gd name="connsiteY1" fmla="*/ 131183 h 377948"/>
              <a:gd name="connsiteX2" fmla="*/ 359148 w 1394088"/>
              <a:gd name="connsiteY2" fmla="*/ 252775 h 377948"/>
              <a:gd name="connsiteX3" fmla="*/ 96407 w 1394088"/>
              <a:gd name="connsiteY3" fmla="*/ 155440 h 377948"/>
              <a:gd name="connsiteX4" fmla="*/ 0 w 1394088"/>
              <a:gd name="connsiteY4" fmla="*/ 0 h 377948"/>
              <a:gd name="connsiteX0" fmla="*/ 2111921 w 2111921"/>
              <a:gd name="connsiteY0" fmla="*/ 3306 h 724184"/>
              <a:gd name="connsiteX1" fmla="*/ 999799 w 2111921"/>
              <a:gd name="connsiteY1" fmla="*/ 602513 h 724184"/>
              <a:gd name="connsiteX2" fmla="*/ 359148 w 2111921"/>
              <a:gd name="connsiteY2" fmla="*/ 724105 h 724184"/>
              <a:gd name="connsiteX3" fmla="*/ 96407 w 2111921"/>
              <a:gd name="connsiteY3" fmla="*/ 626770 h 724184"/>
              <a:gd name="connsiteX4" fmla="*/ 0 w 2111921"/>
              <a:gd name="connsiteY4" fmla="*/ 471330 h 724184"/>
              <a:gd name="connsiteX0" fmla="*/ 2111921 w 2111921"/>
              <a:gd name="connsiteY0" fmla="*/ 0 h 720877"/>
              <a:gd name="connsiteX1" fmla="*/ 1698935 w 2111921"/>
              <a:gd name="connsiteY1" fmla="*/ 388828 h 720877"/>
              <a:gd name="connsiteX2" fmla="*/ 999799 w 2111921"/>
              <a:gd name="connsiteY2" fmla="*/ 599207 h 720877"/>
              <a:gd name="connsiteX3" fmla="*/ 359148 w 2111921"/>
              <a:gd name="connsiteY3" fmla="*/ 720799 h 720877"/>
              <a:gd name="connsiteX4" fmla="*/ 96407 w 2111921"/>
              <a:gd name="connsiteY4" fmla="*/ 623464 h 720877"/>
              <a:gd name="connsiteX5" fmla="*/ 0 w 2111921"/>
              <a:gd name="connsiteY5" fmla="*/ 468024 h 720877"/>
              <a:gd name="connsiteX0" fmla="*/ 2111921 w 2111921"/>
              <a:gd name="connsiteY0" fmla="*/ 0 h 720877"/>
              <a:gd name="connsiteX1" fmla="*/ 1698935 w 2111921"/>
              <a:gd name="connsiteY1" fmla="*/ 388828 h 720877"/>
              <a:gd name="connsiteX2" fmla="*/ 1138598 w 2111921"/>
              <a:gd name="connsiteY2" fmla="*/ 611710 h 720877"/>
              <a:gd name="connsiteX3" fmla="*/ 359148 w 2111921"/>
              <a:gd name="connsiteY3" fmla="*/ 720799 h 720877"/>
              <a:gd name="connsiteX4" fmla="*/ 96407 w 2111921"/>
              <a:gd name="connsiteY4" fmla="*/ 623464 h 720877"/>
              <a:gd name="connsiteX5" fmla="*/ 0 w 2111921"/>
              <a:gd name="connsiteY5" fmla="*/ 468024 h 720877"/>
              <a:gd name="connsiteX0" fmla="*/ 2111921 w 2111921"/>
              <a:gd name="connsiteY0" fmla="*/ 0 h 632610"/>
              <a:gd name="connsiteX1" fmla="*/ 1698935 w 2111921"/>
              <a:gd name="connsiteY1" fmla="*/ 388828 h 632610"/>
              <a:gd name="connsiteX2" fmla="*/ 1138598 w 2111921"/>
              <a:gd name="connsiteY2" fmla="*/ 611710 h 632610"/>
              <a:gd name="connsiteX3" fmla="*/ 791837 w 2111921"/>
              <a:gd name="connsiteY3" fmla="*/ 546163 h 632610"/>
              <a:gd name="connsiteX4" fmla="*/ 96407 w 2111921"/>
              <a:gd name="connsiteY4" fmla="*/ 623464 h 632610"/>
              <a:gd name="connsiteX5" fmla="*/ 0 w 2111921"/>
              <a:gd name="connsiteY5" fmla="*/ 468024 h 632610"/>
              <a:gd name="connsiteX0" fmla="*/ 2111921 w 2111921"/>
              <a:gd name="connsiteY0" fmla="*/ 0 h 616321"/>
              <a:gd name="connsiteX1" fmla="*/ 1698935 w 2111921"/>
              <a:gd name="connsiteY1" fmla="*/ 388828 h 616321"/>
              <a:gd name="connsiteX2" fmla="*/ 1138598 w 2111921"/>
              <a:gd name="connsiteY2" fmla="*/ 611710 h 616321"/>
              <a:gd name="connsiteX3" fmla="*/ 791837 w 2111921"/>
              <a:gd name="connsiteY3" fmla="*/ 546163 h 616321"/>
              <a:gd name="connsiteX4" fmla="*/ 149753 w 2111921"/>
              <a:gd name="connsiteY4" fmla="*/ 494295 h 616321"/>
              <a:gd name="connsiteX5" fmla="*/ 0 w 2111921"/>
              <a:gd name="connsiteY5" fmla="*/ 468024 h 616321"/>
              <a:gd name="connsiteX0" fmla="*/ 2100466 w 2100466"/>
              <a:gd name="connsiteY0" fmla="*/ 0 h 616321"/>
              <a:gd name="connsiteX1" fmla="*/ 1687480 w 2100466"/>
              <a:gd name="connsiteY1" fmla="*/ 388828 h 616321"/>
              <a:gd name="connsiteX2" fmla="*/ 1127143 w 2100466"/>
              <a:gd name="connsiteY2" fmla="*/ 611710 h 616321"/>
              <a:gd name="connsiteX3" fmla="*/ 780382 w 2100466"/>
              <a:gd name="connsiteY3" fmla="*/ 546163 h 616321"/>
              <a:gd name="connsiteX4" fmla="*/ 138298 w 2100466"/>
              <a:gd name="connsiteY4" fmla="*/ 494295 h 616321"/>
              <a:gd name="connsiteX5" fmla="*/ 0 w 2100466"/>
              <a:gd name="connsiteY5" fmla="*/ 387904 h 616321"/>
              <a:gd name="connsiteX0" fmla="*/ 2100466 w 2100466"/>
              <a:gd name="connsiteY0" fmla="*/ 0 h 616321"/>
              <a:gd name="connsiteX1" fmla="*/ 1687480 w 2100466"/>
              <a:gd name="connsiteY1" fmla="*/ 388828 h 616321"/>
              <a:gd name="connsiteX2" fmla="*/ 1127143 w 2100466"/>
              <a:gd name="connsiteY2" fmla="*/ 611710 h 616321"/>
              <a:gd name="connsiteX3" fmla="*/ 780382 w 2100466"/>
              <a:gd name="connsiteY3" fmla="*/ 546163 h 616321"/>
              <a:gd name="connsiteX4" fmla="*/ 91800 w 2100466"/>
              <a:gd name="connsiteY4" fmla="*/ 488307 h 616321"/>
              <a:gd name="connsiteX5" fmla="*/ 0 w 2100466"/>
              <a:gd name="connsiteY5" fmla="*/ 387904 h 616321"/>
              <a:gd name="connsiteX0" fmla="*/ 2099502 w 2099502"/>
              <a:gd name="connsiteY0" fmla="*/ 0 h 616321"/>
              <a:gd name="connsiteX1" fmla="*/ 1686516 w 2099502"/>
              <a:gd name="connsiteY1" fmla="*/ 388828 h 616321"/>
              <a:gd name="connsiteX2" fmla="*/ 1126179 w 2099502"/>
              <a:gd name="connsiteY2" fmla="*/ 611710 h 616321"/>
              <a:gd name="connsiteX3" fmla="*/ 779418 w 2099502"/>
              <a:gd name="connsiteY3" fmla="*/ 546163 h 616321"/>
              <a:gd name="connsiteX4" fmla="*/ 90836 w 2099502"/>
              <a:gd name="connsiteY4" fmla="*/ 488307 h 616321"/>
              <a:gd name="connsiteX5" fmla="*/ 0 w 2099502"/>
              <a:gd name="connsiteY5" fmla="*/ 376574 h 616321"/>
              <a:gd name="connsiteX0" fmla="*/ 2099502 w 2099502"/>
              <a:gd name="connsiteY0" fmla="*/ 0 h 613645"/>
              <a:gd name="connsiteX1" fmla="*/ 1686516 w 2099502"/>
              <a:gd name="connsiteY1" fmla="*/ 388828 h 613645"/>
              <a:gd name="connsiteX2" fmla="*/ 1126179 w 2099502"/>
              <a:gd name="connsiteY2" fmla="*/ 611710 h 613645"/>
              <a:gd name="connsiteX3" fmla="*/ 603114 w 2099502"/>
              <a:gd name="connsiteY3" fmla="*/ 503801 h 613645"/>
              <a:gd name="connsiteX4" fmla="*/ 90836 w 2099502"/>
              <a:gd name="connsiteY4" fmla="*/ 488307 h 613645"/>
              <a:gd name="connsiteX5" fmla="*/ 0 w 2099502"/>
              <a:gd name="connsiteY5" fmla="*/ 376574 h 613645"/>
              <a:gd name="connsiteX0" fmla="*/ 7021 w 1699131"/>
              <a:gd name="connsiteY0" fmla="*/ 0 h 3991678"/>
              <a:gd name="connsiteX1" fmla="*/ 1687019 w 1699131"/>
              <a:gd name="connsiteY1" fmla="*/ 3766862 h 3991678"/>
              <a:gd name="connsiteX2" fmla="*/ 1126682 w 1699131"/>
              <a:gd name="connsiteY2" fmla="*/ 3989744 h 3991678"/>
              <a:gd name="connsiteX3" fmla="*/ 603617 w 1699131"/>
              <a:gd name="connsiteY3" fmla="*/ 3881835 h 3991678"/>
              <a:gd name="connsiteX4" fmla="*/ 91339 w 1699131"/>
              <a:gd name="connsiteY4" fmla="*/ 3866341 h 3991678"/>
              <a:gd name="connsiteX5" fmla="*/ 503 w 1699131"/>
              <a:gd name="connsiteY5" fmla="*/ 3754608 h 3991678"/>
              <a:gd name="connsiteX0" fmla="*/ 6518 w 2139543"/>
              <a:gd name="connsiteY0" fmla="*/ 0 h 3993782"/>
              <a:gd name="connsiteX1" fmla="*/ 2072672 w 2139543"/>
              <a:gd name="connsiteY1" fmla="*/ 2307804 h 3993782"/>
              <a:gd name="connsiteX2" fmla="*/ 1686516 w 2139543"/>
              <a:gd name="connsiteY2" fmla="*/ 3766862 h 3993782"/>
              <a:gd name="connsiteX3" fmla="*/ 1126179 w 2139543"/>
              <a:gd name="connsiteY3" fmla="*/ 3989744 h 3993782"/>
              <a:gd name="connsiteX4" fmla="*/ 603114 w 2139543"/>
              <a:gd name="connsiteY4" fmla="*/ 3881835 h 3993782"/>
              <a:gd name="connsiteX5" fmla="*/ 90836 w 2139543"/>
              <a:gd name="connsiteY5" fmla="*/ 3866341 h 3993782"/>
              <a:gd name="connsiteX6" fmla="*/ 0 w 2139543"/>
              <a:gd name="connsiteY6" fmla="*/ 3754608 h 3993782"/>
              <a:gd name="connsiteX0" fmla="*/ 6518 w 2139543"/>
              <a:gd name="connsiteY0" fmla="*/ 0 h 3991678"/>
              <a:gd name="connsiteX1" fmla="*/ 2072672 w 2139543"/>
              <a:gd name="connsiteY1" fmla="*/ 2307804 h 3991678"/>
              <a:gd name="connsiteX2" fmla="*/ 1686516 w 2139543"/>
              <a:gd name="connsiteY2" fmla="*/ 3766862 h 3991678"/>
              <a:gd name="connsiteX3" fmla="*/ 1126179 w 2139543"/>
              <a:gd name="connsiteY3" fmla="*/ 3989744 h 3991678"/>
              <a:gd name="connsiteX4" fmla="*/ 603114 w 2139543"/>
              <a:gd name="connsiteY4" fmla="*/ 3881835 h 3991678"/>
              <a:gd name="connsiteX5" fmla="*/ 90836 w 2139543"/>
              <a:gd name="connsiteY5" fmla="*/ 3866341 h 3991678"/>
              <a:gd name="connsiteX6" fmla="*/ 0 w 2139543"/>
              <a:gd name="connsiteY6" fmla="*/ 3754608 h 3991678"/>
              <a:gd name="connsiteX0" fmla="*/ 6518 w 2197095"/>
              <a:gd name="connsiteY0" fmla="*/ 0 h 3991678"/>
              <a:gd name="connsiteX1" fmla="*/ 2072672 w 2197095"/>
              <a:gd name="connsiteY1" fmla="*/ 2307804 h 3991678"/>
              <a:gd name="connsiteX2" fmla="*/ 1965069 w 2197095"/>
              <a:gd name="connsiteY2" fmla="*/ 3427900 h 3991678"/>
              <a:gd name="connsiteX3" fmla="*/ 1686516 w 2197095"/>
              <a:gd name="connsiteY3" fmla="*/ 3766862 h 3991678"/>
              <a:gd name="connsiteX4" fmla="*/ 1126179 w 2197095"/>
              <a:gd name="connsiteY4" fmla="*/ 3989744 h 3991678"/>
              <a:gd name="connsiteX5" fmla="*/ 603114 w 2197095"/>
              <a:gd name="connsiteY5" fmla="*/ 3881835 h 3991678"/>
              <a:gd name="connsiteX6" fmla="*/ 90836 w 2197095"/>
              <a:gd name="connsiteY6" fmla="*/ 3866341 h 3991678"/>
              <a:gd name="connsiteX7" fmla="*/ 0 w 2197095"/>
              <a:gd name="connsiteY7" fmla="*/ 3754608 h 3991678"/>
              <a:gd name="connsiteX0" fmla="*/ 6518 w 2197095"/>
              <a:gd name="connsiteY0" fmla="*/ 0 h 3991678"/>
              <a:gd name="connsiteX1" fmla="*/ 2072672 w 2197095"/>
              <a:gd name="connsiteY1" fmla="*/ 2307804 h 3991678"/>
              <a:gd name="connsiteX2" fmla="*/ 1965069 w 2197095"/>
              <a:gd name="connsiteY2" fmla="*/ 3427900 h 3991678"/>
              <a:gd name="connsiteX3" fmla="*/ 1686516 w 2197095"/>
              <a:gd name="connsiteY3" fmla="*/ 3766862 h 3991678"/>
              <a:gd name="connsiteX4" fmla="*/ 1126179 w 2197095"/>
              <a:gd name="connsiteY4" fmla="*/ 3989744 h 3991678"/>
              <a:gd name="connsiteX5" fmla="*/ 603114 w 2197095"/>
              <a:gd name="connsiteY5" fmla="*/ 3881835 h 3991678"/>
              <a:gd name="connsiteX6" fmla="*/ 90836 w 2197095"/>
              <a:gd name="connsiteY6" fmla="*/ 3866341 h 3991678"/>
              <a:gd name="connsiteX7" fmla="*/ 0 w 2197095"/>
              <a:gd name="connsiteY7" fmla="*/ 3754608 h 3991678"/>
              <a:gd name="connsiteX0" fmla="*/ 6518 w 2197095"/>
              <a:gd name="connsiteY0" fmla="*/ 0 h 3991678"/>
              <a:gd name="connsiteX1" fmla="*/ 1255148 w 2197095"/>
              <a:gd name="connsiteY1" fmla="*/ 1584438 h 3991678"/>
              <a:gd name="connsiteX2" fmla="*/ 2072672 w 2197095"/>
              <a:gd name="connsiteY2" fmla="*/ 2307804 h 3991678"/>
              <a:gd name="connsiteX3" fmla="*/ 1965069 w 2197095"/>
              <a:gd name="connsiteY3" fmla="*/ 3427900 h 3991678"/>
              <a:gd name="connsiteX4" fmla="*/ 1686516 w 2197095"/>
              <a:gd name="connsiteY4" fmla="*/ 3766862 h 3991678"/>
              <a:gd name="connsiteX5" fmla="*/ 1126179 w 2197095"/>
              <a:gd name="connsiteY5" fmla="*/ 3989744 h 3991678"/>
              <a:gd name="connsiteX6" fmla="*/ 603114 w 2197095"/>
              <a:gd name="connsiteY6" fmla="*/ 3881835 h 3991678"/>
              <a:gd name="connsiteX7" fmla="*/ 90836 w 2197095"/>
              <a:gd name="connsiteY7" fmla="*/ 3866341 h 3991678"/>
              <a:gd name="connsiteX8" fmla="*/ 0 w 2197095"/>
              <a:gd name="connsiteY8" fmla="*/ 3754608 h 3991678"/>
              <a:gd name="connsiteX0" fmla="*/ 6518 w 2197095"/>
              <a:gd name="connsiteY0" fmla="*/ 0 h 3991678"/>
              <a:gd name="connsiteX1" fmla="*/ 854538 w 2197095"/>
              <a:gd name="connsiteY1" fmla="*/ 1563765 h 3991678"/>
              <a:gd name="connsiteX2" fmla="*/ 2072672 w 2197095"/>
              <a:gd name="connsiteY2" fmla="*/ 2307804 h 3991678"/>
              <a:gd name="connsiteX3" fmla="*/ 1965069 w 2197095"/>
              <a:gd name="connsiteY3" fmla="*/ 3427900 h 3991678"/>
              <a:gd name="connsiteX4" fmla="*/ 1686516 w 2197095"/>
              <a:gd name="connsiteY4" fmla="*/ 3766862 h 3991678"/>
              <a:gd name="connsiteX5" fmla="*/ 1126179 w 2197095"/>
              <a:gd name="connsiteY5" fmla="*/ 3989744 h 3991678"/>
              <a:gd name="connsiteX6" fmla="*/ 603114 w 2197095"/>
              <a:gd name="connsiteY6" fmla="*/ 3881835 h 3991678"/>
              <a:gd name="connsiteX7" fmla="*/ 90836 w 2197095"/>
              <a:gd name="connsiteY7" fmla="*/ 3866341 h 3991678"/>
              <a:gd name="connsiteX8" fmla="*/ 0 w 2197095"/>
              <a:gd name="connsiteY8" fmla="*/ 3754608 h 3991678"/>
              <a:gd name="connsiteX0" fmla="*/ 6518 w 2197095"/>
              <a:gd name="connsiteY0" fmla="*/ 0 h 3991678"/>
              <a:gd name="connsiteX1" fmla="*/ 461670 w 2197095"/>
              <a:gd name="connsiteY1" fmla="*/ 596426 h 3991678"/>
              <a:gd name="connsiteX2" fmla="*/ 854538 w 2197095"/>
              <a:gd name="connsiteY2" fmla="*/ 1563765 h 3991678"/>
              <a:gd name="connsiteX3" fmla="*/ 2072672 w 2197095"/>
              <a:gd name="connsiteY3" fmla="*/ 2307804 h 3991678"/>
              <a:gd name="connsiteX4" fmla="*/ 1965069 w 2197095"/>
              <a:gd name="connsiteY4" fmla="*/ 3427900 h 3991678"/>
              <a:gd name="connsiteX5" fmla="*/ 1686516 w 2197095"/>
              <a:gd name="connsiteY5" fmla="*/ 3766862 h 3991678"/>
              <a:gd name="connsiteX6" fmla="*/ 1126179 w 2197095"/>
              <a:gd name="connsiteY6" fmla="*/ 3989744 h 3991678"/>
              <a:gd name="connsiteX7" fmla="*/ 603114 w 2197095"/>
              <a:gd name="connsiteY7" fmla="*/ 3881835 h 3991678"/>
              <a:gd name="connsiteX8" fmla="*/ 90836 w 2197095"/>
              <a:gd name="connsiteY8" fmla="*/ 3866341 h 3991678"/>
              <a:gd name="connsiteX9" fmla="*/ 0 w 2197095"/>
              <a:gd name="connsiteY9" fmla="*/ 3754608 h 3991678"/>
              <a:gd name="connsiteX0" fmla="*/ 0 w 4356288"/>
              <a:gd name="connsiteY0" fmla="*/ 1673602 h 3418361"/>
              <a:gd name="connsiteX1" fmla="*/ 2620863 w 4356288"/>
              <a:gd name="connsiteY1" fmla="*/ 23109 h 3418361"/>
              <a:gd name="connsiteX2" fmla="*/ 3013731 w 4356288"/>
              <a:gd name="connsiteY2" fmla="*/ 990448 h 3418361"/>
              <a:gd name="connsiteX3" fmla="*/ 4231865 w 4356288"/>
              <a:gd name="connsiteY3" fmla="*/ 1734487 h 3418361"/>
              <a:gd name="connsiteX4" fmla="*/ 4124262 w 4356288"/>
              <a:gd name="connsiteY4" fmla="*/ 2854583 h 3418361"/>
              <a:gd name="connsiteX5" fmla="*/ 3845709 w 4356288"/>
              <a:gd name="connsiteY5" fmla="*/ 3193545 h 3418361"/>
              <a:gd name="connsiteX6" fmla="*/ 3285372 w 4356288"/>
              <a:gd name="connsiteY6" fmla="*/ 3416427 h 3418361"/>
              <a:gd name="connsiteX7" fmla="*/ 2762307 w 4356288"/>
              <a:gd name="connsiteY7" fmla="*/ 3308518 h 3418361"/>
              <a:gd name="connsiteX8" fmla="*/ 2250029 w 4356288"/>
              <a:gd name="connsiteY8" fmla="*/ 3293024 h 3418361"/>
              <a:gd name="connsiteX9" fmla="*/ 2159193 w 4356288"/>
              <a:gd name="connsiteY9" fmla="*/ 3181291 h 3418361"/>
              <a:gd name="connsiteX0" fmla="*/ 0 w 4356288"/>
              <a:gd name="connsiteY0" fmla="*/ 2163997 h 3908756"/>
              <a:gd name="connsiteX1" fmla="*/ 1974245 w 4356288"/>
              <a:gd name="connsiteY1" fmla="*/ 73484 h 3908756"/>
              <a:gd name="connsiteX2" fmla="*/ 2620863 w 4356288"/>
              <a:gd name="connsiteY2" fmla="*/ 513504 h 3908756"/>
              <a:gd name="connsiteX3" fmla="*/ 3013731 w 4356288"/>
              <a:gd name="connsiteY3" fmla="*/ 1480843 h 3908756"/>
              <a:gd name="connsiteX4" fmla="*/ 4231865 w 4356288"/>
              <a:gd name="connsiteY4" fmla="*/ 2224882 h 3908756"/>
              <a:gd name="connsiteX5" fmla="*/ 4124262 w 4356288"/>
              <a:gd name="connsiteY5" fmla="*/ 3344978 h 3908756"/>
              <a:gd name="connsiteX6" fmla="*/ 3845709 w 4356288"/>
              <a:gd name="connsiteY6" fmla="*/ 3683940 h 3908756"/>
              <a:gd name="connsiteX7" fmla="*/ 3285372 w 4356288"/>
              <a:gd name="connsiteY7" fmla="*/ 3906822 h 3908756"/>
              <a:gd name="connsiteX8" fmla="*/ 2762307 w 4356288"/>
              <a:gd name="connsiteY8" fmla="*/ 3798913 h 3908756"/>
              <a:gd name="connsiteX9" fmla="*/ 2250029 w 4356288"/>
              <a:gd name="connsiteY9" fmla="*/ 3783419 h 3908756"/>
              <a:gd name="connsiteX10" fmla="*/ 2159193 w 4356288"/>
              <a:gd name="connsiteY10" fmla="*/ 3671686 h 3908756"/>
              <a:gd name="connsiteX0" fmla="*/ 0 w 4356288"/>
              <a:gd name="connsiteY0" fmla="*/ 2094304 h 3839063"/>
              <a:gd name="connsiteX1" fmla="*/ 1171196 w 4356288"/>
              <a:gd name="connsiteY1" fmla="*/ 602910 h 3839063"/>
              <a:gd name="connsiteX2" fmla="*/ 1974245 w 4356288"/>
              <a:gd name="connsiteY2" fmla="*/ 3791 h 3839063"/>
              <a:gd name="connsiteX3" fmla="*/ 2620863 w 4356288"/>
              <a:gd name="connsiteY3" fmla="*/ 443811 h 3839063"/>
              <a:gd name="connsiteX4" fmla="*/ 3013731 w 4356288"/>
              <a:gd name="connsiteY4" fmla="*/ 1411150 h 3839063"/>
              <a:gd name="connsiteX5" fmla="*/ 4231865 w 4356288"/>
              <a:gd name="connsiteY5" fmla="*/ 2155189 h 3839063"/>
              <a:gd name="connsiteX6" fmla="*/ 4124262 w 4356288"/>
              <a:gd name="connsiteY6" fmla="*/ 3275285 h 3839063"/>
              <a:gd name="connsiteX7" fmla="*/ 3845709 w 4356288"/>
              <a:gd name="connsiteY7" fmla="*/ 3614247 h 3839063"/>
              <a:gd name="connsiteX8" fmla="*/ 3285372 w 4356288"/>
              <a:gd name="connsiteY8" fmla="*/ 3837129 h 3839063"/>
              <a:gd name="connsiteX9" fmla="*/ 2762307 w 4356288"/>
              <a:gd name="connsiteY9" fmla="*/ 3729220 h 3839063"/>
              <a:gd name="connsiteX10" fmla="*/ 2250029 w 4356288"/>
              <a:gd name="connsiteY10" fmla="*/ 3713726 h 3839063"/>
              <a:gd name="connsiteX11" fmla="*/ 2159193 w 4356288"/>
              <a:gd name="connsiteY11" fmla="*/ 3601993 h 3839063"/>
              <a:gd name="connsiteX0" fmla="*/ 0 w 4356288"/>
              <a:gd name="connsiteY0" fmla="*/ 2094304 h 3839063"/>
              <a:gd name="connsiteX1" fmla="*/ 496873 w 4356288"/>
              <a:gd name="connsiteY1" fmla="*/ 1708465 h 3839063"/>
              <a:gd name="connsiteX2" fmla="*/ 1171196 w 4356288"/>
              <a:gd name="connsiteY2" fmla="*/ 602910 h 3839063"/>
              <a:gd name="connsiteX3" fmla="*/ 1974245 w 4356288"/>
              <a:gd name="connsiteY3" fmla="*/ 3791 h 3839063"/>
              <a:gd name="connsiteX4" fmla="*/ 2620863 w 4356288"/>
              <a:gd name="connsiteY4" fmla="*/ 443811 h 3839063"/>
              <a:gd name="connsiteX5" fmla="*/ 3013731 w 4356288"/>
              <a:gd name="connsiteY5" fmla="*/ 1411150 h 3839063"/>
              <a:gd name="connsiteX6" fmla="*/ 4231865 w 4356288"/>
              <a:gd name="connsiteY6" fmla="*/ 2155189 h 3839063"/>
              <a:gd name="connsiteX7" fmla="*/ 4124262 w 4356288"/>
              <a:gd name="connsiteY7" fmla="*/ 3275285 h 3839063"/>
              <a:gd name="connsiteX8" fmla="*/ 3845709 w 4356288"/>
              <a:gd name="connsiteY8" fmla="*/ 3614247 h 3839063"/>
              <a:gd name="connsiteX9" fmla="*/ 3285372 w 4356288"/>
              <a:gd name="connsiteY9" fmla="*/ 3837129 h 3839063"/>
              <a:gd name="connsiteX10" fmla="*/ 2762307 w 4356288"/>
              <a:gd name="connsiteY10" fmla="*/ 3729220 h 3839063"/>
              <a:gd name="connsiteX11" fmla="*/ 2250029 w 4356288"/>
              <a:gd name="connsiteY11" fmla="*/ 3713726 h 3839063"/>
              <a:gd name="connsiteX12" fmla="*/ 2159193 w 4356288"/>
              <a:gd name="connsiteY12" fmla="*/ 3601993 h 3839063"/>
              <a:gd name="connsiteX0" fmla="*/ 0 w 4564578"/>
              <a:gd name="connsiteY0" fmla="*/ 2323532 h 3839063"/>
              <a:gd name="connsiteX1" fmla="*/ 705163 w 4564578"/>
              <a:gd name="connsiteY1" fmla="*/ 1708465 h 3839063"/>
              <a:gd name="connsiteX2" fmla="*/ 1379486 w 4564578"/>
              <a:gd name="connsiteY2" fmla="*/ 602910 h 3839063"/>
              <a:gd name="connsiteX3" fmla="*/ 2182535 w 4564578"/>
              <a:gd name="connsiteY3" fmla="*/ 3791 h 3839063"/>
              <a:gd name="connsiteX4" fmla="*/ 2829153 w 4564578"/>
              <a:gd name="connsiteY4" fmla="*/ 443811 h 3839063"/>
              <a:gd name="connsiteX5" fmla="*/ 3222021 w 4564578"/>
              <a:gd name="connsiteY5" fmla="*/ 1411150 h 3839063"/>
              <a:gd name="connsiteX6" fmla="*/ 4440155 w 4564578"/>
              <a:gd name="connsiteY6" fmla="*/ 2155189 h 3839063"/>
              <a:gd name="connsiteX7" fmla="*/ 4332552 w 4564578"/>
              <a:gd name="connsiteY7" fmla="*/ 3275285 h 3839063"/>
              <a:gd name="connsiteX8" fmla="*/ 4053999 w 4564578"/>
              <a:gd name="connsiteY8" fmla="*/ 3614247 h 3839063"/>
              <a:gd name="connsiteX9" fmla="*/ 3493662 w 4564578"/>
              <a:gd name="connsiteY9" fmla="*/ 3837129 h 3839063"/>
              <a:gd name="connsiteX10" fmla="*/ 2970597 w 4564578"/>
              <a:gd name="connsiteY10" fmla="*/ 3729220 h 3839063"/>
              <a:gd name="connsiteX11" fmla="*/ 2458319 w 4564578"/>
              <a:gd name="connsiteY11" fmla="*/ 3713726 h 3839063"/>
              <a:gd name="connsiteX12" fmla="*/ 2367483 w 4564578"/>
              <a:gd name="connsiteY12" fmla="*/ 3601993 h 3839063"/>
              <a:gd name="connsiteX0" fmla="*/ 0 w 4564578"/>
              <a:gd name="connsiteY0" fmla="*/ 2323532 h 3839063"/>
              <a:gd name="connsiteX1" fmla="*/ 705163 w 4564578"/>
              <a:gd name="connsiteY1" fmla="*/ 1708465 h 3839063"/>
              <a:gd name="connsiteX2" fmla="*/ 1379486 w 4564578"/>
              <a:gd name="connsiteY2" fmla="*/ 602910 h 3839063"/>
              <a:gd name="connsiteX3" fmla="*/ 2182535 w 4564578"/>
              <a:gd name="connsiteY3" fmla="*/ 3791 h 3839063"/>
              <a:gd name="connsiteX4" fmla="*/ 2829153 w 4564578"/>
              <a:gd name="connsiteY4" fmla="*/ 443811 h 3839063"/>
              <a:gd name="connsiteX5" fmla="*/ 3222021 w 4564578"/>
              <a:gd name="connsiteY5" fmla="*/ 1411150 h 3839063"/>
              <a:gd name="connsiteX6" fmla="*/ 4440155 w 4564578"/>
              <a:gd name="connsiteY6" fmla="*/ 2155189 h 3839063"/>
              <a:gd name="connsiteX7" fmla="*/ 4332552 w 4564578"/>
              <a:gd name="connsiteY7" fmla="*/ 3275285 h 3839063"/>
              <a:gd name="connsiteX8" fmla="*/ 4053999 w 4564578"/>
              <a:gd name="connsiteY8" fmla="*/ 3614247 h 3839063"/>
              <a:gd name="connsiteX9" fmla="*/ 3493662 w 4564578"/>
              <a:gd name="connsiteY9" fmla="*/ 3837129 h 3839063"/>
              <a:gd name="connsiteX10" fmla="*/ 2970597 w 4564578"/>
              <a:gd name="connsiteY10" fmla="*/ 3729220 h 3839063"/>
              <a:gd name="connsiteX11" fmla="*/ 2458319 w 4564578"/>
              <a:gd name="connsiteY11" fmla="*/ 3713726 h 3839063"/>
              <a:gd name="connsiteX12" fmla="*/ 2367483 w 4564578"/>
              <a:gd name="connsiteY12" fmla="*/ 3601993 h 3839063"/>
              <a:gd name="connsiteX0" fmla="*/ 0 w 4488980"/>
              <a:gd name="connsiteY0" fmla="*/ 2362682 h 3839063"/>
              <a:gd name="connsiteX1" fmla="*/ 629565 w 4488980"/>
              <a:gd name="connsiteY1" fmla="*/ 1708465 h 3839063"/>
              <a:gd name="connsiteX2" fmla="*/ 1303888 w 4488980"/>
              <a:gd name="connsiteY2" fmla="*/ 602910 h 3839063"/>
              <a:gd name="connsiteX3" fmla="*/ 2106937 w 4488980"/>
              <a:gd name="connsiteY3" fmla="*/ 3791 h 3839063"/>
              <a:gd name="connsiteX4" fmla="*/ 2753555 w 4488980"/>
              <a:gd name="connsiteY4" fmla="*/ 443811 h 3839063"/>
              <a:gd name="connsiteX5" fmla="*/ 3146423 w 4488980"/>
              <a:gd name="connsiteY5" fmla="*/ 1411150 h 3839063"/>
              <a:gd name="connsiteX6" fmla="*/ 4364557 w 4488980"/>
              <a:gd name="connsiteY6" fmla="*/ 2155189 h 3839063"/>
              <a:gd name="connsiteX7" fmla="*/ 4256954 w 4488980"/>
              <a:gd name="connsiteY7" fmla="*/ 3275285 h 3839063"/>
              <a:gd name="connsiteX8" fmla="*/ 3978401 w 4488980"/>
              <a:gd name="connsiteY8" fmla="*/ 3614247 h 3839063"/>
              <a:gd name="connsiteX9" fmla="*/ 3418064 w 4488980"/>
              <a:gd name="connsiteY9" fmla="*/ 3837129 h 3839063"/>
              <a:gd name="connsiteX10" fmla="*/ 2894999 w 4488980"/>
              <a:gd name="connsiteY10" fmla="*/ 3729220 h 3839063"/>
              <a:gd name="connsiteX11" fmla="*/ 2382721 w 4488980"/>
              <a:gd name="connsiteY11" fmla="*/ 3713726 h 3839063"/>
              <a:gd name="connsiteX12" fmla="*/ 2291885 w 4488980"/>
              <a:gd name="connsiteY12" fmla="*/ 3601993 h 3839063"/>
              <a:gd name="connsiteX0" fmla="*/ 0 w 4488980"/>
              <a:gd name="connsiteY0" fmla="*/ 2459599 h 3935980"/>
              <a:gd name="connsiteX1" fmla="*/ 629565 w 4488980"/>
              <a:gd name="connsiteY1" fmla="*/ 1805382 h 3935980"/>
              <a:gd name="connsiteX2" fmla="*/ 1303888 w 4488980"/>
              <a:gd name="connsiteY2" fmla="*/ 699827 h 3935980"/>
              <a:gd name="connsiteX3" fmla="*/ 2106937 w 4488980"/>
              <a:gd name="connsiteY3" fmla="*/ 100708 h 3935980"/>
              <a:gd name="connsiteX4" fmla="*/ 2451508 w 4488980"/>
              <a:gd name="connsiteY4" fmla="*/ 34216 h 3935980"/>
              <a:gd name="connsiteX5" fmla="*/ 2753555 w 4488980"/>
              <a:gd name="connsiteY5" fmla="*/ 540728 h 3935980"/>
              <a:gd name="connsiteX6" fmla="*/ 3146423 w 4488980"/>
              <a:gd name="connsiteY6" fmla="*/ 1508067 h 3935980"/>
              <a:gd name="connsiteX7" fmla="*/ 4364557 w 4488980"/>
              <a:gd name="connsiteY7" fmla="*/ 2252106 h 3935980"/>
              <a:gd name="connsiteX8" fmla="*/ 4256954 w 4488980"/>
              <a:gd name="connsiteY8" fmla="*/ 3372202 h 3935980"/>
              <a:gd name="connsiteX9" fmla="*/ 3978401 w 4488980"/>
              <a:gd name="connsiteY9" fmla="*/ 3711164 h 3935980"/>
              <a:gd name="connsiteX10" fmla="*/ 3418064 w 4488980"/>
              <a:gd name="connsiteY10" fmla="*/ 3934046 h 3935980"/>
              <a:gd name="connsiteX11" fmla="*/ 2894999 w 4488980"/>
              <a:gd name="connsiteY11" fmla="*/ 3826137 h 3935980"/>
              <a:gd name="connsiteX12" fmla="*/ 2382721 w 4488980"/>
              <a:gd name="connsiteY12" fmla="*/ 3810643 h 3935980"/>
              <a:gd name="connsiteX13" fmla="*/ 2291885 w 4488980"/>
              <a:gd name="connsiteY13" fmla="*/ 3698910 h 3935980"/>
              <a:gd name="connsiteX0" fmla="*/ 0 w 4488980"/>
              <a:gd name="connsiteY0" fmla="*/ 2474042 h 3950423"/>
              <a:gd name="connsiteX1" fmla="*/ 629565 w 4488980"/>
              <a:gd name="connsiteY1" fmla="*/ 1819825 h 3950423"/>
              <a:gd name="connsiteX2" fmla="*/ 1303888 w 4488980"/>
              <a:gd name="connsiteY2" fmla="*/ 714270 h 3950423"/>
              <a:gd name="connsiteX3" fmla="*/ 2106937 w 4488980"/>
              <a:gd name="connsiteY3" fmla="*/ 115151 h 3950423"/>
              <a:gd name="connsiteX4" fmla="*/ 2429878 w 4488980"/>
              <a:gd name="connsiteY4" fmla="*/ 30035 h 3950423"/>
              <a:gd name="connsiteX5" fmla="*/ 2753555 w 4488980"/>
              <a:gd name="connsiteY5" fmla="*/ 555171 h 3950423"/>
              <a:gd name="connsiteX6" fmla="*/ 3146423 w 4488980"/>
              <a:gd name="connsiteY6" fmla="*/ 1522510 h 3950423"/>
              <a:gd name="connsiteX7" fmla="*/ 4364557 w 4488980"/>
              <a:gd name="connsiteY7" fmla="*/ 2266549 h 3950423"/>
              <a:gd name="connsiteX8" fmla="*/ 4256954 w 4488980"/>
              <a:gd name="connsiteY8" fmla="*/ 3386645 h 3950423"/>
              <a:gd name="connsiteX9" fmla="*/ 3978401 w 4488980"/>
              <a:gd name="connsiteY9" fmla="*/ 3725607 h 3950423"/>
              <a:gd name="connsiteX10" fmla="*/ 3418064 w 4488980"/>
              <a:gd name="connsiteY10" fmla="*/ 3948489 h 3950423"/>
              <a:gd name="connsiteX11" fmla="*/ 2894999 w 4488980"/>
              <a:gd name="connsiteY11" fmla="*/ 3840580 h 3950423"/>
              <a:gd name="connsiteX12" fmla="*/ 2382721 w 4488980"/>
              <a:gd name="connsiteY12" fmla="*/ 3825086 h 3950423"/>
              <a:gd name="connsiteX13" fmla="*/ 2291885 w 4488980"/>
              <a:gd name="connsiteY13" fmla="*/ 3713353 h 3950423"/>
              <a:gd name="connsiteX0" fmla="*/ 0 w 4488980"/>
              <a:gd name="connsiteY0" fmla="*/ 2444006 h 3920387"/>
              <a:gd name="connsiteX1" fmla="*/ 629565 w 4488980"/>
              <a:gd name="connsiteY1" fmla="*/ 1789789 h 3920387"/>
              <a:gd name="connsiteX2" fmla="*/ 1303888 w 4488980"/>
              <a:gd name="connsiteY2" fmla="*/ 684234 h 3920387"/>
              <a:gd name="connsiteX3" fmla="*/ 2106937 w 4488980"/>
              <a:gd name="connsiteY3" fmla="*/ 85115 h 3920387"/>
              <a:gd name="connsiteX4" fmla="*/ 2429878 w 4488980"/>
              <a:gd name="connsiteY4" fmla="*/ -1 h 3920387"/>
              <a:gd name="connsiteX5" fmla="*/ 2753555 w 4488980"/>
              <a:gd name="connsiteY5" fmla="*/ 525135 h 3920387"/>
              <a:gd name="connsiteX6" fmla="*/ 3146423 w 4488980"/>
              <a:gd name="connsiteY6" fmla="*/ 1492474 h 3920387"/>
              <a:gd name="connsiteX7" fmla="*/ 4364557 w 4488980"/>
              <a:gd name="connsiteY7" fmla="*/ 2236513 h 3920387"/>
              <a:gd name="connsiteX8" fmla="*/ 4256954 w 4488980"/>
              <a:gd name="connsiteY8" fmla="*/ 3356609 h 3920387"/>
              <a:gd name="connsiteX9" fmla="*/ 3978401 w 4488980"/>
              <a:gd name="connsiteY9" fmla="*/ 3695571 h 3920387"/>
              <a:gd name="connsiteX10" fmla="*/ 3418064 w 4488980"/>
              <a:gd name="connsiteY10" fmla="*/ 3918453 h 3920387"/>
              <a:gd name="connsiteX11" fmla="*/ 2894999 w 4488980"/>
              <a:gd name="connsiteY11" fmla="*/ 3810544 h 3920387"/>
              <a:gd name="connsiteX12" fmla="*/ 2382721 w 4488980"/>
              <a:gd name="connsiteY12" fmla="*/ 3795050 h 3920387"/>
              <a:gd name="connsiteX13" fmla="*/ 2291885 w 4488980"/>
              <a:gd name="connsiteY13" fmla="*/ 3683317 h 3920387"/>
              <a:gd name="connsiteX0" fmla="*/ 0 w 4488980"/>
              <a:gd name="connsiteY0" fmla="*/ 2444007 h 3819680"/>
              <a:gd name="connsiteX1" fmla="*/ 629565 w 4488980"/>
              <a:gd name="connsiteY1" fmla="*/ 1789790 h 3819680"/>
              <a:gd name="connsiteX2" fmla="*/ 1303888 w 4488980"/>
              <a:gd name="connsiteY2" fmla="*/ 684235 h 3819680"/>
              <a:gd name="connsiteX3" fmla="*/ 2106937 w 4488980"/>
              <a:gd name="connsiteY3" fmla="*/ 85116 h 3819680"/>
              <a:gd name="connsiteX4" fmla="*/ 2429878 w 4488980"/>
              <a:gd name="connsiteY4" fmla="*/ 0 h 3819680"/>
              <a:gd name="connsiteX5" fmla="*/ 2753555 w 4488980"/>
              <a:gd name="connsiteY5" fmla="*/ 525136 h 3819680"/>
              <a:gd name="connsiteX6" fmla="*/ 3146423 w 4488980"/>
              <a:gd name="connsiteY6" fmla="*/ 1492475 h 3819680"/>
              <a:gd name="connsiteX7" fmla="*/ 4364557 w 4488980"/>
              <a:gd name="connsiteY7" fmla="*/ 2236514 h 3819680"/>
              <a:gd name="connsiteX8" fmla="*/ 4256954 w 4488980"/>
              <a:gd name="connsiteY8" fmla="*/ 3356610 h 3819680"/>
              <a:gd name="connsiteX9" fmla="*/ 3978401 w 4488980"/>
              <a:gd name="connsiteY9" fmla="*/ 3695572 h 3819680"/>
              <a:gd name="connsiteX10" fmla="*/ 2894999 w 4488980"/>
              <a:gd name="connsiteY10" fmla="*/ 3810545 h 3819680"/>
              <a:gd name="connsiteX11" fmla="*/ 2382721 w 4488980"/>
              <a:gd name="connsiteY11" fmla="*/ 3795051 h 3819680"/>
              <a:gd name="connsiteX12" fmla="*/ 2291885 w 4488980"/>
              <a:gd name="connsiteY12" fmla="*/ 3683318 h 3819680"/>
              <a:gd name="connsiteX0" fmla="*/ 0 w 4488980"/>
              <a:gd name="connsiteY0" fmla="*/ 2444007 h 3795051"/>
              <a:gd name="connsiteX1" fmla="*/ 629565 w 4488980"/>
              <a:gd name="connsiteY1" fmla="*/ 1789790 h 3795051"/>
              <a:gd name="connsiteX2" fmla="*/ 1303888 w 4488980"/>
              <a:gd name="connsiteY2" fmla="*/ 684235 h 3795051"/>
              <a:gd name="connsiteX3" fmla="*/ 2106937 w 4488980"/>
              <a:gd name="connsiteY3" fmla="*/ 85116 h 3795051"/>
              <a:gd name="connsiteX4" fmla="*/ 2429878 w 4488980"/>
              <a:gd name="connsiteY4" fmla="*/ 0 h 3795051"/>
              <a:gd name="connsiteX5" fmla="*/ 2753555 w 4488980"/>
              <a:gd name="connsiteY5" fmla="*/ 525136 h 3795051"/>
              <a:gd name="connsiteX6" fmla="*/ 3146423 w 4488980"/>
              <a:gd name="connsiteY6" fmla="*/ 1492475 h 3795051"/>
              <a:gd name="connsiteX7" fmla="*/ 4364557 w 4488980"/>
              <a:gd name="connsiteY7" fmla="*/ 2236514 h 3795051"/>
              <a:gd name="connsiteX8" fmla="*/ 4256954 w 4488980"/>
              <a:gd name="connsiteY8" fmla="*/ 3356610 h 3795051"/>
              <a:gd name="connsiteX9" fmla="*/ 3978401 w 4488980"/>
              <a:gd name="connsiteY9" fmla="*/ 3695572 h 3795051"/>
              <a:gd name="connsiteX10" fmla="*/ 2382721 w 4488980"/>
              <a:gd name="connsiteY10" fmla="*/ 3795051 h 3795051"/>
              <a:gd name="connsiteX11" fmla="*/ 2291885 w 4488980"/>
              <a:gd name="connsiteY11" fmla="*/ 3683318 h 3795051"/>
              <a:gd name="connsiteX0" fmla="*/ 0 w 4488980"/>
              <a:gd name="connsiteY0" fmla="*/ 2444007 h 3695572"/>
              <a:gd name="connsiteX1" fmla="*/ 629565 w 4488980"/>
              <a:gd name="connsiteY1" fmla="*/ 1789790 h 3695572"/>
              <a:gd name="connsiteX2" fmla="*/ 1303888 w 4488980"/>
              <a:gd name="connsiteY2" fmla="*/ 684235 h 3695572"/>
              <a:gd name="connsiteX3" fmla="*/ 2106937 w 4488980"/>
              <a:gd name="connsiteY3" fmla="*/ 85116 h 3695572"/>
              <a:gd name="connsiteX4" fmla="*/ 2429878 w 4488980"/>
              <a:gd name="connsiteY4" fmla="*/ 0 h 3695572"/>
              <a:gd name="connsiteX5" fmla="*/ 2753555 w 4488980"/>
              <a:gd name="connsiteY5" fmla="*/ 525136 h 3695572"/>
              <a:gd name="connsiteX6" fmla="*/ 3146423 w 4488980"/>
              <a:gd name="connsiteY6" fmla="*/ 1492475 h 3695572"/>
              <a:gd name="connsiteX7" fmla="*/ 4364557 w 4488980"/>
              <a:gd name="connsiteY7" fmla="*/ 2236514 h 3695572"/>
              <a:gd name="connsiteX8" fmla="*/ 4256954 w 4488980"/>
              <a:gd name="connsiteY8" fmla="*/ 3356610 h 3695572"/>
              <a:gd name="connsiteX9" fmla="*/ 3978401 w 4488980"/>
              <a:gd name="connsiteY9" fmla="*/ 3695572 h 3695572"/>
              <a:gd name="connsiteX10" fmla="*/ 2291885 w 4488980"/>
              <a:gd name="connsiteY10" fmla="*/ 3683318 h 3695572"/>
              <a:gd name="connsiteX0" fmla="*/ 0 w 4488980"/>
              <a:gd name="connsiteY0" fmla="*/ 2444007 h 3695572"/>
              <a:gd name="connsiteX1" fmla="*/ 629565 w 4488980"/>
              <a:gd name="connsiteY1" fmla="*/ 1789790 h 3695572"/>
              <a:gd name="connsiteX2" fmla="*/ 1303888 w 4488980"/>
              <a:gd name="connsiteY2" fmla="*/ 684235 h 3695572"/>
              <a:gd name="connsiteX3" fmla="*/ 2106937 w 4488980"/>
              <a:gd name="connsiteY3" fmla="*/ 85116 h 3695572"/>
              <a:gd name="connsiteX4" fmla="*/ 2429878 w 4488980"/>
              <a:gd name="connsiteY4" fmla="*/ 0 h 3695572"/>
              <a:gd name="connsiteX5" fmla="*/ 2753555 w 4488980"/>
              <a:gd name="connsiteY5" fmla="*/ 525136 h 3695572"/>
              <a:gd name="connsiteX6" fmla="*/ 3146423 w 4488980"/>
              <a:gd name="connsiteY6" fmla="*/ 1492475 h 3695572"/>
              <a:gd name="connsiteX7" fmla="*/ 4364557 w 4488980"/>
              <a:gd name="connsiteY7" fmla="*/ 2236514 h 3695572"/>
              <a:gd name="connsiteX8" fmla="*/ 4256954 w 4488980"/>
              <a:gd name="connsiteY8" fmla="*/ 3356610 h 3695572"/>
              <a:gd name="connsiteX9" fmla="*/ 3978401 w 4488980"/>
              <a:gd name="connsiteY9" fmla="*/ 3695572 h 3695572"/>
              <a:gd name="connsiteX0" fmla="*/ 0 w 4488980"/>
              <a:gd name="connsiteY0" fmla="*/ 2444007 h 3356610"/>
              <a:gd name="connsiteX1" fmla="*/ 629565 w 4488980"/>
              <a:gd name="connsiteY1" fmla="*/ 1789790 h 3356610"/>
              <a:gd name="connsiteX2" fmla="*/ 1303888 w 4488980"/>
              <a:gd name="connsiteY2" fmla="*/ 684235 h 3356610"/>
              <a:gd name="connsiteX3" fmla="*/ 2106937 w 4488980"/>
              <a:gd name="connsiteY3" fmla="*/ 85116 h 3356610"/>
              <a:gd name="connsiteX4" fmla="*/ 2429878 w 4488980"/>
              <a:gd name="connsiteY4" fmla="*/ 0 h 3356610"/>
              <a:gd name="connsiteX5" fmla="*/ 2753555 w 4488980"/>
              <a:gd name="connsiteY5" fmla="*/ 525136 h 3356610"/>
              <a:gd name="connsiteX6" fmla="*/ 3146423 w 4488980"/>
              <a:gd name="connsiteY6" fmla="*/ 1492475 h 3356610"/>
              <a:gd name="connsiteX7" fmla="*/ 4364557 w 4488980"/>
              <a:gd name="connsiteY7" fmla="*/ 2236514 h 3356610"/>
              <a:gd name="connsiteX8" fmla="*/ 4256954 w 4488980"/>
              <a:gd name="connsiteY8" fmla="*/ 3356610 h 3356610"/>
              <a:gd name="connsiteX0" fmla="*/ 0 w 4496676"/>
              <a:gd name="connsiteY0" fmla="*/ 2444007 h 3342359"/>
              <a:gd name="connsiteX1" fmla="*/ 629565 w 4496676"/>
              <a:gd name="connsiteY1" fmla="*/ 1789790 h 3342359"/>
              <a:gd name="connsiteX2" fmla="*/ 1303888 w 4496676"/>
              <a:gd name="connsiteY2" fmla="*/ 684235 h 3342359"/>
              <a:gd name="connsiteX3" fmla="*/ 2106937 w 4496676"/>
              <a:gd name="connsiteY3" fmla="*/ 85116 h 3342359"/>
              <a:gd name="connsiteX4" fmla="*/ 2429878 w 4496676"/>
              <a:gd name="connsiteY4" fmla="*/ 0 h 3342359"/>
              <a:gd name="connsiteX5" fmla="*/ 2753555 w 4496676"/>
              <a:gd name="connsiteY5" fmla="*/ 525136 h 3342359"/>
              <a:gd name="connsiteX6" fmla="*/ 3146423 w 4496676"/>
              <a:gd name="connsiteY6" fmla="*/ 1492475 h 3342359"/>
              <a:gd name="connsiteX7" fmla="*/ 4364557 w 4496676"/>
              <a:gd name="connsiteY7" fmla="*/ 2236514 h 3342359"/>
              <a:gd name="connsiteX8" fmla="*/ 4291245 w 4496676"/>
              <a:gd name="connsiteY8" fmla="*/ 3342359 h 3342359"/>
              <a:gd name="connsiteX0" fmla="*/ 0 w 4483622"/>
              <a:gd name="connsiteY0" fmla="*/ 2444007 h 3735170"/>
              <a:gd name="connsiteX1" fmla="*/ 629565 w 4483622"/>
              <a:gd name="connsiteY1" fmla="*/ 1789790 h 3735170"/>
              <a:gd name="connsiteX2" fmla="*/ 1303888 w 4483622"/>
              <a:gd name="connsiteY2" fmla="*/ 684235 h 3735170"/>
              <a:gd name="connsiteX3" fmla="*/ 2106937 w 4483622"/>
              <a:gd name="connsiteY3" fmla="*/ 85116 h 3735170"/>
              <a:gd name="connsiteX4" fmla="*/ 2429878 w 4483622"/>
              <a:gd name="connsiteY4" fmla="*/ 0 h 3735170"/>
              <a:gd name="connsiteX5" fmla="*/ 2753555 w 4483622"/>
              <a:gd name="connsiteY5" fmla="*/ 525136 h 3735170"/>
              <a:gd name="connsiteX6" fmla="*/ 3146423 w 4483622"/>
              <a:gd name="connsiteY6" fmla="*/ 1492475 h 3735170"/>
              <a:gd name="connsiteX7" fmla="*/ 4364557 w 4483622"/>
              <a:gd name="connsiteY7" fmla="*/ 2236514 h 3735170"/>
              <a:gd name="connsiteX8" fmla="*/ 4230575 w 4483622"/>
              <a:gd name="connsiteY8" fmla="*/ 3735170 h 3735170"/>
              <a:gd name="connsiteX0" fmla="*/ 0 w 4453764"/>
              <a:gd name="connsiteY0" fmla="*/ 2444007 h 3735170"/>
              <a:gd name="connsiteX1" fmla="*/ 629565 w 4453764"/>
              <a:gd name="connsiteY1" fmla="*/ 1789790 h 3735170"/>
              <a:gd name="connsiteX2" fmla="*/ 1303888 w 4453764"/>
              <a:gd name="connsiteY2" fmla="*/ 684235 h 3735170"/>
              <a:gd name="connsiteX3" fmla="*/ 2106937 w 4453764"/>
              <a:gd name="connsiteY3" fmla="*/ 85116 h 3735170"/>
              <a:gd name="connsiteX4" fmla="*/ 2429878 w 4453764"/>
              <a:gd name="connsiteY4" fmla="*/ 0 h 3735170"/>
              <a:gd name="connsiteX5" fmla="*/ 2753555 w 4453764"/>
              <a:gd name="connsiteY5" fmla="*/ 525136 h 3735170"/>
              <a:gd name="connsiteX6" fmla="*/ 3146423 w 4453764"/>
              <a:gd name="connsiteY6" fmla="*/ 1492475 h 3735170"/>
              <a:gd name="connsiteX7" fmla="*/ 4364557 w 4453764"/>
              <a:gd name="connsiteY7" fmla="*/ 2236514 h 3735170"/>
              <a:gd name="connsiteX8" fmla="*/ 4230575 w 4453764"/>
              <a:gd name="connsiteY8" fmla="*/ 3735170 h 3735170"/>
              <a:gd name="connsiteX0" fmla="*/ 0 w 4453764"/>
              <a:gd name="connsiteY0" fmla="*/ 2444007 h 3735170"/>
              <a:gd name="connsiteX1" fmla="*/ 629565 w 4453764"/>
              <a:gd name="connsiteY1" fmla="*/ 1789790 h 3735170"/>
              <a:gd name="connsiteX2" fmla="*/ 1303888 w 4453764"/>
              <a:gd name="connsiteY2" fmla="*/ 684235 h 3735170"/>
              <a:gd name="connsiteX3" fmla="*/ 2106937 w 4453764"/>
              <a:gd name="connsiteY3" fmla="*/ 85116 h 3735170"/>
              <a:gd name="connsiteX4" fmla="*/ 2429878 w 4453764"/>
              <a:gd name="connsiteY4" fmla="*/ 0 h 3735170"/>
              <a:gd name="connsiteX5" fmla="*/ 2753555 w 4453764"/>
              <a:gd name="connsiteY5" fmla="*/ 525136 h 3735170"/>
              <a:gd name="connsiteX6" fmla="*/ 3146423 w 4453764"/>
              <a:gd name="connsiteY6" fmla="*/ 1492475 h 3735170"/>
              <a:gd name="connsiteX7" fmla="*/ 4364557 w 4453764"/>
              <a:gd name="connsiteY7" fmla="*/ 2236514 h 3735170"/>
              <a:gd name="connsiteX8" fmla="*/ 4230575 w 4453764"/>
              <a:gd name="connsiteY8" fmla="*/ 3735170 h 3735170"/>
              <a:gd name="connsiteX0" fmla="*/ 0 w 4506160"/>
              <a:gd name="connsiteY0" fmla="*/ 2444007 h 3735170"/>
              <a:gd name="connsiteX1" fmla="*/ 629565 w 4506160"/>
              <a:gd name="connsiteY1" fmla="*/ 1789790 h 3735170"/>
              <a:gd name="connsiteX2" fmla="*/ 1303888 w 4506160"/>
              <a:gd name="connsiteY2" fmla="*/ 684235 h 3735170"/>
              <a:gd name="connsiteX3" fmla="*/ 2106937 w 4506160"/>
              <a:gd name="connsiteY3" fmla="*/ 85116 h 3735170"/>
              <a:gd name="connsiteX4" fmla="*/ 2429878 w 4506160"/>
              <a:gd name="connsiteY4" fmla="*/ 0 h 3735170"/>
              <a:gd name="connsiteX5" fmla="*/ 2753555 w 4506160"/>
              <a:gd name="connsiteY5" fmla="*/ 525136 h 3735170"/>
              <a:gd name="connsiteX6" fmla="*/ 3146423 w 4506160"/>
              <a:gd name="connsiteY6" fmla="*/ 1492475 h 3735170"/>
              <a:gd name="connsiteX7" fmla="*/ 4364557 w 4506160"/>
              <a:gd name="connsiteY7" fmla="*/ 2236514 h 3735170"/>
              <a:gd name="connsiteX8" fmla="*/ 4230575 w 4506160"/>
              <a:gd name="connsiteY8" fmla="*/ 3735170 h 3735170"/>
              <a:gd name="connsiteX0" fmla="*/ 0 w 4506160"/>
              <a:gd name="connsiteY0" fmla="*/ 2444007 h 3735170"/>
              <a:gd name="connsiteX1" fmla="*/ 629565 w 4506160"/>
              <a:gd name="connsiteY1" fmla="*/ 1789790 h 3735170"/>
              <a:gd name="connsiteX2" fmla="*/ 1303888 w 4506160"/>
              <a:gd name="connsiteY2" fmla="*/ 684235 h 3735170"/>
              <a:gd name="connsiteX3" fmla="*/ 2106937 w 4506160"/>
              <a:gd name="connsiteY3" fmla="*/ 85116 h 3735170"/>
              <a:gd name="connsiteX4" fmla="*/ 2429878 w 4506160"/>
              <a:gd name="connsiteY4" fmla="*/ 0 h 3735170"/>
              <a:gd name="connsiteX5" fmla="*/ 2753555 w 4506160"/>
              <a:gd name="connsiteY5" fmla="*/ 525136 h 3735170"/>
              <a:gd name="connsiteX6" fmla="*/ 3178196 w 4506160"/>
              <a:gd name="connsiteY6" fmla="*/ 1439577 h 3735170"/>
              <a:gd name="connsiteX7" fmla="*/ 4364557 w 4506160"/>
              <a:gd name="connsiteY7" fmla="*/ 2236514 h 3735170"/>
              <a:gd name="connsiteX8" fmla="*/ 4230575 w 4506160"/>
              <a:gd name="connsiteY8" fmla="*/ 3735170 h 3735170"/>
              <a:gd name="connsiteX0" fmla="*/ 0 w 4506160"/>
              <a:gd name="connsiteY0" fmla="*/ 2444007 h 3735170"/>
              <a:gd name="connsiteX1" fmla="*/ 629565 w 4506160"/>
              <a:gd name="connsiteY1" fmla="*/ 1789790 h 3735170"/>
              <a:gd name="connsiteX2" fmla="*/ 1303888 w 4506160"/>
              <a:gd name="connsiteY2" fmla="*/ 684235 h 3735170"/>
              <a:gd name="connsiteX3" fmla="*/ 2106937 w 4506160"/>
              <a:gd name="connsiteY3" fmla="*/ 85116 h 3735170"/>
              <a:gd name="connsiteX4" fmla="*/ 2429878 w 4506160"/>
              <a:gd name="connsiteY4" fmla="*/ 0 h 3735170"/>
              <a:gd name="connsiteX5" fmla="*/ 2753555 w 4506160"/>
              <a:gd name="connsiteY5" fmla="*/ 525136 h 3735170"/>
              <a:gd name="connsiteX6" fmla="*/ 3204990 w 4506160"/>
              <a:gd name="connsiteY6" fmla="*/ 1404282 h 3735170"/>
              <a:gd name="connsiteX7" fmla="*/ 4364557 w 4506160"/>
              <a:gd name="connsiteY7" fmla="*/ 2236514 h 3735170"/>
              <a:gd name="connsiteX8" fmla="*/ 4230575 w 4506160"/>
              <a:gd name="connsiteY8" fmla="*/ 3735170 h 3735170"/>
              <a:gd name="connsiteX0" fmla="*/ 0 w 4506160"/>
              <a:gd name="connsiteY0" fmla="*/ 2444007 h 3735170"/>
              <a:gd name="connsiteX1" fmla="*/ 629565 w 4506160"/>
              <a:gd name="connsiteY1" fmla="*/ 1789790 h 3735170"/>
              <a:gd name="connsiteX2" fmla="*/ 1303888 w 4506160"/>
              <a:gd name="connsiteY2" fmla="*/ 684235 h 3735170"/>
              <a:gd name="connsiteX3" fmla="*/ 2106937 w 4506160"/>
              <a:gd name="connsiteY3" fmla="*/ 85116 h 3735170"/>
              <a:gd name="connsiteX4" fmla="*/ 2429878 w 4506160"/>
              <a:gd name="connsiteY4" fmla="*/ 0 h 3735170"/>
              <a:gd name="connsiteX5" fmla="*/ 2785246 w 4506160"/>
              <a:gd name="connsiteY5" fmla="*/ 452713 h 3735170"/>
              <a:gd name="connsiteX6" fmla="*/ 3204990 w 4506160"/>
              <a:gd name="connsiteY6" fmla="*/ 1404282 h 3735170"/>
              <a:gd name="connsiteX7" fmla="*/ 4364557 w 4506160"/>
              <a:gd name="connsiteY7" fmla="*/ 2236514 h 3735170"/>
              <a:gd name="connsiteX8" fmla="*/ 4230575 w 4506160"/>
              <a:gd name="connsiteY8" fmla="*/ 3735170 h 3735170"/>
              <a:gd name="connsiteX0" fmla="*/ 0 w 4506160"/>
              <a:gd name="connsiteY0" fmla="*/ 2444007 h 3735170"/>
              <a:gd name="connsiteX1" fmla="*/ 629565 w 4506160"/>
              <a:gd name="connsiteY1" fmla="*/ 1789790 h 3735170"/>
              <a:gd name="connsiteX2" fmla="*/ 1303888 w 4506160"/>
              <a:gd name="connsiteY2" fmla="*/ 684235 h 3735170"/>
              <a:gd name="connsiteX3" fmla="*/ 2106937 w 4506160"/>
              <a:gd name="connsiteY3" fmla="*/ 85116 h 3735170"/>
              <a:gd name="connsiteX4" fmla="*/ 2429878 w 4506160"/>
              <a:gd name="connsiteY4" fmla="*/ 0 h 3735170"/>
              <a:gd name="connsiteX5" fmla="*/ 2785246 w 4506160"/>
              <a:gd name="connsiteY5" fmla="*/ 452713 h 3735170"/>
              <a:gd name="connsiteX6" fmla="*/ 3204990 w 4506160"/>
              <a:gd name="connsiteY6" fmla="*/ 1404282 h 3735170"/>
              <a:gd name="connsiteX7" fmla="*/ 4364557 w 4506160"/>
              <a:gd name="connsiteY7" fmla="*/ 2236514 h 3735170"/>
              <a:gd name="connsiteX8" fmla="*/ 4230575 w 4506160"/>
              <a:gd name="connsiteY8" fmla="*/ 3735170 h 3735170"/>
              <a:gd name="connsiteX0" fmla="*/ 0 w 4506160"/>
              <a:gd name="connsiteY0" fmla="*/ 2444007 h 3735170"/>
              <a:gd name="connsiteX1" fmla="*/ 629565 w 4506160"/>
              <a:gd name="connsiteY1" fmla="*/ 1789790 h 3735170"/>
              <a:gd name="connsiteX2" fmla="*/ 1303888 w 4506160"/>
              <a:gd name="connsiteY2" fmla="*/ 684235 h 3735170"/>
              <a:gd name="connsiteX3" fmla="*/ 2106937 w 4506160"/>
              <a:gd name="connsiteY3" fmla="*/ 85116 h 3735170"/>
              <a:gd name="connsiteX4" fmla="*/ 2429878 w 4506160"/>
              <a:gd name="connsiteY4" fmla="*/ 0 h 3735170"/>
              <a:gd name="connsiteX5" fmla="*/ 2785246 w 4506160"/>
              <a:gd name="connsiteY5" fmla="*/ 452713 h 3735170"/>
              <a:gd name="connsiteX6" fmla="*/ 3204990 w 4506160"/>
              <a:gd name="connsiteY6" fmla="*/ 1404282 h 3735170"/>
              <a:gd name="connsiteX7" fmla="*/ 4364557 w 4506160"/>
              <a:gd name="connsiteY7" fmla="*/ 2236514 h 3735170"/>
              <a:gd name="connsiteX8" fmla="*/ 4230575 w 4506160"/>
              <a:gd name="connsiteY8" fmla="*/ 3735170 h 3735170"/>
              <a:gd name="connsiteX0" fmla="*/ 0 w 4506160"/>
              <a:gd name="connsiteY0" fmla="*/ 2444007 h 3735170"/>
              <a:gd name="connsiteX1" fmla="*/ 629565 w 4506160"/>
              <a:gd name="connsiteY1" fmla="*/ 1789790 h 3735170"/>
              <a:gd name="connsiteX2" fmla="*/ 1303888 w 4506160"/>
              <a:gd name="connsiteY2" fmla="*/ 684235 h 3735170"/>
              <a:gd name="connsiteX3" fmla="*/ 2106937 w 4506160"/>
              <a:gd name="connsiteY3" fmla="*/ 85116 h 3735170"/>
              <a:gd name="connsiteX4" fmla="*/ 2429878 w 4506160"/>
              <a:gd name="connsiteY4" fmla="*/ 0 h 3735170"/>
              <a:gd name="connsiteX5" fmla="*/ 2785246 w 4506160"/>
              <a:gd name="connsiteY5" fmla="*/ 452713 h 3735170"/>
              <a:gd name="connsiteX6" fmla="*/ 3204990 w 4506160"/>
              <a:gd name="connsiteY6" fmla="*/ 1404282 h 3735170"/>
              <a:gd name="connsiteX7" fmla="*/ 4364557 w 4506160"/>
              <a:gd name="connsiteY7" fmla="*/ 2236514 h 3735170"/>
              <a:gd name="connsiteX8" fmla="*/ 4230575 w 4506160"/>
              <a:gd name="connsiteY8" fmla="*/ 3735170 h 3735170"/>
              <a:gd name="connsiteX0" fmla="*/ 0 w 4506160"/>
              <a:gd name="connsiteY0" fmla="*/ 2444007 h 3735170"/>
              <a:gd name="connsiteX1" fmla="*/ 629565 w 4506160"/>
              <a:gd name="connsiteY1" fmla="*/ 1789790 h 3735170"/>
              <a:gd name="connsiteX2" fmla="*/ 1303888 w 4506160"/>
              <a:gd name="connsiteY2" fmla="*/ 684235 h 3735170"/>
              <a:gd name="connsiteX3" fmla="*/ 2106937 w 4506160"/>
              <a:gd name="connsiteY3" fmla="*/ 85116 h 3735170"/>
              <a:gd name="connsiteX4" fmla="*/ 2429878 w 4506160"/>
              <a:gd name="connsiteY4" fmla="*/ 0 h 3735170"/>
              <a:gd name="connsiteX5" fmla="*/ 2785246 w 4506160"/>
              <a:gd name="connsiteY5" fmla="*/ 452713 h 3735170"/>
              <a:gd name="connsiteX6" fmla="*/ 3204990 w 4506160"/>
              <a:gd name="connsiteY6" fmla="*/ 1404282 h 3735170"/>
              <a:gd name="connsiteX7" fmla="*/ 4364557 w 4506160"/>
              <a:gd name="connsiteY7" fmla="*/ 2236514 h 3735170"/>
              <a:gd name="connsiteX8" fmla="*/ 4230575 w 4506160"/>
              <a:gd name="connsiteY8" fmla="*/ 3735170 h 3735170"/>
              <a:gd name="connsiteX0" fmla="*/ 0 w 4506160"/>
              <a:gd name="connsiteY0" fmla="*/ 2444007 h 3735170"/>
              <a:gd name="connsiteX1" fmla="*/ 629565 w 4506160"/>
              <a:gd name="connsiteY1" fmla="*/ 1789790 h 3735170"/>
              <a:gd name="connsiteX2" fmla="*/ 1303888 w 4506160"/>
              <a:gd name="connsiteY2" fmla="*/ 684235 h 3735170"/>
              <a:gd name="connsiteX3" fmla="*/ 2106937 w 4506160"/>
              <a:gd name="connsiteY3" fmla="*/ 85116 h 3735170"/>
              <a:gd name="connsiteX4" fmla="*/ 2429878 w 4506160"/>
              <a:gd name="connsiteY4" fmla="*/ 0 h 3735170"/>
              <a:gd name="connsiteX5" fmla="*/ 2807062 w 4506160"/>
              <a:gd name="connsiteY5" fmla="*/ 435016 h 3735170"/>
              <a:gd name="connsiteX6" fmla="*/ 3204990 w 4506160"/>
              <a:gd name="connsiteY6" fmla="*/ 1404282 h 3735170"/>
              <a:gd name="connsiteX7" fmla="*/ 4364557 w 4506160"/>
              <a:gd name="connsiteY7" fmla="*/ 2236514 h 3735170"/>
              <a:gd name="connsiteX8" fmla="*/ 4230575 w 4506160"/>
              <a:gd name="connsiteY8" fmla="*/ 3735170 h 3735170"/>
              <a:gd name="connsiteX0" fmla="*/ 0 w 4506160"/>
              <a:gd name="connsiteY0" fmla="*/ 2444007 h 3735170"/>
              <a:gd name="connsiteX1" fmla="*/ 629565 w 4506160"/>
              <a:gd name="connsiteY1" fmla="*/ 1789790 h 3735170"/>
              <a:gd name="connsiteX2" fmla="*/ 1303888 w 4506160"/>
              <a:gd name="connsiteY2" fmla="*/ 684235 h 3735170"/>
              <a:gd name="connsiteX3" fmla="*/ 2106937 w 4506160"/>
              <a:gd name="connsiteY3" fmla="*/ 85116 h 3735170"/>
              <a:gd name="connsiteX4" fmla="*/ 2429878 w 4506160"/>
              <a:gd name="connsiteY4" fmla="*/ 0 h 3735170"/>
              <a:gd name="connsiteX5" fmla="*/ 2807062 w 4506160"/>
              <a:gd name="connsiteY5" fmla="*/ 435016 h 3735170"/>
              <a:gd name="connsiteX6" fmla="*/ 3204990 w 4506160"/>
              <a:gd name="connsiteY6" fmla="*/ 1404282 h 3735170"/>
              <a:gd name="connsiteX7" fmla="*/ 4364557 w 4506160"/>
              <a:gd name="connsiteY7" fmla="*/ 2236514 h 3735170"/>
              <a:gd name="connsiteX8" fmla="*/ 4230575 w 4506160"/>
              <a:gd name="connsiteY8" fmla="*/ 3735170 h 3735170"/>
              <a:gd name="connsiteX0" fmla="*/ 0 w 4506160"/>
              <a:gd name="connsiteY0" fmla="*/ 2457975 h 3749138"/>
              <a:gd name="connsiteX1" fmla="*/ 629565 w 4506160"/>
              <a:gd name="connsiteY1" fmla="*/ 1803758 h 3749138"/>
              <a:gd name="connsiteX2" fmla="*/ 1303888 w 4506160"/>
              <a:gd name="connsiteY2" fmla="*/ 698203 h 3749138"/>
              <a:gd name="connsiteX3" fmla="*/ 2106937 w 4506160"/>
              <a:gd name="connsiteY3" fmla="*/ 99084 h 3749138"/>
              <a:gd name="connsiteX4" fmla="*/ 2413656 w 4506160"/>
              <a:gd name="connsiteY4" fmla="*/ 0 h 3749138"/>
              <a:gd name="connsiteX5" fmla="*/ 2807062 w 4506160"/>
              <a:gd name="connsiteY5" fmla="*/ 448984 h 3749138"/>
              <a:gd name="connsiteX6" fmla="*/ 3204990 w 4506160"/>
              <a:gd name="connsiteY6" fmla="*/ 1418250 h 3749138"/>
              <a:gd name="connsiteX7" fmla="*/ 4364557 w 4506160"/>
              <a:gd name="connsiteY7" fmla="*/ 2250482 h 3749138"/>
              <a:gd name="connsiteX8" fmla="*/ 4230575 w 4506160"/>
              <a:gd name="connsiteY8" fmla="*/ 3749138 h 3749138"/>
              <a:gd name="connsiteX0" fmla="*/ 0 w 4506160"/>
              <a:gd name="connsiteY0" fmla="*/ 2457975 h 3749138"/>
              <a:gd name="connsiteX1" fmla="*/ 629565 w 4506160"/>
              <a:gd name="connsiteY1" fmla="*/ 1803758 h 3749138"/>
              <a:gd name="connsiteX2" fmla="*/ 1303888 w 4506160"/>
              <a:gd name="connsiteY2" fmla="*/ 698203 h 3749138"/>
              <a:gd name="connsiteX3" fmla="*/ 2097085 w 4506160"/>
              <a:gd name="connsiteY3" fmla="*/ 78442 h 3749138"/>
              <a:gd name="connsiteX4" fmla="*/ 2413656 w 4506160"/>
              <a:gd name="connsiteY4" fmla="*/ 0 h 3749138"/>
              <a:gd name="connsiteX5" fmla="*/ 2807062 w 4506160"/>
              <a:gd name="connsiteY5" fmla="*/ 448984 h 3749138"/>
              <a:gd name="connsiteX6" fmla="*/ 3204990 w 4506160"/>
              <a:gd name="connsiteY6" fmla="*/ 1418250 h 3749138"/>
              <a:gd name="connsiteX7" fmla="*/ 4364557 w 4506160"/>
              <a:gd name="connsiteY7" fmla="*/ 2250482 h 3749138"/>
              <a:gd name="connsiteX8" fmla="*/ 4230575 w 4506160"/>
              <a:gd name="connsiteY8" fmla="*/ 3749138 h 3749138"/>
              <a:gd name="connsiteX0" fmla="*/ 0 w 4506160"/>
              <a:gd name="connsiteY0" fmla="*/ 2385304 h 3676467"/>
              <a:gd name="connsiteX1" fmla="*/ 629565 w 4506160"/>
              <a:gd name="connsiteY1" fmla="*/ 1731087 h 3676467"/>
              <a:gd name="connsiteX2" fmla="*/ 1303888 w 4506160"/>
              <a:gd name="connsiteY2" fmla="*/ 625532 h 3676467"/>
              <a:gd name="connsiteX3" fmla="*/ 2097085 w 4506160"/>
              <a:gd name="connsiteY3" fmla="*/ 5771 h 3676467"/>
              <a:gd name="connsiteX4" fmla="*/ 2807062 w 4506160"/>
              <a:gd name="connsiteY4" fmla="*/ 376313 h 3676467"/>
              <a:gd name="connsiteX5" fmla="*/ 3204990 w 4506160"/>
              <a:gd name="connsiteY5" fmla="*/ 1345579 h 3676467"/>
              <a:gd name="connsiteX6" fmla="*/ 4364557 w 4506160"/>
              <a:gd name="connsiteY6" fmla="*/ 2177811 h 3676467"/>
              <a:gd name="connsiteX7" fmla="*/ 4230575 w 4506160"/>
              <a:gd name="connsiteY7" fmla="*/ 3676467 h 3676467"/>
              <a:gd name="connsiteX0" fmla="*/ 0 w 4506160"/>
              <a:gd name="connsiteY0" fmla="*/ 2443647 h 3734810"/>
              <a:gd name="connsiteX1" fmla="*/ 629565 w 4506160"/>
              <a:gd name="connsiteY1" fmla="*/ 1789430 h 3734810"/>
              <a:gd name="connsiteX2" fmla="*/ 1303888 w 4506160"/>
              <a:gd name="connsiteY2" fmla="*/ 683875 h 3734810"/>
              <a:gd name="connsiteX3" fmla="*/ 2097085 w 4506160"/>
              <a:gd name="connsiteY3" fmla="*/ 64114 h 3734810"/>
              <a:gd name="connsiteX4" fmla="*/ 2488230 w 4506160"/>
              <a:gd name="connsiteY4" fmla="*/ 48261 h 3734810"/>
              <a:gd name="connsiteX5" fmla="*/ 2807062 w 4506160"/>
              <a:gd name="connsiteY5" fmla="*/ 434656 h 3734810"/>
              <a:gd name="connsiteX6" fmla="*/ 3204990 w 4506160"/>
              <a:gd name="connsiteY6" fmla="*/ 1403922 h 3734810"/>
              <a:gd name="connsiteX7" fmla="*/ 4364557 w 4506160"/>
              <a:gd name="connsiteY7" fmla="*/ 2236154 h 3734810"/>
              <a:gd name="connsiteX8" fmla="*/ 4230575 w 4506160"/>
              <a:gd name="connsiteY8" fmla="*/ 3734810 h 3734810"/>
              <a:gd name="connsiteX0" fmla="*/ 0 w 4506160"/>
              <a:gd name="connsiteY0" fmla="*/ 2443647 h 3734810"/>
              <a:gd name="connsiteX1" fmla="*/ 629565 w 4506160"/>
              <a:gd name="connsiteY1" fmla="*/ 1789430 h 3734810"/>
              <a:gd name="connsiteX2" fmla="*/ 1303888 w 4506160"/>
              <a:gd name="connsiteY2" fmla="*/ 683875 h 3734810"/>
              <a:gd name="connsiteX3" fmla="*/ 2097085 w 4506160"/>
              <a:gd name="connsiteY3" fmla="*/ 64114 h 3734810"/>
              <a:gd name="connsiteX4" fmla="*/ 2488230 w 4506160"/>
              <a:gd name="connsiteY4" fmla="*/ 48261 h 3734810"/>
              <a:gd name="connsiteX5" fmla="*/ 2841272 w 4506160"/>
              <a:gd name="connsiteY5" fmla="*/ 400881 h 3734810"/>
              <a:gd name="connsiteX6" fmla="*/ 3204990 w 4506160"/>
              <a:gd name="connsiteY6" fmla="*/ 1403922 h 3734810"/>
              <a:gd name="connsiteX7" fmla="*/ 4364557 w 4506160"/>
              <a:gd name="connsiteY7" fmla="*/ 2236154 h 3734810"/>
              <a:gd name="connsiteX8" fmla="*/ 4230575 w 4506160"/>
              <a:gd name="connsiteY8" fmla="*/ 3734810 h 3734810"/>
              <a:gd name="connsiteX0" fmla="*/ 0 w 4506160"/>
              <a:gd name="connsiteY0" fmla="*/ 2463815 h 3754978"/>
              <a:gd name="connsiteX1" fmla="*/ 629565 w 4506160"/>
              <a:gd name="connsiteY1" fmla="*/ 1809598 h 3754978"/>
              <a:gd name="connsiteX2" fmla="*/ 1303888 w 4506160"/>
              <a:gd name="connsiteY2" fmla="*/ 704043 h 3754978"/>
              <a:gd name="connsiteX3" fmla="*/ 2097085 w 4506160"/>
              <a:gd name="connsiteY3" fmla="*/ 84282 h 3754978"/>
              <a:gd name="connsiteX4" fmla="*/ 2522439 w 4506160"/>
              <a:gd name="connsiteY4" fmla="*/ 34653 h 3754978"/>
              <a:gd name="connsiteX5" fmla="*/ 2841272 w 4506160"/>
              <a:gd name="connsiteY5" fmla="*/ 421049 h 3754978"/>
              <a:gd name="connsiteX6" fmla="*/ 3204990 w 4506160"/>
              <a:gd name="connsiteY6" fmla="*/ 1424090 h 3754978"/>
              <a:gd name="connsiteX7" fmla="*/ 4364557 w 4506160"/>
              <a:gd name="connsiteY7" fmla="*/ 2256322 h 3754978"/>
              <a:gd name="connsiteX8" fmla="*/ 4230575 w 4506160"/>
              <a:gd name="connsiteY8" fmla="*/ 3754978 h 3754978"/>
              <a:gd name="connsiteX0" fmla="*/ 0 w 4506160"/>
              <a:gd name="connsiteY0" fmla="*/ 2463815 h 3754978"/>
              <a:gd name="connsiteX1" fmla="*/ 629565 w 4506160"/>
              <a:gd name="connsiteY1" fmla="*/ 1809598 h 3754978"/>
              <a:gd name="connsiteX2" fmla="*/ 1333630 w 4506160"/>
              <a:gd name="connsiteY2" fmla="*/ 729653 h 3754978"/>
              <a:gd name="connsiteX3" fmla="*/ 2097085 w 4506160"/>
              <a:gd name="connsiteY3" fmla="*/ 84282 h 3754978"/>
              <a:gd name="connsiteX4" fmla="*/ 2522439 w 4506160"/>
              <a:gd name="connsiteY4" fmla="*/ 34653 h 3754978"/>
              <a:gd name="connsiteX5" fmla="*/ 2841272 w 4506160"/>
              <a:gd name="connsiteY5" fmla="*/ 421049 h 3754978"/>
              <a:gd name="connsiteX6" fmla="*/ 3204990 w 4506160"/>
              <a:gd name="connsiteY6" fmla="*/ 1424090 h 3754978"/>
              <a:gd name="connsiteX7" fmla="*/ 4364557 w 4506160"/>
              <a:gd name="connsiteY7" fmla="*/ 2256322 h 3754978"/>
              <a:gd name="connsiteX8" fmla="*/ 4230575 w 4506160"/>
              <a:gd name="connsiteY8" fmla="*/ 3754978 h 3754978"/>
              <a:gd name="connsiteX0" fmla="*/ 0 w 4506160"/>
              <a:gd name="connsiteY0" fmla="*/ 2463815 h 3754978"/>
              <a:gd name="connsiteX1" fmla="*/ 629565 w 4506160"/>
              <a:gd name="connsiteY1" fmla="*/ 1809598 h 3754978"/>
              <a:gd name="connsiteX2" fmla="*/ 850709 w 4506160"/>
              <a:gd name="connsiteY2" fmla="*/ 1404176 h 3754978"/>
              <a:gd name="connsiteX3" fmla="*/ 1333630 w 4506160"/>
              <a:gd name="connsiteY3" fmla="*/ 729653 h 3754978"/>
              <a:gd name="connsiteX4" fmla="*/ 2097085 w 4506160"/>
              <a:gd name="connsiteY4" fmla="*/ 84282 h 3754978"/>
              <a:gd name="connsiteX5" fmla="*/ 2522439 w 4506160"/>
              <a:gd name="connsiteY5" fmla="*/ 34653 h 3754978"/>
              <a:gd name="connsiteX6" fmla="*/ 2841272 w 4506160"/>
              <a:gd name="connsiteY6" fmla="*/ 421049 h 3754978"/>
              <a:gd name="connsiteX7" fmla="*/ 3204990 w 4506160"/>
              <a:gd name="connsiteY7" fmla="*/ 1424090 h 3754978"/>
              <a:gd name="connsiteX8" fmla="*/ 4364557 w 4506160"/>
              <a:gd name="connsiteY8" fmla="*/ 2256322 h 3754978"/>
              <a:gd name="connsiteX9" fmla="*/ 4230575 w 4506160"/>
              <a:gd name="connsiteY9" fmla="*/ 3754978 h 3754978"/>
              <a:gd name="connsiteX0" fmla="*/ 0 w 4506160"/>
              <a:gd name="connsiteY0" fmla="*/ 2463815 h 3754978"/>
              <a:gd name="connsiteX1" fmla="*/ 629565 w 4506160"/>
              <a:gd name="connsiteY1" fmla="*/ 1809598 h 3754978"/>
              <a:gd name="connsiteX2" fmla="*/ 938913 w 4506160"/>
              <a:gd name="connsiteY2" fmla="*/ 1397433 h 3754978"/>
              <a:gd name="connsiteX3" fmla="*/ 1333630 w 4506160"/>
              <a:gd name="connsiteY3" fmla="*/ 729653 h 3754978"/>
              <a:gd name="connsiteX4" fmla="*/ 2097085 w 4506160"/>
              <a:gd name="connsiteY4" fmla="*/ 84282 h 3754978"/>
              <a:gd name="connsiteX5" fmla="*/ 2522439 w 4506160"/>
              <a:gd name="connsiteY5" fmla="*/ 34653 h 3754978"/>
              <a:gd name="connsiteX6" fmla="*/ 2841272 w 4506160"/>
              <a:gd name="connsiteY6" fmla="*/ 421049 h 3754978"/>
              <a:gd name="connsiteX7" fmla="*/ 3204990 w 4506160"/>
              <a:gd name="connsiteY7" fmla="*/ 1424090 h 3754978"/>
              <a:gd name="connsiteX8" fmla="*/ 4364557 w 4506160"/>
              <a:gd name="connsiteY8" fmla="*/ 2256322 h 3754978"/>
              <a:gd name="connsiteX9" fmla="*/ 4230575 w 4506160"/>
              <a:gd name="connsiteY9" fmla="*/ 3754978 h 3754978"/>
              <a:gd name="connsiteX0" fmla="*/ 0 w 4506160"/>
              <a:gd name="connsiteY0" fmla="*/ 2463815 h 3754978"/>
              <a:gd name="connsiteX1" fmla="*/ 601250 w 4506160"/>
              <a:gd name="connsiteY1" fmla="*/ 1965183 h 3754978"/>
              <a:gd name="connsiteX2" fmla="*/ 938913 w 4506160"/>
              <a:gd name="connsiteY2" fmla="*/ 1397433 h 3754978"/>
              <a:gd name="connsiteX3" fmla="*/ 1333630 w 4506160"/>
              <a:gd name="connsiteY3" fmla="*/ 729653 h 3754978"/>
              <a:gd name="connsiteX4" fmla="*/ 2097085 w 4506160"/>
              <a:gd name="connsiteY4" fmla="*/ 84282 h 3754978"/>
              <a:gd name="connsiteX5" fmla="*/ 2522439 w 4506160"/>
              <a:gd name="connsiteY5" fmla="*/ 34653 h 3754978"/>
              <a:gd name="connsiteX6" fmla="*/ 2841272 w 4506160"/>
              <a:gd name="connsiteY6" fmla="*/ 421049 h 3754978"/>
              <a:gd name="connsiteX7" fmla="*/ 3204990 w 4506160"/>
              <a:gd name="connsiteY7" fmla="*/ 1424090 h 3754978"/>
              <a:gd name="connsiteX8" fmla="*/ 4364557 w 4506160"/>
              <a:gd name="connsiteY8" fmla="*/ 2256322 h 3754978"/>
              <a:gd name="connsiteX9" fmla="*/ 4230575 w 4506160"/>
              <a:gd name="connsiteY9" fmla="*/ 3754978 h 3754978"/>
              <a:gd name="connsiteX0" fmla="*/ 0 w 4296238"/>
              <a:gd name="connsiteY0" fmla="*/ 2411094 h 3754978"/>
              <a:gd name="connsiteX1" fmla="*/ 391328 w 4296238"/>
              <a:gd name="connsiteY1" fmla="*/ 1965183 h 3754978"/>
              <a:gd name="connsiteX2" fmla="*/ 728991 w 4296238"/>
              <a:gd name="connsiteY2" fmla="*/ 1397433 h 3754978"/>
              <a:gd name="connsiteX3" fmla="*/ 1123708 w 4296238"/>
              <a:gd name="connsiteY3" fmla="*/ 729653 h 3754978"/>
              <a:gd name="connsiteX4" fmla="*/ 1887163 w 4296238"/>
              <a:gd name="connsiteY4" fmla="*/ 84282 h 3754978"/>
              <a:gd name="connsiteX5" fmla="*/ 2312517 w 4296238"/>
              <a:gd name="connsiteY5" fmla="*/ 34653 h 3754978"/>
              <a:gd name="connsiteX6" fmla="*/ 2631350 w 4296238"/>
              <a:gd name="connsiteY6" fmla="*/ 421049 h 3754978"/>
              <a:gd name="connsiteX7" fmla="*/ 2995068 w 4296238"/>
              <a:gd name="connsiteY7" fmla="*/ 1424090 h 3754978"/>
              <a:gd name="connsiteX8" fmla="*/ 4154635 w 4296238"/>
              <a:gd name="connsiteY8" fmla="*/ 2256322 h 3754978"/>
              <a:gd name="connsiteX9" fmla="*/ 4020653 w 4296238"/>
              <a:gd name="connsiteY9" fmla="*/ 3754978 h 3754978"/>
              <a:gd name="connsiteX0" fmla="*/ 0 w 4296238"/>
              <a:gd name="connsiteY0" fmla="*/ 2411094 h 3754978"/>
              <a:gd name="connsiteX1" fmla="*/ 444708 w 4296238"/>
              <a:gd name="connsiteY1" fmla="*/ 2006281 h 3754978"/>
              <a:gd name="connsiteX2" fmla="*/ 728991 w 4296238"/>
              <a:gd name="connsiteY2" fmla="*/ 1397433 h 3754978"/>
              <a:gd name="connsiteX3" fmla="*/ 1123708 w 4296238"/>
              <a:gd name="connsiteY3" fmla="*/ 729653 h 3754978"/>
              <a:gd name="connsiteX4" fmla="*/ 1887163 w 4296238"/>
              <a:gd name="connsiteY4" fmla="*/ 84282 h 3754978"/>
              <a:gd name="connsiteX5" fmla="*/ 2312517 w 4296238"/>
              <a:gd name="connsiteY5" fmla="*/ 34653 h 3754978"/>
              <a:gd name="connsiteX6" fmla="*/ 2631350 w 4296238"/>
              <a:gd name="connsiteY6" fmla="*/ 421049 h 3754978"/>
              <a:gd name="connsiteX7" fmla="*/ 2995068 w 4296238"/>
              <a:gd name="connsiteY7" fmla="*/ 1424090 h 3754978"/>
              <a:gd name="connsiteX8" fmla="*/ 4154635 w 4296238"/>
              <a:gd name="connsiteY8" fmla="*/ 2256322 h 3754978"/>
              <a:gd name="connsiteX9" fmla="*/ 4020653 w 4296238"/>
              <a:gd name="connsiteY9" fmla="*/ 3754978 h 3754978"/>
              <a:gd name="connsiteX0" fmla="*/ 0 w 4296238"/>
              <a:gd name="connsiteY0" fmla="*/ 2411094 h 3754978"/>
              <a:gd name="connsiteX1" fmla="*/ 444708 w 4296238"/>
              <a:gd name="connsiteY1" fmla="*/ 2006281 h 3754978"/>
              <a:gd name="connsiteX2" fmla="*/ 1123708 w 4296238"/>
              <a:gd name="connsiteY2" fmla="*/ 729653 h 3754978"/>
              <a:gd name="connsiteX3" fmla="*/ 1887163 w 4296238"/>
              <a:gd name="connsiteY3" fmla="*/ 84282 h 3754978"/>
              <a:gd name="connsiteX4" fmla="*/ 2312517 w 4296238"/>
              <a:gd name="connsiteY4" fmla="*/ 34653 h 3754978"/>
              <a:gd name="connsiteX5" fmla="*/ 2631350 w 4296238"/>
              <a:gd name="connsiteY5" fmla="*/ 421049 h 3754978"/>
              <a:gd name="connsiteX6" fmla="*/ 2995068 w 4296238"/>
              <a:gd name="connsiteY6" fmla="*/ 1424090 h 3754978"/>
              <a:gd name="connsiteX7" fmla="*/ 4154635 w 4296238"/>
              <a:gd name="connsiteY7" fmla="*/ 2256322 h 3754978"/>
              <a:gd name="connsiteX8" fmla="*/ 4020653 w 4296238"/>
              <a:gd name="connsiteY8" fmla="*/ 3754978 h 3754978"/>
              <a:gd name="connsiteX0" fmla="*/ 0 w 4273029"/>
              <a:gd name="connsiteY0" fmla="*/ 2404325 h 3754978"/>
              <a:gd name="connsiteX1" fmla="*/ 421499 w 4273029"/>
              <a:gd name="connsiteY1" fmla="*/ 2006281 h 3754978"/>
              <a:gd name="connsiteX2" fmla="*/ 1100499 w 4273029"/>
              <a:gd name="connsiteY2" fmla="*/ 729653 h 3754978"/>
              <a:gd name="connsiteX3" fmla="*/ 1863954 w 4273029"/>
              <a:gd name="connsiteY3" fmla="*/ 84282 h 3754978"/>
              <a:gd name="connsiteX4" fmla="*/ 2289308 w 4273029"/>
              <a:gd name="connsiteY4" fmla="*/ 34653 h 3754978"/>
              <a:gd name="connsiteX5" fmla="*/ 2608141 w 4273029"/>
              <a:gd name="connsiteY5" fmla="*/ 421049 h 3754978"/>
              <a:gd name="connsiteX6" fmla="*/ 2971859 w 4273029"/>
              <a:gd name="connsiteY6" fmla="*/ 1424090 h 3754978"/>
              <a:gd name="connsiteX7" fmla="*/ 4131426 w 4273029"/>
              <a:gd name="connsiteY7" fmla="*/ 2256322 h 3754978"/>
              <a:gd name="connsiteX8" fmla="*/ 3997444 w 4273029"/>
              <a:gd name="connsiteY8" fmla="*/ 3754978 h 3754978"/>
              <a:gd name="connsiteX0" fmla="*/ 0 w 4273029"/>
              <a:gd name="connsiteY0" fmla="*/ 2404325 h 3754978"/>
              <a:gd name="connsiteX1" fmla="*/ 419468 w 4273029"/>
              <a:gd name="connsiteY1" fmla="*/ 2084786 h 3754978"/>
              <a:gd name="connsiteX2" fmla="*/ 1100499 w 4273029"/>
              <a:gd name="connsiteY2" fmla="*/ 729653 h 3754978"/>
              <a:gd name="connsiteX3" fmla="*/ 1863954 w 4273029"/>
              <a:gd name="connsiteY3" fmla="*/ 84282 h 3754978"/>
              <a:gd name="connsiteX4" fmla="*/ 2289308 w 4273029"/>
              <a:gd name="connsiteY4" fmla="*/ 34653 h 3754978"/>
              <a:gd name="connsiteX5" fmla="*/ 2608141 w 4273029"/>
              <a:gd name="connsiteY5" fmla="*/ 421049 h 3754978"/>
              <a:gd name="connsiteX6" fmla="*/ 2971859 w 4273029"/>
              <a:gd name="connsiteY6" fmla="*/ 1424090 h 3754978"/>
              <a:gd name="connsiteX7" fmla="*/ 4131426 w 4273029"/>
              <a:gd name="connsiteY7" fmla="*/ 2256322 h 3754978"/>
              <a:gd name="connsiteX8" fmla="*/ 3997444 w 4273029"/>
              <a:gd name="connsiteY8" fmla="*/ 3754978 h 3754978"/>
              <a:gd name="connsiteX0" fmla="*/ 0 w 4273029"/>
              <a:gd name="connsiteY0" fmla="*/ 2404325 h 3754978"/>
              <a:gd name="connsiteX1" fmla="*/ 437641 w 4273029"/>
              <a:gd name="connsiteY1" fmla="*/ 2000722 h 3754978"/>
              <a:gd name="connsiteX2" fmla="*/ 1100499 w 4273029"/>
              <a:gd name="connsiteY2" fmla="*/ 729653 h 3754978"/>
              <a:gd name="connsiteX3" fmla="*/ 1863954 w 4273029"/>
              <a:gd name="connsiteY3" fmla="*/ 84282 h 3754978"/>
              <a:gd name="connsiteX4" fmla="*/ 2289308 w 4273029"/>
              <a:gd name="connsiteY4" fmla="*/ 34653 h 3754978"/>
              <a:gd name="connsiteX5" fmla="*/ 2608141 w 4273029"/>
              <a:gd name="connsiteY5" fmla="*/ 421049 h 3754978"/>
              <a:gd name="connsiteX6" fmla="*/ 2971859 w 4273029"/>
              <a:gd name="connsiteY6" fmla="*/ 1424090 h 3754978"/>
              <a:gd name="connsiteX7" fmla="*/ 4131426 w 4273029"/>
              <a:gd name="connsiteY7" fmla="*/ 2256322 h 3754978"/>
              <a:gd name="connsiteX8" fmla="*/ 3997444 w 4273029"/>
              <a:gd name="connsiteY8" fmla="*/ 3754978 h 3754978"/>
              <a:gd name="connsiteX0" fmla="*/ 0 w 4273029"/>
              <a:gd name="connsiteY0" fmla="*/ 2404325 h 3754978"/>
              <a:gd name="connsiteX1" fmla="*/ 427813 w 4273029"/>
              <a:gd name="connsiteY1" fmla="*/ 1904710 h 3754978"/>
              <a:gd name="connsiteX2" fmla="*/ 1100499 w 4273029"/>
              <a:gd name="connsiteY2" fmla="*/ 729653 h 3754978"/>
              <a:gd name="connsiteX3" fmla="*/ 1863954 w 4273029"/>
              <a:gd name="connsiteY3" fmla="*/ 84282 h 3754978"/>
              <a:gd name="connsiteX4" fmla="*/ 2289308 w 4273029"/>
              <a:gd name="connsiteY4" fmla="*/ 34653 h 3754978"/>
              <a:gd name="connsiteX5" fmla="*/ 2608141 w 4273029"/>
              <a:gd name="connsiteY5" fmla="*/ 421049 h 3754978"/>
              <a:gd name="connsiteX6" fmla="*/ 2971859 w 4273029"/>
              <a:gd name="connsiteY6" fmla="*/ 1424090 h 3754978"/>
              <a:gd name="connsiteX7" fmla="*/ 4131426 w 4273029"/>
              <a:gd name="connsiteY7" fmla="*/ 2256322 h 3754978"/>
              <a:gd name="connsiteX8" fmla="*/ 3997444 w 4273029"/>
              <a:gd name="connsiteY8" fmla="*/ 3754978 h 3754978"/>
              <a:gd name="connsiteX0" fmla="*/ 0 w 4273029"/>
              <a:gd name="connsiteY0" fmla="*/ 2404325 h 3754978"/>
              <a:gd name="connsiteX1" fmla="*/ 1100499 w 4273029"/>
              <a:gd name="connsiteY1" fmla="*/ 729653 h 3754978"/>
              <a:gd name="connsiteX2" fmla="*/ 1863954 w 4273029"/>
              <a:gd name="connsiteY2" fmla="*/ 84282 h 3754978"/>
              <a:gd name="connsiteX3" fmla="*/ 2289308 w 4273029"/>
              <a:gd name="connsiteY3" fmla="*/ 34653 h 3754978"/>
              <a:gd name="connsiteX4" fmla="*/ 2608141 w 4273029"/>
              <a:gd name="connsiteY4" fmla="*/ 421049 h 3754978"/>
              <a:gd name="connsiteX5" fmla="*/ 2971859 w 4273029"/>
              <a:gd name="connsiteY5" fmla="*/ 1424090 h 3754978"/>
              <a:gd name="connsiteX6" fmla="*/ 4131426 w 4273029"/>
              <a:gd name="connsiteY6" fmla="*/ 2256322 h 3754978"/>
              <a:gd name="connsiteX7" fmla="*/ 3997444 w 4273029"/>
              <a:gd name="connsiteY7" fmla="*/ 3754978 h 3754978"/>
              <a:gd name="connsiteX0" fmla="*/ 0 w 4273029"/>
              <a:gd name="connsiteY0" fmla="*/ 2404325 h 3754978"/>
              <a:gd name="connsiteX1" fmla="*/ 464026 w 4273029"/>
              <a:gd name="connsiteY1" fmla="*/ 1974804 h 3754978"/>
              <a:gd name="connsiteX2" fmla="*/ 1100499 w 4273029"/>
              <a:gd name="connsiteY2" fmla="*/ 729653 h 3754978"/>
              <a:gd name="connsiteX3" fmla="*/ 1863954 w 4273029"/>
              <a:gd name="connsiteY3" fmla="*/ 84282 h 3754978"/>
              <a:gd name="connsiteX4" fmla="*/ 2289308 w 4273029"/>
              <a:gd name="connsiteY4" fmla="*/ 34653 h 3754978"/>
              <a:gd name="connsiteX5" fmla="*/ 2608141 w 4273029"/>
              <a:gd name="connsiteY5" fmla="*/ 421049 h 3754978"/>
              <a:gd name="connsiteX6" fmla="*/ 2971859 w 4273029"/>
              <a:gd name="connsiteY6" fmla="*/ 1424090 h 3754978"/>
              <a:gd name="connsiteX7" fmla="*/ 4131426 w 4273029"/>
              <a:gd name="connsiteY7" fmla="*/ 2256322 h 3754978"/>
              <a:gd name="connsiteX8" fmla="*/ 3997444 w 4273029"/>
              <a:gd name="connsiteY8" fmla="*/ 3754978 h 3754978"/>
              <a:gd name="connsiteX0" fmla="*/ 0 w 4273029"/>
              <a:gd name="connsiteY0" fmla="*/ 2404325 h 3754978"/>
              <a:gd name="connsiteX1" fmla="*/ 464026 w 4273029"/>
              <a:gd name="connsiteY1" fmla="*/ 1974804 h 3754978"/>
              <a:gd name="connsiteX2" fmla="*/ 1100499 w 4273029"/>
              <a:gd name="connsiteY2" fmla="*/ 729653 h 3754978"/>
              <a:gd name="connsiteX3" fmla="*/ 1863954 w 4273029"/>
              <a:gd name="connsiteY3" fmla="*/ 84282 h 3754978"/>
              <a:gd name="connsiteX4" fmla="*/ 2289308 w 4273029"/>
              <a:gd name="connsiteY4" fmla="*/ 34653 h 3754978"/>
              <a:gd name="connsiteX5" fmla="*/ 2608141 w 4273029"/>
              <a:gd name="connsiteY5" fmla="*/ 421049 h 3754978"/>
              <a:gd name="connsiteX6" fmla="*/ 2971859 w 4273029"/>
              <a:gd name="connsiteY6" fmla="*/ 1424090 h 3754978"/>
              <a:gd name="connsiteX7" fmla="*/ 4131426 w 4273029"/>
              <a:gd name="connsiteY7" fmla="*/ 2256322 h 3754978"/>
              <a:gd name="connsiteX8" fmla="*/ 3997444 w 4273029"/>
              <a:gd name="connsiteY8" fmla="*/ 3754978 h 3754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73029" h="3754978">
                <a:moveTo>
                  <a:pt x="0" y="2404325"/>
                </a:moveTo>
                <a:cubicBezTo>
                  <a:pt x="146487" y="2305536"/>
                  <a:pt x="280610" y="2253916"/>
                  <a:pt x="464026" y="1974804"/>
                </a:cubicBezTo>
                <a:cubicBezTo>
                  <a:pt x="647443" y="1695692"/>
                  <a:pt x="862175" y="1002331"/>
                  <a:pt x="1100499" y="729653"/>
                </a:cubicBezTo>
                <a:cubicBezTo>
                  <a:pt x="1338823" y="456975"/>
                  <a:pt x="1667893" y="172311"/>
                  <a:pt x="1863954" y="84282"/>
                </a:cubicBezTo>
                <a:cubicBezTo>
                  <a:pt x="2060015" y="-3747"/>
                  <a:pt x="2170978" y="-27104"/>
                  <a:pt x="2289308" y="34653"/>
                </a:cubicBezTo>
                <a:cubicBezTo>
                  <a:pt x="2407638" y="96410"/>
                  <a:pt x="2487352" y="213012"/>
                  <a:pt x="2608141" y="421049"/>
                </a:cubicBezTo>
                <a:cubicBezTo>
                  <a:pt x="2728930" y="629086"/>
                  <a:pt x="2691177" y="1160798"/>
                  <a:pt x="2971859" y="1424090"/>
                </a:cubicBezTo>
                <a:cubicBezTo>
                  <a:pt x="3252541" y="1687383"/>
                  <a:pt x="3911155" y="1961277"/>
                  <a:pt x="4131426" y="2256322"/>
                </a:cubicBezTo>
                <a:cubicBezTo>
                  <a:pt x="4568037" y="2833879"/>
                  <a:pt x="3841033" y="3384945"/>
                  <a:pt x="3997444" y="3754978"/>
                </a:cubicBezTo>
              </a:path>
            </a:pathLst>
          </a:custGeom>
          <a:ln w="952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6291" name="Freeform: Shape 136290">
            <a:extLst>
              <a:ext uri="{FF2B5EF4-FFF2-40B4-BE49-F238E27FC236}">
                <a16:creationId xmlns:a16="http://schemas.microsoft.com/office/drawing/2014/main" id="{532575E4-2B50-72F9-2929-4458F50E63D0}"/>
              </a:ext>
            </a:extLst>
          </p:cNvPr>
          <p:cNvSpPr/>
          <p:nvPr/>
        </p:nvSpPr>
        <p:spPr>
          <a:xfrm rot="9042959">
            <a:off x="3102211" y="968397"/>
            <a:ext cx="1484156" cy="1182875"/>
          </a:xfrm>
          <a:custGeom>
            <a:avLst/>
            <a:gdLst>
              <a:gd name="connsiteX0" fmla="*/ 600075 w 600075"/>
              <a:gd name="connsiteY0" fmla="*/ 0 h 59532"/>
              <a:gd name="connsiteX1" fmla="*/ 431006 w 600075"/>
              <a:gd name="connsiteY1" fmla="*/ 59532 h 59532"/>
              <a:gd name="connsiteX2" fmla="*/ 223837 w 600075"/>
              <a:gd name="connsiteY2" fmla="*/ 52388 h 59532"/>
              <a:gd name="connsiteX3" fmla="*/ 0 w 600075"/>
              <a:gd name="connsiteY3" fmla="*/ 9525 h 59532"/>
              <a:gd name="connsiteX0" fmla="*/ 600075 w 600075"/>
              <a:gd name="connsiteY0" fmla="*/ 0 h 63422"/>
              <a:gd name="connsiteX1" fmla="*/ 431006 w 600075"/>
              <a:gd name="connsiteY1" fmla="*/ 59532 h 63422"/>
              <a:gd name="connsiteX2" fmla="*/ 223837 w 600075"/>
              <a:gd name="connsiteY2" fmla="*/ 52388 h 63422"/>
              <a:gd name="connsiteX3" fmla="*/ 0 w 600075"/>
              <a:gd name="connsiteY3" fmla="*/ 9525 h 63422"/>
              <a:gd name="connsiteX0" fmla="*/ 600075 w 600075"/>
              <a:gd name="connsiteY0" fmla="*/ 0 h 63422"/>
              <a:gd name="connsiteX1" fmla="*/ 431006 w 600075"/>
              <a:gd name="connsiteY1" fmla="*/ 59532 h 63422"/>
              <a:gd name="connsiteX2" fmla="*/ 223837 w 600075"/>
              <a:gd name="connsiteY2" fmla="*/ 52388 h 63422"/>
              <a:gd name="connsiteX3" fmla="*/ 0 w 600075"/>
              <a:gd name="connsiteY3" fmla="*/ 9525 h 63422"/>
              <a:gd name="connsiteX0" fmla="*/ 595312 w 595312"/>
              <a:gd name="connsiteY0" fmla="*/ 0 h 55751"/>
              <a:gd name="connsiteX1" fmla="*/ 431006 w 595312"/>
              <a:gd name="connsiteY1" fmla="*/ 52388 h 55751"/>
              <a:gd name="connsiteX2" fmla="*/ 223837 w 595312"/>
              <a:gd name="connsiteY2" fmla="*/ 45244 h 55751"/>
              <a:gd name="connsiteX3" fmla="*/ 0 w 595312"/>
              <a:gd name="connsiteY3" fmla="*/ 2381 h 55751"/>
              <a:gd name="connsiteX0" fmla="*/ 604837 w 604837"/>
              <a:gd name="connsiteY0" fmla="*/ 2381 h 53018"/>
              <a:gd name="connsiteX1" fmla="*/ 431006 w 604837"/>
              <a:gd name="connsiteY1" fmla="*/ 50007 h 53018"/>
              <a:gd name="connsiteX2" fmla="*/ 223837 w 604837"/>
              <a:gd name="connsiteY2" fmla="*/ 42863 h 53018"/>
              <a:gd name="connsiteX3" fmla="*/ 0 w 604837"/>
              <a:gd name="connsiteY3" fmla="*/ 0 h 53018"/>
              <a:gd name="connsiteX0" fmla="*/ 604837 w 604837"/>
              <a:gd name="connsiteY0" fmla="*/ 2381 h 53018"/>
              <a:gd name="connsiteX1" fmla="*/ 431006 w 604837"/>
              <a:gd name="connsiteY1" fmla="*/ 50007 h 53018"/>
              <a:gd name="connsiteX2" fmla="*/ 223837 w 604837"/>
              <a:gd name="connsiteY2" fmla="*/ 42863 h 53018"/>
              <a:gd name="connsiteX3" fmla="*/ 0 w 604837"/>
              <a:gd name="connsiteY3" fmla="*/ 0 h 53018"/>
              <a:gd name="connsiteX0" fmla="*/ 1075552 w 1075552"/>
              <a:gd name="connsiteY0" fmla="*/ 145025 h 152167"/>
              <a:gd name="connsiteX1" fmla="*/ 431006 w 1075552"/>
              <a:gd name="connsiteY1" fmla="*/ 50007 h 152167"/>
              <a:gd name="connsiteX2" fmla="*/ 223837 w 1075552"/>
              <a:gd name="connsiteY2" fmla="*/ 42863 h 152167"/>
              <a:gd name="connsiteX3" fmla="*/ 0 w 1075552"/>
              <a:gd name="connsiteY3" fmla="*/ 0 h 152167"/>
              <a:gd name="connsiteX0" fmla="*/ 1075552 w 1075552"/>
              <a:gd name="connsiteY0" fmla="*/ 187576 h 191918"/>
              <a:gd name="connsiteX1" fmla="*/ 667374 w 1075552"/>
              <a:gd name="connsiteY1" fmla="*/ 1809 h 191918"/>
              <a:gd name="connsiteX2" fmla="*/ 223837 w 1075552"/>
              <a:gd name="connsiteY2" fmla="*/ 85414 h 191918"/>
              <a:gd name="connsiteX3" fmla="*/ 0 w 1075552"/>
              <a:gd name="connsiteY3" fmla="*/ 42551 h 191918"/>
              <a:gd name="connsiteX0" fmla="*/ 1239705 w 1239705"/>
              <a:gd name="connsiteY0" fmla="*/ 262045 h 266387"/>
              <a:gd name="connsiteX1" fmla="*/ 831527 w 1239705"/>
              <a:gd name="connsiteY1" fmla="*/ 76278 h 266387"/>
              <a:gd name="connsiteX2" fmla="*/ 387990 w 1239705"/>
              <a:gd name="connsiteY2" fmla="*/ 159883 h 266387"/>
              <a:gd name="connsiteX3" fmla="*/ 0 w 1239705"/>
              <a:gd name="connsiteY3" fmla="*/ 0 h 266387"/>
              <a:gd name="connsiteX0" fmla="*/ 1239705 w 1239705"/>
              <a:gd name="connsiteY0" fmla="*/ 262045 h 266387"/>
              <a:gd name="connsiteX1" fmla="*/ 831527 w 1239705"/>
              <a:gd name="connsiteY1" fmla="*/ 76278 h 266387"/>
              <a:gd name="connsiteX2" fmla="*/ 387990 w 1239705"/>
              <a:gd name="connsiteY2" fmla="*/ 159883 h 266387"/>
              <a:gd name="connsiteX3" fmla="*/ 113081 w 1239705"/>
              <a:gd name="connsiteY3" fmla="*/ 116293 h 266387"/>
              <a:gd name="connsiteX4" fmla="*/ 0 w 1239705"/>
              <a:gd name="connsiteY4" fmla="*/ 0 h 266387"/>
              <a:gd name="connsiteX0" fmla="*/ 1245623 w 1245623"/>
              <a:gd name="connsiteY0" fmla="*/ 308485 h 312827"/>
              <a:gd name="connsiteX1" fmla="*/ 837445 w 1245623"/>
              <a:gd name="connsiteY1" fmla="*/ 122718 h 312827"/>
              <a:gd name="connsiteX2" fmla="*/ 393908 w 1245623"/>
              <a:gd name="connsiteY2" fmla="*/ 206323 h 312827"/>
              <a:gd name="connsiteX3" fmla="*/ 118999 w 1245623"/>
              <a:gd name="connsiteY3" fmla="*/ 162733 h 312827"/>
              <a:gd name="connsiteX4" fmla="*/ 0 w 1245623"/>
              <a:gd name="connsiteY4" fmla="*/ 1 h 312827"/>
              <a:gd name="connsiteX0" fmla="*/ 1247739 w 1247739"/>
              <a:gd name="connsiteY0" fmla="*/ 308484 h 312826"/>
              <a:gd name="connsiteX1" fmla="*/ 839561 w 1247739"/>
              <a:gd name="connsiteY1" fmla="*/ 122717 h 312826"/>
              <a:gd name="connsiteX2" fmla="*/ 396024 w 1247739"/>
              <a:gd name="connsiteY2" fmla="*/ 206322 h 312826"/>
              <a:gd name="connsiteX3" fmla="*/ 121115 w 1247739"/>
              <a:gd name="connsiteY3" fmla="*/ 162732 h 312826"/>
              <a:gd name="connsiteX4" fmla="*/ 2116 w 1247739"/>
              <a:gd name="connsiteY4" fmla="*/ 0 h 312826"/>
              <a:gd name="connsiteX0" fmla="*/ 1247739 w 1247739"/>
              <a:gd name="connsiteY0" fmla="*/ 308484 h 308484"/>
              <a:gd name="connsiteX1" fmla="*/ 839561 w 1247739"/>
              <a:gd name="connsiteY1" fmla="*/ 122717 h 308484"/>
              <a:gd name="connsiteX2" fmla="*/ 396024 w 1247739"/>
              <a:gd name="connsiteY2" fmla="*/ 206322 h 308484"/>
              <a:gd name="connsiteX3" fmla="*/ 121115 w 1247739"/>
              <a:gd name="connsiteY3" fmla="*/ 162732 h 308484"/>
              <a:gd name="connsiteX4" fmla="*/ 2116 w 1247739"/>
              <a:gd name="connsiteY4" fmla="*/ 0 h 308484"/>
              <a:gd name="connsiteX0" fmla="*/ 1396204 w 1396204"/>
              <a:gd name="connsiteY0" fmla="*/ 377948 h 377948"/>
              <a:gd name="connsiteX1" fmla="*/ 839561 w 1396204"/>
              <a:gd name="connsiteY1" fmla="*/ 122717 h 377948"/>
              <a:gd name="connsiteX2" fmla="*/ 396024 w 1396204"/>
              <a:gd name="connsiteY2" fmla="*/ 206322 h 377948"/>
              <a:gd name="connsiteX3" fmla="*/ 121115 w 1396204"/>
              <a:gd name="connsiteY3" fmla="*/ 162732 h 377948"/>
              <a:gd name="connsiteX4" fmla="*/ 2116 w 1396204"/>
              <a:gd name="connsiteY4" fmla="*/ 0 h 377948"/>
              <a:gd name="connsiteX0" fmla="*/ 1396204 w 1396204"/>
              <a:gd name="connsiteY0" fmla="*/ 377948 h 377948"/>
              <a:gd name="connsiteX1" fmla="*/ 1001915 w 1396204"/>
              <a:gd name="connsiteY1" fmla="*/ 131183 h 377948"/>
              <a:gd name="connsiteX2" fmla="*/ 396024 w 1396204"/>
              <a:gd name="connsiteY2" fmla="*/ 206322 h 377948"/>
              <a:gd name="connsiteX3" fmla="*/ 121115 w 1396204"/>
              <a:gd name="connsiteY3" fmla="*/ 162732 h 377948"/>
              <a:gd name="connsiteX4" fmla="*/ 2116 w 1396204"/>
              <a:gd name="connsiteY4" fmla="*/ 0 h 377948"/>
              <a:gd name="connsiteX0" fmla="*/ 1396204 w 1396204"/>
              <a:gd name="connsiteY0" fmla="*/ 377948 h 377948"/>
              <a:gd name="connsiteX1" fmla="*/ 1001915 w 1396204"/>
              <a:gd name="connsiteY1" fmla="*/ 131183 h 377948"/>
              <a:gd name="connsiteX2" fmla="*/ 444344 w 1396204"/>
              <a:gd name="connsiteY2" fmla="*/ 245494 h 377948"/>
              <a:gd name="connsiteX3" fmla="*/ 121115 w 1396204"/>
              <a:gd name="connsiteY3" fmla="*/ 162732 h 377948"/>
              <a:gd name="connsiteX4" fmla="*/ 2116 w 1396204"/>
              <a:gd name="connsiteY4" fmla="*/ 0 h 377948"/>
              <a:gd name="connsiteX0" fmla="*/ 1396204 w 1396204"/>
              <a:gd name="connsiteY0" fmla="*/ 377948 h 377948"/>
              <a:gd name="connsiteX1" fmla="*/ 1001915 w 1396204"/>
              <a:gd name="connsiteY1" fmla="*/ 131183 h 377948"/>
              <a:gd name="connsiteX2" fmla="*/ 543978 w 1396204"/>
              <a:gd name="connsiteY2" fmla="*/ 234004 h 377948"/>
              <a:gd name="connsiteX3" fmla="*/ 121115 w 1396204"/>
              <a:gd name="connsiteY3" fmla="*/ 162732 h 377948"/>
              <a:gd name="connsiteX4" fmla="*/ 2116 w 1396204"/>
              <a:gd name="connsiteY4" fmla="*/ 0 h 377948"/>
              <a:gd name="connsiteX0" fmla="*/ 1394876 w 1394876"/>
              <a:gd name="connsiteY0" fmla="*/ 377948 h 377948"/>
              <a:gd name="connsiteX1" fmla="*/ 1000587 w 1394876"/>
              <a:gd name="connsiteY1" fmla="*/ 131183 h 377948"/>
              <a:gd name="connsiteX2" fmla="*/ 542650 w 1394876"/>
              <a:gd name="connsiteY2" fmla="*/ 234004 h 377948"/>
              <a:gd name="connsiteX3" fmla="*/ 259444 w 1394876"/>
              <a:gd name="connsiteY3" fmla="*/ 219750 h 377948"/>
              <a:gd name="connsiteX4" fmla="*/ 788 w 1394876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542621 w 1394847"/>
              <a:gd name="connsiteY2" fmla="*/ 234004 h 377948"/>
              <a:gd name="connsiteX3" fmla="*/ 267955 w 1394847"/>
              <a:gd name="connsiteY3" fmla="*/ 248993 h 377948"/>
              <a:gd name="connsiteX4" fmla="*/ 759 w 1394847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542088 w 1394847"/>
              <a:gd name="connsiteY2" fmla="*/ 267593 h 377948"/>
              <a:gd name="connsiteX3" fmla="*/ 267955 w 1394847"/>
              <a:gd name="connsiteY3" fmla="*/ 248993 h 377948"/>
              <a:gd name="connsiteX4" fmla="*/ 759 w 1394847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575788 w 1394847"/>
              <a:gd name="connsiteY2" fmla="*/ 192034 h 377948"/>
              <a:gd name="connsiteX3" fmla="*/ 267955 w 1394847"/>
              <a:gd name="connsiteY3" fmla="*/ 248993 h 377948"/>
              <a:gd name="connsiteX4" fmla="*/ 759 w 1394847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575788 w 1394847"/>
              <a:gd name="connsiteY2" fmla="*/ 192034 h 377948"/>
              <a:gd name="connsiteX3" fmla="*/ 267955 w 1394847"/>
              <a:gd name="connsiteY3" fmla="*/ 248993 h 377948"/>
              <a:gd name="connsiteX4" fmla="*/ 759 w 1394847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575788 w 1394847"/>
              <a:gd name="connsiteY2" fmla="*/ 192034 h 377948"/>
              <a:gd name="connsiteX3" fmla="*/ 267955 w 1394847"/>
              <a:gd name="connsiteY3" fmla="*/ 248993 h 377948"/>
              <a:gd name="connsiteX4" fmla="*/ 759 w 1394847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267955 w 1394847"/>
              <a:gd name="connsiteY2" fmla="*/ 248993 h 377948"/>
              <a:gd name="connsiteX3" fmla="*/ 759 w 1394847"/>
              <a:gd name="connsiteY3" fmla="*/ 0 h 377948"/>
              <a:gd name="connsiteX0" fmla="*/ 1394630 w 1394630"/>
              <a:gd name="connsiteY0" fmla="*/ 377948 h 377948"/>
              <a:gd name="connsiteX1" fmla="*/ 1000341 w 1394630"/>
              <a:gd name="connsiteY1" fmla="*/ 131183 h 377948"/>
              <a:gd name="connsiteX2" fmla="*/ 359690 w 1394630"/>
              <a:gd name="connsiteY2" fmla="*/ 252775 h 377948"/>
              <a:gd name="connsiteX3" fmla="*/ 542 w 1394630"/>
              <a:gd name="connsiteY3" fmla="*/ 0 h 377948"/>
              <a:gd name="connsiteX0" fmla="*/ 1394088 w 1394088"/>
              <a:gd name="connsiteY0" fmla="*/ 377948 h 377948"/>
              <a:gd name="connsiteX1" fmla="*/ 999799 w 1394088"/>
              <a:gd name="connsiteY1" fmla="*/ 131183 h 377948"/>
              <a:gd name="connsiteX2" fmla="*/ 359148 w 1394088"/>
              <a:gd name="connsiteY2" fmla="*/ 252775 h 377948"/>
              <a:gd name="connsiteX3" fmla="*/ 103741 w 1394088"/>
              <a:gd name="connsiteY3" fmla="*/ 137434 h 377948"/>
              <a:gd name="connsiteX4" fmla="*/ 0 w 1394088"/>
              <a:gd name="connsiteY4" fmla="*/ 0 h 377948"/>
              <a:gd name="connsiteX0" fmla="*/ 1394088 w 1394088"/>
              <a:gd name="connsiteY0" fmla="*/ 377948 h 377948"/>
              <a:gd name="connsiteX1" fmla="*/ 999799 w 1394088"/>
              <a:gd name="connsiteY1" fmla="*/ 131183 h 377948"/>
              <a:gd name="connsiteX2" fmla="*/ 359148 w 1394088"/>
              <a:gd name="connsiteY2" fmla="*/ 252775 h 377948"/>
              <a:gd name="connsiteX3" fmla="*/ 96407 w 1394088"/>
              <a:gd name="connsiteY3" fmla="*/ 155440 h 377948"/>
              <a:gd name="connsiteX4" fmla="*/ 0 w 1394088"/>
              <a:gd name="connsiteY4" fmla="*/ 0 h 377948"/>
              <a:gd name="connsiteX0" fmla="*/ 1494749 w 1494749"/>
              <a:gd name="connsiteY0" fmla="*/ 497231 h 497231"/>
              <a:gd name="connsiteX1" fmla="*/ 999799 w 1494749"/>
              <a:gd name="connsiteY1" fmla="*/ 131183 h 497231"/>
              <a:gd name="connsiteX2" fmla="*/ 359148 w 1494749"/>
              <a:gd name="connsiteY2" fmla="*/ 252775 h 497231"/>
              <a:gd name="connsiteX3" fmla="*/ 96407 w 1494749"/>
              <a:gd name="connsiteY3" fmla="*/ 155440 h 497231"/>
              <a:gd name="connsiteX4" fmla="*/ 0 w 1494749"/>
              <a:gd name="connsiteY4" fmla="*/ 0 h 497231"/>
              <a:gd name="connsiteX0" fmla="*/ 1494749 w 1494749"/>
              <a:gd name="connsiteY0" fmla="*/ 497231 h 497231"/>
              <a:gd name="connsiteX1" fmla="*/ 1008261 w 1494749"/>
              <a:gd name="connsiteY1" fmla="*/ 158848 h 497231"/>
              <a:gd name="connsiteX2" fmla="*/ 359148 w 1494749"/>
              <a:gd name="connsiteY2" fmla="*/ 252775 h 497231"/>
              <a:gd name="connsiteX3" fmla="*/ 96407 w 1494749"/>
              <a:gd name="connsiteY3" fmla="*/ 155440 h 497231"/>
              <a:gd name="connsiteX4" fmla="*/ 0 w 1494749"/>
              <a:gd name="connsiteY4" fmla="*/ 0 h 497231"/>
              <a:gd name="connsiteX0" fmla="*/ 2562464 w 2562464"/>
              <a:gd name="connsiteY0" fmla="*/ 874999 h 874999"/>
              <a:gd name="connsiteX1" fmla="*/ 2075976 w 2562464"/>
              <a:gd name="connsiteY1" fmla="*/ 536616 h 874999"/>
              <a:gd name="connsiteX2" fmla="*/ 1426863 w 2562464"/>
              <a:gd name="connsiteY2" fmla="*/ 630543 h 874999"/>
              <a:gd name="connsiteX3" fmla="*/ 1164122 w 2562464"/>
              <a:gd name="connsiteY3" fmla="*/ 533208 h 874999"/>
              <a:gd name="connsiteX4" fmla="*/ 0 w 2562464"/>
              <a:gd name="connsiteY4" fmla="*/ 0 h 874999"/>
              <a:gd name="connsiteX0" fmla="*/ 2562464 w 2562464"/>
              <a:gd name="connsiteY0" fmla="*/ 874999 h 874999"/>
              <a:gd name="connsiteX1" fmla="*/ 2075976 w 2562464"/>
              <a:gd name="connsiteY1" fmla="*/ 536616 h 874999"/>
              <a:gd name="connsiteX2" fmla="*/ 1441934 w 2562464"/>
              <a:gd name="connsiteY2" fmla="*/ 418727 h 874999"/>
              <a:gd name="connsiteX3" fmla="*/ 1164122 w 2562464"/>
              <a:gd name="connsiteY3" fmla="*/ 533208 h 874999"/>
              <a:gd name="connsiteX4" fmla="*/ 0 w 2562464"/>
              <a:gd name="connsiteY4" fmla="*/ 0 h 874999"/>
              <a:gd name="connsiteX0" fmla="*/ 2562464 w 2562464"/>
              <a:gd name="connsiteY0" fmla="*/ 874999 h 874999"/>
              <a:gd name="connsiteX1" fmla="*/ 2075976 w 2562464"/>
              <a:gd name="connsiteY1" fmla="*/ 536616 h 874999"/>
              <a:gd name="connsiteX2" fmla="*/ 1441934 w 2562464"/>
              <a:gd name="connsiteY2" fmla="*/ 418727 h 874999"/>
              <a:gd name="connsiteX3" fmla="*/ 0 w 2562464"/>
              <a:gd name="connsiteY3" fmla="*/ 0 h 874999"/>
              <a:gd name="connsiteX0" fmla="*/ 2562464 w 2562464"/>
              <a:gd name="connsiteY0" fmla="*/ 874999 h 874999"/>
              <a:gd name="connsiteX1" fmla="*/ 2075976 w 2562464"/>
              <a:gd name="connsiteY1" fmla="*/ 536616 h 874999"/>
              <a:gd name="connsiteX2" fmla="*/ 1382152 w 2562464"/>
              <a:gd name="connsiteY2" fmla="*/ 316530 h 874999"/>
              <a:gd name="connsiteX3" fmla="*/ 0 w 2562464"/>
              <a:gd name="connsiteY3" fmla="*/ 0 h 874999"/>
              <a:gd name="connsiteX0" fmla="*/ 2559855 w 2559855"/>
              <a:gd name="connsiteY0" fmla="*/ 1094918 h 1094918"/>
              <a:gd name="connsiteX1" fmla="*/ 2073367 w 2559855"/>
              <a:gd name="connsiteY1" fmla="*/ 756535 h 1094918"/>
              <a:gd name="connsiteX2" fmla="*/ 1379543 w 2559855"/>
              <a:gd name="connsiteY2" fmla="*/ 536449 h 1094918"/>
              <a:gd name="connsiteX3" fmla="*/ 0 w 2559855"/>
              <a:gd name="connsiteY3" fmla="*/ 0 h 1094918"/>
              <a:gd name="connsiteX0" fmla="*/ 2559855 w 2559855"/>
              <a:gd name="connsiteY0" fmla="*/ 1094918 h 1094918"/>
              <a:gd name="connsiteX1" fmla="*/ 2073367 w 2559855"/>
              <a:gd name="connsiteY1" fmla="*/ 756535 h 1094918"/>
              <a:gd name="connsiteX2" fmla="*/ 1379543 w 2559855"/>
              <a:gd name="connsiteY2" fmla="*/ 536449 h 1094918"/>
              <a:gd name="connsiteX3" fmla="*/ 0 w 2559855"/>
              <a:gd name="connsiteY3" fmla="*/ 0 h 1094918"/>
              <a:gd name="connsiteX0" fmla="*/ 2559855 w 2559855"/>
              <a:gd name="connsiteY0" fmla="*/ 1094918 h 1094918"/>
              <a:gd name="connsiteX1" fmla="*/ 2073367 w 2559855"/>
              <a:gd name="connsiteY1" fmla="*/ 756535 h 1094918"/>
              <a:gd name="connsiteX2" fmla="*/ 1039852 w 2559855"/>
              <a:gd name="connsiteY2" fmla="*/ 448510 h 1094918"/>
              <a:gd name="connsiteX3" fmla="*/ 0 w 2559855"/>
              <a:gd name="connsiteY3" fmla="*/ 0 h 1094918"/>
              <a:gd name="connsiteX0" fmla="*/ 2329258 w 2329258"/>
              <a:gd name="connsiteY0" fmla="*/ 894299 h 894299"/>
              <a:gd name="connsiteX1" fmla="*/ 1842770 w 2329258"/>
              <a:gd name="connsiteY1" fmla="*/ 555916 h 894299"/>
              <a:gd name="connsiteX2" fmla="*/ 809255 w 2329258"/>
              <a:gd name="connsiteY2" fmla="*/ 247891 h 894299"/>
              <a:gd name="connsiteX3" fmla="*/ 0 w 2329258"/>
              <a:gd name="connsiteY3" fmla="*/ 0 h 894299"/>
              <a:gd name="connsiteX0" fmla="*/ 2329258 w 2329258"/>
              <a:gd name="connsiteY0" fmla="*/ 1049744 h 1049744"/>
              <a:gd name="connsiteX1" fmla="*/ 1842770 w 2329258"/>
              <a:gd name="connsiteY1" fmla="*/ 711361 h 1049744"/>
              <a:gd name="connsiteX2" fmla="*/ 714389 w 2329258"/>
              <a:gd name="connsiteY2" fmla="*/ 12383 h 1049744"/>
              <a:gd name="connsiteX3" fmla="*/ 0 w 2329258"/>
              <a:gd name="connsiteY3" fmla="*/ 155445 h 1049744"/>
              <a:gd name="connsiteX0" fmla="*/ 2329258 w 2329258"/>
              <a:gd name="connsiteY0" fmla="*/ 1049744 h 1049744"/>
              <a:gd name="connsiteX1" fmla="*/ 1875795 w 2329258"/>
              <a:gd name="connsiteY1" fmla="*/ 703289 h 1049744"/>
              <a:gd name="connsiteX2" fmla="*/ 714389 w 2329258"/>
              <a:gd name="connsiteY2" fmla="*/ 12383 h 1049744"/>
              <a:gd name="connsiteX3" fmla="*/ 0 w 2329258"/>
              <a:gd name="connsiteY3" fmla="*/ 155445 h 1049744"/>
              <a:gd name="connsiteX0" fmla="*/ 2329258 w 2329258"/>
              <a:gd name="connsiteY0" fmla="*/ 1049744 h 1049744"/>
              <a:gd name="connsiteX1" fmla="*/ 1875795 w 2329258"/>
              <a:gd name="connsiteY1" fmla="*/ 703289 h 1049744"/>
              <a:gd name="connsiteX2" fmla="*/ 1222897 w 2329258"/>
              <a:gd name="connsiteY2" fmla="*/ 517182 h 1049744"/>
              <a:gd name="connsiteX3" fmla="*/ 714389 w 2329258"/>
              <a:gd name="connsiteY3" fmla="*/ 12383 h 1049744"/>
              <a:gd name="connsiteX4" fmla="*/ 0 w 2329258"/>
              <a:gd name="connsiteY4" fmla="*/ 155445 h 1049744"/>
              <a:gd name="connsiteX0" fmla="*/ 2333039 w 2333039"/>
              <a:gd name="connsiteY0" fmla="*/ 1496179 h 1496179"/>
              <a:gd name="connsiteX1" fmla="*/ 1879576 w 2333039"/>
              <a:gd name="connsiteY1" fmla="*/ 1149724 h 1496179"/>
              <a:gd name="connsiteX2" fmla="*/ 1226678 w 2333039"/>
              <a:gd name="connsiteY2" fmla="*/ 963617 h 1496179"/>
              <a:gd name="connsiteX3" fmla="*/ 718170 w 2333039"/>
              <a:gd name="connsiteY3" fmla="*/ 458818 h 1496179"/>
              <a:gd name="connsiteX4" fmla="*/ 0 w 2333039"/>
              <a:gd name="connsiteY4" fmla="*/ 0 h 1496179"/>
              <a:gd name="connsiteX0" fmla="*/ 2333039 w 2333039"/>
              <a:gd name="connsiteY0" fmla="*/ 1496179 h 1496179"/>
              <a:gd name="connsiteX1" fmla="*/ 1879576 w 2333039"/>
              <a:gd name="connsiteY1" fmla="*/ 1149724 h 1496179"/>
              <a:gd name="connsiteX2" fmla="*/ 1226678 w 2333039"/>
              <a:gd name="connsiteY2" fmla="*/ 963617 h 1496179"/>
              <a:gd name="connsiteX3" fmla="*/ 792397 w 2333039"/>
              <a:gd name="connsiteY3" fmla="*/ 485984 h 1496179"/>
              <a:gd name="connsiteX4" fmla="*/ 0 w 2333039"/>
              <a:gd name="connsiteY4" fmla="*/ 0 h 1496179"/>
              <a:gd name="connsiteX0" fmla="*/ 2285307 w 2285307"/>
              <a:gd name="connsiteY0" fmla="*/ 1655094 h 1655094"/>
              <a:gd name="connsiteX1" fmla="*/ 1831844 w 2285307"/>
              <a:gd name="connsiteY1" fmla="*/ 1308639 h 1655094"/>
              <a:gd name="connsiteX2" fmla="*/ 1178946 w 2285307"/>
              <a:gd name="connsiteY2" fmla="*/ 1122532 h 1655094"/>
              <a:gd name="connsiteX3" fmla="*/ 744665 w 2285307"/>
              <a:gd name="connsiteY3" fmla="*/ 644899 h 1655094"/>
              <a:gd name="connsiteX4" fmla="*/ 0 w 2285307"/>
              <a:gd name="connsiteY4" fmla="*/ -1 h 1655094"/>
              <a:gd name="connsiteX0" fmla="*/ 2285307 w 2285307"/>
              <a:gd name="connsiteY0" fmla="*/ 1655095 h 1655095"/>
              <a:gd name="connsiteX1" fmla="*/ 1831844 w 2285307"/>
              <a:gd name="connsiteY1" fmla="*/ 1308640 h 1655095"/>
              <a:gd name="connsiteX2" fmla="*/ 1178946 w 2285307"/>
              <a:gd name="connsiteY2" fmla="*/ 1122533 h 1655095"/>
              <a:gd name="connsiteX3" fmla="*/ 744665 w 2285307"/>
              <a:gd name="connsiteY3" fmla="*/ 644900 h 1655095"/>
              <a:gd name="connsiteX4" fmla="*/ 0 w 2285307"/>
              <a:gd name="connsiteY4" fmla="*/ 0 h 1655095"/>
              <a:gd name="connsiteX0" fmla="*/ 2285307 w 2285307"/>
              <a:gd name="connsiteY0" fmla="*/ 1655095 h 1655095"/>
              <a:gd name="connsiteX1" fmla="*/ 1831844 w 2285307"/>
              <a:gd name="connsiteY1" fmla="*/ 1308640 h 1655095"/>
              <a:gd name="connsiteX2" fmla="*/ 1178946 w 2285307"/>
              <a:gd name="connsiteY2" fmla="*/ 1122533 h 1655095"/>
              <a:gd name="connsiteX3" fmla="*/ 500186 w 2285307"/>
              <a:gd name="connsiteY3" fmla="*/ 713857 h 1655095"/>
              <a:gd name="connsiteX4" fmla="*/ 0 w 2285307"/>
              <a:gd name="connsiteY4" fmla="*/ 0 h 1655095"/>
              <a:gd name="connsiteX0" fmla="*/ 2285307 w 2285307"/>
              <a:gd name="connsiteY0" fmla="*/ 1655095 h 1655095"/>
              <a:gd name="connsiteX1" fmla="*/ 1831844 w 2285307"/>
              <a:gd name="connsiteY1" fmla="*/ 1308640 h 1655095"/>
              <a:gd name="connsiteX2" fmla="*/ 1178946 w 2285307"/>
              <a:gd name="connsiteY2" fmla="*/ 1122533 h 1655095"/>
              <a:gd name="connsiteX3" fmla="*/ 500186 w 2285307"/>
              <a:gd name="connsiteY3" fmla="*/ 713857 h 1655095"/>
              <a:gd name="connsiteX4" fmla="*/ 0 w 2285307"/>
              <a:gd name="connsiteY4" fmla="*/ 0 h 1655095"/>
              <a:gd name="connsiteX0" fmla="*/ 2285307 w 2285307"/>
              <a:gd name="connsiteY0" fmla="*/ 1655095 h 1655095"/>
              <a:gd name="connsiteX1" fmla="*/ 1831844 w 2285307"/>
              <a:gd name="connsiteY1" fmla="*/ 1308640 h 1655095"/>
              <a:gd name="connsiteX2" fmla="*/ 1178946 w 2285307"/>
              <a:gd name="connsiteY2" fmla="*/ 1122533 h 1655095"/>
              <a:gd name="connsiteX3" fmla="*/ 0 w 2285307"/>
              <a:gd name="connsiteY3" fmla="*/ 0 h 1655095"/>
              <a:gd name="connsiteX0" fmla="*/ 2285307 w 2285307"/>
              <a:gd name="connsiteY0" fmla="*/ 1655095 h 1655095"/>
              <a:gd name="connsiteX1" fmla="*/ 1831844 w 2285307"/>
              <a:gd name="connsiteY1" fmla="*/ 1308640 h 1655095"/>
              <a:gd name="connsiteX2" fmla="*/ 1178946 w 2285307"/>
              <a:gd name="connsiteY2" fmla="*/ 1122533 h 1655095"/>
              <a:gd name="connsiteX3" fmla="*/ 414913 w 2285307"/>
              <a:gd name="connsiteY3" fmla="*/ 722750 h 1655095"/>
              <a:gd name="connsiteX4" fmla="*/ 0 w 2285307"/>
              <a:gd name="connsiteY4" fmla="*/ 0 h 1655095"/>
              <a:gd name="connsiteX0" fmla="*/ 2285307 w 2285307"/>
              <a:gd name="connsiteY0" fmla="*/ 1655095 h 1655095"/>
              <a:gd name="connsiteX1" fmla="*/ 1831844 w 2285307"/>
              <a:gd name="connsiteY1" fmla="*/ 1308640 h 1655095"/>
              <a:gd name="connsiteX2" fmla="*/ 983489 w 2285307"/>
              <a:gd name="connsiteY2" fmla="*/ 1105175 h 1655095"/>
              <a:gd name="connsiteX3" fmla="*/ 414913 w 2285307"/>
              <a:gd name="connsiteY3" fmla="*/ 722750 h 1655095"/>
              <a:gd name="connsiteX4" fmla="*/ 0 w 2285307"/>
              <a:gd name="connsiteY4" fmla="*/ 0 h 1655095"/>
              <a:gd name="connsiteX0" fmla="*/ 2285307 w 2285307"/>
              <a:gd name="connsiteY0" fmla="*/ 1655095 h 1655095"/>
              <a:gd name="connsiteX1" fmla="*/ 1831844 w 2285307"/>
              <a:gd name="connsiteY1" fmla="*/ 1308640 h 1655095"/>
              <a:gd name="connsiteX2" fmla="*/ 834362 w 2285307"/>
              <a:gd name="connsiteY2" fmla="*/ 1067291 h 1655095"/>
              <a:gd name="connsiteX3" fmla="*/ 414913 w 2285307"/>
              <a:gd name="connsiteY3" fmla="*/ 722750 h 1655095"/>
              <a:gd name="connsiteX4" fmla="*/ 0 w 2285307"/>
              <a:gd name="connsiteY4" fmla="*/ 0 h 1655095"/>
              <a:gd name="connsiteX0" fmla="*/ 2285307 w 2285307"/>
              <a:gd name="connsiteY0" fmla="*/ 1655095 h 1655095"/>
              <a:gd name="connsiteX1" fmla="*/ 1831844 w 2285307"/>
              <a:gd name="connsiteY1" fmla="*/ 1308640 h 1655095"/>
              <a:gd name="connsiteX2" fmla="*/ 834362 w 2285307"/>
              <a:gd name="connsiteY2" fmla="*/ 1067291 h 1655095"/>
              <a:gd name="connsiteX3" fmla="*/ 288612 w 2285307"/>
              <a:gd name="connsiteY3" fmla="*/ 682826 h 1655095"/>
              <a:gd name="connsiteX4" fmla="*/ 0 w 2285307"/>
              <a:gd name="connsiteY4" fmla="*/ 0 h 1655095"/>
              <a:gd name="connsiteX0" fmla="*/ 2285307 w 2285307"/>
              <a:gd name="connsiteY0" fmla="*/ 1655095 h 1655095"/>
              <a:gd name="connsiteX1" fmla="*/ 1831844 w 2285307"/>
              <a:gd name="connsiteY1" fmla="*/ 1308640 h 1655095"/>
              <a:gd name="connsiteX2" fmla="*/ 834362 w 2285307"/>
              <a:gd name="connsiteY2" fmla="*/ 1067291 h 1655095"/>
              <a:gd name="connsiteX3" fmla="*/ 288612 w 2285307"/>
              <a:gd name="connsiteY3" fmla="*/ 682826 h 1655095"/>
              <a:gd name="connsiteX4" fmla="*/ 0 w 2285307"/>
              <a:gd name="connsiteY4" fmla="*/ 0 h 1655095"/>
              <a:gd name="connsiteX0" fmla="*/ 2285307 w 2285307"/>
              <a:gd name="connsiteY0" fmla="*/ 1655095 h 1655095"/>
              <a:gd name="connsiteX1" fmla="*/ 1831844 w 2285307"/>
              <a:gd name="connsiteY1" fmla="*/ 1308640 h 1655095"/>
              <a:gd name="connsiteX2" fmla="*/ 834362 w 2285307"/>
              <a:gd name="connsiteY2" fmla="*/ 1067291 h 1655095"/>
              <a:gd name="connsiteX3" fmla="*/ 288612 w 2285307"/>
              <a:gd name="connsiteY3" fmla="*/ 682826 h 1655095"/>
              <a:gd name="connsiteX4" fmla="*/ 78673 w 2285307"/>
              <a:gd name="connsiteY4" fmla="*/ 394331 h 1655095"/>
              <a:gd name="connsiteX5" fmla="*/ 0 w 2285307"/>
              <a:gd name="connsiteY5" fmla="*/ 0 h 1655095"/>
              <a:gd name="connsiteX0" fmla="*/ 2206634 w 2206634"/>
              <a:gd name="connsiteY0" fmla="*/ 1260764 h 1260764"/>
              <a:gd name="connsiteX1" fmla="*/ 1753171 w 2206634"/>
              <a:gd name="connsiteY1" fmla="*/ 914309 h 1260764"/>
              <a:gd name="connsiteX2" fmla="*/ 755689 w 2206634"/>
              <a:gd name="connsiteY2" fmla="*/ 672960 h 1260764"/>
              <a:gd name="connsiteX3" fmla="*/ 209939 w 2206634"/>
              <a:gd name="connsiteY3" fmla="*/ 288495 h 1260764"/>
              <a:gd name="connsiteX4" fmla="*/ 0 w 2206634"/>
              <a:gd name="connsiteY4" fmla="*/ 0 h 1260764"/>
              <a:gd name="connsiteX0" fmla="*/ 1996695 w 1996695"/>
              <a:gd name="connsiteY0" fmla="*/ 972269 h 972269"/>
              <a:gd name="connsiteX1" fmla="*/ 1543232 w 1996695"/>
              <a:gd name="connsiteY1" fmla="*/ 625814 h 972269"/>
              <a:gd name="connsiteX2" fmla="*/ 545750 w 1996695"/>
              <a:gd name="connsiteY2" fmla="*/ 384465 h 972269"/>
              <a:gd name="connsiteX3" fmla="*/ 0 w 1996695"/>
              <a:gd name="connsiteY3" fmla="*/ 0 h 972269"/>
              <a:gd name="connsiteX0" fmla="*/ 1543232 w 1543232"/>
              <a:gd name="connsiteY0" fmla="*/ 625814 h 625814"/>
              <a:gd name="connsiteX1" fmla="*/ 545750 w 1543232"/>
              <a:gd name="connsiteY1" fmla="*/ 384465 h 625814"/>
              <a:gd name="connsiteX2" fmla="*/ 0 w 1543232"/>
              <a:gd name="connsiteY2" fmla="*/ 0 h 625814"/>
              <a:gd name="connsiteX0" fmla="*/ 712121 w 712121"/>
              <a:gd name="connsiteY0" fmla="*/ 718510 h 718510"/>
              <a:gd name="connsiteX1" fmla="*/ 545750 w 712121"/>
              <a:gd name="connsiteY1" fmla="*/ 384465 h 718510"/>
              <a:gd name="connsiteX2" fmla="*/ 0 w 712121"/>
              <a:gd name="connsiteY2" fmla="*/ 0 h 718510"/>
              <a:gd name="connsiteX0" fmla="*/ 712121 w 712948"/>
              <a:gd name="connsiteY0" fmla="*/ 718510 h 718510"/>
              <a:gd name="connsiteX1" fmla="*/ 545750 w 712948"/>
              <a:gd name="connsiteY1" fmla="*/ 384465 h 718510"/>
              <a:gd name="connsiteX2" fmla="*/ 0 w 712948"/>
              <a:gd name="connsiteY2" fmla="*/ 0 h 718510"/>
              <a:gd name="connsiteX0" fmla="*/ 712121 w 714480"/>
              <a:gd name="connsiteY0" fmla="*/ 718510 h 718510"/>
              <a:gd name="connsiteX1" fmla="*/ 552897 w 714480"/>
              <a:gd name="connsiteY1" fmla="*/ 279360 h 718510"/>
              <a:gd name="connsiteX2" fmla="*/ 0 w 714480"/>
              <a:gd name="connsiteY2" fmla="*/ 0 h 718510"/>
              <a:gd name="connsiteX0" fmla="*/ 712121 w 714480"/>
              <a:gd name="connsiteY0" fmla="*/ 718510 h 718510"/>
              <a:gd name="connsiteX1" fmla="*/ 552897 w 714480"/>
              <a:gd name="connsiteY1" fmla="*/ 279360 h 718510"/>
              <a:gd name="connsiteX2" fmla="*/ 0 w 714480"/>
              <a:gd name="connsiteY2" fmla="*/ 0 h 718510"/>
              <a:gd name="connsiteX0" fmla="*/ 585709 w 588068"/>
              <a:gd name="connsiteY0" fmla="*/ 889577 h 889577"/>
              <a:gd name="connsiteX1" fmla="*/ 426485 w 588068"/>
              <a:gd name="connsiteY1" fmla="*/ 450427 h 889577"/>
              <a:gd name="connsiteX2" fmla="*/ 0 w 588068"/>
              <a:gd name="connsiteY2" fmla="*/ 0 h 889577"/>
              <a:gd name="connsiteX0" fmla="*/ 1315655 w 1315655"/>
              <a:gd name="connsiteY0" fmla="*/ 1158494 h 1158493"/>
              <a:gd name="connsiteX1" fmla="*/ 426485 w 1315655"/>
              <a:gd name="connsiteY1" fmla="*/ 450427 h 1158493"/>
              <a:gd name="connsiteX2" fmla="*/ 0 w 1315655"/>
              <a:gd name="connsiteY2" fmla="*/ 0 h 1158493"/>
              <a:gd name="connsiteX0" fmla="*/ 1315655 w 1315655"/>
              <a:gd name="connsiteY0" fmla="*/ 1158494 h 1158494"/>
              <a:gd name="connsiteX1" fmla="*/ 426485 w 1315655"/>
              <a:gd name="connsiteY1" fmla="*/ 450427 h 1158494"/>
              <a:gd name="connsiteX2" fmla="*/ 0 w 1315655"/>
              <a:gd name="connsiteY2" fmla="*/ 0 h 1158494"/>
              <a:gd name="connsiteX0" fmla="*/ 1315655 w 1315655"/>
              <a:gd name="connsiteY0" fmla="*/ 1158494 h 1158494"/>
              <a:gd name="connsiteX1" fmla="*/ 683404 w 1315655"/>
              <a:gd name="connsiteY1" fmla="*/ 908312 h 1158494"/>
              <a:gd name="connsiteX2" fmla="*/ 426485 w 1315655"/>
              <a:gd name="connsiteY2" fmla="*/ 450427 h 1158494"/>
              <a:gd name="connsiteX3" fmla="*/ 0 w 1315655"/>
              <a:gd name="connsiteY3" fmla="*/ 0 h 1158494"/>
              <a:gd name="connsiteX0" fmla="*/ 1315655 w 1315655"/>
              <a:gd name="connsiteY0" fmla="*/ 1158494 h 1158494"/>
              <a:gd name="connsiteX1" fmla="*/ 683404 w 1315655"/>
              <a:gd name="connsiteY1" fmla="*/ 908312 h 1158494"/>
              <a:gd name="connsiteX2" fmla="*/ 426485 w 1315655"/>
              <a:gd name="connsiteY2" fmla="*/ 450427 h 1158494"/>
              <a:gd name="connsiteX3" fmla="*/ 156281 w 1315655"/>
              <a:gd name="connsiteY3" fmla="*/ 242582 h 1158494"/>
              <a:gd name="connsiteX4" fmla="*/ 0 w 1315655"/>
              <a:gd name="connsiteY4" fmla="*/ 0 h 1158494"/>
              <a:gd name="connsiteX0" fmla="*/ 1315655 w 1315655"/>
              <a:gd name="connsiteY0" fmla="*/ 1158494 h 1158494"/>
              <a:gd name="connsiteX1" fmla="*/ 683404 w 1315655"/>
              <a:gd name="connsiteY1" fmla="*/ 908312 h 1158494"/>
              <a:gd name="connsiteX2" fmla="*/ 426485 w 1315655"/>
              <a:gd name="connsiteY2" fmla="*/ 450427 h 1158494"/>
              <a:gd name="connsiteX3" fmla="*/ 156281 w 1315655"/>
              <a:gd name="connsiteY3" fmla="*/ 242582 h 1158494"/>
              <a:gd name="connsiteX4" fmla="*/ 15147 w 1315655"/>
              <a:gd name="connsiteY4" fmla="*/ 122306 h 1158494"/>
              <a:gd name="connsiteX5" fmla="*/ 0 w 1315655"/>
              <a:gd name="connsiteY5" fmla="*/ 0 h 1158494"/>
              <a:gd name="connsiteX0" fmla="*/ 1315655 w 1315655"/>
              <a:gd name="connsiteY0" fmla="*/ 1158494 h 1158494"/>
              <a:gd name="connsiteX1" fmla="*/ 683404 w 1315655"/>
              <a:gd name="connsiteY1" fmla="*/ 908312 h 1158494"/>
              <a:gd name="connsiteX2" fmla="*/ 426485 w 1315655"/>
              <a:gd name="connsiteY2" fmla="*/ 450427 h 1158494"/>
              <a:gd name="connsiteX3" fmla="*/ 172643 w 1315655"/>
              <a:gd name="connsiteY3" fmla="*/ 259556 h 1158494"/>
              <a:gd name="connsiteX4" fmla="*/ 15147 w 1315655"/>
              <a:gd name="connsiteY4" fmla="*/ 122306 h 1158494"/>
              <a:gd name="connsiteX5" fmla="*/ 0 w 1315655"/>
              <a:gd name="connsiteY5" fmla="*/ 0 h 1158494"/>
              <a:gd name="connsiteX0" fmla="*/ 1315655 w 1315655"/>
              <a:gd name="connsiteY0" fmla="*/ 1158494 h 1158494"/>
              <a:gd name="connsiteX1" fmla="*/ 683404 w 1315655"/>
              <a:gd name="connsiteY1" fmla="*/ 908312 h 1158494"/>
              <a:gd name="connsiteX2" fmla="*/ 475223 w 1315655"/>
              <a:gd name="connsiteY2" fmla="*/ 535943 h 1158494"/>
              <a:gd name="connsiteX3" fmla="*/ 172643 w 1315655"/>
              <a:gd name="connsiteY3" fmla="*/ 259556 h 1158494"/>
              <a:gd name="connsiteX4" fmla="*/ 15147 w 1315655"/>
              <a:gd name="connsiteY4" fmla="*/ 122306 h 1158494"/>
              <a:gd name="connsiteX5" fmla="*/ 0 w 1315655"/>
              <a:gd name="connsiteY5" fmla="*/ 0 h 1158494"/>
              <a:gd name="connsiteX0" fmla="*/ 1301271 w 1301271"/>
              <a:gd name="connsiteY0" fmla="*/ 1171302 h 1171302"/>
              <a:gd name="connsiteX1" fmla="*/ 683404 w 1301271"/>
              <a:gd name="connsiteY1" fmla="*/ 908312 h 1171302"/>
              <a:gd name="connsiteX2" fmla="*/ 475223 w 1301271"/>
              <a:gd name="connsiteY2" fmla="*/ 535943 h 1171302"/>
              <a:gd name="connsiteX3" fmla="*/ 172643 w 1301271"/>
              <a:gd name="connsiteY3" fmla="*/ 259556 h 1171302"/>
              <a:gd name="connsiteX4" fmla="*/ 15147 w 1301271"/>
              <a:gd name="connsiteY4" fmla="*/ 122306 h 1171302"/>
              <a:gd name="connsiteX5" fmla="*/ 0 w 1301271"/>
              <a:gd name="connsiteY5" fmla="*/ 0 h 1171302"/>
              <a:gd name="connsiteX0" fmla="*/ 1301271 w 1301271"/>
              <a:gd name="connsiteY0" fmla="*/ 1171302 h 1171302"/>
              <a:gd name="connsiteX1" fmla="*/ 683404 w 1301271"/>
              <a:gd name="connsiteY1" fmla="*/ 908312 h 1171302"/>
              <a:gd name="connsiteX2" fmla="*/ 504146 w 1301271"/>
              <a:gd name="connsiteY2" fmla="*/ 532591 h 1171302"/>
              <a:gd name="connsiteX3" fmla="*/ 172643 w 1301271"/>
              <a:gd name="connsiteY3" fmla="*/ 259556 h 1171302"/>
              <a:gd name="connsiteX4" fmla="*/ 15147 w 1301271"/>
              <a:gd name="connsiteY4" fmla="*/ 122306 h 1171302"/>
              <a:gd name="connsiteX5" fmla="*/ 0 w 1301271"/>
              <a:gd name="connsiteY5" fmla="*/ 0 h 1171302"/>
              <a:gd name="connsiteX0" fmla="*/ 1301271 w 1301271"/>
              <a:gd name="connsiteY0" fmla="*/ 1171302 h 1171302"/>
              <a:gd name="connsiteX1" fmla="*/ 683404 w 1301271"/>
              <a:gd name="connsiteY1" fmla="*/ 908312 h 1171302"/>
              <a:gd name="connsiteX2" fmla="*/ 504146 w 1301271"/>
              <a:gd name="connsiteY2" fmla="*/ 532591 h 1171302"/>
              <a:gd name="connsiteX3" fmla="*/ 238599 w 1301271"/>
              <a:gd name="connsiteY3" fmla="*/ 315112 h 1171302"/>
              <a:gd name="connsiteX4" fmla="*/ 15147 w 1301271"/>
              <a:gd name="connsiteY4" fmla="*/ 122306 h 1171302"/>
              <a:gd name="connsiteX5" fmla="*/ 0 w 1301271"/>
              <a:gd name="connsiteY5" fmla="*/ 0 h 1171302"/>
              <a:gd name="connsiteX0" fmla="*/ 1301271 w 1301271"/>
              <a:gd name="connsiteY0" fmla="*/ 1171302 h 1171302"/>
              <a:gd name="connsiteX1" fmla="*/ 683404 w 1301271"/>
              <a:gd name="connsiteY1" fmla="*/ 908312 h 1171302"/>
              <a:gd name="connsiteX2" fmla="*/ 504146 w 1301271"/>
              <a:gd name="connsiteY2" fmla="*/ 532591 h 1171302"/>
              <a:gd name="connsiteX3" fmla="*/ 268995 w 1301271"/>
              <a:gd name="connsiteY3" fmla="*/ 353876 h 1171302"/>
              <a:gd name="connsiteX4" fmla="*/ 15147 w 1301271"/>
              <a:gd name="connsiteY4" fmla="*/ 122306 h 1171302"/>
              <a:gd name="connsiteX5" fmla="*/ 0 w 1301271"/>
              <a:gd name="connsiteY5" fmla="*/ 0 h 1171302"/>
              <a:gd name="connsiteX0" fmla="*/ 1301271 w 1301271"/>
              <a:gd name="connsiteY0" fmla="*/ 1171302 h 1171302"/>
              <a:gd name="connsiteX1" fmla="*/ 683404 w 1301271"/>
              <a:gd name="connsiteY1" fmla="*/ 908312 h 1171302"/>
              <a:gd name="connsiteX2" fmla="*/ 504146 w 1301271"/>
              <a:gd name="connsiteY2" fmla="*/ 532591 h 1171302"/>
              <a:gd name="connsiteX3" fmla="*/ 268995 w 1301271"/>
              <a:gd name="connsiteY3" fmla="*/ 353876 h 1171302"/>
              <a:gd name="connsiteX4" fmla="*/ 0 w 1301271"/>
              <a:gd name="connsiteY4" fmla="*/ 0 h 1171302"/>
              <a:gd name="connsiteX0" fmla="*/ 1301271 w 1301271"/>
              <a:gd name="connsiteY0" fmla="*/ 1171302 h 1171302"/>
              <a:gd name="connsiteX1" fmla="*/ 683404 w 1301271"/>
              <a:gd name="connsiteY1" fmla="*/ 908312 h 1171302"/>
              <a:gd name="connsiteX2" fmla="*/ 504146 w 1301271"/>
              <a:gd name="connsiteY2" fmla="*/ 532591 h 1171302"/>
              <a:gd name="connsiteX3" fmla="*/ 268995 w 1301271"/>
              <a:gd name="connsiteY3" fmla="*/ 353876 h 1171302"/>
              <a:gd name="connsiteX4" fmla="*/ 99797 w 1301271"/>
              <a:gd name="connsiteY4" fmla="*/ 190020 h 1171302"/>
              <a:gd name="connsiteX5" fmla="*/ 0 w 1301271"/>
              <a:gd name="connsiteY5" fmla="*/ 0 h 1171302"/>
              <a:gd name="connsiteX0" fmla="*/ 1302509 w 1302509"/>
              <a:gd name="connsiteY0" fmla="*/ 1171302 h 1171302"/>
              <a:gd name="connsiteX1" fmla="*/ 684642 w 1302509"/>
              <a:gd name="connsiteY1" fmla="*/ 908312 h 1171302"/>
              <a:gd name="connsiteX2" fmla="*/ 505384 w 1302509"/>
              <a:gd name="connsiteY2" fmla="*/ 532591 h 1171302"/>
              <a:gd name="connsiteX3" fmla="*/ 270233 w 1302509"/>
              <a:gd name="connsiteY3" fmla="*/ 353876 h 1171302"/>
              <a:gd name="connsiteX4" fmla="*/ 101035 w 1302509"/>
              <a:gd name="connsiteY4" fmla="*/ 190020 h 1171302"/>
              <a:gd name="connsiteX5" fmla="*/ 1238 w 1302509"/>
              <a:gd name="connsiteY5" fmla="*/ 0 h 1171302"/>
              <a:gd name="connsiteX0" fmla="*/ 1499271 w 1499271"/>
              <a:gd name="connsiteY0" fmla="*/ 1391076 h 1391076"/>
              <a:gd name="connsiteX1" fmla="*/ 684642 w 1499271"/>
              <a:gd name="connsiteY1" fmla="*/ 908312 h 1391076"/>
              <a:gd name="connsiteX2" fmla="*/ 505384 w 1499271"/>
              <a:gd name="connsiteY2" fmla="*/ 532591 h 1391076"/>
              <a:gd name="connsiteX3" fmla="*/ 270233 w 1499271"/>
              <a:gd name="connsiteY3" fmla="*/ 353876 h 1391076"/>
              <a:gd name="connsiteX4" fmla="*/ 101035 w 1499271"/>
              <a:gd name="connsiteY4" fmla="*/ 190020 h 1391076"/>
              <a:gd name="connsiteX5" fmla="*/ 1238 w 1499271"/>
              <a:gd name="connsiteY5" fmla="*/ 0 h 1391076"/>
              <a:gd name="connsiteX0" fmla="*/ 1499271 w 1499271"/>
              <a:gd name="connsiteY0" fmla="*/ 1391076 h 1391076"/>
              <a:gd name="connsiteX1" fmla="*/ 1296665 w 1499271"/>
              <a:gd name="connsiteY1" fmla="*/ 1167024 h 1391076"/>
              <a:gd name="connsiteX2" fmla="*/ 684642 w 1499271"/>
              <a:gd name="connsiteY2" fmla="*/ 908312 h 1391076"/>
              <a:gd name="connsiteX3" fmla="*/ 505384 w 1499271"/>
              <a:gd name="connsiteY3" fmla="*/ 532591 h 1391076"/>
              <a:gd name="connsiteX4" fmla="*/ 270233 w 1499271"/>
              <a:gd name="connsiteY4" fmla="*/ 353876 h 1391076"/>
              <a:gd name="connsiteX5" fmla="*/ 101035 w 1499271"/>
              <a:gd name="connsiteY5" fmla="*/ 190020 h 1391076"/>
              <a:gd name="connsiteX6" fmla="*/ 1238 w 1499271"/>
              <a:gd name="connsiteY6" fmla="*/ 0 h 1391076"/>
              <a:gd name="connsiteX0" fmla="*/ 1499271 w 1499271"/>
              <a:gd name="connsiteY0" fmla="*/ 1391076 h 1391076"/>
              <a:gd name="connsiteX1" fmla="*/ 1296665 w 1499271"/>
              <a:gd name="connsiteY1" fmla="*/ 1167024 h 1391076"/>
              <a:gd name="connsiteX2" fmla="*/ 684642 w 1499271"/>
              <a:gd name="connsiteY2" fmla="*/ 908312 h 1391076"/>
              <a:gd name="connsiteX3" fmla="*/ 505384 w 1499271"/>
              <a:gd name="connsiteY3" fmla="*/ 532591 h 1391076"/>
              <a:gd name="connsiteX4" fmla="*/ 270233 w 1499271"/>
              <a:gd name="connsiteY4" fmla="*/ 353876 h 1391076"/>
              <a:gd name="connsiteX5" fmla="*/ 101035 w 1499271"/>
              <a:gd name="connsiteY5" fmla="*/ 190020 h 1391076"/>
              <a:gd name="connsiteX6" fmla="*/ 1238 w 1499271"/>
              <a:gd name="connsiteY6" fmla="*/ 0 h 1391076"/>
              <a:gd name="connsiteX0" fmla="*/ 1491117 w 1491117"/>
              <a:gd name="connsiteY0" fmla="*/ 1407936 h 1407936"/>
              <a:gd name="connsiteX1" fmla="*/ 1296665 w 1491117"/>
              <a:gd name="connsiteY1" fmla="*/ 1167024 h 1407936"/>
              <a:gd name="connsiteX2" fmla="*/ 684642 w 1491117"/>
              <a:gd name="connsiteY2" fmla="*/ 908312 h 1407936"/>
              <a:gd name="connsiteX3" fmla="*/ 505384 w 1491117"/>
              <a:gd name="connsiteY3" fmla="*/ 532591 h 1407936"/>
              <a:gd name="connsiteX4" fmla="*/ 270233 w 1491117"/>
              <a:gd name="connsiteY4" fmla="*/ 353876 h 1407936"/>
              <a:gd name="connsiteX5" fmla="*/ 101035 w 1491117"/>
              <a:gd name="connsiteY5" fmla="*/ 190020 h 1407936"/>
              <a:gd name="connsiteX6" fmla="*/ 1238 w 1491117"/>
              <a:gd name="connsiteY6" fmla="*/ 0 h 1407936"/>
              <a:gd name="connsiteX0" fmla="*/ 1488886 w 1488886"/>
              <a:gd name="connsiteY0" fmla="*/ 1384323 h 1384323"/>
              <a:gd name="connsiteX1" fmla="*/ 1296665 w 1488886"/>
              <a:gd name="connsiteY1" fmla="*/ 1167024 h 1384323"/>
              <a:gd name="connsiteX2" fmla="*/ 684642 w 1488886"/>
              <a:gd name="connsiteY2" fmla="*/ 908312 h 1384323"/>
              <a:gd name="connsiteX3" fmla="*/ 505384 w 1488886"/>
              <a:gd name="connsiteY3" fmla="*/ 532591 h 1384323"/>
              <a:gd name="connsiteX4" fmla="*/ 270233 w 1488886"/>
              <a:gd name="connsiteY4" fmla="*/ 353876 h 1384323"/>
              <a:gd name="connsiteX5" fmla="*/ 101035 w 1488886"/>
              <a:gd name="connsiteY5" fmla="*/ 190020 h 1384323"/>
              <a:gd name="connsiteX6" fmla="*/ 1238 w 1488886"/>
              <a:gd name="connsiteY6" fmla="*/ 0 h 1384323"/>
              <a:gd name="connsiteX0" fmla="*/ 1484156 w 1484156"/>
              <a:gd name="connsiteY0" fmla="*/ 1371695 h 1371695"/>
              <a:gd name="connsiteX1" fmla="*/ 1291935 w 1484156"/>
              <a:gd name="connsiteY1" fmla="*/ 1154396 h 1371695"/>
              <a:gd name="connsiteX2" fmla="*/ 679912 w 1484156"/>
              <a:gd name="connsiteY2" fmla="*/ 895684 h 1371695"/>
              <a:gd name="connsiteX3" fmla="*/ 500654 w 1484156"/>
              <a:gd name="connsiteY3" fmla="*/ 519963 h 1371695"/>
              <a:gd name="connsiteX4" fmla="*/ 265503 w 1484156"/>
              <a:gd name="connsiteY4" fmla="*/ 341248 h 1371695"/>
              <a:gd name="connsiteX5" fmla="*/ 96305 w 1484156"/>
              <a:gd name="connsiteY5" fmla="*/ 177392 h 1371695"/>
              <a:gd name="connsiteX6" fmla="*/ 1322 w 1484156"/>
              <a:gd name="connsiteY6" fmla="*/ 0 h 1371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4156" h="1371695">
                <a:moveTo>
                  <a:pt x="1484156" y="1371695"/>
                </a:moveTo>
                <a:cubicBezTo>
                  <a:pt x="1447920" y="1290533"/>
                  <a:pt x="1427706" y="1234856"/>
                  <a:pt x="1291935" y="1154396"/>
                </a:cubicBezTo>
                <a:cubicBezTo>
                  <a:pt x="1156164" y="1073936"/>
                  <a:pt x="775642" y="999020"/>
                  <a:pt x="679912" y="895684"/>
                </a:cubicBezTo>
                <a:cubicBezTo>
                  <a:pt x="584182" y="792348"/>
                  <a:pt x="561575" y="616042"/>
                  <a:pt x="500654" y="519963"/>
                </a:cubicBezTo>
                <a:cubicBezTo>
                  <a:pt x="439733" y="423884"/>
                  <a:pt x="326799" y="399656"/>
                  <a:pt x="265503" y="341248"/>
                </a:cubicBezTo>
                <a:cubicBezTo>
                  <a:pt x="204207" y="282840"/>
                  <a:pt x="141137" y="236371"/>
                  <a:pt x="96305" y="177392"/>
                </a:cubicBezTo>
                <a:cubicBezTo>
                  <a:pt x="51473" y="118413"/>
                  <a:pt x="-9784" y="49511"/>
                  <a:pt x="1322" y="0"/>
                </a:cubicBezTo>
              </a:path>
            </a:pathLst>
          </a:custGeom>
          <a:ln w="952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6317" name="Group 136316">
            <a:extLst>
              <a:ext uri="{FF2B5EF4-FFF2-40B4-BE49-F238E27FC236}">
                <a16:creationId xmlns:a16="http://schemas.microsoft.com/office/drawing/2014/main" id="{3DF7963D-E3F9-9EED-8A51-62C3E41FE6A3}"/>
              </a:ext>
            </a:extLst>
          </p:cNvPr>
          <p:cNvGrpSpPr/>
          <p:nvPr/>
        </p:nvGrpSpPr>
        <p:grpSpPr>
          <a:xfrm>
            <a:off x="2197100" y="1056127"/>
            <a:ext cx="4953001" cy="3813010"/>
            <a:chOff x="2197100" y="1056127"/>
            <a:chExt cx="4953001" cy="3813010"/>
          </a:xfrm>
        </p:grpSpPr>
        <p:grpSp>
          <p:nvGrpSpPr>
            <p:cNvPr id="136223" name="Group 136222">
              <a:extLst>
                <a:ext uri="{FF2B5EF4-FFF2-40B4-BE49-F238E27FC236}">
                  <a16:creationId xmlns:a16="http://schemas.microsoft.com/office/drawing/2014/main" id="{3723753E-C4AB-8132-24C8-F4E9D7E480AB}"/>
                </a:ext>
              </a:extLst>
            </p:cNvPr>
            <p:cNvGrpSpPr/>
            <p:nvPr/>
          </p:nvGrpSpPr>
          <p:grpSpPr>
            <a:xfrm>
              <a:off x="2197100" y="1063625"/>
              <a:ext cx="4953001" cy="3738562"/>
              <a:chOff x="2197100" y="1063625"/>
              <a:chExt cx="4953001" cy="3738562"/>
            </a:xfrm>
          </p:grpSpPr>
          <p:sp>
            <p:nvSpPr>
              <p:cNvPr id="2" name="Freeform 3763">
                <a:extLst>
                  <a:ext uri="{FF2B5EF4-FFF2-40B4-BE49-F238E27FC236}">
                    <a16:creationId xmlns:a16="http://schemas.microsoft.com/office/drawing/2014/main" id="{37137C33-433B-DB66-1DD1-F80E90D3C3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2938" y="2633662"/>
                <a:ext cx="515938" cy="385762"/>
              </a:xfrm>
              <a:custGeom>
                <a:avLst/>
                <a:gdLst>
                  <a:gd name="T0" fmla="*/ 1 w 325"/>
                  <a:gd name="T1" fmla="*/ 110 h 243"/>
                  <a:gd name="T2" fmla="*/ 14 w 325"/>
                  <a:gd name="T3" fmla="*/ 113 h 243"/>
                  <a:gd name="T4" fmla="*/ 26 w 325"/>
                  <a:gd name="T5" fmla="*/ 121 h 243"/>
                  <a:gd name="T6" fmla="*/ 31 w 325"/>
                  <a:gd name="T7" fmla="*/ 127 h 243"/>
                  <a:gd name="T8" fmla="*/ 33 w 325"/>
                  <a:gd name="T9" fmla="*/ 135 h 243"/>
                  <a:gd name="T10" fmla="*/ 45 w 325"/>
                  <a:gd name="T11" fmla="*/ 142 h 243"/>
                  <a:gd name="T12" fmla="*/ 52 w 325"/>
                  <a:gd name="T13" fmla="*/ 149 h 243"/>
                  <a:gd name="T14" fmla="*/ 62 w 325"/>
                  <a:gd name="T15" fmla="*/ 157 h 243"/>
                  <a:gd name="T16" fmla="*/ 63 w 325"/>
                  <a:gd name="T17" fmla="*/ 165 h 243"/>
                  <a:gd name="T18" fmla="*/ 66 w 325"/>
                  <a:gd name="T19" fmla="*/ 171 h 243"/>
                  <a:gd name="T20" fmla="*/ 77 w 325"/>
                  <a:gd name="T21" fmla="*/ 178 h 243"/>
                  <a:gd name="T22" fmla="*/ 84 w 325"/>
                  <a:gd name="T23" fmla="*/ 183 h 243"/>
                  <a:gd name="T24" fmla="*/ 87 w 325"/>
                  <a:gd name="T25" fmla="*/ 195 h 243"/>
                  <a:gd name="T26" fmla="*/ 94 w 325"/>
                  <a:gd name="T27" fmla="*/ 204 h 243"/>
                  <a:gd name="T28" fmla="*/ 102 w 325"/>
                  <a:gd name="T29" fmla="*/ 213 h 243"/>
                  <a:gd name="T30" fmla="*/ 110 w 325"/>
                  <a:gd name="T31" fmla="*/ 217 h 243"/>
                  <a:gd name="T32" fmla="*/ 121 w 325"/>
                  <a:gd name="T33" fmla="*/ 219 h 243"/>
                  <a:gd name="T34" fmla="*/ 129 w 325"/>
                  <a:gd name="T35" fmla="*/ 216 h 243"/>
                  <a:gd name="T36" fmla="*/ 140 w 325"/>
                  <a:gd name="T37" fmla="*/ 219 h 243"/>
                  <a:gd name="T38" fmla="*/ 146 w 325"/>
                  <a:gd name="T39" fmla="*/ 211 h 243"/>
                  <a:gd name="T40" fmla="*/ 155 w 325"/>
                  <a:gd name="T41" fmla="*/ 213 h 243"/>
                  <a:gd name="T42" fmla="*/ 160 w 325"/>
                  <a:gd name="T43" fmla="*/ 221 h 243"/>
                  <a:gd name="T44" fmla="*/ 167 w 325"/>
                  <a:gd name="T45" fmla="*/ 228 h 243"/>
                  <a:gd name="T46" fmla="*/ 177 w 325"/>
                  <a:gd name="T47" fmla="*/ 240 h 243"/>
                  <a:gd name="T48" fmla="*/ 185 w 325"/>
                  <a:gd name="T49" fmla="*/ 241 h 243"/>
                  <a:gd name="T50" fmla="*/ 195 w 325"/>
                  <a:gd name="T51" fmla="*/ 235 h 243"/>
                  <a:gd name="T52" fmla="*/ 213 w 325"/>
                  <a:gd name="T53" fmla="*/ 235 h 243"/>
                  <a:gd name="T54" fmla="*/ 222 w 325"/>
                  <a:gd name="T55" fmla="*/ 241 h 243"/>
                  <a:gd name="T56" fmla="*/ 249 w 325"/>
                  <a:gd name="T57" fmla="*/ 236 h 243"/>
                  <a:gd name="T58" fmla="*/ 278 w 325"/>
                  <a:gd name="T59" fmla="*/ 218 h 243"/>
                  <a:gd name="T60" fmla="*/ 306 w 325"/>
                  <a:gd name="T61" fmla="*/ 201 h 243"/>
                  <a:gd name="T62" fmla="*/ 320 w 325"/>
                  <a:gd name="T63" fmla="*/ 211 h 243"/>
                  <a:gd name="T64" fmla="*/ 321 w 325"/>
                  <a:gd name="T65" fmla="*/ 197 h 243"/>
                  <a:gd name="T66" fmla="*/ 313 w 325"/>
                  <a:gd name="T67" fmla="*/ 190 h 243"/>
                  <a:gd name="T68" fmla="*/ 302 w 325"/>
                  <a:gd name="T69" fmla="*/ 184 h 243"/>
                  <a:gd name="T70" fmla="*/ 299 w 325"/>
                  <a:gd name="T71" fmla="*/ 171 h 243"/>
                  <a:gd name="T72" fmla="*/ 292 w 325"/>
                  <a:gd name="T73" fmla="*/ 157 h 243"/>
                  <a:gd name="T74" fmla="*/ 280 w 325"/>
                  <a:gd name="T75" fmla="*/ 147 h 243"/>
                  <a:gd name="T76" fmla="*/ 273 w 325"/>
                  <a:gd name="T77" fmla="*/ 136 h 243"/>
                  <a:gd name="T78" fmla="*/ 259 w 325"/>
                  <a:gd name="T79" fmla="*/ 126 h 243"/>
                  <a:gd name="T80" fmla="*/ 250 w 325"/>
                  <a:gd name="T81" fmla="*/ 123 h 243"/>
                  <a:gd name="T82" fmla="*/ 245 w 325"/>
                  <a:gd name="T83" fmla="*/ 117 h 243"/>
                  <a:gd name="T84" fmla="*/ 249 w 325"/>
                  <a:gd name="T85" fmla="*/ 110 h 243"/>
                  <a:gd name="T86" fmla="*/ 257 w 325"/>
                  <a:gd name="T87" fmla="*/ 106 h 243"/>
                  <a:gd name="T88" fmla="*/ 266 w 325"/>
                  <a:gd name="T89" fmla="*/ 107 h 243"/>
                  <a:gd name="T90" fmla="*/ 274 w 325"/>
                  <a:gd name="T91" fmla="*/ 77 h 243"/>
                  <a:gd name="T92" fmla="*/ 271 w 325"/>
                  <a:gd name="T93" fmla="*/ 60 h 243"/>
                  <a:gd name="T94" fmla="*/ 247 w 325"/>
                  <a:gd name="T95" fmla="*/ 17 h 243"/>
                  <a:gd name="T96" fmla="*/ 237 w 325"/>
                  <a:gd name="T97" fmla="*/ 3 h 243"/>
                  <a:gd name="T98" fmla="*/ 229 w 325"/>
                  <a:gd name="T99" fmla="*/ 31 h 243"/>
                  <a:gd name="T100" fmla="*/ 188 w 325"/>
                  <a:gd name="T101" fmla="*/ 69 h 243"/>
                  <a:gd name="T102" fmla="*/ 152 w 325"/>
                  <a:gd name="T103" fmla="*/ 65 h 243"/>
                  <a:gd name="T104" fmla="*/ 108 w 325"/>
                  <a:gd name="T105" fmla="*/ 80 h 243"/>
                  <a:gd name="T106" fmla="*/ 70 w 325"/>
                  <a:gd name="T107" fmla="*/ 76 h 243"/>
                  <a:gd name="T108" fmla="*/ 48 w 325"/>
                  <a:gd name="T109" fmla="*/ 51 h 243"/>
                  <a:gd name="T110" fmla="*/ 33 w 325"/>
                  <a:gd name="T111" fmla="*/ 53 h 243"/>
                  <a:gd name="T112" fmla="*/ 25 w 325"/>
                  <a:gd name="T113" fmla="*/ 58 h 243"/>
                  <a:gd name="T114" fmla="*/ 18 w 325"/>
                  <a:gd name="T115" fmla="*/ 67 h 243"/>
                  <a:gd name="T116" fmla="*/ 7 w 325"/>
                  <a:gd name="T117" fmla="*/ 94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25" h="243">
                    <a:moveTo>
                      <a:pt x="3" y="99"/>
                    </a:moveTo>
                    <a:lnTo>
                      <a:pt x="2" y="100"/>
                    </a:lnTo>
                    <a:lnTo>
                      <a:pt x="2" y="101"/>
                    </a:lnTo>
                    <a:lnTo>
                      <a:pt x="3" y="101"/>
                    </a:lnTo>
                    <a:lnTo>
                      <a:pt x="3" y="102"/>
                    </a:lnTo>
                    <a:lnTo>
                      <a:pt x="2" y="102"/>
                    </a:lnTo>
                    <a:lnTo>
                      <a:pt x="1" y="103"/>
                    </a:lnTo>
                    <a:lnTo>
                      <a:pt x="0" y="106"/>
                    </a:lnTo>
                    <a:lnTo>
                      <a:pt x="0" y="107"/>
                    </a:lnTo>
                    <a:lnTo>
                      <a:pt x="0" y="108"/>
                    </a:lnTo>
                    <a:lnTo>
                      <a:pt x="0" y="108"/>
                    </a:lnTo>
                    <a:lnTo>
                      <a:pt x="0" y="109"/>
                    </a:lnTo>
                    <a:lnTo>
                      <a:pt x="1" y="110"/>
                    </a:lnTo>
                    <a:lnTo>
                      <a:pt x="2" y="110"/>
                    </a:lnTo>
                    <a:lnTo>
                      <a:pt x="4" y="111"/>
                    </a:lnTo>
                    <a:lnTo>
                      <a:pt x="5" y="111"/>
                    </a:lnTo>
                    <a:lnTo>
                      <a:pt x="6" y="111"/>
                    </a:lnTo>
                    <a:lnTo>
                      <a:pt x="7" y="111"/>
                    </a:lnTo>
                    <a:lnTo>
                      <a:pt x="7" y="110"/>
                    </a:lnTo>
                    <a:lnTo>
                      <a:pt x="8" y="111"/>
                    </a:lnTo>
                    <a:lnTo>
                      <a:pt x="8" y="112"/>
                    </a:lnTo>
                    <a:lnTo>
                      <a:pt x="9" y="112"/>
                    </a:lnTo>
                    <a:lnTo>
                      <a:pt x="10" y="113"/>
                    </a:lnTo>
                    <a:lnTo>
                      <a:pt x="11" y="113"/>
                    </a:lnTo>
                    <a:lnTo>
                      <a:pt x="13" y="112"/>
                    </a:lnTo>
                    <a:lnTo>
                      <a:pt x="14" y="113"/>
                    </a:lnTo>
                    <a:lnTo>
                      <a:pt x="15" y="113"/>
                    </a:lnTo>
                    <a:lnTo>
                      <a:pt x="16" y="113"/>
                    </a:lnTo>
                    <a:lnTo>
                      <a:pt x="17" y="113"/>
                    </a:lnTo>
                    <a:lnTo>
                      <a:pt x="18" y="113"/>
                    </a:lnTo>
                    <a:lnTo>
                      <a:pt x="19" y="114"/>
                    </a:lnTo>
                    <a:lnTo>
                      <a:pt x="21" y="116"/>
                    </a:lnTo>
                    <a:lnTo>
                      <a:pt x="22" y="116"/>
                    </a:lnTo>
                    <a:lnTo>
                      <a:pt x="22" y="116"/>
                    </a:lnTo>
                    <a:lnTo>
                      <a:pt x="22" y="117"/>
                    </a:lnTo>
                    <a:lnTo>
                      <a:pt x="22" y="118"/>
                    </a:lnTo>
                    <a:lnTo>
                      <a:pt x="23" y="118"/>
                    </a:lnTo>
                    <a:lnTo>
                      <a:pt x="25" y="120"/>
                    </a:lnTo>
                    <a:lnTo>
                      <a:pt x="26" y="121"/>
                    </a:lnTo>
                    <a:lnTo>
                      <a:pt x="27" y="121"/>
                    </a:lnTo>
                    <a:lnTo>
                      <a:pt x="28" y="121"/>
                    </a:lnTo>
                    <a:lnTo>
                      <a:pt x="28" y="121"/>
                    </a:lnTo>
                    <a:lnTo>
                      <a:pt x="28" y="121"/>
                    </a:lnTo>
                    <a:lnTo>
                      <a:pt x="28" y="122"/>
                    </a:lnTo>
                    <a:lnTo>
                      <a:pt x="29" y="122"/>
                    </a:lnTo>
                    <a:lnTo>
                      <a:pt x="30" y="122"/>
                    </a:lnTo>
                    <a:lnTo>
                      <a:pt x="30" y="122"/>
                    </a:lnTo>
                    <a:lnTo>
                      <a:pt x="30" y="123"/>
                    </a:lnTo>
                    <a:lnTo>
                      <a:pt x="31" y="124"/>
                    </a:lnTo>
                    <a:lnTo>
                      <a:pt x="31" y="125"/>
                    </a:lnTo>
                    <a:lnTo>
                      <a:pt x="31" y="126"/>
                    </a:lnTo>
                    <a:lnTo>
                      <a:pt x="31" y="127"/>
                    </a:lnTo>
                    <a:lnTo>
                      <a:pt x="31" y="128"/>
                    </a:lnTo>
                    <a:lnTo>
                      <a:pt x="30" y="129"/>
                    </a:lnTo>
                    <a:lnTo>
                      <a:pt x="28" y="129"/>
                    </a:lnTo>
                    <a:lnTo>
                      <a:pt x="28" y="129"/>
                    </a:lnTo>
                    <a:lnTo>
                      <a:pt x="28" y="130"/>
                    </a:lnTo>
                    <a:lnTo>
                      <a:pt x="28" y="130"/>
                    </a:lnTo>
                    <a:lnTo>
                      <a:pt x="28" y="132"/>
                    </a:lnTo>
                    <a:lnTo>
                      <a:pt x="30" y="133"/>
                    </a:lnTo>
                    <a:lnTo>
                      <a:pt x="31" y="133"/>
                    </a:lnTo>
                    <a:lnTo>
                      <a:pt x="31" y="134"/>
                    </a:lnTo>
                    <a:lnTo>
                      <a:pt x="32" y="134"/>
                    </a:lnTo>
                    <a:lnTo>
                      <a:pt x="32" y="135"/>
                    </a:lnTo>
                    <a:lnTo>
                      <a:pt x="33" y="135"/>
                    </a:lnTo>
                    <a:lnTo>
                      <a:pt x="33" y="136"/>
                    </a:lnTo>
                    <a:lnTo>
                      <a:pt x="33" y="136"/>
                    </a:lnTo>
                    <a:lnTo>
                      <a:pt x="34" y="137"/>
                    </a:lnTo>
                    <a:lnTo>
                      <a:pt x="35" y="137"/>
                    </a:lnTo>
                    <a:lnTo>
                      <a:pt x="36" y="137"/>
                    </a:lnTo>
                    <a:lnTo>
                      <a:pt x="37" y="138"/>
                    </a:lnTo>
                    <a:lnTo>
                      <a:pt x="38" y="138"/>
                    </a:lnTo>
                    <a:lnTo>
                      <a:pt x="40" y="139"/>
                    </a:lnTo>
                    <a:lnTo>
                      <a:pt x="40" y="140"/>
                    </a:lnTo>
                    <a:lnTo>
                      <a:pt x="42" y="140"/>
                    </a:lnTo>
                    <a:lnTo>
                      <a:pt x="43" y="141"/>
                    </a:lnTo>
                    <a:lnTo>
                      <a:pt x="44" y="141"/>
                    </a:lnTo>
                    <a:lnTo>
                      <a:pt x="45" y="142"/>
                    </a:lnTo>
                    <a:lnTo>
                      <a:pt x="46" y="142"/>
                    </a:lnTo>
                    <a:lnTo>
                      <a:pt x="46" y="143"/>
                    </a:lnTo>
                    <a:lnTo>
                      <a:pt x="47" y="143"/>
                    </a:lnTo>
                    <a:lnTo>
                      <a:pt x="48" y="143"/>
                    </a:lnTo>
                    <a:lnTo>
                      <a:pt x="49" y="143"/>
                    </a:lnTo>
                    <a:lnTo>
                      <a:pt x="49" y="144"/>
                    </a:lnTo>
                    <a:lnTo>
                      <a:pt x="49" y="145"/>
                    </a:lnTo>
                    <a:lnTo>
                      <a:pt x="49" y="145"/>
                    </a:lnTo>
                    <a:lnTo>
                      <a:pt x="50" y="145"/>
                    </a:lnTo>
                    <a:lnTo>
                      <a:pt x="50" y="146"/>
                    </a:lnTo>
                    <a:lnTo>
                      <a:pt x="52" y="146"/>
                    </a:lnTo>
                    <a:lnTo>
                      <a:pt x="52" y="148"/>
                    </a:lnTo>
                    <a:lnTo>
                      <a:pt x="52" y="149"/>
                    </a:lnTo>
                    <a:lnTo>
                      <a:pt x="53" y="149"/>
                    </a:lnTo>
                    <a:lnTo>
                      <a:pt x="53" y="150"/>
                    </a:lnTo>
                    <a:lnTo>
                      <a:pt x="54" y="150"/>
                    </a:lnTo>
                    <a:lnTo>
                      <a:pt x="55" y="151"/>
                    </a:lnTo>
                    <a:lnTo>
                      <a:pt x="56" y="151"/>
                    </a:lnTo>
                    <a:lnTo>
                      <a:pt x="56" y="152"/>
                    </a:lnTo>
                    <a:lnTo>
                      <a:pt x="57" y="153"/>
                    </a:lnTo>
                    <a:lnTo>
                      <a:pt x="58" y="154"/>
                    </a:lnTo>
                    <a:lnTo>
                      <a:pt x="59" y="154"/>
                    </a:lnTo>
                    <a:lnTo>
                      <a:pt x="61" y="155"/>
                    </a:lnTo>
                    <a:lnTo>
                      <a:pt x="62" y="156"/>
                    </a:lnTo>
                    <a:lnTo>
                      <a:pt x="62" y="157"/>
                    </a:lnTo>
                    <a:lnTo>
                      <a:pt x="62" y="157"/>
                    </a:lnTo>
                    <a:lnTo>
                      <a:pt x="62" y="158"/>
                    </a:lnTo>
                    <a:lnTo>
                      <a:pt x="61" y="158"/>
                    </a:lnTo>
                    <a:lnTo>
                      <a:pt x="60" y="159"/>
                    </a:lnTo>
                    <a:lnTo>
                      <a:pt x="60" y="160"/>
                    </a:lnTo>
                    <a:lnTo>
                      <a:pt x="59" y="160"/>
                    </a:lnTo>
                    <a:lnTo>
                      <a:pt x="59" y="161"/>
                    </a:lnTo>
                    <a:lnTo>
                      <a:pt x="59" y="162"/>
                    </a:lnTo>
                    <a:lnTo>
                      <a:pt x="59" y="163"/>
                    </a:lnTo>
                    <a:lnTo>
                      <a:pt x="60" y="163"/>
                    </a:lnTo>
                    <a:lnTo>
                      <a:pt x="61" y="164"/>
                    </a:lnTo>
                    <a:lnTo>
                      <a:pt x="62" y="164"/>
                    </a:lnTo>
                    <a:lnTo>
                      <a:pt x="63" y="165"/>
                    </a:lnTo>
                    <a:lnTo>
                      <a:pt x="63" y="165"/>
                    </a:lnTo>
                    <a:lnTo>
                      <a:pt x="64" y="165"/>
                    </a:lnTo>
                    <a:lnTo>
                      <a:pt x="64" y="166"/>
                    </a:lnTo>
                    <a:lnTo>
                      <a:pt x="64" y="167"/>
                    </a:lnTo>
                    <a:lnTo>
                      <a:pt x="65" y="167"/>
                    </a:lnTo>
                    <a:lnTo>
                      <a:pt x="66" y="168"/>
                    </a:lnTo>
                    <a:lnTo>
                      <a:pt x="66" y="169"/>
                    </a:lnTo>
                    <a:lnTo>
                      <a:pt x="65" y="169"/>
                    </a:lnTo>
                    <a:lnTo>
                      <a:pt x="65" y="170"/>
                    </a:lnTo>
                    <a:lnTo>
                      <a:pt x="64" y="170"/>
                    </a:lnTo>
                    <a:lnTo>
                      <a:pt x="63" y="171"/>
                    </a:lnTo>
                    <a:lnTo>
                      <a:pt x="63" y="171"/>
                    </a:lnTo>
                    <a:lnTo>
                      <a:pt x="65" y="171"/>
                    </a:lnTo>
                    <a:lnTo>
                      <a:pt x="66" y="171"/>
                    </a:lnTo>
                    <a:lnTo>
                      <a:pt x="66" y="172"/>
                    </a:lnTo>
                    <a:lnTo>
                      <a:pt x="67" y="173"/>
                    </a:lnTo>
                    <a:lnTo>
                      <a:pt x="69" y="173"/>
                    </a:lnTo>
                    <a:lnTo>
                      <a:pt x="70" y="174"/>
                    </a:lnTo>
                    <a:lnTo>
                      <a:pt x="70" y="173"/>
                    </a:lnTo>
                    <a:lnTo>
                      <a:pt x="72" y="174"/>
                    </a:lnTo>
                    <a:lnTo>
                      <a:pt x="73" y="175"/>
                    </a:lnTo>
                    <a:lnTo>
                      <a:pt x="74" y="177"/>
                    </a:lnTo>
                    <a:lnTo>
                      <a:pt x="75" y="177"/>
                    </a:lnTo>
                    <a:lnTo>
                      <a:pt x="75" y="177"/>
                    </a:lnTo>
                    <a:lnTo>
                      <a:pt x="76" y="177"/>
                    </a:lnTo>
                    <a:lnTo>
                      <a:pt x="77" y="177"/>
                    </a:lnTo>
                    <a:lnTo>
                      <a:pt x="77" y="178"/>
                    </a:lnTo>
                    <a:lnTo>
                      <a:pt x="77" y="178"/>
                    </a:lnTo>
                    <a:lnTo>
                      <a:pt x="78" y="177"/>
                    </a:lnTo>
                    <a:lnTo>
                      <a:pt x="78" y="178"/>
                    </a:lnTo>
                    <a:lnTo>
                      <a:pt x="79" y="179"/>
                    </a:lnTo>
                    <a:lnTo>
                      <a:pt x="80" y="179"/>
                    </a:lnTo>
                    <a:lnTo>
                      <a:pt x="81" y="179"/>
                    </a:lnTo>
                    <a:lnTo>
                      <a:pt x="83" y="179"/>
                    </a:lnTo>
                    <a:lnTo>
                      <a:pt x="83" y="180"/>
                    </a:lnTo>
                    <a:lnTo>
                      <a:pt x="83" y="181"/>
                    </a:lnTo>
                    <a:lnTo>
                      <a:pt x="84" y="181"/>
                    </a:lnTo>
                    <a:lnTo>
                      <a:pt x="84" y="181"/>
                    </a:lnTo>
                    <a:lnTo>
                      <a:pt x="84" y="182"/>
                    </a:lnTo>
                    <a:lnTo>
                      <a:pt x="84" y="183"/>
                    </a:lnTo>
                    <a:lnTo>
                      <a:pt x="85" y="183"/>
                    </a:lnTo>
                    <a:lnTo>
                      <a:pt x="85" y="184"/>
                    </a:lnTo>
                    <a:lnTo>
                      <a:pt x="85" y="184"/>
                    </a:lnTo>
                    <a:lnTo>
                      <a:pt x="86" y="184"/>
                    </a:lnTo>
                    <a:lnTo>
                      <a:pt x="86" y="185"/>
                    </a:lnTo>
                    <a:lnTo>
                      <a:pt x="86" y="186"/>
                    </a:lnTo>
                    <a:lnTo>
                      <a:pt x="85" y="189"/>
                    </a:lnTo>
                    <a:lnTo>
                      <a:pt x="85" y="190"/>
                    </a:lnTo>
                    <a:lnTo>
                      <a:pt x="85" y="191"/>
                    </a:lnTo>
                    <a:lnTo>
                      <a:pt x="85" y="192"/>
                    </a:lnTo>
                    <a:lnTo>
                      <a:pt x="86" y="192"/>
                    </a:lnTo>
                    <a:lnTo>
                      <a:pt x="86" y="194"/>
                    </a:lnTo>
                    <a:lnTo>
                      <a:pt x="87" y="195"/>
                    </a:lnTo>
                    <a:lnTo>
                      <a:pt x="88" y="196"/>
                    </a:lnTo>
                    <a:lnTo>
                      <a:pt x="90" y="197"/>
                    </a:lnTo>
                    <a:lnTo>
                      <a:pt x="90" y="198"/>
                    </a:lnTo>
                    <a:lnTo>
                      <a:pt x="90" y="198"/>
                    </a:lnTo>
                    <a:lnTo>
                      <a:pt x="90" y="199"/>
                    </a:lnTo>
                    <a:lnTo>
                      <a:pt x="90" y="200"/>
                    </a:lnTo>
                    <a:lnTo>
                      <a:pt x="90" y="200"/>
                    </a:lnTo>
                    <a:lnTo>
                      <a:pt x="90" y="201"/>
                    </a:lnTo>
                    <a:lnTo>
                      <a:pt x="91" y="201"/>
                    </a:lnTo>
                    <a:lnTo>
                      <a:pt x="92" y="202"/>
                    </a:lnTo>
                    <a:lnTo>
                      <a:pt x="93" y="203"/>
                    </a:lnTo>
                    <a:lnTo>
                      <a:pt x="93" y="204"/>
                    </a:lnTo>
                    <a:lnTo>
                      <a:pt x="94" y="204"/>
                    </a:lnTo>
                    <a:lnTo>
                      <a:pt x="97" y="204"/>
                    </a:lnTo>
                    <a:lnTo>
                      <a:pt x="97" y="205"/>
                    </a:lnTo>
                    <a:lnTo>
                      <a:pt x="97" y="205"/>
                    </a:lnTo>
                    <a:lnTo>
                      <a:pt x="97" y="206"/>
                    </a:lnTo>
                    <a:lnTo>
                      <a:pt x="98" y="207"/>
                    </a:lnTo>
                    <a:lnTo>
                      <a:pt x="99" y="207"/>
                    </a:lnTo>
                    <a:lnTo>
                      <a:pt x="100" y="207"/>
                    </a:lnTo>
                    <a:lnTo>
                      <a:pt x="100" y="208"/>
                    </a:lnTo>
                    <a:lnTo>
                      <a:pt x="100" y="210"/>
                    </a:lnTo>
                    <a:lnTo>
                      <a:pt x="100" y="212"/>
                    </a:lnTo>
                    <a:lnTo>
                      <a:pt x="100" y="212"/>
                    </a:lnTo>
                    <a:lnTo>
                      <a:pt x="101" y="212"/>
                    </a:lnTo>
                    <a:lnTo>
                      <a:pt x="102" y="213"/>
                    </a:lnTo>
                    <a:lnTo>
                      <a:pt x="103" y="213"/>
                    </a:lnTo>
                    <a:lnTo>
                      <a:pt x="103" y="214"/>
                    </a:lnTo>
                    <a:lnTo>
                      <a:pt x="104" y="213"/>
                    </a:lnTo>
                    <a:lnTo>
                      <a:pt x="104" y="214"/>
                    </a:lnTo>
                    <a:lnTo>
                      <a:pt x="104" y="213"/>
                    </a:lnTo>
                    <a:lnTo>
                      <a:pt x="105" y="213"/>
                    </a:lnTo>
                    <a:lnTo>
                      <a:pt x="107" y="214"/>
                    </a:lnTo>
                    <a:lnTo>
                      <a:pt x="107" y="215"/>
                    </a:lnTo>
                    <a:lnTo>
                      <a:pt x="107" y="216"/>
                    </a:lnTo>
                    <a:lnTo>
                      <a:pt x="108" y="218"/>
                    </a:lnTo>
                    <a:lnTo>
                      <a:pt x="109" y="218"/>
                    </a:lnTo>
                    <a:lnTo>
                      <a:pt x="109" y="217"/>
                    </a:lnTo>
                    <a:lnTo>
                      <a:pt x="110" y="217"/>
                    </a:lnTo>
                    <a:lnTo>
                      <a:pt x="110" y="218"/>
                    </a:lnTo>
                    <a:lnTo>
                      <a:pt x="111" y="219"/>
                    </a:lnTo>
                    <a:lnTo>
                      <a:pt x="111" y="219"/>
                    </a:lnTo>
                    <a:lnTo>
                      <a:pt x="112" y="219"/>
                    </a:lnTo>
                    <a:lnTo>
                      <a:pt x="113" y="219"/>
                    </a:lnTo>
                    <a:lnTo>
                      <a:pt x="115" y="219"/>
                    </a:lnTo>
                    <a:lnTo>
                      <a:pt x="116" y="220"/>
                    </a:lnTo>
                    <a:lnTo>
                      <a:pt x="116" y="221"/>
                    </a:lnTo>
                    <a:lnTo>
                      <a:pt x="117" y="222"/>
                    </a:lnTo>
                    <a:lnTo>
                      <a:pt x="118" y="222"/>
                    </a:lnTo>
                    <a:lnTo>
                      <a:pt x="118" y="221"/>
                    </a:lnTo>
                    <a:lnTo>
                      <a:pt x="120" y="219"/>
                    </a:lnTo>
                    <a:lnTo>
                      <a:pt x="121" y="219"/>
                    </a:lnTo>
                    <a:lnTo>
                      <a:pt x="122" y="219"/>
                    </a:lnTo>
                    <a:lnTo>
                      <a:pt x="122" y="219"/>
                    </a:lnTo>
                    <a:lnTo>
                      <a:pt x="122" y="218"/>
                    </a:lnTo>
                    <a:lnTo>
                      <a:pt x="123" y="218"/>
                    </a:lnTo>
                    <a:lnTo>
                      <a:pt x="124" y="218"/>
                    </a:lnTo>
                    <a:lnTo>
                      <a:pt x="125" y="217"/>
                    </a:lnTo>
                    <a:lnTo>
                      <a:pt x="125" y="214"/>
                    </a:lnTo>
                    <a:lnTo>
                      <a:pt x="126" y="214"/>
                    </a:lnTo>
                    <a:lnTo>
                      <a:pt x="127" y="214"/>
                    </a:lnTo>
                    <a:lnTo>
                      <a:pt x="127" y="213"/>
                    </a:lnTo>
                    <a:lnTo>
                      <a:pt x="128" y="214"/>
                    </a:lnTo>
                    <a:lnTo>
                      <a:pt x="128" y="215"/>
                    </a:lnTo>
                    <a:lnTo>
                      <a:pt x="129" y="216"/>
                    </a:lnTo>
                    <a:lnTo>
                      <a:pt x="130" y="216"/>
                    </a:lnTo>
                    <a:lnTo>
                      <a:pt x="131" y="216"/>
                    </a:lnTo>
                    <a:lnTo>
                      <a:pt x="132" y="216"/>
                    </a:lnTo>
                    <a:lnTo>
                      <a:pt x="132" y="216"/>
                    </a:lnTo>
                    <a:lnTo>
                      <a:pt x="133" y="215"/>
                    </a:lnTo>
                    <a:lnTo>
                      <a:pt x="133" y="216"/>
                    </a:lnTo>
                    <a:lnTo>
                      <a:pt x="135" y="217"/>
                    </a:lnTo>
                    <a:lnTo>
                      <a:pt x="137" y="218"/>
                    </a:lnTo>
                    <a:lnTo>
                      <a:pt x="139" y="219"/>
                    </a:lnTo>
                    <a:lnTo>
                      <a:pt x="139" y="220"/>
                    </a:lnTo>
                    <a:lnTo>
                      <a:pt x="140" y="220"/>
                    </a:lnTo>
                    <a:lnTo>
                      <a:pt x="140" y="219"/>
                    </a:lnTo>
                    <a:lnTo>
                      <a:pt x="140" y="219"/>
                    </a:lnTo>
                    <a:lnTo>
                      <a:pt x="141" y="219"/>
                    </a:lnTo>
                    <a:lnTo>
                      <a:pt x="142" y="219"/>
                    </a:lnTo>
                    <a:lnTo>
                      <a:pt x="143" y="219"/>
                    </a:lnTo>
                    <a:lnTo>
                      <a:pt x="143" y="218"/>
                    </a:lnTo>
                    <a:lnTo>
                      <a:pt x="143" y="217"/>
                    </a:lnTo>
                    <a:lnTo>
                      <a:pt x="144" y="217"/>
                    </a:lnTo>
                    <a:lnTo>
                      <a:pt x="145" y="215"/>
                    </a:lnTo>
                    <a:lnTo>
                      <a:pt x="146" y="215"/>
                    </a:lnTo>
                    <a:lnTo>
                      <a:pt x="146" y="214"/>
                    </a:lnTo>
                    <a:lnTo>
                      <a:pt x="146" y="213"/>
                    </a:lnTo>
                    <a:lnTo>
                      <a:pt x="146" y="212"/>
                    </a:lnTo>
                    <a:lnTo>
                      <a:pt x="146" y="212"/>
                    </a:lnTo>
                    <a:lnTo>
                      <a:pt x="146" y="211"/>
                    </a:lnTo>
                    <a:lnTo>
                      <a:pt x="147" y="211"/>
                    </a:lnTo>
                    <a:lnTo>
                      <a:pt x="148" y="211"/>
                    </a:lnTo>
                    <a:lnTo>
                      <a:pt x="149" y="211"/>
                    </a:lnTo>
                    <a:lnTo>
                      <a:pt x="150" y="211"/>
                    </a:lnTo>
                    <a:lnTo>
                      <a:pt x="151" y="212"/>
                    </a:lnTo>
                    <a:lnTo>
                      <a:pt x="152" y="212"/>
                    </a:lnTo>
                    <a:lnTo>
                      <a:pt x="153" y="212"/>
                    </a:lnTo>
                    <a:lnTo>
                      <a:pt x="153" y="212"/>
                    </a:lnTo>
                    <a:lnTo>
                      <a:pt x="153" y="212"/>
                    </a:lnTo>
                    <a:lnTo>
                      <a:pt x="153" y="213"/>
                    </a:lnTo>
                    <a:lnTo>
                      <a:pt x="154" y="212"/>
                    </a:lnTo>
                    <a:lnTo>
                      <a:pt x="154" y="213"/>
                    </a:lnTo>
                    <a:lnTo>
                      <a:pt x="155" y="213"/>
                    </a:lnTo>
                    <a:lnTo>
                      <a:pt x="156" y="213"/>
                    </a:lnTo>
                    <a:lnTo>
                      <a:pt x="156" y="214"/>
                    </a:lnTo>
                    <a:lnTo>
                      <a:pt x="155" y="214"/>
                    </a:lnTo>
                    <a:lnTo>
                      <a:pt x="155" y="215"/>
                    </a:lnTo>
                    <a:lnTo>
                      <a:pt x="155" y="216"/>
                    </a:lnTo>
                    <a:lnTo>
                      <a:pt x="155" y="217"/>
                    </a:lnTo>
                    <a:lnTo>
                      <a:pt x="155" y="218"/>
                    </a:lnTo>
                    <a:lnTo>
                      <a:pt x="155" y="219"/>
                    </a:lnTo>
                    <a:lnTo>
                      <a:pt x="156" y="219"/>
                    </a:lnTo>
                    <a:lnTo>
                      <a:pt x="158" y="219"/>
                    </a:lnTo>
                    <a:lnTo>
                      <a:pt x="159" y="219"/>
                    </a:lnTo>
                    <a:lnTo>
                      <a:pt x="159" y="220"/>
                    </a:lnTo>
                    <a:lnTo>
                      <a:pt x="160" y="221"/>
                    </a:lnTo>
                    <a:lnTo>
                      <a:pt x="160" y="222"/>
                    </a:lnTo>
                    <a:lnTo>
                      <a:pt x="160" y="222"/>
                    </a:lnTo>
                    <a:lnTo>
                      <a:pt x="160" y="222"/>
                    </a:lnTo>
                    <a:lnTo>
                      <a:pt x="161" y="223"/>
                    </a:lnTo>
                    <a:lnTo>
                      <a:pt x="162" y="223"/>
                    </a:lnTo>
                    <a:lnTo>
                      <a:pt x="162" y="225"/>
                    </a:lnTo>
                    <a:lnTo>
                      <a:pt x="163" y="225"/>
                    </a:lnTo>
                    <a:lnTo>
                      <a:pt x="163" y="226"/>
                    </a:lnTo>
                    <a:lnTo>
                      <a:pt x="165" y="226"/>
                    </a:lnTo>
                    <a:lnTo>
                      <a:pt x="166" y="226"/>
                    </a:lnTo>
                    <a:lnTo>
                      <a:pt x="166" y="227"/>
                    </a:lnTo>
                    <a:lnTo>
                      <a:pt x="166" y="228"/>
                    </a:lnTo>
                    <a:lnTo>
                      <a:pt x="167" y="228"/>
                    </a:lnTo>
                    <a:lnTo>
                      <a:pt x="167" y="229"/>
                    </a:lnTo>
                    <a:lnTo>
                      <a:pt x="167" y="230"/>
                    </a:lnTo>
                    <a:lnTo>
                      <a:pt x="167" y="230"/>
                    </a:lnTo>
                    <a:lnTo>
                      <a:pt x="169" y="230"/>
                    </a:lnTo>
                    <a:lnTo>
                      <a:pt x="172" y="231"/>
                    </a:lnTo>
                    <a:lnTo>
                      <a:pt x="174" y="233"/>
                    </a:lnTo>
                    <a:lnTo>
                      <a:pt x="174" y="233"/>
                    </a:lnTo>
                    <a:lnTo>
                      <a:pt x="174" y="233"/>
                    </a:lnTo>
                    <a:lnTo>
                      <a:pt x="175" y="233"/>
                    </a:lnTo>
                    <a:lnTo>
                      <a:pt x="176" y="233"/>
                    </a:lnTo>
                    <a:lnTo>
                      <a:pt x="176" y="233"/>
                    </a:lnTo>
                    <a:lnTo>
                      <a:pt x="177" y="238"/>
                    </a:lnTo>
                    <a:lnTo>
                      <a:pt x="177" y="240"/>
                    </a:lnTo>
                    <a:lnTo>
                      <a:pt x="176" y="240"/>
                    </a:lnTo>
                    <a:lnTo>
                      <a:pt x="177" y="240"/>
                    </a:lnTo>
                    <a:lnTo>
                      <a:pt x="178" y="240"/>
                    </a:lnTo>
                    <a:lnTo>
                      <a:pt x="179" y="240"/>
                    </a:lnTo>
                    <a:lnTo>
                      <a:pt x="180" y="240"/>
                    </a:lnTo>
                    <a:lnTo>
                      <a:pt x="181" y="240"/>
                    </a:lnTo>
                    <a:lnTo>
                      <a:pt x="181" y="239"/>
                    </a:lnTo>
                    <a:lnTo>
                      <a:pt x="182" y="238"/>
                    </a:lnTo>
                    <a:lnTo>
                      <a:pt x="183" y="239"/>
                    </a:lnTo>
                    <a:lnTo>
                      <a:pt x="183" y="240"/>
                    </a:lnTo>
                    <a:lnTo>
                      <a:pt x="183" y="240"/>
                    </a:lnTo>
                    <a:lnTo>
                      <a:pt x="184" y="241"/>
                    </a:lnTo>
                    <a:lnTo>
                      <a:pt x="185" y="241"/>
                    </a:lnTo>
                    <a:lnTo>
                      <a:pt x="185" y="243"/>
                    </a:lnTo>
                    <a:lnTo>
                      <a:pt x="186" y="242"/>
                    </a:lnTo>
                    <a:lnTo>
                      <a:pt x="188" y="239"/>
                    </a:lnTo>
                    <a:lnTo>
                      <a:pt x="188" y="238"/>
                    </a:lnTo>
                    <a:lnTo>
                      <a:pt x="188" y="238"/>
                    </a:lnTo>
                    <a:lnTo>
                      <a:pt x="189" y="238"/>
                    </a:lnTo>
                    <a:lnTo>
                      <a:pt x="190" y="238"/>
                    </a:lnTo>
                    <a:lnTo>
                      <a:pt x="191" y="237"/>
                    </a:lnTo>
                    <a:lnTo>
                      <a:pt x="192" y="237"/>
                    </a:lnTo>
                    <a:lnTo>
                      <a:pt x="192" y="236"/>
                    </a:lnTo>
                    <a:lnTo>
                      <a:pt x="193" y="236"/>
                    </a:lnTo>
                    <a:lnTo>
                      <a:pt x="194" y="235"/>
                    </a:lnTo>
                    <a:lnTo>
                      <a:pt x="195" y="235"/>
                    </a:lnTo>
                    <a:lnTo>
                      <a:pt x="195" y="235"/>
                    </a:lnTo>
                    <a:lnTo>
                      <a:pt x="196" y="235"/>
                    </a:lnTo>
                    <a:lnTo>
                      <a:pt x="197" y="235"/>
                    </a:lnTo>
                    <a:lnTo>
                      <a:pt x="200" y="237"/>
                    </a:lnTo>
                    <a:lnTo>
                      <a:pt x="203" y="239"/>
                    </a:lnTo>
                    <a:lnTo>
                      <a:pt x="204" y="239"/>
                    </a:lnTo>
                    <a:lnTo>
                      <a:pt x="204" y="238"/>
                    </a:lnTo>
                    <a:lnTo>
                      <a:pt x="205" y="238"/>
                    </a:lnTo>
                    <a:lnTo>
                      <a:pt x="208" y="237"/>
                    </a:lnTo>
                    <a:lnTo>
                      <a:pt x="209" y="237"/>
                    </a:lnTo>
                    <a:lnTo>
                      <a:pt x="211" y="234"/>
                    </a:lnTo>
                    <a:lnTo>
                      <a:pt x="212" y="234"/>
                    </a:lnTo>
                    <a:lnTo>
                      <a:pt x="213" y="235"/>
                    </a:lnTo>
                    <a:lnTo>
                      <a:pt x="215" y="237"/>
                    </a:lnTo>
                    <a:lnTo>
                      <a:pt x="215" y="238"/>
                    </a:lnTo>
                    <a:lnTo>
                      <a:pt x="216" y="239"/>
                    </a:lnTo>
                    <a:lnTo>
                      <a:pt x="216" y="240"/>
                    </a:lnTo>
                    <a:lnTo>
                      <a:pt x="216" y="240"/>
                    </a:lnTo>
                    <a:lnTo>
                      <a:pt x="217" y="240"/>
                    </a:lnTo>
                    <a:lnTo>
                      <a:pt x="218" y="241"/>
                    </a:lnTo>
                    <a:lnTo>
                      <a:pt x="218" y="242"/>
                    </a:lnTo>
                    <a:lnTo>
                      <a:pt x="219" y="242"/>
                    </a:lnTo>
                    <a:lnTo>
                      <a:pt x="221" y="243"/>
                    </a:lnTo>
                    <a:lnTo>
                      <a:pt x="222" y="243"/>
                    </a:lnTo>
                    <a:lnTo>
                      <a:pt x="222" y="242"/>
                    </a:lnTo>
                    <a:lnTo>
                      <a:pt x="222" y="241"/>
                    </a:lnTo>
                    <a:lnTo>
                      <a:pt x="222" y="240"/>
                    </a:lnTo>
                    <a:lnTo>
                      <a:pt x="222" y="240"/>
                    </a:lnTo>
                    <a:lnTo>
                      <a:pt x="227" y="237"/>
                    </a:lnTo>
                    <a:lnTo>
                      <a:pt x="229" y="236"/>
                    </a:lnTo>
                    <a:lnTo>
                      <a:pt x="234" y="236"/>
                    </a:lnTo>
                    <a:lnTo>
                      <a:pt x="237" y="235"/>
                    </a:lnTo>
                    <a:lnTo>
                      <a:pt x="240" y="235"/>
                    </a:lnTo>
                    <a:lnTo>
                      <a:pt x="242" y="233"/>
                    </a:lnTo>
                    <a:lnTo>
                      <a:pt x="243" y="233"/>
                    </a:lnTo>
                    <a:lnTo>
                      <a:pt x="244" y="233"/>
                    </a:lnTo>
                    <a:lnTo>
                      <a:pt x="245" y="233"/>
                    </a:lnTo>
                    <a:lnTo>
                      <a:pt x="249" y="235"/>
                    </a:lnTo>
                    <a:lnTo>
                      <a:pt x="249" y="236"/>
                    </a:lnTo>
                    <a:lnTo>
                      <a:pt x="250" y="236"/>
                    </a:lnTo>
                    <a:lnTo>
                      <a:pt x="252" y="236"/>
                    </a:lnTo>
                    <a:lnTo>
                      <a:pt x="257" y="236"/>
                    </a:lnTo>
                    <a:lnTo>
                      <a:pt x="258" y="236"/>
                    </a:lnTo>
                    <a:lnTo>
                      <a:pt x="258" y="235"/>
                    </a:lnTo>
                    <a:lnTo>
                      <a:pt x="259" y="235"/>
                    </a:lnTo>
                    <a:lnTo>
                      <a:pt x="261" y="233"/>
                    </a:lnTo>
                    <a:lnTo>
                      <a:pt x="264" y="231"/>
                    </a:lnTo>
                    <a:lnTo>
                      <a:pt x="267" y="227"/>
                    </a:lnTo>
                    <a:lnTo>
                      <a:pt x="269" y="225"/>
                    </a:lnTo>
                    <a:lnTo>
                      <a:pt x="271" y="222"/>
                    </a:lnTo>
                    <a:lnTo>
                      <a:pt x="274" y="220"/>
                    </a:lnTo>
                    <a:lnTo>
                      <a:pt x="278" y="218"/>
                    </a:lnTo>
                    <a:lnTo>
                      <a:pt x="279" y="215"/>
                    </a:lnTo>
                    <a:lnTo>
                      <a:pt x="282" y="212"/>
                    </a:lnTo>
                    <a:lnTo>
                      <a:pt x="285" y="211"/>
                    </a:lnTo>
                    <a:lnTo>
                      <a:pt x="286" y="210"/>
                    </a:lnTo>
                    <a:lnTo>
                      <a:pt x="289" y="209"/>
                    </a:lnTo>
                    <a:lnTo>
                      <a:pt x="291" y="208"/>
                    </a:lnTo>
                    <a:lnTo>
                      <a:pt x="293" y="206"/>
                    </a:lnTo>
                    <a:lnTo>
                      <a:pt x="296" y="205"/>
                    </a:lnTo>
                    <a:lnTo>
                      <a:pt x="298" y="205"/>
                    </a:lnTo>
                    <a:lnTo>
                      <a:pt x="300" y="204"/>
                    </a:lnTo>
                    <a:lnTo>
                      <a:pt x="302" y="203"/>
                    </a:lnTo>
                    <a:lnTo>
                      <a:pt x="305" y="202"/>
                    </a:lnTo>
                    <a:lnTo>
                      <a:pt x="306" y="201"/>
                    </a:lnTo>
                    <a:lnTo>
                      <a:pt x="306" y="202"/>
                    </a:lnTo>
                    <a:lnTo>
                      <a:pt x="309" y="201"/>
                    </a:lnTo>
                    <a:lnTo>
                      <a:pt x="311" y="200"/>
                    </a:lnTo>
                    <a:lnTo>
                      <a:pt x="312" y="201"/>
                    </a:lnTo>
                    <a:lnTo>
                      <a:pt x="311" y="203"/>
                    </a:lnTo>
                    <a:lnTo>
                      <a:pt x="313" y="203"/>
                    </a:lnTo>
                    <a:lnTo>
                      <a:pt x="316" y="204"/>
                    </a:lnTo>
                    <a:lnTo>
                      <a:pt x="314" y="207"/>
                    </a:lnTo>
                    <a:lnTo>
                      <a:pt x="315" y="209"/>
                    </a:lnTo>
                    <a:lnTo>
                      <a:pt x="317" y="212"/>
                    </a:lnTo>
                    <a:lnTo>
                      <a:pt x="320" y="212"/>
                    </a:lnTo>
                    <a:lnTo>
                      <a:pt x="320" y="212"/>
                    </a:lnTo>
                    <a:lnTo>
                      <a:pt x="320" y="211"/>
                    </a:lnTo>
                    <a:lnTo>
                      <a:pt x="320" y="210"/>
                    </a:lnTo>
                    <a:lnTo>
                      <a:pt x="321" y="210"/>
                    </a:lnTo>
                    <a:lnTo>
                      <a:pt x="321" y="212"/>
                    </a:lnTo>
                    <a:lnTo>
                      <a:pt x="323" y="212"/>
                    </a:lnTo>
                    <a:lnTo>
                      <a:pt x="325" y="212"/>
                    </a:lnTo>
                    <a:lnTo>
                      <a:pt x="321" y="208"/>
                    </a:lnTo>
                    <a:lnTo>
                      <a:pt x="321" y="206"/>
                    </a:lnTo>
                    <a:lnTo>
                      <a:pt x="320" y="205"/>
                    </a:lnTo>
                    <a:lnTo>
                      <a:pt x="321" y="200"/>
                    </a:lnTo>
                    <a:lnTo>
                      <a:pt x="321" y="199"/>
                    </a:lnTo>
                    <a:lnTo>
                      <a:pt x="321" y="198"/>
                    </a:lnTo>
                    <a:lnTo>
                      <a:pt x="321" y="198"/>
                    </a:lnTo>
                    <a:lnTo>
                      <a:pt x="321" y="197"/>
                    </a:lnTo>
                    <a:lnTo>
                      <a:pt x="321" y="195"/>
                    </a:lnTo>
                    <a:lnTo>
                      <a:pt x="321" y="194"/>
                    </a:lnTo>
                    <a:lnTo>
                      <a:pt x="321" y="193"/>
                    </a:lnTo>
                    <a:lnTo>
                      <a:pt x="321" y="192"/>
                    </a:lnTo>
                    <a:lnTo>
                      <a:pt x="320" y="192"/>
                    </a:lnTo>
                    <a:lnTo>
                      <a:pt x="319" y="191"/>
                    </a:lnTo>
                    <a:lnTo>
                      <a:pt x="318" y="191"/>
                    </a:lnTo>
                    <a:lnTo>
                      <a:pt x="317" y="191"/>
                    </a:lnTo>
                    <a:lnTo>
                      <a:pt x="316" y="191"/>
                    </a:lnTo>
                    <a:lnTo>
                      <a:pt x="316" y="191"/>
                    </a:lnTo>
                    <a:lnTo>
                      <a:pt x="314" y="190"/>
                    </a:lnTo>
                    <a:lnTo>
                      <a:pt x="313" y="190"/>
                    </a:lnTo>
                    <a:lnTo>
                      <a:pt x="313" y="190"/>
                    </a:lnTo>
                    <a:lnTo>
                      <a:pt x="312" y="190"/>
                    </a:lnTo>
                    <a:lnTo>
                      <a:pt x="311" y="190"/>
                    </a:lnTo>
                    <a:lnTo>
                      <a:pt x="310" y="191"/>
                    </a:lnTo>
                    <a:lnTo>
                      <a:pt x="309" y="191"/>
                    </a:lnTo>
                    <a:lnTo>
                      <a:pt x="308" y="191"/>
                    </a:lnTo>
                    <a:lnTo>
                      <a:pt x="307" y="191"/>
                    </a:lnTo>
                    <a:lnTo>
                      <a:pt x="306" y="190"/>
                    </a:lnTo>
                    <a:lnTo>
                      <a:pt x="306" y="189"/>
                    </a:lnTo>
                    <a:lnTo>
                      <a:pt x="307" y="188"/>
                    </a:lnTo>
                    <a:lnTo>
                      <a:pt x="306" y="187"/>
                    </a:lnTo>
                    <a:lnTo>
                      <a:pt x="306" y="186"/>
                    </a:lnTo>
                    <a:lnTo>
                      <a:pt x="303" y="184"/>
                    </a:lnTo>
                    <a:lnTo>
                      <a:pt x="302" y="184"/>
                    </a:lnTo>
                    <a:lnTo>
                      <a:pt x="301" y="182"/>
                    </a:lnTo>
                    <a:lnTo>
                      <a:pt x="301" y="181"/>
                    </a:lnTo>
                    <a:lnTo>
                      <a:pt x="299" y="178"/>
                    </a:lnTo>
                    <a:lnTo>
                      <a:pt x="299" y="177"/>
                    </a:lnTo>
                    <a:lnTo>
                      <a:pt x="299" y="177"/>
                    </a:lnTo>
                    <a:lnTo>
                      <a:pt x="299" y="176"/>
                    </a:lnTo>
                    <a:lnTo>
                      <a:pt x="299" y="176"/>
                    </a:lnTo>
                    <a:lnTo>
                      <a:pt x="299" y="175"/>
                    </a:lnTo>
                    <a:lnTo>
                      <a:pt x="299" y="174"/>
                    </a:lnTo>
                    <a:lnTo>
                      <a:pt x="299" y="173"/>
                    </a:lnTo>
                    <a:lnTo>
                      <a:pt x="299" y="172"/>
                    </a:lnTo>
                    <a:lnTo>
                      <a:pt x="299" y="171"/>
                    </a:lnTo>
                    <a:lnTo>
                      <a:pt x="299" y="171"/>
                    </a:lnTo>
                    <a:lnTo>
                      <a:pt x="298" y="171"/>
                    </a:lnTo>
                    <a:lnTo>
                      <a:pt x="297" y="170"/>
                    </a:lnTo>
                    <a:lnTo>
                      <a:pt x="297" y="169"/>
                    </a:lnTo>
                    <a:lnTo>
                      <a:pt x="296" y="167"/>
                    </a:lnTo>
                    <a:lnTo>
                      <a:pt x="296" y="166"/>
                    </a:lnTo>
                    <a:lnTo>
                      <a:pt x="295" y="164"/>
                    </a:lnTo>
                    <a:lnTo>
                      <a:pt x="295" y="164"/>
                    </a:lnTo>
                    <a:lnTo>
                      <a:pt x="294" y="162"/>
                    </a:lnTo>
                    <a:lnTo>
                      <a:pt x="294" y="161"/>
                    </a:lnTo>
                    <a:lnTo>
                      <a:pt x="293" y="159"/>
                    </a:lnTo>
                    <a:lnTo>
                      <a:pt x="293" y="158"/>
                    </a:lnTo>
                    <a:lnTo>
                      <a:pt x="292" y="157"/>
                    </a:lnTo>
                    <a:lnTo>
                      <a:pt x="292" y="157"/>
                    </a:lnTo>
                    <a:lnTo>
                      <a:pt x="292" y="156"/>
                    </a:lnTo>
                    <a:lnTo>
                      <a:pt x="292" y="156"/>
                    </a:lnTo>
                    <a:lnTo>
                      <a:pt x="292" y="155"/>
                    </a:lnTo>
                    <a:lnTo>
                      <a:pt x="290" y="154"/>
                    </a:lnTo>
                    <a:lnTo>
                      <a:pt x="289" y="153"/>
                    </a:lnTo>
                    <a:lnTo>
                      <a:pt x="287" y="153"/>
                    </a:lnTo>
                    <a:lnTo>
                      <a:pt x="286" y="153"/>
                    </a:lnTo>
                    <a:lnTo>
                      <a:pt x="286" y="151"/>
                    </a:lnTo>
                    <a:lnTo>
                      <a:pt x="286" y="150"/>
                    </a:lnTo>
                    <a:lnTo>
                      <a:pt x="286" y="150"/>
                    </a:lnTo>
                    <a:lnTo>
                      <a:pt x="285" y="149"/>
                    </a:lnTo>
                    <a:lnTo>
                      <a:pt x="284" y="148"/>
                    </a:lnTo>
                    <a:lnTo>
                      <a:pt x="280" y="147"/>
                    </a:lnTo>
                    <a:lnTo>
                      <a:pt x="279" y="146"/>
                    </a:lnTo>
                    <a:lnTo>
                      <a:pt x="278" y="145"/>
                    </a:lnTo>
                    <a:lnTo>
                      <a:pt x="278" y="144"/>
                    </a:lnTo>
                    <a:lnTo>
                      <a:pt x="278" y="144"/>
                    </a:lnTo>
                    <a:lnTo>
                      <a:pt x="278" y="143"/>
                    </a:lnTo>
                    <a:lnTo>
                      <a:pt x="278" y="143"/>
                    </a:lnTo>
                    <a:lnTo>
                      <a:pt x="278" y="142"/>
                    </a:lnTo>
                    <a:lnTo>
                      <a:pt x="278" y="141"/>
                    </a:lnTo>
                    <a:lnTo>
                      <a:pt x="277" y="141"/>
                    </a:lnTo>
                    <a:lnTo>
                      <a:pt x="276" y="141"/>
                    </a:lnTo>
                    <a:lnTo>
                      <a:pt x="275" y="140"/>
                    </a:lnTo>
                    <a:lnTo>
                      <a:pt x="273" y="138"/>
                    </a:lnTo>
                    <a:lnTo>
                      <a:pt x="273" y="136"/>
                    </a:lnTo>
                    <a:lnTo>
                      <a:pt x="273" y="136"/>
                    </a:lnTo>
                    <a:lnTo>
                      <a:pt x="272" y="135"/>
                    </a:lnTo>
                    <a:lnTo>
                      <a:pt x="269" y="131"/>
                    </a:lnTo>
                    <a:lnTo>
                      <a:pt x="268" y="130"/>
                    </a:lnTo>
                    <a:lnTo>
                      <a:pt x="267" y="130"/>
                    </a:lnTo>
                    <a:lnTo>
                      <a:pt x="265" y="129"/>
                    </a:lnTo>
                    <a:lnTo>
                      <a:pt x="264" y="128"/>
                    </a:lnTo>
                    <a:lnTo>
                      <a:pt x="264" y="128"/>
                    </a:lnTo>
                    <a:lnTo>
                      <a:pt x="263" y="127"/>
                    </a:lnTo>
                    <a:lnTo>
                      <a:pt x="262" y="127"/>
                    </a:lnTo>
                    <a:lnTo>
                      <a:pt x="260" y="127"/>
                    </a:lnTo>
                    <a:lnTo>
                      <a:pt x="259" y="127"/>
                    </a:lnTo>
                    <a:lnTo>
                      <a:pt x="259" y="126"/>
                    </a:lnTo>
                    <a:lnTo>
                      <a:pt x="258" y="126"/>
                    </a:lnTo>
                    <a:lnTo>
                      <a:pt x="258" y="125"/>
                    </a:lnTo>
                    <a:lnTo>
                      <a:pt x="258" y="125"/>
                    </a:lnTo>
                    <a:lnTo>
                      <a:pt x="257" y="125"/>
                    </a:lnTo>
                    <a:lnTo>
                      <a:pt x="257" y="125"/>
                    </a:lnTo>
                    <a:lnTo>
                      <a:pt x="256" y="125"/>
                    </a:lnTo>
                    <a:lnTo>
                      <a:pt x="255" y="126"/>
                    </a:lnTo>
                    <a:lnTo>
                      <a:pt x="254" y="126"/>
                    </a:lnTo>
                    <a:lnTo>
                      <a:pt x="253" y="125"/>
                    </a:lnTo>
                    <a:lnTo>
                      <a:pt x="252" y="125"/>
                    </a:lnTo>
                    <a:lnTo>
                      <a:pt x="251" y="124"/>
                    </a:lnTo>
                    <a:lnTo>
                      <a:pt x="250" y="124"/>
                    </a:lnTo>
                    <a:lnTo>
                      <a:pt x="250" y="123"/>
                    </a:lnTo>
                    <a:lnTo>
                      <a:pt x="249" y="123"/>
                    </a:lnTo>
                    <a:lnTo>
                      <a:pt x="248" y="123"/>
                    </a:lnTo>
                    <a:lnTo>
                      <a:pt x="248" y="124"/>
                    </a:lnTo>
                    <a:lnTo>
                      <a:pt x="247" y="123"/>
                    </a:lnTo>
                    <a:lnTo>
                      <a:pt x="246" y="123"/>
                    </a:lnTo>
                    <a:lnTo>
                      <a:pt x="245" y="123"/>
                    </a:lnTo>
                    <a:lnTo>
                      <a:pt x="245" y="122"/>
                    </a:lnTo>
                    <a:lnTo>
                      <a:pt x="245" y="122"/>
                    </a:lnTo>
                    <a:lnTo>
                      <a:pt x="244" y="120"/>
                    </a:lnTo>
                    <a:lnTo>
                      <a:pt x="244" y="119"/>
                    </a:lnTo>
                    <a:lnTo>
                      <a:pt x="245" y="119"/>
                    </a:lnTo>
                    <a:lnTo>
                      <a:pt x="245" y="118"/>
                    </a:lnTo>
                    <a:lnTo>
                      <a:pt x="245" y="117"/>
                    </a:lnTo>
                    <a:lnTo>
                      <a:pt x="247" y="116"/>
                    </a:lnTo>
                    <a:lnTo>
                      <a:pt x="248" y="116"/>
                    </a:lnTo>
                    <a:lnTo>
                      <a:pt x="248" y="115"/>
                    </a:lnTo>
                    <a:lnTo>
                      <a:pt x="249" y="115"/>
                    </a:lnTo>
                    <a:lnTo>
                      <a:pt x="250" y="115"/>
                    </a:lnTo>
                    <a:lnTo>
                      <a:pt x="250" y="114"/>
                    </a:lnTo>
                    <a:lnTo>
                      <a:pt x="250" y="113"/>
                    </a:lnTo>
                    <a:lnTo>
                      <a:pt x="250" y="112"/>
                    </a:lnTo>
                    <a:lnTo>
                      <a:pt x="250" y="112"/>
                    </a:lnTo>
                    <a:lnTo>
                      <a:pt x="250" y="111"/>
                    </a:lnTo>
                    <a:lnTo>
                      <a:pt x="250" y="111"/>
                    </a:lnTo>
                    <a:lnTo>
                      <a:pt x="250" y="110"/>
                    </a:lnTo>
                    <a:lnTo>
                      <a:pt x="249" y="110"/>
                    </a:lnTo>
                    <a:lnTo>
                      <a:pt x="249" y="109"/>
                    </a:lnTo>
                    <a:lnTo>
                      <a:pt x="250" y="108"/>
                    </a:lnTo>
                    <a:lnTo>
                      <a:pt x="249" y="108"/>
                    </a:lnTo>
                    <a:lnTo>
                      <a:pt x="249" y="108"/>
                    </a:lnTo>
                    <a:lnTo>
                      <a:pt x="250" y="108"/>
                    </a:lnTo>
                    <a:lnTo>
                      <a:pt x="250" y="107"/>
                    </a:lnTo>
                    <a:lnTo>
                      <a:pt x="250" y="107"/>
                    </a:lnTo>
                    <a:lnTo>
                      <a:pt x="250" y="106"/>
                    </a:lnTo>
                    <a:lnTo>
                      <a:pt x="251" y="105"/>
                    </a:lnTo>
                    <a:lnTo>
                      <a:pt x="255" y="106"/>
                    </a:lnTo>
                    <a:lnTo>
                      <a:pt x="256" y="106"/>
                    </a:lnTo>
                    <a:lnTo>
                      <a:pt x="256" y="105"/>
                    </a:lnTo>
                    <a:lnTo>
                      <a:pt x="257" y="106"/>
                    </a:lnTo>
                    <a:lnTo>
                      <a:pt x="258" y="105"/>
                    </a:lnTo>
                    <a:lnTo>
                      <a:pt x="258" y="105"/>
                    </a:lnTo>
                    <a:lnTo>
                      <a:pt x="259" y="105"/>
                    </a:lnTo>
                    <a:lnTo>
                      <a:pt x="259" y="106"/>
                    </a:lnTo>
                    <a:lnTo>
                      <a:pt x="260" y="106"/>
                    </a:lnTo>
                    <a:lnTo>
                      <a:pt x="260" y="105"/>
                    </a:lnTo>
                    <a:lnTo>
                      <a:pt x="261" y="105"/>
                    </a:lnTo>
                    <a:lnTo>
                      <a:pt x="262" y="106"/>
                    </a:lnTo>
                    <a:lnTo>
                      <a:pt x="263" y="107"/>
                    </a:lnTo>
                    <a:lnTo>
                      <a:pt x="264" y="108"/>
                    </a:lnTo>
                    <a:lnTo>
                      <a:pt x="264" y="108"/>
                    </a:lnTo>
                    <a:lnTo>
                      <a:pt x="265" y="108"/>
                    </a:lnTo>
                    <a:lnTo>
                      <a:pt x="266" y="107"/>
                    </a:lnTo>
                    <a:lnTo>
                      <a:pt x="267" y="107"/>
                    </a:lnTo>
                    <a:lnTo>
                      <a:pt x="268" y="106"/>
                    </a:lnTo>
                    <a:lnTo>
                      <a:pt x="269" y="106"/>
                    </a:lnTo>
                    <a:lnTo>
                      <a:pt x="271" y="106"/>
                    </a:lnTo>
                    <a:lnTo>
                      <a:pt x="271" y="106"/>
                    </a:lnTo>
                    <a:lnTo>
                      <a:pt x="274" y="103"/>
                    </a:lnTo>
                    <a:lnTo>
                      <a:pt x="275" y="102"/>
                    </a:lnTo>
                    <a:lnTo>
                      <a:pt x="275" y="101"/>
                    </a:lnTo>
                    <a:lnTo>
                      <a:pt x="275" y="101"/>
                    </a:lnTo>
                    <a:lnTo>
                      <a:pt x="276" y="101"/>
                    </a:lnTo>
                    <a:lnTo>
                      <a:pt x="275" y="93"/>
                    </a:lnTo>
                    <a:lnTo>
                      <a:pt x="275" y="84"/>
                    </a:lnTo>
                    <a:lnTo>
                      <a:pt x="274" y="77"/>
                    </a:lnTo>
                    <a:lnTo>
                      <a:pt x="270" y="77"/>
                    </a:lnTo>
                    <a:lnTo>
                      <a:pt x="269" y="77"/>
                    </a:lnTo>
                    <a:lnTo>
                      <a:pt x="269" y="76"/>
                    </a:lnTo>
                    <a:lnTo>
                      <a:pt x="269" y="74"/>
                    </a:lnTo>
                    <a:lnTo>
                      <a:pt x="269" y="73"/>
                    </a:lnTo>
                    <a:lnTo>
                      <a:pt x="270" y="71"/>
                    </a:lnTo>
                    <a:lnTo>
                      <a:pt x="271" y="66"/>
                    </a:lnTo>
                    <a:lnTo>
                      <a:pt x="271" y="66"/>
                    </a:lnTo>
                    <a:lnTo>
                      <a:pt x="271" y="65"/>
                    </a:lnTo>
                    <a:lnTo>
                      <a:pt x="271" y="64"/>
                    </a:lnTo>
                    <a:lnTo>
                      <a:pt x="271" y="62"/>
                    </a:lnTo>
                    <a:lnTo>
                      <a:pt x="271" y="61"/>
                    </a:lnTo>
                    <a:lnTo>
                      <a:pt x="271" y="60"/>
                    </a:lnTo>
                    <a:lnTo>
                      <a:pt x="270" y="57"/>
                    </a:lnTo>
                    <a:lnTo>
                      <a:pt x="270" y="56"/>
                    </a:lnTo>
                    <a:lnTo>
                      <a:pt x="264" y="52"/>
                    </a:lnTo>
                    <a:lnTo>
                      <a:pt x="257" y="47"/>
                    </a:lnTo>
                    <a:lnTo>
                      <a:pt x="256" y="45"/>
                    </a:lnTo>
                    <a:lnTo>
                      <a:pt x="256" y="44"/>
                    </a:lnTo>
                    <a:lnTo>
                      <a:pt x="255" y="44"/>
                    </a:lnTo>
                    <a:lnTo>
                      <a:pt x="249" y="41"/>
                    </a:lnTo>
                    <a:lnTo>
                      <a:pt x="249" y="40"/>
                    </a:lnTo>
                    <a:lnTo>
                      <a:pt x="250" y="39"/>
                    </a:lnTo>
                    <a:lnTo>
                      <a:pt x="250" y="38"/>
                    </a:lnTo>
                    <a:lnTo>
                      <a:pt x="248" y="28"/>
                    </a:lnTo>
                    <a:lnTo>
                      <a:pt x="247" y="17"/>
                    </a:lnTo>
                    <a:lnTo>
                      <a:pt x="247" y="17"/>
                    </a:lnTo>
                    <a:lnTo>
                      <a:pt x="247" y="16"/>
                    </a:lnTo>
                    <a:lnTo>
                      <a:pt x="248" y="16"/>
                    </a:lnTo>
                    <a:lnTo>
                      <a:pt x="248" y="15"/>
                    </a:lnTo>
                    <a:lnTo>
                      <a:pt x="248" y="14"/>
                    </a:lnTo>
                    <a:lnTo>
                      <a:pt x="249" y="11"/>
                    </a:lnTo>
                    <a:lnTo>
                      <a:pt x="249" y="8"/>
                    </a:lnTo>
                    <a:lnTo>
                      <a:pt x="250" y="3"/>
                    </a:lnTo>
                    <a:lnTo>
                      <a:pt x="250" y="0"/>
                    </a:lnTo>
                    <a:lnTo>
                      <a:pt x="237" y="0"/>
                    </a:lnTo>
                    <a:lnTo>
                      <a:pt x="237" y="1"/>
                    </a:lnTo>
                    <a:lnTo>
                      <a:pt x="237" y="2"/>
                    </a:lnTo>
                    <a:lnTo>
                      <a:pt x="237" y="3"/>
                    </a:lnTo>
                    <a:lnTo>
                      <a:pt x="237" y="4"/>
                    </a:lnTo>
                    <a:lnTo>
                      <a:pt x="237" y="5"/>
                    </a:lnTo>
                    <a:lnTo>
                      <a:pt x="237" y="6"/>
                    </a:lnTo>
                    <a:lnTo>
                      <a:pt x="229" y="6"/>
                    </a:lnTo>
                    <a:lnTo>
                      <a:pt x="219" y="6"/>
                    </a:lnTo>
                    <a:lnTo>
                      <a:pt x="226" y="14"/>
                    </a:lnTo>
                    <a:lnTo>
                      <a:pt x="227" y="14"/>
                    </a:lnTo>
                    <a:lnTo>
                      <a:pt x="227" y="15"/>
                    </a:lnTo>
                    <a:lnTo>
                      <a:pt x="227" y="17"/>
                    </a:lnTo>
                    <a:lnTo>
                      <a:pt x="227" y="23"/>
                    </a:lnTo>
                    <a:lnTo>
                      <a:pt x="227" y="25"/>
                    </a:lnTo>
                    <a:lnTo>
                      <a:pt x="227" y="27"/>
                    </a:lnTo>
                    <a:lnTo>
                      <a:pt x="229" y="31"/>
                    </a:lnTo>
                    <a:lnTo>
                      <a:pt x="229" y="32"/>
                    </a:lnTo>
                    <a:lnTo>
                      <a:pt x="229" y="32"/>
                    </a:lnTo>
                    <a:lnTo>
                      <a:pt x="222" y="38"/>
                    </a:lnTo>
                    <a:lnTo>
                      <a:pt x="216" y="44"/>
                    </a:lnTo>
                    <a:lnTo>
                      <a:pt x="216" y="45"/>
                    </a:lnTo>
                    <a:lnTo>
                      <a:pt x="214" y="49"/>
                    </a:lnTo>
                    <a:lnTo>
                      <a:pt x="212" y="52"/>
                    </a:lnTo>
                    <a:lnTo>
                      <a:pt x="211" y="52"/>
                    </a:lnTo>
                    <a:lnTo>
                      <a:pt x="208" y="56"/>
                    </a:lnTo>
                    <a:lnTo>
                      <a:pt x="202" y="62"/>
                    </a:lnTo>
                    <a:lnTo>
                      <a:pt x="195" y="68"/>
                    </a:lnTo>
                    <a:lnTo>
                      <a:pt x="195" y="69"/>
                    </a:lnTo>
                    <a:lnTo>
                      <a:pt x="188" y="69"/>
                    </a:lnTo>
                    <a:lnTo>
                      <a:pt x="185" y="69"/>
                    </a:lnTo>
                    <a:lnTo>
                      <a:pt x="184" y="69"/>
                    </a:lnTo>
                    <a:lnTo>
                      <a:pt x="184" y="70"/>
                    </a:lnTo>
                    <a:lnTo>
                      <a:pt x="183" y="70"/>
                    </a:lnTo>
                    <a:lnTo>
                      <a:pt x="182" y="70"/>
                    </a:lnTo>
                    <a:lnTo>
                      <a:pt x="174" y="63"/>
                    </a:lnTo>
                    <a:lnTo>
                      <a:pt x="169" y="59"/>
                    </a:lnTo>
                    <a:lnTo>
                      <a:pt x="162" y="54"/>
                    </a:lnTo>
                    <a:lnTo>
                      <a:pt x="160" y="55"/>
                    </a:lnTo>
                    <a:lnTo>
                      <a:pt x="153" y="59"/>
                    </a:lnTo>
                    <a:lnTo>
                      <a:pt x="153" y="59"/>
                    </a:lnTo>
                    <a:lnTo>
                      <a:pt x="152" y="60"/>
                    </a:lnTo>
                    <a:lnTo>
                      <a:pt x="152" y="65"/>
                    </a:lnTo>
                    <a:lnTo>
                      <a:pt x="150" y="66"/>
                    </a:lnTo>
                    <a:lnTo>
                      <a:pt x="147" y="69"/>
                    </a:lnTo>
                    <a:lnTo>
                      <a:pt x="141" y="71"/>
                    </a:lnTo>
                    <a:lnTo>
                      <a:pt x="138" y="72"/>
                    </a:lnTo>
                    <a:lnTo>
                      <a:pt x="134" y="73"/>
                    </a:lnTo>
                    <a:lnTo>
                      <a:pt x="133" y="74"/>
                    </a:lnTo>
                    <a:lnTo>
                      <a:pt x="132" y="75"/>
                    </a:lnTo>
                    <a:lnTo>
                      <a:pt x="131" y="77"/>
                    </a:lnTo>
                    <a:lnTo>
                      <a:pt x="130" y="78"/>
                    </a:lnTo>
                    <a:lnTo>
                      <a:pt x="130" y="79"/>
                    </a:lnTo>
                    <a:lnTo>
                      <a:pt x="130" y="80"/>
                    </a:lnTo>
                    <a:lnTo>
                      <a:pt x="118" y="80"/>
                    </a:lnTo>
                    <a:lnTo>
                      <a:pt x="108" y="80"/>
                    </a:lnTo>
                    <a:lnTo>
                      <a:pt x="107" y="79"/>
                    </a:lnTo>
                    <a:lnTo>
                      <a:pt x="104" y="73"/>
                    </a:lnTo>
                    <a:lnTo>
                      <a:pt x="104" y="74"/>
                    </a:lnTo>
                    <a:lnTo>
                      <a:pt x="103" y="74"/>
                    </a:lnTo>
                    <a:lnTo>
                      <a:pt x="100" y="74"/>
                    </a:lnTo>
                    <a:lnTo>
                      <a:pt x="97" y="73"/>
                    </a:lnTo>
                    <a:lnTo>
                      <a:pt x="96" y="73"/>
                    </a:lnTo>
                    <a:lnTo>
                      <a:pt x="93" y="73"/>
                    </a:lnTo>
                    <a:lnTo>
                      <a:pt x="90" y="73"/>
                    </a:lnTo>
                    <a:lnTo>
                      <a:pt x="89" y="73"/>
                    </a:lnTo>
                    <a:lnTo>
                      <a:pt x="81" y="73"/>
                    </a:lnTo>
                    <a:lnTo>
                      <a:pt x="70" y="76"/>
                    </a:lnTo>
                    <a:lnTo>
                      <a:pt x="70" y="76"/>
                    </a:lnTo>
                    <a:lnTo>
                      <a:pt x="69" y="76"/>
                    </a:lnTo>
                    <a:lnTo>
                      <a:pt x="67" y="75"/>
                    </a:lnTo>
                    <a:lnTo>
                      <a:pt x="62" y="70"/>
                    </a:lnTo>
                    <a:lnTo>
                      <a:pt x="56" y="63"/>
                    </a:lnTo>
                    <a:lnTo>
                      <a:pt x="54" y="62"/>
                    </a:lnTo>
                    <a:lnTo>
                      <a:pt x="53" y="61"/>
                    </a:lnTo>
                    <a:lnTo>
                      <a:pt x="51" y="59"/>
                    </a:lnTo>
                    <a:lnTo>
                      <a:pt x="51" y="58"/>
                    </a:lnTo>
                    <a:lnTo>
                      <a:pt x="50" y="58"/>
                    </a:lnTo>
                    <a:lnTo>
                      <a:pt x="49" y="58"/>
                    </a:lnTo>
                    <a:lnTo>
                      <a:pt x="49" y="57"/>
                    </a:lnTo>
                    <a:lnTo>
                      <a:pt x="49" y="52"/>
                    </a:lnTo>
                    <a:lnTo>
                      <a:pt x="48" y="51"/>
                    </a:lnTo>
                    <a:lnTo>
                      <a:pt x="47" y="51"/>
                    </a:lnTo>
                    <a:lnTo>
                      <a:pt x="46" y="51"/>
                    </a:lnTo>
                    <a:lnTo>
                      <a:pt x="45" y="52"/>
                    </a:lnTo>
                    <a:lnTo>
                      <a:pt x="43" y="52"/>
                    </a:lnTo>
                    <a:lnTo>
                      <a:pt x="42" y="52"/>
                    </a:lnTo>
                    <a:lnTo>
                      <a:pt x="42" y="52"/>
                    </a:lnTo>
                    <a:lnTo>
                      <a:pt x="40" y="52"/>
                    </a:lnTo>
                    <a:lnTo>
                      <a:pt x="38" y="52"/>
                    </a:lnTo>
                    <a:lnTo>
                      <a:pt x="37" y="52"/>
                    </a:lnTo>
                    <a:lnTo>
                      <a:pt x="35" y="52"/>
                    </a:lnTo>
                    <a:lnTo>
                      <a:pt x="35" y="53"/>
                    </a:lnTo>
                    <a:lnTo>
                      <a:pt x="34" y="53"/>
                    </a:lnTo>
                    <a:lnTo>
                      <a:pt x="33" y="53"/>
                    </a:lnTo>
                    <a:lnTo>
                      <a:pt x="32" y="53"/>
                    </a:lnTo>
                    <a:lnTo>
                      <a:pt x="31" y="53"/>
                    </a:lnTo>
                    <a:lnTo>
                      <a:pt x="30" y="53"/>
                    </a:lnTo>
                    <a:lnTo>
                      <a:pt x="29" y="53"/>
                    </a:lnTo>
                    <a:lnTo>
                      <a:pt x="28" y="53"/>
                    </a:lnTo>
                    <a:lnTo>
                      <a:pt x="28" y="53"/>
                    </a:lnTo>
                    <a:lnTo>
                      <a:pt x="28" y="53"/>
                    </a:lnTo>
                    <a:lnTo>
                      <a:pt x="28" y="53"/>
                    </a:lnTo>
                    <a:lnTo>
                      <a:pt x="27" y="53"/>
                    </a:lnTo>
                    <a:lnTo>
                      <a:pt x="26" y="54"/>
                    </a:lnTo>
                    <a:lnTo>
                      <a:pt x="25" y="57"/>
                    </a:lnTo>
                    <a:lnTo>
                      <a:pt x="24" y="58"/>
                    </a:lnTo>
                    <a:lnTo>
                      <a:pt x="25" y="58"/>
                    </a:lnTo>
                    <a:lnTo>
                      <a:pt x="25" y="59"/>
                    </a:lnTo>
                    <a:lnTo>
                      <a:pt x="25" y="59"/>
                    </a:lnTo>
                    <a:lnTo>
                      <a:pt x="25" y="60"/>
                    </a:lnTo>
                    <a:lnTo>
                      <a:pt x="24" y="62"/>
                    </a:lnTo>
                    <a:lnTo>
                      <a:pt x="23" y="63"/>
                    </a:lnTo>
                    <a:lnTo>
                      <a:pt x="23" y="64"/>
                    </a:lnTo>
                    <a:lnTo>
                      <a:pt x="22" y="65"/>
                    </a:lnTo>
                    <a:lnTo>
                      <a:pt x="21" y="66"/>
                    </a:lnTo>
                    <a:lnTo>
                      <a:pt x="21" y="66"/>
                    </a:lnTo>
                    <a:lnTo>
                      <a:pt x="20" y="66"/>
                    </a:lnTo>
                    <a:lnTo>
                      <a:pt x="19" y="66"/>
                    </a:lnTo>
                    <a:lnTo>
                      <a:pt x="19" y="67"/>
                    </a:lnTo>
                    <a:lnTo>
                      <a:pt x="18" y="67"/>
                    </a:lnTo>
                    <a:lnTo>
                      <a:pt x="18" y="68"/>
                    </a:lnTo>
                    <a:lnTo>
                      <a:pt x="18" y="75"/>
                    </a:lnTo>
                    <a:lnTo>
                      <a:pt x="18" y="76"/>
                    </a:lnTo>
                    <a:lnTo>
                      <a:pt x="16" y="78"/>
                    </a:lnTo>
                    <a:lnTo>
                      <a:pt x="15" y="79"/>
                    </a:lnTo>
                    <a:lnTo>
                      <a:pt x="15" y="80"/>
                    </a:lnTo>
                    <a:lnTo>
                      <a:pt x="14" y="85"/>
                    </a:lnTo>
                    <a:lnTo>
                      <a:pt x="14" y="86"/>
                    </a:lnTo>
                    <a:lnTo>
                      <a:pt x="12" y="90"/>
                    </a:lnTo>
                    <a:lnTo>
                      <a:pt x="11" y="90"/>
                    </a:lnTo>
                    <a:lnTo>
                      <a:pt x="11" y="94"/>
                    </a:lnTo>
                    <a:lnTo>
                      <a:pt x="9" y="94"/>
                    </a:lnTo>
                    <a:lnTo>
                      <a:pt x="7" y="94"/>
                    </a:lnTo>
                    <a:lnTo>
                      <a:pt x="4" y="96"/>
                    </a:lnTo>
                    <a:lnTo>
                      <a:pt x="3" y="96"/>
                    </a:lnTo>
                    <a:lnTo>
                      <a:pt x="1" y="98"/>
                    </a:lnTo>
                    <a:lnTo>
                      <a:pt x="1" y="99"/>
                    </a:lnTo>
                    <a:lnTo>
                      <a:pt x="2" y="99"/>
                    </a:lnTo>
                    <a:lnTo>
                      <a:pt x="3" y="9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" name="Freeform 3773">
                <a:extLst>
                  <a:ext uri="{FF2B5EF4-FFF2-40B4-BE49-F238E27FC236}">
                    <a16:creationId xmlns:a16="http://schemas.microsoft.com/office/drawing/2014/main" id="{E51602F7-F3D6-5FAD-CE4B-919783AC91D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883150" y="2951162"/>
                <a:ext cx="347663" cy="427037"/>
              </a:xfrm>
              <a:custGeom>
                <a:avLst/>
                <a:gdLst>
                  <a:gd name="T0" fmla="*/ 195 w 219"/>
                  <a:gd name="T1" fmla="*/ 166 h 269"/>
                  <a:gd name="T2" fmla="*/ 194 w 219"/>
                  <a:gd name="T3" fmla="*/ 139 h 269"/>
                  <a:gd name="T4" fmla="*/ 194 w 219"/>
                  <a:gd name="T5" fmla="*/ 102 h 269"/>
                  <a:gd name="T6" fmla="*/ 194 w 219"/>
                  <a:gd name="T7" fmla="*/ 64 h 269"/>
                  <a:gd name="T8" fmla="*/ 212 w 219"/>
                  <a:gd name="T9" fmla="*/ 40 h 269"/>
                  <a:gd name="T10" fmla="*/ 209 w 219"/>
                  <a:gd name="T11" fmla="*/ 30 h 269"/>
                  <a:gd name="T12" fmla="*/ 191 w 219"/>
                  <a:gd name="T13" fmla="*/ 24 h 269"/>
                  <a:gd name="T14" fmla="*/ 171 w 219"/>
                  <a:gd name="T15" fmla="*/ 28 h 269"/>
                  <a:gd name="T16" fmla="*/ 155 w 219"/>
                  <a:gd name="T17" fmla="*/ 43 h 269"/>
                  <a:gd name="T18" fmla="*/ 144 w 219"/>
                  <a:gd name="T19" fmla="*/ 43 h 269"/>
                  <a:gd name="T20" fmla="*/ 130 w 219"/>
                  <a:gd name="T21" fmla="*/ 40 h 269"/>
                  <a:gd name="T22" fmla="*/ 114 w 219"/>
                  <a:gd name="T23" fmla="*/ 40 h 269"/>
                  <a:gd name="T24" fmla="*/ 97 w 219"/>
                  <a:gd name="T25" fmla="*/ 27 h 269"/>
                  <a:gd name="T26" fmla="*/ 74 w 219"/>
                  <a:gd name="T27" fmla="*/ 17 h 269"/>
                  <a:gd name="T28" fmla="*/ 54 w 219"/>
                  <a:gd name="T29" fmla="*/ 14 h 269"/>
                  <a:gd name="T30" fmla="*/ 44 w 219"/>
                  <a:gd name="T31" fmla="*/ 9 h 269"/>
                  <a:gd name="T32" fmla="*/ 29 w 219"/>
                  <a:gd name="T33" fmla="*/ 4 h 269"/>
                  <a:gd name="T34" fmla="*/ 0 w 219"/>
                  <a:gd name="T35" fmla="*/ 22 h 269"/>
                  <a:gd name="T36" fmla="*/ 4 w 219"/>
                  <a:gd name="T37" fmla="*/ 31 h 269"/>
                  <a:gd name="T38" fmla="*/ 7 w 219"/>
                  <a:gd name="T39" fmla="*/ 35 h 269"/>
                  <a:gd name="T40" fmla="*/ 13 w 219"/>
                  <a:gd name="T41" fmla="*/ 41 h 269"/>
                  <a:gd name="T42" fmla="*/ 14 w 219"/>
                  <a:gd name="T43" fmla="*/ 52 h 269"/>
                  <a:gd name="T44" fmla="*/ 21 w 219"/>
                  <a:gd name="T45" fmla="*/ 61 h 269"/>
                  <a:gd name="T46" fmla="*/ 25 w 219"/>
                  <a:gd name="T47" fmla="*/ 74 h 269"/>
                  <a:gd name="T48" fmla="*/ 29 w 219"/>
                  <a:gd name="T49" fmla="*/ 87 h 269"/>
                  <a:gd name="T50" fmla="*/ 23 w 219"/>
                  <a:gd name="T51" fmla="*/ 103 h 269"/>
                  <a:gd name="T52" fmla="*/ 15 w 219"/>
                  <a:gd name="T53" fmla="*/ 109 h 269"/>
                  <a:gd name="T54" fmla="*/ 9 w 219"/>
                  <a:gd name="T55" fmla="*/ 120 h 269"/>
                  <a:gd name="T56" fmla="*/ 4 w 219"/>
                  <a:gd name="T57" fmla="*/ 130 h 269"/>
                  <a:gd name="T58" fmla="*/ 0 w 219"/>
                  <a:gd name="T59" fmla="*/ 138 h 269"/>
                  <a:gd name="T60" fmla="*/ 5 w 219"/>
                  <a:gd name="T61" fmla="*/ 143 h 269"/>
                  <a:gd name="T62" fmla="*/ 8 w 219"/>
                  <a:gd name="T63" fmla="*/ 149 h 269"/>
                  <a:gd name="T64" fmla="*/ 12 w 219"/>
                  <a:gd name="T65" fmla="*/ 145 h 269"/>
                  <a:gd name="T66" fmla="*/ 21 w 219"/>
                  <a:gd name="T67" fmla="*/ 144 h 269"/>
                  <a:gd name="T68" fmla="*/ 22 w 219"/>
                  <a:gd name="T69" fmla="*/ 148 h 269"/>
                  <a:gd name="T70" fmla="*/ 14 w 219"/>
                  <a:gd name="T71" fmla="*/ 152 h 269"/>
                  <a:gd name="T72" fmla="*/ 12 w 219"/>
                  <a:gd name="T73" fmla="*/ 152 h 269"/>
                  <a:gd name="T74" fmla="*/ 6 w 219"/>
                  <a:gd name="T75" fmla="*/ 150 h 269"/>
                  <a:gd name="T76" fmla="*/ 4 w 219"/>
                  <a:gd name="T77" fmla="*/ 156 h 269"/>
                  <a:gd name="T78" fmla="*/ 6 w 219"/>
                  <a:gd name="T79" fmla="*/ 164 h 269"/>
                  <a:gd name="T80" fmla="*/ 10 w 219"/>
                  <a:gd name="T81" fmla="*/ 173 h 269"/>
                  <a:gd name="T82" fmla="*/ 70 w 219"/>
                  <a:gd name="T83" fmla="*/ 206 h 269"/>
                  <a:gd name="T84" fmla="*/ 102 w 219"/>
                  <a:gd name="T85" fmla="*/ 232 h 269"/>
                  <a:gd name="T86" fmla="*/ 104 w 219"/>
                  <a:gd name="T87" fmla="*/ 236 h 269"/>
                  <a:gd name="T88" fmla="*/ 120 w 219"/>
                  <a:gd name="T89" fmla="*/ 252 h 269"/>
                  <a:gd name="T90" fmla="*/ 146 w 219"/>
                  <a:gd name="T91" fmla="*/ 268 h 269"/>
                  <a:gd name="T92" fmla="*/ 152 w 219"/>
                  <a:gd name="T93" fmla="*/ 264 h 269"/>
                  <a:gd name="T94" fmla="*/ 157 w 219"/>
                  <a:gd name="T95" fmla="*/ 252 h 269"/>
                  <a:gd name="T96" fmla="*/ 157 w 219"/>
                  <a:gd name="T97" fmla="*/ 251 h 269"/>
                  <a:gd name="T98" fmla="*/ 163 w 219"/>
                  <a:gd name="T99" fmla="*/ 242 h 269"/>
                  <a:gd name="T100" fmla="*/ 164 w 219"/>
                  <a:gd name="T101" fmla="*/ 238 h 269"/>
                  <a:gd name="T102" fmla="*/ 167 w 219"/>
                  <a:gd name="T103" fmla="*/ 232 h 269"/>
                  <a:gd name="T104" fmla="*/ 172 w 219"/>
                  <a:gd name="T105" fmla="*/ 222 h 269"/>
                  <a:gd name="T106" fmla="*/ 175 w 219"/>
                  <a:gd name="T107" fmla="*/ 211 h 269"/>
                  <a:gd name="T108" fmla="*/ 188 w 219"/>
                  <a:gd name="T109" fmla="*/ 207 h 269"/>
                  <a:gd name="T110" fmla="*/ 193 w 219"/>
                  <a:gd name="T111" fmla="*/ 203 h 269"/>
                  <a:gd name="T112" fmla="*/ 190 w 219"/>
                  <a:gd name="T113" fmla="*/ 195 h 269"/>
                  <a:gd name="T114" fmla="*/ 195 w 219"/>
                  <a:gd name="T115" fmla="*/ 195 h 269"/>
                  <a:gd name="T116" fmla="*/ 203 w 219"/>
                  <a:gd name="T117" fmla="*/ 192 h 269"/>
                  <a:gd name="T118" fmla="*/ 195 w 219"/>
                  <a:gd name="T119" fmla="*/ 192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19" h="269">
                    <a:moveTo>
                      <a:pt x="209" y="183"/>
                    </a:moveTo>
                    <a:lnTo>
                      <a:pt x="208" y="181"/>
                    </a:lnTo>
                    <a:lnTo>
                      <a:pt x="206" y="180"/>
                    </a:lnTo>
                    <a:lnTo>
                      <a:pt x="205" y="178"/>
                    </a:lnTo>
                    <a:lnTo>
                      <a:pt x="203" y="176"/>
                    </a:lnTo>
                    <a:lnTo>
                      <a:pt x="202" y="174"/>
                    </a:lnTo>
                    <a:lnTo>
                      <a:pt x="201" y="173"/>
                    </a:lnTo>
                    <a:lnTo>
                      <a:pt x="199" y="171"/>
                    </a:lnTo>
                    <a:lnTo>
                      <a:pt x="198" y="169"/>
                    </a:lnTo>
                    <a:lnTo>
                      <a:pt x="197" y="167"/>
                    </a:lnTo>
                    <a:lnTo>
                      <a:pt x="196" y="166"/>
                    </a:lnTo>
                    <a:lnTo>
                      <a:pt x="195" y="166"/>
                    </a:lnTo>
                    <a:lnTo>
                      <a:pt x="195" y="165"/>
                    </a:lnTo>
                    <a:lnTo>
                      <a:pt x="194" y="164"/>
                    </a:lnTo>
                    <a:lnTo>
                      <a:pt x="194" y="161"/>
                    </a:lnTo>
                    <a:lnTo>
                      <a:pt x="194" y="159"/>
                    </a:lnTo>
                    <a:lnTo>
                      <a:pt x="194" y="158"/>
                    </a:lnTo>
                    <a:lnTo>
                      <a:pt x="194" y="154"/>
                    </a:lnTo>
                    <a:lnTo>
                      <a:pt x="194" y="152"/>
                    </a:lnTo>
                    <a:lnTo>
                      <a:pt x="194" y="148"/>
                    </a:lnTo>
                    <a:lnTo>
                      <a:pt x="194" y="146"/>
                    </a:lnTo>
                    <a:lnTo>
                      <a:pt x="194" y="144"/>
                    </a:lnTo>
                    <a:lnTo>
                      <a:pt x="194" y="142"/>
                    </a:lnTo>
                    <a:lnTo>
                      <a:pt x="194" y="139"/>
                    </a:lnTo>
                    <a:lnTo>
                      <a:pt x="194" y="136"/>
                    </a:lnTo>
                    <a:lnTo>
                      <a:pt x="194" y="132"/>
                    </a:lnTo>
                    <a:lnTo>
                      <a:pt x="194" y="129"/>
                    </a:lnTo>
                    <a:lnTo>
                      <a:pt x="194" y="126"/>
                    </a:lnTo>
                    <a:lnTo>
                      <a:pt x="194" y="123"/>
                    </a:lnTo>
                    <a:lnTo>
                      <a:pt x="194" y="119"/>
                    </a:lnTo>
                    <a:lnTo>
                      <a:pt x="194" y="116"/>
                    </a:lnTo>
                    <a:lnTo>
                      <a:pt x="194" y="112"/>
                    </a:lnTo>
                    <a:lnTo>
                      <a:pt x="194" y="108"/>
                    </a:lnTo>
                    <a:lnTo>
                      <a:pt x="194" y="106"/>
                    </a:lnTo>
                    <a:lnTo>
                      <a:pt x="194" y="105"/>
                    </a:lnTo>
                    <a:lnTo>
                      <a:pt x="194" y="102"/>
                    </a:lnTo>
                    <a:lnTo>
                      <a:pt x="194" y="98"/>
                    </a:lnTo>
                    <a:lnTo>
                      <a:pt x="194" y="95"/>
                    </a:lnTo>
                    <a:lnTo>
                      <a:pt x="194" y="91"/>
                    </a:lnTo>
                    <a:lnTo>
                      <a:pt x="194" y="88"/>
                    </a:lnTo>
                    <a:lnTo>
                      <a:pt x="194" y="85"/>
                    </a:lnTo>
                    <a:lnTo>
                      <a:pt x="194" y="82"/>
                    </a:lnTo>
                    <a:lnTo>
                      <a:pt x="194" y="79"/>
                    </a:lnTo>
                    <a:lnTo>
                      <a:pt x="194" y="75"/>
                    </a:lnTo>
                    <a:lnTo>
                      <a:pt x="194" y="73"/>
                    </a:lnTo>
                    <a:lnTo>
                      <a:pt x="194" y="70"/>
                    </a:lnTo>
                    <a:lnTo>
                      <a:pt x="194" y="67"/>
                    </a:lnTo>
                    <a:lnTo>
                      <a:pt x="194" y="64"/>
                    </a:lnTo>
                    <a:lnTo>
                      <a:pt x="194" y="62"/>
                    </a:lnTo>
                    <a:lnTo>
                      <a:pt x="194" y="61"/>
                    </a:lnTo>
                    <a:lnTo>
                      <a:pt x="195" y="61"/>
                    </a:lnTo>
                    <a:lnTo>
                      <a:pt x="197" y="58"/>
                    </a:lnTo>
                    <a:lnTo>
                      <a:pt x="199" y="55"/>
                    </a:lnTo>
                    <a:lnTo>
                      <a:pt x="202" y="54"/>
                    </a:lnTo>
                    <a:lnTo>
                      <a:pt x="203" y="51"/>
                    </a:lnTo>
                    <a:lnTo>
                      <a:pt x="205" y="49"/>
                    </a:lnTo>
                    <a:lnTo>
                      <a:pt x="207" y="47"/>
                    </a:lnTo>
                    <a:lnTo>
                      <a:pt x="208" y="45"/>
                    </a:lnTo>
                    <a:lnTo>
                      <a:pt x="209" y="43"/>
                    </a:lnTo>
                    <a:lnTo>
                      <a:pt x="212" y="40"/>
                    </a:lnTo>
                    <a:lnTo>
                      <a:pt x="215" y="36"/>
                    </a:lnTo>
                    <a:lnTo>
                      <a:pt x="216" y="33"/>
                    </a:lnTo>
                    <a:lnTo>
                      <a:pt x="219" y="29"/>
                    </a:lnTo>
                    <a:lnTo>
                      <a:pt x="218" y="30"/>
                    </a:lnTo>
                    <a:lnTo>
                      <a:pt x="216" y="30"/>
                    </a:lnTo>
                    <a:lnTo>
                      <a:pt x="216" y="29"/>
                    </a:lnTo>
                    <a:lnTo>
                      <a:pt x="214" y="29"/>
                    </a:lnTo>
                    <a:lnTo>
                      <a:pt x="213" y="30"/>
                    </a:lnTo>
                    <a:lnTo>
                      <a:pt x="212" y="30"/>
                    </a:lnTo>
                    <a:lnTo>
                      <a:pt x="211" y="29"/>
                    </a:lnTo>
                    <a:lnTo>
                      <a:pt x="210" y="29"/>
                    </a:lnTo>
                    <a:lnTo>
                      <a:pt x="209" y="30"/>
                    </a:lnTo>
                    <a:lnTo>
                      <a:pt x="208" y="30"/>
                    </a:lnTo>
                    <a:lnTo>
                      <a:pt x="206" y="30"/>
                    </a:lnTo>
                    <a:lnTo>
                      <a:pt x="202" y="31"/>
                    </a:lnTo>
                    <a:lnTo>
                      <a:pt x="200" y="31"/>
                    </a:lnTo>
                    <a:lnTo>
                      <a:pt x="198" y="31"/>
                    </a:lnTo>
                    <a:lnTo>
                      <a:pt x="198" y="30"/>
                    </a:lnTo>
                    <a:lnTo>
                      <a:pt x="196" y="29"/>
                    </a:lnTo>
                    <a:lnTo>
                      <a:pt x="195" y="26"/>
                    </a:lnTo>
                    <a:lnTo>
                      <a:pt x="194" y="26"/>
                    </a:lnTo>
                    <a:lnTo>
                      <a:pt x="192" y="25"/>
                    </a:lnTo>
                    <a:lnTo>
                      <a:pt x="191" y="25"/>
                    </a:lnTo>
                    <a:lnTo>
                      <a:pt x="191" y="24"/>
                    </a:lnTo>
                    <a:lnTo>
                      <a:pt x="190" y="23"/>
                    </a:lnTo>
                    <a:lnTo>
                      <a:pt x="188" y="22"/>
                    </a:lnTo>
                    <a:lnTo>
                      <a:pt x="188" y="21"/>
                    </a:lnTo>
                    <a:lnTo>
                      <a:pt x="186" y="22"/>
                    </a:lnTo>
                    <a:lnTo>
                      <a:pt x="183" y="23"/>
                    </a:lnTo>
                    <a:lnTo>
                      <a:pt x="181" y="24"/>
                    </a:lnTo>
                    <a:lnTo>
                      <a:pt x="177" y="26"/>
                    </a:lnTo>
                    <a:lnTo>
                      <a:pt x="177" y="26"/>
                    </a:lnTo>
                    <a:lnTo>
                      <a:pt x="177" y="26"/>
                    </a:lnTo>
                    <a:lnTo>
                      <a:pt x="175" y="27"/>
                    </a:lnTo>
                    <a:lnTo>
                      <a:pt x="172" y="28"/>
                    </a:lnTo>
                    <a:lnTo>
                      <a:pt x="171" y="28"/>
                    </a:lnTo>
                    <a:lnTo>
                      <a:pt x="170" y="29"/>
                    </a:lnTo>
                    <a:lnTo>
                      <a:pt x="167" y="30"/>
                    </a:lnTo>
                    <a:lnTo>
                      <a:pt x="165" y="32"/>
                    </a:lnTo>
                    <a:lnTo>
                      <a:pt x="162" y="33"/>
                    </a:lnTo>
                    <a:lnTo>
                      <a:pt x="161" y="33"/>
                    </a:lnTo>
                    <a:lnTo>
                      <a:pt x="161" y="35"/>
                    </a:lnTo>
                    <a:lnTo>
                      <a:pt x="160" y="37"/>
                    </a:lnTo>
                    <a:lnTo>
                      <a:pt x="160" y="38"/>
                    </a:lnTo>
                    <a:lnTo>
                      <a:pt x="160" y="39"/>
                    </a:lnTo>
                    <a:lnTo>
                      <a:pt x="157" y="40"/>
                    </a:lnTo>
                    <a:lnTo>
                      <a:pt x="155" y="42"/>
                    </a:lnTo>
                    <a:lnTo>
                      <a:pt x="155" y="43"/>
                    </a:lnTo>
                    <a:lnTo>
                      <a:pt x="154" y="44"/>
                    </a:lnTo>
                    <a:lnTo>
                      <a:pt x="154" y="45"/>
                    </a:lnTo>
                    <a:lnTo>
                      <a:pt x="153" y="45"/>
                    </a:lnTo>
                    <a:lnTo>
                      <a:pt x="153" y="45"/>
                    </a:lnTo>
                    <a:lnTo>
                      <a:pt x="153" y="44"/>
                    </a:lnTo>
                    <a:lnTo>
                      <a:pt x="152" y="43"/>
                    </a:lnTo>
                    <a:lnTo>
                      <a:pt x="148" y="43"/>
                    </a:lnTo>
                    <a:lnTo>
                      <a:pt x="148" y="43"/>
                    </a:lnTo>
                    <a:lnTo>
                      <a:pt x="147" y="43"/>
                    </a:lnTo>
                    <a:lnTo>
                      <a:pt x="146" y="43"/>
                    </a:lnTo>
                    <a:lnTo>
                      <a:pt x="145" y="43"/>
                    </a:lnTo>
                    <a:lnTo>
                      <a:pt x="144" y="43"/>
                    </a:lnTo>
                    <a:lnTo>
                      <a:pt x="141" y="43"/>
                    </a:lnTo>
                    <a:lnTo>
                      <a:pt x="141" y="42"/>
                    </a:lnTo>
                    <a:lnTo>
                      <a:pt x="139" y="43"/>
                    </a:lnTo>
                    <a:lnTo>
                      <a:pt x="139" y="43"/>
                    </a:lnTo>
                    <a:lnTo>
                      <a:pt x="138" y="42"/>
                    </a:lnTo>
                    <a:lnTo>
                      <a:pt x="137" y="43"/>
                    </a:lnTo>
                    <a:lnTo>
                      <a:pt x="136" y="43"/>
                    </a:lnTo>
                    <a:lnTo>
                      <a:pt x="134" y="42"/>
                    </a:lnTo>
                    <a:lnTo>
                      <a:pt x="132" y="41"/>
                    </a:lnTo>
                    <a:lnTo>
                      <a:pt x="131" y="40"/>
                    </a:lnTo>
                    <a:lnTo>
                      <a:pt x="130" y="40"/>
                    </a:lnTo>
                    <a:lnTo>
                      <a:pt x="130" y="40"/>
                    </a:lnTo>
                    <a:lnTo>
                      <a:pt x="128" y="40"/>
                    </a:lnTo>
                    <a:lnTo>
                      <a:pt x="127" y="40"/>
                    </a:lnTo>
                    <a:lnTo>
                      <a:pt x="126" y="40"/>
                    </a:lnTo>
                    <a:lnTo>
                      <a:pt x="126" y="40"/>
                    </a:lnTo>
                    <a:lnTo>
                      <a:pt x="125" y="39"/>
                    </a:lnTo>
                    <a:lnTo>
                      <a:pt x="125" y="40"/>
                    </a:lnTo>
                    <a:lnTo>
                      <a:pt x="124" y="40"/>
                    </a:lnTo>
                    <a:lnTo>
                      <a:pt x="122" y="40"/>
                    </a:lnTo>
                    <a:lnTo>
                      <a:pt x="119" y="40"/>
                    </a:lnTo>
                    <a:lnTo>
                      <a:pt x="116" y="40"/>
                    </a:lnTo>
                    <a:lnTo>
                      <a:pt x="115" y="40"/>
                    </a:lnTo>
                    <a:lnTo>
                      <a:pt x="114" y="40"/>
                    </a:lnTo>
                    <a:lnTo>
                      <a:pt x="114" y="40"/>
                    </a:lnTo>
                    <a:lnTo>
                      <a:pt x="113" y="40"/>
                    </a:lnTo>
                    <a:lnTo>
                      <a:pt x="113" y="40"/>
                    </a:lnTo>
                    <a:lnTo>
                      <a:pt x="113" y="39"/>
                    </a:lnTo>
                    <a:lnTo>
                      <a:pt x="112" y="39"/>
                    </a:lnTo>
                    <a:lnTo>
                      <a:pt x="111" y="37"/>
                    </a:lnTo>
                    <a:lnTo>
                      <a:pt x="111" y="36"/>
                    </a:lnTo>
                    <a:lnTo>
                      <a:pt x="107" y="34"/>
                    </a:lnTo>
                    <a:lnTo>
                      <a:pt x="104" y="33"/>
                    </a:lnTo>
                    <a:lnTo>
                      <a:pt x="102" y="31"/>
                    </a:lnTo>
                    <a:lnTo>
                      <a:pt x="99" y="29"/>
                    </a:lnTo>
                    <a:lnTo>
                      <a:pt x="97" y="27"/>
                    </a:lnTo>
                    <a:lnTo>
                      <a:pt x="93" y="26"/>
                    </a:lnTo>
                    <a:lnTo>
                      <a:pt x="91" y="24"/>
                    </a:lnTo>
                    <a:lnTo>
                      <a:pt x="89" y="22"/>
                    </a:lnTo>
                    <a:lnTo>
                      <a:pt x="87" y="21"/>
                    </a:lnTo>
                    <a:lnTo>
                      <a:pt x="86" y="20"/>
                    </a:lnTo>
                    <a:lnTo>
                      <a:pt x="85" y="20"/>
                    </a:lnTo>
                    <a:lnTo>
                      <a:pt x="84" y="19"/>
                    </a:lnTo>
                    <a:lnTo>
                      <a:pt x="84" y="19"/>
                    </a:lnTo>
                    <a:lnTo>
                      <a:pt x="81" y="18"/>
                    </a:lnTo>
                    <a:lnTo>
                      <a:pt x="79" y="17"/>
                    </a:lnTo>
                    <a:lnTo>
                      <a:pt x="74" y="18"/>
                    </a:lnTo>
                    <a:lnTo>
                      <a:pt x="74" y="17"/>
                    </a:lnTo>
                    <a:lnTo>
                      <a:pt x="73" y="17"/>
                    </a:lnTo>
                    <a:lnTo>
                      <a:pt x="70" y="17"/>
                    </a:lnTo>
                    <a:lnTo>
                      <a:pt x="64" y="17"/>
                    </a:lnTo>
                    <a:lnTo>
                      <a:pt x="63" y="17"/>
                    </a:lnTo>
                    <a:lnTo>
                      <a:pt x="63" y="17"/>
                    </a:lnTo>
                    <a:lnTo>
                      <a:pt x="62" y="17"/>
                    </a:lnTo>
                    <a:lnTo>
                      <a:pt x="57" y="17"/>
                    </a:lnTo>
                    <a:lnTo>
                      <a:pt x="56" y="17"/>
                    </a:lnTo>
                    <a:lnTo>
                      <a:pt x="56" y="16"/>
                    </a:lnTo>
                    <a:lnTo>
                      <a:pt x="55" y="15"/>
                    </a:lnTo>
                    <a:lnTo>
                      <a:pt x="54" y="15"/>
                    </a:lnTo>
                    <a:lnTo>
                      <a:pt x="54" y="14"/>
                    </a:lnTo>
                    <a:lnTo>
                      <a:pt x="55" y="13"/>
                    </a:lnTo>
                    <a:lnTo>
                      <a:pt x="54" y="12"/>
                    </a:lnTo>
                    <a:lnTo>
                      <a:pt x="54" y="12"/>
                    </a:lnTo>
                    <a:lnTo>
                      <a:pt x="52" y="12"/>
                    </a:lnTo>
                    <a:lnTo>
                      <a:pt x="50" y="12"/>
                    </a:lnTo>
                    <a:lnTo>
                      <a:pt x="50" y="10"/>
                    </a:lnTo>
                    <a:lnTo>
                      <a:pt x="49" y="10"/>
                    </a:lnTo>
                    <a:lnTo>
                      <a:pt x="49" y="11"/>
                    </a:lnTo>
                    <a:lnTo>
                      <a:pt x="49" y="12"/>
                    </a:lnTo>
                    <a:lnTo>
                      <a:pt x="49" y="12"/>
                    </a:lnTo>
                    <a:lnTo>
                      <a:pt x="46" y="12"/>
                    </a:lnTo>
                    <a:lnTo>
                      <a:pt x="44" y="9"/>
                    </a:lnTo>
                    <a:lnTo>
                      <a:pt x="43" y="7"/>
                    </a:lnTo>
                    <a:lnTo>
                      <a:pt x="45" y="4"/>
                    </a:lnTo>
                    <a:lnTo>
                      <a:pt x="42" y="3"/>
                    </a:lnTo>
                    <a:lnTo>
                      <a:pt x="40" y="3"/>
                    </a:lnTo>
                    <a:lnTo>
                      <a:pt x="41" y="1"/>
                    </a:lnTo>
                    <a:lnTo>
                      <a:pt x="40" y="0"/>
                    </a:lnTo>
                    <a:lnTo>
                      <a:pt x="38" y="1"/>
                    </a:lnTo>
                    <a:lnTo>
                      <a:pt x="35" y="2"/>
                    </a:lnTo>
                    <a:lnTo>
                      <a:pt x="35" y="1"/>
                    </a:lnTo>
                    <a:lnTo>
                      <a:pt x="34" y="2"/>
                    </a:lnTo>
                    <a:lnTo>
                      <a:pt x="31" y="3"/>
                    </a:lnTo>
                    <a:lnTo>
                      <a:pt x="29" y="4"/>
                    </a:lnTo>
                    <a:lnTo>
                      <a:pt x="27" y="5"/>
                    </a:lnTo>
                    <a:lnTo>
                      <a:pt x="25" y="5"/>
                    </a:lnTo>
                    <a:lnTo>
                      <a:pt x="22" y="6"/>
                    </a:lnTo>
                    <a:lnTo>
                      <a:pt x="20" y="8"/>
                    </a:lnTo>
                    <a:lnTo>
                      <a:pt x="18" y="9"/>
                    </a:lnTo>
                    <a:lnTo>
                      <a:pt x="15" y="10"/>
                    </a:lnTo>
                    <a:lnTo>
                      <a:pt x="14" y="11"/>
                    </a:lnTo>
                    <a:lnTo>
                      <a:pt x="11" y="12"/>
                    </a:lnTo>
                    <a:lnTo>
                      <a:pt x="8" y="15"/>
                    </a:lnTo>
                    <a:lnTo>
                      <a:pt x="7" y="18"/>
                    </a:lnTo>
                    <a:lnTo>
                      <a:pt x="3" y="20"/>
                    </a:lnTo>
                    <a:lnTo>
                      <a:pt x="0" y="22"/>
                    </a:lnTo>
                    <a:lnTo>
                      <a:pt x="1" y="23"/>
                    </a:lnTo>
                    <a:lnTo>
                      <a:pt x="2" y="24"/>
                    </a:lnTo>
                    <a:lnTo>
                      <a:pt x="2" y="25"/>
                    </a:lnTo>
                    <a:lnTo>
                      <a:pt x="2" y="26"/>
                    </a:lnTo>
                    <a:lnTo>
                      <a:pt x="3" y="26"/>
                    </a:lnTo>
                    <a:lnTo>
                      <a:pt x="3" y="26"/>
                    </a:lnTo>
                    <a:lnTo>
                      <a:pt x="3" y="27"/>
                    </a:lnTo>
                    <a:lnTo>
                      <a:pt x="3" y="28"/>
                    </a:lnTo>
                    <a:lnTo>
                      <a:pt x="3" y="29"/>
                    </a:lnTo>
                    <a:lnTo>
                      <a:pt x="4" y="29"/>
                    </a:lnTo>
                    <a:lnTo>
                      <a:pt x="4" y="30"/>
                    </a:lnTo>
                    <a:lnTo>
                      <a:pt x="4" y="31"/>
                    </a:lnTo>
                    <a:lnTo>
                      <a:pt x="4" y="32"/>
                    </a:lnTo>
                    <a:lnTo>
                      <a:pt x="4" y="33"/>
                    </a:lnTo>
                    <a:lnTo>
                      <a:pt x="5" y="33"/>
                    </a:lnTo>
                    <a:lnTo>
                      <a:pt x="6" y="32"/>
                    </a:lnTo>
                    <a:lnTo>
                      <a:pt x="7" y="32"/>
                    </a:lnTo>
                    <a:lnTo>
                      <a:pt x="7" y="33"/>
                    </a:lnTo>
                    <a:lnTo>
                      <a:pt x="7" y="33"/>
                    </a:lnTo>
                    <a:lnTo>
                      <a:pt x="6" y="34"/>
                    </a:lnTo>
                    <a:lnTo>
                      <a:pt x="7" y="34"/>
                    </a:lnTo>
                    <a:lnTo>
                      <a:pt x="6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8" y="35"/>
                    </a:lnTo>
                    <a:lnTo>
                      <a:pt x="8" y="36"/>
                    </a:lnTo>
                    <a:lnTo>
                      <a:pt x="8" y="37"/>
                    </a:lnTo>
                    <a:lnTo>
                      <a:pt x="8" y="38"/>
                    </a:lnTo>
                    <a:lnTo>
                      <a:pt x="9" y="37"/>
                    </a:lnTo>
                    <a:lnTo>
                      <a:pt x="10" y="36"/>
                    </a:lnTo>
                    <a:lnTo>
                      <a:pt x="11" y="37"/>
                    </a:lnTo>
                    <a:lnTo>
                      <a:pt x="12" y="38"/>
                    </a:lnTo>
                    <a:lnTo>
                      <a:pt x="13" y="38"/>
                    </a:lnTo>
                    <a:lnTo>
                      <a:pt x="13" y="39"/>
                    </a:lnTo>
                    <a:lnTo>
                      <a:pt x="14" y="39"/>
                    </a:lnTo>
                    <a:lnTo>
                      <a:pt x="13" y="41"/>
                    </a:lnTo>
                    <a:lnTo>
                      <a:pt x="13" y="42"/>
                    </a:lnTo>
                    <a:lnTo>
                      <a:pt x="13" y="43"/>
                    </a:lnTo>
                    <a:lnTo>
                      <a:pt x="12" y="43"/>
                    </a:lnTo>
                    <a:lnTo>
                      <a:pt x="12" y="43"/>
                    </a:lnTo>
                    <a:lnTo>
                      <a:pt x="11" y="43"/>
                    </a:lnTo>
                    <a:lnTo>
                      <a:pt x="12" y="44"/>
                    </a:lnTo>
                    <a:lnTo>
                      <a:pt x="12" y="45"/>
                    </a:lnTo>
                    <a:lnTo>
                      <a:pt x="12" y="46"/>
                    </a:lnTo>
                    <a:lnTo>
                      <a:pt x="12" y="47"/>
                    </a:lnTo>
                    <a:lnTo>
                      <a:pt x="13" y="48"/>
                    </a:lnTo>
                    <a:lnTo>
                      <a:pt x="13" y="52"/>
                    </a:lnTo>
                    <a:lnTo>
                      <a:pt x="14" y="52"/>
                    </a:lnTo>
                    <a:lnTo>
                      <a:pt x="14" y="53"/>
                    </a:lnTo>
                    <a:lnTo>
                      <a:pt x="15" y="53"/>
                    </a:lnTo>
                    <a:lnTo>
                      <a:pt x="15" y="54"/>
                    </a:lnTo>
                    <a:lnTo>
                      <a:pt x="16" y="54"/>
                    </a:lnTo>
                    <a:lnTo>
                      <a:pt x="17" y="58"/>
                    </a:lnTo>
                    <a:lnTo>
                      <a:pt x="17" y="59"/>
                    </a:lnTo>
                    <a:lnTo>
                      <a:pt x="18" y="60"/>
                    </a:lnTo>
                    <a:lnTo>
                      <a:pt x="19" y="61"/>
                    </a:lnTo>
                    <a:lnTo>
                      <a:pt x="20" y="61"/>
                    </a:lnTo>
                    <a:lnTo>
                      <a:pt x="21" y="61"/>
                    </a:lnTo>
                    <a:lnTo>
                      <a:pt x="21" y="61"/>
                    </a:lnTo>
                    <a:lnTo>
                      <a:pt x="21" y="61"/>
                    </a:lnTo>
                    <a:lnTo>
                      <a:pt x="22" y="63"/>
                    </a:lnTo>
                    <a:lnTo>
                      <a:pt x="22" y="65"/>
                    </a:lnTo>
                    <a:lnTo>
                      <a:pt x="24" y="68"/>
                    </a:lnTo>
                    <a:lnTo>
                      <a:pt x="25" y="68"/>
                    </a:lnTo>
                    <a:lnTo>
                      <a:pt x="26" y="68"/>
                    </a:lnTo>
                    <a:lnTo>
                      <a:pt x="26" y="69"/>
                    </a:lnTo>
                    <a:lnTo>
                      <a:pt x="27" y="70"/>
                    </a:lnTo>
                    <a:lnTo>
                      <a:pt x="27" y="71"/>
                    </a:lnTo>
                    <a:lnTo>
                      <a:pt x="27" y="72"/>
                    </a:lnTo>
                    <a:lnTo>
                      <a:pt x="26" y="73"/>
                    </a:lnTo>
                    <a:lnTo>
                      <a:pt x="25" y="73"/>
                    </a:lnTo>
                    <a:lnTo>
                      <a:pt x="25" y="74"/>
                    </a:lnTo>
                    <a:lnTo>
                      <a:pt x="25" y="75"/>
                    </a:lnTo>
                    <a:lnTo>
                      <a:pt x="27" y="77"/>
                    </a:lnTo>
                    <a:lnTo>
                      <a:pt x="27" y="79"/>
                    </a:lnTo>
                    <a:lnTo>
                      <a:pt x="28" y="82"/>
                    </a:lnTo>
                    <a:lnTo>
                      <a:pt x="28" y="82"/>
                    </a:lnTo>
                    <a:lnTo>
                      <a:pt x="28" y="83"/>
                    </a:lnTo>
                    <a:lnTo>
                      <a:pt x="28" y="84"/>
                    </a:lnTo>
                    <a:lnTo>
                      <a:pt x="28" y="85"/>
                    </a:lnTo>
                    <a:lnTo>
                      <a:pt x="28" y="85"/>
                    </a:lnTo>
                    <a:lnTo>
                      <a:pt x="28" y="85"/>
                    </a:lnTo>
                    <a:lnTo>
                      <a:pt x="29" y="86"/>
                    </a:lnTo>
                    <a:lnTo>
                      <a:pt x="29" y="87"/>
                    </a:lnTo>
                    <a:lnTo>
                      <a:pt x="28" y="87"/>
                    </a:lnTo>
                    <a:lnTo>
                      <a:pt x="28" y="88"/>
                    </a:lnTo>
                    <a:lnTo>
                      <a:pt x="28" y="93"/>
                    </a:lnTo>
                    <a:lnTo>
                      <a:pt x="28" y="94"/>
                    </a:lnTo>
                    <a:lnTo>
                      <a:pt x="28" y="96"/>
                    </a:lnTo>
                    <a:lnTo>
                      <a:pt x="28" y="96"/>
                    </a:lnTo>
                    <a:lnTo>
                      <a:pt x="27" y="96"/>
                    </a:lnTo>
                    <a:lnTo>
                      <a:pt x="26" y="96"/>
                    </a:lnTo>
                    <a:lnTo>
                      <a:pt x="25" y="97"/>
                    </a:lnTo>
                    <a:lnTo>
                      <a:pt x="24" y="100"/>
                    </a:lnTo>
                    <a:lnTo>
                      <a:pt x="23" y="102"/>
                    </a:lnTo>
                    <a:lnTo>
                      <a:pt x="23" y="103"/>
                    </a:lnTo>
                    <a:lnTo>
                      <a:pt x="23" y="103"/>
                    </a:lnTo>
                    <a:lnTo>
                      <a:pt x="24" y="105"/>
                    </a:lnTo>
                    <a:lnTo>
                      <a:pt x="23" y="106"/>
                    </a:lnTo>
                    <a:lnTo>
                      <a:pt x="22" y="106"/>
                    </a:lnTo>
                    <a:lnTo>
                      <a:pt x="20" y="106"/>
                    </a:lnTo>
                    <a:lnTo>
                      <a:pt x="19" y="107"/>
                    </a:lnTo>
                    <a:lnTo>
                      <a:pt x="17" y="107"/>
                    </a:lnTo>
                    <a:lnTo>
                      <a:pt x="17" y="108"/>
                    </a:lnTo>
                    <a:lnTo>
                      <a:pt x="17" y="109"/>
                    </a:lnTo>
                    <a:lnTo>
                      <a:pt x="16" y="109"/>
                    </a:lnTo>
                    <a:lnTo>
                      <a:pt x="16" y="110"/>
                    </a:lnTo>
                    <a:lnTo>
                      <a:pt x="15" y="109"/>
                    </a:lnTo>
                    <a:lnTo>
                      <a:pt x="14" y="110"/>
                    </a:lnTo>
                    <a:lnTo>
                      <a:pt x="14" y="110"/>
                    </a:lnTo>
                    <a:lnTo>
                      <a:pt x="14" y="111"/>
                    </a:lnTo>
                    <a:lnTo>
                      <a:pt x="14" y="112"/>
                    </a:lnTo>
                    <a:lnTo>
                      <a:pt x="14" y="113"/>
                    </a:lnTo>
                    <a:lnTo>
                      <a:pt x="13" y="115"/>
                    </a:lnTo>
                    <a:lnTo>
                      <a:pt x="12" y="116"/>
                    </a:lnTo>
                    <a:lnTo>
                      <a:pt x="12" y="117"/>
                    </a:lnTo>
                    <a:lnTo>
                      <a:pt x="11" y="117"/>
                    </a:lnTo>
                    <a:lnTo>
                      <a:pt x="9" y="118"/>
                    </a:lnTo>
                    <a:lnTo>
                      <a:pt x="9" y="119"/>
                    </a:lnTo>
                    <a:lnTo>
                      <a:pt x="9" y="120"/>
                    </a:lnTo>
                    <a:lnTo>
                      <a:pt x="8" y="121"/>
                    </a:lnTo>
                    <a:lnTo>
                      <a:pt x="8" y="122"/>
                    </a:lnTo>
                    <a:lnTo>
                      <a:pt x="7" y="122"/>
                    </a:lnTo>
                    <a:lnTo>
                      <a:pt x="7" y="123"/>
                    </a:lnTo>
                    <a:lnTo>
                      <a:pt x="6" y="123"/>
                    </a:lnTo>
                    <a:lnTo>
                      <a:pt x="5" y="124"/>
                    </a:lnTo>
                    <a:lnTo>
                      <a:pt x="4" y="127"/>
                    </a:lnTo>
                    <a:lnTo>
                      <a:pt x="4" y="127"/>
                    </a:lnTo>
                    <a:lnTo>
                      <a:pt x="3" y="127"/>
                    </a:lnTo>
                    <a:lnTo>
                      <a:pt x="3" y="128"/>
                    </a:lnTo>
                    <a:lnTo>
                      <a:pt x="4" y="129"/>
                    </a:lnTo>
                    <a:lnTo>
                      <a:pt x="4" y="130"/>
                    </a:lnTo>
                    <a:lnTo>
                      <a:pt x="3" y="130"/>
                    </a:lnTo>
                    <a:lnTo>
                      <a:pt x="2" y="131"/>
                    </a:lnTo>
                    <a:lnTo>
                      <a:pt x="1" y="132"/>
                    </a:lnTo>
                    <a:lnTo>
                      <a:pt x="1" y="133"/>
                    </a:lnTo>
                    <a:lnTo>
                      <a:pt x="1" y="134"/>
                    </a:lnTo>
                    <a:lnTo>
                      <a:pt x="1" y="135"/>
                    </a:lnTo>
                    <a:lnTo>
                      <a:pt x="1" y="136"/>
                    </a:lnTo>
                    <a:lnTo>
                      <a:pt x="0" y="137"/>
                    </a:lnTo>
                    <a:lnTo>
                      <a:pt x="0" y="137"/>
                    </a:lnTo>
                    <a:lnTo>
                      <a:pt x="0" y="138"/>
                    </a:lnTo>
                    <a:lnTo>
                      <a:pt x="0" y="138"/>
                    </a:lnTo>
                    <a:lnTo>
                      <a:pt x="0" y="138"/>
                    </a:lnTo>
                    <a:lnTo>
                      <a:pt x="1" y="138"/>
                    </a:lnTo>
                    <a:lnTo>
                      <a:pt x="1" y="139"/>
                    </a:lnTo>
                    <a:lnTo>
                      <a:pt x="1" y="140"/>
                    </a:lnTo>
                    <a:lnTo>
                      <a:pt x="1" y="141"/>
                    </a:lnTo>
                    <a:lnTo>
                      <a:pt x="2" y="141"/>
                    </a:lnTo>
                    <a:lnTo>
                      <a:pt x="2" y="142"/>
                    </a:lnTo>
                    <a:lnTo>
                      <a:pt x="3" y="142"/>
                    </a:lnTo>
                    <a:lnTo>
                      <a:pt x="3" y="141"/>
                    </a:lnTo>
                    <a:lnTo>
                      <a:pt x="4" y="141"/>
                    </a:lnTo>
                    <a:lnTo>
                      <a:pt x="5" y="141"/>
                    </a:lnTo>
                    <a:lnTo>
                      <a:pt x="5" y="142"/>
                    </a:lnTo>
                    <a:lnTo>
                      <a:pt x="5" y="143"/>
                    </a:lnTo>
                    <a:lnTo>
                      <a:pt x="4" y="144"/>
                    </a:lnTo>
                    <a:lnTo>
                      <a:pt x="4" y="145"/>
                    </a:lnTo>
                    <a:lnTo>
                      <a:pt x="5" y="145"/>
                    </a:lnTo>
                    <a:lnTo>
                      <a:pt x="6" y="145"/>
                    </a:lnTo>
                    <a:lnTo>
                      <a:pt x="7" y="145"/>
                    </a:lnTo>
                    <a:lnTo>
                      <a:pt x="7" y="146"/>
                    </a:lnTo>
                    <a:lnTo>
                      <a:pt x="7" y="146"/>
                    </a:lnTo>
                    <a:lnTo>
                      <a:pt x="8" y="147"/>
                    </a:lnTo>
                    <a:lnTo>
                      <a:pt x="8" y="148"/>
                    </a:lnTo>
                    <a:lnTo>
                      <a:pt x="8" y="148"/>
                    </a:lnTo>
                    <a:lnTo>
                      <a:pt x="8" y="148"/>
                    </a:lnTo>
                    <a:lnTo>
                      <a:pt x="8" y="149"/>
                    </a:lnTo>
                    <a:lnTo>
                      <a:pt x="8" y="150"/>
                    </a:lnTo>
                    <a:lnTo>
                      <a:pt x="9" y="150"/>
                    </a:lnTo>
                    <a:lnTo>
                      <a:pt x="9" y="149"/>
                    </a:lnTo>
                    <a:lnTo>
                      <a:pt x="10" y="149"/>
                    </a:lnTo>
                    <a:lnTo>
                      <a:pt x="11" y="148"/>
                    </a:lnTo>
                    <a:lnTo>
                      <a:pt x="12" y="148"/>
                    </a:lnTo>
                    <a:lnTo>
                      <a:pt x="12" y="147"/>
                    </a:lnTo>
                    <a:lnTo>
                      <a:pt x="11" y="146"/>
                    </a:lnTo>
                    <a:lnTo>
                      <a:pt x="10" y="146"/>
                    </a:lnTo>
                    <a:lnTo>
                      <a:pt x="10" y="145"/>
                    </a:lnTo>
                    <a:lnTo>
                      <a:pt x="11" y="145"/>
                    </a:lnTo>
                    <a:lnTo>
                      <a:pt x="12" y="145"/>
                    </a:lnTo>
                    <a:lnTo>
                      <a:pt x="14" y="145"/>
                    </a:lnTo>
                    <a:lnTo>
                      <a:pt x="14" y="145"/>
                    </a:lnTo>
                    <a:lnTo>
                      <a:pt x="15" y="145"/>
                    </a:lnTo>
                    <a:lnTo>
                      <a:pt x="16" y="144"/>
                    </a:lnTo>
                    <a:lnTo>
                      <a:pt x="18" y="144"/>
                    </a:lnTo>
                    <a:lnTo>
                      <a:pt x="18" y="143"/>
                    </a:lnTo>
                    <a:lnTo>
                      <a:pt x="19" y="143"/>
                    </a:lnTo>
                    <a:lnTo>
                      <a:pt x="20" y="143"/>
                    </a:lnTo>
                    <a:lnTo>
                      <a:pt x="20" y="142"/>
                    </a:lnTo>
                    <a:lnTo>
                      <a:pt x="21" y="142"/>
                    </a:lnTo>
                    <a:lnTo>
                      <a:pt x="21" y="143"/>
                    </a:lnTo>
                    <a:lnTo>
                      <a:pt x="21" y="144"/>
                    </a:lnTo>
                    <a:lnTo>
                      <a:pt x="21" y="145"/>
                    </a:lnTo>
                    <a:lnTo>
                      <a:pt x="22" y="144"/>
                    </a:lnTo>
                    <a:lnTo>
                      <a:pt x="22" y="145"/>
                    </a:lnTo>
                    <a:lnTo>
                      <a:pt x="23" y="145"/>
                    </a:lnTo>
                    <a:lnTo>
                      <a:pt x="24" y="147"/>
                    </a:lnTo>
                    <a:lnTo>
                      <a:pt x="25" y="148"/>
                    </a:lnTo>
                    <a:lnTo>
                      <a:pt x="24" y="148"/>
                    </a:lnTo>
                    <a:lnTo>
                      <a:pt x="24" y="148"/>
                    </a:lnTo>
                    <a:lnTo>
                      <a:pt x="23" y="148"/>
                    </a:lnTo>
                    <a:lnTo>
                      <a:pt x="22" y="148"/>
                    </a:lnTo>
                    <a:lnTo>
                      <a:pt x="21" y="148"/>
                    </a:lnTo>
                    <a:lnTo>
                      <a:pt x="22" y="148"/>
                    </a:lnTo>
                    <a:lnTo>
                      <a:pt x="21" y="149"/>
                    </a:lnTo>
                    <a:lnTo>
                      <a:pt x="20" y="149"/>
                    </a:lnTo>
                    <a:lnTo>
                      <a:pt x="18" y="148"/>
                    </a:lnTo>
                    <a:lnTo>
                      <a:pt x="17" y="148"/>
                    </a:lnTo>
                    <a:lnTo>
                      <a:pt x="16" y="148"/>
                    </a:lnTo>
                    <a:lnTo>
                      <a:pt x="15" y="148"/>
                    </a:lnTo>
                    <a:lnTo>
                      <a:pt x="14" y="148"/>
                    </a:lnTo>
                    <a:lnTo>
                      <a:pt x="14" y="148"/>
                    </a:lnTo>
                    <a:lnTo>
                      <a:pt x="14" y="149"/>
                    </a:lnTo>
                    <a:lnTo>
                      <a:pt x="14" y="150"/>
                    </a:lnTo>
                    <a:lnTo>
                      <a:pt x="14" y="151"/>
                    </a:lnTo>
                    <a:lnTo>
                      <a:pt x="14" y="152"/>
                    </a:lnTo>
                    <a:lnTo>
                      <a:pt x="15" y="152"/>
                    </a:lnTo>
                    <a:lnTo>
                      <a:pt x="15" y="152"/>
                    </a:lnTo>
                    <a:lnTo>
                      <a:pt x="14" y="152"/>
                    </a:lnTo>
                    <a:lnTo>
                      <a:pt x="14" y="153"/>
                    </a:lnTo>
                    <a:lnTo>
                      <a:pt x="14" y="153"/>
                    </a:lnTo>
                    <a:lnTo>
                      <a:pt x="13" y="153"/>
                    </a:lnTo>
                    <a:lnTo>
                      <a:pt x="13" y="154"/>
                    </a:lnTo>
                    <a:lnTo>
                      <a:pt x="12" y="153"/>
                    </a:lnTo>
                    <a:lnTo>
                      <a:pt x="13" y="153"/>
                    </a:lnTo>
                    <a:lnTo>
                      <a:pt x="13" y="152"/>
                    </a:lnTo>
                    <a:lnTo>
                      <a:pt x="12" y="152"/>
                    </a:lnTo>
                    <a:lnTo>
                      <a:pt x="12" y="152"/>
                    </a:lnTo>
                    <a:lnTo>
                      <a:pt x="11" y="152"/>
                    </a:lnTo>
                    <a:lnTo>
                      <a:pt x="11" y="152"/>
                    </a:lnTo>
                    <a:lnTo>
                      <a:pt x="10" y="152"/>
                    </a:lnTo>
                    <a:lnTo>
                      <a:pt x="9" y="152"/>
                    </a:lnTo>
                    <a:lnTo>
                      <a:pt x="9" y="152"/>
                    </a:lnTo>
                    <a:lnTo>
                      <a:pt x="8" y="152"/>
                    </a:lnTo>
                    <a:lnTo>
                      <a:pt x="8" y="151"/>
                    </a:lnTo>
                    <a:lnTo>
                      <a:pt x="7" y="151"/>
                    </a:lnTo>
                    <a:lnTo>
                      <a:pt x="7" y="150"/>
                    </a:lnTo>
                    <a:lnTo>
                      <a:pt x="7" y="150"/>
                    </a:lnTo>
                    <a:lnTo>
                      <a:pt x="6" y="149"/>
                    </a:lnTo>
                    <a:lnTo>
                      <a:pt x="6" y="150"/>
                    </a:lnTo>
                    <a:lnTo>
                      <a:pt x="6" y="151"/>
                    </a:lnTo>
                    <a:lnTo>
                      <a:pt x="5" y="151"/>
                    </a:lnTo>
                    <a:lnTo>
                      <a:pt x="5" y="152"/>
                    </a:lnTo>
                    <a:lnTo>
                      <a:pt x="6" y="152"/>
                    </a:lnTo>
                    <a:lnTo>
                      <a:pt x="7" y="152"/>
                    </a:lnTo>
                    <a:lnTo>
                      <a:pt x="7" y="152"/>
                    </a:lnTo>
                    <a:lnTo>
                      <a:pt x="6" y="153"/>
                    </a:lnTo>
                    <a:lnTo>
                      <a:pt x="6" y="154"/>
                    </a:lnTo>
                    <a:lnTo>
                      <a:pt x="5" y="154"/>
                    </a:lnTo>
                    <a:lnTo>
                      <a:pt x="4" y="154"/>
                    </a:lnTo>
                    <a:lnTo>
                      <a:pt x="3" y="155"/>
                    </a:lnTo>
                    <a:lnTo>
                      <a:pt x="4" y="156"/>
                    </a:lnTo>
                    <a:lnTo>
                      <a:pt x="3" y="157"/>
                    </a:lnTo>
                    <a:lnTo>
                      <a:pt x="2" y="157"/>
                    </a:lnTo>
                    <a:lnTo>
                      <a:pt x="2" y="159"/>
                    </a:lnTo>
                    <a:lnTo>
                      <a:pt x="3" y="159"/>
                    </a:lnTo>
                    <a:lnTo>
                      <a:pt x="3" y="160"/>
                    </a:lnTo>
                    <a:lnTo>
                      <a:pt x="3" y="161"/>
                    </a:lnTo>
                    <a:lnTo>
                      <a:pt x="3" y="162"/>
                    </a:lnTo>
                    <a:lnTo>
                      <a:pt x="5" y="163"/>
                    </a:lnTo>
                    <a:lnTo>
                      <a:pt x="6" y="163"/>
                    </a:lnTo>
                    <a:lnTo>
                      <a:pt x="7" y="163"/>
                    </a:lnTo>
                    <a:lnTo>
                      <a:pt x="7" y="164"/>
                    </a:lnTo>
                    <a:lnTo>
                      <a:pt x="6" y="164"/>
                    </a:lnTo>
                    <a:lnTo>
                      <a:pt x="6" y="165"/>
                    </a:lnTo>
                    <a:lnTo>
                      <a:pt x="5" y="165"/>
                    </a:lnTo>
                    <a:lnTo>
                      <a:pt x="5" y="166"/>
                    </a:lnTo>
                    <a:lnTo>
                      <a:pt x="5" y="167"/>
                    </a:lnTo>
                    <a:lnTo>
                      <a:pt x="3" y="166"/>
                    </a:lnTo>
                    <a:lnTo>
                      <a:pt x="3" y="167"/>
                    </a:lnTo>
                    <a:lnTo>
                      <a:pt x="2" y="167"/>
                    </a:lnTo>
                    <a:lnTo>
                      <a:pt x="2" y="168"/>
                    </a:lnTo>
                    <a:lnTo>
                      <a:pt x="3" y="168"/>
                    </a:lnTo>
                    <a:lnTo>
                      <a:pt x="3" y="169"/>
                    </a:lnTo>
                    <a:lnTo>
                      <a:pt x="5" y="169"/>
                    </a:lnTo>
                    <a:lnTo>
                      <a:pt x="10" y="173"/>
                    </a:lnTo>
                    <a:lnTo>
                      <a:pt x="16" y="176"/>
                    </a:lnTo>
                    <a:lnTo>
                      <a:pt x="21" y="179"/>
                    </a:lnTo>
                    <a:lnTo>
                      <a:pt x="22" y="180"/>
                    </a:lnTo>
                    <a:lnTo>
                      <a:pt x="28" y="183"/>
                    </a:lnTo>
                    <a:lnTo>
                      <a:pt x="34" y="187"/>
                    </a:lnTo>
                    <a:lnTo>
                      <a:pt x="35" y="187"/>
                    </a:lnTo>
                    <a:lnTo>
                      <a:pt x="40" y="190"/>
                    </a:lnTo>
                    <a:lnTo>
                      <a:pt x="46" y="193"/>
                    </a:lnTo>
                    <a:lnTo>
                      <a:pt x="52" y="195"/>
                    </a:lnTo>
                    <a:lnTo>
                      <a:pt x="58" y="199"/>
                    </a:lnTo>
                    <a:lnTo>
                      <a:pt x="64" y="202"/>
                    </a:lnTo>
                    <a:lnTo>
                      <a:pt x="70" y="206"/>
                    </a:lnTo>
                    <a:lnTo>
                      <a:pt x="76" y="209"/>
                    </a:lnTo>
                    <a:lnTo>
                      <a:pt x="82" y="212"/>
                    </a:lnTo>
                    <a:lnTo>
                      <a:pt x="88" y="215"/>
                    </a:lnTo>
                    <a:lnTo>
                      <a:pt x="93" y="219"/>
                    </a:lnTo>
                    <a:lnTo>
                      <a:pt x="95" y="220"/>
                    </a:lnTo>
                    <a:lnTo>
                      <a:pt x="99" y="222"/>
                    </a:lnTo>
                    <a:lnTo>
                      <a:pt x="102" y="224"/>
                    </a:lnTo>
                    <a:lnTo>
                      <a:pt x="103" y="228"/>
                    </a:lnTo>
                    <a:lnTo>
                      <a:pt x="104" y="231"/>
                    </a:lnTo>
                    <a:lnTo>
                      <a:pt x="103" y="231"/>
                    </a:lnTo>
                    <a:lnTo>
                      <a:pt x="103" y="232"/>
                    </a:lnTo>
                    <a:lnTo>
                      <a:pt x="102" y="232"/>
                    </a:lnTo>
                    <a:lnTo>
                      <a:pt x="103" y="232"/>
                    </a:lnTo>
                    <a:lnTo>
                      <a:pt x="102" y="232"/>
                    </a:lnTo>
                    <a:lnTo>
                      <a:pt x="101" y="232"/>
                    </a:lnTo>
                    <a:lnTo>
                      <a:pt x="100" y="233"/>
                    </a:lnTo>
                    <a:lnTo>
                      <a:pt x="100" y="234"/>
                    </a:lnTo>
                    <a:lnTo>
                      <a:pt x="100" y="235"/>
                    </a:lnTo>
                    <a:lnTo>
                      <a:pt x="101" y="235"/>
                    </a:lnTo>
                    <a:lnTo>
                      <a:pt x="100" y="236"/>
                    </a:lnTo>
                    <a:lnTo>
                      <a:pt x="100" y="236"/>
                    </a:lnTo>
                    <a:lnTo>
                      <a:pt x="102" y="236"/>
                    </a:lnTo>
                    <a:lnTo>
                      <a:pt x="103" y="236"/>
                    </a:lnTo>
                    <a:lnTo>
                      <a:pt x="104" y="236"/>
                    </a:lnTo>
                    <a:lnTo>
                      <a:pt x="104" y="237"/>
                    </a:lnTo>
                    <a:lnTo>
                      <a:pt x="104" y="237"/>
                    </a:lnTo>
                    <a:lnTo>
                      <a:pt x="104" y="239"/>
                    </a:lnTo>
                    <a:lnTo>
                      <a:pt x="104" y="240"/>
                    </a:lnTo>
                    <a:lnTo>
                      <a:pt x="105" y="241"/>
                    </a:lnTo>
                    <a:lnTo>
                      <a:pt x="107" y="242"/>
                    </a:lnTo>
                    <a:lnTo>
                      <a:pt x="109" y="243"/>
                    </a:lnTo>
                    <a:lnTo>
                      <a:pt x="111" y="245"/>
                    </a:lnTo>
                    <a:lnTo>
                      <a:pt x="113" y="247"/>
                    </a:lnTo>
                    <a:lnTo>
                      <a:pt x="116" y="249"/>
                    </a:lnTo>
                    <a:lnTo>
                      <a:pt x="118" y="250"/>
                    </a:lnTo>
                    <a:lnTo>
                      <a:pt x="120" y="252"/>
                    </a:lnTo>
                    <a:lnTo>
                      <a:pt x="123" y="253"/>
                    </a:lnTo>
                    <a:lnTo>
                      <a:pt x="125" y="255"/>
                    </a:lnTo>
                    <a:lnTo>
                      <a:pt x="128" y="257"/>
                    </a:lnTo>
                    <a:lnTo>
                      <a:pt x="131" y="258"/>
                    </a:lnTo>
                    <a:lnTo>
                      <a:pt x="133" y="260"/>
                    </a:lnTo>
                    <a:lnTo>
                      <a:pt x="134" y="262"/>
                    </a:lnTo>
                    <a:lnTo>
                      <a:pt x="137" y="264"/>
                    </a:lnTo>
                    <a:lnTo>
                      <a:pt x="139" y="265"/>
                    </a:lnTo>
                    <a:lnTo>
                      <a:pt x="142" y="267"/>
                    </a:lnTo>
                    <a:lnTo>
                      <a:pt x="145" y="269"/>
                    </a:lnTo>
                    <a:lnTo>
                      <a:pt x="146" y="269"/>
                    </a:lnTo>
                    <a:lnTo>
                      <a:pt x="146" y="268"/>
                    </a:lnTo>
                    <a:lnTo>
                      <a:pt x="146" y="267"/>
                    </a:lnTo>
                    <a:lnTo>
                      <a:pt x="147" y="267"/>
                    </a:lnTo>
                    <a:lnTo>
                      <a:pt x="148" y="268"/>
                    </a:lnTo>
                    <a:lnTo>
                      <a:pt x="149" y="268"/>
                    </a:lnTo>
                    <a:lnTo>
                      <a:pt x="150" y="268"/>
                    </a:lnTo>
                    <a:lnTo>
                      <a:pt x="151" y="267"/>
                    </a:lnTo>
                    <a:lnTo>
                      <a:pt x="150" y="267"/>
                    </a:lnTo>
                    <a:lnTo>
                      <a:pt x="150" y="266"/>
                    </a:lnTo>
                    <a:lnTo>
                      <a:pt x="151" y="266"/>
                    </a:lnTo>
                    <a:lnTo>
                      <a:pt x="151" y="265"/>
                    </a:lnTo>
                    <a:lnTo>
                      <a:pt x="151" y="264"/>
                    </a:lnTo>
                    <a:lnTo>
                      <a:pt x="152" y="264"/>
                    </a:lnTo>
                    <a:lnTo>
                      <a:pt x="152" y="265"/>
                    </a:lnTo>
                    <a:lnTo>
                      <a:pt x="152" y="266"/>
                    </a:lnTo>
                    <a:lnTo>
                      <a:pt x="153" y="264"/>
                    </a:lnTo>
                    <a:lnTo>
                      <a:pt x="153" y="263"/>
                    </a:lnTo>
                    <a:lnTo>
                      <a:pt x="153" y="262"/>
                    </a:lnTo>
                    <a:lnTo>
                      <a:pt x="154" y="262"/>
                    </a:lnTo>
                    <a:lnTo>
                      <a:pt x="154" y="261"/>
                    </a:lnTo>
                    <a:lnTo>
                      <a:pt x="155" y="257"/>
                    </a:lnTo>
                    <a:lnTo>
                      <a:pt x="156" y="255"/>
                    </a:lnTo>
                    <a:lnTo>
                      <a:pt x="157" y="253"/>
                    </a:lnTo>
                    <a:lnTo>
                      <a:pt x="157" y="253"/>
                    </a:lnTo>
                    <a:lnTo>
                      <a:pt x="157" y="252"/>
                    </a:lnTo>
                    <a:lnTo>
                      <a:pt x="155" y="252"/>
                    </a:lnTo>
                    <a:lnTo>
                      <a:pt x="155" y="252"/>
                    </a:lnTo>
                    <a:lnTo>
                      <a:pt x="155" y="251"/>
                    </a:lnTo>
                    <a:lnTo>
                      <a:pt x="155" y="251"/>
                    </a:lnTo>
                    <a:lnTo>
                      <a:pt x="156" y="251"/>
                    </a:lnTo>
                    <a:lnTo>
                      <a:pt x="156" y="250"/>
                    </a:lnTo>
                    <a:lnTo>
                      <a:pt x="155" y="250"/>
                    </a:lnTo>
                    <a:lnTo>
                      <a:pt x="155" y="250"/>
                    </a:lnTo>
                    <a:lnTo>
                      <a:pt x="156" y="250"/>
                    </a:lnTo>
                    <a:lnTo>
                      <a:pt x="157" y="250"/>
                    </a:lnTo>
                    <a:lnTo>
                      <a:pt x="157" y="250"/>
                    </a:lnTo>
                    <a:lnTo>
                      <a:pt x="157" y="251"/>
                    </a:lnTo>
                    <a:lnTo>
                      <a:pt x="158" y="252"/>
                    </a:lnTo>
                    <a:lnTo>
                      <a:pt x="159" y="251"/>
                    </a:lnTo>
                    <a:lnTo>
                      <a:pt x="159" y="250"/>
                    </a:lnTo>
                    <a:lnTo>
                      <a:pt x="160" y="250"/>
                    </a:lnTo>
                    <a:lnTo>
                      <a:pt x="159" y="250"/>
                    </a:lnTo>
                    <a:lnTo>
                      <a:pt x="158" y="249"/>
                    </a:lnTo>
                    <a:lnTo>
                      <a:pt x="158" y="248"/>
                    </a:lnTo>
                    <a:lnTo>
                      <a:pt x="159" y="248"/>
                    </a:lnTo>
                    <a:lnTo>
                      <a:pt x="159" y="249"/>
                    </a:lnTo>
                    <a:lnTo>
                      <a:pt x="160" y="249"/>
                    </a:lnTo>
                    <a:lnTo>
                      <a:pt x="160" y="248"/>
                    </a:lnTo>
                    <a:lnTo>
                      <a:pt x="163" y="242"/>
                    </a:lnTo>
                    <a:lnTo>
                      <a:pt x="163" y="241"/>
                    </a:lnTo>
                    <a:lnTo>
                      <a:pt x="163" y="240"/>
                    </a:lnTo>
                    <a:lnTo>
                      <a:pt x="162" y="240"/>
                    </a:lnTo>
                    <a:lnTo>
                      <a:pt x="161" y="240"/>
                    </a:lnTo>
                    <a:lnTo>
                      <a:pt x="160" y="240"/>
                    </a:lnTo>
                    <a:lnTo>
                      <a:pt x="161" y="239"/>
                    </a:lnTo>
                    <a:lnTo>
                      <a:pt x="160" y="239"/>
                    </a:lnTo>
                    <a:lnTo>
                      <a:pt x="160" y="238"/>
                    </a:lnTo>
                    <a:lnTo>
                      <a:pt x="161" y="238"/>
                    </a:lnTo>
                    <a:lnTo>
                      <a:pt x="162" y="239"/>
                    </a:lnTo>
                    <a:lnTo>
                      <a:pt x="163" y="239"/>
                    </a:lnTo>
                    <a:lnTo>
                      <a:pt x="164" y="238"/>
                    </a:lnTo>
                    <a:lnTo>
                      <a:pt x="164" y="236"/>
                    </a:lnTo>
                    <a:lnTo>
                      <a:pt x="165" y="236"/>
                    </a:lnTo>
                    <a:lnTo>
                      <a:pt x="165" y="234"/>
                    </a:lnTo>
                    <a:lnTo>
                      <a:pt x="166" y="233"/>
                    </a:lnTo>
                    <a:lnTo>
                      <a:pt x="166" y="232"/>
                    </a:lnTo>
                    <a:lnTo>
                      <a:pt x="166" y="232"/>
                    </a:lnTo>
                    <a:lnTo>
                      <a:pt x="166" y="231"/>
                    </a:lnTo>
                    <a:lnTo>
                      <a:pt x="167" y="231"/>
                    </a:lnTo>
                    <a:lnTo>
                      <a:pt x="167" y="232"/>
                    </a:lnTo>
                    <a:lnTo>
                      <a:pt x="166" y="232"/>
                    </a:lnTo>
                    <a:lnTo>
                      <a:pt x="167" y="232"/>
                    </a:lnTo>
                    <a:lnTo>
                      <a:pt x="167" y="232"/>
                    </a:lnTo>
                    <a:lnTo>
                      <a:pt x="169" y="231"/>
                    </a:lnTo>
                    <a:lnTo>
                      <a:pt x="170" y="231"/>
                    </a:lnTo>
                    <a:lnTo>
                      <a:pt x="170" y="230"/>
                    </a:lnTo>
                    <a:lnTo>
                      <a:pt x="170" y="229"/>
                    </a:lnTo>
                    <a:lnTo>
                      <a:pt x="170" y="228"/>
                    </a:lnTo>
                    <a:lnTo>
                      <a:pt x="171" y="226"/>
                    </a:lnTo>
                    <a:lnTo>
                      <a:pt x="172" y="224"/>
                    </a:lnTo>
                    <a:lnTo>
                      <a:pt x="172" y="223"/>
                    </a:lnTo>
                    <a:lnTo>
                      <a:pt x="174" y="222"/>
                    </a:lnTo>
                    <a:lnTo>
                      <a:pt x="174" y="222"/>
                    </a:lnTo>
                    <a:lnTo>
                      <a:pt x="173" y="222"/>
                    </a:lnTo>
                    <a:lnTo>
                      <a:pt x="172" y="222"/>
                    </a:lnTo>
                    <a:lnTo>
                      <a:pt x="172" y="222"/>
                    </a:lnTo>
                    <a:lnTo>
                      <a:pt x="172" y="221"/>
                    </a:lnTo>
                    <a:lnTo>
                      <a:pt x="171" y="221"/>
                    </a:lnTo>
                    <a:lnTo>
                      <a:pt x="172" y="220"/>
                    </a:lnTo>
                    <a:lnTo>
                      <a:pt x="172" y="218"/>
                    </a:lnTo>
                    <a:lnTo>
                      <a:pt x="172" y="217"/>
                    </a:lnTo>
                    <a:lnTo>
                      <a:pt x="172" y="216"/>
                    </a:lnTo>
                    <a:lnTo>
                      <a:pt x="172" y="215"/>
                    </a:lnTo>
                    <a:lnTo>
                      <a:pt x="173" y="215"/>
                    </a:lnTo>
                    <a:lnTo>
                      <a:pt x="173" y="214"/>
                    </a:lnTo>
                    <a:lnTo>
                      <a:pt x="174" y="213"/>
                    </a:lnTo>
                    <a:lnTo>
                      <a:pt x="175" y="211"/>
                    </a:lnTo>
                    <a:lnTo>
                      <a:pt x="176" y="211"/>
                    </a:lnTo>
                    <a:lnTo>
                      <a:pt x="177" y="211"/>
                    </a:lnTo>
                    <a:lnTo>
                      <a:pt x="177" y="211"/>
                    </a:lnTo>
                    <a:lnTo>
                      <a:pt x="180" y="209"/>
                    </a:lnTo>
                    <a:lnTo>
                      <a:pt x="181" y="209"/>
                    </a:lnTo>
                    <a:lnTo>
                      <a:pt x="181" y="210"/>
                    </a:lnTo>
                    <a:lnTo>
                      <a:pt x="182" y="210"/>
                    </a:lnTo>
                    <a:lnTo>
                      <a:pt x="183" y="210"/>
                    </a:lnTo>
                    <a:lnTo>
                      <a:pt x="185" y="210"/>
                    </a:lnTo>
                    <a:lnTo>
                      <a:pt x="187" y="208"/>
                    </a:lnTo>
                    <a:lnTo>
                      <a:pt x="188" y="208"/>
                    </a:lnTo>
                    <a:lnTo>
                      <a:pt x="188" y="207"/>
                    </a:lnTo>
                    <a:lnTo>
                      <a:pt x="189" y="206"/>
                    </a:lnTo>
                    <a:lnTo>
                      <a:pt x="189" y="205"/>
                    </a:lnTo>
                    <a:lnTo>
                      <a:pt x="188" y="204"/>
                    </a:lnTo>
                    <a:lnTo>
                      <a:pt x="188" y="203"/>
                    </a:lnTo>
                    <a:lnTo>
                      <a:pt x="189" y="202"/>
                    </a:lnTo>
                    <a:lnTo>
                      <a:pt x="190" y="201"/>
                    </a:lnTo>
                    <a:lnTo>
                      <a:pt x="191" y="201"/>
                    </a:lnTo>
                    <a:lnTo>
                      <a:pt x="191" y="201"/>
                    </a:lnTo>
                    <a:lnTo>
                      <a:pt x="192" y="201"/>
                    </a:lnTo>
                    <a:lnTo>
                      <a:pt x="192" y="202"/>
                    </a:lnTo>
                    <a:lnTo>
                      <a:pt x="193" y="202"/>
                    </a:lnTo>
                    <a:lnTo>
                      <a:pt x="193" y="203"/>
                    </a:lnTo>
                    <a:lnTo>
                      <a:pt x="194" y="202"/>
                    </a:lnTo>
                    <a:lnTo>
                      <a:pt x="194" y="201"/>
                    </a:lnTo>
                    <a:lnTo>
                      <a:pt x="194" y="201"/>
                    </a:lnTo>
                    <a:lnTo>
                      <a:pt x="193" y="201"/>
                    </a:lnTo>
                    <a:lnTo>
                      <a:pt x="192" y="200"/>
                    </a:lnTo>
                    <a:lnTo>
                      <a:pt x="192" y="199"/>
                    </a:lnTo>
                    <a:lnTo>
                      <a:pt x="192" y="197"/>
                    </a:lnTo>
                    <a:lnTo>
                      <a:pt x="192" y="196"/>
                    </a:lnTo>
                    <a:lnTo>
                      <a:pt x="192" y="195"/>
                    </a:lnTo>
                    <a:lnTo>
                      <a:pt x="191" y="195"/>
                    </a:lnTo>
                    <a:lnTo>
                      <a:pt x="191" y="194"/>
                    </a:lnTo>
                    <a:lnTo>
                      <a:pt x="190" y="195"/>
                    </a:lnTo>
                    <a:lnTo>
                      <a:pt x="190" y="194"/>
                    </a:lnTo>
                    <a:lnTo>
                      <a:pt x="190" y="194"/>
                    </a:lnTo>
                    <a:lnTo>
                      <a:pt x="191" y="194"/>
                    </a:lnTo>
                    <a:lnTo>
                      <a:pt x="191" y="194"/>
                    </a:lnTo>
                    <a:lnTo>
                      <a:pt x="192" y="194"/>
                    </a:lnTo>
                    <a:lnTo>
                      <a:pt x="193" y="196"/>
                    </a:lnTo>
                    <a:lnTo>
                      <a:pt x="193" y="197"/>
                    </a:lnTo>
                    <a:lnTo>
                      <a:pt x="194" y="196"/>
                    </a:lnTo>
                    <a:lnTo>
                      <a:pt x="194" y="195"/>
                    </a:lnTo>
                    <a:lnTo>
                      <a:pt x="195" y="195"/>
                    </a:lnTo>
                    <a:lnTo>
                      <a:pt x="195" y="196"/>
                    </a:lnTo>
                    <a:lnTo>
                      <a:pt x="195" y="195"/>
                    </a:lnTo>
                    <a:lnTo>
                      <a:pt x="196" y="195"/>
                    </a:lnTo>
                    <a:lnTo>
                      <a:pt x="197" y="194"/>
                    </a:lnTo>
                    <a:lnTo>
                      <a:pt x="198" y="194"/>
                    </a:lnTo>
                    <a:lnTo>
                      <a:pt x="198" y="194"/>
                    </a:lnTo>
                    <a:lnTo>
                      <a:pt x="199" y="194"/>
                    </a:lnTo>
                    <a:lnTo>
                      <a:pt x="199" y="194"/>
                    </a:lnTo>
                    <a:lnTo>
                      <a:pt x="200" y="193"/>
                    </a:lnTo>
                    <a:lnTo>
                      <a:pt x="201" y="194"/>
                    </a:lnTo>
                    <a:lnTo>
                      <a:pt x="202" y="193"/>
                    </a:lnTo>
                    <a:lnTo>
                      <a:pt x="202" y="194"/>
                    </a:lnTo>
                    <a:lnTo>
                      <a:pt x="202" y="194"/>
                    </a:lnTo>
                    <a:lnTo>
                      <a:pt x="203" y="192"/>
                    </a:lnTo>
                    <a:lnTo>
                      <a:pt x="205" y="191"/>
                    </a:lnTo>
                    <a:lnTo>
                      <a:pt x="206" y="190"/>
                    </a:lnTo>
                    <a:lnTo>
                      <a:pt x="207" y="189"/>
                    </a:lnTo>
                    <a:lnTo>
                      <a:pt x="209" y="187"/>
                    </a:lnTo>
                    <a:lnTo>
                      <a:pt x="209" y="186"/>
                    </a:lnTo>
                    <a:lnTo>
                      <a:pt x="209" y="184"/>
                    </a:lnTo>
                    <a:lnTo>
                      <a:pt x="209" y="183"/>
                    </a:lnTo>
                    <a:close/>
                    <a:moveTo>
                      <a:pt x="195" y="193"/>
                    </a:moveTo>
                    <a:lnTo>
                      <a:pt x="195" y="194"/>
                    </a:lnTo>
                    <a:lnTo>
                      <a:pt x="194" y="194"/>
                    </a:lnTo>
                    <a:lnTo>
                      <a:pt x="194" y="193"/>
                    </a:lnTo>
                    <a:lnTo>
                      <a:pt x="195" y="192"/>
                    </a:lnTo>
                    <a:lnTo>
                      <a:pt x="195" y="19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" name="Freeform 3862">
                <a:extLst>
                  <a:ext uri="{FF2B5EF4-FFF2-40B4-BE49-F238E27FC236}">
                    <a16:creationId xmlns:a16="http://schemas.microsoft.com/office/drawing/2014/main" id="{81E4BB28-B582-0F96-4FD2-BDBBC18613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0651" y="2936875"/>
                <a:ext cx="833438" cy="831850"/>
              </a:xfrm>
              <a:custGeom>
                <a:avLst/>
                <a:gdLst>
                  <a:gd name="T0" fmla="*/ 94 w 525"/>
                  <a:gd name="T1" fmla="*/ 311 h 524"/>
                  <a:gd name="T2" fmla="*/ 125 w 525"/>
                  <a:gd name="T3" fmla="*/ 323 h 524"/>
                  <a:gd name="T4" fmla="*/ 130 w 525"/>
                  <a:gd name="T5" fmla="*/ 347 h 524"/>
                  <a:gd name="T6" fmla="*/ 143 w 525"/>
                  <a:gd name="T7" fmla="*/ 365 h 524"/>
                  <a:gd name="T8" fmla="*/ 163 w 525"/>
                  <a:gd name="T9" fmla="*/ 370 h 524"/>
                  <a:gd name="T10" fmla="*/ 199 w 525"/>
                  <a:gd name="T11" fmla="*/ 358 h 524"/>
                  <a:gd name="T12" fmla="*/ 223 w 525"/>
                  <a:gd name="T13" fmla="*/ 342 h 524"/>
                  <a:gd name="T14" fmla="*/ 264 w 525"/>
                  <a:gd name="T15" fmla="*/ 349 h 524"/>
                  <a:gd name="T16" fmla="*/ 267 w 525"/>
                  <a:gd name="T17" fmla="*/ 374 h 524"/>
                  <a:gd name="T18" fmla="*/ 267 w 525"/>
                  <a:gd name="T19" fmla="*/ 415 h 524"/>
                  <a:gd name="T20" fmla="*/ 279 w 525"/>
                  <a:gd name="T21" fmla="*/ 443 h 524"/>
                  <a:gd name="T22" fmla="*/ 293 w 525"/>
                  <a:gd name="T23" fmla="*/ 455 h 524"/>
                  <a:gd name="T24" fmla="*/ 329 w 525"/>
                  <a:gd name="T25" fmla="*/ 453 h 524"/>
                  <a:gd name="T26" fmla="*/ 342 w 525"/>
                  <a:gd name="T27" fmla="*/ 466 h 524"/>
                  <a:gd name="T28" fmla="*/ 364 w 525"/>
                  <a:gd name="T29" fmla="*/ 473 h 524"/>
                  <a:gd name="T30" fmla="*/ 394 w 525"/>
                  <a:gd name="T31" fmla="*/ 481 h 524"/>
                  <a:gd name="T32" fmla="*/ 420 w 525"/>
                  <a:gd name="T33" fmla="*/ 482 h 524"/>
                  <a:gd name="T34" fmla="*/ 447 w 525"/>
                  <a:gd name="T35" fmla="*/ 497 h 524"/>
                  <a:gd name="T36" fmla="*/ 466 w 525"/>
                  <a:gd name="T37" fmla="*/ 521 h 524"/>
                  <a:gd name="T38" fmla="*/ 485 w 525"/>
                  <a:gd name="T39" fmla="*/ 516 h 524"/>
                  <a:gd name="T40" fmla="*/ 470 w 525"/>
                  <a:gd name="T41" fmla="*/ 493 h 524"/>
                  <a:gd name="T42" fmla="*/ 448 w 525"/>
                  <a:gd name="T43" fmla="*/ 476 h 524"/>
                  <a:gd name="T44" fmla="*/ 451 w 525"/>
                  <a:gd name="T45" fmla="*/ 449 h 524"/>
                  <a:gd name="T46" fmla="*/ 453 w 525"/>
                  <a:gd name="T47" fmla="*/ 425 h 524"/>
                  <a:gd name="T48" fmla="*/ 461 w 525"/>
                  <a:gd name="T49" fmla="*/ 391 h 524"/>
                  <a:gd name="T50" fmla="*/ 498 w 525"/>
                  <a:gd name="T51" fmla="*/ 365 h 524"/>
                  <a:gd name="T52" fmla="*/ 477 w 525"/>
                  <a:gd name="T53" fmla="*/ 330 h 524"/>
                  <a:gd name="T54" fmla="*/ 467 w 525"/>
                  <a:gd name="T55" fmla="*/ 293 h 524"/>
                  <a:gd name="T56" fmla="*/ 465 w 525"/>
                  <a:gd name="T57" fmla="*/ 266 h 524"/>
                  <a:gd name="T58" fmla="*/ 468 w 525"/>
                  <a:gd name="T59" fmla="*/ 231 h 524"/>
                  <a:gd name="T60" fmla="*/ 461 w 525"/>
                  <a:gd name="T61" fmla="*/ 214 h 524"/>
                  <a:gd name="T62" fmla="*/ 479 w 525"/>
                  <a:gd name="T63" fmla="*/ 183 h 524"/>
                  <a:gd name="T64" fmla="*/ 482 w 525"/>
                  <a:gd name="T65" fmla="*/ 148 h 524"/>
                  <a:gd name="T66" fmla="*/ 499 w 525"/>
                  <a:gd name="T67" fmla="*/ 116 h 524"/>
                  <a:gd name="T68" fmla="*/ 518 w 525"/>
                  <a:gd name="T69" fmla="*/ 95 h 524"/>
                  <a:gd name="T70" fmla="*/ 510 w 525"/>
                  <a:gd name="T71" fmla="*/ 80 h 524"/>
                  <a:gd name="T72" fmla="*/ 514 w 525"/>
                  <a:gd name="T73" fmla="*/ 52 h 524"/>
                  <a:gd name="T74" fmla="*/ 492 w 525"/>
                  <a:gd name="T75" fmla="*/ 34 h 524"/>
                  <a:gd name="T76" fmla="*/ 475 w 525"/>
                  <a:gd name="T77" fmla="*/ 20 h 524"/>
                  <a:gd name="T78" fmla="*/ 454 w 525"/>
                  <a:gd name="T79" fmla="*/ 26 h 524"/>
                  <a:gd name="T80" fmla="*/ 430 w 525"/>
                  <a:gd name="T81" fmla="*/ 21 h 524"/>
                  <a:gd name="T82" fmla="*/ 407 w 525"/>
                  <a:gd name="T83" fmla="*/ 6 h 524"/>
                  <a:gd name="T84" fmla="*/ 385 w 525"/>
                  <a:gd name="T85" fmla="*/ 4 h 524"/>
                  <a:gd name="T86" fmla="*/ 368 w 525"/>
                  <a:gd name="T87" fmla="*/ 0 h 524"/>
                  <a:gd name="T88" fmla="*/ 349 w 525"/>
                  <a:gd name="T89" fmla="*/ 12 h 524"/>
                  <a:gd name="T90" fmla="*/ 330 w 525"/>
                  <a:gd name="T91" fmla="*/ 12 h 524"/>
                  <a:gd name="T92" fmla="*/ 304 w 525"/>
                  <a:gd name="T93" fmla="*/ 19 h 524"/>
                  <a:gd name="T94" fmla="*/ 288 w 525"/>
                  <a:gd name="T95" fmla="*/ 25 h 524"/>
                  <a:gd name="T96" fmla="*/ 263 w 525"/>
                  <a:gd name="T97" fmla="*/ 30 h 524"/>
                  <a:gd name="T98" fmla="*/ 227 w 525"/>
                  <a:gd name="T99" fmla="*/ 22 h 524"/>
                  <a:gd name="T100" fmla="*/ 198 w 525"/>
                  <a:gd name="T101" fmla="*/ 7 h 524"/>
                  <a:gd name="T102" fmla="*/ 175 w 525"/>
                  <a:gd name="T103" fmla="*/ 29 h 524"/>
                  <a:gd name="T104" fmla="*/ 166 w 525"/>
                  <a:gd name="T105" fmla="*/ 80 h 524"/>
                  <a:gd name="T106" fmla="*/ 157 w 525"/>
                  <a:gd name="T107" fmla="*/ 133 h 524"/>
                  <a:gd name="T108" fmla="*/ 132 w 525"/>
                  <a:gd name="T109" fmla="*/ 179 h 524"/>
                  <a:gd name="T110" fmla="*/ 109 w 525"/>
                  <a:gd name="T111" fmla="*/ 212 h 524"/>
                  <a:gd name="T112" fmla="*/ 93 w 525"/>
                  <a:gd name="T113" fmla="*/ 260 h 524"/>
                  <a:gd name="T114" fmla="*/ 61 w 525"/>
                  <a:gd name="T115" fmla="*/ 284 h 524"/>
                  <a:gd name="T116" fmla="*/ 48 w 525"/>
                  <a:gd name="T117" fmla="*/ 272 h 524"/>
                  <a:gd name="T118" fmla="*/ 29 w 525"/>
                  <a:gd name="T119" fmla="*/ 280 h 524"/>
                  <a:gd name="T120" fmla="*/ 9 w 525"/>
                  <a:gd name="T121" fmla="*/ 300 h 524"/>
                  <a:gd name="T122" fmla="*/ 19 w 525"/>
                  <a:gd name="T123" fmla="*/ 309 h 5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25" h="524">
                    <a:moveTo>
                      <a:pt x="29" y="310"/>
                    </a:moveTo>
                    <a:lnTo>
                      <a:pt x="30" y="311"/>
                    </a:lnTo>
                    <a:lnTo>
                      <a:pt x="31" y="311"/>
                    </a:lnTo>
                    <a:lnTo>
                      <a:pt x="32" y="310"/>
                    </a:lnTo>
                    <a:lnTo>
                      <a:pt x="33" y="310"/>
                    </a:lnTo>
                    <a:lnTo>
                      <a:pt x="36" y="310"/>
                    </a:lnTo>
                    <a:lnTo>
                      <a:pt x="37" y="311"/>
                    </a:lnTo>
                    <a:lnTo>
                      <a:pt x="37" y="310"/>
                    </a:lnTo>
                    <a:lnTo>
                      <a:pt x="40" y="311"/>
                    </a:lnTo>
                    <a:lnTo>
                      <a:pt x="44" y="310"/>
                    </a:lnTo>
                    <a:lnTo>
                      <a:pt x="48" y="310"/>
                    </a:lnTo>
                    <a:lnTo>
                      <a:pt x="49" y="310"/>
                    </a:lnTo>
                    <a:lnTo>
                      <a:pt x="50" y="311"/>
                    </a:lnTo>
                    <a:lnTo>
                      <a:pt x="53" y="310"/>
                    </a:lnTo>
                    <a:lnTo>
                      <a:pt x="54" y="311"/>
                    </a:lnTo>
                    <a:lnTo>
                      <a:pt x="56" y="311"/>
                    </a:lnTo>
                    <a:lnTo>
                      <a:pt x="59" y="311"/>
                    </a:lnTo>
                    <a:lnTo>
                      <a:pt x="62" y="311"/>
                    </a:lnTo>
                    <a:lnTo>
                      <a:pt x="63" y="311"/>
                    </a:lnTo>
                    <a:lnTo>
                      <a:pt x="64" y="312"/>
                    </a:lnTo>
                    <a:lnTo>
                      <a:pt x="65" y="312"/>
                    </a:lnTo>
                    <a:lnTo>
                      <a:pt x="69" y="311"/>
                    </a:lnTo>
                    <a:lnTo>
                      <a:pt x="70" y="311"/>
                    </a:lnTo>
                    <a:lnTo>
                      <a:pt x="72" y="311"/>
                    </a:lnTo>
                    <a:lnTo>
                      <a:pt x="74" y="311"/>
                    </a:lnTo>
                    <a:lnTo>
                      <a:pt x="77" y="311"/>
                    </a:lnTo>
                    <a:lnTo>
                      <a:pt x="79" y="311"/>
                    </a:lnTo>
                    <a:lnTo>
                      <a:pt x="82" y="311"/>
                    </a:lnTo>
                    <a:lnTo>
                      <a:pt x="84" y="311"/>
                    </a:lnTo>
                    <a:lnTo>
                      <a:pt x="86" y="311"/>
                    </a:lnTo>
                    <a:lnTo>
                      <a:pt x="89" y="311"/>
                    </a:lnTo>
                    <a:lnTo>
                      <a:pt x="92" y="311"/>
                    </a:lnTo>
                    <a:lnTo>
                      <a:pt x="94" y="311"/>
                    </a:lnTo>
                    <a:lnTo>
                      <a:pt x="97" y="310"/>
                    </a:lnTo>
                    <a:lnTo>
                      <a:pt x="100" y="310"/>
                    </a:lnTo>
                    <a:lnTo>
                      <a:pt x="102" y="310"/>
                    </a:lnTo>
                    <a:lnTo>
                      <a:pt x="105" y="310"/>
                    </a:lnTo>
                    <a:lnTo>
                      <a:pt x="107" y="310"/>
                    </a:lnTo>
                    <a:lnTo>
                      <a:pt x="109" y="310"/>
                    </a:lnTo>
                    <a:lnTo>
                      <a:pt x="112" y="310"/>
                    </a:lnTo>
                    <a:lnTo>
                      <a:pt x="114" y="310"/>
                    </a:lnTo>
                    <a:lnTo>
                      <a:pt x="114" y="311"/>
                    </a:lnTo>
                    <a:lnTo>
                      <a:pt x="115" y="311"/>
                    </a:lnTo>
                    <a:lnTo>
                      <a:pt x="116" y="312"/>
                    </a:lnTo>
                    <a:lnTo>
                      <a:pt x="116" y="311"/>
                    </a:lnTo>
                    <a:lnTo>
                      <a:pt x="117" y="311"/>
                    </a:lnTo>
                    <a:lnTo>
                      <a:pt x="118" y="311"/>
                    </a:lnTo>
                    <a:lnTo>
                      <a:pt x="119" y="311"/>
                    </a:lnTo>
                    <a:lnTo>
                      <a:pt x="120" y="312"/>
                    </a:lnTo>
                    <a:lnTo>
                      <a:pt x="121" y="312"/>
                    </a:lnTo>
                    <a:lnTo>
                      <a:pt x="121" y="312"/>
                    </a:lnTo>
                    <a:lnTo>
                      <a:pt x="121" y="313"/>
                    </a:lnTo>
                    <a:lnTo>
                      <a:pt x="121" y="313"/>
                    </a:lnTo>
                    <a:lnTo>
                      <a:pt x="121" y="314"/>
                    </a:lnTo>
                    <a:lnTo>
                      <a:pt x="121" y="314"/>
                    </a:lnTo>
                    <a:lnTo>
                      <a:pt x="121" y="316"/>
                    </a:lnTo>
                    <a:lnTo>
                      <a:pt x="122" y="316"/>
                    </a:lnTo>
                    <a:lnTo>
                      <a:pt x="121" y="317"/>
                    </a:lnTo>
                    <a:lnTo>
                      <a:pt x="122" y="317"/>
                    </a:lnTo>
                    <a:lnTo>
                      <a:pt x="123" y="318"/>
                    </a:lnTo>
                    <a:lnTo>
                      <a:pt x="124" y="318"/>
                    </a:lnTo>
                    <a:lnTo>
                      <a:pt x="124" y="319"/>
                    </a:lnTo>
                    <a:lnTo>
                      <a:pt x="125" y="320"/>
                    </a:lnTo>
                    <a:lnTo>
                      <a:pt x="125" y="321"/>
                    </a:lnTo>
                    <a:lnTo>
                      <a:pt x="125" y="321"/>
                    </a:lnTo>
                    <a:lnTo>
                      <a:pt x="125" y="323"/>
                    </a:lnTo>
                    <a:lnTo>
                      <a:pt x="125" y="324"/>
                    </a:lnTo>
                    <a:lnTo>
                      <a:pt x="124" y="324"/>
                    </a:lnTo>
                    <a:lnTo>
                      <a:pt x="124" y="325"/>
                    </a:lnTo>
                    <a:lnTo>
                      <a:pt x="124" y="326"/>
                    </a:lnTo>
                    <a:lnTo>
                      <a:pt x="124" y="326"/>
                    </a:lnTo>
                    <a:lnTo>
                      <a:pt x="125" y="326"/>
                    </a:lnTo>
                    <a:lnTo>
                      <a:pt x="125" y="327"/>
                    </a:lnTo>
                    <a:lnTo>
                      <a:pt x="125" y="328"/>
                    </a:lnTo>
                    <a:lnTo>
                      <a:pt x="125" y="328"/>
                    </a:lnTo>
                    <a:lnTo>
                      <a:pt x="126" y="328"/>
                    </a:lnTo>
                    <a:lnTo>
                      <a:pt x="126" y="329"/>
                    </a:lnTo>
                    <a:lnTo>
                      <a:pt x="125" y="329"/>
                    </a:lnTo>
                    <a:lnTo>
                      <a:pt x="125" y="330"/>
                    </a:lnTo>
                    <a:lnTo>
                      <a:pt x="126" y="331"/>
                    </a:lnTo>
                    <a:lnTo>
                      <a:pt x="126" y="332"/>
                    </a:lnTo>
                    <a:lnTo>
                      <a:pt x="126" y="333"/>
                    </a:lnTo>
                    <a:lnTo>
                      <a:pt x="126" y="334"/>
                    </a:lnTo>
                    <a:lnTo>
                      <a:pt x="127" y="336"/>
                    </a:lnTo>
                    <a:lnTo>
                      <a:pt x="127" y="337"/>
                    </a:lnTo>
                    <a:lnTo>
                      <a:pt x="128" y="337"/>
                    </a:lnTo>
                    <a:lnTo>
                      <a:pt x="128" y="338"/>
                    </a:lnTo>
                    <a:lnTo>
                      <a:pt x="128" y="338"/>
                    </a:lnTo>
                    <a:lnTo>
                      <a:pt x="129" y="339"/>
                    </a:lnTo>
                    <a:lnTo>
                      <a:pt x="130" y="339"/>
                    </a:lnTo>
                    <a:lnTo>
                      <a:pt x="130" y="341"/>
                    </a:lnTo>
                    <a:lnTo>
                      <a:pt x="130" y="342"/>
                    </a:lnTo>
                    <a:lnTo>
                      <a:pt x="131" y="342"/>
                    </a:lnTo>
                    <a:lnTo>
                      <a:pt x="131" y="342"/>
                    </a:lnTo>
                    <a:lnTo>
                      <a:pt x="131" y="343"/>
                    </a:lnTo>
                    <a:lnTo>
                      <a:pt x="131" y="344"/>
                    </a:lnTo>
                    <a:lnTo>
                      <a:pt x="130" y="344"/>
                    </a:lnTo>
                    <a:lnTo>
                      <a:pt x="130" y="345"/>
                    </a:lnTo>
                    <a:lnTo>
                      <a:pt x="130" y="347"/>
                    </a:lnTo>
                    <a:lnTo>
                      <a:pt x="130" y="348"/>
                    </a:lnTo>
                    <a:lnTo>
                      <a:pt x="131" y="348"/>
                    </a:lnTo>
                    <a:lnTo>
                      <a:pt x="131" y="349"/>
                    </a:lnTo>
                    <a:lnTo>
                      <a:pt x="132" y="349"/>
                    </a:lnTo>
                    <a:lnTo>
                      <a:pt x="132" y="349"/>
                    </a:lnTo>
                    <a:lnTo>
                      <a:pt x="132" y="350"/>
                    </a:lnTo>
                    <a:lnTo>
                      <a:pt x="133" y="350"/>
                    </a:lnTo>
                    <a:lnTo>
                      <a:pt x="134" y="351"/>
                    </a:lnTo>
                    <a:lnTo>
                      <a:pt x="135" y="351"/>
                    </a:lnTo>
                    <a:lnTo>
                      <a:pt x="135" y="352"/>
                    </a:lnTo>
                    <a:lnTo>
                      <a:pt x="135" y="353"/>
                    </a:lnTo>
                    <a:lnTo>
                      <a:pt x="135" y="354"/>
                    </a:lnTo>
                    <a:lnTo>
                      <a:pt x="135" y="354"/>
                    </a:lnTo>
                    <a:lnTo>
                      <a:pt x="136" y="354"/>
                    </a:lnTo>
                    <a:lnTo>
                      <a:pt x="137" y="354"/>
                    </a:lnTo>
                    <a:lnTo>
                      <a:pt x="137" y="355"/>
                    </a:lnTo>
                    <a:lnTo>
                      <a:pt x="136" y="355"/>
                    </a:lnTo>
                    <a:lnTo>
                      <a:pt x="136" y="356"/>
                    </a:lnTo>
                    <a:lnTo>
                      <a:pt x="137" y="356"/>
                    </a:lnTo>
                    <a:lnTo>
                      <a:pt x="137" y="356"/>
                    </a:lnTo>
                    <a:lnTo>
                      <a:pt x="138" y="358"/>
                    </a:lnTo>
                    <a:lnTo>
                      <a:pt x="140" y="359"/>
                    </a:lnTo>
                    <a:lnTo>
                      <a:pt x="140" y="360"/>
                    </a:lnTo>
                    <a:lnTo>
                      <a:pt x="140" y="361"/>
                    </a:lnTo>
                    <a:lnTo>
                      <a:pt x="140" y="362"/>
                    </a:lnTo>
                    <a:lnTo>
                      <a:pt x="141" y="362"/>
                    </a:lnTo>
                    <a:lnTo>
                      <a:pt x="142" y="363"/>
                    </a:lnTo>
                    <a:lnTo>
                      <a:pt x="141" y="363"/>
                    </a:lnTo>
                    <a:lnTo>
                      <a:pt x="141" y="363"/>
                    </a:lnTo>
                    <a:lnTo>
                      <a:pt x="142" y="364"/>
                    </a:lnTo>
                    <a:lnTo>
                      <a:pt x="142" y="364"/>
                    </a:lnTo>
                    <a:lnTo>
                      <a:pt x="142" y="365"/>
                    </a:lnTo>
                    <a:lnTo>
                      <a:pt x="143" y="365"/>
                    </a:lnTo>
                    <a:lnTo>
                      <a:pt x="143" y="366"/>
                    </a:lnTo>
                    <a:lnTo>
                      <a:pt x="144" y="366"/>
                    </a:lnTo>
                    <a:lnTo>
                      <a:pt x="144" y="367"/>
                    </a:lnTo>
                    <a:lnTo>
                      <a:pt x="145" y="367"/>
                    </a:lnTo>
                    <a:lnTo>
                      <a:pt x="145" y="368"/>
                    </a:lnTo>
                    <a:lnTo>
                      <a:pt x="144" y="368"/>
                    </a:lnTo>
                    <a:lnTo>
                      <a:pt x="144" y="368"/>
                    </a:lnTo>
                    <a:lnTo>
                      <a:pt x="145" y="368"/>
                    </a:lnTo>
                    <a:lnTo>
                      <a:pt x="145" y="369"/>
                    </a:lnTo>
                    <a:lnTo>
                      <a:pt x="146" y="369"/>
                    </a:lnTo>
                    <a:lnTo>
                      <a:pt x="146" y="368"/>
                    </a:lnTo>
                    <a:lnTo>
                      <a:pt x="146" y="369"/>
                    </a:lnTo>
                    <a:lnTo>
                      <a:pt x="146" y="370"/>
                    </a:lnTo>
                    <a:lnTo>
                      <a:pt x="147" y="370"/>
                    </a:lnTo>
                    <a:lnTo>
                      <a:pt x="147" y="370"/>
                    </a:lnTo>
                    <a:lnTo>
                      <a:pt x="147" y="371"/>
                    </a:lnTo>
                    <a:lnTo>
                      <a:pt x="147" y="372"/>
                    </a:lnTo>
                    <a:lnTo>
                      <a:pt x="148" y="372"/>
                    </a:lnTo>
                    <a:lnTo>
                      <a:pt x="149" y="372"/>
                    </a:lnTo>
                    <a:lnTo>
                      <a:pt x="151" y="371"/>
                    </a:lnTo>
                    <a:lnTo>
                      <a:pt x="152" y="372"/>
                    </a:lnTo>
                    <a:lnTo>
                      <a:pt x="154" y="372"/>
                    </a:lnTo>
                    <a:lnTo>
                      <a:pt x="155" y="371"/>
                    </a:lnTo>
                    <a:lnTo>
                      <a:pt x="156" y="371"/>
                    </a:lnTo>
                    <a:lnTo>
                      <a:pt x="157" y="371"/>
                    </a:lnTo>
                    <a:lnTo>
                      <a:pt x="158" y="371"/>
                    </a:lnTo>
                    <a:lnTo>
                      <a:pt x="159" y="373"/>
                    </a:lnTo>
                    <a:lnTo>
                      <a:pt x="160" y="373"/>
                    </a:lnTo>
                    <a:lnTo>
                      <a:pt x="162" y="373"/>
                    </a:lnTo>
                    <a:lnTo>
                      <a:pt x="162" y="372"/>
                    </a:lnTo>
                    <a:lnTo>
                      <a:pt x="162" y="371"/>
                    </a:lnTo>
                    <a:lnTo>
                      <a:pt x="162" y="370"/>
                    </a:lnTo>
                    <a:lnTo>
                      <a:pt x="163" y="370"/>
                    </a:lnTo>
                    <a:lnTo>
                      <a:pt x="165" y="370"/>
                    </a:lnTo>
                    <a:lnTo>
                      <a:pt x="168" y="370"/>
                    </a:lnTo>
                    <a:lnTo>
                      <a:pt x="168" y="370"/>
                    </a:lnTo>
                    <a:lnTo>
                      <a:pt x="169" y="370"/>
                    </a:lnTo>
                    <a:lnTo>
                      <a:pt x="170" y="370"/>
                    </a:lnTo>
                    <a:lnTo>
                      <a:pt x="171" y="370"/>
                    </a:lnTo>
                    <a:lnTo>
                      <a:pt x="173" y="370"/>
                    </a:lnTo>
                    <a:lnTo>
                      <a:pt x="174" y="370"/>
                    </a:lnTo>
                    <a:lnTo>
                      <a:pt x="173" y="369"/>
                    </a:lnTo>
                    <a:lnTo>
                      <a:pt x="173" y="368"/>
                    </a:lnTo>
                    <a:lnTo>
                      <a:pt x="174" y="368"/>
                    </a:lnTo>
                    <a:lnTo>
                      <a:pt x="176" y="368"/>
                    </a:lnTo>
                    <a:lnTo>
                      <a:pt x="178" y="368"/>
                    </a:lnTo>
                    <a:lnTo>
                      <a:pt x="180" y="368"/>
                    </a:lnTo>
                    <a:lnTo>
                      <a:pt x="181" y="369"/>
                    </a:lnTo>
                    <a:lnTo>
                      <a:pt x="181" y="370"/>
                    </a:lnTo>
                    <a:lnTo>
                      <a:pt x="183" y="370"/>
                    </a:lnTo>
                    <a:lnTo>
                      <a:pt x="186" y="370"/>
                    </a:lnTo>
                    <a:lnTo>
                      <a:pt x="189" y="370"/>
                    </a:lnTo>
                    <a:lnTo>
                      <a:pt x="192" y="370"/>
                    </a:lnTo>
                    <a:lnTo>
                      <a:pt x="197" y="370"/>
                    </a:lnTo>
                    <a:lnTo>
                      <a:pt x="197" y="368"/>
                    </a:lnTo>
                    <a:lnTo>
                      <a:pt x="197" y="368"/>
                    </a:lnTo>
                    <a:lnTo>
                      <a:pt x="197" y="367"/>
                    </a:lnTo>
                    <a:lnTo>
                      <a:pt x="197" y="365"/>
                    </a:lnTo>
                    <a:lnTo>
                      <a:pt x="197" y="364"/>
                    </a:lnTo>
                    <a:lnTo>
                      <a:pt x="197" y="363"/>
                    </a:lnTo>
                    <a:lnTo>
                      <a:pt x="197" y="362"/>
                    </a:lnTo>
                    <a:lnTo>
                      <a:pt x="197" y="361"/>
                    </a:lnTo>
                    <a:lnTo>
                      <a:pt x="197" y="360"/>
                    </a:lnTo>
                    <a:lnTo>
                      <a:pt x="197" y="359"/>
                    </a:lnTo>
                    <a:lnTo>
                      <a:pt x="197" y="358"/>
                    </a:lnTo>
                    <a:lnTo>
                      <a:pt x="199" y="358"/>
                    </a:lnTo>
                    <a:lnTo>
                      <a:pt x="200" y="358"/>
                    </a:lnTo>
                    <a:lnTo>
                      <a:pt x="200" y="356"/>
                    </a:lnTo>
                    <a:lnTo>
                      <a:pt x="201" y="356"/>
                    </a:lnTo>
                    <a:lnTo>
                      <a:pt x="202" y="356"/>
                    </a:lnTo>
                    <a:lnTo>
                      <a:pt x="202" y="355"/>
                    </a:lnTo>
                    <a:lnTo>
                      <a:pt x="201" y="353"/>
                    </a:lnTo>
                    <a:lnTo>
                      <a:pt x="201" y="352"/>
                    </a:lnTo>
                    <a:lnTo>
                      <a:pt x="200" y="351"/>
                    </a:lnTo>
                    <a:lnTo>
                      <a:pt x="201" y="347"/>
                    </a:lnTo>
                    <a:lnTo>
                      <a:pt x="201" y="346"/>
                    </a:lnTo>
                    <a:lnTo>
                      <a:pt x="201" y="345"/>
                    </a:lnTo>
                    <a:lnTo>
                      <a:pt x="202" y="344"/>
                    </a:lnTo>
                    <a:lnTo>
                      <a:pt x="203" y="344"/>
                    </a:lnTo>
                    <a:lnTo>
                      <a:pt x="203" y="343"/>
                    </a:lnTo>
                    <a:lnTo>
                      <a:pt x="202" y="342"/>
                    </a:lnTo>
                    <a:lnTo>
                      <a:pt x="204" y="342"/>
                    </a:lnTo>
                    <a:lnTo>
                      <a:pt x="204" y="342"/>
                    </a:lnTo>
                    <a:lnTo>
                      <a:pt x="205" y="342"/>
                    </a:lnTo>
                    <a:lnTo>
                      <a:pt x="207" y="342"/>
                    </a:lnTo>
                    <a:lnTo>
                      <a:pt x="208" y="342"/>
                    </a:lnTo>
                    <a:lnTo>
                      <a:pt x="210" y="342"/>
                    </a:lnTo>
                    <a:lnTo>
                      <a:pt x="210" y="342"/>
                    </a:lnTo>
                    <a:lnTo>
                      <a:pt x="211" y="342"/>
                    </a:lnTo>
                    <a:lnTo>
                      <a:pt x="212" y="342"/>
                    </a:lnTo>
                    <a:lnTo>
                      <a:pt x="213" y="342"/>
                    </a:lnTo>
                    <a:lnTo>
                      <a:pt x="214" y="342"/>
                    </a:lnTo>
                    <a:lnTo>
                      <a:pt x="216" y="342"/>
                    </a:lnTo>
                    <a:lnTo>
                      <a:pt x="217" y="342"/>
                    </a:lnTo>
                    <a:lnTo>
                      <a:pt x="218" y="342"/>
                    </a:lnTo>
                    <a:lnTo>
                      <a:pt x="219" y="342"/>
                    </a:lnTo>
                    <a:lnTo>
                      <a:pt x="220" y="342"/>
                    </a:lnTo>
                    <a:lnTo>
                      <a:pt x="222" y="342"/>
                    </a:lnTo>
                    <a:lnTo>
                      <a:pt x="223" y="342"/>
                    </a:lnTo>
                    <a:lnTo>
                      <a:pt x="223" y="342"/>
                    </a:lnTo>
                    <a:lnTo>
                      <a:pt x="224" y="341"/>
                    </a:lnTo>
                    <a:lnTo>
                      <a:pt x="224" y="340"/>
                    </a:lnTo>
                    <a:lnTo>
                      <a:pt x="225" y="340"/>
                    </a:lnTo>
                    <a:lnTo>
                      <a:pt x="225" y="340"/>
                    </a:lnTo>
                    <a:lnTo>
                      <a:pt x="228" y="340"/>
                    </a:lnTo>
                    <a:lnTo>
                      <a:pt x="231" y="340"/>
                    </a:lnTo>
                    <a:lnTo>
                      <a:pt x="232" y="340"/>
                    </a:lnTo>
                    <a:lnTo>
                      <a:pt x="231" y="342"/>
                    </a:lnTo>
                    <a:lnTo>
                      <a:pt x="231" y="344"/>
                    </a:lnTo>
                    <a:lnTo>
                      <a:pt x="231" y="345"/>
                    </a:lnTo>
                    <a:lnTo>
                      <a:pt x="230" y="347"/>
                    </a:lnTo>
                    <a:lnTo>
                      <a:pt x="230" y="347"/>
                    </a:lnTo>
                    <a:lnTo>
                      <a:pt x="230" y="349"/>
                    </a:lnTo>
                    <a:lnTo>
                      <a:pt x="230" y="350"/>
                    </a:lnTo>
                    <a:lnTo>
                      <a:pt x="231" y="350"/>
                    </a:lnTo>
                    <a:lnTo>
                      <a:pt x="232" y="350"/>
                    </a:lnTo>
                    <a:lnTo>
                      <a:pt x="234" y="350"/>
                    </a:lnTo>
                    <a:lnTo>
                      <a:pt x="236" y="350"/>
                    </a:lnTo>
                    <a:lnTo>
                      <a:pt x="239" y="349"/>
                    </a:lnTo>
                    <a:lnTo>
                      <a:pt x="240" y="349"/>
                    </a:lnTo>
                    <a:lnTo>
                      <a:pt x="243" y="349"/>
                    </a:lnTo>
                    <a:lnTo>
                      <a:pt x="245" y="349"/>
                    </a:lnTo>
                    <a:lnTo>
                      <a:pt x="246" y="349"/>
                    </a:lnTo>
                    <a:lnTo>
                      <a:pt x="249" y="349"/>
                    </a:lnTo>
                    <a:lnTo>
                      <a:pt x="251" y="349"/>
                    </a:lnTo>
                    <a:lnTo>
                      <a:pt x="253" y="349"/>
                    </a:lnTo>
                    <a:lnTo>
                      <a:pt x="254" y="349"/>
                    </a:lnTo>
                    <a:lnTo>
                      <a:pt x="256" y="349"/>
                    </a:lnTo>
                    <a:lnTo>
                      <a:pt x="259" y="349"/>
                    </a:lnTo>
                    <a:lnTo>
                      <a:pt x="260" y="349"/>
                    </a:lnTo>
                    <a:lnTo>
                      <a:pt x="263" y="349"/>
                    </a:lnTo>
                    <a:lnTo>
                      <a:pt x="264" y="349"/>
                    </a:lnTo>
                    <a:lnTo>
                      <a:pt x="264" y="350"/>
                    </a:lnTo>
                    <a:lnTo>
                      <a:pt x="265" y="350"/>
                    </a:lnTo>
                    <a:lnTo>
                      <a:pt x="266" y="352"/>
                    </a:lnTo>
                    <a:lnTo>
                      <a:pt x="266" y="353"/>
                    </a:lnTo>
                    <a:lnTo>
                      <a:pt x="266" y="354"/>
                    </a:lnTo>
                    <a:lnTo>
                      <a:pt x="267" y="354"/>
                    </a:lnTo>
                    <a:lnTo>
                      <a:pt x="266" y="355"/>
                    </a:lnTo>
                    <a:lnTo>
                      <a:pt x="267" y="355"/>
                    </a:lnTo>
                    <a:lnTo>
                      <a:pt x="267" y="356"/>
                    </a:lnTo>
                    <a:lnTo>
                      <a:pt x="266" y="356"/>
                    </a:lnTo>
                    <a:lnTo>
                      <a:pt x="266" y="357"/>
                    </a:lnTo>
                    <a:lnTo>
                      <a:pt x="267" y="357"/>
                    </a:lnTo>
                    <a:lnTo>
                      <a:pt x="267" y="358"/>
                    </a:lnTo>
                    <a:lnTo>
                      <a:pt x="266" y="359"/>
                    </a:lnTo>
                    <a:lnTo>
                      <a:pt x="266" y="360"/>
                    </a:lnTo>
                    <a:lnTo>
                      <a:pt x="265" y="361"/>
                    </a:lnTo>
                    <a:lnTo>
                      <a:pt x="265" y="362"/>
                    </a:lnTo>
                    <a:lnTo>
                      <a:pt x="265" y="363"/>
                    </a:lnTo>
                    <a:lnTo>
                      <a:pt x="264" y="363"/>
                    </a:lnTo>
                    <a:lnTo>
                      <a:pt x="264" y="364"/>
                    </a:lnTo>
                    <a:lnTo>
                      <a:pt x="264" y="365"/>
                    </a:lnTo>
                    <a:lnTo>
                      <a:pt x="264" y="366"/>
                    </a:lnTo>
                    <a:lnTo>
                      <a:pt x="264" y="367"/>
                    </a:lnTo>
                    <a:lnTo>
                      <a:pt x="264" y="368"/>
                    </a:lnTo>
                    <a:lnTo>
                      <a:pt x="263" y="368"/>
                    </a:lnTo>
                    <a:lnTo>
                      <a:pt x="263" y="370"/>
                    </a:lnTo>
                    <a:lnTo>
                      <a:pt x="263" y="370"/>
                    </a:lnTo>
                    <a:lnTo>
                      <a:pt x="264" y="370"/>
                    </a:lnTo>
                    <a:lnTo>
                      <a:pt x="265" y="371"/>
                    </a:lnTo>
                    <a:lnTo>
                      <a:pt x="265" y="372"/>
                    </a:lnTo>
                    <a:lnTo>
                      <a:pt x="266" y="373"/>
                    </a:lnTo>
                    <a:lnTo>
                      <a:pt x="266" y="374"/>
                    </a:lnTo>
                    <a:lnTo>
                      <a:pt x="267" y="374"/>
                    </a:lnTo>
                    <a:lnTo>
                      <a:pt x="267" y="375"/>
                    </a:lnTo>
                    <a:lnTo>
                      <a:pt x="267" y="376"/>
                    </a:lnTo>
                    <a:lnTo>
                      <a:pt x="267" y="377"/>
                    </a:lnTo>
                    <a:lnTo>
                      <a:pt x="267" y="378"/>
                    </a:lnTo>
                    <a:lnTo>
                      <a:pt x="267" y="379"/>
                    </a:lnTo>
                    <a:lnTo>
                      <a:pt x="268" y="379"/>
                    </a:lnTo>
                    <a:lnTo>
                      <a:pt x="267" y="379"/>
                    </a:lnTo>
                    <a:lnTo>
                      <a:pt x="267" y="380"/>
                    </a:lnTo>
                    <a:lnTo>
                      <a:pt x="267" y="381"/>
                    </a:lnTo>
                    <a:lnTo>
                      <a:pt x="268" y="382"/>
                    </a:lnTo>
                    <a:lnTo>
                      <a:pt x="269" y="383"/>
                    </a:lnTo>
                    <a:lnTo>
                      <a:pt x="268" y="384"/>
                    </a:lnTo>
                    <a:lnTo>
                      <a:pt x="268" y="386"/>
                    </a:lnTo>
                    <a:lnTo>
                      <a:pt x="268" y="387"/>
                    </a:lnTo>
                    <a:lnTo>
                      <a:pt x="268" y="388"/>
                    </a:lnTo>
                    <a:lnTo>
                      <a:pt x="267" y="389"/>
                    </a:lnTo>
                    <a:lnTo>
                      <a:pt x="267" y="390"/>
                    </a:lnTo>
                    <a:lnTo>
                      <a:pt x="267" y="391"/>
                    </a:lnTo>
                    <a:lnTo>
                      <a:pt x="267" y="391"/>
                    </a:lnTo>
                    <a:lnTo>
                      <a:pt x="267" y="393"/>
                    </a:lnTo>
                    <a:lnTo>
                      <a:pt x="267" y="396"/>
                    </a:lnTo>
                    <a:lnTo>
                      <a:pt x="267" y="398"/>
                    </a:lnTo>
                    <a:lnTo>
                      <a:pt x="266" y="401"/>
                    </a:lnTo>
                    <a:lnTo>
                      <a:pt x="267" y="404"/>
                    </a:lnTo>
                    <a:lnTo>
                      <a:pt x="267" y="405"/>
                    </a:lnTo>
                    <a:lnTo>
                      <a:pt x="266" y="406"/>
                    </a:lnTo>
                    <a:lnTo>
                      <a:pt x="265" y="408"/>
                    </a:lnTo>
                    <a:lnTo>
                      <a:pt x="265" y="409"/>
                    </a:lnTo>
                    <a:lnTo>
                      <a:pt x="265" y="410"/>
                    </a:lnTo>
                    <a:lnTo>
                      <a:pt x="265" y="410"/>
                    </a:lnTo>
                    <a:lnTo>
                      <a:pt x="266" y="412"/>
                    </a:lnTo>
                    <a:lnTo>
                      <a:pt x="266" y="414"/>
                    </a:lnTo>
                    <a:lnTo>
                      <a:pt x="267" y="415"/>
                    </a:lnTo>
                    <a:lnTo>
                      <a:pt x="267" y="416"/>
                    </a:lnTo>
                    <a:lnTo>
                      <a:pt x="268" y="419"/>
                    </a:lnTo>
                    <a:lnTo>
                      <a:pt x="269" y="419"/>
                    </a:lnTo>
                    <a:lnTo>
                      <a:pt x="270" y="419"/>
                    </a:lnTo>
                    <a:lnTo>
                      <a:pt x="270" y="419"/>
                    </a:lnTo>
                    <a:lnTo>
                      <a:pt x="270" y="419"/>
                    </a:lnTo>
                    <a:lnTo>
                      <a:pt x="270" y="420"/>
                    </a:lnTo>
                    <a:lnTo>
                      <a:pt x="272" y="423"/>
                    </a:lnTo>
                    <a:lnTo>
                      <a:pt x="273" y="423"/>
                    </a:lnTo>
                    <a:lnTo>
                      <a:pt x="273" y="422"/>
                    </a:lnTo>
                    <a:lnTo>
                      <a:pt x="273" y="423"/>
                    </a:lnTo>
                    <a:lnTo>
                      <a:pt x="273" y="423"/>
                    </a:lnTo>
                    <a:lnTo>
                      <a:pt x="274" y="424"/>
                    </a:lnTo>
                    <a:lnTo>
                      <a:pt x="274" y="424"/>
                    </a:lnTo>
                    <a:lnTo>
                      <a:pt x="274" y="425"/>
                    </a:lnTo>
                    <a:lnTo>
                      <a:pt x="274" y="426"/>
                    </a:lnTo>
                    <a:lnTo>
                      <a:pt x="275" y="427"/>
                    </a:lnTo>
                    <a:lnTo>
                      <a:pt x="275" y="429"/>
                    </a:lnTo>
                    <a:lnTo>
                      <a:pt x="275" y="430"/>
                    </a:lnTo>
                    <a:lnTo>
                      <a:pt x="276" y="431"/>
                    </a:lnTo>
                    <a:lnTo>
                      <a:pt x="276" y="432"/>
                    </a:lnTo>
                    <a:lnTo>
                      <a:pt x="277" y="433"/>
                    </a:lnTo>
                    <a:lnTo>
                      <a:pt x="278" y="434"/>
                    </a:lnTo>
                    <a:lnTo>
                      <a:pt x="278" y="435"/>
                    </a:lnTo>
                    <a:lnTo>
                      <a:pt x="279" y="436"/>
                    </a:lnTo>
                    <a:lnTo>
                      <a:pt x="278" y="437"/>
                    </a:lnTo>
                    <a:lnTo>
                      <a:pt x="278" y="438"/>
                    </a:lnTo>
                    <a:lnTo>
                      <a:pt x="278" y="439"/>
                    </a:lnTo>
                    <a:lnTo>
                      <a:pt x="277" y="440"/>
                    </a:lnTo>
                    <a:lnTo>
                      <a:pt x="277" y="440"/>
                    </a:lnTo>
                    <a:lnTo>
                      <a:pt x="278" y="440"/>
                    </a:lnTo>
                    <a:lnTo>
                      <a:pt x="278" y="441"/>
                    </a:lnTo>
                    <a:lnTo>
                      <a:pt x="279" y="443"/>
                    </a:lnTo>
                    <a:lnTo>
                      <a:pt x="279" y="444"/>
                    </a:lnTo>
                    <a:lnTo>
                      <a:pt x="279" y="445"/>
                    </a:lnTo>
                    <a:lnTo>
                      <a:pt x="279" y="446"/>
                    </a:lnTo>
                    <a:lnTo>
                      <a:pt x="279" y="447"/>
                    </a:lnTo>
                    <a:lnTo>
                      <a:pt x="279" y="448"/>
                    </a:lnTo>
                    <a:lnTo>
                      <a:pt x="278" y="448"/>
                    </a:lnTo>
                    <a:lnTo>
                      <a:pt x="277" y="448"/>
                    </a:lnTo>
                    <a:lnTo>
                      <a:pt x="276" y="448"/>
                    </a:lnTo>
                    <a:lnTo>
                      <a:pt x="275" y="449"/>
                    </a:lnTo>
                    <a:lnTo>
                      <a:pt x="274" y="450"/>
                    </a:lnTo>
                    <a:lnTo>
                      <a:pt x="274" y="451"/>
                    </a:lnTo>
                    <a:lnTo>
                      <a:pt x="275" y="453"/>
                    </a:lnTo>
                    <a:lnTo>
                      <a:pt x="275" y="454"/>
                    </a:lnTo>
                    <a:lnTo>
                      <a:pt x="276" y="454"/>
                    </a:lnTo>
                    <a:lnTo>
                      <a:pt x="276" y="455"/>
                    </a:lnTo>
                    <a:lnTo>
                      <a:pt x="276" y="456"/>
                    </a:lnTo>
                    <a:lnTo>
                      <a:pt x="277" y="459"/>
                    </a:lnTo>
                    <a:lnTo>
                      <a:pt x="277" y="460"/>
                    </a:lnTo>
                    <a:lnTo>
                      <a:pt x="276" y="461"/>
                    </a:lnTo>
                    <a:lnTo>
                      <a:pt x="277" y="461"/>
                    </a:lnTo>
                    <a:lnTo>
                      <a:pt x="278" y="461"/>
                    </a:lnTo>
                    <a:lnTo>
                      <a:pt x="279" y="460"/>
                    </a:lnTo>
                    <a:lnTo>
                      <a:pt x="280" y="459"/>
                    </a:lnTo>
                    <a:lnTo>
                      <a:pt x="282" y="458"/>
                    </a:lnTo>
                    <a:lnTo>
                      <a:pt x="283" y="457"/>
                    </a:lnTo>
                    <a:lnTo>
                      <a:pt x="284" y="455"/>
                    </a:lnTo>
                    <a:lnTo>
                      <a:pt x="285" y="454"/>
                    </a:lnTo>
                    <a:lnTo>
                      <a:pt x="287" y="455"/>
                    </a:lnTo>
                    <a:lnTo>
                      <a:pt x="288" y="456"/>
                    </a:lnTo>
                    <a:lnTo>
                      <a:pt x="289" y="456"/>
                    </a:lnTo>
                    <a:lnTo>
                      <a:pt x="290" y="456"/>
                    </a:lnTo>
                    <a:lnTo>
                      <a:pt x="292" y="456"/>
                    </a:lnTo>
                    <a:lnTo>
                      <a:pt x="293" y="455"/>
                    </a:lnTo>
                    <a:lnTo>
                      <a:pt x="294" y="455"/>
                    </a:lnTo>
                    <a:lnTo>
                      <a:pt x="294" y="455"/>
                    </a:lnTo>
                    <a:lnTo>
                      <a:pt x="294" y="456"/>
                    </a:lnTo>
                    <a:lnTo>
                      <a:pt x="295" y="456"/>
                    </a:lnTo>
                    <a:lnTo>
                      <a:pt x="296" y="457"/>
                    </a:lnTo>
                    <a:lnTo>
                      <a:pt x="298" y="457"/>
                    </a:lnTo>
                    <a:lnTo>
                      <a:pt x="301" y="456"/>
                    </a:lnTo>
                    <a:lnTo>
                      <a:pt x="303" y="456"/>
                    </a:lnTo>
                    <a:lnTo>
                      <a:pt x="306" y="454"/>
                    </a:lnTo>
                    <a:lnTo>
                      <a:pt x="308" y="453"/>
                    </a:lnTo>
                    <a:lnTo>
                      <a:pt x="309" y="453"/>
                    </a:lnTo>
                    <a:lnTo>
                      <a:pt x="310" y="453"/>
                    </a:lnTo>
                    <a:lnTo>
                      <a:pt x="312" y="453"/>
                    </a:lnTo>
                    <a:lnTo>
                      <a:pt x="314" y="454"/>
                    </a:lnTo>
                    <a:lnTo>
                      <a:pt x="315" y="454"/>
                    </a:lnTo>
                    <a:lnTo>
                      <a:pt x="315" y="454"/>
                    </a:lnTo>
                    <a:lnTo>
                      <a:pt x="317" y="454"/>
                    </a:lnTo>
                    <a:lnTo>
                      <a:pt x="318" y="454"/>
                    </a:lnTo>
                    <a:lnTo>
                      <a:pt x="319" y="454"/>
                    </a:lnTo>
                    <a:lnTo>
                      <a:pt x="321" y="454"/>
                    </a:lnTo>
                    <a:lnTo>
                      <a:pt x="322" y="454"/>
                    </a:lnTo>
                    <a:lnTo>
                      <a:pt x="322" y="454"/>
                    </a:lnTo>
                    <a:lnTo>
                      <a:pt x="322" y="453"/>
                    </a:lnTo>
                    <a:lnTo>
                      <a:pt x="322" y="453"/>
                    </a:lnTo>
                    <a:lnTo>
                      <a:pt x="323" y="452"/>
                    </a:lnTo>
                    <a:lnTo>
                      <a:pt x="323" y="452"/>
                    </a:lnTo>
                    <a:lnTo>
                      <a:pt x="323" y="451"/>
                    </a:lnTo>
                    <a:lnTo>
                      <a:pt x="324" y="451"/>
                    </a:lnTo>
                    <a:lnTo>
                      <a:pt x="325" y="451"/>
                    </a:lnTo>
                    <a:lnTo>
                      <a:pt x="327" y="451"/>
                    </a:lnTo>
                    <a:lnTo>
                      <a:pt x="328" y="452"/>
                    </a:lnTo>
                    <a:lnTo>
                      <a:pt x="329" y="452"/>
                    </a:lnTo>
                    <a:lnTo>
                      <a:pt x="329" y="453"/>
                    </a:lnTo>
                    <a:lnTo>
                      <a:pt x="329" y="454"/>
                    </a:lnTo>
                    <a:lnTo>
                      <a:pt x="329" y="454"/>
                    </a:lnTo>
                    <a:lnTo>
                      <a:pt x="329" y="455"/>
                    </a:lnTo>
                    <a:lnTo>
                      <a:pt x="329" y="455"/>
                    </a:lnTo>
                    <a:lnTo>
                      <a:pt x="330" y="454"/>
                    </a:lnTo>
                    <a:lnTo>
                      <a:pt x="331" y="455"/>
                    </a:lnTo>
                    <a:lnTo>
                      <a:pt x="332" y="455"/>
                    </a:lnTo>
                    <a:lnTo>
                      <a:pt x="333" y="455"/>
                    </a:lnTo>
                    <a:lnTo>
                      <a:pt x="334" y="455"/>
                    </a:lnTo>
                    <a:lnTo>
                      <a:pt x="335" y="455"/>
                    </a:lnTo>
                    <a:lnTo>
                      <a:pt x="335" y="456"/>
                    </a:lnTo>
                    <a:lnTo>
                      <a:pt x="336" y="457"/>
                    </a:lnTo>
                    <a:lnTo>
                      <a:pt x="336" y="457"/>
                    </a:lnTo>
                    <a:lnTo>
                      <a:pt x="336" y="458"/>
                    </a:lnTo>
                    <a:lnTo>
                      <a:pt x="336" y="458"/>
                    </a:lnTo>
                    <a:lnTo>
                      <a:pt x="336" y="459"/>
                    </a:lnTo>
                    <a:lnTo>
                      <a:pt x="336" y="460"/>
                    </a:lnTo>
                    <a:lnTo>
                      <a:pt x="336" y="461"/>
                    </a:lnTo>
                    <a:lnTo>
                      <a:pt x="336" y="461"/>
                    </a:lnTo>
                    <a:lnTo>
                      <a:pt x="336" y="462"/>
                    </a:lnTo>
                    <a:lnTo>
                      <a:pt x="336" y="464"/>
                    </a:lnTo>
                    <a:lnTo>
                      <a:pt x="335" y="464"/>
                    </a:lnTo>
                    <a:lnTo>
                      <a:pt x="334" y="465"/>
                    </a:lnTo>
                    <a:lnTo>
                      <a:pt x="334" y="466"/>
                    </a:lnTo>
                    <a:lnTo>
                      <a:pt x="336" y="466"/>
                    </a:lnTo>
                    <a:lnTo>
                      <a:pt x="336" y="466"/>
                    </a:lnTo>
                    <a:lnTo>
                      <a:pt x="336" y="467"/>
                    </a:lnTo>
                    <a:lnTo>
                      <a:pt x="337" y="468"/>
                    </a:lnTo>
                    <a:lnTo>
                      <a:pt x="338" y="468"/>
                    </a:lnTo>
                    <a:lnTo>
                      <a:pt x="340" y="467"/>
                    </a:lnTo>
                    <a:lnTo>
                      <a:pt x="341" y="467"/>
                    </a:lnTo>
                    <a:lnTo>
                      <a:pt x="341" y="466"/>
                    </a:lnTo>
                    <a:lnTo>
                      <a:pt x="342" y="466"/>
                    </a:lnTo>
                    <a:lnTo>
                      <a:pt x="342" y="465"/>
                    </a:lnTo>
                    <a:lnTo>
                      <a:pt x="343" y="465"/>
                    </a:lnTo>
                    <a:lnTo>
                      <a:pt x="343" y="464"/>
                    </a:lnTo>
                    <a:lnTo>
                      <a:pt x="345" y="463"/>
                    </a:lnTo>
                    <a:lnTo>
                      <a:pt x="347" y="463"/>
                    </a:lnTo>
                    <a:lnTo>
                      <a:pt x="348" y="463"/>
                    </a:lnTo>
                    <a:lnTo>
                      <a:pt x="350" y="462"/>
                    </a:lnTo>
                    <a:lnTo>
                      <a:pt x="351" y="461"/>
                    </a:lnTo>
                    <a:lnTo>
                      <a:pt x="352" y="461"/>
                    </a:lnTo>
                    <a:lnTo>
                      <a:pt x="357" y="461"/>
                    </a:lnTo>
                    <a:lnTo>
                      <a:pt x="357" y="461"/>
                    </a:lnTo>
                    <a:lnTo>
                      <a:pt x="360" y="460"/>
                    </a:lnTo>
                    <a:lnTo>
                      <a:pt x="361" y="460"/>
                    </a:lnTo>
                    <a:lnTo>
                      <a:pt x="362" y="460"/>
                    </a:lnTo>
                    <a:lnTo>
                      <a:pt x="362" y="461"/>
                    </a:lnTo>
                    <a:lnTo>
                      <a:pt x="362" y="461"/>
                    </a:lnTo>
                    <a:lnTo>
                      <a:pt x="362" y="462"/>
                    </a:lnTo>
                    <a:lnTo>
                      <a:pt x="361" y="462"/>
                    </a:lnTo>
                    <a:lnTo>
                      <a:pt x="360" y="463"/>
                    </a:lnTo>
                    <a:lnTo>
                      <a:pt x="361" y="463"/>
                    </a:lnTo>
                    <a:lnTo>
                      <a:pt x="361" y="464"/>
                    </a:lnTo>
                    <a:lnTo>
                      <a:pt x="360" y="464"/>
                    </a:lnTo>
                    <a:lnTo>
                      <a:pt x="360" y="465"/>
                    </a:lnTo>
                    <a:lnTo>
                      <a:pt x="360" y="466"/>
                    </a:lnTo>
                    <a:lnTo>
                      <a:pt x="361" y="467"/>
                    </a:lnTo>
                    <a:lnTo>
                      <a:pt x="361" y="468"/>
                    </a:lnTo>
                    <a:lnTo>
                      <a:pt x="361" y="468"/>
                    </a:lnTo>
                    <a:lnTo>
                      <a:pt x="361" y="469"/>
                    </a:lnTo>
                    <a:lnTo>
                      <a:pt x="362" y="472"/>
                    </a:lnTo>
                    <a:lnTo>
                      <a:pt x="362" y="473"/>
                    </a:lnTo>
                    <a:lnTo>
                      <a:pt x="363" y="473"/>
                    </a:lnTo>
                    <a:lnTo>
                      <a:pt x="364" y="473"/>
                    </a:lnTo>
                    <a:lnTo>
                      <a:pt x="364" y="473"/>
                    </a:lnTo>
                    <a:lnTo>
                      <a:pt x="365" y="474"/>
                    </a:lnTo>
                    <a:lnTo>
                      <a:pt x="366" y="474"/>
                    </a:lnTo>
                    <a:lnTo>
                      <a:pt x="366" y="475"/>
                    </a:lnTo>
                    <a:lnTo>
                      <a:pt x="366" y="475"/>
                    </a:lnTo>
                    <a:lnTo>
                      <a:pt x="367" y="475"/>
                    </a:lnTo>
                    <a:lnTo>
                      <a:pt x="368" y="475"/>
                    </a:lnTo>
                    <a:lnTo>
                      <a:pt x="368" y="475"/>
                    </a:lnTo>
                    <a:lnTo>
                      <a:pt x="369" y="475"/>
                    </a:lnTo>
                    <a:lnTo>
                      <a:pt x="370" y="475"/>
                    </a:lnTo>
                    <a:lnTo>
                      <a:pt x="371" y="475"/>
                    </a:lnTo>
                    <a:lnTo>
                      <a:pt x="372" y="475"/>
                    </a:lnTo>
                    <a:lnTo>
                      <a:pt x="373" y="476"/>
                    </a:lnTo>
                    <a:lnTo>
                      <a:pt x="375" y="476"/>
                    </a:lnTo>
                    <a:lnTo>
                      <a:pt x="376" y="476"/>
                    </a:lnTo>
                    <a:lnTo>
                      <a:pt x="377" y="476"/>
                    </a:lnTo>
                    <a:lnTo>
                      <a:pt x="378" y="478"/>
                    </a:lnTo>
                    <a:lnTo>
                      <a:pt x="378" y="478"/>
                    </a:lnTo>
                    <a:lnTo>
                      <a:pt x="379" y="479"/>
                    </a:lnTo>
                    <a:lnTo>
                      <a:pt x="379" y="480"/>
                    </a:lnTo>
                    <a:lnTo>
                      <a:pt x="380" y="480"/>
                    </a:lnTo>
                    <a:lnTo>
                      <a:pt x="385" y="479"/>
                    </a:lnTo>
                    <a:lnTo>
                      <a:pt x="385" y="480"/>
                    </a:lnTo>
                    <a:lnTo>
                      <a:pt x="386" y="480"/>
                    </a:lnTo>
                    <a:lnTo>
                      <a:pt x="386" y="481"/>
                    </a:lnTo>
                    <a:lnTo>
                      <a:pt x="388" y="480"/>
                    </a:lnTo>
                    <a:lnTo>
                      <a:pt x="388" y="481"/>
                    </a:lnTo>
                    <a:lnTo>
                      <a:pt x="389" y="481"/>
                    </a:lnTo>
                    <a:lnTo>
                      <a:pt x="390" y="480"/>
                    </a:lnTo>
                    <a:lnTo>
                      <a:pt x="391" y="480"/>
                    </a:lnTo>
                    <a:lnTo>
                      <a:pt x="392" y="480"/>
                    </a:lnTo>
                    <a:lnTo>
                      <a:pt x="393" y="480"/>
                    </a:lnTo>
                    <a:lnTo>
                      <a:pt x="393" y="481"/>
                    </a:lnTo>
                    <a:lnTo>
                      <a:pt x="394" y="481"/>
                    </a:lnTo>
                    <a:lnTo>
                      <a:pt x="395" y="482"/>
                    </a:lnTo>
                    <a:lnTo>
                      <a:pt x="398" y="482"/>
                    </a:lnTo>
                    <a:lnTo>
                      <a:pt x="399" y="482"/>
                    </a:lnTo>
                    <a:lnTo>
                      <a:pt x="399" y="482"/>
                    </a:lnTo>
                    <a:lnTo>
                      <a:pt x="399" y="482"/>
                    </a:lnTo>
                    <a:lnTo>
                      <a:pt x="400" y="482"/>
                    </a:lnTo>
                    <a:lnTo>
                      <a:pt x="400" y="482"/>
                    </a:lnTo>
                    <a:lnTo>
                      <a:pt x="401" y="482"/>
                    </a:lnTo>
                    <a:lnTo>
                      <a:pt x="402" y="482"/>
                    </a:lnTo>
                    <a:lnTo>
                      <a:pt x="403" y="482"/>
                    </a:lnTo>
                    <a:lnTo>
                      <a:pt x="405" y="482"/>
                    </a:lnTo>
                    <a:lnTo>
                      <a:pt x="406" y="481"/>
                    </a:lnTo>
                    <a:lnTo>
                      <a:pt x="406" y="480"/>
                    </a:lnTo>
                    <a:lnTo>
                      <a:pt x="407" y="478"/>
                    </a:lnTo>
                    <a:lnTo>
                      <a:pt x="407" y="476"/>
                    </a:lnTo>
                    <a:lnTo>
                      <a:pt x="407" y="475"/>
                    </a:lnTo>
                    <a:lnTo>
                      <a:pt x="408" y="475"/>
                    </a:lnTo>
                    <a:lnTo>
                      <a:pt x="408" y="474"/>
                    </a:lnTo>
                    <a:lnTo>
                      <a:pt x="409" y="473"/>
                    </a:lnTo>
                    <a:lnTo>
                      <a:pt x="408" y="472"/>
                    </a:lnTo>
                    <a:lnTo>
                      <a:pt x="409" y="471"/>
                    </a:lnTo>
                    <a:lnTo>
                      <a:pt x="410" y="471"/>
                    </a:lnTo>
                    <a:lnTo>
                      <a:pt x="411" y="471"/>
                    </a:lnTo>
                    <a:lnTo>
                      <a:pt x="413" y="471"/>
                    </a:lnTo>
                    <a:lnTo>
                      <a:pt x="413" y="470"/>
                    </a:lnTo>
                    <a:lnTo>
                      <a:pt x="413" y="470"/>
                    </a:lnTo>
                    <a:lnTo>
                      <a:pt x="413" y="471"/>
                    </a:lnTo>
                    <a:lnTo>
                      <a:pt x="414" y="473"/>
                    </a:lnTo>
                    <a:lnTo>
                      <a:pt x="414" y="473"/>
                    </a:lnTo>
                    <a:lnTo>
                      <a:pt x="414" y="474"/>
                    </a:lnTo>
                    <a:lnTo>
                      <a:pt x="414" y="476"/>
                    </a:lnTo>
                    <a:lnTo>
                      <a:pt x="419" y="480"/>
                    </a:lnTo>
                    <a:lnTo>
                      <a:pt x="420" y="482"/>
                    </a:lnTo>
                    <a:lnTo>
                      <a:pt x="420" y="483"/>
                    </a:lnTo>
                    <a:lnTo>
                      <a:pt x="422" y="488"/>
                    </a:lnTo>
                    <a:lnTo>
                      <a:pt x="424" y="489"/>
                    </a:lnTo>
                    <a:lnTo>
                      <a:pt x="426" y="491"/>
                    </a:lnTo>
                    <a:lnTo>
                      <a:pt x="426" y="491"/>
                    </a:lnTo>
                    <a:lnTo>
                      <a:pt x="427" y="491"/>
                    </a:lnTo>
                    <a:lnTo>
                      <a:pt x="429" y="491"/>
                    </a:lnTo>
                    <a:lnTo>
                      <a:pt x="430" y="491"/>
                    </a:lnTo>
                    <a:lnTo>
                      <a:pt x="430" y="490"/>
                    </a:lnTo>
                    <a:lnTo>
                      <a:pt x="431" y="490"/>
                    </a:lnTo>
                    <a:lnTo>
                      <a:pt x="431" y="489"/>
                    </a:lnTo>
                    <a:lnTo>
                      <a:pt x="432" y="490"/>
                    </a:lnTo>
                    <a:lnTo>
                      <a:pt x="433" y="490"/>
                    </a:lnTo>
                    <a:lnTo>
                      <a:pt x="433" y="491"/>
                    </a:lnTo>
                    <a:lnTo>
                      <a:pt x="434" y="492"/>
                    </a:lnTo>
                    <a:lnTo>
                      <a:pt x="434" y="493"/>
                    </a:lnTo>
                    <a:lnTo>
                      <a:pt x="435" y="493"/>
                    </a:lnTo>
                    <a:lnTo>
                      <a:pt x="436" y="493"/>
                    </a:lnTo>
                    <a:lnTo>
                      <a:pt x="439" y="493"/>
                    </a:lnTo>
                    <a:lnTo>
                      <a:pt x="439" y="494"/>
                    </a:lnTo>
                    <a:lnTo>
                      <a:pt x="439" y="494"/>
                    </a:lnTo>
                    <a:lnTo>
                      <a:pt x="440" y="494"/>
                    </a:lnTo>
                    <a:lnTo>
                      <a:pt x="440" y="494"/>
                    </a:lnTo>
                    <a:lnTo>
                      <a:pt x="440" y="494"/>
                    </a:lnTo>
                    <a:lnTo>
                      <a:pt x="440" y="494"/>
                    </a:lnTo>
                    <a:lnTo>
                      <a:pt x="441" y="494"/>
                    </a:lnTo>
                    <a:lnTo>
                      <a:pt x="442" y="494"/>
                    </a:lnTo>
                    <a:lnTo>
                      <a:pt x="443" y="494"/>
                    </a:lnTo>
                    <a:lnTo>
                      <a:pt x="444" y="494"/>
                    </a:lnTo>
                    <a:lnTo>
                      <a:pt x="444" y="495"/>
                    </a:lnTo>
                    <a:lnTo>
                      <a:pt x="445" y="495"/>
                    </a:lnTo>
                    <a:lnTo>
                      <a:pt x="447" y="496"/>
                    </a:lnTo>
                    <a:lnTo>
                      <a:pt x="447" y="497"/>
                    </a:lnTo>
                    <a:lnTo>
                      <a:pt x="448" y="499"/>
                    </a:lnTo>
                    <a:lnTo>
                      <a:pt x="449" y="501"/>
                    </a:lnTo>
                    <a:lnTo>
                      <a:pt x="449" y="502"/>
                    </a:lnTo>
                    <a:lnTo>
                      <a:pt x="449" y="503"/>
                    </a:lnTo>
                    <a:lnTo>
                      <a:pt x="448" y="503"/>
                    </a:lnTo>
                    <a:lnTo>
                      <a:pt x="449" y="504"/>
                    </a:lnTo>
                    <a:lnTo>
                      <a:pt x="450" y="505"/>
                    </a:lnTo>
                    <a:lnTo>
                      <a:pt x="450" y="506"/>
                    </a:lnTo>
                    <a:lnTo>
                      <a:pt x="450" y="508"/>
                    </a:lnTo>
                    <a:lnTo>
                      <a:pt x="451" y="508"/>
                    </a:lnTo>
                    <a:lnTo>
                      <a:pt x="452" y="508"/>
                    </a:lnTo>
                    <a:lnTo>
                      <a:pt x="452" y="507"/>
                    </a:lnTo>
                    <a:lnTo>
                      <a:pt x="453" y="506"/>
                    </a:lnTo>
                    <a:lnTo>
                      <a:pt x="454" y="506"/>
                    </a:lnTo>
                    <a:lnTo>
                      <a:pt x="455" y="508"/>
                    </a:lnTo>
                    <a:lnTo>
                      <a:pt x="457" y="510"/>
                    </a:lnTo>
                    <a:lnTo>
                      <a:pt x="458" y="510"/>
                    </a:lnTo>
                    <a:lnTo>
                      <a:pt x="458" y="511"/>
                    </a:lnTo>
                    <a:lnTo>
                      <a:pt x="458" y="512"/>
                    </a:lnTo>
                    <a:lnTo>
                      <a:pt x="459" y="512"/>
                    </a:lnTo>
                    <a:lnTo>
                      <a:pt x="459" y="513"/>
                    </a:lnTo>
                    <a:lnTo>
                      <a:pt x="459" y="514"/>
                    </a:lnTo>
                    <a:lnTo>
                      <a:pt x="460" y="515"/>
                    </a:lnTo>
                    <a:lnTo>
                      <a:pt x="461" y="515"/>
                    </a:lnTo>
                    <a:lnTo>
                      <a:pt x="461" y="516"/>
                    </a:lnTo>
                    <a:lnTo>
                      <a:pt x="461" y="519"/>
                    </a:lnTo>
                    <a:lnTo>
                      <a:pt x="461" y="520"/>
                    </a:lnTo>
                    <a:lnTo>
                      <a:pt x="462" y="521"/>
                    </a:lnTo>
                    <a:lnTo>
                      <a:pt x="462" y="522"/>
                    </a:lnTo>
                    <a:lnTo>
                      <a:pt x="463" y="522"/>
                    </a:lnTo>
                    <a:lnTo>
                      <a:pt x="464" y="522"/>
                    </a:lnTo>
                    <a:lnTo>
                      <a:pt x="465" y="522"/>
                    </a:lnTo>
                    <a:lnTo>
                      <a:pt x="466" y="521"/>
                    </a:lnTo>
                    <a:lnTo>
                      <a:pt x="467" y="521"/>
                    </a:lnTo>
                    <a:lnTo>
                      <a:pt x="467" y="522"/>
                    </a:lnTo>
                    <a:lnTo>
                      <a:pt x="468" y="522"/>
                    </a:lnTo>
                    <a:lnTo>
                      <a:pt x="468" y="523"/>
                    </a:lnTo>
                    <a:lnTo>
                      <a:pt x="468" y="523"/>
                    </a:lnTo>
                    <a:lnTo>
                      <a:pt x="469" y="522"/>
                    </a:lnTo>
                    <a:lnTo>
                      <a:pt x="470" y="522"/>
                    </a:lnTo>
                    <a:lnTo>
                      <a:pt x="472" y="520"/>
                    </a:lnTo>
                    <a:lnTo>
                      <a:pt x="475" y="519"/>
                    </a:lnTo>
                    <a:lnTo>
                      <a:pt x="476" y="518"/>
                    </a:lnTo>
                    <a:lnTo>
                      <a:pt x="478" y="517"/>
                    </a:lnTo>
                    <a:lnTo>
                      <a:pt x="479" y="517"/>
                    </a:lnTo>
                    <a:lnTo>
                      <a:pt x="480" y="517"/>
                    </a:lnTo>
                    <a:lnTo>
                      <a:pt x="481" y="517"/>
                    </a:lnTo>
                    <a:lnTo>
                      <a:pt x="482" y="517"/>
                    </a:lnTo>
                    <a:lnTo>
                      <a:pt x="482" y="518"/>
                    </a:lnTo>
                    <a:lnTo>
                      <a:pt x="482" y="518"/>
                    </a:lnTo>
                    <a:lnTo>
                      <a:pt x="482" y="518"/>
                    </a:lnTo>
                    <a:lnTo>
                      <a:pt x="482" y="519"/>
                    </a:lnTo>
                    <a:lnTo>
                      <a:pt x="481" y="519"/>
                    </a:lnTo>
                    <a:lnTo>
                      <a:pt x="481" y="520"/>
                    </a:lnTo>
                    <a:lnTo>
                      <a:pt x="481" y="521"/>
                    </a:lnTo>
                    <a:lnTo>
                      <a:pt x="480" y="521"/>
                    </a:lnTo>
                    <a:lnTo>
                      <a:pt x="480" y="522"/>
                    </a:lnTo>
                    <a:lnTo>
                      <a:pt x="481" y="522"/>
                    </a:lnTo>
                    <a:lnTo>
                      <a:pt x="481" y="523"/>
                    </a:lnTo>
                    <a:lnTo>
                      <a:pt x="482" y="523"/>
                    </a:lnTo>
                    <a:lnTo>
                      <a:pt x="482" y="524"/>
                    </a:lnTo>
                    <a:lnTo>
                      <a:pt x="482" y="524"/>
                    </a:lnTo>
                    <a:lnTo>
                      <a:pt x="484" y="524"/>
                    </a:lnTo>
                    <a:lnTo>
                      <a:pt x="485" y="523"/>
                    </a:lnTo>
                    <a:lnTo>
                      <a:pt x="485" y="519"/>
                    </a:lnTo>
                    <a:lnTo>
                      <a:pt x="485" y="516"/>
                    </a:lnTo>
                    <a:lnTo>
                      <a:pt x="485" y="511"/>
                    </a:lnTo>
                    <a:lnTo>
                      <a:pt x="485" y="507"/>
                    </a:lnTo>
                    <a:lnTo>
                      <a:pt x="485" y="502"/>
                    </a:lnTo>
                    <a:lnTo>
                      <a:pt x="485" y="497"/>
                    </a:lnTo>
                    <a:lnTo>
                      <a:pt x="485" y="494"/>
                    </a:lnTo>
                    <a:lnTo>
                      <a:pt x="485" y="490"/>
                    </a:lnTo>
                    <a:lnTo>
                      <a:pt x="485" y="487"/>
                    </a:lnTo>
                    <a:lnTo>
                      <a:pt x="483" y="487"/>
                    </a:lnTo>
                    <a:lnTo>
                      <a:pt x="482" y="488"/>
                    </a:lnTo>
                    <a:lnTo>
                      <a:pt x="482" y="489"/>
                    </a:lnTo>
                    <a:lnTo>
                      <a:pt x="481" y="489"/>
                    </a:lnTo>
                    <a:lnTo>
                      <a:pt x="480" y="488"/>
                    </a:lnTo>
                    <a:lnTo>
                      <a:pt x="479" y="488"/>
                    </a:lnTo>
                    <a:lnTo>
                      <a:pt x="479" y="489"/>
                    </a:lnTo>
                    <a:lnTo>
                      <a:pt x="478" y="489"/>
                    </a:lnTo>
                    <a:lnTo>
                      <a:pt x="477" y="489"/>
                    </a:lnTo>
                    <a:lnTo>
                      <a:pt x="476" y="489"/>
                    </a:lnTo>
                    <a:lnTo>
                      <a:pt x="476" y="491"/>
                    </a:lnTo>
                    <a:lnTo>
                      <a:pt x="475" y="491"/>
                    </a:lnTo>
                    <a:lnTo>
                      <a:pt x="475" y="492"/>
                    </a:lnTo>
                    <a:lnTo>
                      <a:pt x="476" y="494"/>
                    </a:lnTo>
                    <a:lnTo>
                      <a:pt x="477" y="494"/>
                    </a:lnTo>
                    <a:lnTo>
                      <a:pt x="478" y="494"/>
                    </a:lnTo>
                    <a:lnTo>
                      <a:pt x="478" y="494"/>
                    </a:lnTo>
                    <a:lnTo>
                      <a:pt x="477" y="495"/>
                    </a:lnTo>
                    <a:lnTo>
                      <a:pt x="476" y="495"/>
                    </a:lnTo>
                    <a:lnTo>
                      <a:pt x="475" y="495"/>
                    </a:lnTo>
                    <a:lnTo>
                      <a:pt x="475" y="494"/>
                    </a:lnTo>
                    <a:lnTo>
                      <a:pt x="473" y="494"/>
                    </a:lnTo>
                    <a:lnTo>
                      <a:pt x="473" y="494"/>
                    </a:lnTo>
                    <a:lnTo>
                      <a:pt x="472" y="494"/>
                    </a:lnTo>
                    <a:lnTo>
                      <a:pt x="471" y="494"/>
                    </a:lnTo>
                    <a:lnTo>
                      <a:pt x="470" y="493"/>
                    </a:lnTo>
                    <a:lnTo>
                      <a:pt x="468" y="493"/>
                    </a:lnTo>
                    <a:lnTo>
                      <a:pt x="467" y="493"/>
                    </a:lnTo>
                    <a:lnTo>
                      <a:pt x="467" y="494"/>
                    </a:lnTo>
                    <a:lnTo>
                      <a:pt x="466" y="494"/>
                    </a:lnTo>
                    <a:lnTo>
                      <a:pt x="466" y="493"/>
                    </a:lnTo>
                    <a:lnTo>
                      <a:pt x="465" y="493"/>
                    </a:lnTo>
                    <a:lnTo>
                      <a:pt x="465" y="494"/>
                    </a:lnTo>
                    <a:lnTo>
                      <a:pt x="464" y="494"/>
                    </a:lnTo>
                    <a:lnTo>
                      <a:pt x="464" y="493"/>
                    </a:lnTo>
                    <a:lnTo>
                      <a:pt x="463" y="493"/>
                    </a:lnTo>
                    <a:lnTo>
                      <a:pt x="461" y="489"/>
                    </a:lnTo>
                    <a:lnTo>
                      <a:pt x="461" y="488"/>
                    </a:lnTo>
                    <a:lnTo>
                      <a:pt x="460" y="487"/>
                    </a:lnTo>
                    <a:lnTo>
                      <a:pt x="460" y="486"/>
                    </a:lnTo>
                    <a:lnTo>
                      <a:pt x="459" y="486"/>
                    </a:lnTo>
                    <a:lnTo>
                      <a:pt x="459" y="485"/>
                    </a:lnTo>
                    <a:lnTo>
                      <a:pt x="459" y="484"/>
                    </a:lnTo>
                    <a:lnTo>
                      <a:pt x="458" y="484"/>
                    </a:lnTo>
                    <a:lnTo>
                      <a:pt x="457" y="483"/>
                    </a:lnTo>
                    <a:lnTo>
                      <a:pt x="456" y="482"/>
                    </a:lnTo>
                    <a:lnTo>
                      <a:pt x="456" y="482"/>
                    </a:lnTo>
                    <a:lnTo>
                      <a:pt x="455" y="482"/>
                    </a:lnTo>
                    <a:lnTo>
                      <a:pt x="454" y="482"/>
                    </a:lnTo>
                    <a:lnTo>
                      <a:pt x="454" y="481"/>
                    </a:lnTo>
                    <a:lnTo>
                      <a:pt x="453" y="481"/>
                    </a:lnTo>
                    <a:lnTo>
                      <a:pt x="453" y="480"/>
                    </a:lnTo>
                    <a:lnTo>
                      <a:pt x="452" y="479"/>
                    </a:lnTo>
                    <a:lnTo>
                      <a:pt x="451" y="480"/>
                    </a:lnTo>
                    <a:lnTo>
                      <a:pt x="451" y="479"/>
                    </a:lnTo>
                    <a:lnTo>
                      <a:pt x="450" y="478"/>
                    </a:lnTo>
                    <a:lnTo>
                      <a:pt x="449" y="478"/>
                    </a:lnTo>
                    <a:lnTo>
                      <a:pt x="449" y="476"/>
                    </a:lnTo>
                    <a:lnTo>
                      <a:pt x="448" y="476"/>
                    </a:lnTo>
                    <a:lnTo>
                      <a:pt x="448" y="475"/>
                    </a:lnTo>
                    <a:lnTo>
                      <a:pt x="447" y="474"/>
                    </a:lnTo>
                    <a:lnTo>
                      <a:pt x="447" y="473"/>
                    </a:lnTo>
                    <a:lnTo>
                      <a:pt x="447" y="473"/>
                    </a:lnTo>
                    <a:lnTo>
                      <a:pt x="447" y="473"/>
                    </a:lnTo>
                    <a:lnTo>
                      <a:pt x="447" y="473"/>
                    </a:lnTo>
                    <a:lnTo>
                      <a:pt x="447" y="471"/>
                    </a:lnTo>
                    <a:lnTo>
                      <a:pt x="446" y="471"/>
                    </a:lnTo>
                    <a:lnTo>
                      <a:pt x="446" y="470"/>
                    </a:lnTo>
                    <a:lnTo>
                      <a:pt x="446" y="469"/>
                    </a:lnTo>
                    <a:lnTo>
                      <a:pt x="445" y="469"/>
                    </a:lnTo>
                    <a:lnTo>
                      <a:pt x="445" y="468"/>
                    </a:lnTo>
                    <a:lnTo>
                      <a:pt x="445" y="467"/>
                    </a:lnTo>
                    <a:lnTo>
                      <a:pt x="447" y="465"/>
                    </a:lnTo>
                    <a:lnTo>
                      <a:pt x="447" y="464"/>
                    </a:lnTo>
                    <a:lnTo>
                      <a:pt x="447" y="463"/>
                    </a:lnTo>
                    <a:lnTo>
                      <a:pt x="447" y="462"/>
                    </a:lnTo>
                    <a:lnTo>
                      <a:pt x="447" y="461"/>
                    </a:lnTo>
                    <a:lnTo>
                      <a:pt x="448" y="461"/>
                    </a:lnTo>
                    <a:lnTo>
                      <a:pt x="448" y="461"/>
                    </a:lnTo>
                    <a:lnTo>
                      <a:pt x="448" y="460"/>
                    </a:lnTo>
                    <a:lnTo>
                      <a:pt x="448" y="459"/>
                    </a:lnTo>
                    <a:lnTo>
                      <a:pt x="449" y="459"/>
                    </a:lnTo>
                    <a:lnTo>
                      <a:pt x="449" y="458"/>
                    </a:lnTo>
                    <a:lnTo>
                      <a:pt x="448" y="456"/>
                    </a:lnTo>
                    <a:lnTo>
                      <a:pt x="449" y="455"/>
                    </a:lnTo>
                    <a:lnTo>
                      <a:pt x="449" y="454"/>
                    </a:lnTo>
                    <a:lnTo>
                      <a:pt x="449" y="454"/>
                    </a:lnTo>
                    <a:lnTo>
                      <a:pt x="450" y="453"/>
                    </a:lnTo>
                    <a:lnTo>
                      <a:pt x="450" y="452"/>
                    </a:lnTo>
                    <a:lnTo>
                      <a:pt x="451" y="452"/>
                    </a:lnTo>
                    <a:lnTo>
                      <a:pt x="451" y="450"/>
                    </a:lnTo>
                    <a:lnTo>
                      <a:pt x="451" y="449"/>
                    </a:lnTo>
                    <a:lnTo>
                      <a:pt x="452" y="448"/>
                    </a:lnTo>
                    <a:lnTo>
                      <a:pt x="452" y="447"/>
                    </a:lnTo>
                    <a:lnTo>
                      <a:pt x="453" y="447"/>
                    </a:lnTo>
                    <a:lnTo>
                      <a:pt x="453" y="447"/>
                    </a:lnTo>
                    <a:lnTo>
                      <a:pt x="453" y="446"/>
                    </a:lnTo>
                    <a:lnTo>
                      <a:pt x="454" y="446"/>
                    </a:lnTo>
                    <a:lnTo>
                      <a:pt x="454" y="446"/>
                    </a:lnTo>
                    <a:lnTo>
                      <a:pt x="454" y="445"/>
                    </a:lnTo>
                    <a:lnTo>
                      <a:pt x="455" y="444"/>
                    </a:lnTo>
                    <a:lnTo>
                      <a:pt x="454" y="444"/>
                    </a:lnTo>
                    <a:lnTo>
                      <a:pt x="454" y="443"/>
                    </a:lnTo>
                    <a:lnTo>
                      <a:pt x="454" y="442"/>
                    </a:lnTo>
                    <a:lnTo>
                      <a:pt x="454" y="441"/>
                    </a:lnTo>
                    <a:lnTo>
                      <a:pt x="454" y="440"/>
                    </a:lnTo>
                    <a:lnTo>
                      <a:pt x="454" y="440"/>
                    </a:lnTo>
                    <a:lnTo>
                      <a:pt x="453" y="440"/>
                    </a:lnTo>
                    <a:lnTo>
                      <a:pt x="454" y="440"/>
                    </a:lnTo>
                    <a:lnTo>
                      <a:pt x="454" y="439"/>
                    </a:lnTo>
                    <a:lnTo>
                      <a:pt x="454" y="438"/>
                    </a:lnTo>
                    <a:lnTo>
                      <a:pt x="454" y="437"/>
                    </a:lnTo>
                    <a:lnTo>
                      <a:pt x="453" y="437"/>
                    </a:lnTo>
                    <a:lnTo>
                      <a:pt x="453" y="436"/>
                    </a:lnTo>
                    <a:lnTo>
                      <a:pt x="453" y="435"/>
                    </a:lnTo>
                    <a:lnTo>
                      <a:pt x="453" y="434"/>
                    </a:lnTo>
                    <a:lnTo>
                      <a:pt x="453" y="433"/>
                    </a:lnTo>
                    <a:lnTo>
                      <a:pt x="453" y="433"/>
                    </a:lnTo>
                    <a:lnTo>
                      <a:pt x="452" y="433"/>
                    </a:lnTo>
                    <a:lnTo>
                      <a:pt x="451" y="432"/>
                    </a:lnTo>
                    <a:lnTo>
                      <a:pt x="452" y="431"/>
                    </a:lnTo>
                    <a:lnTo>
                      <a:pt x="453" y="431"/>
                    </a:lnTo>
                    <a:lnTo>
                      <a:pt x="453" y="429"/>
                    </a:lnTo>
                    <a:lnTo>
                      <a:pt x="453" y="427"/>
                    </a:lnTo>
                    <a:lnTo>
                      <a:pt x="453" y="425"/>
                    </a:lnTo>
                    <a:lnTo>
                      <a:pt x="453" y="424"/>
                    </a:lnTo>
                    <a:lnTo>
                      <a:pt x="454" y="422"/>
                    </a:lnTo>
                    <a:lnTo>
                      <a:pt x="454" y="421"/>
                    </a:lnTo>
                    <a:lnTo>
                      <a:pt x="454" y="420"/>
                    </a:lnTo>
                    <a:lnTo>
                      <a:pt x="455" y="420"/>
                    </a:lnTo>
                    <a:lnTo>
                      <a:pt x="454" y="419"/>
                    </a:lnTo>
                    <a:lnTo>
                      <a:pt x="454" y="419"/>
                    </a:lnTo>
                    <a:lnTo>
                      <a:pt x="454" y="419"/>
                    </a:lnTo>
                    <a:lnTo>
                      <a:pt x="453" y="418"/>
                    </a:lnTo>
                    <a:lnTo>
                      <a:pt x="453" y="416"/>
                    </a:lnTo>
                    <a:lnTo>
                      <a:pt x="453" y="415"/>
                    </a:lnTo>
                    <a:lnTo>
                      <a:pt x="453" y="414"/>
                    </a:lnTo>
                    <a:lnTo>
                      <a:pt x="452" y="414"/>
                    </a:lnTo>
                    <a:lnTo>
                      <a:pt x="452" y="413"/>
                    </a:lnTo>
                    <a:lnTo>
                      <a:pt x="452" y="412"/>
                    </a:lnTo>
                    <a:lnTo>
                      <a:pt x="451" y="412"/>
                    </a:lnTo>
                    <a:lnTo>
                      <a:pt x="451" y="412"/>
                    </a:lnTo>
                    <a:lnTo>
                      <a:pt x="451" y="411"/>
                    </a:lnTo>
                    <a:lnTo>
                      <a:pt x="450" y="411"/>
                    </a:lnTo>
                    <a:lnTo>
                      <a:pt x="450" y="410"/>
                    </a:lnTo>
                    <a:lnTo>
                      <a:pt x="450" y="410"/>
                    </a:lnTo>
                    <a:lnTo>
                      <a:pt x="450" y="409"/>
                    </a:lnTo>
                    <a:lnTo>
                      <a:pt x="449" y="408"/>
                    </a:lnTo>
                    <a:lnTo>
                      <a:pt x="448" y="408"/>
                    </a:lnTo>
                    <a:lnTo>
                      <a:pt x="447" y="407"/>
                    </a:lnTo>
                    <a:lnTo>
                      <a:pt x="446" y="407"/>
                    </a:lnTo>
                    <a:lnTo>
                      <a:pt x="445" y="405"/>
                    </a:lnTo>
                    <a:lnTo>
                      <a:pt x="446" y="405"/>
                    </a:lnTo>
                    <a:lnTo>
                      <a:pt x="447" y="404"/>
                    </a:lnTo>
                    <a:lnTo>
                      <a:pt x="449" y="403"/>
                    </a:lnTo>
                    <a:lnTo>
                      <a:pt x="452" y="401"/>
                    </a:lnTo>
                    <a:lnTo>
                      <a:pt x="457" y="396"/>
                    </a:lnTo>
                    <a:lnTo>
                      <a:pt x="461" y="391"/>
                    </a:lnTo>
                    <a:lnTo>
                      <a:pt x="461" y="389"/>
                    </a:lnTo>
                    <a:lnTo>
                      <a:pt x="461" y="387"/>
                    </a:lnTo>
                    <a:lnTo>
                      <a:pt x="461" y="384"/>
                    </a:lnTo>
                    <a:lnTo>
                      <a:pt x="461" y="384"/>
                    </a:lnTo>
                    <a:lnTo>
                      <a:pt x="461" y="384"/>
                    </a:lnTo>
                    <a:lnTo>
                      <a:pt x="464" y="383"/>
                    </a:lnTo>
                    <a:lnTo>
                      <a:pt x="468" y="382"/>
                    </a:lnTo>
                    <a:lnTo>
                      <a:pt x="474" y="382"/>
                    </a:lnTo>
                    <a:lnTo>
                      <a:pt x="479" y="381"/>
                    </a:lnTo>
                    <a:lnTo>
                      <a:pt x="480" y="380"/>
                    </a:lnTo>
                    <a:lnTo>
                      <a:pt x="487" y="379"/>
                    </a:lnTo>
                    <a:lnTo>
                      <a:pt x="494" y="378"/>
                    </a:lnTo>
                    <a:lnTo>
                      <a:pt x="500" y="377"/>
                    </a:lnTo>
                    <a:lnTo>
                      <a:pt x="506" y="377"/>
                    </a:lnTo>
                    <a:lnTo>
                      <a:pt x="506" y="376"/>
                    </a:lnTo>
                    <a:lnTo>
                      <a:pt x="506" y="375"/>
                    </a:lnTo>
                    <a:lnTo>
                      <a:pt x="507" y="374"/>
                    </a:lnTo>
                    <a:lnTo>
                      <a:pt x="506" y="373"/>
                    </a:lnTo>
                    <a:lnTo>
                      <a:pt x="505" y="372"/>
                    </a:lnTo>
                    <a:lnTo>
                      <a:pt x="504" y="370"/>
                    </a:lnTo>
                    <a:lnTo>
                      <a:pt x="503" y="370"/>
                    </a:lnTo>
                    <a:lnTo>
                      <a:pt x="503" y="370"/>
                    </a:lnTo>
                    <a:lnTo>
                      <a:pt x="503" y="370"/>
                    </a:lnTo>
                    <a:lnTo>
                      <a:pt x="503" y="370"/>
                    </a:lnTo>
                    <a:lnTo>
                      <a:pt x="503" y="369"/>
                    </a:lnTo>
                    <a:lnTo>
                      <a:pt x="503" y="368"/>
                    </a:lnTo>
                    <a:lnTo>
                      <a:pt x="502" y="368"/>
                    </a:lnTo>
                    <a:lnTo>
                      <a:pt x="502" y="368"/>
                    </a:lnTo>
                    <a:lnTo>
                      <a:pt x="501" y="368"/>
                    </a:lnTo>
                    <a:lnTo>
                      <a:pt x="500" y="367"/>
                    </a:lnTo>
                    <a:lnTo>
                      <a:pt x="499" y="367"/>
                    </a:lnTo>
                    <a:lnTo>
                      <a:pt x="498" y="366"/>
                    </a:lnTo>
                    <a:lnTo>
                      <a:pt x="498" y="365"/>
                    </a:lnTo>
                    <a:lnTo>
                      <a:pt x="498" y="364"/>
                    </a:lnTo>
                    <a:lnTo>
                      <a:pt x="498" y="363"/>
                    </a:lnTo>
                    <a:lnTo>
                      <a:pt x="498" y="363"/>
                    </a:lnTo>
                    <a:lnTo>
                      <a:pt x="497" y="363"/>
                    </a:lnTo>
                    <a:lnTo>
                      <a:pt x="496" y="359"/>
                    </a:lnTo>
                    <a:lnTo>
                      <a:pt x="496" y="358"/>
                    </a:lnTo>
                    <a:lnTo>
                      <a:pt x="497" y="357"/>
                    </a:lnTo>
                    <a:lnTo>
                      <a:pt x="497" y="356"/>
                    </a:lnTo>
                    <a:lnTo>
                      <a:pt x="496" y="356"/>
                    </a:lnTo>
                    <a:lnTo>
                      <a:pt x="496" y="355"/>
                    </a:lnTo>
                    <a:lnTo>
                      <a:pt x="496" y="353"/>
                    </a:lnTo>
                    <a:lnTo>
                      <a:pt x="496" y="352"/>
                    </a:lnTo>
                    <a:lnTo>
                      <a:pt x="495" y="350"/>
                    </a:lnTo>
                    <a:lnTo>
                      <a:pt x="495" y="349"/>
                    </a:lnTo>
                    <a:lnTo>
                      <a:pt x="494" y="349"/>
                    </a:lnTo>
                    <a:lnTo>
                      <a:pt x="490" y="346"/>
                    </a:lnTo>
                    <a:lnTo>
                      <a:pt x="489" y="345"/>
                    </a:lnTo>
                    <a:lnTo>
                      <a:pt x="489" y="345"/>
                    </a:lnTo>
                    <a:lnTo>
                      <a:pt x="488" y="345"/>
                    </a:lnTo>
                    <a:lnTo>
                      <a:pt x="487" y="345"/>
                    </a:lnTo>
                    <a:lnTo>
                      <a:pt x="486" y="344"/>
                    </a:lnTo>
                    <a:lnTo>
                      <a:pt x="484" y="344"/>
                    </a:lnTo>
                    <a:lnTo>
                      <a:pt x="484" y="343"/>
                    </a:lnTo>
                    <a:lnTo>
                      <a:pt x="482" y="342"/>
                    </a:lnTo>
                    <a:lnTo>
                      <a:pt x="482" y="340"/>
                    </a:lnTo>
                    <a:lnTo>
                      <a:pt x="482" y="338"/>
                    </a:lnTo>
                    <a:lnTo>
                      <a:pt x="481" y="338"/>
                    </a:lnTo>
                    <a:lnTo>
                      <a:pt x="481" y="337"/>
                    </a:lnTo>
                    <a:lnTo>
                      <a:pt x="479" y="335"/>
                    </a:lnTo>
                    <a:lnTo>
                      <a:pt x="477" y="334"/>
                    </a:lnTo>
                    <a:lnTo>
                      <a:pt x="477" y="333"/>
                    </a:lnTo>
                    <a:lnTo>
                      <a:pt x="476" y="331"/>
                    </a:lnTo>
                    <a:lnTo>
                      <a:pt x="477" y="330"/>
                    </a:lnTo>
                    <a:lnTo>
                      <a:pt x="476" y="329"/>
                    </a:lnTo>
                    <a:lnTo>
                      <a:pt x="476" y="328"/>
                    </a:lnTo>
                    <a:lnTo>
                      <a:pt x="475" y="328"/>
                    </a:lnTo>
                    <a:lnTo>
                      <a:pt x="475" y="328"/>
                    </a:lnTo>
                    <a:lnTo>
                      <a:pt x="474" y="326"/>
                    </a:lnTo>
                    <a:lnTo>
                      <a:pt x="474" y="324"/>
                    </a:lnTo>
                    <a:lnTo>
                      <a:pt x="473" y="323"/>
                    </a:lnTo>
                    <a:lnTo>
                      <a:pt x="473" y="322"/>
                    </a:lnTo>
                    <a:lnTo>
                      <a:pt x="472" y="322"/>
                    </a:lnTo>
                    <a:lnTo>
                      <a:pt x="472" y="321"/>
                    </a:lnTo>
                    <a:lnTo>
                      <a:pt x="472" y="320"/>
                    </a:lnTo>
                    <a:lnTo>
                      <a:pt x="471" y="320"/>
                    </a:lnTo>
                    <a:lnTo>
                      <a:pt x="471" y="319"/>
                    </a:lnTo>
                    <a:lnTo>
                      <a:pt x="470" y="318"/>
                    </a:lnTo>
                    <a:lnTo>
                      <a:pt x="468" y="317"/>
                    </a:lnTo>
                    <a:lnTo>
                      <a:pt x="468" y="316"/>
                    </a:lnTo>
                    <a:lnTo>
                      <a:pt x="468" y="314"/>
                    </a:lnTo>
                    <a:lnTo>
                      <a:pt x="468" y="313"/>
                    </a:lnTo>
                    <a:lnTo>
                      <a:pt x="468" y="312"/>
                    </a:lnTo>
                    <a:lnTo>
                      <a:pt x="469" y="311"/>
                    </a:lnTo>
                    <a:lnTo>
                      <a:pt x="472" y="309"/>
                    </a:lnTo>
                    <a:lnTo>
                      <a:pt x="472" y="308"/>
                    </a:lnTo>
                    <a:lnTo>
                      <a:pt x="473" y="308"/>
                    </a:lnTo>
                    <a:lnTo>
                      <a:pt x="473" y="307"/>
                    </a:lnTo>
                    <a:lnTo>
                      <a:pt x="473" y="306"/>
                    </a:lnTo>
                    <a:lnTo>
                      <a:pt x="473" y="305"/>
                    </a:lnTo>
                    <a:lnTo>
                      <a:pt x="472" y="305"/>
                    </a:lnTo>
                    <a:lnTo>
                      <a:pt x="473" y="305"/>
                    </a:lnTo>
                    <a:lnTo>
                      <a:pt x="474" y="305"/>
                    </a:lnTo>
                    <a:lnTo>
                      <a:pt x="474" y="304"/>
                    </a:lnTo>
                    <a:lnTo>
                      <a:pt x="470" y="298"/>
                    </a:lnTo>
                    <a:lnTo>
                      <a:pt x="468" y="295"/>
                    </a:lnTo>
                    <a:lnTo>
                      <a:pt x="467" y="293"/>
                    </a:lnTo>
                    <a:lnTo>
                      <a:pt x="467" y="290"/>
                    </a:lnTo>
                    <a:lnTo>
                      <a:pt x="466" y="290"/>
                    </a:lnTo>
                    <a:lnTo>
                      <a:pt x="466" y="289"/>
                    </a:lnTo>
                    <a:lnTo>
                      <a:pt x="466" y="288"/>
                    </a:lnTo>
                    <a:lnTo>
                      <a:pt x="466" y="287"/>
                    </a:lnTo>
                    <a:lnTo>
                      <a:pt x="466" y="287"/>
                    </a:lnTo>
                    <a:lnTo>
                      <a:pt x="466" y="286"/>
                    </a:lnTo>
                    <a:lnTo>
                      <a:pt x="466" y="280"/>
                    </a:lnTo>
                    <a:lnTo>
                      <a:pt x="466" y="276"/>
                    </a:lnTo>
                    <a:lnTo>
                      <a:pt x="467" y="275"/>
                    </a:lnTo>
                    <a:lnTo>
                      <a:pt x="467" y="274"/>
                    </a:lnTo>
                    <a:lnTo>
                      <a:pt x="467" y="273"/>
                    </a:lnTo>
                    <a:lnTo>
                      <a:pt x="468" y="273"/>
                    </a:lnTo>
                    <a:lnTo>
                      <a:pt x="468" y="273"/>
                    </a:lnTo>
                    <a:lnTo>
                      <a:pt x="468" y="273"/>
                    </a:lnTo>
                    <a:lnTo>
                      <a:pt x="468" y="271"/>
                    </a:lnTo>
                    <a:lnTo>
                      <a:pt x="468" y="270"/>
                    </a:lnTo>
                    <a:lnTo>
                      <a:pt x="469" y="269"/>
                    </a:lnTo>
                    <a:lnTo>
                      <a:pt x="470" y="262"/>
                    </a:lnTo>
                    <a:lnTo>
                      <a:pt x="469" y="261"/>
                    </a:lnTo>
                    <a:lnTo>
                      <a:pt x="469" y="262"/>
                    </a:lnTo>
                    <a:lnTo>
                      <a:pt x="468" y="264"/>
                    </a:lnTo>
                    <a:lnTo>
                      <a:pt x="468" y="265"/>
                    </a:lnTo>
                    <a:lnTo>
                      <a:pt x="468" y="266"/>
                    </a:lnTo>
                    <a:lnTo>
                      <a:pt x="468" y="266"/>
                    </a:lnTo>
                    <a:lnTo>
                      <a:pt x="468" y="268"/>
                    </a:lnTo>
                    <a:lnTo>
                      <a:pt x="467" y="268"/>
                    </a:lnTo>
                    <a:lnTo>
                      <a:pt x="466" y="268"/>
                    </a:lnTo>
                    <a:lnTo>
                      <a:pt x="465" y="267"/>
                    </a:lnTo>
                    <a:lnTo>
                      <a:pt x="464" y="267"/>
                    </a:lnTo>
                    <a:lnTo>
                      <a:pt x="464" y="266"/>
                    </a:lnTo>
                    <a:lnTo>
                      <a:pt x="465" y="266"/>
                    </a:lnTo>
                    <a:lnTo>
                      <a:pt x="465" y="266"/>
                    </a:lnTo>
                    <a:lnTo>
                      <a:pt x="466" y="266"/>
                    </a:lnTo>
                    <a:lnTo>
                      <a:pt x="466" y="265"/>
                    </a:lnTo>
                    <a:lnTo>
                      <a:pt x="466" y="264"/>
                    </a:lnTo>
                    <a:lnTo>
                      <a:pt x="465" y="263"/>
                    </a:lnTo>
                    <a:lnTo>
                      <a:pt x="466" y="262"/>
                    </a:lnTo>
                    <a:lnTo>
                      <a:pt x="465" y="260"/>
                    </a:lnTo>
                    <a:lnTo>
                      <a:pt x="466" y="259"/>
                    </a:lnTo>
                    <a:lnTo>
                      <a:pt x="466" y="258"/>
                    </a:lnTo>
                    <a:lnTo>
                      <a:pt x="466" y="257"/>
                    </a:lnTo>
                    <a:lnTo>
                      <a:pt x="466" y="256"/>
                    </a:lnTo>
                    <a:lnTo>
                      <a:pt x="467" y="254"/>
                    </a:lnTo>
                    <a:lnTo>
                      <a:pt x="466" y="254"/>
                    </a:lnTo>
                    <a:lnTo>
                      <a:pt x="466" y="253"/>
                    </a:lnTo>
                    <a:lnTo>
                      <a:pt x="466" y="252"/>
                    </a:lnTo>
                    <a:lnTo>
                      <a:pt x="467" y="252"/>
                    </a:lnTo>
                    <a:lnTo>
                      <a:pt x="467" y="251"/>
                    </a:lnTo>
                    <a:lnTo>
                      <a:pt x="468" y="250"/>
                    </a:lnTo>
                    <a:lnTo>
                      <a:pt x="467" y="243"/>
                    </a:lnTo>
                    <a:lnTo>
                      <a:pt x="467" y="242"/>
                    </a:lnTo>
                    <a:lnTo>
                      <a:pt x="468" y="241"/>
                    </a:lnTo>
                    <a:lnTo>
                      <a:pt x="468" y="241"/>
                    </a:lnTo>
                    <a:lnTo>
                      <a:pt x="468" y="240"/>
                    </a:lnTo>
                    <a:lnTo>
                      <a:pt x="469" y="240"/>
                    </a:lnTo>
                    <a:lnTo>
                      <a:pt x="469" y="239"/>
                    </a:lnTo>
                    <a:lnTo>
                      <a:pt x="469" y="238"/>
                    </a:lnTo>
                    <a:lnTo>
                      <a:pt x="469" y="236"/>
                    </a:lnTo>
                    <a:lnTo>
                      <a:pt x="469" y="235"/>
                    </a:lnTo>
                    <a:lnTo>
                      <a:pt x="469" y="234"/>
                    </a:lnTo>
                    <a:lnTo>
                      <a:pt x="469" y="233"/>
                    </a:lnTo>
                    <a:lnTo>
                      <a:pt x="469" y="232"/>
                    </a:lnTo>
                    <a:lnTo>
                      <a:pt x="468" y="232"/>
                    </a:lnTo>
                    <a:lnTo>
                      <a:pt x="468" y="231"/>
                    </a:lnTo>
                    <a:lnTo>
                      <a:pt x="468" y="231"/>
                    </a:lnTo>
                    <a:lnTo>
                      <a:pt x="467" y="231"/>
                    </a:lnTo>
                    <a:lnTo>
                      <a:pt x="467" y="231"/>
                    </a:lnTo>
                    <a:lnTo>
                      <a:pt x="467" y="230"/>
                    </a:lnTo>
                    <a:lnTo>
                      <a:pt x="466" y="230"/>
                    </a:lnTo>
                    <a:lnTo>
                      <a:pt x="465" y="230"/>
                    </a:lnTo>
                    <a:lnTo>
                      <a:pt x="465" y="229"/>
                    </a:lnTo>
                    <a:lnTo>
                      <a:pt x="465" y="228"/>
                    </a:lnTo>
                    <a:lnTo>
                      <a:pt x="465" y="227"/>
                    </a:lnTo>
                    <a:lnTo>
                      <a:pt x="464" y="227"/>
                    </a:lnTo>
                    <a:lnTo>
                      <a:pt x="464" y="226"/>
                    </a:lnTo>
                    <a:lnTo>
                      <a:pt x="463" y="226"/>
                    </a:lnTo>
                    <a:lnTo>
                      <a:pt x="462" y="226"/>
                    </a:lnTo>
                    <a:lnTo>
                      <a:pt x="462" y="225"/>
                    </a:lnTo>
                    <a:lnTo>
                      <a:pt x="462" y="224"/>
                    </a:lnTo>
                    <a:lnTo>
                      <a:pt x="463" y="224"/>
                    </a:lnTo>
                    <a:lnTo>
                      <a:pt x="463" y="224"/>
                    </a:lnTo>
                    <a:lnTo>
                      <a:pt x="463" y="223"/>
                    </a:lnTo>
                    <a:lnTo>
                      <a:pt x="462" y="223"/>
                    </a:lnTo>
                    <a:lnTo>
                      <a:pt x="461" y="223"/>
                    </a:lnTo>
                    <a:lnTo>
                      <a:pt x="461" y="223"/>
                    </a:lnTo>
                    <a:lnTo>
                      <a:pt x="461" y="222"/>
                    </a:lnTo>
                    <a:lnTo>
                      <a:pt x="461" y="220"/>
                    </a:lnTo>
                    <a:lnTo>
                      <a:pt x="461" y="219"/>
                    </a:lnTo>
                    <a:lnTo>
                      <a:pt x="460" y="219"/>
                    </a:lnTo>
                    <a:lnTo>
                      <a:pt x="460" y="218"/>
                    </a:lnTo>
                    <a:lnTo>
                      <a:pt x="461" y="217"/>
                    </a:lnTo>
                    <a:lnTo>
                      <a:pt x="460" y="217"/>
                    </a:lnTo>
                    <a:lnTo>
                      <a:pt x="460" y="217"/>
                    </a:lnTo>
                    <a:lnTo>
                      <a:pt x="460" y="216"/>
                    </a:lnTo>
                    <a:lnTo>
                      <a:pt x="460" y="215"/>
                    </a:lnTo>
                    <a:lnTo>
                      <a:pt x="461" y="215"/>
                    </a:lnTo>
                    <a:lnTo>
                      <a:pt x="461" y="214"/>
                    </a:lnTo>
                    <a:lnTo>
                      <a:pt x="461" y="214"/>
                    </a:lnTo>
                    <a:lnTo>
                      <a:pt x="461" y="214"/>
                    </a:lnTo>
                    <a:lnTo>
                      <a:pt x="461" y="213"/>
                    </a:lnTo>
                    <a:lnTo>
                      <a:pt x="462" y="213"/>
                    </a:lnTo>
                    <a:lnTo>
                      <a:pt x="462" y="212"/>
                    </a:lnTo>
                    <a:lnTo>
                      <a:pt x="462" y="211"/>
                    </a:lnTo>
                    <a:lnTo>
                      <a:pt x="463" y="211"/>
                    </a:lnTo>
                    <a:lnTo>
                      <a:pt x="464" y="211"/>
                    </a:lnTo>
                    <a:lnTo>
                      <a:pt x="465" y="211"/>
                    </a:lnTo>
                    <a:lnTo>
                      <a:pt x="466" y="210"/>
                    </a:lnTo>
                    <a:lnTo>
                      <a:pt x="467" y="210"/>
                    </a:lnTo>
                    <a:lnTo>
                      <a:pt x="467" y="208"/>
                    </a:lnTo>
                    <a:lnTo>
                      <a:pt x="468" y="207"/>
                    </a:lnTo>
                    <a:lnTo>
                      <a:pt x="468" y="205"/>
                    </a:lnTo>
                    <a:lnTo>
                      <a:pt x="467" y="201"/>
                    </a:lnTo>
                    <a:lnTo>
                      <a:pt x="467" y="200"/>
                    </a:lnTo>
                    <a:lnTo>
                      <a:pt x="467" y="199"/>
                    </a:lnTo>
                    <a:lnTo>
                      <a:pt x="467" y="199"/>
                    </a:lnTo>
                    <a:lnTo>
                      <a:pt x="468" y="197"/>
                    </a:lnTo>
                    <a:lnTo>
                      <a:pt x="468" y="196"/>
                    </a:lnTo>
                    <a:lnTo>
                      <a:pt x="469" y="195"/>
                    </a:lnTo>
                    <a:lnTo>
                      <a:pt x="470" y="194"/>
                    </a:lnTo>
                    <a:lnTo>
                      <a:pt x="471" y="193"/>
                    </a:lnTo>
                    <a:lnTo>
                      <a:pt x="472" y="193"/>
                    </a:lnTo>
                    <a:lnTo>
                      <a:pt x="472" y="191"/>
                    </a:lnTo>
                    <a:lnTo>
                      <a:pt x="473" y="190"/>
                    </a:lnTo>
                    <a:lnTo>
                      <a:pt x="475" y="190"/>
                    </a:lnTo>
                    <a:lnTo>
                      <a:pt x="476" y="189"/>
                    </a:lnTo>
                    <a:lnTo>
                      <a:pt x="477" y="188"/>
                    </a:lnTo>
                    <a:lnTo>
                      <a:pt x="478" y="187"/>
                    </a:lnTo>
                    <a:lnTo>
                      <a:pt x="480" y="187"/>
                    </a:lnTo>
                    <a:lnTo>
                      <a:pt x="480" y="185"/>
                    </a:lnTo>
                    <a:lnTo>
                      <a:pt x="480" y="184"/>
                    </a:lnTo>
                    <a:lnTo>
                      <a:pt x="479" y="183"/>
                    </a:lnTo>
                    <a:lnTo>
                      <a:pt x="480" y="182"/>
                    </a:lnTo>
                    <a:lnTo>
                      <a:pt x="479" y="182"/>
                    </a:lnTo>
                    <a:lnTo>
                      <a:pt x="479" y="181"/>
                    </a:lnTo>
                    <a:lnTo>
                      <a:pt x="479" y="180"/>
                    </a:lnTo>
                    <a:lnTo>
                      <a:pt x="479" y="178"/>
                    </a:lnTo>
                    <a:lnTo>
                      <a:pt x="479" y="178"/>
                    </a:lnTo>
                    <a:lnTo>
                      <a:pt x="479" y="177"/>
                    </a:lnTo>
                    <a:lnTo>
                      <a:pt x="479" y="176"/>
                    </a:lnTo>
                    <a:lnTo>
                      <a:pt x="479" y="175"/>
                    </a:lnTo>
                    <a:lnTo>
                      <a:pt x="479" y="175"/>
                    </a:lnTo>
                    <a:lnTo>
                      <a:pt x="479" y="174"/>
                    </a:lnTo>
                    <a:lnTo>
                      <a:pt x="480" y="174"/>
                    </a:lnTo>
                    <a:lnTo>
                      <a:pt x="481" y="173"/>
                    </a:lnTo>
                    <a:lnTo>
                      <a:pt x="481" y="171"/>
                    </a:lnTo>
                    <a:lnTo>
                      <a:pt x="481" y="170"/>
                    </a:lnTo>
                    <a:lnTo>
                      <a:pt x="480" y="169"/>
                    </a:lnTo>
                    <a:lnTo>
                      <a:pt x="480" y="168"/>
                    </a:lnTo>
                    <a:lnTo>
                      <a:pt x="481" y="167"/>
                    </a:lnTo>
                    <a:lnTo>
                      <a:pt x="481" y="166"/>
                    </a:lnTo>
                    <a:lnTo>
                      <a:pt x="481" y="165"/>
                    </a:lnTo>
                    <a:lnTo>
                      <a:pt x="482" y="165"/>
                    </a:lnTo>
                    <a:lnTo>
                      <a:pt x="482" y="164"/>
                    </a:lnTo>
                    <a:lnTo>
                      <a:pt x="482" y="162"/>
                    </a:lnTo>
                    <a:lnTo>
                      <a:pt x="482" y="161"/>
                    </a:lnTo>
                    <a:lnTo>
                      <a:pt x="481" y="161"/>
                    </a:lnTo>
                    <a:lnTo>
                      <a:pt x="481" y="161"/>
                    </a:lnTo>
                    <a:lnTo>
                      <a:pt x="482" y="157"/>
                    </a:lnTo>
                    <a:lnTo>
                      <a:pt x="482" y="157"/>
                    </a:lnTo>
                    <a:lnTo>
                      <a:pt x="482" y="154"/>
                    </a:lnTo>
                    <a:lnTo>
                      <a:pt x="482" y="154"/>
                    </a:lnTo>
                    <a:lnTo>
                      <a:pt x="482" y="150"/>
                    </a:lnTo>
                    <a:lnTo>
                      <a:pt x="482" y="149"/>
                    </a:lnTo>
                    <a:lnTo>
                      <a:pt x="482" y="148"/>
                    </a:lnTo>
                    <a:lnTo>
                      <a:pt x="482" y="147"/>
                    </a:lnTo>
                    <a:lnTo>
                      <a:pt x="482" y="147"/>
                    </a:lnTo>
                    <a:lnTo>
                      <a:pt x="482" y="146"/>
                    </a:lnTo>
                    <a:lnTo>
                      <a:pt x="483" y="144"/>
                    </a:lnTo>
                    <a:lnTo>
                      <a:pt x="484" y="144"/>
                    </a:lnTo>
                    <a:lnTo>
                      <a:pt x="485" y="144"/>
                    </a:lnTo>
                    <a:lnTo>
                      <a:pt x="486" y="139"/>
                    </a:lnTo>
                    <a:lnTo>
                      <a:pt x="486" y="138"/>
                    </a:lnTo>
                    <a:lnTo>
                      <a:pt x="488" y="136"/>
                    </a:lnTo>
                    <a:lnTo>
                      <a:pt x="489" y="136"/>
                    </a:lnTo>
                    <a:lnTo>
                      <a:pt x="489" y="135"/>
                    </a:lnTo>
                    <a:lnTo>
                      <a:pt x="489" y="134"/>
                    </a:lnTo>
                    <a:lnTo>
                      <a:pt x="489" y="132"/>
                    </a:lnTo>
                    <a:lnTo>
                      <a:pt x="489" y="131"/>
                    </a:lnTo>
                    <a:lnTo>
                      <a:pt x="489" y="129"/>
                    </a:lnTo>
                    <a:lnTo>
                      <a:pt x="489" y="127"/>
                    </a:lnTo>
                    <a:lnTo>
                      <a:pt x="489" y="126"/>
                    </a:lnTo>
                    <a:lnTo>
                      <a:pt x="490" y="125"/>
                    </a:lnTo>
                    <a:lnTo>
                      <a:pt x="492" y="124"/>
                    </a:lnTo>
                    <a:lnTo>
                      <a:pt x="495" y="124"/>
                    </a:lnTo>
                    <a:lnTo>
                      <a:pt x="495" y="123"/>
                    </a:lnTo>
                    <a:lnTo>
                      <a:pt x="496" y="123"/>
                    </a:lnTo>
                    <a:lnTo>
                      <a:pt x="496" y="122"/>
                    </a:lnTo>
                    <a:lnTo>
                      <a:pt x="496" y="122"/>
                    </a:lnTo>
                    <a:lnTo>
                      <a:pt x="496" y="121"/>
                    </a:lnTo>
                    <a:lnTo>
                      <a:pt x="497" y="120"/>
                    </a:lnTo>
                    <a:lnTo>
                      <a:pt x="496" y="119"/>
                    </a:lnTo>
                    <a:lnTo>
                      <a:pt x="496" y="119"/>
                    </a:lnTo>
                    <a:lnTo>
                      <a:pt x="497" y="119"/>
                    </a:lnTo>
                    <a:lnTo>
                      <a:pt x="497" y="118"/>
                    </a:lnTo>
                    <a:lnTo>
                      <a:pt x="497" y="117"/>
                    </a:lnTo>
                    <a:lnTo>
                      <a:pt x="498" y="116"/>
                    </a:lnTo>
                    <a:lnTo>
                      <a:pt x="499" y="116"/>
                    </a:lnTo>
                    <a:lnTo>
                      <a:pt x="500" y="116"/>
                    </a:lnTo>
                    <a:lnTo>
                      <a:pt x="501" y="115"/>
                    </a:lnTo>
                    <a:lnTo>
                      <a:pt x="502" y="115"/>
                    </a:lnTo>
                    <a:lnTo>
                      <a:pt x="503" y="115"/>
                    </a:lnTo>
                    <a:lnTo>
                      <a:pt x="503" y="115"/>
                    </a:lnTo>
                    <a:lnTo>
                      <a:pt x="503" y="115"/>
                    </a:lnTo>
                    <a:lnTo>
                      <a:pt x="503" y="114"/>
                    </a:lnTo>
                    <a:lnTo>
                      <a:pt x="502" y="114"/>
                    </a:lnTo>
                    <a:lnTo>
                      <a:pt x="502" y="113"/>
                    </a:lnTo>
                    <a:lnTo>
                      <a:pt x="502" y="112"/>
                    </a:lnTo>
                    <a:lnTo>
                      <a:pt x="503" y="112"/>
                    </a:lnTo>
                    <a:lnTo>
                      <a:pt x="503" y="110"/>
                    </a:lnTo>
                    <a:lnTo>
                      <a:pt x="503" y="110"/>
                    </a:lnTo>
                    <a:lnTo>
                      <a:pt x="503" y="109"/>
                    </a:lnTo>
                    <a:lnTo>
                      <a:pt x="503" y="108"/>
                    </a:lnTo>
                    <a:lnTo>
                      <a:pt x="503" y="107"/>
                    </a:lnTo>
                    <a:lnTo>
                      <a:pt x="504" y="107"/>
                    </a:lnTo>
                    <a:lnTo>
                      <a:pt x="504" y="106"/>
                    </a:lnTo>
                    <a:lnTo>
                      <a:pt x="505" y="106"/>
                    </a:lnTo>
                    <a:lnTo>
                      <a:pt x="505" y="105"/>
                    </a:lnTo>
                    <a:lnTo>
                      <a:pt x="507" y="105"/>
                    </a:lnTo>
                    <a:lnTo>
                      <a:pt x="508" y="105"/>
                    </a:lnTo>
                    <a:lnTo>
                      <a:pt x="508" y="104"/>
                    </a:lnTo>
                    <a:lnTo>
                      <a:pt x="508" y="103"/>
                    </a:lnTo>
                    <a:lnTo>
                      <a:pt x="509" y="103"/>
                    </a:lnTo>
                    <a:lnTo>
                      <a:pt x="510" y="101"/>
                    </a:lnTo>
                    <a:lnTo>
                      <a:pt x="511" y="101"/>
                    </a:lnTo>
                    <a:lnTo>
                      <a:pt x="511" y="100"/>
                    </a:lnTo>
                    <a:lnTo>
                      <a:pt x="512" y="100"/>
                    </a:lnTo>
                    <a:lnTo>
                      <a:pt x="513" y="98"/>
                    </a:lnTo>
                    <a:lnTo>
                      <a:pt x="516" y="96"/>
                    </a:lnTo>
                    <a:lnTo>
                      <a:pt x="517" y="95"/>
                    </a:lnTo>
                    <a:lnTo>
                      <a:pt x="518" y="95"/>
                    </a:lnTo>
                    <a:lnTo>
                      <a:pt x="519" y="94"/>
                    </a:lnTo>
                    <a:lnTo>
                      <a:pt x="520" y="93"/>
                    </a:lnTo>
                    <a:lnTo>
                      <a:pt x="522" y="93"/>
                    </a:lnTo>
                    <a:lnTo>
                      <a:pt x="522" y="92"/>
                    </a:lnTo>
                    <a:lnTo>
                      <a:pt x="523" y="92"/>
                    </a:lnTo>
                    <a:lnTo>
                      <a:pt x="524" y="92"/>
                    </a:lnTo>
                    <a:lnTo>
                      <a:pt x="524" y="91"/>
                    </a:lnTo>
                    <a:lnTo>
                      <a:pt x="524" y="91"/>
                    </a:lnTo>
                    <a:lnTo>
                      <a:pt x="524" y="91"/>
                    </a:lnTo>
                    <a:lnTo>
                      <a:pt x="524" y="90"/>
                    </a:lnTo>
                    <a:lnTo>
                      <a:pt x="525" y="89"/>
                    </a:lnTo>
                    <a:lnTo>
                      <a:pt x="524" y="88"/>
                    </a:lnTo>
                    <a:lnTo>
                      <a:pt x="524" y="87"/>
                    </a:lnTo>
                    <a:lnTo>
                      <a:pt x="524" y="87"/>
                    </a:lnTo>
                    <a:lnTo>
                      <a:pt x="524" y="86"/>
                    </a:lnTo>
                    <a:lnTo>
                      <a:pt x="524" y="85"/>
                    </a:lnTo>
                    <a:lnTo>
                      <a:pt x="523" y="85"/>
                    </a:lnTo>
                    <a:lnTo>
                      <a:pt x="522" y="85"/>
                    </a:lnTo>
                    <a:lnTo>
                      <a:pt x="520" y="85"/>
                    </a:lnTo>
                    <a:lnTo>
                      <a:pt x="519" y="84"/>
                    </a:lnTo>
                    <a:lnTo>
                      <a:pt x="520" y="84"/>
                    </a:lnTo>
                    <a:lnTo>
                      <a:pt x="518" y="83"/>
                    </a:lnTo>
                    <a:lnTo>
                      <a:pt x="517" y="82"/>
                    </a:lnTo>
                    <a:lnTo>
                      <a:pt x="517" y="82"/>
                    </a:lnTo>
                    <a:lnTo>
                      <a:pt x="516" y="83"/>
                    </a:lnTo>
                    <a:lnTo>
                      <a:pt x="516" y="84"/>
                    </a:lnTo>
                    <a:lnTo>
                      <a:pt x="515" y="84"/>
                    </a:lnTo>
                    <a:lnTo>
                      <a:pt x="514" y="84"/>
                    </a:lnTo>
                    <a:lnTo>
                      <a:pt x="513" y="83"/>
                    </a:lnTo>
                    <a:lnTo>
                      <a:pt x="513" y="82"/>
                    </a:lnTo>
                    <a:lnTo>
                      <a:pt x="513" y="81"/>
                    </a:lnTo>
                    <a:lnTo>
                      <a:pt x="510" y="81"/>
                    </a:lnTo>
                    <a:lnTo>
                      <a:pt x="510" y="80"/>
                    </a:lnTo>
                    <a:lnTo>
                      <a:pt x="510" y="79"/>
                    </a:lnTo>
                    <a:lnTo>
                      <a:pt x="511" y="78"/>
                    </a:lnTo>
                    <a:lnTo>
                      <a:pt x="511" y="77"/>
                    </a:lnTo>
                    <a:lnTo>
                      <a:pt x="511" y="77"/>
                    </a:lnTo>
                    <a:lnTo>
                      <a:pt x="511" y="76"/>
                    </a:lnTo>
                    <a:lnTo>
                      <a:pt x="511" y="75"/>
                    </a:lnTo>
                    <a:lnTo>
                      <a:pt x="512" y="75"/>
                    </a:lnTo>
                    <a:lnTo>
                      <a:pt x="513" y="73"/>
                    </a:lnTo>
                    <a:lnTo>
                      <a:pt x="513" y="72"/>
                    </a:lnTo>
                    <a:lnTo>
                      <a:pt x="514" y="72"/>
                    </a:lnTo>
                    <a:lnTo>
                      <a:pt x="514" y="70"/>
                    </a:lnTo>
                    <a:lnTo>
                      <a:pt x="514" y="69"/>
                    </a:lnTo>
                    <a:lnTo>
                      <a:pt x="514" y="68"/>
                    </a:lnTo>
                    <a:lnTo>
                      <a:pt x="513" y="67"/>
                    </a:lnTo>
                    <a:lnTo>
                      <a:pt x="513" y="66"/>
                    </a:lnTo>
                    <a:lnTo>
                      <a:pt x="511" y="65"/>
                    </a:lnTo>
                    <a:lnTo>
                      <a:pt x="511" y="64"/>
                    </a:lnTo>
                    <a:lnTo>
                      <a:pt x="511" y="63"/>
                    </a:lnTo>
                    <a:lnTo>
                      <a:pt x="511" y="63"/>
                    </a:lnTo>
                    <a:lnTo>
                      <a:pt x="513" y="59"/>
                    </a:lnTo>
                    <a:lnTo>
                      <a:pt x="513" y="57"/>
                    </a:lnTo>
                    <a:lnTo>
                      <a:pt x="514" y="57"/>
                    </a:lnTo>
                    <a:lnTo>
                      <a:pt x="514" y="56"/>
                    </a:lnTo>
                    <a:lnTo>
                      <a:pt x="515" y="56"/>
                    </a:lnTo>
                    <a:lnTo>
                      <a:pt x="516" y="55"/>
                    </a:lnTo>
                    <a:lnTo>
                      <a:pt x="517" y="54"/>
                    </a:lnTo>
                    <a:lnTo>
                      <a:pt x="516" y="54"/>
                    </a:lnTo>
                    <a:lnTo>
                      <a:pt x="516" y="53"/>
                    </a:lnTo>
                    <a:lnTo>
                      <a:pt x="516" y="52"/>
                    </a:lnTo>
                    <a:lnTo>
                      <a:pt x="516" y="52"/>
                    </a:lnTo>
                    <a:lnTo>
                      <a:pt x="515" y="52"/>
                    </a:lnTo>
                    <a:lnTo>
                      <a:pt x="514" y="52"/>
                    </a:lnTo>
                    <a:lnTo>
                      <a:pt x="514" y="52"/>
                    </a:lnTo>
                    <a:lnTo>
                      <a:pt x="514" y="50"/>
                    </a:lnTo>
                    <a:lnTo>
                      <a:pt x="513" y="50"/>
                    </a:lnTo>
                    <a:lnTo>
                      <a:pt x="512" y="49"/>
                    </a:lnTo>
                    <a:lnTo>
                      <a:pt x="512" y="49"/>
                    </a:lnTo>
                    <a:lnTo>
                      <a:pt x="512" y="48"/>
                    </a:lnTo>
                    <a:lnTo>
                      <a:pt x="511" y="47"/>
                    </a:lnTo>
                    <a:lnTo>
                      <a:pt x="510" y="48"/>
                    </a:lnTo>
                    <a:lnTo>
                      <a:pt x="510" y="49"/>
                    </a:lnTo>
                    <a:lnTo>
                      <a:pt x="509" y="49"/>
                    </a:lnTo>
                    <a:lnTo>
                      <a:pt x="508" y="49"/>
                    </a:lnTo>
                    <a:lnTo>
                      <a:pt x="507" y="49"/>
                    </a:lnTo>
                    <a:lnTo>
                      <a:pt x="506" y="49"/>
                    </a:lnTo>
                    <a:lnTo>
                      <a:pt x="505" y="49"/>
                    </a:lnTo>
                    <a:lnTo>
                      <a:pt x="506" y="49"/>
                    </a:lnTo>
                    <a:lnTo>
                      <a:pt x="506" y="47"/>
                    </a:lnTo>
                    <a:lnTo>
                      <a:pt x="505" y="42"/>
                    </a:lnTo>
                    <a:lnTo>
                      <a:pt x="505" y="42"/>
                    </a:lnTo>
                    <a:lnTo>
                      <a:pt x="504" y="42"/>
                    </a:lnTo>
                    <a:lnTo>
                      <a:pt x="503" y="42"/>
                    </a:lnTo>
                    <a:lnTo>
                      <a:pt x="503" y="42"/>
                    </a:lnTo>
                    <a:lnTo>
                      <a:pt x="503" y="42"/>
                    </a:lnTo>
                    <a:lnTo>
                      <a:pt x="501" y="40"/>
                    </a:lnTo>
                    <a:lnTo>
                      <a:pt x="498" y="39"/>
                    </a:lnTo>
                    <a:lnTo>
                      <a:pt x="496" y="39"/>
                    </a:lnTo>
                    <a:lnTo>
                      <a:pt x="496" y="39"/>
                    </a:lnTo>
                    <a:lnTo>
                      <a:pt x="496" y="38"/>
                    </a:lnTo>
                    <a:lnTo>
                      <a:pt x="496" y="37"/>
                    </a:lnTo>
                    <a:lnTo>
                      <a:pt x="495" y="37"/>
                    </a:lnTo>
                    <a:lnTo>
                      <a:pt x="495" y="36"/>
                    </a:lnTo>
                    <a:lnTo>
                      <a:pt x="495" y="35"/>
                    </a:lnTo>
                    <a:lnTo>
                      <a:pt x="494" y="35"/>
                    </a:lnTo>
                    <a:lnTo>
                      <a:pt x="492" y="35"/>
                    </a:lnTo>
                    <a:lnTo>
                      <a:pt x="492" y="34"/>
                    </a:lnTo>
                    <a:lnTo>
                      <a:pt x="491" y="34"/>
                    </a:lnTo>
                    <a:lnTo>
                      <a:pt x="491" y="32"/>
                    </a:lnTo>
                    <a:lnTo>
                      <a:pt x="490" y="32"/>
                    </a:lnTo>
                    <a:lnTo>
                      <a:pt x="489" y="31"/>
                    </a:lnTo>
                    <a:lnTo>
                      <a:pt x="489" y="31"/>
                    </a:lnTo>
                    <a:lnTo>
                      <a:pt x="489" y="31"/>
                    </a:lnTo>
                    <a:lnTo>
                      <a:pt x="489" y="30"/>
                    </a:lnTo>
                    <a:lnTo>
                      <a:pt x="488" y="29"/>
                    </a:lnTo>
                    <a:lnTo>
                      <a:pt x="488" y="28"/>
                    </a:lnTo>
                    <a:lnTo>
                      <a:pt x="487" y="28"/>
                    </a:lnTo>
                    <a:lnTo>
                      <a:pt x="485" y="28"/>
                    </a:lnTo>
                    <a:lnTo>
                      <a:pt x="484" y="28"/>
                    </a:lnTo>
                    <a:lnTo>
                      <a:pt x="484" y="27"/>
                    </a:lnTo>
                    <a:lnTo>
                      <a:pt x="484" y="26"/>
                    </a:lnTo>
                    <a:lnTo>
                      <a:pt x="484" y="25"/>
                    </a:lnTo>
                    <a:lnTo>
                      <a:pt x="484" y="24"/>
                    </a:lnTo>
                    <a:lnTo>
                      <a:pt x="484" y="23"/>
                    </a:lnTo>
                    <a:lnTo>
                      <a:pt x="485" y="23"/>
                    </a:lnTo>
                    <a:lnTo>
                      <a:pt x="485" y="22"/>
                    </a:lnTo>
                    <a:lnTo>
                      <a:pt x="484" y="22"/>
                    </a:lnTo>
                    <a:lnTo>
                      <a:pt x="483" y="22"/>
                    </a:lnTo>
                    <a:lnTo>
                      <a:pt x="483" y="21"/>
                    </a:lnTo>
                    <a:lnTo>
                      <a:pt x="482" y="22"/>
                    </a:lnTo>
                    <a:lnTo>
                      <a:pt x="482" y="21"/>
                    </a:lnTo>
                    <a:lnTo>
                      <a:pt x="482" y="21"/>
                    </a:lnTo>
                    <a:lnTo>
                      <a:pt x="482" y="21"/>
                    </a:lnTo>
                    <a:lnTo>
                      <a:pt x="481" y="21"/>
                    </a:lnTo>
                    <a:lnTo>
                      <a:pt x="480" y="21"/>
                    </a:lnTo>
                    <a:lnTo>
                      <a:pt x="479" y="20"/>
                    </a:lnTo>
                    <a:lnTo>
                      <a:pt x="478" y="20"/>
                    </a:lnTo>
                    <a:lnTo>
                      <a:pt x="477" y="20"/>
                    </a:lnTo>
                    <a:lnTo>
                      <a:pt x="476" y="20"/>
                    </a:lnTo>
                    <a:lnTo>
                      <a:pt x="475" y="20"/>
                    </a:lnTo>
                    <a:lnTo>
                      <a:pt x="475" y="21"/>
                    </a:lnTo>
                    <a:lnTo>
                      <a:pt x="475" y="21"/>
                    </a:lnTo>
                    <a:lnTo>
                      <a:pt x="475" y="22"/>
                    </a:lnTo>
                    <a:lnTo>
                      <a:pt x="475" y="23"/>
                    </a:lnTo>
                    <a:lnTo>
                      <a:pt x="475" y="24"/>
                    </a:lnTo>
                    <a:lnTo>
                      <a:pt x="474" y="24"/>
                    </a:lnTo>
                    <a:lnTo>
                      <a:pt x="473" y="26"/>
                    </a:lnTo>
                    <a:lnTo>
                      <a:pt x="472" y="26"/>
                    </a:lnTo>
                    <a:lnTo>
                      <a:pt x="472" y="27"/>
                    </a:lnTo>
                    <a:lnTo>
                      <a:pt x="472" y="28"/>
                    </a:lnTo>
                    <a:lnTo>
                      <a:pt x="471" y="28"/>
                    </a:lnTo>
                    <a:lnTo>
                      <a:pt x="470" y="28"/>
                    </a:lnTo>
                    <a:lnTo>
                      <a:pt x="469" y="28"/>
                    </a:lnTo>
                    <a:lnTo>
                      <a:pt x="469" y="28"/>
                    </a:lnTo>
                    <a:lnTo>
                      <a:pt x="469" y="29"/>
                    </a:lnTo>
                    <a:lnTo>
                      <a:pt x="468" y="29"/>
                    </a:lnTo>
                    <a:lnTo>
                      <a:pt x="468" y="28"/>
                    </a:lnTo>
                    <a:lnTo>
                      <a:pt x="466" y="27"/>
                    </a:lnTo>
                    <a:lnTo>
                      <a:pt x="464" y="26"/>
                    </a:lnTo>
                    <a:lnTo>
                      <a:pt x="462" y="25"/>
                    </a:lnTo>
                    <a:lnTo>
                      <a:pt x="462" y="24"/>
                    </a:lnTo>
                    <a:lnTo>
                      <a:pt x="461" y="25"/>
                    </a:lnTo>
                    <a:lnTo>
                      <a:pt x="461" y="25"/>
                    </a:lnTo>
                    <a:lnTo>
                      <a:pt x="460" y="25"/>
                    </a:lnTo>
                    <a:lnTo>
                      <a:pt x="459" y="25"/>
                    </a:lnTo>
                    <a:lnTo>
                      <a:pt x="458" y="25"/>
                    </a:lnTo>
                    <a:lnTo>
                      <a:pt x="457" y="24"/>
                    </a:lnTo>
                    <a:lnTo>
                      <a:pt x="457" y="23"/>
                    </a:lnTo>
                    <a:lnTo>
                      <a:pt x="456" y="22"/>
                    </a:lnTo>
                    <a:lnTo>
                      <a:pt x="456" y="23"/>
                    </a:lnTo>
                    <a:lnTo>
                      <a:pt x="455" y="23"/>
                    </a:lnTo>
                    <a:lnTo>
                      <a:pt x="454" y="23"/>
                    </a:lnTo>
                    <a:lnTo>
                      <a:pt x="454" y="26"/>
                    </a:lnTo>
                    <a:lnTo>
                      <a:pt x="453" y="27"/>
                    </a:lnTo>
                    <a:lnTo>
                      <a:pt x="452" y="27"/>
                    </a:lnTo>
                    <a:lnTo>
                      <a:pt x="451" y="27"/>
                    </a:lnTo>
                    <a:lnTo>
                      <a:pt x="451" y="28"/>
                    </a:lnTo>
                    <a:lnTo>
                      <a:pt x="451" y="28"/>
                    </a:lnTo>
                    <a:lnTo>
                      <a:pt x="450" y="28"/>
                    </a:lnTo>
                    <a:lnTo>
                      <a:pt x="449" y="28"/>
                    </a:lnTo>
                    <a:lnTo>
                      <a:pt x="447" y="30"/>
                    </a:lnTo>
                    <a:lnTo>
                      <a:pt x="447" y="31"/>
                    </a:lnTo>
                    <a:lnTo>
                      <a:pt x="446" y="31"/>
                    </a:lnTo>
                    <a:lnTo>
                      <a:pt x="445" y="30"/>
                    </a:lnTo>
                    <a:lnTo>
                      <a:pt x="445" y="29"/>
                    </a:lnTo>
                    <a:lnTo>
                      <a:pt x="444" y="28"/>
                    </a:lnTo>
                    <a:lnTo>
                      <a:pt x="442" y="28"/>
                    </a:lnTo>
                    <a:lnTo>
                      <a:pt x="441" y="28"/>
                    </a:lnTo>
                    <a:lnTo>
                      <a:pt x="440" y="28"/>
                    </a:lnTo>
                    <a:lnTo>
                      <a:pt x="440" y="28"/>
                    </a:lnTo>
                    <a:lnTo>
                      <a:pt x="439" y="27"/>
                    </a:lnTo>
                    <a:lnTo>
                      <a:pt x="439" y="26"/>
                    </a:lnTo>
                    <a:lnTo>
                      <a:pt x="438" y="26"/>
                    </a:lnTo>
                    <a:lnTo>
                      <a:pt x="438" y="27"/>
                    </a:lnTo>
                    <a:lnTo>
                      <a:pt x="437" y="27"/>
                    </a:lnTo>
                    <a:lnTo>
                      <a:pt x="436" y="25"/>
                    </a:lnTo>
                    <a:lnTo>
                      <a:pt x="436" y="24"/>
                    </a:lnTo>
                    <a:lnTo>
                      <a:pt x="436" y="23"/>
                    </a:lnTo>
                    <a:lnTo>
                      <a:pt x="434" y="22"/>
                    </a:lnTo>
                    <a:lnTo>
                      <a:pt x="433" y="22"/>
                    </a:lnTo>
                    <a:lnTo>
                      <a:pt x="433" y="23"/>
                    </a:lnTo>
                    <a:lnTo>
                      <a:pt x="433" y="22"/>
                    </a:lnTo>
                    <a:lnTo>
                      <a:pt x="432" y="23"/>
                    </a:lnTo>
                    <a:lnTo>
                      <a:pt x="432" y="22"/>
                    </a:lnTo>
                    <a:lnTo>
                      <a:pt x="431" y="22"/>
                    </a:lnTo>
                    <a:lnTo>
                      <a:pt x="430" y="21"/>
                    </a:lnTo>
                    <a:lnTo>
                      <a:pt x="429" y="21"/>
                    </a:lnTo>
                    <a:lnTo>
                      <a:pt x="429" y="21"/>
                    </a:lnTo>
                    <a:lnTo>
                      <a:pt x="429" y="19"/>
                    </a:lnTo>
                    <a:lnTo>
                      <a:pt x="429" y="17"/>
                    </a:lnTo>
                    <a:lnTo>
                      <a:pt x="429" y="16"/>
                    </a:lnTo>
                    <a:lnTo>
                      <a:pt x="428" y="16"/>
                    </a:lnTo>
                    <a:lnTo>
                      <a:pt x="427" y="16"/>
                    </a:lnTo>
                    <a:lnTo>
                      <a:pt x="426" y="15"/>
                    </a:lnTo>
                    <a:lnTo>
                      <a:pt x="426" y="14"/>
                    </a:lnTo>
                    <a:lnTo>
                      <a:pt x="426" y="14"/>
                    </a:lnTo>
                    <a:lnTo>
                      <a:pt x="426" y="13"/>
                    </a:lnTo>
                    <a:lnTo>
                      <a:pt x="423" y="13"/>
                    </a:lnTo>
                    <a:lnTo>
                      <a:pt x="422" y="13"/>
                    </a:lnTo>
                    <a:lnTo>
                      <a:pt x="422" y="12"/>
                    </a:lnTo>
                    <a:lnTo>
                      <a:pt x="421" y="11"/>
                    </a:lnTo>
                    <a:lnTo>
                      <a:pt x="420" y="10"/>
                    </a:lnTo>
                    <a:lnTo>
                      <a:pt x="419" y="10"/>
                    </a:lnTo>
                    <a:lnTo>
                      <a:pt x="419" y="9"/>
                    </a:lnTo>
                    <a:lnTo>
                      <a:pt x="419" y="9"/>
                    </a:lnTo>
                    <a:lnTo>
                      <a:pt x="419" y="8"/>
                    </a:lnTo>
                    <a:lnTo>
                      <a:pt x="419" y="8"/>
                    </a:lnTo>
                    <a:lnTo>
                      <a:pt x="419" y="8"/>
                    </a:lnTo>
                    <a:lnTo>
                      <a:pt x="418" y="8"/>
                    </a:lnTo>
                    <a:lnTo>
                      <a:pt x="418" y="7"/>
                    </a:lnTo>
                    <a:lnTo>
                      <a:pt x="417" y="7"/>
                    </a:lnTo>
                    <a:lnTo>
                      <a:pt x="417" y="7"/>
                    </a:lnTo>
                    <a:lnTo>
                      <a:pt x="416" y="7"/>
                    </a:lnTo>
                    <a:lnTo>
                      <a:pt x="415" y="7"/>
                    </a:lnTo>
                    <a:lnTo>
                      <a:pt x="413" y="6"/>
                    </a:lnTo>
                    <a:lnTo>
                      <a:pt x="412" y="5"/>
                    </a:lnTo>
                    <a:lnTo>
                      <a:pt x="410" y="5"/>
                    </a:lnTo>
                    <a:lnTo>
                      <a:pt x="409" y="5"/>
                    </a:lnTo>
                    <a:lnTo>
                      <a:pt x="407" y="6"/>
                    </a:lnTo>
                    <a:lnTo>
                      <a:pt x="407" y="7"/>
                    </a:lnTo>
                    <a:lnTo>
                      <a:pt x="406" y="7"/>
                    </a:lnTo>
                    <a:lnTo>
                      <a:pt x="406" y="8"/>
                    </a:lnTo>
                    <a:lnTo>
                      <a:pt x="405" y="8"/>
                    </a:lnTo>
                    <a:lnTo>
                      <a:pt x="405" y="9"/>
                    </a:lnTo>
                    <a:lnTo>
                      <a:pt x="404" y="9"/>
                    </a:lnTo>
                    <a:lnTo>
                      <a:pt x="404" y="9"/>
                    </a:lnTo>
                    <a:lnTo>
                      <a:pt x="403" y="9"/>
                    </a:lnTo>
                    <a:lnTo>
                      <a:pt x="402" y="9"/>
                    </a:lnTo>
                    <a:lnTo>
                      <a:pt x="401" y="8"/>
                    </a:lnTo>
                    <a:lnTo>
                      <a:pt x="400" y="8"/>
                    </a:lnTo>
                    <a:lnTo>
                      <a:pt x="399" y="8"/>
                    </a:lnTo>
                    <a:lnTo>
                      <a:pt x="399" y="8"/>
                    </a:lnTo>
                    <a:lnTo>
                      <a:pt x="399" y="8"/>
                    </a:lnTo>
                    <a:lnTo>
                      <a:pt x="399" y="9"/>
                    </a:lnTo>
                    <a:lnTo>
                      <a:pt x="398" y="9"/>
                    </a:lnTo>
                    <a:lnTo>
                      <a:pt x="398" y="8"/>
                    </a:lnTo>
                    <a:lnTo>
                      <a:pt x="397" y="8"/>
                    </a:lnTo>
                    <a:lnTo>
                      <a:pt x="397" y="9"/>
                    </a:lnTo>
                    <a:lnTo>
                      <a:pt x="396" y="9"/>
                    </a:lnTo>
                    <a:lnTo>
                      <a:pt x="395" y="9"/>
                    </a:lnTo>
                    <a:lnTo>
                      <a:pt x="394" y="9"/>
                    </a:lnTo>
                    <a:lnTo>
                      <a:pt x="393" y="9"/>
                    </a:lnTo>
                    <a:lnTo>
                      <a:pt x="392" y="7"/>
                    </a:lnTo>
                    <a:lnTo>
                      <a:pt x="392" y="7"/>
                    </a:lnTo>
                    <a:lnTo>
                      <a:pt x="391" y="7"/>
                    </a:lnTo>
                    <a:lnTo>
                      <a:pt x="390" y="7"/>
                    </a:lnTo>
                    <a:lnTo>
                      <a:pt x="389" y="7"/>
                    </a:lnTo>
                    <a:lnTo>
                      <a:pt x="388" y="7"/>
                    </a:lnTo>
                    <a:lnTo>
                      <a:pt x="387" y="6"/>
                    </a:lnTo>
                    <a:lnTo>
                      <a:pt x="386" y="6"/>
                    </a:lnTo>
                    <a:lnTo>
                      <a:pt x="386" y="5"/>
                    </a:lnTo>
                    <a:lnTo>
                      <a:pt x="385" y="4"/>
                    </a:lnTo>
                    <a:lnTo>
                      <a:pt x="385" y="4"/>
                    </a:lnTo>
                    <a:lnTo>
                      <a:pt x="385" y="3"/>
                    </a:lnTo>
                    <a:lnTo>
                      <a:pt x="384" y="3"/>
                    </a:lnTo>
                    <a:lnTo>
                      <a:pt x="384" y="4"/>
                    </a:lnTo>
                    <a:lnTo>
                      <a:pt x="383" y="4"/>
                    </a:lnTo>
                    <a:lnTo>
                      <a:pt x="383" y="5"/>
                    </a:lnTo>
                    <a:lnTo>
                      <a:pt x="382" y="5"/>
                    </a:lnTo>
                    <a:lnTo>
                      <a:pt x="381" y="5"/>
                    </a:lnTo>
                    <a:lnTo>
                      <a:pt x="380" y="5"/>
                    </a:lnTo>
                    <a:lnTo>
                      <a:pt x="379" y="4"/>
                    </a:lnTo>
                    <a:lnTo>
                      <a:pt x="379" y="5"/>
                    </a:lnTo>
                    <a:lnTo>
                      <a:pt x="378" y="5"/>
                    </a:lnTo>
                    <a:lnTo>
                      <a:pt x="378" y="5"/>
                    </a:lnTo>
                    <a:lnTo>
                      <a:pt x="378" y="6"/>
                    </a:lnTo>
                    <a:lnTo>
                      <a:pt x="378" y="6"/>
                    </a:lnTo>
                    <a:lnTo>
                      <a:pt x="378" y="5"/>
                    </a:lnTo>
                    <a:lnTo>
                      <a:pt x="377" y="5"/>
                    </a:lnTo>
                    <a:lnTo>
                      <a:pt x="376" y="5"/>
                    </a:lnTo>
                    <a:lnTo>
                      <a:pt x="376" y="4"/>
                    </a:lnTo>
                    <a:lnTo>
                      <a:pt x="375" y="4"/>
                    </a:lnTo>
                    <a:lnTo>
                      <a:pt x="375" y="3"/>
                    </a:lnTo>
                    <a:lnTo>
                      <a:pt x="374" y="4"/>
                    </a:lnTo>
                    <a:lnTo>
                      <a:pt x="373" y="3"/>
                    </a:lnTo>
                    <a:lnTo>
                      <a:pt x="372" y="2"/>
                    </a:lnTo>
                    <a:lnTo>
                      <a:pt x="371" y="2"/>
                    </a:lnTo>
                    <a:lnTo>
                      <a:pt x="371" y="1"/>
                    </a:lnTo>
                    <a:lnTo>
                      <a:pt x="371" y="1"/>
                    </a:lnTo>
                    <a:lnTo>
                      <a:pt x="371" y="2"/>
                    </a:lnTo>
                    <a:lnTo>
                      <a:pt x="370" y="1"/>
                    </a:lnTo>
                    <a:lnTo>
                      <a:pt x="369" y="0"/>
                    </a:lnTo>
                    <a:lnTo>
                      <a:pt x="369" y="0"/>
                    </a:lnTo>
                    <a:lnTo>
                      <a:pt x="368" y="0"/>
                    </a:lnTo>
                    <a:lnTo>
                      <a:pt x="368" y="0"/>
                    </a:lnTo>
                    <a:lnTo>
                      <a:pt x="367" y="0"/>
                    </a:lnTo>
                    <a:lnTo>
                      <a:pt x="366" y="0"/>
                    </a:lnTo>
                    <a:lnTo>
                      <a:pt x="364" y="1"/>
                    </a:lnTo>
                    <a:lnTo>
                      <a:pt x="364" y="1"/>
                    </a:lnTo>
                    <a:lnTo>
                      <a:pt x="363" y="1"/>
                    </a:lnTo>
                    <a:lnTo>
                      <a:pt x="363" y="2"/>
                    </a:lnTo>
                    <a:lnTo>
                      <a:pt x="362" y="3"/>
                    </a:lnTo>
                    <a:lnTo>
                      <a:pt x="362" y="4"/>
                    </a:lnTo>
                    <a:lnTo>
                      <a:pt x="362" y="5"/>
                    </a:lnTo>
                    <a:lnTo>
                      <a:pt x="361" y="5"/>
                    </a:lnTo>
                    <a:lnTo>
                      <a:pt x="361" y="6"/>
                    </a:lnTo>
                    <a:lnTo>
                      <a:pt x="362" y="7"/>
                    </a:lnTo>
                    <a:lnTo>
                      <a:pt x="362" y="7"/>
                    </a:lnTo>
                    <a:lnTo>
                      <a:pt x="362" y="8"/>
                    </a:lnTo>
                    <a:lnTo>
                      <a:pt x="362" y="9"/>
                    </a:lnTo>
                    <a:lnTo>
                      <a:pt x="361" y="9"/>
                    </a:lnTo>
                    <a:lnTo>
                      <a:pt x="361" y="9"/>
                    </a:lnTo>
                    <a:lnTo>
                      <a:pt x="359" y="9"/>
                    </a:lnTo>
                    <a:lnTo>
                      <a:pt x="358" y="9"/>
                    </a:lnTo>
                    <a:lnTo>
                      <a:pt x="357" y="10"/>
                    </a:lnTo>
                    <a:lnTo>
                      <a:pt x="357" y="9"/>
                    </a:lnTo>
                    <a:lnTo>
                      <a:pt x="357" y="9"/>
                    </a:lnTo>
                    <a:lnTo>
                      <a:pt x="357" y="10"/>
                    </a:lnTo>
                    <a:lnTo>
                      <a:pt x="356" y="10"/>
                    </a:lnTo>
                    <a:lnTo>
                      <a:pt x="356" y="11"/>
                    </a:lnTo>
                    <a:lnTo>
                      <a:pt x="354" y="11"/>
                    </a:lnTo>
                    <a:lnTo>
                      <a:pt x="353" y="10"/>
                    </a:lnTo>
                    <a:lnTo>
                      <a:pt x="352" y="10"/>
                    </a:lnTo>
                    <a:lnTo>
                      <a:pt x="351" y="10"/>
                    </a:lnTo>
                    <a:lnTo>
                      <a:pt x="351" y="11"/>
                    </a:lnTo>
                    <a:lnTo>
                      <a:pt x="350" y="11"/>
                    </a:lnTo>
                    <a:lnTo>
                      <a:pt x="350" y="12"/>
                    </a:lnTo>
                    <a:lnTo>
                      <a:pt x="349" y="12"/>
                    </a:lnTo>
                    <a:lnTo>
                      <a:pt x="348" y="12"/>
                    </a:lnTo>
                    <a:lnTo>
                      <a:pt x="347" y="12"/>
                    </a:lnTo>
                    <a:lnTo>
                      <a:pt x="346" y="12"/>
                    </a:lnTo>
                    <a:lnTo>
                      <a:pt x="345" y="12"/>
                    </a:lnTo>
                    <a:lnTo>
                      <a:pt x="343" y="12"/>
                    </a:lnTo>
                    <a:lnTo>
                      <a:pt x="343" y="11"/>
                    </a:lnTo>
                    <a:lnTo>
                      <a:pt x="343" y="11"/>
                    </a:lnTo>
                    <a:lnTo>
                      <a:pt x="342" y="10"/>
                    </a:lnTo>
                    <a:lnTo>
                      <a:pt x="342" y="9"/>
                    </a:lnTo>
                    <a:lnTo>
                      <a:pt x="341" y="9"/>
                    </a:lnTo>
                    <a:lnTo>
                      <a:pt x="340" y="9"/>
                    </a:lnTo>
                    <a:lnTo>
                      <a:pt x="340" y="8"/>
                    </a:lnTo>
                    <a:lnTo>
                      <a:pt x="339" y="8"/>
                    </a:lnTo>
                    <a:lnTo>
                      <a:pt x="338" y="7"/>
                    </a:lnTo>
                    <a:lnTo>
                      <a:pt x="337" y="7"/>
                    </a:lnTo>
                    <a:lnTo>
                      <a:pt x="336" y="7"/>
                    </a:lnTo>
                    <a:lnTo>
                      <a:pt x="336" y="8"/>
                    </a:lnTo>
                    <a:lnTo>
                      <a:pt x="336" y="9"/>
                    </a:lnTo>
                    <a:lnTo>
                      <a:pt x="336" y="8"/>
                    </a:lnTo>
                    <a:lnTo>
                      <a:pt x="336" y="7"/>
                    </a:lnTo>
                    <a:lnTo>
                      <a:pt x="336" y="8"/>
                    </a:lnTo>
                    <a:lnTo>
                      <a:pt x="336" y="9"/>
                    </a:lnTo>
                    <a:lnTo>
                      <a:pt x="336" y="9"/>
                    </a:lnTo>
                    <a:lnTo>
                      <a:pt x="336" y="9"/>
                    </a:lnTo>
                    <a:lnTo>
                      <a:pt x="336" y="9"/>
                    </a:lnTo>
                    <a:lnTo>
                      <a:pt x="334" y="10"/>
                    </a:lnTo>
                    <a:lnTo>
                      <a:pt x="333" y="10"/>
                    </a:lnTo>
                    <a:lnTo>
                      <a:pt x="333" y="11"/>
                    </a:lnTo>
                    <a:lnTo>
                      <a:pt x="333" y="12"/>
                    </a:lnTo>
                    <a:lnTo>
                      <a:pt x="332" y="12"/>
                    </a:lnTo>
                    <a:lnTo>
                      <a:pt x="332" y="11"/>
                    </a:lnTo>
                    <a:lnTo>
                      <a:pt x="331" y="11"/>
                    </a:lnTo>
                    <a:lnTo>
                      <a:pt x="330" y="12"/>
                    </a:lnTo>
                    <a:lnTo>
                      <a:pt x="329" y="13"/>
                    </a:lnTo>
                    <a:lnTo>
                      <a:pt x="329" y="12"/>
                    </a:lnTo>
                    <a:lnTo>
                      <a:pt x="328" y="12"/>
                    </a:lnTo>
                    <a:lnTo>
                      <a:pt x="328" y="13"/>
                    </a:lnTo>
                    <a:lnTo>
                      <a:pt x="327" y="13"/>
                    </a:lnTo>
                    <a:lnTo>
                      <a:pt x="325" y="14"/>
                    </a:lnTo>
                    <a:lnTo>
                      <a:pt x="324" y="14"/>
                    </a:lnTo>
                    <a:lnTo>
                      <a:pt x="324" y="14"/>
                    </a:lnTo>
                    <a:lnTo>
                      <a:pt x="323" y="14"/>
                    </a:lnTo>
                    <a:lnTo>
                      <a:pt x="323" y="14"/>
                    </a:lnTo>
                    <a:lnTo>
                      <a:pt x="323" y="15"/>
                    </a:lnTo>
                    <a:lnTo>
                      <a:pt x="322" y="14"/>
                    </a:lnTo>
                    <a:lnTo>
                      <a:pt x="322" y="15"/>
                    </a:lnTo>
                    <a:lnTo>
                      <a:pt x="321" y="15"/>
                    </a:lnTo>
                    <a:lnTo>
                      <a:pt x="320" y="15"/>
                    </a:lnTo>
                    <a:lnTo>
                      <a:pt x="318" y="16"/>
                    </a:lnTo>
                    <a:lnTo>
                      <a:pt x="316" y="16"/>
                    </a:lnTo>
                    <a:lnTo>
                      <a:pt x="315" y="16"/>
                    </a:lnTo>
                    <a:lnTo>
                      <a:pt x="315" y="17"/>
                    </a:lnTo>
                    <a:lnTo>
                      <a:pt x="315" y="18"/>
                    </a:lnTo>
                    <a:lnTo>
                      <a:pt x="314" y="18"/>
                    </a:lnTo>
                    <a:lnTo>
                      <a:pt x="312" y="19"/>
                    </a:lnTo>
                    <a:lnTo>
                      <a:pt x="311" y="20"/>
                    </a:lnTo>
                    <a:lnTo>
                      <a:pt x="310" y="20"/>
                    </a:lnTo>
                    <a:lnTo>
                      <a:pt x="309" y="21"/>
                    </a:lnTo>
                    <a:lnTo>
                      <a:pt x="309" y="21"/>
                    </a:lnTo>
                    <a:lnTo>
                      <a:pt x="308" y="21"/>
                    </a:lnTo>
                    <a:lnTo>
                      <a:pt x="308" y="21"/>
                    </a:lnTo>
                    <a:lnTo>
                      <a:pt x="307" y="21"/>
                    </a:lnTo>
                    <a:lnTo>
                      <a:pt x="306" y="21"/>
                    </a:lnTo>
                    <a:lnTo>
                      <a:pt x="305" y="21"/>
                    </a:lnTo>
                    <a:lnTo>
                      <a:pt x="305" y="20"/>
                    </a:lnTo>
                    <a:lnTo>
                      <a:pt x="304" y="19"/>
                    </a:lnTo>
                    <a:lnTo>
                      <a:pt x="303" y="19"/>
                    </a:lnTo>
                    <a:lnTo>
                      <a:pt x="302" y="18"/>
                    </a:lnTo>
                    <a:lnTo>
                      <a:pt x="302" y="17"/>
                    </a:lnTo>
                    <a:lnTo>
                      <a:pt x="301" y="18"/>
                    </a:lnTo>
                    <a:lnTo>
                      <a:pt x="300" y="18"/>
                    </a:lnTo>
                    <a:lnTo>
                      <a:pt x="299" y="18"/>
                    </a:lnTo>
                    <a:lnTo>
                      <a:pt x="299" y="17"/>
                    </a:lnTo>
                    <a:lnTo>
                      <a:pt x="298" y="17"/>
                    </a:lnTo>
                    <a:lnTo>
                      <a:pt x="298" y="16"/>
                    </a:lnTo>
                    <a:lnTo>
                      <a:pt x="297" y="15"/>
                    </a:lnTo>
                    <a:lnTo>
                      <a:pt x="297" y="14"/>
                    </a:lnTo>
                    <a:lnTo>
                      <a:pt x="296" y="14"/>
                    </a:lnTo>
                    <a:lnTo>
                      <a:pt x="295" y="15"/>
                    </a:lnTo>
                    <a:lnTo>
                      <a:pt x="294" y="15"/>
                    </a:lnTo>
                    <a:lnTo>
                      <a:pt x="294" y="15"/>
                    </a:lnTo>
                    <a:lnTo>
                      <a:pt x="294" y="16"/>
                    </a:lnTo>
                    <a:lnTo>
                      <a:pt x="294" y="16"/>
                    </a:lnTo>
                    <a:lnTo>
                      <a:pt x="294" y="17"/>
                    </a:lnTo>
                    <a:lnTo>
                      <a:pt x="294" y="17"/>
                    </a:lnTo>
                    <a:lnTo>
                      <a:pt x="294" y="18"/>
                    </a:lnTo>
                    <a:lnTo>
                      <a:pt x="293" y="18"/>
                    </a:lnTo>
                    <a:lnTo>
                      <a:pt x="292" y="18"/>
                    </a:lnTo>
                    <a:lnTo>
                      <a:pt x="292" y="19"/>
                    </a:lnTo>
                    <a:lnTo>
                      <a:pt x="291" y="20"/>
                    </a:lnTo>
                    <a:lnTo>
                      <a:pt x="291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2"/>
                    </a:lnTo>
                    <a:lnTo>
                      <a:pt x="290" y="23"/>
                    </a:lnTo>
                    <a:lnTo>
                      <a:pt x="289" y="23"/>
                    </a:lnTo>
                    <a:lnTo>
                      <a:pt x="289" y="24"/>
                    </a:lnTo>
                    <a:lnTo>
                      <a:pt x="289" y="25"/>
                    </a:lnTo>
                    <a:lnTo>
                      <a:pt x="288" y="25"/>
                    </a:lnTo>
                    <a:lnTo>
                      <a:pt x="287" y="25"/>
                    </a:lnTo>
                    <a:lnTo>
                      <a:pt x="287" y="26"/>
                    </a:lnTo>
                    <a:lnTo>
                      <a:pt x="287" y="27"/>
                    </a:lnTo>
                    <a:lnTo>
                      <a:pt x="287" y="28"/>
                    </a:lnTo>
                    <a:lnTo>
                      <a:pt x="287" y="28"/>
                    </a:lnTo>
                    <a:lnTo>
                      <a:pt x="287" y="28"/>
                    </a:lnTo>
                    <a:lnTo>
                      <a:pt x="286" y="28"/>
                    </a:lnTo>
                    <a:lnTo>
                      <a:pt x="286" y="29"/>
                    </a:lnTo>
                    <a:lnTo>
                      <a:pt x="285" y="31"/>
                    </a:lnTo>
                    <a:lnTo>
                      <a:pt x="285" y="31"/>
                    </a:lnTo>
                    <a:lnTo>
                      <a:pt x="285" y="32"/>
                    </a:lnTo>
                    <a:lnTo>
                      <a:pt x="284" y="32"/>
                    </a:lnTo>
                    <a:lnTo>
                      <a:pt x="284" y="33"/>
                    </a:lnTo>
                    <a:lnTo>
                      <a:pt x="282" y="34"/>
                    </a:lnTo>
                    <a:lnTo>
                      <a:pt x="281" y="34"/>
                    </a:lnTo>
                    <a:lnTo>
                      <a:pt x="278" y="34"/>
                    </a:lnTo>
                    <a:lnTo>
                      <a:pt x="275" y="34"/>
                    </a:lnTo>
                    <a:lnTo>
                      <a:pt x="274" y="33"/>
                    </a:lnTo>
                    <a:lnTo>
                      <a:pt x="274" y="33"/>
                    </a:lnTo>
                    <a:lnTo>
                      <a:pt x="274" y="32"/>
                    </a:lnTo>
                    <a:lnTo>
                      <a:pt x="273" y="32"/>
                    </a:lnTo>
                    <a:lnTo>
                      <a:pt x="272" y="31"/>
                    </a:lnTo>
                    <a:lnTo>
                      <a:pt x="271" y="31"/>
                    </a:lnTo>
                    <a:lnTo>
                      <a:pt x="270" y="31"/>
                    </a:lnTo>
                    <a:lnTo>
                      <a:pt x="269" y="31"/>
                    </a:lnTo>
                    <a:lnTo>
                      <a:pt x="267" y="31"/>
                    </a:lnTo>
                    <a:lnTo>
                      <a:pt x="267" y="31"/>
                    </a:lnTo>
                    <a:lnTo>
                      <a:pt x="267" y="31"/>
                    </a:lnTo>
                    <a:lnTo>
                      <a:pt x="266" y="31"/>
                    </a:lnTo>
                    <a:lnTo>
                      <a:pt x="265" y="31"/>
                    </a:lnTo>
                    <a:lnTo>
                      <a:pt x="264" y="31"/>
                    </a:lnTo>
                    <a:lnTo>
                      <a:pt x="264" y="30"/>
                    </a:lnTo>
                    <a:lnTo>
                      <a:pt x="263" y="30"/>
                    </a:lnTo>
                    <a:lnTo>
                      <a:pt x="262" y="30"/>
                    </a:lnTo>
                    <a:lnTo>
                      <a:pt x="261" y="30"/>
                    </a:lnTo>
                    <a:lnTo>
                      <a:pt x="260" y="30"/>
                    </a:lnTo>
                    <a:lnTo>
                      <a:pt x="260" y="30"/>
                    </a:lnTo>
                    <a:lnTo>
                      <a:pt x="257" y="31"/>
                    </a:lnTo>
                    <a:lnTo>
                      <a:pt x="256" y="31"/>
                    </a:lnTo>
                    <a:lnTo>
                      <a:pt x="256" y="31"/>
                    </a:lnTo>
                    <a:lnTo>
                      <a:pt x="255" y="31"/>
                    </a:lnTo>
                    <a:lnTo>
                      <a:pt x="253" y="31"/>
                    </a:lnTo>
                    <a:lnTo>
                      <a:pt x="253" y="31"/>
                    </a:lnTo>
                    <a:lnTo>
                      <a:pt x="252" y="30"/>
                    </a:lnTo>
                    <a:lnTo>
                      <a:pt x="252" y="29"/>
                    </a:lnTo>
                    <a:lnTo>
                      <a:pt x="251" y="29"/>
                    </a:lnTo>
                    <a:lnTo>
                      <a:pt x="250" y="29"/>
                    </a:lnTo>
                    <a:lnTo>
                      <a:pt x="249" y="30"/>
                    </a:lnTo>
                    <a:lnTo>
                      <a:pt x="248" y="30"/>
                    </a:lnTo>
                    <a:lnTo>
                      <a:pt x="247" y="30"/>
                    </a:lnTo>
                    <a:lnTo>
                      <a:pt x="246" y="29"/>
                    </a:lnTo>
                    <a:lnTo>
                      <a:pt x="246" y="28"/>
                    </a:lnTo>
                    <a:lnTo>
                      <a:pt x="245" y="28"/>
                    </a:lnTo>
                    <a:lnTo>
                      <a:pt x="244" y="28"/>
                    </a:lnTo>
                    <a:lnTo>
                      <a:pt x="241" y="26"/>
                    </a:lnTo>
                    <a:lnTo>
                      <a:pt x="239" y="26"/>
                    </a:lnTo>
                    <a:lnTo>
                      <a:pt x="238" y="26"/>
                    </a:lnTo>
                    <a:lnTo>
                      <a:pt x="237" y="26"/>
                    </a:lnTo>
                    <a:lnTo>
                      <a:pt x="237" y="27"/>
                    </a:lnTo>
                    <a:lnTo>
                      <a:pt x="236" y="27"/>
                    </a:lnTo>
                    <a:lnTo>
                      <a:pt x="233" y="27"/>
                    </a:lnTo>
                    <a:lnTo>
                      <a:pt x="231" y="27"/>
                    </a:lnTo>
                    <a:lnTo>
                      <a:pt x="231" y="27"/>
                    </a:lnTo>
                    <a:lnTo>
                      <a:pt x="228" y="23"/>
                    </a:lnTo>
                    <a:lnTo>
                      <a:pt x="227" y="23"/>
                    </a:lnTo>
                    <a:lnTo>
                      <a:pt x="227" y="22"/>
                    </a:lnTo>
                    <a:lnTo>
                      <a:pt x="228" y="21"/>
                    </a:lnTo>
                    <a:lnTo>
                      <a:pt x="228" y="21"/>
                    </a:lnTo>
                    <a:lnTo>
                      <a:pt x="227" y="20"/>
                    </a:lnTo>
                    <a:lnTo>
                      <a:pt x="226" y="20"/>
                    </a:lnTo>
                    <a:lnTo>
                      <a:pt x="226" y="19"/>
                    </a:lnTo>
                    <a:lnTo>
                      <a:pt x="225" y="18"/>
                    </a:lnTo>
                    <a:lnTo>
                      <a:pt x="225" y="17"/>
                    </a:lnTo>
                    <a:lnTo>
                      <a:pt x="225" y="16"/>
                    </a:lnTo>
                    <a:lnTo>
                      <a:pt x="224" y="16"/>
                    </a:lnTo>
                    <a:lnTo>
                      <a:pt x="222" y="15"/>
                    </a:lnTo>
                    <a:lnTo>
                      <a:pt x="221" y="15"/>
                    </a:lnTo>
                    <a:lnTo>
                      <a:pt x="219" y="14"/>
                    </a:lnTo>
                    <a:lnTo>
                      <a:pt x="219" y="13"/>
                    </a:lnTo>
                    <a:lnTo>
                      <a:pt x="217" y="13"/>
                    </a:lnTo>
                    <a:lnTo>
                      <a:pt x="216" y="12"/>
                    </a:lnTo>
                    <a:lnTo>
                      <a:pt x="216" y="11"/>
                    </a:lnTo>
                    <a:lnTo>
                      <a:pt x="215" y="11"/>
                    </a:lnTo>
                    <a:lnTo>
                      <a:pt x="212" y="10"/>
                    </a:lnTo>
                    <a:lnTo>
                      <a:pt x="211" y="10"/>
                    </a:lnTo>
                    <a:lnTo>
                      <a:pt x="211" y="9"/>
                    </a:lnTo>
                    <a:lnTo>
                      <a:pt x="211" y="9"/>
                    </a:lnTo>
                    <a:lnTo>
                      <a:pt x="211" y="8"/>
                    </a:lnTo>
                    <a:lnTo>
                      <a:pt x="210" y="8"/>
                    </a:lnTo>
                    <a:lnTo>
                      <a:pt x="209" y="7"/>
                    </a:lnTo>
                    <a:lnTo>
                      <a:pt x="208" y="7"/>
                    </a:lnTo>
                    <a:lnTo>
                      <a:pt x="208" y="7"/>
                    </a:lnTo>
                    <a:lnTo>
                      <a:pt x="207" y="7"/>
                    </a:lnTo>
                    <a:lnTo>
                      <a:pt x="204" y="7"/>
                    </a:lnTo>
                    <a:lnTo>
                      <a:pt x="203" y="7"/>
                    </a:lnTo>
                    <a:lnTo>
                      <a:pt x="202" y="7"/>
                    </a:lnTo>
                    <a:lnTo>
                      <a:pt x="201" y="7"/>
                    </a:lnTo>
                    <a:lnTo>
                      <a:pt x="199" y="7"/>
                    </a:lnTo>
                    <a:lnTo>
                      <a:pt x="198" y="7"/>
                    </a:lnTo>
                    <a:lnTo>
                      <a:pt x="198" y="7"/>
                    </a:lnTo>
                    <a:lnTo>
                      <a:pt x="197" y="8"/>
                    </a:lnTo>
                    <a:lnTo>
                      <a:pt x="195" y="9"/>
                    </a:lnTo>
                    <a:lnTo>
                      <a:pt x="194" y="9"/>
                    </a:lnTo>
                    <a:lnTo>
                      <a:pt x="193" y="10"/>
                    </a:lnTo>
                    <a:lnTo>
                      <a:pt x="193" y="11"/>
                    </a:lnTo>
                    <a:lnTo>
                      <a:pt x="192" y="11"/>
                    </a:lnTo>
                    <a:lnTo>
                      <a:pt x="192" y="12"/>
                    </a:lnTo>
                    <a:lnTo>
                      <a:pt x="190" y="12"/>
                    </a:lnTo>
                    <a:lnTo>
                      <a:pt x="190" y="12"/>
                    </a:lnTo>
                    <a:lnTo>
                      <a:pt x="190" y="13"/>
                    </a:lnTo>
                    <a:lnTo>
                      <a:pt x="189" y="13"/>
                    </a:lnTo>
                    <a:lnTo>
                      <a:pt x="189" y="14"/>
                    </a:lnTo>
                    <a:lnTo>
                      <a:pt x="189" y="14"/>
                    </a:lnTo>
                    <a:lnTo>
                      <a:pt x="189" y="15"/>
                    </a:lnTo>
                    <a:lnTo>
                      <a:pt x="188" y="15"/>
                    </a:lnTo>
                    <a:lnTo>
                      <a:pt x="188" y="17"/>
                    </a:lnTo>
                    <a:lnTo>
                      <a:pt x="187" y="17"/>
                    </a:lnTo>
                    <a:lnTo>
                      <a:pt x="187" y="18"/>
                    </a:lnTo>
                    <a:lnTo>
                      <a:pt x="185" y="20"/>
                    </a:lnTo>
                    <a:lnTo>
                      <a:pt x="184" y="20"/>
                    </a:lnTo>
                    <a:lnTo>
                      <a:pt x="184" y="21"/>
                    </a:lnTo>
                    <a:lnTo>
                      <a:pt x="183" y="21"/>
                    </a:lnTo>
                    <a:lnTo>
                      <a:pt x="183" y="22"/>
                    </a:lnTo>
                    <a:lnTo>
                      <a:pt x="181" y="26"/>
                    </a:lnTo>
                    <a:lnTo>
                      <a:pt x="181" y="28"/>
                    </a:lnTo>
                    <a:lnTo>
                      <a:pt x="180" y="28"/>
                    </a:lnTo>
                    <a:lnTo>
                      <a:pt x="178" y="28"/>
                    </a:lnTo>
                    <a:lnTo>
                      <a:pt x="177" y="28"/>
                    </a:lnTo>
                    <a:lnTo>
                      <a:pt x="176" y="28"/>
                    </a:lnTo>
                    <a:lnTo>
                      <a:pt x="176" y="28"/>
                    </a:lnTo>
                    <a:lnTo>
                      <a:pt x="175" y="28"/>
                    </a:lnTo>
                    <a:lnTo>
                      <a:pt x="175" y="29"/>
                    </a:lnTo>
                    <a:lnTo>
                      <a:pt x="175" y="30"/>
                    </a:lnTo>
                    <a:lnTo>
                      <a:pt x="176" y="31"/>
                    </a:lnTo>
                    <a:lnTo>
                      <a:pt x="176" y="31"/>
                    </a:lnTo>
                    <a:lnTo>
                      <a:pt x="176" y="33"/>
                    </a:lnTo>
                    <a:lnTo>
                      <a:pt x="177" y="34"/>
                    </a:lnTo>
                    <a:lnTo>
                      <a:pt x="177" y="36"/>
                    </a:lnTo>
                    <a:lnTo>
                      <a:pt x="177" y="38"/>
                    </a:lnTo>
                    <a:lnTo>
                      <a:pt x="177" y="39"/>
                    </a:lnTo>
                    <a:lnTo>
                      <a:pt x="177" y="40"/>
                    </a:lnTo>
                    <a:lnTo>
                      <a:pt x="176" y="41"/>
                    </a:lnTo>
                    <a:lnTo>
                      <a:pt x="176" y="42"/>
                    </a:lnTo>
                    <a:lnTo>
                      <a:pt x="176" y="42"/>
                    </a:lnTo>
                    <a:lnTo>
                      <a:pt x="176" y="46"/>
                    </a:lnTo>
                    <a:lnTo>
                      <a:pt x="176" y="52"/>
                    </a:lnTo>
                    <a:lnTo>
                      <a:pt x="177" y="53"/>
                    </a:lnTo>
                    <a:lnTo>
                      <a:pt x="177" y="56"/>
                    </a:lnTo>
                    <a:lnTo>
                      <a:pt x="177" y="61"/>
                    </a:lnTo>
                    <a:lnTo>
                      <a:pt x="176" y="62"/>
                    </a:lnTo>
                    <a:lnTo>
                      <a:pt x="176" y="63"/>
                    </a:lnTo>
                    <a:lnTo>
                      <a:pt x="175" y="63"/>
                    </a:lnTo>
                    <a:lnTo>
                      <a:pt x="175" y="63"/>
                    </a:lnTo>
                    <a:lnTo>
                      <a:pt x="174" y="64"/>
                    </a:lnTo>
                    <a:lnTo>
                      <a:pt x="173" y="67"/>
                    </a:lnTo>
                    <a:lnTo>
                      <a:pt x="173" y="68"/>
                    </a:lnTo>
                    <a:lnTo>
                      <a:pt x="172" y="69"/>
                    </a:lnTo>
                    <a:lnTo>
                      <a:pt x="172" y="70"/>
                    </a:lnTo>
                    <a:lnTo>
                      <a:pt x="171" y="71"/>
                    </a:lnTo>
                    <a:lnTo>
                      <a:pt x="171" y="72"/>
                    </a:lnTo>
                    <a:lnTo>
                      <a:pt x="170" y="73"/>
                    </a:lnTo>
                    <a:lnTo>
                      <a:pt x="168" y="77"/>
                    </a:lnTo>
                    <a:lnTo>
                      <a:pt x="168" y="77"/>
                    </a:lnTo>
                    <a:lnTo>
                      <a:pt x="167" y="79"/>
                    </a:lnTo>
                    <a:lnTo>
                      <a:pt x="166" y="80"/>
                    </a:lnTo>
                    <a:lnTo>
                      <a:pt x="166" y="82"/>
                    </a:lnTo>
                    <a:lnTo>
                      <a:pt x="165" y="83"/>
                    </a:lnTo>
                    <a:lnTo>
                      <a:pt x="165" y="84"/>
                    </a:lnTo>
                    <a:lnTo>
                      <a:pt x="164" y="84"/>
                    </a:lnTo>
                    <a:lnTo>
                      <a:pt x="164" y="85"/>
                    </a:lnTo>
                    <a:lnTo>
                      <a:pt x="163" y="85"/>
                    </a:lnTo>
                    <a:lnTo>
                      <a:pt x="163" y="86"/>
                    </a:lnTo>
                    <a:lnTo>
                      <a:pt x="162" y="89"/>
                    </a:lnTo>
                    <a:lnTo>
                      <a:pt x="162" y="90"/>
                    </a:lnTo>
                    <a:lnTo>
                      <a:pt x="162" y="91"/>
                    </a:lnTo>
                    <a:lnTo>
                      <a:pt x="162" y="91"/>
                    </a:lnTo>
                    <a:lnTo>
                      <a:pt x="162" y="94"/>
                    </a:lnTo>
                    <a:lnTo>
                      <a:pt x="162" y="94"/>
                    </a:lnTo>
                    <a:lnTo>
                      <a:pt x="162" y="95"/>
                    </a:lnTo>
                    <a:lnTo>
                      <a:pt x="162" y="96"/>
                    </a:lnTo>
                    <a:lnTo>
                      <a:pt x="162" y="97"/>
                    </a:lnTo>
                    <a:lnTo>
                      <a:pt x="162" y="105"/>
                    </a:lnTo>
                    <a:lnTo>
                      <a:pt x="160" y="110"/>
                    </a:lnTo>
                    <a:lnTo>
                      <a:pt x="160" y="111"/>
                    </a:lnTo>
                    <a:lnTo>
                      <a:pt x="159" y="114"/>
                    </a:lnTo>
                    <a:lnTo>
                      <a:pt x="159" y="115"/>
                    </a:lnTo>
                    <a:lnTo>
                      <a:pt x="158" y="116"/>
                    </a:lnTo>
                    <a:lnTo>
                      <a:pt x="157" y="118"/>
                    </a:lnTo>
                    <a:lnTo>
                      <a:pt x="156" y="119"/>
                    </a:lnTo>
                    <a:lnTo>
                      <a:pt x="156" y="119"/>
                    </a:lnTo>
                    <a:lnTo>
                      <a:pt x="156" y="120"/>
                    </a:lnTo>
                    <a:lnTo>
                      <a:pt x="156" y="122"/>
                    </a:lnTo>
                    <a:lnTo>
                      <a:pt x="156" y="125"/>
                    </a:lnTo>
                    <a:lnTo>
                      <a:pt x="157" y="128"/>
                    </a:lnTo>
                    <a:lnTo>
                      <a:pt x="157" y="129"/>
                    </a:lnTo>
                    <a:lnTo>
                      <a:pt x="156" y="131"/>
                    </a:lnTo>
                    <a:lnTo>
                      <a:pt x="156" y="132"/>
                    </a:lnTo>
                    <a:lnTo>
                      <a:pt x="157" y="133"/>
                    </a:lnTo>
                    <a:lnTo>
                      <a:pt x="157" y="134"/>
                    </a:lnTo>
                    <a:lnTo>
                      <a:pt x="158" y="134"/>
                    </a:lnTo>
                    <a:lnTo>
                      <a:pt x="158" y="135"/>
                    </a:lnTo>
                    <a:lnTo>
                      <a:pt x="158" y="136"/>
                    </a:lnTo>
                    <a:lnTo>
                      <a:pt x="158" y="138"/>
                    </a:lnTo>
                    <a:lnTo>
                      <a:pt x="155" y="141"/>
                    </a:lnTo>
                    <a:lnTo>
                      <a:pt x="154" y="147"/>
                    </a:lnTo>
                    <a:lnTo>
                      <a:pt x="153" y="149"/>
                    </a:lnTo>
                    <a:lnTo>
                      <a:pt x="152" y="154"/>
                    </a:lnTo>
                    <a:lnTo>
                      <a:pt x="151" y="155"/>
                    </a:lnTo>
                    <a:lnTo>
                      <a:pt x="152" y="155"/>
                    </a:lnTo>
                    <a:lnTo>
                      <a:pt x="152" y="158"/>
                    </a:lnTo>
                    <a:lnTo>
                      <a:pt x="153" y="163"/>
                    </a:lnTo>
                    <a:lnTo>
                      <a:pt x="152" y="163"/>
                    </a:lnTo>
                    <a:lnTo>
                      <a:pt x="152" y="164"/>
                    </a:lnTo>
                    <a:lnTo>
                      <a:pt x="150" y="165"/>
                    </a:lnTo>
                    <a:lnTo>
                      <a:pt x="150" y="166"/>
                    </a:lnTo>
                    <a:lnTo>
                      <a:pt x="149" y="166"/>
                    </a:lnTo>
                    <a:lnTo>
                      <a:pt x="149" y="167"/>
                    </a:lnTo>
                    <a:lnTo>
                      <a:pt x="148" y="167"/>
                    </a:lnTo>
                    <a:lnTo>
                      <a:pt x="148" y="168"/>
                    </a:lnTo>
                    <a:lnTo>
                      <a:pt x="147" y="169"/>
                    </a:lnTo>
                    <a:lnTo>
                      <a:pt x="144" y="175"/>
                    </a:lnTo>
                    <a:lnTo>
                      <a:pt x="143" y="175"/>
                    </a:lnTo>
                    <a:lnTo>
                      <a:pt x="142" y="175"/>
                    </a:lnTo>
                    <a:lnTo>
                      <a:pt x="142" y="176"/>
                    </a:lnTo>
                    <a:lnTo>
                      <a:pt x="141" y="177"/>
                    </a:lnTo>
                    <a:lnTo>
                      <a:pt x="139" y="177"/>
                    </a:lnTo>
                    <a:lnTo>
                      <a:pt x="137" y="178"/>
                    </a:lnTo>
                    <a:lnTo>
                      <a:pt x="135" y="178"/>
                    </a:lnTo>
                    <a:lnTo>
                      <a:pt x="134" y="178"/>
                    </a:lnTo>
                    <a:lnTo>
                      <a:pt x="133" y="178"/>
                    </a:lnTo>
                    <a:lnTo>
                      <a:pt x="132" y="179"/>
                    </a:lnTo>
                    <a:lnTo>
                      <a:pt x="131" y="180"/>
                    </a:lnTo>
                    <a:lnTo>
                      <a:pt x="130" y="181"/>
                    </a:lnTo>
                    <a:lnTo>
                      <a:pt x="129" y="182"/>
                    </a:lnTo>
                    <a:lnTo>
                      <a:pt x="128" y="182"/>
                    </a:lnTo>
                    <a:lnTo>
                      <a:pt x="128" y="183"/>
                    </a:lnTo>
                    <a:lnTo>
                      <a:pt x="127" y="183"/>
                    </a:lnTo>
                    <a:lnTo>
                      <a:pt x="127" y="184"/>
                    </a:lnTo>
                    <a:lnTo>
                      <a:pt x="126" y="186"/>
                    </a:lnTo>
                    <a:lnTo>
                      <a:pt x="126" y="187"/>
                    </a:lnTo>
                    <a:lnTo>
                      <a:pt x="126" y="188"/>
                    </a:lnTo>
                    <a:lnTo>
                      <a:pt x="125" y="189"/>
                    </a:lnTo>
                    <a:lnTo>
                      <a:pt x="124" y="190"/>
                    </a:lnTo>
                    <a:lnTo>
                      <a:pt x="123" y="192"/>
                    </a:lnTo>
                    <a:lnTo>
                      <a:pt x="123" y="193"/>
                    </a:lnTo>
                    <a:lnTo>
                      <a:pt x="122" y="194"/>
                    </a:lnTo>
                    <a:lnTo>
                      <a:pt x="122" y="195"/>
                    </a:lnTo>
                    <a:lnTo>
                      <a:pt x="122" y="196"/>
                    </a:lnTo>
                    <a:lnTo>
                      <a:pt x="121" y="196"/>
                    </a:lnTo>
                    <a:lnTo>
                      <a:pt x="121" y="197"/>
                    </a:lnTo>
                    <a:lnTo>
                      <a:pt x="119" y="199"/>
                    </a:lnTo>
                    <a:lnTo>
                      <a:pt x="119" y="200"/>
                    </a:lnTo>
                    <a:lnTo>
                      <a:pt x="118" y="201"/>
                    </a:lnTo>
                    <a:lnTo>
                      <a:pt x="117" y="202"/>
                    </a:lnTo>
                    <a:lnTo>
                      <a:pt x="115" y="203"/>
                    </a:lnTo>
                    <a:lnTo>
                      <a:pt x="114" y="204"/>
                    </a:lnTo>
                    <a:lnTo>
                      <a:pt x="112" y="206"/>
                    </a:lnTo>
                    <a:lnTo>
                      <a:pt x="112" y="207"/>
                    </a:lnTo>
                    <a:lnTo>
                      <a:pt x="111" y="207"/>
                    </a:lnTo>
                    <a:lnTo>
                      <a:pt x="110" y="208"/>
                    </a:lnTo>
                    <a:lnTo>
                      <a:pt x="110" y="209"/>
                    </a:lnTo>
                    <a:lnTo>
                      <a:pt x="109" y="210"/>
                    </a:lnTo>
                    <a:lnTo>
                      <a:pt x="109" y="210"/>
                    </a:lnTo>
                    <a:lnTo>
                      <a:pt x="109" y="212"/>
                    </a:lnTo>
                    <a:lnTo>
                      <a:pt x="109" y="213"/>
                    </a:lnTo>
                    <a:lnTo>
                      <a:pt x="109" y="214"/>
                    </a:lnTo>
                    <a:lnTo>
                      <a:pt x="109" y="215"/>
                    </a:lnTo>
                    <a:lnTo>
                      <a:pt x="111" y="221"/>
                    </a:lnTo>
                    <a:lnTo>
                      <a:pt x="110" y="225"/>
                    </a:lnTo>
                    <a:lnTo>
                      <a:pt x="109" y="227"/>
                    </a:lnTo>
                    <a:lnTo>
                      <a:pt x="109" y="228"/>
                    </a:lnTo>
                    <a:lnTo>
                      <a:pt x="109" y="230"/>
                    </a:lnTo>
                    <a:lnTo>
                      <a:pt x="109" y="231"/>
                    </a:lnTo>
                    <a:lnTo>
                      <a:pt x="109" y="232"/>
                    </a:lnTo>
                    <a:lnTo>
                      <a:pt x="109" y="234"/>
                    </a:lnTo>
                    <a:lnTo>
                      <a:pt x="109" y="236"/>
                    </a:lnTo>
                    <a:lnTo>
                      <a:pt x="110" y="237"/>
                    </a:lnTo>
                    <a:lnTo>
                      <a:pt x="109" y="238"/>
                    </a:lnTo>
                    <a:lnTo>
                      <a:pt x="110" y="239"/>
                    </a:lnTo>
                    <a:lnTo>
                      <a:pt x="111" y="240"/>
                    </a:lnTo>
                    <a:lnTo>
                      <a:pt x="110" y="241"/>
                    </a:lnTo>
                    <a:lnTo>
                      <a:pt x="110" y="241"/>
                    </a:lnTo>
                    <a:lnTo>
                      <a:pt x="108" y="244"/>
                    </a:lnTo>
                    <a:lnTo>
                      <a:pt x="108" y="245"/>
                    </a:lnTo>
                    <a:lnTo>
                      <a:pt x="107" y="246"/>
                    </a:lnTo>
                    <a:lnTo>
                      <a:pt x="106" y="248"/>
                    </a:lnTo>
                    <a:lnTo>
                      <a:pt x="105" y="251"/>
                    </a:lnTo>
                    <a:lnTo>
                      <a:pt x="105" y="252"/>
                    </a:lnTo>
                    <a:lnTo>
                      <a:pt x="104" y="253"/>
                    </a:lnTo>
                    <a:lnTo>
                      <a:pt x="103" y="255"/>
                    </a:lnTo>
                    <a:lnTo>
                      <a:pt x="102" y="257"/>
                    </a:lnTo>
                    <a:lnTo>
                      <a:pt x="101" y="258"/>
                    </a:lnTo>
                    <a:lnTo>
                      <a:pt x="100" y="259"/>
                    </a:lnTo>
                    <a:lnTo>
                      <a:pt x="100" y="259"/>
                    </a:lnTo>
                    <a:lnTo>
                      <a:pt x="98" y="259"/>
                    </a:lnTo>
                    <a:lnTo>
                      <a:pt x="97" y="259"/>
                    </a:lnTo>
                    <a:lnTo>
                      <a:pt x="93" y="260"/>
                    </a:lnTo>
                    <a:lnTo>
                      <a:pt x="92" y="260"/>
                    </a:lnTo>
                    <a:lnTo>
                      <a:pt x="92" y="261"/>
                    </a:lnTo>
                    <a:lnTo>
                      <a:pt x="91" y="261"/>
                    </a:lnTo>
                    <a:lnTo>
                      <a:pt x="90" y="264"/>
                    </a:lnTo>
                    <a:lnTo>
                      <a:pt x="89" y="265"/>
                    </a:lnTo>
                    <a:lnTo>
                      <a:pt x="88" y="266"/>
                    </a:lnTo>
                    <a:lnTo>
                      <a:pt x="87" y="266"/>
                    </a:lnTo>
                    <a:lnTo>
                      <a:pt x="84" y="267"/>
                    </a:lnTo>
                    <a:lnTo>
                      <a:pt x="84" y="268"/>
                    </a:lnTo>
                    <a:lnTo>
                      <a:pt x="83" y="268"/>
                    </a:lnTo>
                    <a:lnTo>
                      <a:pt x="83" y="269"/>
                    </a:lnTo>
                    <a:lnTo>
                      <a:pt x="82" y="269"/>
                    </a:lnTo>
                    <a:lnTo>
                      <a:pt x="81" y="271"/>
                    </a:lnTo>
                    <a:lnTo>
                      <a:pt x="79" y="273"/>
                    </a:lnTo>
                    <a:lnTo>
                      <a:pt x="79" y="273"/>
                    </a:lnTo>
                    <a:lnTo>
                      <a:pt x="78" y="274"/>
                    </a:lnTo>
                    <a:lnTo>
                      <a:pt x="78" y="275"/>
                    </a:lnTo>
                    <a:lnTo>
                      <a:pt x="75" y="277"/>
                    </a:lnTo>
                    <a:lnTo>
                      <a:pt x="72" y="281"/>
                    </a:lnTo>
                    <a:lnTo>
                      <a:pt x="72" y="282"/>
                    </a:lnTo>
                    <a:lnTo>
                      <a:pt x="72" y="282"/>
                    </a:lnTo>
                    <a:lnTo>
                      <a:pt x="71" y="283"/>
                    </a:lnTo>
                    <a:lnTo>
                      <a:pt x="68" y="284"/>
                    </a:lnTo>
                    <a:lnTo>
                      <a:pt x="68" y="284"/>
                    </a:lnTo>
                    <a:lnTo>
                      <a:pt x="66" y="284"/>
                    </a:lnTo>
                    <a:lnTo>
                      <a:pt x="65" y="284"/>
                    </a:lnTo>
                    <a:lnTo>
                      <a:pt x="65" y="284"/>
                    </a:lnTo>
                    <a:lnTo>
                      <a:pt x="65" y="283"/>
                    </a:lnTo>
                    <a:lnTo>
                      <a:pt x="64" y="283"/>
                    </a:lnTo>
                    <a:lnTo>
                      <a:pt x="63" y="283"/>
                    </a:lnTo>
                    <a:lnTo>
                      <a:pt x="63" y="283"/>
                    </a:lnTo>
                    <a:lnTo>
                      <a:pt x="62" y="284"/>
                    </a:lnTo>
                    <a:lnTo>
                      <a:pt x="61" y="284"/>
                    </a:lnTo>
                    <a:lnTo>
                      <a:pt x="60" y="283"/>
                    </a:lnTo>
                    <a:lnTo>
                      <a:pt x="61" y="281"/>
                    </a:lnTo>
                    <a:lnTo>
                      <a:pt x="61" y="280"/>
                    </a:lnTo>
                    <a:lnTo>
                      <a:pt x="61" y="280"/>
                    </a:lnTo>
                    <a:lnTo>
                      <a:pt x="61" y="279"/>
                    </a:lnTo>
                    <a:lnTo>
                      <a:pt x="61" y="278"/>
                    </a:lnTo>
                    <a:lnTo>
                      <a:pt x="60" y="278"/>
                    </a:lnTo>
                    <a:lnTo>
                      <a:pt x="60" y="277"/>
                    </a:lnTo>
                    <a:lnTo>
                      <a:pt x="59" y="277"/>
                    </a:lnTo>
                    <a:lnTo>
                      <a:pt x="59" y="275"/>
                    </a:lnTo>
                    <a:lnTo>
                      <a:pt x="59" y="274"/>
                    </a:lnTo>
                    <a:lnTo>
                      <a:pt x="60" y="273"/>
                    </a:lnTo>
                    <a:lnTo>
                      <a:pt x="61" y="273"/>
                    </a:lnTo>
                    <a:lnTo>
                      <a:pt x="62" y="273"/>
                    </a:lnTo>
                    <a:lnTo>
                      <a:pt x="62" y="272"/>
                    </a:lnTo>
                    <a:lnTo>
                      <a:pt x="63" y="272"/>
                    </a:lnTo>
                    <a:lnTo>
                      <a:pt x="63" y="271"/>
                    </a:lnTo>
                    <a:lnTo>
                      <a:pt x="61" y="270"/>
                    </a:lnTo>
                    <a:lnTo>
                      <a:pt x="61" y="269"/>
                    </a:lnTo>
                    <a:lnTo>
                      <a:pt x="60" y="269"/>
                    </a:lnTo>
                    <a:lnTo>
                      <a:pt x="60" y="268"/>
                    </a:lnTo>
                    <a:lnTo>
                      <a:pt x="60" y="267"/>
                    </a:lnTo>
                    <a:lnTo>
                      <a:pt x="60" y="266"/>
                    </a:lnTo>
                    <a:lnTo>
                      <a:pt x="58" y="267"/>
                    </a:lnTo>
                    <a:lnTo>
                      <a:pt x="58" y="267"/>
                    </a:lnTo>
                    <a:lnTo>
                      <a:pt x="57" y="268"/>
                    </a:lnTo>
                    <a:lnTo>
                      <a:pt x="56" y="269"/>
                    </a:lnTo>
                    <a:lnTo>
                      <a:pt x="54" y="269"/>
                    </a:lnTo>
                    <a:lnTo>
                      <a:pt x="53" y="270"/>
                    </a:lnTo>
                    <a:lnTo>
                      <a:pt x="51" y="270"/>
                    </a:lnTo>
                    <a:lnTo>
                      <a:pt x="50" y="271"/>
                    </a:lnTo>
                    <a:lnTo>
                      <a:pt x="49" y="272"/>
                    </a:lnTo>
                    <a:lnTo>
                      <a:pt x="48" y="272"/>
                    </a:lnTo>
                    <a:lnTo>
                      <a:pt x="48" y="273"/>
                    </a:lnTo>
                    <a:lnTo>
                      <a:pt x="47" y="273"/>
                    </a:lnTo>
                    <a:lnTo>
                      <a:pt x="46" y="273"/>
                    </a:lnTo>
                    <a:lnTo>
                      <a:pt x="45" y="273"/>
                    </a:lnTo>
                    <a:lnTo>
                      <a:pt x="44" y="272"/>
                    </a:lnTo>
                    <a:lnTo>
                      <a:pt x="44" y="271"/>
                    </a:lnTo>
                    <a:lnTo>
                      <a:pt x="44" y="271"/>
                    </a:lnTo>
                    <a:lnTo>
                      <a:pt x="43" y="271"/>
                    </a:lnTo>
                    <a:lnTo>
                      <a:pt x="42" y="272"/>
                    </a:lnTo>
                    <a:lnTo>
                      <a:pt x="42" y="274"/>
                    </a:lnTo>
                    <a:lnTo>
                      <a:pt x="42" y="275"/>
                    </a:lnTo>
                    <a:lnTo>
                      <a:pt x="42" y="276"/>
                    </a:lnTo>
                    <a:lnTo>
                      <a:pt x="41" y="277"/>
                    </a:lnTo>
                    <a:lnTo>
                      <a:pt x="42" y="279"/>
                    </a:lnTo>
                    <a:lnTo>
                      <a:pt x="41" y="279"/>
                    </a:lnTo>
                    <a:lnTo>
                      <a:pt x="41" y="280"/>
                    </a:lnTo>
                    <a:lnTo>
                      <a:pt x="40" y="280"/>
                    </a:lnTo>
                    <a:lnTo>
                      <a:pt x="39" y="280"/>
                    </a:lnTo>
                    <a:lnTo>
                      <a:pt x="38" y="281"/>
                    </a:lnTo>
                    <a:lnTo>
                      <a:pt x="37" y="281"/>
                    </a:lnTo>
                    <a:lnTo>
                      <a:pt x="37" y="280"/>
                    </a:lnTo>
                    <a:lnTo>
                      <a:pt x="36" y="280"/>
                    </a:lnTo>
                    <a:lnTo>
                      <a:pt x="35" y="280"/>
                    </a:lnTo>
                    <a:lnTo>
                      <a:pt x="36" y="281"/>
                    </a:lnTo>
                    <a:lnTo>
                      <a:pt x="35" y="282"/>
                    </a:lnTo>
                    <a:lnTo>
                      <a:pt x="34" y="283"/>
                    </a:lnTo>
                    <a:lnTo>
                      <a:pt x="33" y="284"/>
                    </a:lnTo>
                    <a:lnTo>
                      <a:pt x="32" y="284"/>
                    </a:lnTo>
                    <a:lnTo>
                      <a:pt x="32" y="283"/>
                    </a:lnTo>
                    <a:lnTo>
                      <a:pt x="31" y="282"/>
                    </a:lnTo>
                    <a:lnTo>
                      <a:pt x="31" y="281"/>
                    </a:lnTo>
                    <a:lnTo>
                      <a:pt x="30" y="280"/>
                    </a:lnTo>
                    <a:lnTo>
                      <a:pt x="29" y="280"/>
                    </a:lnTo>
                    <a:lnTo>
                      <a:pt x="27" y="279"/>
                    </a:lnTo>
                    <a:lnTo>
                      <a:pt x="26" y="278"/>
                    </a:lnTo>
                    <a:lnTo>
                      <a:pt x="26" y="277"/>
                    </a:lnTo>
                    <a:lnTo>
                      <a:pt x="25" y="276"/>
                    </a:lnTo>
                    <a:lnTo>
                      <a:pt x="24" y="275"/>
                    </a:lnTo>
                    <a:lnTo>
                      <a:pt x="23" y="275"/>
                    </a:lnTo>
                    <a:lnTo>
                      <a:pt x="23" y="276"/>
                    </a:lnTo>
                    <a:lnTo>
                      <a:pt x="23" y="277"/>
                    </a:lnTo>
                    <a:lnTo>
                      <a:pt x="23" y="278"/>
                    </a:lnTo>
                    <a:lnTo>
                      <a:pt x="22" y="278"/>
                    </a:lnTo>
                    <a:lnTo>
                      <a:pt x="17" y="280"/>
                    </a:lnTo>
                    <a:lnTo>
                      <a:pt x="16" y="280"/>
                    </a:lnTo>
                    <a:lnTo>
                      <a:pt x="16" y="280"/>
                    </a:lnTo>
                    <a:lnTo>
                      <a:pt x="16" y="281"/>
                    </a:lnTo>
                    <a:lnTo>
                      <a:pt x="16" y="282"/>
                    </a:lnTo>
                    <a:lnTo>
                      <a:pt x="16" y="283"/>
                    </a:lnTo>
                    <a:lnTo>
                      <a:pt x="14" y="283"/>
                    </a:lnTo>
                    <a:lnTo>
                      <a:pt x="14" y="284"/>
                    </a:lnTo>
                    <a:lnTo>
                      <a:pt x="13" y="284"/>
                    </a:lnTo>
                    <a:lnTo>
                      <a:pt x="12" y="285"/>
                    </a:lnTo>
                    <a:lnTo>
                      <a:pt x="11" y="285"/>
                    </a:lnTo>
                    <a:lnTo>
                      <a:pt x="10" y="286"/>
                    </a:lnTo>
                    <a:lnTo>
                      <a:pt x="10" y="287"/>
                    </a:lnTo>
                    <a:lnTo>
                      <a:pt x="9" y="287"/>
                    </a:lnTo>
                    <a:lnTo>
                      <a:pt x="7" y="288"/>
                    </a:lnTo>
                    <a:lnTo>
                      <a:pt x="6" y="288"/>
                    </a:lnTo>
                    <a:lnTo>
                      <a:pt x="6" y="289"/>
                    </a:lnTo>
                    <a:lnTo>
                      <a:pt x="8" y="290"/>
                    </a:lnTo>
                    <a:lnTo>
                      <a:pt x="9" y="290"/>
                    </a:lnTo>
                    <a:lnTo>
                      <a:pt x="9" y="291"/>
                    </a:lnTo>
                    <a:lnTo>
                      <a:pt x="9" y="294"/>
                    </a:lnTo>
                    <a:lnTo>
                      <a:pt x="9" y="296"/>
                    </a:lnTo>
                    <a:lnTo>
                      <a:pt x="9" y="300"/>
                    </a:lnTo>
                    <a:lnTo>
                      <a:pt x="9" y="303"/>
                    </a:lnTo>
                    <a:lnTo>
                      <a:pt x="8" y="305"/>
                    </a:lnTo>
                    <a:lnTo>
                      <a:pt x="8" y="307"/>
                    </a:lnTo>
                    <a:lnTo>
                      <a:pt x="6" y="307"/>
                    </a:lnTo>
                    <a:lnTo>
                      <a:pt x="3" y="307"/>
                    </a:lnTo>
                    <a:lnTo>
                      <a:pt x="1" y="307"/>
                    </a:lnTo>
                    <a:lnTo>
                      <a:pt x="0" y="308"/>
                    </a:lnTo>
                    <a:lnTo>
                      <a:pt x="1" y="309"/>
                    </a:lnTo>
                    <a:lnTo>
                      <a:pt x="1" y="310"/>
                    </a:lnTo>
                    <a:lnTo>
                      <a:pt x="3" y="312"/>
                    </a:lnTo>
                    <a:lnTo>
                      <a:pt x="3" y="313"/>
                    </a:lnTo>
                    <a:lnTo>
                      <a:pt x="4" y="313"/>
                    </a:lnTo>
                    <a:lnTo>
                      <a:pt x="4" y="314"/>
                    </a:lnTo>
                    <a:lnTo>
                      <a:pt x="5" y="314"/>
                    </a:lnTo>
                    <a:lnTo>
                      <a:pt x="5" y="314"/>
                    </a:lnTo>
                    <a:lnTo>
                      <a:pt x="6" y="314"/>
                    </a:lnTo>
                    <a:lnTo>
                      <a:pt x="7" y="314"/>
                    </a:lnTo>
                    <a:lnTo>
                      <a:pt x="7" y="314"/>
                    </a:lnTo>
                    <a:lnTo>
                      <a:pt x="6" y="315"/>
                    </a:lnTo>
                    <a:lnTo>
                      <a:pt x="6" y="316"/>
                    </a:lnTo>
                    <a:lnTo>
                      <a:pt x="7" y="315"/>
                    </a:lnTo>
                    <a:lnTo>
                      <a:pt x="9" y="315"/>
                    </a:lnTo>
                    <a:lnTo>
                      <a:pt x="11" y="314"/>
                    </a:lnTo>
                    <a:lnTo>
                      <a:pt x="13" y="314"/>
                    </a:lnTo>
                    <a:lnTo>
                      <a:pt x="14" y="314"/>
                    </a:lnTo>
                    <a:lnTo>
                      <a:pt x="14" y="313"/>
                    </a:lnTo>
                    <a:lnTo>
                      <a:pt x="15" y="312"/>
                    </a:lnTo>
                    <a:lnTo>
                      <a:pt x="15" y="311"/>
                    </a:lnTo>
                    <a:lnTo>
                      <a:pt x="16" y="311"/>
                    </a:lnTo>
                    <a:lnTo>
                      <a:pt x="16" y="310"/>
                    </a:lnTo>
                    <a:lnTo>
                      <a:pt x="17" y="309"/>
                    </a:lnTo>
                    <a:lnTo>
                      <a:pt x="18" y="309"/>
                    </a:lnTo>
                    <a:lnTo>
                      <a:pt x="19" y="309"/>
                    </a:lnTo>
                    <a:lnTo>
                      <a:pt x="20" y="309"/>
                    </a:lnTo>
                    <a:lnTo>
                      <a:pt x="21" y="309"/>
                    </a:lnTo>
                    <a:lnTo>
                      <a:pt x="21" y="309"/>
                    </a:lnTo>
                    <a:lnTo>
                      <a:pt x="21" y="310"/>
                    </a:lnTo>
                    <a:lnTo>
                      <a:pt x="23" y="310"/>
                    </a:lnTo>
                    <a:lnTo>
                      <a:pt x="23" y="310"/>
                    </a:lnTo>
                    <a:lnTo>
                      <a:pt x="24" y="310"/>
                    </a:lnTo>
                    <a:lnTo>
                      <a:pt x="25" y="310"/>
                    </a:lnTo>
                    <a:lnTo>
                      <a:pt x="26" y="310"/>
                    </a:lnTo>
                    <a:lnTo>
                      <a:pt x="27" y="310"/>
                    </a:lnTo>
                    <a:lnTo>
                      <a:pt x="29" y="31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" name="Freeform 3866">
                <a:extLst>
                  <a:ext uri="{FF2B5EF4-FFF2-40B4-BE49-F238E27FC236}">
                    <a16:creationId xmlns:a16="http://schemas.microsoft.com/office/drawing/2014/main" id="{814E2931-94DF-7D65-1039-6EF005511E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8426" y="3925887"/>
                <a:ext cx="592138" cy="573087"/>
              </a:xfrm>
              <a:custGeom>
                <a:avLst/>
                <a:gdLst>
                  <a:gd name="T0" fmla="*/ 141 w 373"/>
                  <a:gd name="T1" fmla="*/ 342 h 361"/>
                  <a:gd name="T2" fmla="*/ 142 w 373"/>
                  <a:gd name="T3" fmla="*/ 334 h 361"/>
                  <a:gd name="T4" fmla="*/ 151 w 373"/>
                  <a:gd name="T5" fmla="*/ 336 h 361"/>
                  <a:gd name="T6" fmla="*/ 156 w 373"/>
                  <a:gd name="T7" fmla="*/ 345 h 361"/>
                  <a:gd name="T8" fmla="*/ 161 w 373"/>
                  <a:gd name="T9" fmla="*/ 354 h 361"/>
                  <a:gd name="T10" fmla="*/ 176 w 373"/>
                  <a:gd name="T11" fmla="*/ 359 h 361"/>
                  <a:gd name="T12" fmla="*/ 200 w 373"/>
                  <a:gd name="T13" fmla="*/ 358 h 361"/>
                  <a:gd name="T14" fmla="*/ 208 w 373"/>
                  <a:gd name="T15" fmla="*/ 355 h 361"/>
                  <a:gd name="T16" fmla="*/ 222 w 373"/>
                  <a:gd name="T17" fmla="*/ 347 h 361"/>
                  <a:gd name="T18" fmla="*/ 228 w 373"/>
                  <a:gd name="T19" fmla="*/ 334 h 361"/>
                  <a:gd name="T20" fmla="*/ 228 w 373"/>
                  <a:gd name="T21" fmla="*/ 309 h 361"/>
                  <a:gd name="T22" fmla="*/ 228 w 373"/>
                  <a:gd name="T23" fmla="*/ 285 h 361"/>
                  <a:gd name="T24" fmla="*/ 228 w 373"/>
                  <a:gd name="T25" fmla="*/ 261 h 361"/>
                  <a:gd name="T26" fmla="*/ 228 w 373"/>
                  <a:gd name="T27" fmla="*/ 236 h 361"/>
                  <a:gd name="T28" fmla="*/ 228 w 373"/>
                  <a:gd name="T29" fmla="*/ 185 h 361"/>
                  <a:gd name="T30" fmla="*/ 256 w 373"/>
                  <a:gd name="T31" fmla="*/ 147 h 361"/>
                  <a:gd name="T32" fmla="*/ 256 w 373"/>
                  <a:gd name="T33" fmla="*/ 124 h 361"/>
                  <a:gd name="T34" fmla="*/ 256 w 373"/>
                  <a:gd name="T35" fmla="*/ 82 h 361"/>
                  <a:gd name="T36" fmla="*/ 256 w 373"/>
                  <a:gd name="T37" fmla="*/ 52 h 361"/>
                  <a:gd name="T38" fmla="*/ 262 w 373"/>
                  <a:gd name="T39" fmla="*/ 40 h 361"/>
                  <a:gd name="T40" fmla="*/ 286 w 373"/>
                  <a:gd name="T41" fmla="*/ 37 h 361"/>
                  <a:gd name="T42" fmla="*/ 319 w 373"/>
                  <a:gd name="T43" fmla="*/ 31 h 361"/>
                  <a:gd name="T44" fmla="*/ 325 w 373"/>
                  <a:gd name="T45" fmla="*/ 38 h 361"/>
                  <a:gd name="T46" fmla="*/ 330 w 373"/>
                  <a:gd name="T47" fmla="*/ 43 h 361"/>
                  <a:gd name="T48" fmla="*/ 343 w 373"/>
                  <a:gd name="T49" fmla="*/ 33 h 361"/>
                  <a:gd name="T50" fmla="*/ 355 w 373"/>
                  <a:gd name="T51" fmla="*/ 33 h 361"/>
                  <a:gd name="T52" fmla="*/ 366 w 373"/>
                  <a:gd name="T53" fmla="*/ 26 h 361"/>
                  <a:gd name="T54" fmla="*/ 371 w 373"/>
                  <a:gd name="T55" fmla="*/ 23 h 361"/>
                  <a:gd name="T56" fmla="*/ 365 w 373"/>
                  <a:gd name="T57" fmla="*/ 18 h 361"/>
                  <a:gd name="T58" fmla="*/ 351 w 373"/>
                  <a:gd name="T59" fmla="*/ 16 h 361"/>
                  <a:gd name="T60" fmla="*/ 338 w 373"/>
                  <a:gd name="T61" fmla="*/ 18 h 361"/>
                  <a:gd name="T62" fmla="*/ 323 w 373"/>
                  <a:gd name="T63" fmla="*/ 19 h 361"/>
                  <a:gd name="T64" fmla="*/ 266 w 373"/>
                  <a:gd name="T65" fmla="*/ 30 h 361"/>
                  <a:gd name="T66" fmla="*/ 249 w 373"/>
                  <a:gd name="T67" fmla="*/ 31 h 361"/>
                  <a:gd name="T68" fmla="*/ 239 w 373"/>
                  <a:gd name="T69" fmla="*/ 27 h 361"/>
                  <a:gd name="T70" fmla="*/ 224 w 373"/>
                  <a:gd name="T71" fmla="*/ 26 h 361"/>
                  <a:gd name="T72" fmla="*/ 204 w 373"/>
                  <a:gd name="T73" fmla="*/ 26 h 361"/>
                  <a:gd name="T74" fmla="*/ 187 w 373"/>
                  <a:gd name="T75" fmla="*/ 16 h 361"/>
                  <a:gd name="T76" fmla="*/ 128 w 373"/>
                  <a:gd name="T77" fmla="*/ 13 h 361"/>
                  <a:gd name="T78" fmla="*/ 66 w 373"/>
                  <a:gd name="T79" fmla="*/ 14 h 361"/>
                  <a:gd name="T80" fmla="*/ 50 w 373"/>
                  <a:gd name="T81" fmla="*/ 4 h 361"/>
                  <a:gd name="T82" fmla="*/ 40 w 373"/>
                  <a:gd name="T83" fmla="*/ 0 h 361"/>
                  <a:gd name="T84" fmla="*/ 24 w 373"/>
                  <a:gd name="T85" fmla="*/ 8 h 361"/>
                  <a:gd name="T86" fmla="*/ 12 w 373"/>
                  <a:gd name="T87" fmla="*/ 6 h 361"/>
                  <a:gd name="T88" fmla="*/ 2 w 373"/>
                  <a:gd name="T89" fmla="*/ 10 h 361"/>
                  <a:gd name="T90" fmla="*/ 7 w 373"/>
                  <a:gd name="T91" fmla="*/ 38 h 361"/>
                  <a:gd name="T92" fmla="*/ 21 w 373"/>
                  <a:gd name="T93" fmla="*/ 61 h 361"/>
                  <a:gd name="T94" fmla="*/ 30 w 373"/>
                  <a:gd name="T95" fmla="*/ 76 h 361"/>
                  <a:gd name="T96" fmla="*/ 43 w 373"/>
                  <a:gd name="T97" fmla="*/ 103 h 361"/>
                  <a:gd name="T98" fmla="*/ 58 w 373"/>
                  <a:gd name="T99" fmla="*/ 132 h 361"/>
                  <a:gd name="T100" fmla="*/ 75 w 373"/>
                  <a:gd name="T101" fmla="*/ 159 h 361"/>
                  <a:gd name="T102" fmla="*/ 76 w 373"/>
                  <a:gd name="T103" fmla="*/ 177 h 361"/>
                  <a:gd name="T104" fmla="*/ 77 w 373"/>
                  <a:gd name="T105" fmla="*/ 189 h 361"/>
                  <a:gd name="T106" fmla="*/ 76 w 373"/>
                  <a:gd name="T107" fmla="*/ 208 h 361"/>
                  <a:gd name="T108" fmla="*/ 79 w 373"/>
                  <a:gd name="T109" fmla="*/ 225 h 361"/>
                  <a:gd name="T110" fmla="*/ 86 w 373"/>
                  <a:gd name="T111" fmla="*/ 244 h 361"/>
                  <a:gd name="T112" fmla="*/ 86 w 373"/>
                  <a:gd name="T113" fmla="*/ 262 h 361"/>
                  <a:gd name="T114" fmla="*/ 90 w 373"/>
                  <a:gd name="T115" fmla="*/ 277 h 361"/>
                  <a:gd name="T116" fmla="*/ 93 w 373"/>
                  <a:gd name="T117" fmla="*/ 290 h 361"/>
                  <a:gd name="T118" fmla="*/ 98 w 373"/>
                  <a:gd name="T119" fmla="*/ 301 h 361"/>
                  <a:gd name="T120" fmla="*/ 106 w 373"/>
                  <a:gd name="T121" fmla="*/ 320 h 361"/>
                  <a:gd name="T122" fmla="*/ 121 w 373"/>
                  <a:gd name="T123" fmla="*/ 341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73" h="361">
                    <a:moveTo>
                      <a:pt x="133" y="349"/>
                    </a:moveTo>
                    <a:lnTo>
                      <a:pt x="134" y="348"/>
                    </a:lnTo>
                    <a:lnTo>
                      <a:pt x="135" y="348"/>
                    </a:lnTo>
                    <a:lnTo>
                      <a:pt x="135" y="348"/>
                    </a:lnTo>
                    <a:lnTo>
                      <a:pt x="137" y="346"/>
                    </a:lnTo>
                    <a:lnTo>
                      <a:pt x="138" y="346"/>
                    </a:lnTo>
                    <a:lnTo>
                      <a:pt x="138" y="347"/>
                    </a:lnTo>
                    <a:lnTo>
                      <a:pt x="139" y="347"/>
                    </a:lnTo>
                    <a:lnTo>
                      <a:pt x="140" y="346"/>
                    </a:lnTo>
                    <a:lnTo>
                      <a:pt x="140" y="345"/>
                    </a:lnTo>
                    <a:lnTo>
                      <a:pt x="140" y="345"/>
                    </a:lnTo>
                    <a:lnTo>
                      <a:pt x="140" y="344"/>
                    </a:lnTo>
                    <a:lnTo>
                      <a:pt x="140" y="343"/>
                    </a:lnTo>
                    <a:lnTo>
                      <a:pt x="141" y="342"/>
                    </a:lnTo>
                    <a:lnTo>
                      <a:pt x="140" y="342"/>
                    </a:lnTo>
                    <a:lnTo>
                      <a:pt x="140" y="341"/>
                    </a:lnTo>
                    <a:lnTo>
                      <a:pt x="140" y="341"/>
                    </a:lnTo>
                    <a:lnTo>
                      <a:pt x="140" y="340"/>
                    </a:lnTo>
                    <a:lnTo>
                      <a:pt x="140" y="339"/>
                    </a:lnTo>
                    <a:lnTo>
                      <a:pt x="140" y="340"/>
                    </a:lnTo>
                    <a:lnTo>
                      <a:pt x="141" y="340"/>
                    </a:lnTo>
                    <a:lnTo>
                      <a:pt x="141" y="339"/>
                    </a:lnTo>
                    <a:lnTo>
                      <a:pt x="141" y="338"/>
                    </a:lnTo>
                    <a:lnTo>
                      <a:pt x="142" y="338"/>
                    </a:lnTo>
                    <a:lnTo>
                      <a:pt x="142" y="337"/>
                    </a:lnTo>
                    <a:lnTo>
                      <a:pt x="142" y="336"/>
                    </a:lnTo>
                    <a:lnTo>
                      <a:pt x="142" y="336"/>
                    </a:lnTo>
                    <a:lnTo>
                      <a:pt x="142" y="334"/>
                    </a:lnTo>
                    <a:lnTo>
                      <a:pt x="143" y="334"/>
                    </a:lnTo>
                    <a:lnTo>
                      <a:pt x="143" y="334"/>
                    </a:lnTo>
                    <a:lnTo>
                      <a:pt x="144" y="334"/>
                    </a:lnTo>
                    <a:lnTo>
                      <a:pt x="144" y="334"/>
                    </a:lnTo>
                    <a:lnTo>
                      <a:pt x="145" y="334"/>
                    </a:lnTo>
                    <a:lnTo>
                      <a:pt x="146" y="334"/>
                    </a:lnTo>
                    <a:lnTo>
                      <a:pt x="148" y="333"/>
                    </a:lnTo>
                    <a:lnTo>
                      <a:pt x="149" y="333"/>
                    </a:lnTo>
                    <a:lnTo>
                      <a:pt x="149" y="334"/>
                    </a:lnTo>
                    <a:lnTo>
                      <a:pt x="149" y="334"/>
                    </a:lnTo>
                    <a:lnTo>
                      <a:pt x="150" y="334"/>
                    </a:lnTo>
                    <a:lnTo>
                      <a:pt x="151" y="334"/>
                    </a:lnTo>
                    <a:lnTo>
                      <a:pt x="151" y="335"/>
                    </a:lnTo>
                    <a:lnTo>
                      <a:pt x="151" y="336"/>
                    </a:lnTo>
                    <a:lnTo>
                      <a:pt x="151" y="338"/>
                    </a:lnTo>
                    <a:lnTo>
                      <a:pt x="152" y="338"/>
                    </a:lnTo>
                    <a:lnTo>
                      <a:pt x="153" y="339"/>
                    </a:lnTo>
                    <a:lnTo>
                      <a:pt x="155" y="338"/>
                    </a:lnTo>
                    <a:lnTo>
                      <a:pt x="156" y="338"/>
                    </a:lnTo>
                    <a:lnTo>
                      <a:pt x="156" y="339"/>
                    </a:lnTo>
                    <a:lnTo>
                      <a:pt x="156" y="340"/>
                    </a:lnTo>
                    <a:lnTo>
                      <a:pt x="156" y="341"/>
                    </a:lnTo>
                    <a:lnTo>
                      <a:pt x="156" y="341"/>
                    </a:lnTo>
                    <a:lnTo>
                      <a:pt x="157" y="341"/>
                    </a:lnTo>
                    <a:lnTo>
                      <a:pt x="157" y="342"/>
                    </a:lnTo>
                    <a:lnTo>
                      <a:pt x="157" y="343"/>
                    </a:lnTo>
                    <a:lnTo>
                      <a:pt x="157" y="344"/>
                    </a:lnTo>
                    <a:lnTo>
                      <a:pt x="156" y="345"/>
                    </a:lnTo>
                    <a:lnTo>
                      <a:pt x="156" y="345"/>
                    </a:lnTo>
                    <a:lnTo>
                      <a:pt x="156" y="346"/>
                    </a:lnTo>
                    <a:lnTo>
                      <a:pt x="156" y="347"/>
                    </a:lnTo>
                    <a:lnTo>
                      <a:pt x="156" y="348"/>
                    </a:lnTo>
                    <a:lnTo>
                      <a:pt x="156" y="348"/>
                    </a:lnTo>
                    <a:lnTo>
                      <a:pt x="156" y="349"/>
                    </a:lnTo>
                    <a:lnTo>
                      <a:pt x="157" y="349"/>
                    </a:lnTo>
                    <a:lnTo>
                      <a:pt x="158" y="350"/>
                    </a:lnTo>
                    <a:lnTo>
                      <a:pt x="158" y="351"/>
                    </a:lnTo>
                    <a:lnTo>
                      <a:pt x="157" y="353"/>
                    </a:lnTo>
                    <a:lnTo>
                      <a:pt x="157" y="354"/>
                    </a:lnTo>
                    <a:lnTo>
                      <a:pt x="159" y="354"/>
                    </a:lnTo>
                    <a:lnTo>
                      <a:pt x="160" y="354"/>
                    </a:lnTo>
                    <a:lnTo>
                      <a:pt x="161" y="354"/>
                    </a:lnTo>
                    <a:lnTo>
                      <a:pt x="161" y="354"/>
                    </a:lnTo>
                    <a:lnTo>
                      <a:pt x="162" y="353"/>
                    </a:lnTo>
                    <a:lnTo>
                      <a:pt x="162" y="354"/>
                    </a:lnTo>
                    <a:lnTo>
                      <a:pt x="162" y="354"/>
                    </a:lnTo>
                    <a:lnTo>
                      <a:pt x="162" y="355"/>
                    </a:lnTo>
                    <a:lnTo>
                      <a:pt x="163" y="355"/>
                    </a:lnTo>
                    <a:lnTo>
                      <a:pt x="164" y="355"/>
                    </a:lnTo>
                    <a:lnTo>
                      <a:pt x="165" y="355"/>
                    </a:lnTo>
                    <a:lnTo>
                      <a:pt x="167" y="355"/>
                    </a:lnTo>
                    <a:lnTo>
                      <a:pt x="171" y="355"/>
                    </a:lnTo>
                    <a:lnTo>
                      <a:pt x="172" y="356"/>
                    </a:lnTo>
                    <a:lnTo>
                      <a:pt x="173" y="356"/>
                    </a:lnTo>
                    <a:lnTo>
                      <a:pt x="175" y="358"/>
                    </a:lnTo>
                    <a:lnTo>
                      <a:pt x="176" y="359"/>
                    </a:lnTo>
                    <a:lnTo>
                      <a:pt x="178" y="360"/>
                    </a:lnTo>
                    <a:lnTo>
                      <a:pt x="179" y="360"/>
                    </a:lnTo>
                    <a:lnTo>
                      <a:pt x="180" y="359"/>
                    </a:lnTo>
                    <a:lnTo>
                      <a:pt x="182" y="359"/>
                    </a:lnTo>
                    <a:lnTo>
                      <a:pt x="183" y="359"/>
                    </a:lnTo>
                    <a:lnTo>
                      <a:pt x="183" y="359"/>
                    </a:lnTo>
                    <a:lnTo>
                      <a:pt x="184" y="359"/>
                    </a:lnTo>
                    <a:lnTo>
                      <a:pt x="185" y="359"/>
                    </a:lnTo>
                    <a:lnTo>
                      <a:pt x="186" y="359"/>
                    </a:lnTo>
                    <a:lnTo>
                      <a:pt x="187" y="359"/>
                    </a:lnTo>
                    <a:lnTo>
                      <a:pt x="188" y="359"/>
                    </a:lnTo>
                    <a:lnTo>
                      <a:pt x="189" y="358"/>
                    </a:lnTo>
                    <a:lnTo>
                      <a:pt x="194" y="357"/>
                    </a:lnTo>
                    <a:lnTo>
                      <a:pt x="200" y="358"/>
                    </a:lnTo>
                    <a:lnTo>
                      <a:pt x="201" y="359"/>
                    </a:lnTo>
                    <a:lnTo>
                      <a:pt x="202" y="360"/>
                    </a:lnTo>
                    <a:lnTo>
                      <a:pt x="202" y="361"/>
                    </a:lnTo>
                    <a:lnTo>
                      <a:pt x="203" y="361"/>
                    </a:lnTo>
                    <a:lnTo>
                      <a:pt x="203" y="361"/>
                    </a:lnTo>
                    <a:lnTo>
                      <a:pt x="203" y="361"/>
                    </a:lnTo>
                    <a:lnTo>
                      <a:pt x="204" y="361"/>
                    </a:lnTo>
                    <a:lnTo>
                      <a:pt x="205" y="361"/>
                    </a:lnTo>
                    <a:lnTo>
                      <a:pt x="207" y="360"/>
                    </a:lnTo>
                    <a:lnTo>
                      <a:pt x="208" y="359"/>
                    </a:lnTo>
                    <a:lnTo>
                      <a:pt x="209" y="359"/>
                    </a:lnTo>
                    <a:lnTo>
                      <a:pt x="209" y="358"/>
                    </a:lnTo>
                    <a:lnTo>
                      <a:pt x="208" y="356"/>
                    </a:lnTo>
                    <a:lnTo>
                      <a:pt x="208" y="355"/>
                    </a:lnTo>
                    <a:lnTo>
                      <a:pt x="209" y="355"/>
                    </a:lnTo>
                    <a:lnTo>
                      <a:pt x="209" y="354"/>
                    </a:lnTo>
                    <a:lnTo>
                      <a:pt x="210" y="354"/>
                    </a:lnTo>
                    <a:lnTo>
                      <a:pt x="211" y="354"/>
                    </a:lnTo>
                    <a:lnTo>
                      <a:pt x="213" y="354"/>
                    </a:lnTo>
                    <a:lnTo>
                      <a:pt x="214" y="354"/>
                    </a:lnTo>
                    <a:lnTo>
                      <a:pt x="215" y="353"/>
                    </a:lnTo>
                    <a:lnTo>
                      <a:pt x="216" y="350"/>
                    </a:lnTo>
                    <a:lnTo>
                      <a:pt x="217" y="349"/>
                    </a:lnTo>
                    <a:lnTo>
                      <a:pt x="217" y="348"/>
                    </a:lnTo>
                    <a:lnTo>
                      <a:pt x="218" y="348"/>
                    </a:lnTo>
                    <a:lnTo>
                      <a:pt x="220" y="348"/>
                    </a:lnTo>
                    <a:lnTo>
                      <a:pt x="221" y="348"/>
                    </a:lnTo>
                    <a:lnTo>
                      <a:pt x="222" y="347"/>
                    </a:lnTo>
                    <a:lnTo>
                      <a:pt x="224" y="347"/>
                    </a:lnTo>
                    <a:lnTo>
                      <a:pt x="224" y="347"/>
                    </a:lnTo>
                    <a:lnTo>
                      <a:pt x="225" y="345"/>
                    </a:lnTo>
                    <a:lnTo>
                      <a:pt x="225" y="345"/>
                    </a:lnTo>
                    <a:lnTo>
                      <a:pt x="226" y="345"/>
                    </a:lnTo>
                    <a:lnTo>
                      <a:pt x="227" y="345"/>
                    </a:lnTo>
                    <a:lnTo>
                      <a:pt x="228" y="345"/>
                    </a:lnTo>
                    <a:lnTo>
                      <a:pt x="228" y="343"/>
                    </a:lnTo>
                    <a:lnTo>
                      <a:pt x="228" y="342"/>
                    </a:lnTo>
                    <a:lnTo>
                      <a:pt x="228" y="341"/>
                    </a:lnTo>
                    <a:lnTo>
                      <a:pt x="228" y="339"/>
                    </a:lnTo>
                    <a:lnTo>
                      <a:pt x="228" y="337"/>
                    </a:lnTo>
                    <a:lnTo>
                      <a:pt x="228" y="335"/>
                    </a:lnTo>
                    <a:lnTo>
                      <a:pt x="228" y="334"/>
                    </a:lnTo>
                    <a:lnTo>
                      <a:pt x="228" y="332"/>
                    </a:lnTo>
                    <a:lnTo>
                      <a:pt x="228" y="330"/>
                    </a:lnTo>
                    <a:lnTo>
                      <a:pt x="228" y="328"/>
                    </a:lnTo>
                    <a:lnTo>
                      <a:pt x="228" y="327"/>
                    </a:lnTo>
                    <a:lnTo>
                      <a:pt x="228" y="325"/>
                    </a:lnTo>
                    <a:lnTo>
                      <a:pt x="228" y="323"/>
                    </a:lnTo>
                    <a:lnTo>
                      <a:pt x="228" y="321"/>
                    </a:lnTo>
                    <a:lnTo>
                      <a:pt x="228" y="320"/>
                    </a:lnTo>
                    <a:lnTo>
                      <a:pt x="228" y="318"/>
                    </a:lnTo>
                    <a:lnTo>
                      <a:pt x="228" y="316"/>
                    </a:lnTo>
                    <a:lnTo>
                      <a:pt x="228" y="314"/>
                    </a:lnTo>
                    <a:lnTo>
                      <a:pt x="228" y="313"/>
                    </a:lnTo>
                    <a:lnTo>
                      <a:pt x="228" y="311"/>
                    </a:lnTo>
                    <a:lnTo>
                      <a:pt x="228" y="309"/>
                    </a:lnTo>
                    <a:lnTo>
                      <a:pt x="228" y="307"/>
                    </a:lnTo>
                    <a:lnTo>
                      <a:pt x="228" y="306"/>
                    </a:lnTo>
                    <a:lnTo>
                      <a:pt x="228" y="304"/>
                    </a:lnTo>
                    <a:lnTo>
                      <a:pt x="228" y="302"/>
                    </a:lnTo>
                    <a:lnTo>
                      <a:pt x="228" y="300"/>
                    </a:lnTo>
                    <a:lnTo>
                      <a:pt x="228" y="299"/>
                    </a:lnTo>
                    <a:lnTo>
                      <a:pt x="228" y="297"/>
                    </a:lnTo>
                    <a:lnTo>
                      <a:pt x="228" y="295"/>
                    </a:lnTo>
                    <a:lnTo>
                      <a:pt x="228" y="293"/>
                    </a:lnTo>
                    <a:lnTo>
                      <a:pt x="228" y="292"/>
                    </a:lnTo>
                    <a:lnTo>
                      <a:pt x="228" y="291"/>
                    </a:lnTo>
                    <a:lnTo>
                      <a:pt x="228" y="289"/>
                    </a:lnTo>
                    <a:lnTo>
                      <a:pt x="228" y="287"/>
                    </a:lnTo>
                    <a:lnTo>
                      <a:pt x="228" y="285"/>
                    </a:lnTo>
                    <a:lnTo>
                      <a:pt x="228" y="283"/>
                    </a:lnTo>
                    <a:lnTo>
                      <a:pt x="228" y="281"/>
                    </a:lnTo>
                    <a:lnTo>
                      <a:pt x="228" y="279"/>
                    </a:lnTo>
                    <a:lnTo>
                      <a:pt x="228" y="278"/>
                    </a:lnTo>
                    <a:lnTo>
                      <a:pt x="228" y="276"/>
                    </a:lnTo>
                    <a:lnTo>
                      <a:pt x="228" y="274"/>
                    </a:lnTo>
                    <a:lnTo>
                      <a:pt x="228" y="272"/>
                    </a:lnTo>
                    <a:lnTo>
                      <a:pt x="228" y="271"/>
                    </a:lnTo>
                    <a:lnTo>
                      <a:pt x="228" y="270"/>
                    </a:lnTo>
                    <a:lnTo>
                      <a:pt x="228" y="268"/>
                    </a:lnTo>
                    <a:lnTo>
                      <a:pt x="228" y="266"/>
                    </a:lnTo>
                    <a:lnTo>
                      <a:pt x="228" y="264"/>
                    </a:lnTo>
                    <a:lnTo>
                      <a:pt x="228" y="263"/>
                    </a:lnTo>
                    <a:lnTo>
                      <a:pt x="228" y="261"/>
                    </a:lnTo>
                    <a:lnTo>
                      <a:pt x="228" y="259"/>
                    </a:lnTo>
                    <a:lnTo>
                      <a:pt x="228" y="257"/>
                    </a:lnTo>
                    <a:lnTo>
                      <a:pt x="228" y="256"/>
                    </a:lnTo>
                    <a:lnTo>
                      <a:pt x="228" y="254"/>
                    </a:lnTo>
                    <a:lnTo>
                      <a:pt x="228" y="252"/>
                    </a:lnTo>
                    <a:lnTo>
                      <a:pt x="228" y="250"/>
                    </a:lnTo>
                    <a:lnTo>
                      <a:pt x="228" y="249"/>
                    </a:lnTo>
                    <a:lnTo>
                      <a:pt x="228" y="247"/>
                    </a:lnTo>
                    <a:lnTo>
                      <a:pt x="228" y="245"/>
                    </a:lnTo>
                    <a:lnTo>
                      <a:pt x="228" y="243"/>
                    </a:lnTo>
                    <a:lnTo>
                      <a:pt x="228" y="242"/>
                    </a:lnTo>
                    <a:lnTo>
                      <a:pt x="228" y="240"/>
                    </a:lnTo>
                    <a:lnTo>
                      <a:pt x="228" y="238"/>
                    </a:lnTo>
                    <a:lnTo>
                      <a:pt x="228" y="236"/>
                    </a:lnTo>
                    <a:lnTo>
                      <a:pt x="228" y="235"/>
                    </a:lnTo>
                    <a:lnTo>
                      <a:pt x="228" y="233"/>
                    </a:lnTo>
                    <a:lnTo>
                      <a:pt x="228" y="231"/>
                    </a:lnTo>
                    <a:lnTo>
                      <a:pt x="228" y="226"/>
                    </a:lnTo>
                    <a:lnTo>
                      <a:pt x="228" y="221"/>
                    </a:lnTo>
                    <a:lnTo>
                      <a:pt x="228" y="215"/>
                    </a:lnTo>
                    <a:lnTo>
                      <a:pt x="228" y="210"/>
                    </a:lnTo>
                    <a:lnTo>
                      <a:pt x="228" y="206"/>
                    </a:lnTo>
                    <a:lnTo>
                      <a:pt x="228" y="205"/>
                    </a:lnTo>
                    <a:lnTo>
                      <a:pt x="228" y="200"/>
                    </a:lnTo>
                    <a:lnTo>
                      <a:pt x="228" y="194"/>
                    </a:lnTo>
                    <a:lnTo>
                      <a:pt x="228" y="189"/>
                    </a:lnTo>
                    <a:lnTo>
                      <a:pt x="228" y="187"/>
                    </a:lnTo>
                    <a:lnTo>
                      <a:pt x="228" y="185"/>
                    </a:lnTo>
                    <a:lnTo>
                      <a:pt x="228" y="180"/>
                    </a:lnTo>
                    <a:lnTo>
                      <a:pt x="228" y="174"/>
                    </a:lnTo>
                    <a:lnTo>
                      <a:pt x="228" y="169"/>
                    </a:lnTo>
                    <a:lnTo>
                      <a:pt x="228" y="165"/>
                    </a:lnTo>
                    <a:lnTo>
                      <a:pt x="228" y="160"/>
                    </a:lnTo>
                    <a:lnTo>
                      <a:pt x="228" y="155"/>
                    </a:lnTo>
                    <a:lnTo>
                      <a:pt x="228" y="151"/>
                    </a:lnTo>
                    <a:lnTo>
                      <a:pt x="228" y="148"/>
                    </a:lnTo>
                    <a:lnTo>
                      <a:pt x="235" y="148"/>
                    </a:lnTo>
                    <a:lnTo>
                      <a:pt x="241" y="148"/>
                    </a:lnTo>
                    <a:lnTo>
                      <a:pt x="247" y="148"/>
                    </a:lnTo>
                    <a:lnTo>
                      <a:pt x="254" y="148"/>
                    </a:lnTo>
                    <a:lnTo>
                      <a:pt x="256" y="148"/>
                    </a:lnTo>
                    <a:lnTo>
                      <a:pt x="256" y="147"/>
                    </a:lnTo>
                    <a:lnTo>
                      <a:pt x="256" y="145"/>
                    </a:lnTo>
                    <a:lnTo>
                      <a:pt x="256" y="145"/>
                    </a:lnTo>
                    <a:lnTo>
                      <a:pt x="256" y="143"/>
                    </a:lnTo>
                    <a:lnTo>
                      <a:pt x="256" y="141"/>
                    </a:lnTo>
                    <a:lnTo>
                      <a:pt x="256" y="139"/>
                    </a:lnTo>
                    <a:lnTo>
                      <a:pt x="256" y="138"/>
                    </a:lnTo>
                    <a:lnTo>
                      <a:pt x="256" y="136"/>
                    </a:lnTo>
                    <a:lnTo>
                      <a:pt x="256" y="134"/>
                    </a:lnTo>
                    <a:lnTo>
                      <a:pt x="256" y="132"/>
                    </a:lnTo>
                    <a:lnTo>
                      <a:pt x="256" y="131"/>
                    </a:lnTo>
                    <a:lnTo>
                      <a:pt x="256" y="129"/>
                    </a:lnTo>
                    <a:lnTo>
                      <a:pt x="256" y="127"/>
                    </a:lnTo>
                    <a:lnTo>
                      <a:pt x="256" y="125"/>
                    </a:lnTo>
                    <a:lnTo>
                      <a:pt x="256" y="124"/>
                    </a:lnTo>
                    <a:lnTo>
                      <a:pt x="256" y="123"/>
                    </a:lnTo>
                    <a:lnTo>
                      <a:pt x="256" y="121"/>
                    </a:lnTo>
                    <a:lnTo>
                      <a:pt x="256" y="119"/>
                    </a:lnTo>
                    <a:lnTo>
                      <a:pt x="256" y="115"/>
                    </a:lnTo>
                    <a:lnTo>
                      <a:pt x="256" y="111"/>
                    </a:lnTo>
                    <a:lnTo>
                      <a:pt x="256" y="108"/>
                    </a:lnTo>
                    <a:lnTo>
                      <a:pt x="256" y="103"/>
                    </a:lnTo>
                    <a:lnTo>
                      <a:pt x="256" y="101"/>
                    </a:lnTo>
                    <a:lnTo>
                      <a:pt x="256" y="100"/>
                    </a:lnTo>
                    <a:lnTo>
                      <a:pt x="256" y="96"/>
                    </a:lnTo>
                    <a:lnTo>
                      <a:pt x="256" y="93"/>
                    </a:lnTo>
                    <a:lnTo>
                      <a:pt x="256" y="89"/>
                    </a:lnTo>
                    <a:lnTo>
                      <a:pt x="256" y="85"/>
                    </a:lnTo>
                    <a:lnTo>
                      <a:pt x="256" y="82"/>
                    </a:lnTo>
                    <a:lnTo>
                      <a:pt x="256" y="79"/>
                    </a:lnTo>
                    <a:lnTo>
                      <a:pt x="256" y="75"/>
                    </a:lnTo>
                    <a:lnTo>
                      <a:pt x="256" y="71"/>
                    </a:lnTo>
                    <a:lnTo>
                      <a:pt x="256" y="67"/>
                    </a:lnTo>
                    <a:lnTo>
                      <a:pt x="256" y="65"/>
                    </a:lnTo>
                    <a:lnTo>
                      <a:pt x="256" y="63"/>
                    </a:lnTo>
                    <a:lnTo>
                      <a:pt x="256" y="61"/>
                    </a:lnTo>
                    <a:lnTo>
                      <a:pt x="256" y="59"/>
                    </a:lnTo>
                    <a:lnTo>
                      <a:pt x="256" y="58"/>
                    </a:lnTo>
                    <a:lnTo>
                      <a:pt x="256" y="57"/>
                    </a:lnTo>
                    <a:lnTo>
                      <a:pt x="256" y="55"/>
                    </a:lnTo>
                    <a:lnTo>
                      <a:pt x="256" y="54"/>
                    </a:lnTo>
                    <a:lnTo>
                      <a:pt x="256" y="53"/>
                    </a:lnTo>
                    <a:lnTo>
                      <a:pt x="256" y="52"/>
                    </a:lnTo>
                    <a:lnTo>
                      <a:pt x="256" y="50"/>
                    </a:lnTo>
                    <a:lnTo>
                      <a:pt x="256" y="49"/>
                    </a:lnTo>
                    <a:lnTo>
                      <a:pt x="256" y="48"/>
                    </a:lnTo>
                    <a:lnTo>
                      <a:pt x="256" y="47"/>
                    </a:lnTo>
                    <a:lnTo>
                      <a:pt x="256" y="46"/>
                    </a:lnTo>
                    <a:lnTo>
                      <a:pt x="256" y="44"/>
                    </a:lnTo>
                    <a:lnTo>
                      <a:pt x="256" y="43"/>
                    </a:lnTo>
                    <a:lnTo>
                      <a:pt x="256" y="42"/>
                    </a:lnTo>
                    <a:lnTo>
                      <a:pt x="256" y="40"/>
                    </a:lnTo>
                    <a:lnTo>
                      <a:pt x="256" y="40"/>
                    </a:lnTo>
                    <a:lnTo>
                      <a:pt x="257" y="40"/>
                    </a:lnTo>
                    <a:lnTo>
                      <a:pt x="259" y="40"/>
                    </a:lnTo>
                    <a:lnTo>
                      <a:pt x="260" y="40"/>
                    </a:lnTo>
                    <a:lnTo>
                      <a:pt x="262" y="40"/>
                    </a:lnTo>
                    <a:lnTo>
                      <a:pt x="264" y="40"/>
                    </a:lnTo>
                    <a:lnTo>
                      <a:pt x="265" y="40"/>
                    </a:lnTo>
                    <a:lnTo>
                      <a:pt x="266" y="40"/>
                    </a:lnTo>
                    <a:lnTo>
                      <a:pt x="267" y="40"/>
                    </a:lnTo>
                    <a:lnTo>
                      <a:pt x="268" y="40"/>
                    </a:lnTo>
                    <a:lnTo>
                      <a:pt x="269" y="40"/>
                    </a:lnTo>
                    <a:lnTo>
                      <a:pt x="270" y="40"/>
                    </a:lnTo>
                    <a:lnTo>
                      <a:pt x="271" y="40"/>
                    </a:lnTo>
                    <a:lnTo>
                      <a:pt x="274" y="39"/>
                    </a:lnTo>
                    <a:lnTo>
                      <a:pt x="276" y="39"/>
                    </a:lnTo>
                    <a:lnTo>
                      <a:pt x="279" y="38"/>
                    </a:lnTo>
                    <a:lnTo>
                      <a:pt x="281" y="38"/>
                    </a:lnTo>
                    <a:lnTo>
                      <a:pt x="283" y="37"/>
                    </a:lnTo>
                    <a:lnTo>
                      <a:pt x="286" y="37"/>
                    </a:lnTo>
                    <a:lnTo>
                      <a:pt x="288" y="36"/>
                    </a:lnTo>
                    <a:lnTo>
                      <a:pt x="290" y="36"/>
                    </a:lnTo>
                    <a:lnTo>
                      <a:pt x="292" y="35"/>
                    </a:lnTo>
                    <a:lnTo>
                      <a:pt x="294" y="35"/>
                    </a:lnTo>
                    <a:lnTo>
                      <a:pt x="297" y="34"/>
                    </a:lnTo>
                    <a:lnTo>
                      <a:pt x="300" y="33"/>
                    </a:lnTo>
                    <a:lnTo>
                      <a:pt x="301" y="33"/>
                    </a:lnTo>
                    <a:lnTo>
                      <a:pt x="304" y="33"/>
                    </a:lnTo>
                    <a:lnTo>
                      <a:pt x="307" y="33"/>
                    </a:lnTo>
                    <a:lnTo>
                      <a:pt x="308" y="32"/>
                    </a:lnTo>
                    <a:lnTo>
                      <a:pt x="311" y="32"/>
                    </a:lnTo>
                    <a:lnTo>
                      <a:pt x="315" y="31"/>
                    </a:lnTo>
                    <a:lnTo>
                      <a:pt x="316" y="31"/>
                    </a:lnTo>
                    <a:lnTo>
                      <a:pt x="319" y="31"/>
                    </a:lnTo>
                    <a:lnTo>
                      <a:pt x="320" y="31"/>
                    </a:lnTo>
                    <a:lnTo>
                      <a:pt x="321" y="31"/>
                    </a:lnTo>
                    <a:lnTo>
                      <a:pt x="321" y="32"/>
                    </a:lnTo>
                    <a:lnTo>
                      <a:pt x="321" y="33"/>
                    </a:lnTo>
                    <a:lnTo>
                      <a:pt x="321" y="33"/>
                    </a:lnTo>
                    <a:lnTo>
                      <a:pt x="322" y="33"/>
                    </a:lnTo>
                    <a:lnTo>
                      <a:pt x="322" y="34"/>
                    </a:lnTo>
                    <a:lnTo>
                      <a:pt x="322" y="35"/>
                    </a:lnTo>
                    <a:lnTo>
                      <a:pt x="322" y="36"/>
                    </a:lnTo>
                    <a:lnTo>
                      <a:pt x="322" y="37"/>
                    </a:lnTo>
                    <a:lnTo>
                      <a:pt x="323" y="37"/>
                    </a:lnTo>
                    <a:lnTo>
                      <a:pt x="324" y="37"/>
                    </a:lnTo>
                    <a:lnTo>
                      <a:pt x="324" y="38"/>
                    </a:lnTo>
                    <a:lnTo>
                      <a:pt x="325" y="38"/>
                    </a:lnTo>
                    <a:lnTo>
                      <a:pt x="326" y="38"/>
                    </a:lnTo>
                    <a:lnTo>
                      <a:pt x="326" y="39"/>
                    </a:lnTo>
                    <a:lnTo>
                      <a:pt x="327" y="40"/>
                    </a:lnTo>
                    <a:lnTo>
                      <a:pt x="326" y="40"/>
                    </a:lnTo>
                    <a:lnTo>
                      <a:pt x="327" y="40"/>
                    </a:lnTo>
                    <a:lnTo>
                      <a:pt x="328" y="40"/>
                    </a:lnTo>
                    <a:lnTo>
                      <a:pt x="327" y="41"/>
                    </a:lnTo>
                    <a:lnTo>
                      <a:pt x="328" y="41"/>
                    </a:lnTo>
                    <a:lnTo>
                      <a:pt x="328" y="43"/>
                    </a:lnTo>
                    <a:lnTo>
                      <a:pt x="328" y="44"/>
                    </a:lnTo>
                    <a:lnTo>
                      <a:pt x="329" y="45"/>
                    </a:lnTo>
                    <a:lnTo>
                      <a:pt x="329" y="44"/>
                    </a:lnTo>
                    <a:lnTo>
                      <a:pt x="329" y="44"/>
                    </a:lnTo>
                    <a:lnTo>
                      <a:pt x="330" y="43"/>
                    </a:lnTo>
                    <a:lnTo>
                      <a:pt x="331" y="43"/>
                    </a:lnTo>
                    <a:lnTo>
                      <a:pt x="334" y="40"/>
                    </a:lnTo>
                    <a:lnTo>
                      <a:pt x="335" y="40"/>
                    </a:lnTo>
                    <a:lnTo>
                      <a:pt x="335" y="40"/>
                    </a:lnTo>
                    <a:lnTo>
                      <a:pt x="336" y="39"/>
                    </a:lnTo>
                    <a:lnTo>
                      <a:pt x="336" y="39"/>
                    </a:lnTo>
                    <a:lnTo>
                      <a:pt x="336" y="38"/>
                    </a:lnTo>
                    <a:lnTo>
                      <a:pt x="336" y="37"/>
                    </a:lnTo>
                    <a:lnTo>
                      <a:pt x="338" y="36"/>
                    </a:lnTo>
                    <a:lnTo>
                      <a:pt x="339" y="36"/>
                    </a:lnTo>
                    <a:lnTo>
                      <a:pt x="340" y="35"/>
                    </a:lnTo>
                    <a:lnTo>
                      <a:pt x="341" y="34"/>
                    </a:lnTo>
                    <a:lnTo>
                      <a:pt x="342" y="34"/>
                    </a:lnTo>
                    <a:lnTo>
                      <a:pt x="343" y="33"/>
                    </a:lnTo>
                    <a:lnTo>
                      <a:pt x="344" y="32"/>
                    </a:lnTo>
                    <a:lnTo>
                      <a:pt x="345" y="32"/>
                    </a:lnTo>
                    <a:lnTo>
                      <a:pt x="346" y="31"/>
                    </a:lnTo>
                    <a:lnTo>
                      <a:pt x="347" y="32"/>
                    </a:lnTo>
                    <a:lnTo>
                      <a:pt x="348" y="32"/>
                    </a:lnTo>
                    <a:lnTo>
                      <a:pt x="349" y="30"/>
                    </a:lnTo>
                    <a:lnTo>
                      <a:pt x="350" y="30"/>
                    </a:lnTo>
                    <a:lnTo>
                      <a:pt x="350" y="29"/>
                    </a:lnTo>
                    <a:lnTo>
                      <a:pt x="350" y="29"/>
                    </a:lnTo>
                    <a:lnTo>
                      <a:pt x="350" y="30"/>
                    </a:lnTo>
                    <a:lnTo>
                      <a:pt x="351" y="31"/>
                    </a:lnTo>
                    <a:lnTo>
                      <a:pt x="352" y="32"/>
                    </a:lnTo>
                    <a:lnTo>
                      <a:pt x="353" y="33"/>
                    </a:lnTo>
                    <a:lnTo>
                      <a:pt x="355" y="33"/>
                    </a:lnTo>
                    <a:lnTo>
                      <a:pt x="356" y="32"/>
                    </a:lnTo>
                    <a:lnTo>
                      <a:pt x="357" y="30"/>
                    </a:lnTo>
                    <a:lnTo>
                      <a:pt x="357" y="29"/>
                    </a:lnTo>
                    <a:lnTo>
                      <a:pt x="358" y="29"/>
                    </a:lnTo>
                    <a:lnTo>
                      <a:pt x="359" y="27"/>
                    </a:lnTo>
                    <a:lnTo>
                      <a:pt x="360" y="27"/>
                    </a:lnTo>
                    <a:lnTo>
                      <a:pt x="360" y="26"/>
                    </a:lnTo>
                    <a:lnTo>
                      <a:pt x="361" y="26"/>
                    </a:lnTo>
                    <a:lnTo>
                      <a:pt x="362" y="26"/>
                    </a:lnTo>
                    <a:lnTo>
                      <a:pt x="363" y="26"/>
                    </a:lnTo>
                    <a:lnTo>
                      <a:pt x="365" y="26"/>
                    </a:lnTo>
                    <a:lnTo>
                      <a:pt x="365" y="25"/>
                    </a:lnTo>
                    <a:lnTo>
                      <a:pt x="366" y="25"/>
                    </a:lnTo>
                    <a:lnTo>
                      <a:pt x="366" y="26"/>
                    </a:lnTo>
                    <a:lnTo>
                      <a:pt x="367" y="26"/>
                    </a:lnTo>
                    <a:lnTo>
                      <a:pt x="368" y="26"/>
                    </a:lnTo>
                    <a:lnTo>
                      <a:pt x="369" y="25"/>
                    </a:lnTo>
                    <a:lnTo>
                      <a:pt x="369" y="26"/>
                    </a:lnTo>
                    <a:lnTo>
                      <a:pt x="370" y="26"/>
                    </a:lnTo>
                    <a:lnTo>
                      <a:pt x="371" y="26"/>
                    </a:lnTo>
                    <a:lnTo>
                      <a:pt x="371" y="25"/>
                    </a:lnTo>
                    <a:lnTo>
                      <a:pt x="371" y="25"/>
                    </a:lnTo>
                    <a:lnTo>
                      <a:pt x="373" y="25"/>
                    </a:lnTo>
                    <a:lnTo>
                      <a:pt x="373" y="24"/>
                    </a:lnTo>
                    <a:lnTo>
                      <a:pt x="372" y="24"/>
                    </a:lnTo>
                    <a:lnTo>
                      <a:pt x="371" y="24"/>
                    </a:lnTo>
                    <a:lnTo>
                      <a:pt x="371" y="23"/>
                    </a:lnTo>
                    <a:lnTo>
                      <a:pt x="371" y="23"/>
                    </a:lnTo>
                    <a:lnTo>
                      <a:pt x="371" y="22"/>
                    </a:lnTo>
                    <a:lnTo>
                      <a:pt x="371" y="21"/>
                    </a:lnTo>
                    <a:lnTo>
                      <a:pt x="371" y="21"/>
                    </a:lnTo>
                    <a:lnTo>
                      <a:pt x="371" y="22"/>
                    </a:lnTo>
                    <a:lnTo>
                      <a:pt x="371" y="21"/>
                    </a:lnTo>
                    <a:lnTo>
                      <a:pt x="370" y="21"/>
                    </a:lnTo>
                    <a:lnTo>
                      <a:pt x="370" y="20"/>
                    </a:lnTo>
                    <a:lnTo>
                      <a:pt x="369" y="19"/>
                    </a:lnTo>
                    <a:lnTo>
                      <a:pt x="368" y="19"/>
                    </a:lnTo>
                    <a:lnTo>
                      <a:pt x="368" y="19"/>
                    </a:lnTo>
                    <a:lnTo>
                      <a:pt x="367" y="19"/>
                    </a:lnTo>
                    <a:lnTo>
                      <a:pt x="366" y="19"/>
                    </a:lnTo>
                    <a:lnTo>
                      <a:pt x="365" y="19"/>
                    </a:lnTo>
                    <a:lnTo>
                      <a:pt x="365" y="18"/>
                    </a:lnTo>
                    <a:lnTo>
                      <a:pt x="364" y="18"/>
                    </a:lnTo>
                    <a:lnTo>
                      <a:pt x="362" y="17"/>
                    </a:lnTo>
                    <a:lnTo>
                      <a:pt x="361" y="17"/>
                    </a:lnTo>
                    <a:lnTo>
                      <a:pt x="360" y="17"/>
                    </a:lnTo>
                    <a:lnTo>
                      <a:pt x="358" y="17"/>
                    </a:lnTo>
                    <a:lnTo>
                      <a:pt x="357" y="17"/>
                    </a:lnTo>
                    <a:lnTo>
                      <a:pt x="356" y="17"/>
                    </a:lnTo>
                    <a:lnTo>
                      <a:pt x="356" y="18"/>
                    </a:lnTo>
                    <a:lnTo>
                      <a:pt x="355" y="18"/>
                    </a:lnTo>
                    <a:lnTo>
                      <a:pt x="354" y="18"/>
                    </a:lnTo>
                    <a:lnTo>
                      <a:pt x="354" y="17"/>
                    </a:lnTo>
                    <a:lnTo>
                      <a:pt x="353" y="17"/>
                    </a:lnTo>
                    <a:lnTo>
                      <a:pt x="352" y="17"/>
                    </a:lnTo>
                    <a:lnTo>
                      <a:pt x="351" y="16"/>
                    </a:lnTo>
                    <a:lnTo>
                      <a:pt x="350" y="16"/>
                    </a:lnTo>
                    <a:lnTo>
                      <a:pt x="350" y="16"/>
                    </a:lnTo>
                    <a:lnTo>
                      <a:pt x="350" y="16"/>
                    </a:lnTo>
                    <a:lnTo>
                      <a:pt x="349" y="16"/>
                    </a:lnTo>
                    <a:lnTo>
                      <a:pt x="348" y="16"/>
                    </a:lnTo>
                    <a:lnTo>
                      <a:pt x="347" y="16"/>
                    </a:lnTo>
                    <a:lnTo>
                      <a:pt x="346" y="16"/>
                    </a:lnTo>
                    <a:lnTo>
                      <a:pt x="345" y="16"/>
                    </a:lnTo>
                    <a:lnTo>
                      <a:pt x="344" y="16"/>
                    </a:lnTo>
                    <a:lnTo>
                      <a:pt x="343" y="17"/>
                    </a:lnTo>
                    <a:lnTo>
                      <a:pt x="343" y="17"/>
                    </a:lnTo>
                    <a:lnTo>
                      <a:pt x="341" y="17"/>
                    </a:lnTo>
                    <a:lnTo>
                      <a:pt x="340" y="17"/>
                    </a:lnTo>
                    <a:lnTo>
                      <a:pt x="338" y="18"/>
                    </a:lnTo>
                    <a:lnTo>
                      <a:pt x="337" y="18"/>
                    </a:lnTo>
                    <a:lnTo>
                      <a:pt x="336" y="18"/>
                    </a:lnTo>
                    <a:lnTo>
                      <a:pt x="335" y="19"/>
                    </a:lnTo>
                    <a:lnTo>
                      <a:pt x="334" y="19"/>
                    </a:lnTo>
                    <a:lnTo>
                      <a:pt x="332" y="19"/>
                    </a:lnTo>
                    <a:lnTo>
                      <a:pt x="331" y="19"/>
                    </a:lnTo>
                    <a:lnTo>
                      <a:pt x="330" y="19"/>
                    </a:lnTo>
                    <a:lnTo>
                      <a:pt x="329" y="19"/>
                    </a:lnTo>
                    <a:lnTo>
                      <a:pt x="329" y="19"/>
                    </a:lnTo>
                    <a:lnTo>
                      <a:pt x="327" y="19"/>
                    </a:lnTo>
                    <a:lnTo>
                      <a:pt x="326" y="19"/>
                    </a:lnTo>
                    <a:lnTo>
                      <a:pt x="325" y="19"/>
                    </a:lnTo>
                    <a:lnTo>
                      <a:pt x="324" y="19"/>
                    </a:lnTo>
                    <a:lnTo>
                      <a:pt x="323" y="19"/>
                    </a:lnTo>
                    <a:lnTo>
                      <a:pt x="322" y="20"/>
                    </a:lnTo>
                    <a:lnTo>
                      <a:pt x="320" y="20"/>
                    </a:lnTo>
                    <a:lnTo>
                      <a:pt x="314" y="22"/>
                    </a:lnTo>
                    <a:lnTo>
                      <a:pt x="308" y="23"/>
                    </a:lnTo>
                    <a:lnTo>
                      <a:pt x="303" y="24"/>
                    </a:lnTo>
                    <a:lnTo>
                      <a:pt x="297" y="26"/>
                    </a:lnTo>
                    <a:lnTo>
                      <a:pt x="290" y="26"/>
                    </a:lnTo>
                    <a:lnTo>
                      <a:pt x="284" y="28"/>
                    </a:lnTo>
                    <a:lnTo>
                      <a:pt x="276" y="29"/>
                    </a:lnTo>
                    <a:lnTo>
                      <a:pt x="269" y="31"/>
                    </a:lnTo>
                    <a:lnTo>
                      <a:pt x="267" y="31"/>
                    </a:lnTo>
                    <a:lnTo>
                      <a:pt x="267" y="32"/>
                    </a:lnTo>
                    <a:lnTo>
                      <a:pt x="267" y="31"/>
                    </a:lnTo>
                    <a:lnTo>
                      <a:pt x="266" y="30"/>
                    </a:lnTo>
                    <a:lnTo>
                      <a:pt x="265" y="30"/>
                    </a:lnTo>
                    <a:lnTo>
                      <a:pt x="263" y="29"/>
                    </a:lnTo>
                    <a:lnTo>
                      <a:pt x="261" y="29"/>
                    </a:lnTo>
                    <a:lnTo>
                      <a:pt x="260" y="29"/>
                    </a:lnTo>
                    <a:lnTo>
                      <a:pt x="260" y="29"/>
                    </a:lnTo>
                    <a:lnTo>
                      <a:pt x="257" y="30"/>
                    </a:lnTo>
                    <a:lnTo>
                      <a:pt x="256" y="30"/>
                    </a:lnTo>
                    <a:lnTo>
                      <a:pt x="254" y="31"/>
                    </a:lnTo>
                    <a:lnTo>
                      <a:pt x="253" y="32"/>
                    </a:lnTo>
                    <a:lnTo>
                      <a:pt x="253" y="32"/>
                    </a:lnTo>
                    <a:lnTo>
                      <a:pt x="252" y="32"/>
                    </a:lnTo>
                    <a:lnTo>
                      <a:pt x="251" y="32"/>
                    </a:lnTo>
                    <a:lnTo>
                      <a:pt x="250" y="32"/>
                    </a:lnTo>
                    <a:lnTo>
                      <a:pt x="249" y="31"/>
                    </a:lnTo>
                    <a:lnTo>
                      <a:pt x="248" y="31"/>
                    </a:lnTo>
                    <a:lnTo>
                      <a:pt x="247" y="31"/>
                    </a:lnTo>
                    <a:lnTo>
                      <a:pt x="247" y="30"/>
                    </a:lnTo>
                    <a:lnTo>
                      <a:pt x="246" y="30"/>
                    </a:lnTo>
                    <a:lnTo>
                      <a:pt x="245" y="30"/>
                    </a:lnTo>
                    <a:lnTo>
                      <a:pt x="245" y="31"/>
                    </a:lnTo>
                    <a:lnTo>
                      <a:pt x="245" y="30"/>
                    </a:lnTo>
                    <a:lnTo>
                      <a:pt x="244" y="30"/>
                    </a:lnTo>
                    <a:lnTo>
                      <a:pt x="243" y="29"/>
                    </a:lnTo>
                    <a:lnTo>
                      <a:pt x="242" y="29"/>
                    </a:lnTo>
                    <a:lnTo>
                      <a:pt x="242" y="28"/>
                    </a:lnTo>
                    <a:lnTo>
                      <a:pt x="241" y="27"/>
                    </a:lnTo>
                    <a:lnTo>
                      <a:pt x="240" y="27"/>
                    </a:lnTo>
                    <a:lnTo>
                      <a:pt x="239" y="27"/>
                    </a:lnTo>
                    <a:lnTo>
                      <a:pt x="239" y="26"/>
                    </a:lnTo>
                    <a:lnTo>
                      <a:pt x="238" y="26"/>
                    </a:lnTo>
                    <a:lnTo>
                      <a:pt x="237" y="26"/>
                    </a:lnTo>
                    <a:lnTo>
                      <a:pt x="236" y="27"/>
                    </a:lnTo>
                    <a:lnTo>
                      <a:pt x="235" y="27"/>
                    </a:lnTo>
                    <a:lnTo>
                      <a:pt x="234" y="27"/>
                    </a:lnTo>
                    <a:lnTo>
                      <a:pt x="233" y="27"/>
                    </a:lnTo>
                    <a:lnTo>
                      <a:pt x="232" y="27"/>
                    </a:lnTo>
                    <a:lnTo>
                      <a:pt x="232" y="27"/>
                    </a:lnTo>
                    <a:lnTo>
                      <a:pt x="230" y="27"/>
                    </a:lnTo>
                    <a:lnTo>
                      <a:pt x="229" y="27"/>
                    </a:lnTo>
                    <a:lnTo>
                      <a:pt x="228" y="27"/>
                    </a:lnTo>
                    <a:lnTo>
                      <a:pt x="227" y="26"/>
                    </a:lnTo>
                    <a:lnTo>
                      <a:pt x="224" y="26"/>
                    </a:lnTo>
                    <a:lnTo>
                      <a:pt x="223" y="27"/>
                    </a:lnTo>
                    <a:lnTo>
                      <a:pt x="222" y="27"/>
                    </a:lnTo>
                    <a:lnTo>
                      <a:pt x="221" y="27"/>
                    </a:lnTo>
                    <a:lnTo>
                      <a:pt x="221" y="26"/>
                    </a:lnTo>
                    <a:lnTo>
                      <a:pt x="220" y="26"/>
                    </a:lnTo>
                    <a:lnTo>
                      <a:pt x="219" y="26"/>
                    </a:lnTo>
                    <a:lnTo>
                      <a:pt x="218" y="26"/>
                    </a:lnTo>
                    <a:lnTo>
                      <a:pt x="213" y="26"/>
                    </a:lnTo>
                    <a:lnTo>
                      <a:pt x="208" y="26"/>
                    </a:lnTo>
                    <a:lnTo>
                      <a:pt x="208" y="25"/>
                    </a:lnTo>
                    <a:lnTo>
                      <a:pt x="206" y="25"/>
                    </a:lnTo>
                    <a:lnTo>
                      <a:pt x="205" y="25"/>
                    </a:lnTo>
                    <a:lnTo>
                      <a:pt x="204" y="25"/>
                    </a:lnTo>
                    <a:lnTo>
                      <a:pt x="204" y="26"/>
                    </a:lnTo>
                    <a:lnTo>
                      <a:pt x="202" y="26"/>
                    </a:lnTo>
                    <a:lnTo>
                      <a:pt x="198" y="25"/>
                    </a:lnTo>
                    <a:lnTo>
                      <a:pt x="196" y="24"/>
                    </a:lnTo>
                    <a:lnTo>
                      <a:pt x="195" y="23"/>
                    </a:lnTo>
                    <a:lnTo>
                      <a:pt x="194" y="23"/>
                    </a:lnTo>
                    <a:lnTo>
                      <a:pt x="194" y="22"/>
                    </a:lnTo>
                    <a:lnTo>
                      <a:pt x="192" y="20"/>
                    </a:lnTo>
                    <a:lnTo>
                      <a:pt x="191" y="20"/>
                    </a:lnTo>
                    <a:lnTo>
                      <a:pt x="191" y="19"/>
                    </a:lnTo>
                    <a:lnTo>
                      <a:pt x="190" y="19"/>
                    </a:lnTo>
                    <a:lnTo>
                      <a:pt x="190" y="19"/>
                    </a:lnTo>
                    <a:lnTo>
                      <a:pt x="189" y="18"/>
                    </a:lnTo>
                    <a:lnTo>
                      <a:pt x="188" y="16"/>
                    </a:lnTo>
                    <a:lnTo>
                      <a:pt x="187" y="16"/>
                    </a:lnTo>
                    <a:lnTo>
                      <a:pt x="187" y="15"/>
                    </a:lnTo>
                    <a:lnTo>
                      <a:pt x="186" y="14"/>
                    </a:lnTo>
                    <a:lnTo>
                      <a:pt x="186" y="13"/>
                    </a:lnTo>
                    <a:lnTo>
                      <a:pt x="184" y="13"/>
                    </a:lnTo>
                    <a:lnTo>
                      <a:pt x="177" y="13"/>
                    </a:lnTo>
                    <a:lnTo>
                      <a:pt x="174" y="13"/>
                    </a:lnTo>
                    <a:lnTo>
                      <a:pt x="170" y="13"/>
                    </a:lnTo>
                    <a:lnTo>
                      <a:pt x="162" y="13"/>
                    </a:lnTo>
                    <a:lnTo>
                      <a:pt x="156" y="13"/>
                    </a:lnTo>
                    <a:lnTo>
                      <a:pt x="154" y="13"/>
                    </a:lnTo>
                    <a:lnTo>
                      <a:pt x="149" y="13"/>
                    </a:lnTo>
                    <a:lnTo>
                      <a:pt x="142" y="13"/>
                    </a:lnTo>
                    <a:lnTo>
                      <a:pt x="135" y="13"/>
                    </a:lnTo>
                    <a:lnTo>
                      <a:pt x="128" y="13"/>
                    </a:lnTo>
                    <a:lnTo>
                      <a:pt x="121" y="13"/>
                    </a:lnTo>
                    <a:lnTo>
                      <a:pt x="114" y="13"/>
                    </a:lnTo>
                    <a:lnTo>
                      <a:pt x="107" y="13"/>
                    </a:lnTo>
                    <a:lnTo>
                      <a:pt x="100" y="13"/>
                    </a:lnTo>
                    <a:lnTo>
                      <a:pt x="93" y="13"/>
                    </a:lnTo>
                    <a:lnTo>
                      <a:pt x="86" y="13"/>
                    </a:lnTo>
                    <a:lnTo>
                      <a:pt x="78" y="13"/>
                    </a:lnTo>
                    <a:lnTo>
                      <a:pt x="72" y="13"/>
                    </a:lnTo>
                    <a:lnTo>
                      <a:pt x="70" y="13"/>
                    </a:lnTo>
                    <a:lnTo>
                      <a:pt x="69" y="13"/>
                    </a:lnTo>
                    <a:lnTo>
                      <a:pt x="69" y="14"/>
                    </a:lnTo>
                    <a:lnTo>
                      <a:pt x="68" y="14"/>
                    </a:lnTo>
                    <a:lnTo>
                      <a:pt x="67" y="14"/>
                    </a:lnTo>
                    <a:lnTo>
                      <a:pt x="66" y="14"/>
                    </a:lnTo>
                    <a:lnTo>
                      <a:pt x="65" y="14"/>
                    </a:lnTo>
                    <a:lnTo>
                      <a:pt x="65" y="14"/>
                    </a:lnTo>
                    <a:lnTo>
                      <a:pt x="64" y="14"/>
                    </a:lnTo>
                    <a:lnTo>
                      <a:pt x="63" y="14"/>
                    </a:lnTo>
                    <a:lnTo>
                      <a:pt x="62" y="14"/>
                    </a:lnTo>
                    <a:lnTo>
                      <a:pt x="60" y="13"/>
                    </a:lnTo>
                    <a:lnTo>
                      <a:pt x="60" y="12"/>
                    </a:lnTo>
                    <a:lnTo>
                      <a:pt x="57" y="11"/>
                    </a:lnTo>
                    <a:lnTo>
                      <a:pt x="55" y="9"/>
                    </a:lnTo>
                    <a:lnTo>
                      <a:pt x="52" y="6"/>
                    </a:lnTo>
                    <a:lnTo>
                      <a:pt x="51" y="6"/>
                    </a:lnTo>
                    <a:lnTo>
                      <a:pt x="51" y="5"/>
                    </a:lnTo>
                    <a:lnTo>
                      <a:pt x="51" y="4"/>
                    </a:lnTo>
                    <a:lnTo>
                      <a:pt x="50" y="4"/>
                    </a:lnTo>
                    <a:lnTo>
                      <a:pt x="50" y="2"/>
                    </a:lnTo>
                    <a:lnTo>
                      <a:pt x="49" y="2"/>
                    </a:lnTo>
                    <a:lnTo>
                      <a:pt x="48" y="2"/>
                    </a:lnTo>
                    <a:lnTo>
                      <a:pt x="47" y="1"/>
                    </a:lnTo>
                    <a:lnTo>
                      <a:pt x="46" y="1"/>
                    </a:lnTo>
                    <a:lnTo>
                      <a:pt x="45" y="0"/>
                    </a:lnTo>
                    <a:lnTo>
                      <a:pt x="45" y="1"/>
                    </a:lnTo>
                    <a:lnTo>
                      <a:pt x="44" y="1"/>
                    </a:lnTo>
                    <a:lnTo>
                      <a:pt x="44" y="1"/>
                    </a:lnTo>
                    <a:lnTo>
                      <a:pt x="43" y="1"/>
                    </a:lnTo>
                    <a:lnTo>
                      <a:pt x="42" y="1"/>
                    </a:lnTo>
                    <a:lnTo>
                      <a:pt x="41" y="1"/>
                    </a:lnTo>
                    <a:lnTo>
                      <a:pt x="41" y="0"/>
                    </a:lnTo>
                    <a:lnTo>
                      <a:pt x="40" y="0"/>
                    </a:lnTo>
                    <a:lnTo>
                      <a:pt x="39" y="0"/>
                    </a:lnTo>
                    <a:lnTo>
                      <a:pt x="36" y="1"/>
                    </a:lnTo>
                    <a:lnTo>
                      <a:pt x="35" y="2"/>
                    </a:lnTo>
                    <a:lnTo>
                      <a:pt x="34" y="2"/>
                    </a:lnTo>
                    <a:lnTo>
                      <a:pt x="33" y="3"/>
                    </a:lnTo>
                    <a:lnTo>
                      <a:pt x="32" y="4"/>
                    </a:lnTo>
                    <a:lnTo>
                      <a:pt x="31" y="4"/>
                    </a:lnTo>
                    <a:lnTo>
                      <a:pt x="31" y="5"/>
                    </a:lnTo>
                    <a:lnTo>
                      <a:pt x="30" y="6"/>
                    </a:lnTo>
                    <a:lnTo>
                      <a:pt x="29" y="6"/>
                    </a:lnTo>
                    <a:lnTo>
                      <a:pt x="28" y="6"/>
                    </a:lnTo>
                    <a:lnTo>
                      <a:pt x="27" y="7"/>
                    </a:lnTo>
                    <a:lnTo>
                      <a:pt x="26" y="7"/>
                    </a:lnTo>
                    <a:lnTo>
                      <a:pt x="24" y="8"/>
                    </a:lnTo>
                    <a:lnTo>
                      <a:pt x="23" y="9"/>
                    </a:lnTo>
                    <a:lnTo>
                      <a:pt x="23" y="8"/>
                    </a:lnTo>
                    <a:lnTo>
                      <a:pt x="21" y="8"/>
                    </a:lnTo>
                    <a:lnTo>
                      <a:pt x="20" y="8"/>
                    </a:lnTo>
                    <a:lnTo>
                      <a:pt x="19" y="8"/>
                    </a:lnTo>
                    <a:lnTo>
                      <a:pt x="18" y="8"/>
                    </a:lnTo>
                    <a:lnTo>
                      <a:pt x="17" y="8"/>
                    </a:lnTo>
                    <a:lnTo>
                      <a:pt x="15" y="8"/>
                    </a:lnTo>
                    <a:lnTo>
                      <a:pt x="14" y="8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6"/>
                    </a:lnTo>
                    <a:lnTo>
                      <a:pt x="13" y="6"/>
                    </a:lnTo>
                    <a:lnTo>
                      <a:pt x="12" y="6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8" y="6"/>
                    </a:lnTo>
                    <a:lnTo>
                      <a:pt x="7" y="7"/>
                    </a:lnTo>
                    <a:lnTo>
                      <a:pt x="5" y="8"/>
                    </a:lnTo>
                    <a:lnTo>
                      <a:pt x="4" y="9"/>
                    </a:lnTo>
                    <a:lnTo>
                      <a:pt x="3" y="9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2" y="9"/>
                    </a:lnTo>
                    <a:lnTo>
                      <a:pt x="2" y="10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1" y="19"/>
                    </a:lnTo>
                    <a:lnTo>
                      <a:pt x="1" y="19"/>
                    </a:lnTo>
                    <a:lnTo>
                      <a:pt x="1" y="21"/>
                    </a:lnTo>
                    <a:lnTo>
                      <a:pt x="2" y="25"/>
                    </a:lnTo>
                    <a:lnTo>
                      <a:pt x="3" y="26"/>
                    </a:lnTo>
                    <a:lnTo>
                      <a:pt x="3" y="30"/>
                    </a:lnTo>
                    <a:lnTo>
                      <a:pt x="3" y="31"/>
                    </a:lnTo>
                    <a:lnTo>
                      <a:pt x="3" y="32"/>
                    </a:lnTo>
                    <a:lnTo>
                      <a:pt x="3" y="33"/>
                    </a:lnTo>
                    <a:lnTo>
                      <a:pt x="4" y="35"/>
                    </a:lnTo>
                    <a:lnTo>
                      <a:pt x="6" y="38"/>
                    </a:lnTo>
                    <a:lnTo>
                      <a:pt x="7" y="38"/>
                    </a:lnTo>
                    <a:lnTo>
                      <a:pt x="8" y="40"/>
                    </a:lnTo>
                    <a:lnTo>
                      <a:pt x="9" y="41"/>
                    </a:lnTo>
                    <a:lnTo>
                      <a:pt x="9" y="42"/>
                    </a:lnTo>
                    <a:lnTo>
                      <a:pt x="9" y="43"/>
                    </a:lnTo>
                    <a:lnTo>
                      <a:pt x="9" y="44"/>
                    </a:lnTo>
                    <a:lnTo>
                      <a:pt x="10" y="46"/>
                    </a:lnTo>
                    <a:lnTo>
                      <a:pt x="10" y="47"/>
                    </a:lnTo>
                    <a:lnTo>
                      <a:pt x="11" y="47"/>
                    </a:lnTo>
                    <a:lnTo>
                      <a:pt x="12" y="47"/>
                    </a:lnTo>
                    <a:lnTo>
                      <a:pt x="13" y="49"/>
                    </a:lnTo>
                    <a:lnTo>
                      <a:pt x="16" y="51"/>
                    </a:lnTo>
                    <a:lnTo>
                      <a:pt x="20" y="57"/>
                    </a:lnTo>
                    <a:lnTo>
                      <a:pt x="21" y="58"/>
                    </a:lnTo>
                    <a:lnTo>
                      <a:pt x="21" y="61"/>
                    </a:lnTo>
                    <a:lnTo>
                      <a:pt x="23" y="61"/>
                    </a:lnTo>
                    <a:lnTo>
                      <a:pt x="23" y="61"/>
                    </a:lnTo>
                    <a:lnTo>
                      <a:pt x="23" y="62"/>
                    </a:lnTo>
                    <a:lnTo>
                      <a:pt x="25" y="66"/>
                    </a:lnTo>
                    <a:lnTo>
                      <a:pt x="26" y="68"/>
                    </a:lnTo>
                    <a:lnTo>
                      <a:pt x="27" y="68"/>
                    </a:lnTo>
                    <a:lnTo>
                      <a:pt x="27" y="69"/>
                    </a:lnTo>
                    <a:lnTo>
                      <a:pt x="27" y="70"/>
                    </a:lnTo>
                    <a:lnTo>
                      <a:pt x="27" y="71"/>
                    </a:lnTo>
                    <a:lnTo>
                      <a:pt x="28" y="72"/>
                    </a:lnTo>
                    <a:lnTo>
                      <a:pt x="29" y="75"/>
                    </a:lnTo>
                    <a:lnTo>
                      <a:pt x="30" y="75"/>
                    </a:lnTo>
                    <a:lnTo>
                      <a:pt x="30" y="76"/>
                    </a:lnTo>
                    <a:lnTo>
                      <a:pt x="30" y="76"/>
                    </a:lnTo>
                    <a:lnTo>
                      <a:pt x="30" y="77"/>
                    </a:lnTo>
                    <a:lnTo>
                      <a:pt x="32" y="82"/>
                    </a:lnTo>
                    <a:lnTo>
                      <a:pt x="34" y="82"/>
                    </a:lnTo>
                    <a:lnTo>
                      <a:pt x="34" y="82"/>
                    </a:lnTo>
                    <a:lnTo>
                      <a:pt x="36" y="87"/>
                    </a:lnTo>
                    <a:lnTo>
                      <a:pt x="37" y="91"/>
                    </a:lnTo>
                    <a:lnTo>
                      <a:pt x="37" y="93"/>
                    </a:lnTo>
                    <a:lnTo>
                      <a:pt x="38" y="94"/>
                    </a:lnTo>
                    <a:lnTo>
                      <a:pt x="40" y="94"/>
                    </a:lnTo>
                    <a:lnTo>
                      <a:pt x="40" y="95"/>
                    </a:lnTo>
                    <a:lnTo>
                      <a:pt x="42" y="97"/>
                    </a:lnTo>
                    <a:lnTo>
                      <a:pt x="42" y="100"/>
                    </a:lnTo>
                    <a:lnTo>
                      <a:pt x="42" y="102"/>
                    </a:lnTo>
                    <a:lnTo>
                      <a:pt x="43" y="103"/>
                    </a:lnTo>
                    <a:lnTo>
                      <a:pt x="45" y="108"/>
                    </a:lnTo>
                    <a:lnTo>
                      <a:pt x="46" y="110"/>
                    </a:lnTo>
                    <a:lnTo>
                      <a:pt x="46" y="113"/>
                    </a:lnTo>
                    <a:lnTo>
                      <a:pt x="47" y="114"/>
                    </a:lnTo>
                    <a:lnTo>
                      <a:pt x="47" y="116"/>
                    </a:lnTo>
                    <a:lnTo>
                      <a:pt x="48" y="116"/>
                    </a:lnTo>
                    <a:lnTo>
                      <a:pt x="49" y="117"/>
                    </a:lnTo>
                    <a:lnTo>
                      <a:pt x="49" y="117"/>
                    </a:lnTo>
                    <a:lnTo>
                      <a:pt x="50" y="119"/>
                    </a:lnTo>
                    <a:lnTo>
                      <a:pt x="52" y="124"/>
                    </a:lnTo>
                    <a:lnTo>
                      <a:pt x="53" y="124"/>
                    </a:lnTo>
                    <a:lnTo>
                      <a:pt x="54" y="125"/>
                    </a:lnTo>
                    <a:lnTo>
                      <a:pt x="56" y="128"/>
                    </a:lnTo>
                    <a:lnTo>
                      <a:pt x="58" y="132"/>
                    </a:lnTo>
                    <a:lnTo>
                      <a:pt x="59" y="134"/>
                    </a:lnTo>
                    <a:lnTo>
                      <a:pt x="59" y="137"/>
                    </a:lnTo>
                    <a:lnTo>
                      <a:pt x="62" y="140"/>
                    </a:lnTo>
                    <a:lnTo>
                      <a:pt x="62" y="141"/>
                    </a:lnTo>
                    <a:lnTo>
                      <a:pt x="62" y="142"/>
                    </a:lnTo>
                    <a:lnTo>
                      <a:pt x="62" y="143"/>
                    </a:lnTo>
                    <a:lnTo>
                      <a:pt x="65" y="145"/>
                    </a:lnTo>
                    <a:lnTo>
                      <a:pt x="65" y="145"/>
                    </a:lnTo>
                    <a:lnTo>
                      <a:pt x="67" y="146"/>
                    </a:lnTo>
                    <a:lnTo>
                      <a:pt x="72" y="152"/>
                    </a:lnTo>
                    <a:lnTo>
                      <a:pt x="72" y="153"/>
                    </a:lnTo>
                    <a:lnTo>
                      <a:pt x="72" y="154"/>
                    </a:lnTo>
                    <a:lnTo>
                      <a:pt x="74" y="157"/>
                    </a:lnTo>
                    <a:lnTo>
                      <a:pt x="75" y="159"/>
                    </a:lnTo>
                    <a:lnTo>
                      <a:pt x="76" y="160"/>
                    </a:lnTo>
                    <a:lnTo>
                      <a:pt x="77" y="163"/>
                    </a:lnTo>
                    <a:lnTo>
                      <a:pt x="77" y="164"/>
                    </a:lnTo>
                    <a:lnTo>
                      <a:pt x="77" y="166"/>
                    </a:lnTo>
                    <a:lnTo>
                      <a:pt x="78" y="168"/>
                    </a:lnTo>
                    <a:lnTo>
                      <a:pt x="78" y="173"/>
                    </a:lnTo>
                    <a:lnTo>
                      <a:pt x="78" y="175"/>
                    </a:lnTo>
                    <a:lnTo>
                      <a:pt x="78" y="176"/>
                    </a:lnTo>
                    <a:lnTo>
                      <a:pt x="77" y="176"/>
                    </a:lnTo>
                    <a:lnTo>
                      <a:pt x="77" y="177"/>
                    </a:lnTo>
                    <a:lnTo>
                      <a:pt x="77" y="178"/>
                    </a:lnTo>
                    <a:lnTo>
                      <a:pt x="76" y="178"/>
                    </a:lnTo>
                    <a:lnTo>
                      <a:pt x="77" y="177"/>
                    </a:lnTo>
                    <a:lnTo>
                      <a:pt x="76" y="177"/>
                    </a:lnTo>
                    <a:lnTo>
                      <a:pt x="76" y="176"/>
                    </a:lnTo>
                    <a:lnTo>
                      <a:pt x="75" y="176"/>
                    </a:lnTo>
                    <a:lnTo>
                      <a:pt x="75" y="177"/>
                    </a:lnTo>
                    <a:lnTo>
                      <a:pt x="75" y="178"/>
                    </a:lnTo>
                    <a:lnTo>
                      <a:pt x="75" y="180"/>
                    </a:lnTo>
                    <a:lnTo>
                      <a:pt x="75" y="180"/>
                    </a:lnTo>
                    <a:lnTo>
                      <a:pt x="76" y="181"/>
                    </a:lnTo>
                    <a:lnTo>
                      <a:pt x="76" y="182"/>
                    </a:lnTo>
                    <a:lnTo>
                      <a:pt x="77" y="183"/>
                    </a:lnTo>
                    <a:lnTo>
                      <a:pt x="77" y="185"/>
                    </a:lnTo>
                    <a:lnTo>
                      <a:pt x="77" y="187"/>
                    </a:lnTo>
                    <a:lnTo>
                      <a:pt x="77" y="188"/>
                    </a:lnTo>
                    <a:lnTo>
                      <a:pt x="77" y="189"/>
                    </a:lnTo>
                    <a:lnTo>
                      <a:pt x="77" y="189"/>
                    </a:lnTo>
                    <a:lnTo>
                      <a:pt x="77" y="188"/>
                    </a:lnTo>
                    <a:lnTo>
                      <a:pt x="76" y="190"/>
                    </a:lnTo>
                    <a:lnTo>
                      <a:pt x="76" y="192"/>
                    </a:lnTo>
                    <a:lnTo>
                      <a:pt x="77" y="194"/>
                    </a:lnTo>
                    <a:lnTo>
                      <a:pt x="77" y="195"/>
                    </a:lnTo>
                    <a:lnTo>
                      <a:pt x="77" y="197"/>
                    </a:lnTo>
                    <a:lnTo>
                      <a:pt x="77" y="201"/>
                    </a:lnTo>
                    <a:lnTo>
                      <a:pt x="77" y="203"/>
                    </a:lnTo>
                    <a:lnTo>
                      <a:pt x="77" y="205"/>
                    </a:lnTo>
                    <a:lnTo>
                      <a:pt x="77" y="206"/>
                    </a:lnTo>
                    <a:lnTo>
                      <a:pt x="77" y="207"/>
                    </a:lnTo>
                    <a:lnTo>
                      <a:pt x="77" y="207"/>
                    </a:lnTo>
                    <a:lnTo>
                      <a:pt x="77" y="208"/>
                    </a:lnTo>
                    <a:lnTo>
                      <a:pt x="76" y="208"/>
                    </a:lnTo>
                    <a:lnTo>
                      <a:pt x="77" y="208"/>
                    </a:lnTo>
                    <a:lnTo>
                      <a:pt x="77" y="209"/>
                    </a:lnTo>
                    <a:lnTo>
                      <a:pt x="77" y="210"/>
                    </a:lnTo>
                    <a:lnTo>
                      <a:pt x="76" y="211"/>
                    </a:lnTo>
                    <a:lnTo>
                      <a:pt x="77" y="212"/>
                    </a:lnTo>
                    <a:lnTo>
                      <a:pt x="77" y="213"/>
                    </a:lnTo>
                    <a:lnTo>
                      <a:pt x="77" y="214"/>
                    </a:lnTo>
                    <a:lnTo>
                      <a:pt x="77" y="216"/>
                    </a:lnTo>
                    <a:lnTo>
                      <a:pt x="79" y="219"/>
                    </a:lnTo>
                    <a:lnTo>
                      <a:pt x="79" y="221"/>
                    </a:lnTo>
                    <a:lnTo>
                      <a:pt x="80" y="222"/>
                    </a:lnTo>
                    <a:lnTo>
                      <a:pt x="80" y="224"/>
                    </a:lnTo>
                    <a:lnTo>
                      <a:pt x="79" y="224"/>
                    </a:lnTo>
                    <a:lnTo>
                      <a:pt x="79" y="225"/>
                    </a:lnTo>
                    <a:lnTo>
                      <a:pt x="79" y="226"/>
                    </a:lnTo>
                    <a:lnTo>
                      <a:pt x="80" y="227"/>
                    </a:lnTo>
                    <a:lnTo>
                      <a:pt x="81" y="228"/>
                    </a:lnTo>
                    <a:lnTo>
                      <a:pt x="82" y="229"/>
                    </a:lnTo>
                    <a:lnTo>
                      <a:pt x="83" y="229"/>
                    </a:lnTo>
                    <a:lnTo>
                      <a:pt x="85" y="232"/>
                    </a:lnTo>
                    <a:lnTo>
                      <a:pt x="85" y="234"/>
                    </a:lnTo>
                    <a:lnTo>
                      <a:pt x="86" y="236"/>
                    </a:lnTo>
                    <a:lnTo>
                      <a:pt x="86" y="237"/>
                    </a:lnTo>
                    <a:lnTo>
                      <a:pt x="86" y="239"/>
                    </a:lnTo>
                    <a:lnTo>
                      <a:pt x="86" y="240"/>
                    </a:lnTo>
                    <a:lnTo>
                      <a:pt x="86" y="241"/>
                    </a:lnTo>
                    <a:lnTo>
                      <a:pt x="86" y="242"/>
                    </a:lnTo>
                    <a:lnTo>
                      <a:pt x="86" y="244"/>
                    </a:lnTo>
                    <a:lnTo>
                      <a:pt x="86" y="247"/>
                    </a:lnTo>
                    <a:lnTo>
                      <a:pt x="86" y="248"/>
                    </a:lnTo>
                    <a:lnTo>
                      <a:pt x="86" y="249"/>
                    </a:lnTo>
                    <a:lnTo>
                      <a:pt x="86" y="250"/>
                    </a:lnTo>
                    <a:lnTo>
                      <a:pt x="86" y="251"/>
                    </a:lnTo>
                    <a:lnTo>
                      <a:pt x="86" y="253"/>
                    </a:lnTo>
                    <a:lnTo>
                      <a:pt x="86" y="254"/>
                    </a:lnTo>
                    <a:lnTo>
                      <a:pt x="87" y="254"/>
                    </a:lnTo>
                    <a:lnTo>
                      <a:pt x="87" y="255"/>
                    </a:lnTo>
                    <a:lnTo>
                      <a:pt x="87" y="256"/>
                    </a:lnTo>
                    <a:lnTo>
                      <a:pt x="87" y="257"/>
                    </a:lnTo>
                    <a:lnTo>
                      <a:pt x="86" y="258"/>
                    </a:lnTo>
                    <a:lnTo>
                      <a:pt x="86" y="261"/>
                    </a:lnTo>
                    <a:lnTo>
                      <a:pt x="86" y="262"/>
                    </a:lnTo>
                    <a:lnTo>
                      <a:pt x="87" y="263"/>
                    </a:lnTo>
                    <a:lnTo>
                      <a:pt x="88" y="264"/>
                    </a:lnTo>
                    <a:lnTo>
                      <a:pt x="89" y="264"/>
                    </a:lnTo>
                    <a:lnTo>
                      <a:pt x="88" y="266"/>
                    </a:lnTo>
                    <a:lnTo>
                      <a:pt x="88" y="267"/>
                    </a:lnTo>
                    <a:lnTo>
                      <a:pt x="90" y="269"/>
                    </a:lnTo>
                    <a:lnTo>
                      <a:pt x="90" y="271"/>
                    </a:lnTo>
                    <a:lnTo>
                      <a:pt x="91" y="271"/>
                    </a:lnTo>
                    <a:lnTo>
                      <a:pt x="91" y="272"/>
                    </a:lnTo>
                    <a:lnTo>
                      <a:pt x="90" y="273"/>
                    </a:lnTo>
                    <a:lnTo>
                      <a:pt x="89" y="273"/>
                    </a:lnTo>
                    <a:lnTo>
                      <a:pt x="89" y="274"/>
                    </a:lnTo>
                    <a:lnTo>
                      <a:pt x="90" y="275"/>
                    </a:lnTo>
                    <a:lnTo>
                      <a:pt x="90" y="277"/>
                    </a:lnTo>
                    <a:lnTo>
                      <a:pt x="90" y="279"/>
                    </a:lnTo>
                    <a:lnTo>
                      <a:pt x="90" y="280"/>
                    </a:lnTo>
                    <a:lnTo>
                      <a:pt x="92" y="280"/>
                    </a:lnTo>
                    <a:lnTo>
                      <a:pt x="93" y="281"/>
                    </a:lnTo>
                    <a:lnTo>
                      <a:pt x="94" y="282"/>
                    </a:lnTo>
                    <a:lnTo>
                      <a:pt x="94" y="284"/>
                    </a:lnTo>
                    <a:lnTo>
                      <a:pt x="95" y="285"/>
                    </a:lnTo>
                    <a:lnTo>
                      <a:pt x="96" y="287"/>
                    </a:lnTo>
                    <a:lnTo>
                      <a:pt x="96" y="288"/>
                    </a:lnTo>
                    <a:lnTo>
                      <a:pt x="95" y="290"/>
                    </a:lnTo>
                    <a:lnTo>
                      <a:pt x="95" y="289"/>
                    </a:lnTo>
                    <a:lnTo>
                      <a:pt x="94" y="289"/>
                    </a:lnTo>
                    <a:lnTo>
                      <a:pt x="93" y="289"/>
                    </a:lnTo>
                    <a:lnTo>
                      <a:pt x="93" y="290"/>
                    </a:lnTo>
                    <a:lnTo>
                      <a:pt x="93" y="291"/>
                    </a:lnTo>
                    <a:lnTo>
                      <a:pt x="93" y="292"/>
                    </a:lnTo>
                    <a:lnTo>
                      <a:pt x="94" y="292"/>
                    </a:lnTo>
                    <a:lnTo>
                      <a:pt x="94" y="292"/>
                    </a:lnTo>
                    <a:lnTo>
                      <a:pt x="94" y="293"/>
                    </a:lnTo>
                    <a:lnTo>
                      <a:pt x="95" y="295"/>
                    </a:lnTo>
                    <a:lnTo>
                      <a:pt x="95" y="296"/>
                    </a:lnTo>
                    <a:lnTo>
                      <a:pt x="95" y="297"/>
                    </a:lnTo>
                    <a:lnTo>
                      <a:pt x="96" y="297"/>
                    </a:lnTo>
                    <a:lnTo>
                      <a:pt x="96" y="298"/>
                    </a:lnTo>
                    <a:lnTo>
                      <a:pt x="97" y="298"/>
                    </a:lnTo>
                    <a:lnTo>
                      <a:pt x="98" y="299"/>
                    </a:lnTo>
                    <a:lnTo>
                      <a:pt x="98" y="300"/>
                    </a:lnTo>
                    <a:lnTo>
                      <a:pt x="98" y="301"/>
                    </a:lnTo>
                    <a:lnTo>
                      <a:pt x="98" y="302"/>
                    </a:lnTo>
                    <a:lnTo>
                      <a:pt x="98" y="303"/>
                    </a:lnTo>
                    <a:lnTo>
                      <a:pt x="98" y="306"/>
                    </a:lnTo>
                    <a:lnTo>
                      <a:pt x="98" y="306"/>
                    </a:lnTo>
                    <a:lnTo>
                      <a:pt x="98" y="307"/>
                    </a:lnTo>
                    <a:lnTo>
                      <a:pt x="99" y="308"/>
                    </a:lnTo>
                    <a:lnTo>
                      <a:pt x="99" y="311"/>
                    </a:lnTo>
                    <a:lnTo>
                      <a:pt x="100" y="313"/>
                    </a:lnTo>
                    <a:lnTo>
                      <a:pt x="100" y="313"/>
                    </a:lnTo>
                    <a:lnTo>
                      <a:pt x="101" y="313"/>
                    </a:lnTo>
                    <a:lnTo>
                      <a:pt x="102" y="314"/>
                    </a:lnTo>
                    <a:lnTo>
                      <a:pt x="102" y="315"/>
                    </a:lnTo>
                    <a:lnTo>
                      <a:pt x="105" y="320"/>
                    </a:lnTo>
                    <a:lnTo>
                      <a:pt x="106" y="320"/>
                    </a:lnTo>
                    <a:lnTo>
                      <a:pt x="106" y="322"/>
                    </a:lnTo>
                    <a:lnTo>
                      <a:pt x="106" y="323"/>
                    </a:lnTo>
                    <a:lnTo>
                      <a:pt x="109" y="327"/>
                    </a:lnTo>
                    <a:lnTo>
                      <a:pt x="109" y="327"/>
                    </a:lnTo>
                    <a:lnTo>
                      <a:pt x="110" y="328"/>
                    </a:lnTo>
                    <a:lnTo>
                      <a:pt x="110" y="329"/>
                    </a:lnTo>
                    <a:lnTo>
                      <a:pt x="110" y="330"/>
                    </a:lnTo>
                    <a:lnTo>
                      <a:pt x="111" y="331"/>
                    </a:lnTo>
                    <a:lnTo>
                      <a:pt x="112" y="333"/>
                    </a:lnTo>
                    <a:lnTo>
                      <a:pt x="114" y="334"/>
                    </a:lnTo>
                    <a:lnTo>
                      <a:pt x="115" y="335"/>
                    </a:lnTo>
                    <a:lnTo>
                      <a:pt x="116" y="336"/>
                    </a:lnTo>
                    <a:lnTo>
                      <a:pt x="120" y="339"/>
                    </a:lnTo>
                    <a:lnTo>
                      <a:pt x="121" y="341"/>
                    </a:lnTo>
                    <a:lnTo>
                      <a:pt x="123" y="344"/>
                    </a:lnTo>
                    <a:lnTo>
                      <a:pt x="127" y="348"/>
                    </a:lnTo>
                    <a:lnTo>
                      <a:pt x="128" y="348"/>
                    </a:lnTo>
                    <a:lnTo>
                      <a:pt x="128" y="349"/>
                    </a:lnTo>
                    <a:lnTo>
                      <a:pt x="130" y="350"/>
                    </a:lnTo>
                    <a:lnTo>
                      <a:pt x="130" y="351"/>
                    </a:lnTo>
                    <a:lnTo>
                      <a:pt x="131" y="351"/>
                    </a:lnTo>
                    <a:lnTo>
                      <a:pt x="131" y="350"/>
                    </a:lnTo>
                    <a:lnTo>
                      <a:pt x="132" y="350"/>
                    </a:lnTo>
                    <a:lnTo>
                      <a:pt x="132" y="349"/>
                    </a:lnTo>
                    <a:lnTo>
                      <a:pt x="133" y="34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" name="Freeform 3870">
                <a:extLst>
                  <a:ext uri="{FF2B5EF4-FFF2-40B4-BE49-F238E27FC236}">
                    <a16:creationId xmlns:a16="http://schemas.microsoft.com/office/drawing/2014/main" id="{A48BF557-BE05-241E-AB5B-B148A77EDCF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17976" y="4167187"/>
                <a:ext cx="719138" cy="635000"/>
              </a:xfrm>
              <a:custGeom>
                <a:avLst/>
                <a:gdLst>
                  <a:gd name="T0" fmla="*/ 413 w 453"/>
                  <a:gd name="T1" fmla="*/ 158 h 400"/>
                  <a:gd name="T2" fmla="*/ 398 w 453"/>
                  <a:gd name="T3" fmla="*/ 126 h 400"/>
                  <a:gd name="T4" fmla="*/ 427 w 453"/>
                  <a:gd name="T5" fmla="*/ 107 h 400"/>
                  <a:gd name="T6" fmla="*/ 421 w 453"/>
                  <a:gd name="T7" fmla="*/ 52 h 400"/>
                  <a:gd name="T8" fmla="*/ 399 w 453"/>
                  <a:gd name="T9" fmla="*/ 6 h 400"/>
                  <a:gd name="T10" fmla="*/ 374 w 453"/>
                  <a:gd name="T11" fmla="*/ 4 h 400"/>
                  <a:gd name="T12" fmla="*/ 351 w 453"/>
                  <a:gd name="T13" fmla="*/ 2 h 400"/>
                  <a:gd name="T14" fmla="*/ 325 w 453"/>
                  <a:gd name="T15" fmla="*/ 14 h 400"/>
                  <a:gd name="T16" fmla="*/ 313 w 453"/>
                  <a:gd name="T17" fmla="*/ 30 h 400"/>
                  <a:gd name="T18" fmla="*/ 301 w 453"/>
                  <a:gd name="T19" fmla="*/ 38 h 400"/>
                  <a:gd name="T20" fmla="*/ 290 w 453"/>
                  <a:gd name="T21" fmla="*/ 45 h 400"/>
                  <a:gd name="T22" fmla="*/ 273 w 453"/>
                  <a:gd name="T23" fmla="*/ 76 h 400"/>
                  <a:gd name="T24" fmla="*/ 239 w 453"/>
                  <a:gd name="T25" fmla="*/ 110 h 400"/>
                  <a:gd name="T26" fmla="*/ 207 w 453"/>
                  <a:gd name="T27" fmla="*/ 106 h 400"/>
                  <a:gd name="T28" fmla="*/ 190 w 453"/>
                  <a:gd name="T29" fmla="*/ 96 h 400"/>
                  <a:gd name="T30" fmla="*/ 175 w 453"/>
                  <a:gd name="T31" fmla="*/ 106 h 400"/>
                  <a:gd name="T32" fmla="*/ 168 w 453"/>
                  <a:gd name="T33" fmla="*/ 123 h 400"/>
                  <a:gd name="T34" fmla="*/ 146 w 453"/>
                  <a:gd name="T35" fmla="*/ 142 h 400"/>
                  <a:gd name="T36" fmla="*/ 114 w 453"/>
                  <a:gd name="T37" fmla="*/ 141 h 400"/>
                  <a:gd name="T38" fmla="*/ 117 w 453"/>
                  <a:gd name="T39" fmla="*/ 112 h 400"/>
                  <a:gd name="T40" fmla="*/ 111 w 453"/>
                  <a:gd name="T41" fmla="*/ 97 h 400"/>
                  <a:gd name="T42" fmla="*/ 96 w 453"/>
                  <a:gd name="T43" fmla="*/ 91 h 400"/>
                  <a:gd name="T44" fmla="*/ 96 w 453"/>
                  <a:gd name="T45" fmla="*/ 133 h 400"/>
                  <a:gd name="T46" fmla="*/ 96 w 453"/>
                  <a:gd name="T47" fmla="*/ 175 h 400"/>
                  <a:gd name="T48" fmla="*/ 84 w 453"/>
                  <a:gd name="T49" fmla="*/ 198 h 400"/>
                  <a:gd name="T50" fmla="*/ 57 w 453"/>
                  <a:gd name="T51" fmla="*/ 206 h 400"/>
                  <a:gd name="T52" fmla="*/ 30 w 453"/>
                  <a:gd name="T53" fmla="*/ 201 h 400"/>
                  <a:gd name="T54" fmla="*/ 24 w 453"/>
                  <a:gd name="T55" fmla="*/ 187 h 400"/>
                  <a:gd name="T56" fmla="*/ 10 w 453"/>
                  <a:gd name="T57" fmla="*/ 186 h 400"/>
                  <a:gd name="T58" fmla="*/ 0 w 453"/>
                  <a:gd name="T59" fmla="*/ 197 h 400"/>
                  <a:gd name="T60" fmla="*/ 10 w 453"/>
                  <a:gd name="T61" fmla="*/ 221 h 400"/>
                  <a:gd name="T62" fmla="*/ 22 w 453"/>
                  <a:gd name="T63" fmla="*/ 252 h 400"/>
                  <a:gd name="T64" fmla="*/ 38 w 453"/>
                  <a:gd name="T65" fmla="*/ 286 h 400"/>
                  <a:gd name="T66" fmla="*/ 50 w 453"/>
                  <a:gd name="T67" fmla="*/ 318 h 400"/>
                  <a:gd name="T68" fmla="*/ 37 w 453"/>
                  <a:gd name="T69" fmla="*/ 336 h 400"/>
                  <a:gd name="T70" fmla="*/ 44 w 453"/>
                  <a:gd name="T71" fmla="*/ 348 h 400"/>
                  <a:gd name="T72" fmla="*/ 51 w 453"/>
                  <a:gd name="T73" fmla="*/ 371 h 400"/>
                  <a:gd name="T74" fmla="*/ 55 w 453"/>
                  <a:gd name="T75" fmla="*/ 384 h 400"/>
                  <a:gd name="T76" fmla="*/ 64 w 453"/>
                  <a:gd name="T77" fmla="*/ 385 h 400"/>
                  <a:gd name="T78" fmla="*/ 78 w 453"/>
                  <a:gd name="T79" fmla="*/ 393 h 400"/>
                  <a:gd name="T80" fmla="*/ 99 w 453"/>
                  <a:gd name="T81" fmla="*/ 399 h 400"/>
                  <a:gd name="T82" fmla="*/ 122 w 453"/>
                  <a:gd name="T83" fmla="*/ 384 h 400"/>
                  <a:gd name="T84" fmla="*/ 152 w 453"/>
                  <a:gd name="T85" fmla="*/ 379 h 400"/>
                  <a:gd name="T86" fmla="*/ 174 w 453"/>
                  <a:gd name="T87" fmla="*/ 373 h 400"/>
                  <a:gd name="T88" fmla="*/ 206 w 453"/>
                  <a:gd name="T89" fmla="*/ 374 h 400"/>
                  <a:gd name="T90" fmla="*/ 232 w 453"/>
                  <a:gd name="T91" fmla="*/ 373 h 400"/>
                  <a:gd name="T92" fmla="*/ 253 w 453"/>
                  <a:gd name="T93" fmla="*/ 368 h 400"/>
                  <a:gd name="T94" fmla="*/ 289 w 453"/>
                  <a:gd name="T95" fmla="*/ 358 h 400"/>
                  <a:gd name="T96" fmla="*/ 320 w 453"/>
                  <a:gd name="T97" fmla="*/ 336 h 400"/>
                  <a:gd name="T98" fmla="*/ 348 w 453"/>
                  <a:gd name="T99" fmla="*/ 309 h 400"/>
                  <a:gd name="T100" fmla="*/ 364 w 453"/>
                  <a:gd name="T101" fmla="*/ 292 h 400"/>
                  <a:gd name="T102" fmla="*/ 401 w 453"/>
                  <a:gd name="T103" fmla="*/ 241 h 400"/>
                  <a:gd name="T104" fmla="*/ 422 w 453"/>
                  <a:gd name="T105" fmla="*/ 208 h 400"/>
                  <a:gd name="T106" fmla="*/ 439 w 453"/>
                  <a:gd name="T107" fmla="*/ 192 h 400"/>
                  <a:gd name="T108" fmla="*/ 453 w 453"/>
                  <a:gd name="T109" fmla="*/ 143 h 400"/>
                  <a:gd name="T110" fmla="*/ 348 w 453"/>
                  <a:gd name="T111" fmla="*/ 237 h 400"/>
                  <a:gd name="T112" fmla="*/ 326 w 453"/>
                  <a:gd name="T113" fmla="*/ 250 h 400"/>
                  <a:gd name="T114" fmla="*/ 314 w 453"/>
                  <a:gd name="T115" fmla="*/ 262 h 400"/>
                  <a:gd name="T116" fmla="*/ 299 w 453"/>
                  <a:gd name="T117" fmla="*/ 246 h 400"/>
                  <a:gd name="T118" fmla="*/ 297 w 453"/>
                  <a:gd name="T119" fmla="*/ 228 h 400"/>
                  <a:gd name="T120" fmla="*/ 308 w 453"/>
                  <a:gd name="T121" fmla="*/ 212 h 400"/>
                  <a:gd name="T122" fmla="*/ 324 w 453"/>
                  <a:gd name="T123" fmla="*/ 202 h 400"/>
                  <a:gd name="T124" fmla="*/ 346 w 453"/>
                  <a:gd name="T125" fmla="*/ 208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3" h="400">
                    <a:moveTo>
                      <a:pt x="445" y="143"/>
                    </a:moveTo>
                    <a:lnTo>
                      <a:pt x="441" y="144"/>
                    </a:lnTo>
                    <a:lnTo>
                      <a:pt x="438" y="144"/>
                    </a:lnTo>
                    <a:lnTo>
                      <a:pt x="436" y="143"/>
                    </a:lnTo>
                    <a:lnTo>
                      <a:pt x="433" y="143"/>
                    </a:lnTo>
                    <a:lnTo>
                      <a:pt x="432" y="143"/>
                    </a:lnTo>
                    <a:lnTo>
                      <a:pt x="431" y="143"/>
                    </a:lnTo>
                    <a:lnTo>
                      <a:pt x="430" y="143"/>
                    </a:lnTo>
                    <a:lnTo>
                      <a:pt x="430" y="142"/>
                    </a:lnTo>
                    <a:lnTo>
                      <a:pt x="429" y="142"/>
                    </a:lnTo>
                    <a:lnTo>
                      <a:pt x="427" y="142"/>
                    </a:lnTo>
                    <a:lnTo>
                      <a:pt x="427" y="143"/>
                    </a:lnTo>
                    <a:lnTo>
                      <a:pt x="427" y="146"/>
                    </a:lnTo>
                    <a:lnTo>
                      <a:pt x="427" y="148"/>
                    </a:lnTo>
                    <a:lnTo>
                      <a:pt x="427" y="151"/>
                    </a:lnTo>
                    <a:lnTo>
                      <a:pt x="427" y="154"/>
                    </a:lnTo>
                    <a:lnTo>
                      <a:pt x="427" y="156"/>
                    </a:lnTo>
                    <a:lnTo>
                      <a:pt x="427" y="157"/>
                    </a:lnTo>
                    <a:lnTo>
                      <a:pt x="427" y="158"/>
                    </a:lnTo>
                    <a:lnTo>
                      <a:pt x="425" y="158"/>
                    </a:lnTo>
                    <a:lnTo>
                      <a:pt x="422" y="158"/>
                    </a:lnTo>
                    <a:lnTo>
                      <a:pt x="418" y="158"/>
                    </a:lnTo>
                    <a:lnTo>
                      <a:pt x="415" y="158"/>
                    </a:lnTo>
                    <a:lnTo>
                      <a:pt x="413" y="158"/>
                    </a:lnTo>
                    <a:lnTo>
                      <a:pt x="410" y="157"/>
                    </a:lnTo>
                    <a:lnTo>
                      <a:pt x="407" y="156"/>
                    </a:lnTo>
                    <a:lnTo>
                      <a:pt x="406" y="155"/>
                    </a:lnTo>
                    <a:lnTo>
                      <a:pt x="405" y="154"/>
                    </a:lnTo>
                    <a:lnTo>
                      <a:pt x="404" y="154"/>
                    </a:lnTo>
                    <a:lnTo>
                      <a:pt x="403" y="152"/>
                    </a:lnTo>
                    <a:lnTo>
                      <a:pt x="399" y="149"/>
                    </a:lnTo>
                    <a:lnTo>
                      <a:pt x="399" y="148"/>
                    </a:lnTo>
                    <a:lnTo>
                      <a:pt x="399" y="147"/>
                    </a:lnTo>
                    <a:lnTo>
                      <a:pt x="399" y="146"/>
                    </a:lnTo>
                    <a:lnTo>
                      <a:pt x="399" y="145"/>
                    </a:lnTo>
                    <a:lnTo>
                      <a:pt x="399" y="144"/>
                    </a:lnTo>
                    <a:lnTo>
                      <a:pt x="399" y="143"/>
                    </a:lnTo>
                    <a:lnTo>
                      <a:pt x="398" y="143"/>
                    </a:lnTo>
                    <a:lnTo>
                      <a:pt x="397" y="141"/>
                    </a:lnTo>
                    <a:lnTo>
                      <a:pt x="396" y="141"/>
                    </a:lnTo>
                    <a:lnTo>
                      <a:pt x="396" y="142"/>
                    </a:lnTo>
                    <a:lnTo>
                      <a:pt x="395" y="142"/>
                    </a:lnTo>
                    <a:lnTo>
                      <a:pt x="395" y="141"/>
                    </a:lnTo>
                    <a:lnTo>
                      <a:pt x="394" y="140"/>
                    </a:lnTo>
                    <a:lnTo>
                      <a:pt x="394" y="135"/>
                    </a:lnTo>
                    <a:lnTo>
                      <a:pt x="394" y="132"/>
                    </a:lnTo>
                    <a:lnTo>
                      <a:pt x="395" y="130"/>
                    </a:lnTo>
                    <a:lnTo>
                      <a:pt x="398" y="126"/>
                    </a:lnTo>
                    <a:lnTo>
                      <a:pt x="399" y="124"/>
                    </a:lnTo>
                    <a:lnTo>
                      <a:pt x="402" y="120"/>
                    </a:lnTo>
                    <a:lnTo>
                      <a:pt x="403" y="117"/>
                    </a:lnTo>
                    <a:lnTo>
                      <a:pt x="404" y="116"/>
                    </a:lnTo>
                    <a:lnTo>
                      <a:pt x="404" y="115"/>
                    </a:lnTo>
                    <a:lnTo>
                      <a:pt x="406" y="112"/>
                    </a:lnTo>
                    <a:lnTo>
                      <a:pt x="408" y="110"/>
                    </a:lnTo>
                    <a:lnTo>
                      <a:pt x="409" y="110"/>
                    </a:lnTo>
                    <a:lnTo>
                      <a:pt x="410" y="109"/>
                    </a:lnTo>
                    <a:lnTo>
                      <a:pt x="411" y="109"/>
                    </a:lnTo>
                    <a:lnTo>
                      <a:pt x="412" y="110"/>
                    </a:lnTo>
                    <a:lnTo>
                      <a:pt x="415" y="112"/>
                    </a:lnTo>
                    <a:lnTo>
                      <a:pt x="418" y="113"/>
                    </a:lnTo>
                    <a:lnTo>
                      <a:pt x="420" y="115"/>
                    </a:lnTo>
                    <a:lnTo>
                      <a:pt x="421" y="116"/>
                    </a:lnTo>
                    <a:lnTo>
                      <a:pt x="424" y="117"/>
                    </a:lnTo>
                    <a:lnTo>
                      <a:pt x="425" y="118"/>
                    </a:lnTo>
                    <a:lnTo>
                      <a:pt x="426" y="117"/>
                    </a:lnTo>
                    <a:lnTo>
                      <a:pt x="427" y="117"/>
                    </a:lnTo>
                    <a:lnTo>
                      <a:pt x="426" y="112"/>
                    </a:lnTo>
                    <a:lnTo>
                      <a:pt x="426" y="112"/>
                    </a:lnTo>
                    <a:lnTo>
                      <a:pt x="426" y="111"/>
                    </a:lnTo>
                    <a:lnTo>
                      <a:pt x="427" y="108"/>
                    </a:lnTo>
                    <a:lnTo>
                      <a:pt x="427" y="107"/>
                    </a:lnTo>
                    <a:lnTo>
                      <a:pt x="427" y="106"/>
                    </a:lnTo>
                    <a:lnTo>
                      <a:pt x="427" y="105"/>
                    </a:lnTo>
                    <a:lnTo>
                      <a:pt x="427" y="104"/>
                    </a:lnTo>
                    <a:lnTo>
                      <a:pt x="427" y="103"/>
                    </a:lnTo>
                    <a:lnTo>
                      <a:pt x="427" y="102"/>
                    </a:lnTo>
                    <a:lnTo>
                      <a:pt x="427" y="101"/>
                    </a:lnTo>
                    <a:lnTo>
                      <a:pt x="427" y="100"/>
                    </a:lnTo>
                    <a:lnTo>
                      <a:pt x="427" y="99"/>
                    </a:lnTo>
                    <a:lnTo>
                      <a:pt x="427" y="98"/>
                    </a:lnTo>
                    <a:lnTo>
                      <a:pt x="427" y="91"/>
                    </a:lnTo>
                    <a:lnTo>
                      <a:pt x="427" y="86"/>
                    </a:lnTo>
                    <a:lnTo>
                      <a:pt x="427" y="83"/>
                    </a:lnTo>
                    <a:lnTo>
                      <a:pt x="427" y="77"/>
                    </a:lnTo>
                    <a:lnTo>
                      <a:pt x="427" y="74"/>
                    </a:lnTo>
                    <a:lnTo>
                      <a:pt x="427" y="72"/>
                    </a:lnTo>
                    <a:lnTo>
                      <a:pt x="427" y="70"/>
                    </a:lnTo>
                    <a:lnTo>
                      <a:pt x="427" y="67"/>
                    </a:lnTo>
                    <a:lnTo>
                      <a:pt x="427" y="64"/>
                    </a:lnTo>
                    <a:lnTo>
                      <a:pt x="425" y="61"/>
                    </a:lnTo>
                    <a:lnTo>
                      <a:pt x="425" y="60"/>
                    </a:lnTo>
                    <a:lnTo>
                      <a:pt x="424" y="56"/>
                    </a:lnTo>
                    <a:lnTo>
                      <a:pt x="424" y="55"/>
                    </a:lnTo>
                    <a:lnTo>
                      <a:pt x="422" y="53"/>
                    </a:lnTo>
                    <a:lnTo>
                      <a:pt x="421" y="52"/>
                    </a:lnTo>
                    <a:lnTo>
                      <a:pt x="420" y="49"/>
                    </a:lnTo>
                    <a:lnTo>
                      <a:pt x="419" y="45"/>
                    </a:lnTo>
                    <a:lnTo>
                      <a:pt x="418" y="44"/>
                    </a:lnTo>
                    <a:lnTo>
                      <a:pt x="415" y="41"/>
                    </a:lnTo>
                    <a:lnTo>
                      <a:pt x="415" y="40"/>
                    </a:lnTo>
                    <a:lnTo>
                      <a:pt x="414" y="39"/>
                    </a:lnTo>
                    <a:lnTo>
                      <a:pt x="415" y="32"/>
                    </a:lnTo>
                    <a:lnTo>
                      <a:pt x="415" y="31"/>
                    </a:lnTo>
                    <a:lnTo>
                      <a:pt x="413" y="25"/>
                    </a:lnTo>
                    <a:lnTo>
                      <a:pt x="412" y="21"/>
                    </a:lnTo>
                    <a:lnTo>
                      <a:pt x="411" y="17"/>
                    </a:lnTo>
                    <a:lnTo>
                      <a:pt x="409" y="13"/>
                    </a:lnTo>
                    <a:lnTo>
                      <a:pt x="407" y="9"/>
                    </a:lnTo>
                    <a:lnTo>
                      <a:pt x="408" y="8"/>
                    </a:lnTo>
                    <a:lnTo>
                      <a:pt x="407" y="7"/>
                    </a:lnTo>
                    <a:lnTo>
                      <a:pt x="406" y="7"/>
                    </a:lnTo>
                    <a:lnTo>
                      <a:pt x="406" y="7"/>
                    </a:lnTo>
                    <a:lnTo>
                      <a:pt x="406" y="7"/>
                    </a:lnTo>
                    <a:lnTo>
                      <a:pt x="406" y="7"/>
                    </a:lnTo>
                    <a:lnTo>
                      <a:pt x="405" y="6"/>
                    </a:lnTo>
                    <a:lnTo>
                      <a:pt x="404" y="7"/>
                    </a:lnTo>
                    <a:lnTo>
                      <a:pt x="403" y="7"/>
                    </a:lnTo>
                    <a:lnTo>
                      <a:pt x="401" y="6"/>
                    </a:lnTo>
                    <a:lnTo>
                      <a:pt x="399" y="6"/>
                    </a:lnTo>
                    <a:lnTo>
                      <a:pt x="397" y="5"/>
                    </a:lnTo>
                    <a:lnTo>
                      <a:pt x="396" y="5"/>
                    </a:lnTo>
                    <a:lnTo>
                      <a:pt x="395" y="6"/>
                    </a:lnTo>
                    <a:lnTo>
                      <a:pt x="392" y="6"/>
                    </a:lnTo>
                    <a:lnTo>
                      <a:pt x="391" y="7"/>
                    </a:lnTo>
                    <a:lnTo>
                      <a:pt x="390" y="7"/>
                    </a:lnTo>
                    <a:lnTo>
                      <a:pt x="389" y="6"/>
                    </a:lnTo>
                    <a:lnTo>
                      <a:pt x="388" y="6"/>
                    </a:lnTo>
                    <a:lnTo>
                      <a:pt x="386" y="6"/>
                    </a:lnTo>
                    <a:lnTo>
                      <a:pt x="385" y="6"/>
                    </a:lnTo>
                    <a:lnTo>
                      <a:pt x="385" y="7"/>
                    </a:lnTo>
                    <a:lnTo>
                      <a:pt x="385" y="7"/>
                    </a:lnTo>
                    <a:lnTo>
                      <a:pt x="384" y="7"/>
                    </a:lnTo>
                    <a:lnTo>
                      <a:pt x="382" y="7"/>
                    </a:lnTo>
                    <a:lnTo>
                      <a:pt x="381" y="7"/>
                    </a:lnTo>
                    <a:lnTo>
                      <a:pt x="380" y="6"/>
                    </a:lnTo>
                    <a:lnTo>
                      <a:pt x="379" y="6"/>
                    </a:lnTo>
                    <a:lnTo>
                      <a:pt x="379" y="5"/>
                    </a:lnTo>
                    <a:lnTo>
                      <a:pt x="378" y="5"/>
                    </a:lnTo>
                    <a:lnTo>
                      <a:pt x="377" y="6"/>
                    </a:lnTo>
                    <a:lnTo>
                      <a:pt x="377" y="5"/>
                    </a:lnTo>
                    <a:lnTo>
                      <a:pt x="376" y="5"/>
                    </a:lnTo>
                    <a:lnTo>
                      <a:pt x="375" y="4"/>
                    </a:lnTo>
                    <a:lnTo>
                      <a:pt x="374" y="4"/>
                    </a:lnTo>
                    <a:lnTo>
                      <a:pt x="373" y="3"/>
                    </a:lnTo>
                    <a:lnTo>
                      <a:pt x="372" y="3"/>
                    </a:lnTo>
                    <a:lnTo>
                      <a:pt x="371" y="2"/>
                    </a:lnTo>
                    <a:lnTo>
                      <a:pt x="371" y="2"/>
                    </a:lnTo>
                    <a:lnTo>
                      <a:pt x="370" y="2"/>
                    </a:lnTo>
                    <a:lnTo>
                      <a:pt x="369" y="1"/>
                    </a:lnTo>
                    <a:lnTo>
                      <a:pt x="368" y="1"/>
                    </a:lnTo>
                    <a:lnTo>
                      <a:pt x="366" y="0"/>
                    </a:lnTo>
                    <a:lnTo>
                      <a:pt x="365" y="0"/>
                    </a:lnTo>
                    <a:lnTo>
                      <a:pt x="364" y="0"/>
                    </a:lnTo>
                    <a:lnTo>
                      <a:pt x="364" y="0"/>
                    </a:lnTo>
                    <a:lnTo>
                      <a:pt x="362" y="0"/>
                    </a:lnTo>
                    <a:lnTo>
                      <a:pt x="361" y="0"/>
                    </a:lnTo>
                    <a:lnTo>
                      <a:pt x="360" y="1"/>
                    </a:lnTo>
                    <a:lnTo>
                      <a:pt x="359" y="1"/>
                    </a:lnTo>
                    <a:lnTo>
                      <a:pt x="358" y="1"/>
                    </a:lnTo>
                    <a:lnTo>
                      <a:pt x="357" y="1"/>
                    </a:lnTo>
                    <a:lnTo>
                      <a:pt x="357" y="2"/>
                    </a:lnTo>
                    <a:lnTo>
                      <a:pt x="356" y="2"/>
                    </a:lnTo>
                    <a:lnTo>
                      <a:pt x="355" y="2"/>
                    </a:lnTo>
                    <a:lnTo>
                      <a:pt x="354" y="2"/>
                    </a:lnTo>
                    <a:lnTo>
                      <a:pt x="353" y="2"/>
                    </a:lnTo>
                    <a:lnTo>
                      <a:pt x="352" y="1"/>
                    </a:lnTo>
                    <a:lnTo>
                      <a:pt x="351" y="2"/>
                    </a:lnTo>
                    <a:lnTo>
                      <a:pt x="350" y="2"/>
                    </a:lnTo>
                    <a:lnTo>
                      <a:pt x="350" y="3"/>
                    </a:lnTo>
                    <a:lnTo>
                      <a:pt x="346" y="3"/>
                    </a:lnTo>
                    <a:lnTo>
                      <a:pt x="345" y="4"/>
                    </a:lnTo>
                    <a:lnTo>
                      <a:pt x="344" y="5"/>
                    </a:lnTo>
                    <a:lnTo>
                      <a:pt x="343" y="6"/>
                    </a:lnTo>
                    <a:lnTo>
                      <a:pt x="343" y="8"/>
                    </a:lnTo>
                    <a:lnTo>
                      <a:pt x="343" y="10"/>
                    </a:lnTo>
                    <a:lnTo>
                      <a:pt x="342" y="10"/>
                    </a:lnTo>
                    <a:lnTo>
                      <a:pt x="341" y="10"/>
                    </a:lnTo>
                    <a:lnTo>
                      <a:pt x="341" y="11"/>
                    </a:lnTo>
                    <a:lnTo>
                      <a:pt x="340" y="12"/>
                    </a:lnTo>
                    <a:lnTo>
                      <a:pt x="339" y="12"/>
                    </a:lnTo>
                    <a:lnTo>
                      <a:pt x="338" y="12"/>
                    </a:lnTo>
                    <a:lnTo>
                      <a:pt x="336" y="14"/>
                    </a:lnTo>
                    <a:lnTo>
                      <a:pt x="335" y="14"/>
                    </a:lnTo>
                    <a:lnTo>
                      <a:pt x="334" y="14"/>
                    </a:lnTo>
                    <a:lnTo>
                      <a:pt x="333" y="14"/>
                    </a:lnTo>
                    <a:lnTo>
                      <a:pt x="332" y="14"/>
                    </a:lnTo>
                    <a:lnTo>
                      <a:pt x="330" y="14"/>
                    </a:lnTo>
                    <a:lnTo>
                      <a:pt x="328" y="14"/>
                    </a:lnTo>
                    <a:lnTo>
                      <a:pt x="327" y="14"/>
                    </a:lnTo>
                    <a:lnTo>
                      <a:pt x="326" y="14"/>
                    </a:lnTo>
                    <a:lnTo>
                      <a:pt x="325" y="14"/>
                    </a:lnTo>
                    <a:lnTo>
                      <a:pt x="324" y="15"/>
                    </a:lnTo>
                    <a:lnTo>
                      <a:pt x="324" y="16"/>
                    </a:lnTo>
                    <a:lnTo>
                      <a:pt x="323" y="16"/>
                    </a:lnTo>
                    <a:lnTo>
                      <a:pt x="322" y="16"/>
                    </a:lnTo>
                    <a:lnTo>
                      <a:pt x="322" y="17"/>
                    </a:lnTo>
                    <a:lnTo>
                      <a:pt x="322" y="18"/>
                    </a:lnTo>
                    <a:lnTo>
                      <a:pt x="322" y="19"/>
                    </a:lnTo>
                    <a:lnTo>
                      <a:pt x="322" y="20"/>
                    </a:lnTo>
                    <a:lnTo>
                      <a:pt x="321" y="20"/>
                    </a:lnTo>
                    <a:lnTo>
                      <a:pt x="321" y="21"/>
                    </a:lnTo>
                    <a:lnTo>
                      <a:pt x="320" y="21"/>
                    </a:lnTo>
                    <a:lnTo>
                      <a:pt x="319" y="21"/>
                    </a:lnTo>
                    <a:lnTo>
                      <a:pt x="319" y="22"/>
                    </a:lnTo>
                    <a:lnTo>
                      <a:pt x="319" y="23"/>
                    </a:lnTo>
                    <a:lnTo>
                      <a:pt x="318" y="24"/>
                    </a:lnTo>
                    <a:lnTo>
                      <a:pt x="317" y="25"/>
                    </a:lnTo>
                    <a:lnTo>
                      <a:pt x="316" y="25"/>
                    </a:lnTo>
                    <a:lnTo>
                      <a:pt x="316" y="26"/>
                    </a:lnTo>
                    <a:lnTo>
                      <a:pt x="316" y="28"/>
                    </a:lnTo>
                    <a:lnTo>
                      <a:pt x="315" y="28"/>
                    </a:lnTo>
                    <a:lnTo>
                      <a:pt x="315" y="28"/>
                    </a:lnTo>
                    <a:lnTo>
                      <a:pt x="314" y="29"/>
                    </a:lnTo>
                    <a:lnTo>
                      <a:pt x="313" y="29"/>
                    </a:lnTo>
                    <a:lnTo>
                      <a:pt x="313" y="30"/>
                    </a:lnTo>
                    <a:lnTo>
                      <a:pt x="312" y="30"/>
                    </a:lnTo>
                    <a:lnTo>
                      <a:pt x="311" y="30"/>
                    </a:lnTo>
                    <a:lnTo>
                      <a:pt x="311" y="31"/>
                    </a:lnTo>
                    <a:lnTo>
                      <a:pt x="312" y="31"/>
                    </a:lnTo>
                    <a:lnTo>
                      <a:pt x="312" y="32"/>
                    </a:lnTo>
                    <a:lnTo>
                      <a:pt x="311" y="32"/>
                    </a:lnTo>
                    <a:lnTo>
                      <a:pt x="311" y="33"/>
                    </a:lnTo>
                    <a:lnTo>
                      <a:pt x="311" y="34"/>
                    </a:lnTo>
                    <a:lnTo>
                      <a:pt x="310" y="34"/>
                    </a:lnTo>
                    <a:lnTo>
                      <a:pt x="309" y="33"/>
                    </a:lnTo>
                    <a:lnTo>
                      <a:pt x="308" y="34"/>
                    </a:lnTo>
                    <a:lnTo>
                      <a:pt x="307" y="33"/>
                    </a:lnTo>
                    <a:lnTo>
                      <a:pt x="306" y="34"/>
                    </a:lnTo>
                    <a:lnTo>
                      <a:pt x="306" y="35"/>
                    </a:lnTo>
                    <a:lnTo>
                      <a:pt x="306" y="35"/>
                    </a:lnTo>
                    <a:lnTo>
                      <a:pt x="305" y="35"/>
                    </a:lnTo>
                    <a:lnTo>
                      <a:pt x="305" y="35"/>
                    </a:lnTo>
                    <a:lnTo>
                      <a:pt x="305" y="36"/>
                    </a:lnTo>
                    <a:lnTo>
                      <a:pt x="305" y="37"/>
                    </a:lnTo>
                    <a:lnTo>
                      <a:pt x="304" y="37"/>
                    </a:lnTo>
                    <a:lnTo>
                      <a:pt x="303" y="37"/>
                    </a:lnTo>
                    <a:lnTo>
                      <a:pt x="302" y="37"/>
                    </a:lnTo>
                    <a:lnTo>
                      <a:pt x="301" y="38"/>
                    </a:lnTo>
                    <a:lnTo>
                      <a:pt x="301" y="38"/>
                    </a:lnTo>
                    <a:lnTo>
                      <a:pt x="301" y="38"/>
                    </a:lnTo>
                    <a:lnTo>
                      <a:pt x="301" y="39"/>
                    </a:lnTo>
                    <a:lnTo>
                      <a:pt x="300" y="38"/>
                    </a:lnTo>
                    <a:lnTo>
                      <a:pt x="299" y="39"/>
                    </a:lnTo>
                    <a:lnTo>
                      <a:pt x="298" y="40"/>
                    </a:lnTo>
                    <a:lnTo>
                      <a:pt x="297" y="41"/>
                    </a:lnTo>
                    <a:lnTo>
                      <a:pt x="295" y="41"/>
                    </a:lnTo>
                    <a:lnTo>
                      <a:pt x="295" y="42"/>
                    </a:lnTo>
                    <a:lnTo>
                      <a:pt x="296" y="42"/>
                    </a:lnTo>
                    <a:lnTo>
                      <a:pt x="295" y="42"/>
                    </a:lnTo>
                    <a:lnTo>
                      <a:pt x="295" y="42"/>
                    </a:lnTo>
                    <a:lnTo>
                      <a:pt x="295" y="42"/>
                    </a:lnTo>
                    <a:lnTo>
                      <a:pt x="295" y="42"/>
                    </a:lnTo>
                    <a:lnTo>
                      <a:pt x="295" y="42"/>
                    </a:lnTo>
                    <a:lnTo>
                      <a:pt x="294" y="42"/>
                    </a:lnTo>
                    <a:lnTo>
                      <a:pt x="294" y="42"/>
                    </a:lnTo>
                    <a:lnTo>
                      <a:pt x="294" y="43"/>
                    </a:lnTo>
                    <a:lnTo>
                      <a:pt x="293" y="43"/>
                    </a:lnTo>
                    <a:lnTo>
                      <a:pt x="293" y="44"/>
                    </a:lnTo>
                    <a:lnTo>
                      <a:pt x="292" y="44"/>
                    </a:lnTo>
                    <a:lnTo>
                      <a:pt x="292" y="45"/>
                    </a:lnTo>
                    <a:lnTo>
                      <a:pt x="292" y="46"/>
                    </a:lnTo>
                    <a:lnTo>
                      <a:pt x="291" y="46"/>
                    </a:lnTo>
                    <a:lnTo>
                      <a:pt x="290" y="45"/>
                    </a:lnTo>
                    <a:lnTo>
                      <a:pt x="290" y="46"/>
                    </a:lnTo>
                    <a:lnTo>
                      <a:pt x="289" y="47"/>
                    </a:lnTo>
                    <a:lnTo>
                      <a:pt x="289" y="48"/>
                    </a:lnTo>
                    <a:lnTo>
                      <a:pt x="289" y="49"/>
                    </a:lnTo>
                    <a:lnTo>
                      <a:pt x="289" y="49"/>
                    </a:lnTo>
                    <a:lnTo>
                      <a:pt x="288" y="50"/>
                    </a:lnTo>
                    <a:lnTo>
                      <a:pt x="288" y="51"/>
                    </a:lnTo>
                    <a:lnTo>
                      <a:pt x="288" y="52"/>
                    </a:lnTo>
                    <a:lnTo>
                      <a:pt x="287" y="60"/>
                    </a:lnTo>
                    <a:lnTo>
                      <a:pt x="286" y="61"/>
                    </a:lnTo>
                    <a:lnTo>
                      <a:pt x="286" y="63"/>
                    </a:lnTo>
                    <a:lnTo>
                      <a:pt x="285" y="64"/>
                    </a:lnTo>
                    <a:lnTo>
                      <a:pt x="285" y="65"/>
                    </a:lnTo>
                    <a:lnTo>
                      <a:pt x="284" y="65"/>
                    </a:lnTo>
                    <a:lnTo>
                      <a:pt x="281" y="66"/>
                    </a:lnTo>
                    <a:lnTo>
                      <a:pt x="281" y="67"/>
                    </a:lnTo>
                    <a:lnTo>
                      <a:pt x="280" y="69"/>
                    </a:lnTo>
                    <a:lnTo>
                      <a:pt x="278" y="70"/>
                    </a:lnTo>
                    <a:lnTo>
                      <a:pt x="277" y="70"/>
                    </a:lnTo>
                    <a:lnTo>
                      <a:pt x="277" y="71"/>
                    </a:lnTo>
                    <a:lnTo>
                      <a:pt x="276" y="74"/>
                    </a:lnTo>
                    <a:lnTo>
                      <a:pt x="275" y="74"/>
                    </a:lnTo>
                    <a:lnTo>
                      <a:pt x="274" y="76"/>
                    </a:lnTo>
                    <a:lnTo>
                      <a:pt x="273" y="76"/>
                    </a:lnTo>
                    <a:lnTo>
                      <a:pt x="272" y="76"/>
                    </a:lnTo>
                    <a:lnTo>
                      <a:pt x="270" y="76"/>
                    </a:lnTo>
                    <a:lnTo>
                      <a:pt x="267" y="77"/>
                    </a:lnTo>
                    <a:lnTo>
                      <a:pt x="262" y="77"/>
                    </a:lnTo>
                    <a:lnTo>
                      <a:pt x="261" y="78"/>
                    </a:lnTo>
                    <a:lnTo>
                      <a:pt x="260" y="78"/>
                    </a:lnTo>
                    <a:lnTo>
                      <a:pt x="260" y="78"/>
                    </a:lnTo>
                    <a:lnTo>
                      <a:pt x="260" y="79"/>
                    </a:lnTo>
                    <a:lnTo>
                      <a:pt x="260" y="82"/>
                    </a:lnTo>
                    <a:lnTo>
                      <a:pt x="260" y="83"/>
                    </a:lnTo>
                    <a:lnTo>
                      <a:pt x="259" y="84"/>
                    </a:lnTo>
                    <a:lnTo>
                      <a:pt x="259" y="86"/>
                    </a:lnTo>
                    <a:lnTo>
                      <a:pt x="258" y="87"/>
                    </a:lnTo>
                    <a:lnTo>
                      <a:pt x="257" y="89"/>
                    </a:lnTo>
                    <a:lnTo>
                      <a:pt x="257" y="91"/>
                    </a:lnTo>
                    <a:lnTo>
                      <a:pt x="254" y="97"/>
                    </a:lnTo>
                    <a:lnTo>
                      <a:pt x="253" y="100"/>
                    </a:lnTo>
                    <a:lnTo>
                      <a:pt x="253" y="100"/>
                    </a:lnTo>
                    <a:lnTo>
                      <a:pt x="252" y="104"/>
                    </a:lnTo>
                    <a:lnTo>
                      <a:pt x="251" y="105"/>
                    </a:lnTo>
                    <a:lnTo>
                      <a:pt x="247" y="108"/>
                    </a:lnTo>
                    <a:lnTo>
                      <a:pt x="246" y="110"/>
                    </a:lnTo>
                    <a:lnTo>
                      <a:pt x="239" y="110"/>
                    </a:lnTo>
                    <a:lnTo>
                      <a:pt x="239" y="110"/>
                    </a:lnTo>
                    <a:lnTo>
                      <a:pt x="238" y="110"/>
                    </a:lnTo>
                    <a:lnTo>
                      <a:pt x="237" y="109"/>
                    </a:lnTo>
                    <a:lnTo>
                      <a:pt x="235" y="110"/>
                    </a:lnTo>
                    <a:lnTo>
                      <a:pt x="234" y="110"/>
                    </a:lnTo>
                    <a:lnTo>
                      <a:pt x="232" y="112"/>
                    </a:lnTo>
                    <a:lnTo>
                      <a:pt x="232" y="112"/>
                    </a:lnTo>
                    <a:lnTo>
                      <a:pt x="230" y="112"/>
                    </a:lnTo>
                    <a:lnTo>
                      <a:pt x="229" y="112"/>
                    </a:lnTo>
                    <a:lnTo>
                      <a:pt x="228" y="112"/>
                    </a:lnTo>
                    <a:lnTo>
                      <a:pt x="227" y="112"/>
                    </a:lnTo>
                    <a:lnTo>
                      <a:pt x="225" y="112"/>
                    </a:lnTo>
                    <a:lnTo>
                      <a:pt x="225" y="112"/>
                    </a:lnTo>
                    <a:lnTo>
                      <a:pt x="223" y="111"/>
                    </a:lnTo>
                    <a:lnTo>
                      <a:pt x="221" y="110"/>
                    </a:lnTo>
                    <a:lnTo>
                      <a:pt x="219" y="110"/>
                    </a:lnTo>
                    <a:lnTo>
                      <a:pt x="218" y="110"/>
                    </a:lnTo>
                    <a:lnTo>
                      <a:pt x="218" y="110"/>
                    </a:lnTo>
                    <a:lnTo>
                      <a:pt x="217" y="110"/>
                    </a:lnTo>
                    <a:lnTo>
                      <a:pt x="216" y="109"/>
                    </a:lnTo>
                    <a:lnTo>
                      <a:pt x="214" y="106"/>
                    </a:lnTo>
                    <a:lnTo>
                      <a:pt x="212" y="105"/>
                    </a:lnTo>
                    <a:lnTo>
                      <a:pt x="211" y="105"/>
                    </a:lnTo>
                    <a:lnTo>
                      <a:pt x="208" y="106"/>
                    </a:lnTo>
                    <a:lnTo>
                      <a:pt x="207" y="106"/>
                    </a:lnTo>
                    <a:lnTo>
                      <a:pt x="207" y="105"/>
                    </a:lnTo>
                    <a:lnTo>
                      <a:pt x="206" y="105"/>
                    </a:lnTo>
                    <a:lnTo>
                      <a:pt x="205" y="105"/>
                    </a:lnTo>
                    <a:lnTo>
                      <a:pt x="204" y="105"/>
                    </a:lnTo>
                    <a:lnTo>
                      <a:pt x="204" y="105"/>
                    </a:lnTo>
                    <a:lnTo>
                      <a:pt x="203" y="104"/>
                    </a:lnTo>
                    <a:lnTo>
                      <a:pt x="202" y="103"/>
                    </a:lnTo>
                    <a:lnTo>
                      <a:pt x="202" y="102"/>
                    </a:lnTo>
                    <a:lnTo>
                      <a:pt x="201" y="102"/>
                    </a:lnTo>
                    <a:lnTo>
                      <a:pt x="200" y="102"/>
                    </a:lnTo>
                    <a:lnTo>
                      <a:pt x="200" y="101"/>
                    </a:lnTo>
                    <a:lnTo>
                      <a:pt x="198" y="100"/>
                    </a:lnTo>
                    <a:lnTo>
                      <a:pt x="197" y="100"/>
                    </a:lnTo>
                    <a:lnTo>
                      <a:pt x="197" y="99"/>
                    </a:lnTo>
                    <a:lnTo>
                      <a:pt x="196" y="98"/>
                    </a:lnTo>
                    <a:lnTo>
                      <a:pt x="195" y="98"/>
                    </a:lnTo>
                    <a:lnTo>
                      <a:pt x="194" y="98"/>
                    </a:lnTo>
                    <a:lnTo>
                      <a:pt x="194" y="97"/>
                    </a:lnTo>
                    <a:lnTo>
                      <a:pt x="193" y="97"/>
                    </a:lnTo>
                    <a:lnTo>
                      <a:pt x="193" y="96"/>
                    </a:lnTo>
                    <a:lnTo>
                      <a:pt x="192" y="96"/>
                    </a:lnTo>
                    <a:lnTo>
                      <a:pt x="191" y="96"/>
                    </a:lnTo>
                    <a:lnTo>
                      <a:pt x="190" y="96"/>
                    </a:lnTo>
                    <a:lnTo>
                      <a:pt x="190" y="96"/>
                    </a:lnTo>
                    <a:lnTo>
                      <a:pt x="189" y="96"/>
                    </a:lnTo>
                    <a:lnTo>
                      <a:pt x="187" y="95"/>
                    </a:lnTo>
                    <a:lnTo>
                      <a:pt x="185" y="95"/>
                    </a:lnTo>
                    <a:lnTo>
                      <a:pt x="184" y="96"/>
                    </a:lnTo>
                    <a:lnTo>
                      <a:pt x="182" y="97"/>
                    </a:lnTo>
                    <a:lnTo>
                      <a:pt x="181" y="97"/>
                    </a:lnTo>
                    <a:lnTo>
                      <a:pt x="180" y="96"/>
                    </a:lnTo>
                    <a:lnTo>
                      <a:pt x="179" y="97"/>
                    </a:lnTo>
                    <a:lnTo>
                      <a:pt x="178" y="98"/>
                    </a:lnTo>
                    <a:lnTo>
                      <a:pt x="178" y="98"/>
                    </a:lnTo>
                    <a:lnTo>
                      <a:pt x="177" y="98"/>
                    </a:lnTo>
                    <a:lnTo>
                      <a:pt x="177" y="98"/>
                    </a:lnTo>
                    <a:lnTo>
                      <a:pt x="176" y="98"/>
                    </a:lnTo>
                    <a:lnTo>
                      <a:pt x="176" y="99"/>
                    </a:lnTo>
                    <a:lnTo>
                      <a:pt x="176" y="100"/>
                    </a:lnTo>
                    <a:lnTo>
                      <a:pt x="176" y="100"/>
                    </a:lnTo>
                    <a:lnTo>
                      <a:pt x="176" y="101"/>
                    </a:lnTo>
                    <a:lnTo>
                      <a:pt x="176" y="103"/>
                    </a:lnTo>
                    <a:lnTo>
                      <a:pt x="175" y="104"/>
                    </a:lnTo>
                    <a:lnTo>
                      <a:pt x="175" y="105"/>
                    </a:lnTo>
                    <a:lnTo>
                      <a:pt x="176" y="105"/>
                    </a:lnTo>
                    <a:lnTo>
                      <a:pt x="176" y="105"/>
                    </a:lnTo>
                    <a:lnTo>
                      <a:pt x="175" y="105"/>
                    </a:lnTo>
                    <a:lnTo>
                      <a:pt x="175" y="106"/>
                    </a:lnTo>
                    <a:lnTo>
                      <a:pt x="175" y="107"/>
                    </a:lnTo>
                    <a:lnTo>
                      <a:pt x="175" y="108"/>
                    </a:lnTo>
                    <a:lnTo>
                      <a:pt x="173" y="109"/>
                    </a:lnTo>
                    <a:lnTo>
                      <a:pt x="173" y="110"/>
                    </a:lnTo>
                    <a:lnTo>
                      <a:pt x="173" y="111"/>
                    </a:lnTo>
                    <a:lnTo>
                      <a:pt x="173" y="112"/>
                    </a:lnTo>
                    <a:lnTo>
                      <a:pt x="174" y="112"/>
                    </a:lnTo>
                    <a:lnTo>
                      <a:pt x="174" y="112"/>
                    </a:lnTo>
                    <a:lnTo>
                      <a:pt x="173" y="112"/>
                    </a:lnTo>
                    <a:lnTo>
                      <a:pt x="173" y="113"/>
                    </a:lnTo>
                    <a:lnTo>
                      <a:pt x="172" y="113"/>
                    </a:lnTo>
                    <a:lnTo>
                      <a:pt x="172" y="114"/>
                    </a:lnTo>
                    <a:lnTo>
                      <a:pt x="172" y="115"/>
                    </a:lnTo>
                    <a:lnTo>
                      <a:pt x="172" y="116"/>
                    </a:lnTo>
                    <a:lnTo>
                      <a:pt x="172" y="117"/>
                    </a:lnTo>
                    <a:lnTo>
                      <a:pt x="172" y="118"/>
                    </a:lnTo>
                    <a:lnTo>
                      <a:pt x="171" y="118"/>
                    </a:lnTo>
                    <a:lnTo>
                      <a:pt x="170" y="119"/>
                    </a:lnTo>
                    <a:lnTo>
                      <a:pt x="170" y="119"/>
                    </a:lnTo>
                    <a:lnTo>
                      <a:pt x="169" y="120"/>
                    </a:lnTo>
                    <a:lnTo>
                      <a:pt x="169" y="120"/>
                    </a:lnTo>
                    <a:lnTo>
                      <a:pt x="169" y="121"/>
                    </a:lnTo>
                    <a:lnTo>
                      <a:pt x="168" y="121"/>
                    </a:lnTo>
                    <a:lnTo>
                      <a:pt x="168" y="123"/>
                    </a:lnTo>
                    <a:lnTo>
                      <a:pt x="167" y="124"/>
                    </a:lnTo>
                    <a:lnTo>
                      <a:pt x="165" y="124"/>
                    </a:lnTo>
                    <a:lnTo>
                      <a:pt x="164" y="124"/>
                    </a:lnTo>
                    <a:lnTo>
                      <a:pt x="163" y="124"/>
                    </a:lnTo>
                    <a:lnTo>
                      <a:pt x="162" y="126"/>
                    </a:lnTo>
                    <a:lnTo>
                      <a:pt x="162" y="127"/>
                    </a:lnTo>
                    <a:lnTo>
                      <a:pt x="161" y="127"/>
                    </a:lnTo>
                    <a:lnTo>
                      <a:pt x="160" y="127"/>
                    </a:lnTo>
                    <a:lnTo>
                      <a:pt x="159" y="128"/>
                    </a:lnTo>
                    <a:lnTo>
                      <a:pt x="158" y="128"/>
                    </a:lnTo>
                    <a:lnTo>
                      <a:pt x="157" y="130"/>
                    </a:lnTo>
                    <a:lnTo>
                      <a:pt x="156" y="131"/>
                    </a:lnTo>
                    <a:lnTo>
                      <a:pt x="156" y="133"/>
                    </a:lnTo>
                    <a:lnTo>
                      <a:pt x="155" y="135"/>
                    </a:lnTo>
                    <a:lnTo>
                      <a:pt x="154" y="137"/>
                    </a:lnTo>
                    <a:lnTo>
                      <a:pt x="152" y="138"/>
                    </a:lnTo>
                    <a:lnTo>
                      <a:pt x="150" y="138"/>
                    </a:lnTo>
                    <a:lnTo>
                      <a:pt x="148" y="138"/>
                    </a:lnTo>
                    <a:lnTo>
                      <a:pt x="147" y="139"/>
                    </a:lnTo>
                    <a:lnTo>
                      <a:pt x="146" y="139"/>
                    </a:lnTo>
                    <a:lnTo>
                      <a:pt x="146" y="140"/>
                    </a:lnTo>
                    <a:lnTo>
                      <a:pt x="146" y="140"/>
                    </a:lnTo>
                    <a:lnTo>
                      <a:pt x="146" y="141"/>
                    </a:lnTo>
                    <a:lnTo>
                      <a:pt x="146" y="142"/>
                    </a:lnTo>
                    <a:lnTo>
                      <a:pt x="145" y="142"/>
                    </a:lnTo>
                    <a:lnTo>
                      <a:pt x="143" y="143"/>
                    </a:lnTo>
                    <a:lnTo>
                      <a:pt x="142" y="144"/>
                    </a:lnTo>
                    <a:lnTo>
                      <a:pt x="141" y="143"/>
                    </a:lnTo>
                    <a:lnTo>
                      <a:pt x="138" y="143"/>
                    </a:lnTo>
                    <a:lnTo>
                      <a:pt x="136" y="142"/>
                    </a:lnTo>
                    <a:lnTo>
                      <a:pt x="135" y="142"/>
                    </a:lnTo>
                    <a:lnTo>
                      <a:pt x="133" y="143"/>
                    </a:lnTo>
                    <a:lnTo>
                      <a:pt x="132" y="143"/>
                    </a:lnTo>
                    <a:lnTo>
                      <a:pt x="131" y="143"/>
                    </a:lnTo>
                    <a:lnTo>
                      <a:pt x="129" y="144"/>
                    </a:lnTo>
                    <a:lnTo>
                      <a:pt x="128" y="144"/>
                    </a:lnTo>
                    <a:lnTo>
                      <a:pt x="124" y="143"/>
                    </a:lnTo>
                    <a:lnTo>
                      <a:pt x="123" y="142"/>
                    </a:lnTo>
                    <a:lnTo>
                      <a:pt x="121" y="141"/>
                    </a:lnTo>
                    <a:lnTo>
                      <a:pt x="121" y="142"/>
                    </a:lnTo>
                    <a:lnTo>
                      <a:pt x="120" y="142"/>
                    </a:lnTo>
                    <a:lnTo>
                      <a:pt x="118" y="143"/>
                    </a:lnTo>
                    <a:lnTo>
                      <a:pt x="116" y="144"/>
                    </a:lnTo>
                    <a:lnTo>
                      <a:pt x="115" y="145"/>
                    </a:lnTo>
                    <a:lnTo>
                      <a:pt x="115" y="144"/>
                    </a:lnTo>
                    <a:lnTo>
                      <a:pt x="115" y="143"/>
                    </a:lnTo>
                    <a:lnTo>
                      <a:pt x="114" y="142"/>
                    </a:lnTo>
                    <a:lnTo>
                      <a:pt x="114" y="141"/>
                    </a:lnTo>
                    <a:lnTo>
                      <a:pt x="114" y="140"/>
                    </a:lnTo>
                    <a:lnTo>
                      <a:pt x="114" y="140"/>
                    </a:lnTo>
                    <a:lnTo>
                      <a:pt x="114" y="139"/>
                    </a:lnTo>
                    <a:lnTo>
                      <a:pt x="114" y="137"/>
                    </a:lnTo>
                    <a:lnTo>
                      <a:pt x="114" y="136"/>
                    </a:lnTo>
                    <a:lnTo>
                      <a:pt x="114" y="135"/>
                    </a:lnTo>
                    <a:lnTo>
                      <a:pt x="114" y="134"/>
                    </a:lnTo>
                    <a:lnTo>
                      <a:pt x="113" y="133"/>
                    </a:lnTo>
                    <a:lnTo>
                      <a:pt x="114" y="133"/>
                    </a:lnTo>
                    <a:lnTo>
                      <a:pt x="114" y="131"/>
                    </a:lnTo>
                    <a:lnTo>
                      <a:pt x="114" y="130"/>
                    </a:lnTo>
                    <a:lnTo>
                      <a:pt x="115" y="129"/>
                    </a:lnTo>
                    <a:lnTo>
                      <a:pt x="116" y="128"/>
                    </a:lnTo>
                    <a:lnTo>
                      <a:pt x="117" y="126"/>
                    </a:lnTo>
                    <a:lnTo>
                      <a:pt x="118" y="125"/>
                    </a:lnTo>
                    <a:lnTo>
                      <a:pt x="119" y="123"/>
                    </a:lnTo>
                    <a:lnTo>
                      <a:pt x="120" y="121"/>
                    </a:lnTo>
                    <a:lnTo>
                      <a:pt x="119" y="119"/>
                    </a:lnTo>
                    <a:lnTo>
                      <a:pt x="119" y="119"/>
                    </a:lnTo>
                    <a:lnTo>
                      <a:pt x="119" y="117"/>
                    </a:lnTo>
                    <a:lnTo>
                      <a:pt x="119" y="114"/>
                    </a:lnTo>
                    <a:lnTo>
                      <a:pt x="118" y="112"/>
                    </a:lnTo>
                    <a:lnTo>
                      <a:pt x="117" y="112"/>
                    </a:lnTo>
                    <a:lnTo>
                      <a:pt x="117" y="112"/>
                    </a:lnTo>
                    <a:lnTo>
                      <a:pt x="117" y="112"/>
                    </a:lnTo>
                    <a:lnTo>
                      <a:pt x="116" y="109"/>
                    </a:lnTo>
                    <a:lnTo>
                      <a:pt x="116" y="108"/>
                    </a:lnTo>
                    <a:lnTo>
                      <a:pt x="115" y="108"/>
                    </a:lnTo>
                    <a:lnTo>
                      <a:pt x="114" y="108"/>
                    </a:lnTo>
                    <a:lnTo>
                      <a:pt x="114" y="107"/>
                    </a:lnTo>
                    <a:lnTo>
                      <a:pt x="115" y="106"/>
                    </a:lnTo>
                    <a:lnTo>
                      <a:pt x="114" y="106"/>
                    </a:lnTo>
                    <a:lnTo>
                      <a:pt x="114" y="105"/>
                    </a:lnTo>
                    <a:lnTo>
                      <a:pt x="115" y="105"/>
                    </a:lnTo>
                    <a:lnTo>
                      <a:pt x="114" y="104"/>
                    </a:lnTo>
                    <a:lnTo>
                      <a:pt x="114" y="103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4" y="100"/>
                    </a:lnTo>
                    <a:lnTo>
                      <a:pt x="114" y="99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1" y="97"/>
                    </a:lnTo>
                    <a:lnTo>
                      <a:pt x="112" y="96"/>
                    </a:lnTo>
                    <a:lnTo>
                      <a:pt x="111" y="96"/>
                    </a:lnTo>
                    <a:lnTo>
                      <a:pt x="111" y="95"/>
                    </a:lnTo>
                    <a:lnTo>
                      <a:pt x="110" y="94"/>
                    </a:lnTo>
                    <a:lnTo>
                      <a:pt x="109" y="93"/>
                    </a:lnTo>
                    <a:lnTo>
                      <a:pt x="109" y="92"/>
                    </a:lnTo>
                    <a:lnTo>
                      <a:pt x="109" y="91"/>
                    </a:lnTo>
                    <a:lnTo>
                      <a:pt x="108" y="91"/>
                    </a:lnTo>
                    <a:lnTo>
                      <a:pt x="107" y="88"/>
                    </a:lnTo>
                    <a:lnTo>
                      <a:pt x="103" y="84"/>
                    </a:lnTo>
                    <a:lnTo>
                      <a:pt x="101" y="84"/>
                    </a:lnTo>
                    <a:lnTo>
                      <a:pt x="100" y="84"/>
                    </a:lnTo>
                    <a:lnTo>
                      <a:pt x="100" y="83"/>
                    </a:lnTo>
                    <a:lnTo>
                      <a:pt x="99" y="82"/>
                    </a:lnTo>
                    <a:lnTo>
                      <a:pt x="98" y="81"/>
                    </a:lnTo>
                    <a:lnTo>
                      <a:pt x="97" y="80"/>
                    </a:lnTo>
                    <a:lnTo>
                      <a:pt x="96" y="79"/>
                    </a:lnTo>
                    <a:lnTo>
                      <a:pt x="96" y="81"/>
                    </a:lnTo>
                    <a:lnTo>
                      <a:pt x="96" y="83"/>
                    </a:lnTo>
                    <a:lnTo>
                      <a:pt x="96" y="84"/>
                    </a:lnTo>
                    <a:lnTo>
                      <a:pt x="96" y="86"/>
                    </a:lnTo>
                    <a:lnTo>
                      <a:pt x="96" y="88"/>
                    </a:lnTo>
                    <a:lnTo>
                      <a:pt x="96" y="90"/>
                    </a:lnTo>
                    <a:lnTo>
                      <a:pt x="96" y="91"/>
                    </a:lnTo>
                    <a:lnTo>
                      <a:pt x="96" y="93"/>
                    </a:lnTo>
                    <a:lnTo>
                      <a:pt x="96" y="95"/>
                    </a:lnTo>
                    <a:lnTo>
                      <a:pt x="96" y="97"/>
                    </a:lnTo>
                    <a:lnTo>
                      <a:pt x="96" y="98"/>
                    </a:lnTo>
                    <a:lnTo>
                      <a:pt x="96" y="100"/>
                    </a:lnTo>
                    <a:lnTo>
                      <a:pt x="96" y="102"/>
                    </a:lnTo>
                    <a:lnTo>
                      <a:pt x="96" y="104"/>
                    </a:lnTo>
                    <a:lnTo>
                      <a:pt x="96" y="105"/>
                    </a:lnTo>
                    <a:lnTo>
                      <a:pt x="96" y="107"/>
                    </a:lnTo>
                    <a:lnTo>
                      <a:pt x="96" y="109"/>
                    </a:lnTo>
                    <a:lnTo>
                      <a:pt x="96" y="111"/>
                    </a:lnTo>
                    <a:lnTo>
                      <a:pt x="96" y="112"/>
                    </a:lnTo>
                    <a:lnTo>
                      <a:pt x="96" y="114"/>
                    </a:lnTo>
                    <a:lnTo>
                      <a:pt x="96" y="116"/>
                    </a:lnTo>
                    <a:lnTo>
                      <a:pt x="96" y="118"/>
                    </a:lnTo>
                    <a:lnTo>
                      <a:pt x="96" y="119"/>
                    </a:lnTo>
                    <a:lnTo>
                      <a:pt x="96" y="120"/>
                    </a:lnTo>
                    <a:lnTo>
                      <a:pt x="96" y="122"/>
                    </a:lnTo>
                    <a:lnTo>
                      <a:pt x="96" y="124"/>
                    </a:lnTo>
                    <a:lnTo>
                      <a:pt x="96" y="126"/>
                    </a:lnTo>
                    <a:lnTo>
                      <a:pt x="96" y="127"/>
                    </a:lnTo>
                    <a:lnTo>
                      <a:pt x="96" y="129"/>
                    </a:lnTo>
                    <a:lnTo>
                      <a:pt x="96" y="131"/>
                    </a:lnTo>
                    <a:lnTo>
                      <a:pt x="96" y="133"/>
                    </a:lnTo>
                    <a:lnTo>
                      <a:pt x="96" y="135"/>
                    </a:lnTo>
                    <a:lnTo>
                      <a:pt x="96" y="137"/>
                    </a:lnTo>
                    <a:lnTo>
                      <a:pt x="96" y="139"/>
                    </a:lnTo>
                    <a:lnTo>
                      <a:pt x="96" y="140"/>
                    </a:lnTo>
                    <a:lnTo>
                      <a:pt x="96" y="141"/>
                    </a:lnTo>
                    <a:lnTo>
                      <a:pt x="96" y="143"/>
                    </a:lnTo>
                    <a:lnTo>
                      <a:pt x="96" y="145"/>
                    </a:lnTo>
                    <a:lnTo>
                      <a:pt x="96" y="147"/>
                    </a:lnTo>
                    <a:lnTo>
                      <a:pt x="96" y="148"/>
                    </a:lnTo>
                    <a:lnTo>
                      <a:pt x="96" y="150"/>
                    </a:lnTo>
                    <a:lnTo>
                      <a:pt x="96" y="152"/>
                    </a:lnTo>
                    <a:lnTo>
                      <a:pt x="96" y="154"/>
                    </a:lnTo>
                    <a:lnTo>
                      <a:pt x="96" y="155"/>
                    </a:lnTo>
                    <a:lnTo>
                      <a:pt x="96" y="157"/>
                    </a:lnTo>
                    <a:lnTo>
                      <a:pt x="96" y="159"/>
                    </a:lnTo>
                    <a:lnTo>
                      <a:pt x="96" y="161"/>
                    </a:lnTo>
                    <a:lnTo>
                      <a:pt x="96" y="162"/>
                    </a:lnTo>
                    <a:lnTo>
                      <a:pt x="96" y="164"/>
                    </a:lnTo>
                    <a:lnTo>
                      <a:pt x="96" y="166"/>
                    </a:lnTo>
                    <a:lnTo>
                      <a:pt x="96" y="168"/>
                    </a:lnTo>
                    <a:lnTo>
                      <a:pt x="96" y="169"/>
                    </a:lnTo>
                    <a:lnTo>
                      <a:pt x="96" y="171"/>
                    </a:lnTo>
                    <a:lnTo>
                      <a:pt x="96" y="173"/>
                    </a:lnTo>
                    <a:lnTo>
                      <a:pt x="96" y="175"/>
                    </a:lnTo>
                    <a:lnTo>
                      <a:pt x="96" y="176"/>
                    </a:lnTo>
                    <a:lnTo>
                      <a:pt x="96" y="178"/>
                    </a:lnTo>
                    <a:lnTo>
                      <a:pt x="96" y="180"/>
                    </a:lnTo>
                    <a:lnTo>
                      <a:pt x="96" y="182"/>
                    </a:lnTo>
                    <a:lnTo>
                      <a:pt x="96" y="183"/>
                    </a:lnTo>
                    <a:lnTo>
                      <a:pt x="96" y="185"/>
                    </a:lnTo>
                    <a:lnTo>
                      <a:pt x="96" y="187"/>
                    </a:lnTo>
                    <a:lnTo>
                      <a:pt x="96" y="189"/>
                    </a:lnTo>
                    <a:lnTo>
                      <a:pt x="96" y="190"/>
                    </a:lnTo>
                    <a:lnTo>
                      <a:pt x="96" y="191"/>
                    </a:lnTo>
                    <a:lnTo>
                      <a:pt x="96" y="193"/>
                    </a:lnTo>
                    <a:lnTo>
                      <a:pt x="95" y="193"/>
                    </a:lnTo>
                    <a:lnTo>
                      <a:pt x="94" y="193"/>
                    </a:lnTo>
                    <a:lnTo>
                      <a:pt x="93" y="193"/>
                    </a:lnTo>
                    <a:lnTo>
                      <a:pt x="93" y="193"/>
                    </a:lnTo>
                    <a:lnTo>
                      <a:pt x="92" y="195"/>
                    </a:lnTo>
                    <a:lnTo>
                      <a:pt x="92" y="195"/>
                    </a:lnTo>
                    <a:lnTo>
                      <a:pt x="90" y="195"/>
                    </a:lnTo>
                    <a:lnTo>
                      <a:pt x="89" y="196"/>
                    </a:lnTo>
                    <a:lnTo>
                      <a:pt x="88" y="196"/>
                    </a:lnTo>
                    <a:lnTo>
                      <a:pt x="86" y="196"/>
                    </a:lnTo>
                    <a:lnTo>
                      <a:pt x="85" y="196"/>
                    </a:lnTo>
                    <a:lnTo>
                      <a:pt x="85" y="197"/>
                    </a:lnTo>
                    <a:lnTo>
                      <a:pt x="84" y="198"/>
                    </a:lnTo>
                    <a:lnTo>
                      <a:pt x="83" y="201"/>
                    </a:lnTo>
                    <a:lnTo>
                      <a:pt x="82" y="202"/>
                    </a:lnTo>
                    <a:lnTo>
                      <a:pt x="81" y="202"/>
                    </a:lnTo>
                    <a:lnTo>
                      <a:pt x="79" y="202"/>
                    </a:lnTo>
                    <a:lnTo>
                      <a:pt x="78" y="202"/>
                    </a:lnTo>
                    <a:lnTo>
                      <a:pt x="77" y="202"/>
                    </a:lnTo>
                    <a:lnTo>
                      <a:pt x="77" y="203"/>
                    </a:lnTo>
                    <a:lnTo>
                      <a:pt x="76" y="203"/>
                    </a:lnTo>
                    <a:lnTo>
                      <a:pt x="76" y="204"/>
                    </a:lnTo>
                    <a:lnTo>
                      <a:pt x="77" y="206"/>
                    </a:lnTo>
                    <a:lnTo>
                      <a:pt x="77" y="207"/>
                    </a:lnTo>
                    <a:lnTo>
                      <a:pt x="76" y="207"/>
                    </a:lnTo>
                    <a:lnTo>
                      <a:pt x="75" y="208"/>
                    </a:lnTo>
                    <a:lnTo>
                      <a:pt x="73" y="209"/>
                    </a:lnTo>
                    <a:lnTo>
                      <a:pt x="72" y="209"/>
                    </a:lnTo>
                    <a:lnTo>
                      <a:pt x="71" y="209"/>
                    </a:lnTo>
                    <a:lnTo>
                      <a:pt x="71" y="209"/>
                    </a:lnTo>
                    <a:lnTo>
                      <a:pt x="71" y="209"/>
                    </a:lnTo>
                    <a:lnTo>
                      <a:pt x="70" y="209"/>
                    </a:lnTo>
                    <a:lnTo>
                      <a:pt x="70" y="208"/>
                    </a:lnTo>
                    <a:lnTo>
                      <a:pt x="69" y="207"/>
                    </a:lnTo>
                    <a:lnTo>
                      <a:pt x="68" y="206"/>
                    </a:lnTo>
                    <a:lnTo>
                      <a:pt x="62" y="205"/>
                    </a:lnTo>
                    <a:lnTo>
                      <a:pt x="57" y="206"/>
                    </a:lnTo>
                    <a:lnTo>
                      <a:pt x="56" y="207"/>
                    </a:lnTo>
                    <a:lnTo>
                      <a:pt x="55" y="207"/>
                    </a:lnTo>
                    <a:lnTo>
                      <a:pt x="54" y="207"/>
                    </a:lnTo>
                    <a:lnTo>
                      <a:pt x="53" y="207"/>
                    </a:lnTo>
                    <a:lnTo>
                      <a:pt x="52" y="207"/>
                    </a:lnTo>
                    <a:lnTo>
                      <a:pt x="51" y="207"/>
                    </a:lnTo>
                    <a:lnTo>
                      <a:pt x="51" y="207"/>
                    </a:lnTo>
                    <a:lnTo>
                      <a:pt x="50" y="207"/>
                    </a:lnTo>
                    <a:lnTo>
                      <a:pt x="48" y="207"/>
                    </a:lnTo>
                    <a:lnTo>
                      <a:pt x="47" y="208"/>
                    </a:lnTo>
                    <a:lnTo>
                      <a:pt x="46" y="208"/>
                    </a:lnTo>
                    <a:lnTo>
                      <a:pt x="44" y="207"/>
                    </a:lnTo>
                    <a:lnTo>
                      <a:pt x="43" y="206"/>
                    </a:lnTo>
                    <a:lnTo>
                      <a:pt x="41" y="204"/>
                    </a:lnTo>
                    <a:lnTo>
                      <a:pt x="40" y="204"/>
                    </a:lnTo>
                    <a:lnTo>
                      <a:pt x="39" y="203"/>
                    </a:lnTo>
                    <a:lnTo>
                      <a:pt x="35" y="203"/>
                    </a:lnTo>
                    <a:lnTo>
                      <a:pt x="33" y="203"/>
                    </a:lnTo>
                    <a:lnTo>
                      <a:pt x="32" y="203"/>
                    </a:lnTo>
                    <a:lnTo>
                      <a:pt x="31" y="203"/>
                    </a:lnTo>
                    <a:lnTo>
                      <a:pt x="30" y="203"/>
                    </a:lnTo>
                    <a:lnTo>
                      <a:pt x="30" y="202"/>
                    </a:lnTo>
                    <a:lnTo>
                      <a:pt x="30" y="202"/>
                    </a:lnTo>
                    <a:lnTo>
                      <a:pt x="30" y="201"/>
                    </a:lnTo>
                    <a:lnTo>
                      <a:pt x="29" y="202"/>
                    </a:lnTo>
                    <a:lnTo>
                      <a:pt x="29" y="202"/>
                    </a:lnTo>
                    <a:lnTo>
                      <a:pt x="28" y="202"/>
                    </a:lnTo>
                    <a:lnTo>
                      <a:pt x="27" y="202"/>
                    </a:lnTo>
                    <a:lnTo>
                      <a:pt x="25" y="202"/>
                    </a:lnTo>
                    <a:lnTo>
                      <a:pt x="25" y="201"/>
                    </a:lnTo>
                    <a:lnTo>
                      <a:pt x="26" y="199"/>
                    </a:lnTo>
                    <a:lnTo>
                      <a:pt x="26" y="198"/>
                    </a:lnTo>
                    <a:lnTo>
                      <a:pt x="25" y="197"/>
                    </a:lnTo>
                    <a:lnTo>
                      <a:pt x="24" y="197"/>
                    </a:lnTo>
                    <a:lnTo>
                      <a:pt x="24" y="196"/>
                    </a:lnTo>
                    <a:lnTo>
                      <a:pt x="24" y="196"/>
                    </a:lnTo>
                    <a:lnTo>
                      <a:pt x="24" y="195"/>
                    </a:lnTo>
                    <a:lnTo>
                      <a:pt x="24" y="194"/>
                    </a:lnTo>
                    <a:lnTo>
                      <a:pt x="24" y="193"/>
                    </a:lnTo>
                    <a:lnTo>
                      <a:pt x="24" y="193"/>
                    </a:lnTo>
                    <a:lnTo>
                      <a:pt x="25" y="192"/>
                    </a:lnTo>
                    <a:lnTo>
                      <a:pt x="25" y="191"/>
                    </a:lnTo>
                    <a:lnTo>
                      <a:pt x="25" y="190"/>
                    </a:lnTo>
                    <a:lnTo>
                      <a:pt x="25" y="189"/>
                    </a:lnTo>
                    <a:lnTo>
                      <a:pt x="24" y="189"/>
                    </a:lnTo>
                    <a:lnTo>
                      <a:pt x="24" y="189"/>
                    </a:lnTo>
                    <a:lnTo>
                      <a:pt x="24" y="188"/>
                    </a:lnTo>
                    <a:lnTo>
                      <a:pt x="24" y="187"/>
                    </a:lnTo>
                    <a:lnTo>
                      <a:pt x="24" y="186"/>
                    </a:lnTo>
                    <a:lnTo>
                      <a:pt x="23" y="186"/>
                    </a:lnTo>
                    <a:lnTo>
                      <a:pt x="21" y="187"/>
                    </a:lnTo>
                    <a:lnTo>
                      <a:pt x="20" y="186"/>
                    </a:lnTo>
                    <a:lnTo>
                      <a:pt x="19" y="186"/>
                    </a:lnTo>
                    <a:lnTo>
                      <a:pt x="19" y="184"/>
                    </a:lnTo>
                    <a:lnTo>
                      <a:pt x="19" y="183"/>
                    </a:lnTo>
                    <a:lnTo>
                      <a:pt x="19" y="182"/>
                    </a:lnTo>
                    <a:lnTo>
                      <a:pt x="18" y="182"/>
                    </a:lnTo>
                    <a:lnTo>
                      <a:pt x="17" y="182"/>
                    </a:lnTo>
                    <a:lnTo>
                      <a:pt x="17" y="182"/>
                    </a:lnTo>
                    <a:lnTo>
                      <a:pt x="17" y="181"/>
                    </a:lnTo>
                    <a:lnTo>
                      <a:pt x="16" y="181"/>
                    </a:lnTo>
                    <a:lnTo>
                      <a:pt x="14" y="182"/>
                    </a:lnTo>
                    <a:lnTo>
                      <a:pt x="13" y="182"/>
                    </a:lnTo>
                    <a:lnTo>
                      <a:pt x="12" y="182"/>
                    </a:lnTo>
                    <a:lnTo>
                      <a:pt x="12" y="182"/>
                    </a:lnTo>
                    <a:lnTo>
                      <a:pt x="11" y="182"/>
                    </a:lnTo>
                    <a:lnTo>
                      <a:pt x="11" y="182"/>
                    </a:lnTo>
                    <a:lnTo>
                      <a:pt x="10" y="182"/>
                    </a:lnTo>
                    <a:lnTo>
                      <a:pt x="10" y="184"/>
                    </a:lnTo>
                    <a:lnTo>
                      <a:pt x="10" y="184"/>
                    </a:lnTo>
                    <a:lnTo>
                      <a:pt x="10" y="185"/>
                    </a:lnTo>
                    <a:lnTo>
                      <a:pt x="10" y="186"/>
                    </a:lnTo>
                    <a:lnTo>
                      <a:pt x="9" y="186"/>
                    </a:lnTo>
                    <a:lnTo>
                      <a:pt x="9" y="187"/>
                    </a:lnTo>
                    <a:lnTo>
                      <a:pt x="9" y="188"/>
                    </a:lnTo>
                    <a:lnTo>
                      <a:pt x="8" y="188"/>
                    </a:lnTo>
                    <a:lnTo>
                      <a:pt x="8" y="187"/>
                    </a:lnTo>
                    <a:lnTo>
                      <a:pt x="8" y="188"/>
                    </a:lnTo>
                    <a:lnTo>
                      <a:pt x="8" y="189"/>
                    </a:lnTo>
                    <a:lnTo>
                      <a:pt x="8" y="189"/>
                    </a:lnTo>
                    <a:lnTo>
                      <a:pt x="8" y="190"/>
                    </a:lnTo>
                    <a:lnTo>
                      <a:pt x="9" y="190"/>
                    </a:lnTo>
                    <a:lnTo>
                      <a:pt x="8" y="191"/>
                    </a:lnTo>
                    <a:lnTo>
                      <a:pt x="8" y="192"/>
                    </a:lnTo>
                    <a:lnTo>
                      <a:pt x="8" y="193"/>
                    </a:lnTo>
                    <a:lnTo>
                      <a:pt x="8" y="193"/>
                    </a:lnTo>
                    <a:lnTo>
                      <a:pt x="8" y="194"/>
                    </a:lnTo>
                    <a:lnTo>
                      <a:pt x="7" y="195"/>
                    </a:lnTo>
                    <a:lnTo>
                      <a:pt x="6" y="195"/>
                    </a:lnTo>
                    <a:lnTo>
                      <a:pt x="6" y="194"/>
                    </a:lnTo>
                    <a:lnTo>
                      <a:pt x="5" y="194"/>
                    </a:lnTo>
                    <a:lnTo>
                      <a:pt x="3" y="196"/>
                    </a:lnTo>
                    <a:lnTo>
                      <a:pt x="3" y="196"/>
                    </a:lnTo>
                    <a:lnTo>
                      <a:pt x="2" y="196"/>
                    </a:lnTo>
                    <a:lnTo>
                      <a:pt x="1" y="197"/>
                    </a:lnTo>
                    <a:lnTo>
                      <a:pt x="0" y="197"/>
                    </a:lnTo>
                    <a:lnTo>
                      <a:pt x="0" y="198"/>
                    </a:lnTo>
                    <a:lnTo>
                      <a:pt x="0" y="199"/>
                    </a:lnTo>
                    <a:lnTo>
                      <a:pt x="0" y="200"/>
                    </a:lnTo>
                    <a:lnTo>
                      <a:pt x="1" y="201"/>
                    </a:lnTo>
                    <a:lnTo>
                      <a:pt x="2" y="202"/>
                    </a:lnTo>
                    <a:lnTo>
                      <a:pt x="3" y="202"/>
                    </a:lnTo>
                    <a:lnTo>
                      <a:pt x="3" y="202"/>
                    </a:lnTo>
                    <a:lnTo>
                      <a:pt x="3" y="203"/>
                    </a:lnTo>
                    <a:lnTo>
                      <a:pt x="3" y="204"/>
                    </a:lnTo>
                    <a:lnTo>
                      <a:pt x="3" y="205"/>
                    </a:lnTo>
                    <a:lnTo>
                      <a:pt x="3" y="206"/>
                    </a:lnTo>
                    <a:lnTo>
                      <a:pt x="5" y="208"/>
                    </a:lnTo>
                    <a:lnTo>
                      <a:pt x="7" y="209"/>
                    </a:lnTo>
                    <a:lnTo>
                      <a:pt x="7" y="211"/>
                    </a:lnTo>
                    <a:lnTo>
                      <a:pt x="8" y="211"/>
                    </a:lnTo>
                    <a:lnTo>
                      <a:pt x="9" y="213"/>
                    </a:lnTo>
                    <a:lnTo>
                      <a:pt x="9" y="214"/>
                    </a:lnTo>
                    <a:lnTo>
                      <a:pt x="9" y="215"/>
                    </a:lnTo>
                    <a:lnTo>
                      <a:pt x="9" y="216"/>
                    </a:lnTo>
                    <a:lnTo>
                      <a:pt x="10" y="216"/>
                    </a:lnTo>
                    <a:lnTo>
                      <a:pt x="10" y="217"/>
                    </a:lnTo>
                    <a:lnTo>
                      <a:pt x="10" y="218"/>
                    </a:lnTo>
                    <a:lnTo>
                      <a:pt x="10" y="218"/>
                    </a:lnTo>
                    <a:lnTo>
                      <a:pt x="10" y="221"/>
                    </a:lnTo>
                    <a:lnTo>
                      <a:pt x="11" y="221"/>
                    </a:lnTo>
                    <a:lnTo>
                      <a:pt x="11" y="222"/>
                    </a:lnTo>
                    <a:lnTo>
                      <a:pt x="12" y="222"/>
                    </a:lnTo>
                    <a:lnTo>
                      <a:pt x="12" y="223"/>
                    </a:lnTo>
                    <a:lnTo>
                      <a:pt x="13" y="224"/>
                    </a:lnTo>
                    <a:lnTo>
                      <a:pt x="13" y="225"/>
                    </a:lnTo>
                    <a:lnTo>
                      <a:pt x="14" y="228"/>
                    </a:lnTo>
                    <a:lnTo>
                      <a:pt x="14" y="229"/>
                    </a:lnTo>
                    <a:lnTo>
                      <a:pt x="15" y="230"/>
                    </a:lnTo>
                    <a:lnTo>
                      <a:pt x="15" y="230"/>
                    </a:lnTo>
                    <a:lnTo>
                      <a:pt x="16" y="232"/>
                    </a:lnTo>
                    <a:lnTo>
                      <a:pt x="16" y="233"/>
                    </a:lnTo>
                    <a:lnTo>
                      <a:pt x="16" y="234"/>
                    </a:lnTo>
                    <a:lnTo>
                      <a:pt x="17" y="237"/>
                    </a:lnTo>
                    <a:lnTo>
                      <a:pt x="17" y="237"/>
                    </a:lnTo>
                    <a:lnTo>
                      <a:pt x="17" y="239"/>
                    </a:lnTo>
                    <a:lnTo>
                      <a:pt x="18" y="244"/>
                    </a:lnTo>
                    <a:lnTo>
                      <a:pt x="19" y="246"/>
                    </a:lnTo>
                    <a:lnTo>
                      <a:pt x="19" y="246"/>
                    </a:lnTo>
                    <a:lnTo>
                      <a:pt x="20" y="247"/>
                    </a:lnTo>
                    <a:lnTo>
                      <a:pt x="22" y="250"/>
                    </a:lnTo>
                    <a:lnTo>
                      <a:pt x="22" y="251"/>
                    </a:lnTo>
                    <a:lnTo>
                      <a:pt x="22" y="251"/>
                    </a:lnTo>
                    <a:lnTo>
                      <a:pt x="22" y="252"/>
                    </a:lnTo>
                    <a:lnTo>
                      <a:pt x="22" y="253"/>
                    </a:lnTo>
                    <a:lnTo>
                      <a:pt x="24" y="257"/>
                    </a:lnTo>
                    <a:lnTo>
                      <a:pt x="24" y="258"/>
                    </a:lnTo>
                    <a:lnTo>
                      <a:pt x="24" y="258"/>
                    </a:lnTo>
                    <a:lnTo>
                      <a:pt x="26" y="261"/>
                    </a:lnTo>
                    <a:lnTo>
                      <a:pt x="27" y="262"/>
                    </a:lnTo>
                    <a:lnTo>
                      <a:pt x="27" y="263"/>
                    </a:lnTo>
                    <a:lnTo>
                      <a:pt x="28" y="265"/>
                    </a:lnTo>
                    <a:lnTo>
                      <a:pt x="29" y="267"/>
                    </a:lnTo>
                    <a:lnTo>
                      <a:pt x="29" y="267"/>
                    </a:lnTo>
                    <a:lnTo>
                      <a:pt x="29" y="268"/>
                    </a:lnTo>
                    <a:lnTo>
                      <a:pt x="29" y="269"/>
                    </a:lnTo>
                    <a:lnTo>
                      <a:pt x="30" y="272"/>
                    </a:lnTo>
                    <a:lnTo>
                      <a:pt x="33" y="275"/>
                    </a:lnTo>
                    <a:lnTo>
                      <a:pt x="33" y="276"/>
                    </a:lnTo>
                    <a:lnTo>
                      <a:pt x="34" y="277"/>
                    </a:lnTo>
                    <a:lnTo>
                      <a:pt x="34" y="278"/>
                    </a:lnTo>
                    <a:lnTo>
                      <a:pt x="35" y="279"/>
                    </a:lnTo>
                    <a:lnTo>
                      <a:pt x="36" y="281"/>
                    </a:lnTo>
                    <a:lnTo>
                      <a:pt x="37" y="282"/>
                    </a:lnTo>
                    <a:lnTo>
                      <a:pt x="37" y="283"/>
                    </a:lnTo>
                    <a:lnTo>
                      <a:pt x="38" y="284"/>
                    </a:lnTo>
                    <a:lnTo>
                      <a:pt x="38" y="285"/>
                    </a:lnTo>
                    <a:lnTo>
                      <a:pt x="38" y="286"/>
                    </a:lnTo>
                    <a:lnTo>
                      <a:pt x="39" y="286"/>
                    </a:lnTo>
                    <a:lnTo>
                      <a:pt x="41" y="288"/>
                    </a:lnTo>
                    <a:lnTo>
                      <a:pt x="42" y="288"/>
                    </a:lnTo>
                    <a:lnTo>
                      <a:pt x="42" y="289"/>
                    </a:lnTo>
                    <a:lnTo>
                      <a:pt x="43" y="290"/>
                    </a:lnTo>
                    <a:lnTo>
                      <a:pt x="44" y="292"/>
                    </a:lnTo>
                    <a:lnTo>
                      <a:pt x="45" y="293"/>
                    </a:lnTo>
                    <a:lnTo>
                      <a:pt x="45" y="294"/>
                    </a:lnTo>
                    <a:lnTo>
                      <a:pt x="47" y="296"/>
                    </a:lnTo>
                    <a:lnTo>
                      <a:pt x="47" y="297"/>
                    </a:lnTo>
                    <a:lnTo>
                      <a:pt x="48" y="298"/>
                    </a:lnTo>
                    <a:lnTo>
                      <a:pt x="49" y="300"/>
                    </a:lnTo>
                    <a:lnTo>
                      <a:pt x="49" y="301"/>
                    </a:lnTo>
                    <a:lnTo>
                      <a:pt x="49" y="302"/>
                    </a:lnTo>
                    <a:lnTo>
                      <a:pt x="50" y="303"/>
                    </a:lnTo>
                    <a:lnTo>
                      <a:pt x="50" y="304"/>
                    </a:lnTo>
                    <a:lnTo>
                      <a:pt x="50" y="306"/>
                    </a:lnTo>
                    <a:lnTo>
                      <a:pt x="50" y="307"/>
                    </a:lnTo>
                    <a:lnTo>
                      <a:pt x="50" y="308"/>
                    </a:lnTo>
                    <a:lnTo>
                      <a:pt x="50" y="311"/>
                    </a:lnTo>
                    <a:lnTo>
                      <a:pt x="51" y="315"/>
                    </a:lnTo>
                    <a:lnTo>
                      <a:pt x="51" y="316"/>
                    </a:lnTo>
                    <a:lnTo>
                      <a:pt x="50" y="317"/>
                    </a:lnTo>
                    <a:lnTo>
                      <a:pt x="50" y="318"/>
                    </a:lnTo>
                    <a:lnTo>
                      <a:pt x="51" y="319"/>
                    </a:lnTo>
                    <a:lnTo>
                      <a:pt x="51" y="320"/>
                    </a:lnTo>
                    <a:lnTo>
                      <a:pt x="51" y="321"/>
                    </a:lnTo>
                    <a:lnTo>
                      <a:pt x="51" y="323"/>
                    </a:lnTo>
                    <a:lnTo>
                      <a:pt x="50" y="326"/>
                    </a:lnTo>
                    <a:lnTo>
                      <a:pt x="50" y="327"/>
                    </a:lnTo>
                    <a:lnTo>
                      <a:pt x="50" y="328"/>
                    </a:lnTo>
                    <a:lnTo>
                      <a:pt x="46" y="331"/>
                    </a:lnTo>
                    <a:lnTo>
                      <a:pt x="45" y="332"/>
                    </a:lnTo>
                    <a:lnTo>
                      <a:pt x="44" y="332"/>
                    </a:lnTo>
                    <a:lnTo>
                      <a:pt x="43" y="332"/>
                    </a:lnTo>
                    <a:lnTo>
                      <a:pt x="41" y="330"/>
                    </a:lnTo>
                    <a:lnTo>
                      <a:pt x="41" y="330"/>
                    </a:lnTo>
                    <a:lnTo>
                      <a:pt x="40" y="330"/>
                    </a:lnTo>
                    <a:lnTo>
                      <a:pt x="39" y="330"/>
                    </a:lnTo>
                    <a:lnTo>
                      <a:pt x="39" y="332"/>
                    </a:lnTo>
                    <a:lnTo>
                      <a:pt x="39" y="333"/>
                    </a:lnTo>
                    <a:lnTo>
                      <a:pt x="38" y="333"/>
                    </a:lnTo>
                    <a:lnTo>
                      <a:pt x="37" y="333"/>
                    </a:lnTo>
                    <a:lnTo>
                      <a:pt x="37" y="334"/>
                    </a:lnTo>
                    <a:lnTo>
                      <a:pt x="38" y="335"/>
                    </a:lnTo>
                    <a:lnTo>
                      <a:pt x="38" y="335"/>
                    </a:lnTo>
                    <a:lnTo>
                      <a:pt x="37" y="335"/>
                    </a:lnTo>
                    <a:lnTo>
                      <a:pt x="37" y="336"/>
                    </a:lnTo>
                    <a:lnTo>
                      <a:pt x="38" y="337"/>
                    </a:lnTo>
                    <a:lnTo>
                      <a:pt x="38" y="338"/>
                    </a:lnTo>
                    <a:lnTo>
                      <a:pt x="38" y="339"/>
                    </a:lnTo>
                    <a:lnTo>
                      <a:pt x="38" y="340"/>
                    </a:lnTo>
                    <a:lnTo>
                      <a:pt x="38" y="341"/>
                    </a:lnTo>
                    <a:lnTo>
                      <a:pt x="39" y="341"/>
                    </a:lnTo>
                    <a:lnTo>
                      <a:pt x="39" y="342"/>
                    </a:lnTo>
                    <a:lnTo>
                      <a:pt x="40" y="341"/>
                    </a:lnTo>
                    <a:lnTo>
                      <a:pt x="40" y="340"/>
                    </a:lnTo>
                    <a:lnTo>
                      <a:pt x="41" y="340"/>
                    </a:lnTo>
                    <a:lnTo>
                      <a:pt x="42" y="340"/>
                    </a:lnTo>
                    <a:lnTo>
                      <a:pt x="43" y="340"/>
                    </a:lnTo>
                    <a:lnTo>
                      <a:pt x="43" y="341"/>
                    </a:lnTo>
                    <a:lnTo>
                      <a:pt x="43" y="342"/>
                    </a:lnTo>
                    <a:lnTo>
                      <a:pt x="43" y="342"/>
                    </a:lnTo>
                    <a:lnTo>
                      <a:pt x="43" y="343"/>
                    </a:lnTo>
                    <a:lnTo>
                      <a:pt x="44" y="343"/>
                    </a:lnTo>
                    <a:lnTo>
                      <a:pt x="44" y="344"/>
                    </a:lnTo>
                    <a:lnTo>
                      <a:pt x="44" y="344"/>
                    </a:lnTo>
                    <a:lnTo>
                      <a:pt x="44" y="345"/>
                    </a:lnTo>
                    <a:lnTo>
                      <a:pt x="45" y="346"/>
                    </a:lnTo>
                    <a:lnTo>
                      <a:pt x="45" y="347"/>
                    </a:lnTo>
                    <a:lnTo>
                      <a:pt x="44" y="347"/>
                    </a:lnTo>
                    <a:lnTo>
                      <a:pt x="44" y="348"/>
                    </a:lnTo>
                    <a:lnTo>
                      <a:pt x="45" y="349"/>
                    </a:lnTo>
                    <a:lnTo>
                      <a:pt x="45" y="349"/>
                    </a:lnTo>
                    <a:lnTo>
                      <a:pt x="46" y="350"/>
                    </a:lnTo>
                    <a:lnTo>
                      <a:pt x="46" y="351"/>
                    </a:lnTo>
                    <a:lnTo>
                      <a:pt x="46" y="351"/>
                    </a:lnTo>
                    <a:lnTo>
                      <a:pt x="49" y="353"/>
                    </a:lnTo>
                    <a:lnTo>
                      <a:pt x="50" y="354"/>
                    </a:lnTo>
                    <a:lnTo>
                      <a:pt x="50" y="356"/>
                    </a:lnTo>
                    <a:lnTo>
                      <a:pt x="50" y="356"/>
                    </a:lnTo>
                    <a:lnTo>
                      <a:pt x="50" y="358"/>
                    </a:lnTo>
                    <a:lnTo>
                      <a:pt x="51" y="358"/>
                    </a:lnTo>
                    <a:lnTo>
                      <a:pt x="51" y="359"/>
                    </a:lnTo>
                    <a:lnTo>
                      <a:pt x="52" y="360"/>
                    </a:lnTo>
                    <a:lnTo>
                      <a:pt x="52" y="361"/>
                    </a:lnTo>
                    <a:lnTo>
                      <a:pt x="53" y="363"/>
                    </a:lnTo>
                    <a:lnTo>
                      <a:pt x="54" y="366"/>
                    </a:lnTo>
                    <a:lnTo>
                      <a:pt x="54" y="367"/>
                    </a:lnTo>
                    <a:lnTo>
                      <a:pt x="55" y="368"/>
                    </a:lnTo>
                    <a:lnTo>
                      <a:pt x="55" y="369"/>
                    </a:lnTo>
                    <a:lnTo>
                      <a:pt x="55" y="370"/>
                    </a:lnTo>
                    <a:lnTo>
                      <a:pt x="53" y="370"/>
                    </a:lnTo>
                    <a:lnTo>
                      <a:pt x="52" y="370"/>
                    </a:lnTo>
                    <a:lnTo>
                      <a:pt x="51" y="370"/>
                    </a:lnTo>
                    <a:lnTo>
                      <a:pt x="51" y="371"/>
                    </a:lnTo>
                    <a:lnTo>
                      <a:pt x="51" y="372"/>
                    </a:lnTo>
                    <a:lnTo>
                      <a:pt x="51" y="372"/>
                    </a:lnTo>
                    <a:lnTo>
                      <a:pt x="51" y="373"/>
                    </a:lnTo>
                    <a:lnTo>
                      <a:pt x="50" y="373"/>
                    </a:lnTo>
                    <a:lnTo>
                      <a:pt x="50" y="374"/>
                    </a:lnTo>
                    <a:lnTo>
                      <a:pt x="51" y="375"/>
                    </a:lnTo>
                    <a:lnTo>
                      <a:pt x="51" y="374"/>
                    </a:lnTo>
                    <a:lnTo>
                      <a:pt x="51" y="374"/>
                    </a:lnTo>
                    <a:lnTo>
                      <a:pt x="51" y="375"/>
                    </a:lnTo>
                    <a:lnTo>
                      <a:pt x="51" y="376"/>
                    </a:lnTo>
                    <a:lnTo>
                      <a:pt x="51" y="377"/>
                    </a:lnTo>
                    <a:lnTo>
                      <a:pt x="50" y="377"/>
                    </a:lnTo>
                    <a:lnTo>
                      <a:pt x="50" y="377"/>
                    </a:lnTo>
                    <a:lnTo>
                      <a:pt x="51" y="378"/>
                    </a:lnTo>
                    <a:lnTo>
                      <a:pt x="51" y="378"/>
                    </a:lnTo>
                    <a:lnTo>
                      <a:pt x="51" y="379"/>
                    </a:lnTo>
                    <a:lnTo>
                      <a:pt x="51" y="380"/>
                    </a:lnTo>
                    <a:lnTo>
                      <a:pt x="52" y="380"/>
                    </a:lnTo>
                    <a:lnTo>
                      <a:pt x="51" y="381"/>
                    </a:lnTo>
                    <a:lnTo>
                      <a:pt x="51" y="382"/>
                    </a:lnTo>
                    <a:lnTo>
                      <a:pt x="52" y="383"/>
                    </a:lnTo>
                    <a:lnTo>
                      <a:pt x="53" y="384"/>
                    </a:lnTo>
                    <a:lnTo>
                      <a:pt x="54" y="384"/>
                    </a:lnTo>
                    <a:lnTo>
                      <a:pt x="55" y="384"/>
                    </a:lnTo>
                    <a:lnTo>
                      <a:pt x="54" y="384"/>
                    </a:lnTo>
                    <a:lnTo>
                      <a:pt x="55" y="381"/>
                    </a:lnTo>
                    <a:lnTo>
                      <a:pt x="54" y="380"/>
                    </a:lnTo>
                    <a:lnTo>
                      <a:pt x="54" y="378"/>
                    </a:lnTo>
                    <a:lnTo>
                      <a:pt x="53" y="378"/>
                    </a:lnTo>
                    <a:lnTo>
                      <a:pt x="53" y="377"/>
                    </a:lnTo>
                    <a:lnTo>
                      <a:pt x="54" y="377"/>
                    </a:lnTo>
                    <a:lnTo>
                      <a:pt x="54" y="377"/>
                    </a:lnTo>
                    <a:lnTo>
                      <a:pt x="55" y="376"/>
                    </a:lnTo>
                    <a:lnTo>
                      <a:pt x="56" y="375"/>
                    </a:lnTo>
                    <a:lnTo>
                      <a:pt x="57" y="375"/>
                    </a:lnTo>
                    <a:lnTo>
                      <a:pt x="59" y="375"/>
                    </a:lnTo>
                    <a:lnTo>
                      <a:pt x="62" y="375"/>
                    </a:lnTo>
                    <a:lnTo>
                      <a:pt x="64" y="376"/>
                    </a:lnTo>
                    <a:lnTo>
                      <a:pt x="65" y="376"/>
                    </a:lnTo>
                    <a:lnTo>
                      <a:pt x="65" y="377"/>
                    </a:lnTo>
                    <a:lnTo>
                      <a:pt x="65" y="378"/>
                    </a:lnTo>
                    <a:lnTo>
                      <a:pt x="65" y="378"/>
                    </a:lnTo>
                    <a:lnTo>
                      <a:pt x="65" y="379"/>
                    </a:lnTo>
                    <a:lnTo>
                      <a:pt x="65" y="381"/>
                    </a:lnTo>
                    <a:lnTo>
                      <a:pt x="65" y="382"/>
                    </a:lnTo>
                    <a:lnTo>
                      <a:pt x="65" y="383"/>
                    </a:lnTo>
                    <a:lnTo>
                      <a:pt x="65" y="384"/>
                    </a:lnTo>
                    <a:lnTo>
                      <a:pt x="64" y="385"/>
                    </a:lnTo>
                    <a:lnTo>
                      <a:pt x="65" y="385"/>
                    </a:lnTo>
                    <a:lnTo>
                      <a:pt x="65" y="385"/>
                    </a:lnTo>
                    <a:lnTo>
                      <a:pt x="66" y="385"/>
                    </a:lnTo>
                    <a:lnTo>
                      <a:pt x="69" y="384"/>
                    </a:lnTo>
                    <a:lnTo>
                      <a:pt x="70" y="384"/>
                    </a:lnTo>
                    <a:lnTo>
                      <a:pt x="72" y="384"/>
                    </a:lnTo>
                    <a:lnTo>
                      <a:pt x="72" y="384"/>
                    </a:lnTo>
                    <a:lnTo>
                      <a:pt x="72" y="383"/>
                    </a:lnTo>
                    <a:lnTo>
                      <a:pt x="72" y="384"/>
                    </a:lnTo>
                    <a:lnTo>
                      <a:pt x="72" y="384"/>
                    </a:lnTo>
                    <a:lnTo>
                      <a:pt x="72" y="384"/>
                    </a:lnTo>
                    <a:lnTo>
                      <a:pt x="72" y="385"/>
                    </a:lnTo>
                    <a:lnTo>
                      <a:pt x="72" y="386"/>
                    </a:lnTo>
                    <a:lnTo>
                      <a:pt x="72" y="387"/>
                    </a:lnTo>
                    <a:lnTo>
                      <a:pt x="73" y="387"/>
                    </a:lnTo>
                    <a:lnTo>
                      <a:pt x="75" y="387"/>
                    </a:lnTo>
                    <a:lnTo>
                      <a:pt x="77" y="386"/>
                    </a:lnTo>
                    <a:lnTo>
                      <a:pt x="78" y="387"/>
                    </a:lnTo>
                    <a:lnTo>
                      <a:pt x="78" y="388"/>
                    </a:lnTo>
                    <a:lnTo>
                      <a:pt x="79" y="389"/>
                    </a:lnTo>
                    <a:lnTo>
                      <a:pt x="79" y="390"/>
                    </a:lnTo>
                    <a:lnTo>
                      <a:pt x="79" y="391"/>
                    </a:lnTo>
                    <a:lnTo>
                      <a:pt x="79" y="391"/>
                    </a:lnTo>
                    <a:lnTo>
                      <a:pt x="78" y="393"/>
                    </a:lnTo>
                    <a:lnTo>
                      <a:pt x="78" y="393"/>
                    </a:lnTo>
                    <a:lnTo>
                      <a:pt x="79" y="393"/>
                    </a:lnTo>
                    <a:lnTo>
                      <a:pt x="79" y="393"/>
                    </a:lnTo>
                    <a:lnTo>
                      <a:pt x="79" y="393"/>
                    </a:lnTo>
                    <a:lnTo>
                      <a:pt x="80" y="393"/>
                    </a:lnTo>
                    <a:lnTo>
                      <a:pt x="80" y="393"/>
                    </a:lnTo>
                    <a:lnTo>
                      <a:pt x="81" y="393"/>
                    </a:lnTo>
                    <a:lnTo>
                      <a:pt x="82" y="394"/>
                    </a:lnTo>
                    <a:lnTo>
                      <a:pt x="83" y="395"/>
                    </a:lnTo>
                    <a:lnTo>
                      <a:pt x="86" y="397"/>
                    </a:lnTo>
                    <a:lnTo>
                      <a:pt x="86" y="398"/>
                    </a:lnTo>
                    <a:lnTo>
                      <a:pt x="87" y="398"/>
                    </a:lnTo>
                    <a:lnTo>
                      <a:pt x="87" y="398"/>
                    </a:lnTo>
                    <a:lnTo>
                      <a:pt x="88" y="398"/>
                    </a:lnTo>
                    <a:lnTo>
                      <a:pt x="88" y="398"/>
                    </a:lnTo>
                    <a:lnTo>
                      <a:pt x="89" y="398"/>
                    </a:lnTo>
                    <a:lnTo>
                      <a:pt x="93" y="398"/>
                    </a:lnTo>
                    <a:lnTo>
                      <a:pt x="93" y="398"/>
                    </a:lnTo>
                    <a:lnTo>
                      <a:pt x="93" y="398"/>
                    </a:lnTo>
                    <a:lnTo>
                      <a:pt x="95" y="399"/>
                    </a:lnTo>
                    <a:lnTo>
                      <a:pt x="96" y="400"/>
                    </a:lnTo>
                    <a:lnTo>
                      <a:pt x="97" y="400"/>
                    </a:lnTo>
                    <a:lnTo>
                      <a:pt x="98" y="399"/>
                    </a:lnTo>
                    <a:lnTo>
                      <a:pt x="99" y="399"/>
                    </a:lnTo>
                    <a:lnTo>
                      <a:pt x="98" y="398"/>
                    </a:lnTo>
                    <a:lnTo>
                      <a:pt x="99" y="397"/>
                    </a:lnTo>
                    <a:lnTo>
                      <a:pt x="100" y="396"/>
                    </a:lnTo>
                    <a:lnTo>
                      <a:pt x="102" y="395"/>
                    </a:lnTo>
                    <a:lnTo>
                      <a:pt x="103" y="395"/>
                    </a:lnTo>
                    <a:lnTo>
                      <a:pt x="103" y="394"/>
                    </a:lnTo>
                    <a:lnTo>
                      <a:pt x="104" y="394"/>
                    </a:lnTo>
                    <a:lnTo>
                      <a:pt x="104" y="393"/>
                    </a:lnTo>
                    <a:lnTo>
                      <a:pt x="105" y="393"/>
                    </a:lnTo>
                    <a:lnTo>
                      <a:pt x="106" y="393"/>
                    </a:lnTo>
                    <a:lnTo>
                      <a:pt x="107" y="392"/>
                    </a:lnTo>
                    <a:lnTo>
                      <a:pt x="107" y="392"/>
                    </a:lnTo>
                    <a:lnTo>
                      <a:pt x="108" y="391"/>
                    </a:lnTo>
                    <a:lnTo>
                      <a:pt x="109" y="390"/>
                    </a:lnTo>
                    <a:lnTo>
                      <a:pt x="111" y="389"/>
                    </a:lnTo>
                    <a:lnTo>
                      <a:pt x="112" y="388"/>
                    </a:lnTo>
                    <a:lnTo>
                      <a:pt x="114" y="388"/>
                    </a:lnTo>
                    <a:lnTo>
                      <a:pt x="120" y="389"/>
                    </a:lnTo>
                    <a:lnTo>
                      <a:pt x="121" y="388"/>
                    </a:lnTo>
                    <a:lnTo>
                      <a:pt x="121" y="387"/>
                    </a:lnTo>
                    <a:lnTo>
                      <a:pt x="120" y="386"/>
                    </a:lnTo>
                    <a:lnTo>
                      <a:pt x="121" y="385"/>
                    </a:lnTo>
                    <a:lnTo>
                      <a:pt x="121" y="385"/>
                    </a:lnTo>
                    <a:lnTo>
                      <a:pt x="122" y="384"/>
                    </a:lnTo>
                    <a:lnTo>
                      <a:pt x="123" y="384"/>
                    </a:lnTo>
                    <a:lnTo>
                      <a:pt x="126" y="385"/>
                    </a:lnTo>
                    <a:lnTo>
                      <a:pt x="128" y="385"/>
                    </a:lnTo>
                    <a:lnTo>
                      <a:pt x="132" y="387"/>
                    </a:lnTo>
                    <a:lnTo>
                      <a:pt x="134" y="387"/>
                    </a:lnTo>
                    <a:lnTo>
                      <a:pt x="134" y="387"/>
                    </a:lnTo>
                    <a:lnTo>
                      <a:pt x="135" y="386"/>
                    </a:lnTo>
                    <a:lnTo>
                      <a:pt x="136" y="385"/>
                    </a:lnTo>
                    <a:lnTo>
                      <a:pt x="137" y="385"/>
                    </a:lnTo>
                    <a:lnTo>
                      <a:pt x="138" y="384"/>
                    </a:lnTo>
                    <a:lnTo>
                      <a:pt x="139" y="384"/>
                    </a:lnTo>
                    <a:lnTo>
                      <a:pt x="140" y="384"/>
                    </a:lnTo>
                    <a:lnTo>
                      <a:pt x="141" y="385"/>
                    </a:lnTo>
                    <a:lnTo>
                      <a:pt x="144" y="386"/>
                    </a:lnTo>
                    <a:lnTo>
                      <a:pt x="145" y="386"/>
                    </a:lnTo>
                    <a:lnTo>
                      <a:pt x="146" y="385"/>
                    </a:lnTo>
                    <a:lnTo>
                      <a:pt x="148" y="385"/>
                    </a:lnTo>
                    <a:lnTo>
                      <a:pt x="149" y="384"/>
                    </a:lnTo>
                    <a:lnTo>
                      <a:pt x="149" y="384"/>
                    </a:lnTo>
                    <a:lnTo>
                      <a:pt x="150" y="383"/>
                    </a:lnTo>
                    <a:lnTo>
                      <a:pt x="150" y="382"/>
                    </a:lnTo>
                    <a:lnTo>
                      <a:pt x="150" y="381"/>
                    </a:lnTo>
                    <a:lnTo>
                      <a:pt x="151" y="380"/>
                    </a:lnTo>
                    <a:lnTo>
                      <a:pt x="152" y="379"/>
                    </a:lnTo>
                    <a:lnTo>
                      <a:pt x="155" y="379"/>
                    </a:lnTo>
                    <a:lnTo>
                      <a:pt x="156" y="379"/>
                    </a:lnTo>
                    <a:lnTo>
                      <a:pt x="156" y="378"/>
                    </a:lnTo>
                    <a:lnTo>
                      <a:pt x="155" y="377"/>
                    </a:lnTo>
                    <a:lnTo>
                      <a:pt x="155" y="377"/>
                    </a:lnTo>
                    <a:lnTo>
                      <a:pt x="156" y="376"/>
                    </a:lnTo>
                    <a:lnTo>
                      <a:pt x="156" y="375"/>
                    </a:lnTo>
                    <a:lnTo>
                      <a:pt x="157" y="375"/>
                    </a:lnTo>
                    <a:lnTo>
                      <a:pt x="159" y="374"/>
                    </a:lnTo>
                    <a:lnTo>
                      <a:pt x="161" y="374"/>
                    </a:lnTo>
                    <a:lnTo>
                      <a:pt x="163" y="375"/>
                    </a:lnTo>
                    <a:lnTo>
                      <a:pt x="164" y="374"/>
                    </a:lnTo>
                    <a:lnTo>
                      <a:pt x="166" y="374"/>
                    </a:lnTo>
                    <a:lnTo>
                      <a:pt x="167" y="372"/>
                    </a:lnTo>
                    <a:lnTo>
                      <a:pt x="168" y="372"/>
                    </a:lnTo>
                    <a:lnTo>
                      <a:pt x="169" y="372"/>
                    </a:lnTo>
                    <a:lnTo>
                      <a:pt x="169" y="372"/>
                    </a:lnTo>
                    <a:lnTo>
                      <a:pt x="173" y="373"/>
                    </a:lnTo>
                    <a:lnTo>
                      <a:pt x="173" y="372"/>
                    </a:lnTo>
                    <a:lnTo>
                      <a:pt x="172" y="372"/>
                    </a:lnTo>
                    <a:lnTo>
                      <a:pt x="174" y="372"/>
                    </a:lnTo>
                    <a:lnTo>
                      <a:pt x="175" y="372"/>
                    </a:lnTo>
                    <a:lnTo>
                      <a:pt x="174" y="372"/>
                    </a:lnTo>
                    <a:lnTo>
                      <a:pt x="174" y="373"/>
                    </a:lnTo>
                    <a:lnTo>
                      <a:pt x="175" y="374"/>
                    </a:lnTo>
                    <a:lnTo>
                      <a:pt x="176" y="375"/>
                    </a:lnTo>
                    <a:lnTo>
                      <a:pt x="177" y="375"/>
                    </a:lnTo>
                    <a:lnTo>
                      <a:pt x="178" y="375"/>
                    </a:lnTo>
                    <a:lnTo>
                      <a:pt x="179" y="375"/>
                    </a:lnTo>
                    <a:lnTo>
                      <a:pt x="180" y="375"/>
                    </a:lnTo>
                    <a:lnTo>
                      <a:pt x="180" y="376"/>
                    </a:lnTo>
                    <a:lnTo>
                      <a:pt x="181" y="375"/>
                    </a:lnTo>
                    <a:lnTo>
                      <a:pt x="180" y="374"/>
                    </a:lnTo>
                    <a:lnTo>
                      <a:pt x="181" y="374"/>
                    </a:lnTo>
                    <a:lnTo>
                      <a:pt x="181" y="375"/>
                    </a:lnTo>
                    <a:lnTo>
                      <a:pt x="191" y="377"/>
                    </a:lnTo>
                    <a:lnTo>
                      <a:pt x="191" y="376"/>
                    </a:lnTo>
                    <a:lnTo>
                      <a:pt x="190" y="376"/>
                    </a:lnTo>
                    <a:lnTo>
                      <a:pt x="190" y="376"/>
                    </a:lnTo>
                    <a:lnTo>
                      <a:pt x="190" y="375"/>
                    </a:lnTo>
                    <a:lnTo>
                      <a:pt x="190" y="374"/>
                    </a:lnTo>
                    <a:lnTo>
                      <a:pt x="190" y="373"/>
                    </a:lnTo>
                    <a:lnTo>
                      <a:pt x="191" y="373"/>
                    </a:lnTo>
                    <a:lnTo>
                      <a:pt x="197" y="372"/>
                    </a:lnTo>
                    <a:lnTo>
                      <a:pt x="197" y="372"/>
                    </a:lnTo>
                    <a:lnTo>
                      <a:pt x="202" y="373"/>
                    </a:lnTo>
                    <a:lnTo>
                      <a:pt x="204" y="373"/>
                    </a:lnTo>
                    <a:lnTo>
                      <a:pt x="206" y="374"/>
                    </a:lnTo>
                    <a:lnTo>
                      <a:pt x="207" y="374"/>
                    </a:lnTo>
                    <a:lnTo>
                      <a:pt x="212" y="374"/>
                    </a:lnTo>
                    <a:lnTo>
                      <a:pt x="214" y="375"/>
                    </a:lnTo>
                    <a:lnTo>
                      <a:pt x="214" y="376"/>
                    </a:lnTo>
                    <a:lnTo>
                      <a:pt x="215" y="376"/>
                    </a:lnTo>
                    <a:lnTo>
                      <a:pt x="218" y="376"/>
                    </a:lnTo>
                    <a:lnTo>
                      <a:pt x="218" y="377"/>
                    </a:lnTo>
                    <a:lnTo>
                      <a:pt x="218" y="377"/>
                    </a:lnTo>
                    <a:lnTo>
                      <a:pt x="220" y="377"/>
                    </a:lnTo>
                    <a:lnTo>
                      <a:pt x="223" y="378"/>
                    </a:lnTo>
                    <a:lnTo>
                      <a:pt x="225" y="378"/>
                    </a:lnTo>
                    <a:lnTo>
                      <a:pt x="225" y="378"/>
                    </a:lnTo>
                    <a:lnTo>
                      <a:pt x="227" y="378"/>
                    </a:lnTo>
                    <a:lnTo>
                      <a:pt x="229" y="378"/>
                    </a:lnTo>
                    <a:lnTo>
                      <a:pt x="230" y="379"/>
                    </a:lnTo>
                    <a:lnTo>
                      <a:pt x="231" y="379"/>
                    </a:lnTo>
                    <a:lnTo>
                      <a:pt x="231" y="378"/>
                    </a:lnTo>
                    <a:lnTo>
                      <a:pt x="231" y="377"/>
                    </a:lnTo>
                    <a:lnTo>
                      <a:pt x="231" y="377"/>
                    </a:lnTo>
                    <a:lnTo>
                      <a:pt x="232" y="376"/>
                    </a:lnTo>
                    <a:lnTo>
                      <a:pt x="232" y="376"/>
                    </a:lnTo>
                    <a:lnTo>
                      <a:pt x="232" y="375"/>
                    </a:lnTo>
                    <a:lnTo>
                      <a:pt x="233" y="374"/>
                    </a:lnTo>
                    <a:lnTo>
                      <a:pt x="232" y="373"/>
                    </a:lnTo>
                    <a:lnTo>
                      <a:pt x="233" y="372"/>
                    </a:lnTo>
                    <a:lnTo>
                      <a:pt x="235" y="372"/>
                    </a:lnTo>
                    <a:lnTo>
                      <a:pt x="238" y="372"/>
                    </a:lnTo>
                    <a:lnTo>
                      <a:pt x="239" y="372"/>
                    </a:lnTo>
                    <a:lnTo>
                      <a:pt x="242" y="372"/>
                    </a:lnTo>
                    <a:lnTo>
                      <a:pt x="243" y="372"/>
                    </a:lnTo>
                    <a:lnTo>
                      <a:pt x="244" y="373"/>
                    </a:lnTo>
                    <a:lnTo>
                      <a:pt x="246" y="373"/>
                    </a:lnTo>
                    <a:lnTo>
                      <a:pt x="246" y="373"/>
                    </a:lnTo>
                    <a:lnTo>
                      <a:pt x="248" y="373"/>
                    </a:lnTo>
                    <a:lnTo>
                      <a:pt x="249" y="373"/>
                    </a:lnTo>
                    <a:lnTo>
                      <a:pt x="251" y="374"/>
                    </a:lnTo>
                    <a:lnTo>
                      <a:pt x="252" y="374"/>
                    </a:lnTo>
                    <a:lnTo>
                      <a:pt x="253" y="374"/>
                    </a:lnTo>
                    <a:lnTo>
                      <a:pt x="253" y="373"/>
                    </a:lnTo>
                    <a:lnTo>
                      <a:pt x="253" y="373"/>
                    </a:lnTo>
                    <a:lnTo>
                      <a:pt x="254" y="374"/>
                    </a:lnTo>
                    <a:lnTo>
                      <a:pt x="254" y="373"/>
                    </a:lnTo>
                    <a:lnTo>
                      <a:pt x="253" y="372"/>
                    </a:lnTo>
                    <a:lnTo>
                      <a:pt x="253" y="372"/>
                    </a:lnTo>
                    <a:lnTo>
                      <a:pt x="253" y="371"/>
                    </a:lnTo>
                    <a:lnTo>
                      <a:pt x="252" y="371"/>
                    </a:lnTo>
                    <a:lnTo>
                      <a:pt x="252" y="370"/>
                    </a:lnTo>
                    <a:lnTo>
                      <a:pt x="253" y="368"/>
                    </a:lnTo>
                    <a:lnTo>
                      <a:pt x="253" y="367"/>
                    </a:lnTo>
                    <a:lnTo>
                      <a:pt x="253" y="366"/>
                    </a:lnTo>
                    <a:lnTo>
                      <a:pt x="254" y="365"/>
                    </a:lnTo>
                    <a:lnTo>
                      <a:pt x="257" y="364"/>
                    </a:lnTo>
                    <a:lnTo>
                      <a:pt x="260" y="363"/>
                    </a:lnTo>
                    <a:lnTo>
                      <a:pt x="260" y="363"/>
                    </a:lnTo>
                    <a:lnTo>
                      <a:pt x="265" y="363"/>
                    </a:lnTo>
                    <a:lnTo>
                      <a:pt x="268" y="364"/>
                    </a:lnTo>
                    <a:lnTo>
                      <a:pt x="270" y="365"/>
                    </a:lnTo>
                    <a:lnTo>
                      <a:pt x="271" y="365"/>
                    </a:lnTo>
                    <a:lnTo>
                      <a:pt x="272" y="364"/>
                    </a:lnTo>
                    <a:lnTo>
                      <a:pt x="274" y="365"/>
                    </a:lnTo>
                    <a:lnTo>
                      <a:pt x="276" y="365"/>
                    </a:lnTo>
                    <a:lnTo>
                      <a:pt x="277" y="364"/>
                    </a:lnTo>
                    <a:lnTo>
                      <a:pt x="280" y="363"/>
                    </a:lnTo>
                    <a:lnTo>
                      <a:pt x="281" y="363"/>
                    </a:lnTo>
                    <a:lnTo>
                      <a:pt x="281" y="363"/>
                    </a:lnTo>
                    <a:lnTo>
                      <a:pt x="281" y="363"/>
                    </a:lnTo>
                    <a:lnTo>
                      <a:pt x="283" y="361"/>
                    </a:lnTo>
                    <a:lnTo>
                      <a:pt x="284" y="361"/>
                    </a:lnTo>
                    <a:lnTo>
                      <a:pt x="286" y="360"/>
                    </a:lnTo>
                    <a:lnTo>
                      <a:pt x="288" y="359"/>
                    </a:lnTo>
                    <a:lnTo>
                      <a:pt x="288" y="358"/>
                    </a:lnTo>
                    <a:lnTo>
                      <a:pt x="289" y="358"/>
                    </a:lnTo>
                    <a:lnTo>
                      <a:pt x="292" y="357"/>
                    </a:lnTo>
                    <a:lnTo>
                      <a:pt x="293" y="356"/>
                    </a:lnTo>
                    <a:lnTo>
                      <a:pt x="294" y="356"/>
                    </a:lnTo>
                    <a:lnTo>
                      <a:pt x="294" y="356"/>
                    </a:lnTo>
                    <a:lnTo>
                      <a:pt x="296" y="354"/>
                    </a:lnTo>
                    <a:lnTo>
                      <a:pt x="300" y="352"/>
                    </a:lnTo>
                    <a:lnTo>
                      <a:pt x="300" y="351"/>
                    </a:lnTo>
                    <a:lnTo>
                      <a:pt x="301" y="351"/>
                    </a:lnTo>
                    <a:lnTo>
                      <a:pt x="301" y="350"/>
                    </a:lnTo>
                    <a:lnTo>
                      <a:pt x="302" y="349"/>
                    </a:lnTo>
                    <a:lnTo>
                      <a:pt x="303" y="349"/>
                    </a:lnTo>
                    <a:lnTo>
                      <a:pt x="303" y="349"/>
                    </a:lnTo>
                    <a:lnTo>
                      <a:pt x="304" y="348"/>
                    </a:lnTo>
                    <a:lnTo>
                      <a:pt x="307" y="347"/>
                    </a:lnTo>
                    <a:lnTo>
                      <a:pt x="308" y="346"/>
                    </a:lnTo>
                    <a:lnTo>
                      <a:pt x="310" y="343"/>
                    </a:lnTo>
                    <a:lnTo>
                      <a:pt x="312" y="342"/>
                    </a:lnTo>
                    <a:lnTo>
                      <a:pt x="313" y="342"/>
                    </a:lnTo>
                    <a:lnTo>
                      <a:pt x="314" y="342"/>
                    </a:lnTo>
                    <a:lnTo>
                      <a:pt x="315" y="341"/>
                    </a:lnTo>
                    <a:lnTo>
                      <a:pt x="315" y="340"/>
                    </a:lnTo>
                    <a:lnTo>
                      <a:pt x="316" y="339"/>
                    </a:lnTo>
                    <a:lnTo>
                      <a:pt x="317" y="339"/>
                    </a:lnTo>
                    <a:lnTo>
                      <a:pt x="320" y="336"/>
                    </a:lnTo>
                    <a:lnTo>
                      <a:pt x="321" y="335"/>
                    </a:lnTo>
                    <a:lnTo>
                      <a:pt x="321" y="335"/>
                    </a:lnTo>
                    <a:lnTo>
                      <a:pt x="321" y="334"/>
                    </a:lnTo>
                    <a:lnTo>
                      <a:pt x="322" y="333"/>
                    </a:lnTo>
                    <a:lnTo>
                      <a:pt x="322" y="332"/>
                    </a:lnTo>
                    <a:lnTo>
                      <a:pt x="323" y="332"/>
                    </a:lnTo>
                    <a:lnTo>
                      <a:pt x="324" y="331"/>
                    </a:lnTo>
                    <a:lnTo>
                      <a:pt x="325" y="330"/>
                    </a:lnTo>
                    <a:lnTo>
                      <a:pt x="327" y="330"/>
                    </a:lnTo>
                    <a:lnTo>
                      <a:pt x="328" y="329"/>
                    </a:lnTo>
                    <a:lnTo>
                      <a:pt x="329" y="328"/>
                    </a:lnTo>
                    <a:lnTo>
                      <a:pt x="329" y="328"/>
                    </a:lnTo>
                    <a:lnTo>
                      <a:pt x="333" y="326"/>
                    </a:lnTo>
                    <a:lnTo>
                      <a:pt x="333" y="325"/>
                    </a:lnTo>
                    <a:lnTo>
                      <a:pt x="333" y="324"/>
                    </a:lnTo>
                    <a:lnTo>
                      <a:pt x="334" y="324"/>
                    </a:lnTo>
                    <a:lnTo>
                      <a:pt x="335" y="322"/>
                    </a:lnTo>
                    <a:lnTo>
                      <a:pt x="336" y="322"/>
                    </a:lnTo>
                    <a:lnTo>
                      <a:pt x="336" y="321"/>
                    </a:lnTo>
                    <a:lnTo>
                      <a:pt x="340" y="317"/>
                    </a:lnTo>
                    <a:lnTo>
                      <a:pt x="341" y="317"/>
                    </a:lnTo>
                    <a:lnTo>
                      <a:pt x="342" y="316"/>
                    </a:lnTo>
                    <a:lnTo>
                      <a:pt x="344" y="312"/>
                    </a:lnTo>
                    <a:lnTo>
                      <a:pt x="348" y="309"/>
                    </a:lnTo>
                    <a:lnTo>
                      <a:pt x="349" y="307"/>
                    </a:lnTo>
                    <a:lnTo>
                      <a:pt x="349" y="307"/>
                    </a:lnTo>
                    <a:lnTo>
                      <a:pt x="351" y="306"/>
                    </a:lnTo>
                    <a:lnTo>
                      <a:pt x="351" y="305"/>
                    </a:lnTo>
                    <a:lnTo>
                      <a:pt x="352" y="303"/>
                    </a:lnTo>
                    <a:lnTo>
                      <a:pt x="352" y="302"/>
                    </a:lnTo>
                    <a:lnTo>
                      <a:pt x="353" y="302"/>
                    </a:lnTo>
                    <a:lnTo>
                      <a:pt x="354" y="301"/>
                    </a:lnTo>
                    <a:lnTo>
                      <a:pt x="355" y="300"/>
                    </a:lnTo>
                    <a:lnTo>
                      <a:pt x="355" y="300"/>
                    </a:lnTo>
                    <a:lnTo>
                      <a:pt x="355" y="299"/>
                    </a:lnTo>
                    <a:lnTo>
                      <a:pt x="356" y="298"/>
                    </a:lnTo>
                    <a:lnTo>
                      <a:pt x="357" y="297"/>
                    </a:lnTo>
                    <a:lnTo>
                      <a:pt x="357" y="296"/>
                    </a:lnTo>
                    <a:lnTo>
                      <a:pt x="357" y="296"/>
                    </a:lnTo>
                    <a:lnTo>
                      <a:pt x="358" y="296"/>
                    </a:lnTo>
                    <a:lnTo>
                      <a:pt x="359" y="295"/>
                    </a:lnTo>
                    <a:lnTo>
                      <a:pt x="360" y="295"/>
                    </a:lnTo>
                    <a:lnTo>
                      <a:pt x="361" y="293"/>
                    </a:lnTo>
                    <a:lnTo>
                      <a:pt x="362" y="293"/>
                    </a:lnTo>
                    <a:lnTo>
                      <a:pt x="363" y="293"/>
                    </a:lnTo>
                    <a:lnTo>
                      <a:pt x="363" y="293"/>
                    </a:lnTo>
                    <a:lnTo>
                      <a:pt x="364" y="292"/>
                    </a:lnTo>
                    <a:lnTo>
                      <a:pt x="364" y="292"/>
                    </a:lnTo>
                    <a:lnTo>
                      <a:pt x="365" y="289"/>
                    </a:lnTo>
                    <a:lnTo>
                      <a:pt x="366" y="288"/>
                    </a:lnTo>
                    <a:lnTo>
                      <a:pt x="368" y="288"/>
                    </a:lnTo>
                    <a:lnTo>
                      <a:pt x="369" y="288"/>
                    </a:lnTo>
                    <a:lnTo>
                      <a:pt x="373" y="284"/>
                    </a:lnTo>
                    <a:lnTo>
                      <a:pt x="374" y="282"/>
                    </a:lnTo>
                    <a:lnTo>
                      <a:pt x="376" y="280"/>
                    </a:lnTo>
                    <a:lnTo>
                      <a:pt x="376" y="279"/>
                    </a:lnTo>
                    <a:lnTo>
                      <a:pt x="378" y="277"/>
                    </a:lnTo>
                    <a:lnTo>
                      <a:pt x="381" y="273"/>
                    </a:lnTo>
                    <a:lnTo>
                      <a:pt x="382" y="272"/>
                    </a:lnTo>
                    <a:lnTo>
                      <a:pt x="382" y="271"/>
                    </a:lnTo>
                    <a:lnTo>
                      <a:pt x="383" y="271"/>
                    </a:lnTo>
                    <a:lnTo>
                      <a:pt x="384" y="269"/>
                    </a:lnTo>
                    <a:lnTo>
                      <a:pt x="388" y="261"/>
                    </a:lnTo>
                    <a:lnTo>
                      <a:pt x="389" y="259"/>
                    </a:lnTo>
                    <a:lnTo>
                      <a:pt x="390" y="259"/>
                    </a:lnTo>
                    <a:lnTo>
                      <a:pt x="390" y="258"/>
                    </a:lnTo>
                    <a:lnTo>
                      <a:pt x="390" y="258"/>
                    </a:lnTo>
                    <a:lnTo>
                      <a:pt x="394" y="250"/>
                    </a:lnTo>
                    <a:lnTo>
                      <a:pt x="396" y="246"/>
                    </a:lnTo>
                    <a:lnTo>
                      <a:pt x="398" y="244"/>
                    </a:lnTo>
                    <a:lnTo>
                      <a:pt x="399" y="244"/>
                    </a:lnTo>
                    <a:lnTo>
                      <a:pt x="401" y="241"/>
                    </a:lnTo>
                    <a:lnTo>
                      <a:pt x="402" y="240"/>
                    </a:lnTo>
                    <a:lnTo>
                      <a:pt x="402" y="239"/>
                    </a:lnTo>
                    <a:lnTo>
                      <a:pt x="401" y="239"/>
                    </a:lnTo>
                    <a:lnTo>
                      <a:pt x="400" y="239"/>
                    </a:lnTo>
                    <a:lnTo>
                      <a:pt x="400" y="238"/>
                    </a:lnTo>
                    <a:lnTo>
                      <a:pt x="401" y="238"/>
                    </a:lnTo>
                    <a:lnTo>
                      <a:pt x="402" y="238"/>
                    </a:lnTo>
                    <a:lnTo>
                      <a:pt x="402" y="237"/>
                    </a:lnTo>
                    <a:lnTo>
                      <a:pt x="402" y="236"/>
                    </a:lnTo>
                    <a:lnTo>
                      <a:pt x="406" y="228"/>
                    </a:lnTo>
                    <a:lnTo>
                      <a:pt x="409" y="223"/>
                    </a:lnTo>
                    <a:lnTo>
                      <a:pt x="409" y="223"/>
                    </a:lnTo>
                    <a:lnTo>
                      <a:pt x="410" y="223"/>
                    </a:lnTo>
                    <a:lnTo>
                      <a:pt x="410" y="222"/>
                    </a:lnTo>
                    <a:lnTo>
                      <a:pt x="411" y="221"/>
                    </a:lnTo>
                    <a:lnTo>
                      <a:pt x="412" y="221"/>
                    </a:lnTo>
                    <a:lnTo>
                      <a:pt x="412" y="220"/>
                    </a:lnTo>
                    <a:lnTo>
                      <a:pt x="413" y="218"/>
                    </a:lnTo>
                    <a:lnTo>
                      <a:pt x="413" y="217"/>
                    </a:lnTo>
                    <a:lnTo>
                      <a:pt x="414" y="217"/>
                    </a:lnTo>
                    <a:lnTo>
                      <a:pt x="416" y="216"/>
                    </a:lnTo>
                    <a:lnTo>
                      <a:pt x="421" y="209"/>
                    </a:lnTo>
                    <a:lnTo>
                      <a:pt x="422" y="209"/>
                    </a:lnTo>
                    <a:lnTo>
                      <a:pt x="422" y="208"/>
                    </a:lnTo>
                    <a:lnTo>
                      <a:pt x="423" y="209"/>
                    </a:lnTo>
                    <a:lnTo>
                      <a:pt x="424" y="209"/>
                    </a:lnTo>
                    <a:lnTo>
                      <a:pt x="425" y="208"/>
                    </a:lnTo>
                    <a:lnTo>
                      <a:pt x="428" y="206"/>
                    </a:lnTo>
                    <a:lnTo>
                      <a:pt x="429" y="205"/>
                    </a:lnTo>
                    <a:lnTo>
                      <a:pt x="429" y="204"/>
                    </a:lnTo>
                    <a:lnTo>
                      <a:pt x="428" y="204"/>
                    </a:lnTo>
                    <a:lnTo>
                      <a:pt x="428" y="205"/>
                    </a:lnTo>
                    <a:lnTo>
                      <a:pt x="427" y="204"/>
                    </a:lnTo>
                    <a:lnTo>
                      <a:pt x="428" y="203"/>
                    </a:lnTo>
                    <a:lnTo>
                      <a:pt x="429" y="203"/>
                    </a:lnTo>
                    <a:lnTo>
                      <a:pt x="430" y="204"/>
                    </a:lnTo>
                    <a:lnTo>
                      <a:pt x="433" y="202"/>
                    </a:lnTo>
                    <a:lnTo>
                      <a:pt x="433" y="202"/>
                    </a:lnTo>
                    <a:lnTo>
                      <a:pt x="434" y="201"/>
                    </a:lnTo>
                    <a:lnTo>
                      <a:pt x="434" y="200"/>
                    </a:lnTo>
                    <a:lnTo>
                      <a:pt x="435" y="200"/>
                    </a:lnTo>
                    <a:lnTo>
                      <a:pt x="436" y="199"/>
                    </a:lnTo>
                    <a:lnTo>
                      <a:pt x="439" y="196"/>
                    </a:lnTo>
                    <a:lnTo>
                      <a:pt x="439" y="196"/>
                    </a:lnTo>
                    <a:lnTo>
                      <a:pt x="440" y="194"/>
                    </a:lnTo>
                    <a:lnTo>
                      <a:pt x="440" y="193"/>
                    </a:lnTo>
                    <a:lnTo>
                      <a:pt x="440" y="192"/>
                    </a:lnTo>
                    <a:lnTo>
                      <a:pt x="439" y="192"/>
                    </a:lnTo>
                    <a:lnTo>
                      <a:pt x="439" y="191"/>
                    </a:lnTo>
                    <a:lnTo>
                      <a:pt x="440" y="191"/>
                    </a:lnTo>
                    <a:lnTo>
                      <a:pt x="440" y="191"/>
                    </a:lnTo>
                    <a:lnTo>
                      <a:pt x="440" y="190"/>
                    </a:lnTo>
                    <a:lnTo>
                      <a:pt x="440" y="189"/>
                    </a:lnTo>
                    <a:lnTo>
                      <a:pt x="440" y="189"/>
                    </a:lnTo>
                    <a:lnTo>
                      <a:pt x="443" y="185"/>
                    </a:lnTo>
                    <a:lnTo>
                      <a:pt x="443" y="184"/>
                    </a:lnTo>
                    <a:lnTo>
                      <a:pt x="445" y="177"/>
                    </a:lnTo>
                    <a:lnTo>
                      <a:pt x="445" y="176"/>
                    </a:lnTo>
                    <a:lnTo>
                      <a:pt x="445" y="175"/>
                    </a:lnTo>
                    <a:lnTo>
                      <a:pt x="445" y="175"/>
                    </a:lnTo>
                    <a:lnTo>
                      <a:pt x="445" y="174"/>
                    </a:lnTo>
                    <a:lnTo>
                      <a:pt x="447" y="164"/>
                    </a:lnTo>
                    <a:lnTo>
                      <a:pt x="449" y="156"/>
                    </a:lnTo>
                    <a:lnTo>
                      <a:pt x="449" y="155"/>
                    </a:lnTo>
                    <a:lnTo>
                      <a:pt x="449" y="154"/>
                    </a:lnTo>
                    <a:lnTo>
                      <a:pt x="449" y="154"/>
                    </a:lnTo>
                    <a:lnTo>
                      <a:pt x="450" y="154"/>
                    </a:lnTo>
                    <a:lnTo>
                      <a:pt x="451" y="152"/>
                    </a:lnTo>
                    <a:lnTo>
                      <a:pt x="451" y="151"/>
                    </a:lnTo>
                    <a:lnTo>
                      <a:pt x="452" y="148"/>
                    </a:lnTo>
                    <a:lnTo>
                      <a:pt x="452" y="145"/>
                    </a:lnTo>
                    <a:lnTo>
                      <a:pt x="453" y="143"/>
                    </a:lnTo>
                    <a:lnTo>
                      <a:pt x="452" y="143"/>
                    </a:lnTo>
                    <a:lnTo>
                      <a:pt x="448" y="143"/>
                    </a:lnTo>
                    <a:lnTo>
                      <a:pt x="445" y="143"/>
                    </a:lnTo>
                    <a:close/>
                    <a:moveTo>
                      <a:pt x="357" y="223"/>
                    </a:moveTo>
                    <a:lnTo>
                      <a:pt x="357" y="223"/>
                    </a:lnTo>
                    <a:lnTo>
                      <a:pt x="357" y="224"/>
                    </a:lnTo>
                    <a:lnTo>
                      <a:pt x="356" y="224"/>
                    </a:lnTo>
                    <a:lnTo>
                      <a:pt x="355" y="224"/>
                    </a:lnTo>
                    <a:lnTo>
                      <a:pt x="354" y="224"/>
                    </a:lnTo>
                    <a:lnTo>
                      <a:pt x="354" y="225"/>
                    </a:lnTo>
                    <a:lnTo>
                      <a:pt x="353" y="226"/>
                    </a:lnTo>
                    <a:lnTo>
                      <a:pt x="353" y="227"/>
                    </a:lnTo>
                    <a:lnTo>
                      <a:pt x="353" y="228"/>
                    </a:lnTo>
                    <a:lnTo>
                      <a:pt x="353" y="229"/>
                    </a:lnTo>
                    <a:lnTo>
                      <a:pt x="353" y="230"/>
                    </a:lnTo>
                    <a:lnTo>
                      <a:pt x="352" y="230"/>
                    </a:lnTo>
                    <a:lnTo>
                      <a:pt x="350" y="231"/>
                    </a:lnTo>
                    <a:lnTo>
                      <a:pt x="350" y="231"/>
                    </a:lnTo>
                    <a:lnTo>
                      <a:pt x="349" y="232"/>
                    </a:lnTo>
                    <a:lnTo>
                      <a:pt x="349" y="233"/>
                    </a:lnTo>
                    <a:lnTo>
                      <a:pt x="348" y="235"/>
                    </a:lnTo>
                    <a:lnTo>
                      <a:pt x="348" y="236"/>
                    </a:lnTo>
                    <a:lnTo>
                      <a:pt x="348" y="237"/>
                    </a:lnTo>
                    <a:lnTo>
                      <a:pt x="348" y="237"/>
                    </a:lnTo>
                    <a:lnTo>
                      <a:pt x="349" y="237"/>
                    </a:lnTo>
                    <a:lnTo>
                      <a:pt x="349" y="238"/>
                    </a:lnTo>
                    <a:lnTo>
                      <a:pt x="349" y="239"/>
                    </a:lnTo>
                    <a:lnTo>
                      <a:pt x="349" y="240"/>
                    </a:lnTo>
                    <a:lnTo>
                      <a:pt x="348" y="240"/>
                    </a:lnTo>
                    <a:lnTo>
                      <a:pt x="348" y="241"/>
                    </a:lnTo>
                    <a:lnTo>
                      <a:pt x="345" y="242"/>
                    </a:lnTo>
                    <a:lnTo>
                      <a:pt x="344" y="243"/>
                    </a:lnTo>
                    <a:lnTo>
                      <a:pt x="342" y="245"/>
                    </a:lnTo>
                    <a:lnTo>
                      <a:pt x="340" y="245"/>
                    </a:lnTo>
                    <a:lnTo>
                      <a:pt x="338" y="246"/>
                    </a:lnTo>
                    <a:lnTo>
                      <a:pt x="336" y="246"/>
                    </a:lnTo>
                    <a:lnTo>
                      <a:pt x="335" y="246"/>
                    </a:lnTo>
                    <a:lnTo>
                      <a:pt x="333" y="246"/>
                    </a:lnTo>
                    <a:lnTo>
                      <a:pt x="332" y="246"/>
                    </a:lnTo>
                    <a:lnTo>
                      <a:pt x="330" y="246"/>
                    </a:lnTo>
                    <a:lnTo>
                      <a:pt x="330" y="247"/>
                    </a:lnTo>
                    <a:lnTo>
                      <a:pt x="329" y="246"/>
                    </a:lnTo>
                    <a:lnTo>
                      <a:pt x="328" y="246"/>
                    </a:lnTo>
                    <a:lnTo>
                      <a:pt x="328" y="247"/>
                    </a:lnTo>
                    <a:lnTo>
                      <a:pt x="327" y="248"/>
                    </a:lnTo>
                    <a:lnTo>
                      <a:pt x="327" y="249"/>
                    </a:lnTo>
                    <a:lnTo>
                      <a:pt x="326" y="249"/>
                    </a:lnTo>
                    <a:lnTo>
                      <a:pt x="326" y="250"/>
                    </a:lnTo>
                    <a:lnTo>
                      <a:pt x="325" y="250"/>
                    </a:lnTo>
                    <a:lnTo>
                      <a:pt x="324" y="251"/>
                    </a:lnTo>
                    <a:lnTo>
                      <a:pt x="323" y="251"/>
                    </a:lnTo>
                    <a:lnTo>
                      <a:pt x="322" y="251"/>
                    </a:lnTo>
                    <a:lnTo>
                      <a:pt x="323" y="252"/>
                    </a:lnTo>
                    <a:lnTo>
                      <a:pt x="323" y="253"/>
                    </a:lnTo>
                    <a:lnTo>
                      <a:pt x="323" y="254"/>
                    </a:lnTo>
                    <a:lnTo>
                      <a:pt x="323" y="255"/>
                    </a:lnTo>
                    <a:lnTo>
                      <a:pt x="322" y="257"/>
                    </a:lnTo>
                    <a:lnTo>
                      <a:pt x="322" y="258"/>
                    </a:lnTo>
                    <a:lnTo>
                      <a:pt x="322" y="258"/>
                    </a:lnTo>
                    <a:lnTo>
                      <a:pt x="322" y="260"/>
                    </a:lnTo>
                    <a:lnTo>
                      <a:pt x="321" y="260"/>
                    </a:lnTo>
                    <a:lnTo>
                      <a:pt x="321" y="261"/>
                    </a:lnTo>
                    <a:lnTo>
                      <a:pt x="320" y="261"/>
                    </a:lnTo>
                    <a:lnTo>
                      <a:pt x="320" y="262"/>
                    </a:lnTo>
                    <a:lnTo>
                      <a:pt x="320" y="263"/>
                    </a:lnTo>
                    <a:lnTo>
                      <a:pt x="320" y="264"/>
                    </a:lnTo>
                    <a:lnTo>
                      <a:pt x="319" y="264"/>
                    </a:lnTo>
                    <a:lnTo>
                      <a:pt x="316" y="263"/>
                    </a:lnTo>
                    <a:lnTo>
                      <a:pt x="315" y="263"/>
                    </a:lnTo>
                    <a:lnTo>
                      <a:pt x="315" y="263"/>
                    </a:lnTo>
                    <a:lnTo>
                      <a:pt x="315" y="262"/>
                    </a:lnTo>
                    <a:lnTo>
                      <a:pt x="314" y="262"/>
                    </a:lnTo>
                    <a:lnTo>
                      <a:pt x="313" y="262"/>
                    </a:lnTo>
                    <a:lnTo>
                      <a:pt x="311" y="262"/>
                    </a:lnTo>
                    <a:lnTo>
                      <a:pt x="310" y="262"/>
                    </a:lnTo>
                    <a:lnTo>
                      <a:pt x="309" y="261"/>
                    </a:lnTo>
                    <a:lnTo>
                      <a:pt x="308" y="259"/>
                    </a:lnTo>
                    <a:lnTo>
                      <a:pt x="306" y="258"/>
                    </a:lnTo>
                    <a:lnTo>
                      <a:pt x="306" y="258"/>
                    </a:lnTo>
                    <a:lnTo>
                      <a:pt x="306" y="257"/>
                    </a:lnTo>
                    <a:lnTo>
                      <a:pt x="305" y="256"/>
                    </a:lnTo>
                    <a:lnTo>
                      <a:pt x="304" y="255"/>
                    </a:lnTo>
                    <a:lnTo>
                      <a:pt x="303" y="254"/>
                    </a:lnTo>
                    <a:lnTo>
                      <a:pt x="302" y="254"/>
                    </a:lnTo>
                    <a:lnTo>
                      <a:pt x="302" y="253"/>
                    </a:lnTo>
                    <a:lnTo>
                      <a:pt x="302" y="252"/>
                    </a:lnTo>
                    <a:lnTo>
                      <a:pt x="301" y="252"/>
                    </a:lnTo>
                    <a:lnTo>
                      <a:pt x="301" y="252"/>
                    </a:lnTo>
                    <a:lnTo>
                      <a:pt x="301" y="252"/>
                    </a:lnTo>
                    <a:lnTo>
                      <a:pt x="301" y="251"/>
                    </a:lnTo>
                    <a:lnTo>
                      <a:pt x="300" y="250"/>
                    </a:lnTo>
                    <a:lnTo>
                      <a:pt x="300" y="249"/>
                    </a:lnTo>
                    <a:lnTo>
                      <a:pt x="301" y="247"/>
                    </a:lnTo>
                    <a:lnTo>
                      <a:pt x="301" y="246"/>
                    </a:lnTo>
                    <a:lnTo>
                      <a:pt x="300" y="246"/>
                    </a:lnTo>
                    <a:lnTo>
                      <a:pt x="299" y="246"/>
                    </a:lnTo>
                    <a:lnTo>
                      <a:pt x="299" y="246"/>
                    </a:lnTo>
                    <a:lnTo>
                      <a:pt x="298" y="246"/>
                    </a:lnTo>
                    <a:lnTo>
                      <a:pt x="298" y="244"/>
                    </a:lnTo>
                    <a:lnTo>
                      <a:pt x="298" y="244"/>
                    </a:lnTo>
                    <a:lnTo>
                      <a:pt x="296" y="243"/>
                    </a:lnTo>
                    <a:lnTo>
                      <a:pt x="295" y="242"/>
                    </a:lnTo>
                    <a:lnTo>
                      <a:pt x="295" y="240"/>
                    </a:lnTo>
                    <a:lnTo>
                      <a:pt x="293" y="235"/>
                    </a:lnTo>
                    <a:lnTo>
                      <a:pt x="292" y="234"/>
                    </a:lnTo>
                    <a:lnTo>
                      <a:pt x="291" y="233"/>
                    </a:lnTo>
                    <a:lnTo>
                      <a:pt x="291" y="232"/>
                    </a:lnTo>
                    <a:lnTo>
                      <a:pt x="290" y="232"/>
                    </a:lnTo>
                    <a:lnTo>
                      <a:pt x="290" y="231"/>
                    </a:lnTo>
                    <a:lnTo>
                      <a:pt x="290" y="230"/>
                    </a:lnTo>
                    <a:lnTo>
                      <a:pt x="291" y="230"/>
                    </a:lnTo>
                    <a:lnTo>
                      <a:pt x="291" y="230"/>
                    </a:lnTo>
                    <a:lnTo>
                      <a:pt x="292" y="230"/>
                    </a:lnTo>
                    <a:lnTo>
                      <a:pt x="293" y="230"/>
                    </a:lnTo>
                    <a:lnTo>
                      <a:pt x="294" y="229"/>
                    </a:lnTo>
                    <a:lnTo>
                      <a:pt x="295" y="229"/>
                    </a:lnTo>
                    <a:lnTo>
                      <a:pt x="295" y="229"/>
                    </a:lnTo>
                    <a:lnTo>
                      <a:pt x="295" y="228"/>
                    </a:lnTo>
                    <a:lnTo>
                      <a:pt x="296" y="228"/>
                    </a:lnTo>
                    <a:lnTo>
                      <a:pt x="297" y="228"/>
                    </a:lnTo>
                    <a:lnTo>
                      <a:pt x="298" y="227"/>
                    </a:lnTo>
                    <a:lnTo>
                      <a:pt x="299" y="227"/>
                    </a:lnTo>
                    <a:lnTo>
                      <a:pt x="299" y="226"/>
                    </a:lnTo>
                    <a:lnTo>
                      <a:pt x="299" y="225"/>
                    </a:lnTo>
                    <a:lnTo>
                      <a:pt x="300" y="226"/>
                    </a:lnTo>
                    <a:lnTo>
                      <a:pt x="300" y="225"/>
                    </a:lnTo>
                    <a:lnTo>
                      <a:pt x="301" y="224"/>
                    </a:lnTo>
                    <a:lnTo>
                      <a:pt x="301" y="224"/>
                    </a:lnTo>
                    <a:lnTo>
                      <a:pt x="301" y="223"/>
                    </a:lnTo>
                    <a:lnTo>
                      <a:pt x="301" y="223"/>
                    </a:lnTo>
                    <a:lnTo>
                      <a:pt x="301" y="223"/>
                    </a:lnTo>
                    <a:lnTo>
                      <a:pt x="301" y="222"/>
                    </a:lnTo>
                    <a:lnTo>
                      <a:pt x="301" y="222"/>
                    </a:lnTo>
                    <a:lnTo>
                      <a:pt x="302" y="221"/>
                    </a:lnTo>
                    <a:lnTo>
                      <a:pt x="302" y="220"/>
                    </a:lnTo>
                    <a:lnTo>
                      <a:pt x="304" y="219"/>
                    </a:lnTo>
                    <a:lnTo>
                      <a:pt x="304" y="218"/>
                    </a:lnTo>
                    <a:lnTo>
                      <a:pt x="304" y="217"/>
                    </a:lnTo>
                    <a:lnTo>
                      <a:pt x="305" y="217"/>
                    </a:lnTo>
                    <a:lnTo>
                      <a:pt x="307" y="215"/>
                    </a:lnTo>
                    <a:lnTo>
                      <a:pt x="308" y="214"/>
                    </a:lnTo>
                    <a:lnTo>
                      <a:pt x="308" y="213"/>
                    </a:lnTo>
                    <a:lnTo>
                      <a:pt x="308" y="213"/>
                    </a:lnTo>
                    <a:lnTo>
                      <a:pt x="308" y="212"/>
                    </a:lnTo>
                    <a:lnTo>
                      <a:pt x="308" y="211"/>
                    </a:lnTo>
                    <a:lnTo>
                      <a:pt x="308" y="211"/>
                    </a:lnTo>
                    <a:lnTo>
                      <a:pt x="309" y="210"/>
                    </a:lnTo>
                    <a:lnTo>
                      <a:pt x="309" y="209"/>
                    </a:lnTo>
                    <a:lnTo>
                      <a:pt x="309" y="209"/>
                    </a:lnTo>
                    <a:lnTo>
                      <a:pt x="310" y="209"/>
                    </a:lnTo>
                    <a:lnTo>
                      <a:pt x="311" y="208"/>
                    </a:lnTo>
                    <a:lnTo>
                      <a:pt x="310" y="208"/>
                    </a:lnTo>
                    <a:lnTo>
                      <a:pt x="311" y="208"/>
                    </a:lnTo>
                    <a:lnTo>
                      <a:pt x="314" y="208"/>
                    </a:lnTo>
                    <a:lnTo>
                      <a:pt x="315" y="208"/>
                    </a:lnTo>
                    <a:lnTo>
                      <a:pt x="315" y="207"/>
                    </a:lnTo>
                    <a:lnTo>
                      <a:pt x="315" y="206"/>
                    </a:lnTo>
                    <a:lnTo>
                      <a:pt x="316" y="206"/>
                    </a:lnTo>
                    <a:lnTo>
                      <a:pt x="317" y="207"/>
                    </a:lnTo>
                    <a:lnTo>
                      <a:pt x="318" y="207"/>
                    </a:lnTo>
                    <a:lnTo>
                      <a:pt x="318" y="206"/>
                    </a:lnTo>
                    <a:lnTo>
                      <a:pt x="320" y="204"/>
                    </a:lnTo>
                    <a:lnTo>
                      <a:pt x="321" y="203"/>
                    </a:lnTo>
                    <a:lnTo>
                      <a:pt x="321" y="203"/>
                    </a:lnTo>
                    <a:lnTo>
                      <a:pt x="322" y="202"/>
                    </a:lnTo>
                    <a:lnTo>
                      <a:pt x="322" y="202"/>
                    </a:lnTo>
                    <a:lnTo>
                      <a:pt x="323" y="202"/>
                    </a:lnTo>
                    <a:lnTo>
                      <a:pt x="324" y="202"/>
                    </a:lnTo>
                    <a:lnTo>
                      <a:pt x="325" y="202"/>
                    </a:lnTo>
                    <a:lnTo>
                      <a:pt x="326" y="202"/>
                    </a:lnTo>
                    <a:lnTo>
                      <a:pt x="327" y="201"/>
                    </a:lnTo>
                    <a:lnTo>
                      <a:pt x="328" y="200"/>
                    </a:lnTo>
                    <a:lnTo>
                      <a:pt x="328" y="199"/>
                    </a:lnTo>
                    <a:lnTo>
                      <a:pt x="329" y="199"/>
                    </a:lnTo>
                    <a:lnTo>
                      <a:pt x="332" y="199"/>
                    </a:lnTo>
                    <a:lnTo>
                      <a:pt x="333" y="198"/>
                    </a:lnTo>
                    <a:lnTo>
                      <a:pt x="335" y="197"/>
                    </a:lnTo>
                    <a:lnTo>
                      <a:pt x="336" y="198"/>
                    </a:lnTo>
                    <a:lnTo>
                      <a:pt x="336" y="198"/>
                    </a:lnTo>
                    <a:lnTo>
                      <a:pt x="336" y="199"/>
                    </a:lnTo>
                    <a:lnTo>
                      <a:pt x="336" y="201"/>
                    </a:lnTo>
                    <a:lnTo>
                      <a:pt x="337" y="202"/>
                    </a:lnTo>
                    <a:lnTo>
                      <a:pt x="338" y="202"/>
                    </a:lnTo>
                    <a:lnTo>
                      <a:pt x="339" y="202"/>
                    </a:lnTo>
                    <a:lnTo>
                      <a:pt x="340" y="203"/>
                    </a:lnTo>
                    <a:lnTo>
                      <a:pt x="341" y="203"/>
                    </a:lnTo>
                    <a:lnTo>
                      <a:pt x="342" y="203"/>
                    </a:lnTo>
                    <a:lnTo>
                      <a:pt x="343" y="204"/>
                    </a:lnTo>
                    <a:lnTo>
                      <a:pt x="343" y="206"/>
                    </a:lnTo>
                    <a:lnTo>
                      <a:pt x="344" y="208"/>
                    </a:lnTo>
                    <a:lnTo>
                      <a:pt x="345" y="208"/>
                    </a:lnTo>
                    <a:lnTo>
                      <a:pt x="346" y="208"/>
                    </a:lnTo>
                    <a:lnTo>
                      <a:pt x="346" y="209"/>
                    </a:lnTo>
                    <a:lnTo>
                      <a:pt x="346" y="209"/>
                    </a:lnTo>
                    <a:lnTo>
                      <a:pt x="347" y="209"/>
                    </a:lnTo>
                    <a:lnTo>
                      <a:pt x="348" y="209"/>
                    </a:lnTo>
                    <a:lnTo>
                      <a:pt x="349" y="210"/>
                    </a:lnTo>
                    <a:lnTo>
                      <a:pt x="350" y="213"/>
                    </a:lnTo>
                    <a:lnTo>
                      <a:pt x="351" y="213"/>
                    </a:lnTo>
                    <a:lnTo>
                      <a:pt x="353" y="213"/>
                    </a:lnTo>
                    <a:lnTo>
                      <a:pt x="354" y="214"/>
                    </a:lnTo>
                    <a:lnTo>
                      <a:pt x="354" y="216"/>
                    </a:lnTo>
                    <a:lnTo>
                      <a:pt x="355" y="216"/>
                    </a:lnTo>
                    <a:lnTo>
                      <a:pt x="356" y="217"/>
                    </a:lnTo>
                    <a:lnTo>
                      <a:pt x="356" y="218"/>
                    </a:lnTo>
                    <a:lnTo>
                      <a:pt x="357" y="219"/>
                    </a:lnTo>
                    <a:lnTo>
                      <a:pt x="357" y="220"/>
                    </a:lnTo>
                    <a:lnTo>
                      <a:pt x="357" y="221"/>
                    </a:lnTo>
                    <a:lnTo>
                      <a:pt x="357" y="222"/>
                    </a:lnTo>
                    <a:lnTo>
                      <a:pt x="357" y="22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" name="Freeform 4035">
                <a:extLst>
                  <a:ext uri="{FF2B5EF4-FFF2-40B4-BE49-F238E27FC236}">
                    <a16:creationId xmlns:a16="http://schemas.microsoft.com/office/drawing/2014/main" id="{737D0DCE-AE5E-4BC6-A192-8E42954638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2063" y="1630363"/>
                <a:ext cx="695325" cy="671513"/>
              </a:xfrm>
              <a:custGeom>
                <a:avLst/>
                <a:gdLst>
                  <a:gd name="T0" fmla="*/ 63 w 438"/>
                  <a:gd name="T1" fmla="*/ 21 h 423"/>
                  <a:gd name="T2" fmla="*/ 40 w 438"/>
                  <a:gd name="T3" fmla="*/ 39 h 423"/>
                  <a:gd name="T4" fmla="*/ 34 w 438"/>
                  <a:gd name="T5" fmla="*/ 47 h 423"/>
                  <a:gd name="T6" fmla="*/ 27 w 438"/>
                  <a:gd name="T7" fmla="*/ 69 h 423"/>
                  <a:gd name="T8" fmla="*/ 16 w 438"/>
                  <a:gd name="T9" fmla="*/ 92 h 423"/>
                  <a:gd name="T10" fmla="*/ 14 w 438"/>
                  <a:gd name="T11" fmla="*/ 123 h 423"/>
                  <a:gd name="T12" fmla="*/ 16 w 438"/>
                  <a:gd name="T13" fmla="*/ 178 h 423"/>
                  <a:gd name="T14" fmla="*/ 13 w 438"/>
                  <a:gd name="T15" fmla="*/ 185 h 423"/>
                  <a:gd name="T16" fmla="*/ 17 w 438"/>
                  <a:gd name="T17" fmla="*/ 205 h 423"/>
                  <a:gd name="T18" fmla="*/ 4 w 438"/>
                  <a:gd name="T19" fmla="*/ 221 h 423"/>
                  <a:gd name="T20" fmla="*/ 21 w 438"/>
                  <a:gd name="T21" fmla="*/ 254 h 423"/>
                  <a:gd name="T22" fmla="*/ 36 w 438"/>
                  <a:gd name="T23" fmla="*/ 273 h 423"/>
                  <a:gd name="T24" fmla="*/ 65 w 438"/>
                  <a:gd name="T25" fmla="*/ 285 h 423"/>
                  <a:gd name="T26" fmla="*/ 89 w 438"/>
                  <a:gd name="T27" fmla="*/ 307 h 423"/>
                  <a:gd name="T28" fmla="*/ 113 w 438"/>
                  <a:gd name="T29" fmla="*/ 313 h 423"/>
                  <a:gd name="T30" fmla="*/ 137 w 438"/>
                  <a:gd name="T31" fmla="*/ 330 h 423"/>
                  <a:gd name="T32" fmla="*/ 166 w 438"/>
                  <a:gd name="T33" fmla="*/ 314 h 423"/>
                  <a:gd name="T34" fmla="*/ 182 w 438"/>
                  <a:gd name="T35" fmla="*/ 307 h 423"/>
                  <a:gd name="T36" fmla="*/ 208 w 438"/>
                  <a:gd name="T37" fmla="*/ 318 h 423"/>
                  <a:gd name="T38" fmla="*/ 243 w 438"/>
                  <a:gd name="T39" fmla="*/ 336 h 423"/>
                  <a:gd name="T40" fmla="*/ 273 w 438"/>
                  <a:gd name="T41" fmla="*/ 352 h 423"/>
                  <a:gd name="T42" fmla="*/ 307 w 438"/>
                  <a:gd name="T43" fmla="*/ 370 h 423"/>
                  <a:gd name="T44" fmla="*/ 341 w 438"/>
                  <a:gd name="T45" fmla="*/ 389 h 423"/>
                  <a:gd name="T46" fmla="*/ 375 w 438"/>
                  <a:gd name="T47" fmla="*/ 406 h 423"/>
                  <a:gd name="T48" fmla="*/ 406 w 438"/>
                  <a:gd name="T49" fmla="*/ 419 h 423"/>
                  <a:gd name="T50" fmla="*/ 431 w 438"/>
                  <a:gd name="T51" fmla="*/ 408 h 423"/>
                  <a:gd name="T52" fmla="*/ 433 w 438"/>
                  <a:gd name="T53" fmla="*/ 378 h 423"/>
                  <a:gd name="T54" fmla="*/ 433 w 438"/>
                  <a:gd name="T55" fmla="*/ 331 h 423"/>
                  <a:gd name="T56" fmla="*/ 433 w 438"/>
                  <a:gd name="T57" fmla="*/ 243 h 423"/>
                  <a:gd name="T58" fmla="*/ 433 w 438"/>
                  <a:gd name="T59" fmla="*/ 176 h 423"/>
                  <a:gd name="T60" fmla="*/ 431 w 438"/>
                  <a:gd name="T61" fmla="*/ 118 h 423"/>
                  <a:gd name="T62" fmla="*/ 425 w 438"/>
                  <a:gd name="T63" fmla="*/ 98 h 423"/>
                  <a:gd name="T64" fmla="*/ 431 w 438"/>
                  <a:gd name="T65" fmla="*/ 87 h 423"/>
                  <a:gd name="T66" fmla="*/ 431 w 438"/>
                  <a:gd name="T67" fmla="*/ 70 h 423"/>
                  <a:gd name="T68" fmla="*/ 438 w 438"/>
                  <a:gd name="T69" fmla="*/ 49 h 423"/>
                  <a:gd name="T70" fmla="*/ 431 w 438"/>
                  <a:gd name="T71" fmla="*/ 38 h 423"/>
                  <a:gd name="T72" fmla="*/ 409 w 438"/>
                  <a:gd name="T73" fmla="*/ 38 h 423"/>
                  <a:gd name="T74" fmla="*/ 389 w 438"/>
                  <a:gd name="T75" fmla="*/ 32 h 423"/>
                  <a:gd name="T76" fmla="*/ 382 w 438"/>
                  <a:gd name="T77" fmla="*/ 28 h 423"/>
                  <a:gd name="T78" fmla="*/ 382 w 438"/>
                  <a:gd name="T79" fmla="*/ 21 h 423"/>
                  <a:gd name="T80" fmla="*/ 374 w 438"/>
                  <a:gd name="T81" fmla="*/ 14 h 423"/>
                  <a:gd name="T82" fmla="*/ 355 w 438"/>
                  <a:gd name="T83" fmla="*/ 7 h 423"/>
                  <a:gd name="T84" fmla="*/ 341 w 438"/>
                  <a:gd name="T85" fmla="*/ 7 h 423"/>
                  <a:gd name="T86" fmla="*/ 312 w 438"/>
                  <a:gd name="T87" fmla="*/ 20 h 423"/>
                  <a:gd name="T88" fmla="*/ 294 w 438"/>
                  <a:gd name="T89" fmla="*/ 39 h 423"/>
                  <a:gd name="T90" fmla="*/ 294 w 438"/>
                  <a:gd name="T91" fmla="*/ 51 h 423"/>
                  <a:gd name="T92" fmla="*/ 299 w 438"/>
                  <a:gd name="T93" fmla="*/ 73 h 423"/>
                  <a:gd name="T94" fmla="*/ 283 w 438"/>
                  <a:gd name="T95" fmla="*/ 91 h 423"/>
                  <a:gd name="T96" fmla="*/ 262 w 438"/>
                  <a:gd name="T97" fmla="*/ 91 h 423"/>
                  <a:gd name="T98" fmla="*/ 238 w 438"/>
                  <a:gd name="T99" fmla="*/ 75 h 423"/>
                  <a:gd name="T100" fmla="*/ 223 w 438"/>
                  <a:gd name="T101" fmla="*/ 68 h 423"/>
                  <a:gd name="T102" fmla="*/ 172 w 438"/>
                  <a:gd name="T103" fmla="*/ 50 h 423"/>
                  <a:gd name="T104" fmla="*/ 166 w 438"/>
                  <a:gd name="T105" fmla="*/ 30 h 423"/>
                  <a:gd name="T106" fmla="*/ 150 w 438"/>
                  <a:gd name="T107" fmla="*/ 23 h 423"/>
                  <a:gd name="T108" fmla="*/ 135 w 438"/>
                  <a:gd name="T109" fmla="*/ 14 h 423"/>
                  <a:gd name="T110" fmla="*/ 108 w 438"/>
                  <a:gd name="T111" fmla="*/ 8 h 423"/>
                  <a:gd name="T112" fmla="*/ 80 w 438"/>
                  <a:gd name="T113" fmla="*/ 8 h 423"/>
                  <a:gd name="T114" fmla="*/ 63 w 438"/>
                  <a:gd name="T115" fmla="*/ 0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38" h="423">
                    <a:moveTo>
                      <a:pt x="60" y="4"/>
                    </a:moveTo>
                    <a:lnTo>
                      <a:pt x="60" y="5"/>
                    </a:lnTo>
                    <a:lnTo>
                      <a:pt x="60" y="7"/>
                    </a:lnTo>
                    <a:lnTo>
                      <a:pt x="60" y="9"/>
                    </a:lnTo>
                    <a:lnTo>
                      <a:pt x="60" y="12"/>
                    </a:lnTo>
                    <a:lnTo>
                      <a:pt x="60" y="15"/>
                    </a:lnTo>
                    <a:lnTo>
                      <a:pt x="60" y="17"/>
                    </a:lnTo>
                    <a:lnTo>
                      <a:pt x="60" y="19"/>
                    </a:lnTo>
                    <a:lnTo>
                      <a:pt x="62" y="21"/>
                    </a:lnTo>
                    <a:lnTo>
                      <a:pt x="63" y="21"/>
                    </a:lnTo>
                    <a:lnTo>
                      <a:pt x="63" y="23"/>
                    </a:lnTo>
                    <a:lnTo>
                      <a:pt x="63" y="24"/>
                    </a:lnTo>
                    <a:lnTo>
                      <a:pt x="62" y="25"/>
                    </a:lnTo>
                    <a:lnTo>
                      <a:pt x="60" y="27"/>
                    </a:lnTo>
                    <a:lnTo>
                      <a:pt x="53" y="30"/>
                    </a:lnTo>
                    <a:lnTo>
                      <a:pt x="44" y="34"/>
                    </a:lnTo>
                    <a:lnTo>
                      <a:pt x="43" y="35"/>
                    </a:lnTo>
                    <a:lnTo>
                      <a:pt x="42" y="37"/>
                    </a:lnTo>
                    <a:lnTo>
                      <a:pt x="41" y="38"/>
                    </a:lnTo>
                    <a:lnTo>
                      <a:pt x="40" y="39"/>
                    </a:lnTo>
                    <a:lnTo>
                      <a:pt x="39" y="39"/>
                    </a:lnTo>
                    <a:lnTo>
                      <a:pt x="39" y="40"/>
                    </a:lnTo>
                    <a:lnTo>
                      <a:pt x="39" y="39"/>
                    </a:lnTo>
                    <a:lnTo>
                      <a:pt x="38" y="39"/>
                    </a:lnTo>
                    <a:lnTo>
                      <a:pt x="37" y="40"/>
                    </a:lnTo>
                    <a:lnTo>
                      <a:pt x="37" y="42"/>
                    </a:lnTo>
                    <a:lnTo>
                      <a:pt x="36" y="43"/>
                    </a:lnTo>
                    <a:lnTo>
                      <a:pt x="35" y="44"/>
                    </a:lnTo>
                    <a:lnTo>
                      <a:pt x="35" y="46"/>
                    </a:lnTo>
                    <a:lnTo>
                      <a:pt x="34" y="47"/>
                    </a:lnTo>
                    <a:lnTo>
                      <a:pt x="32" y="48"/>
                    </a:lnTo>
                    <a:lnTo>
                      <a:pt x="28" y="48"/>
                    </a:lnTo>
                    <a:lnTo>
                      <a:pt x="28" y="49"/>
                    </a:lnTo>
                    <a:lnTo>
                      <a:pt x="25" y="52"/>
                    </a:lnTo>
                    <a:lnTo>
                      <a:pt x="23" y="54"/>
                    </a:lnTo>
                    <a:lnTo>
                      <a:pt x="22" y="56"/>
                    </a:lnTo>
                    <a:lnTo>
                      <a:pt x="22" y="57"/>
                    </a:lnTo>
                    <a:lnTo>
                      <a:pt x="25" y="63"/>
                    </a:lnTo>
                    <a:lnTo>
                      <a:pt x="26" y="66"/>
                    </a:lnTo>
                    <a:lnTo>
                      <a:pt x="27" y="69"/>
                    </a:lnTo>
                    <a:lnTo>
                      <a:pt x="27" y="70"/>
                    </a:lnTo>
                    <a:lnTo>
                      <a:pt x="27" y="71"/>
                    </a:lnTo>
                    <a:lnTo>
                      <a:pt x="28" y="74"/>
                    </a:lnTo>
                    <a:lnTo>
                      <a:pt x="28" y="74"/>
                    </a:lnTo>
                    <a:lnTo>
                      <a:pt x="27" y="76"/>
                    </a:lnTo>
                    <a:lnTo>
                      <a:pt x="25" y="79"/>
                    </a:lnTo>
                    <a:lnTo>
                      <a:pt x="22" y="82"/>
                    </a:lnTo>
                    <a:lnTo>
                      <a:pt x="20" y="87"/>
                    </a:lnTo>
                    <a:lnTo>
                      <a:pt x="17" y="91"/>
                    </a:lnTo>
                    <a:lnTo>
                      <a:pt x="16" y="92"/>
                    </a:lnTo>
                    <a:lnTo>
                      <a:pt x="14" y="92"/>
                    </a:lnTo>
                    <a:lnTo>
                      <a:pt x="13" y="92"/>
                    </a:lnTo>
                    <a:lnTo>
                      <a:pt x="7" y="96"/>
                    </a:lnTo>
                    <a:lnTo>
                      <a:pt x="0" y="98"/>
                    </a:lnTo>
                    <a:lnTo>
                      <a:pt x="0" y="99"/>
                    </a:lnTo>
                    <a:lnTo>
                      <a:pt x="2" y="102"/>
                    </a:lnTo>
                    <a:lnTo>
                      <a:pt x="4" y="104"/>
                    </a:lnTo>
                    <a:lnTo>
                      <a:pt x="7" y="109"/>
                    </a:lnTo>
                    <a:lnTo>
                      <a:pt x="11" y="116"/>
                    </a:lnTo>
                    <a:lnTo>
                      <a:pt x="14" y="123"/>
                    </a:lnTo>
                    <a:lnTo>
                      <a:pt x="15" y="131"/>
                    </a:lnTo>
                    <a:lnTo>
                      <a:pt x="16" y="135"/>
                    </a:lnTo>
                    <a:lnTo>
                      <a:pt x="16" y="140"/>
                    </a:lnTo>
                    <a:lnTo>
                      <a:pt x="15" y="147"/>
                    </a:lnTo>
                    <a:lnTo>
                      <a:pt x="14" y="158"/>
                    </a:lnTo>
                    <a:lnTo>
                      <a:pt x="14" y="159"/>
                    </a:lnTo>
                    <a:lnTo>
                      <a:pt x="18" y="170"/>
                    </a:lnTo>
                    <a:lnTo>
                      <a:pt x="18" y="171"/>
                    </a:lnTo>
                    <a:lnTo>
                      <a:pt x="18" y="172"/>
                    </a:lnTo>
                    <a:lnTo>
                      <a:pt x="16" y="178"/>
                    </a:lnTo>
                    <a:lnTo>
                      <a:pt x="16" y="179"/>
                    </a:lnTo>
                    <a:lnTo>
                      <a:pt x="15" y="179"/>
                    </a:lnTo>
                    <a:lnTo>
                      <a:pt x="14" y="180"/>
                    </a:lnTo>
                    <a:lnTo>
                      <a:pt x="14" y="180"/>
                    </a:lnTo>
                    <a:lnTo>
                      <a:pt x="15" y="180"/>
                    </a:lnTo>
                    <a:lnTo>
                      <a:pt x="15" y="181"/>
                    </a:lnTo>
                    <a:lnTo>
                      <a:pt x="15" y="181"/>
                    </a:lnTo>
                    <a:lnTo>
                      <a:pt x="14" y="182"/>
                    </a:lnTo>
                    <a:lnTo>
                      <a:pt x="14" y="183"/>
                    </a:lnTo>
                    <a:lnTo>
                      <a:pt x="13" y="185"/>
                    </a:lnTo>
                    <a:lnTo>
                      <a:pt x="13" y="187"/>
                    </a:lnTo>
                    <a:lnTo>
                      <a:pt x="13" y="188"/>
                    </a:lnTo>
                    <a:lnTo>
                      <a:pt x="15" y="196"/>
                    </a:lnTo>
                    <a:lnTo>
                      <a:pt x="15" y="200"/>
                    </a:lnTo>
                    <a:lnTo>
                      <a:pt x="15" y="201"/>
                    </a:lnTo>
                    <a:lnTo>
                      <a:pt x="16" y="201"/>
                    </a:lnTo>
                    <a:lnTo>
                      <a:pt x="17" y="201"/>
                    </a:lnTo>
                    <a:lnTo>
                      <a:pt x="18" y="201"/>
                    </a:lnTo>
                    <a:lnTo>
                      <a:pt x="18" y="202"/>
                    </a:lnTo>
                    <a:lnTo>
                      <a:pt x="17" y="205"/>
                    </a:lnTo>
                    <a:lnTo>
                      <a:pt x="17" y="206"/>
                    </a:lnTo>
                    <a:lnTo>
                      <a:pt x="17" y="207"/>
                    </a:lnTo>
                    <a:lnTo>
                      <a:pt x="17" y="208"/>
                    </a:lnTo>
                    <a:lnTo>
                      <a:pt x="16" y="211"/>
                    </a:lnTo>
                    <a:lnTo>
                      <a:pt x="15" y="212"/>
                    </a:lnTo>
                    <a:lnTo>
                      <a:pt x="6" y="217"/>
                    </a:lnTo>
                    <a:lnTo>
                      <a:pt x="6" y="218"/>
                    </a:lnTo>
                    <a:lnTo>
                      <a:pt x="5" y="219"/>
                    </a:lnTo>
                    <a:lnTo>
                      <a:pt x="4" y="220"/>
                    </a:lnTo>
                    <a:lnTo>
                      <a:pt x="4" y="221"/>
                    </a:lnTo>
                    <a:lnTo>
                      <a:pt x="3" y="222"/>
                    </a:lnTo>
                    <a:lnTo>
                      <a:pt x="2" y="222"/>
                    </a:lnTo>
                    <a:lnTo>
                      <a:pt x="3" y="223"/>
                    </a:lnTo>
                    <a:lnTo>
                      <a:pt x="7" y="230"/>
                    </a:lnTo>
                    <a:lnTo>
                      <a:pt x="12" y="236"/>
                    </a:lnTo>
                    <a:lnTo>
                      <a:pt x="15" y="241"/>
                    </a:lnTo>
                    <a:lnTo>
                      <a:pt x="19" y="246"/>
                    </a:lnTo>
                    <a:lnTo>
                      <a:pt x="20" y="248"/>
                    </a:lnTo>
                    <a:lnTo>
                      <a:pt x="21" y="250"/>
                    </a:lnTo>
                    <a:lnTo>
                      <a:pt x="21" y="254"/>
                    </a:lnTo>
                    <a:lnTo>
                      <a:pt x="21" y="258"/>
                    </a:lnTo>
                    <a:lnTo>
                      <a:pt x="21" y="263"/>
                    </a:lnTo>
                    <a:lnTo>
                      <a:pt x="21" y="264"/>
                    </a:lnTo>
                    <a:lnTo>
                      <a:pt x="25" y="265"/>
                    </a:lnTo>
                    <a:lnTo>
                      <a:pt x="26" y="266"/>
                    </a:lnTo>
                    <a:lnTo>
                      <a:pt x="26" y="269"/>
                    </a:lnTo>
                    <a:lnTo>
                      <a:pt x="27" y="271"/>
                    </a:lnTo>
                    <a:lnTo>
                      <a:pt x="31" y="274"/>
                    </a:lnTo>
                    <a:lnTo>
                      <a:pt x="33" y="274"/>
                    </a:lnTo>
                    <a:lnTo>
                      <a:pt x="36" y="273"/>
                    </a:lnTo>
                    <a:lnTo>
                      <a:pt x="39" y="272"/>
                    </a:lnTo>
                    <a:lnTo>
                      <a:pt x="39" y="272"/>
                    </a:lnTo>
                    <a:lnTo>
                      <a:pt x="40" y="272"/>
                    </a:lnTo>
                    <a:lnTo>
                      <a:pt x="45" y="273"/>
                    </a:lnTo>
                    <a:lnTo>
                      <a:pt x="52" y="276"/>
                    </a:lnTo>
                    <a:lnTo>
                      <a:pt x="60" y="279"/>
                    </a:lnTo>
                    <a:lnTo>
                      <a:pt x="61" y="279"/>
                    </a:lnTo>
                    <a:lnTo>
                      <a:pt x="63" y="279"/>
                    </a:lnTo>
                    <a:lnTo>
                      <a:pt x="63" y="281"/>
                    </a:lnTo>
                    <a:lnTo>
                      <a:pt x="65" y="285"/>
                    </a:lnTo>
                    <a:lnTo>
                      <a:pt x="67" y="288"/>
                    </a:lnTo>
                    <a:lnTo>
                      <a:pt x="70" y="295"/>
                    </a:lnTo>
                    <a:lnTo>
                      <a:pt x="72" y="299"/>
                    </a:lnTo>
                    <a:lnTo>
                      <a:pt x="75" y="304"/>
                    </a:lnTo>
                    <a:lnTo>
                      <a:pt x="77" y="304"/>
                    </a:lnTo>
                    <a:lnTo>
                      <a:pt x="79" y="305"/>
                    </a:lnTo>
                    <a:lnTo>
                      <a:pt x="81" y="306"/>
                    </a:lnTo>
                    <a:lnTo>
                      <a:pt x="84" y="306"/>
                    </a:lnTo>
                    <a:lnTo>
                      <a:pt x="86" y="306"/>
                    </a:lnTo>
                    <a:lnTo>
                      <a:pt x="89" y="307"/>
                    </a:lnTo>
                    <a:lnTo>
                      <a:pt x="91" y="307"/>
                    </a:lnTo>
                    <a:lnTo>
                      <a:pt x="94" y="307"/>
                    </a:lnTo>
                    <a:lnTo>
                      <a:pt x="97" y="308"/>
                    </a:lnTo>
                    <a:lnTo>
                      <a:pt x="99" y="309"/>
                    </a:lnTo>
                    <a:lnTo>
                      <a:pt x="102" y="309"/>
                    </a:lnTo>
                    <a:lnTo>
                      <a:pt x="103" y="310"/>
                    </a:lnTo>
                    <a:lnTo>
                      <a:pt x="105" y="311"/>
                    </a:lnTo>
                    <a:lnTo>
                      <a:pt x="108" y="311"/>
                    </a:lnTo>
                    <a:lnTo>
                      <a:pt x="111" y="312"/>
                    </a:lnTo>
                    <a:lnTo>
                      <a:pt x="113" y="313"/>
                    </a:lnTo>
                    <a:lnTo>
                      <a:pt x="116" y="314"/>
                    </a:lnTo>
                    <a:lnTo>
                      <a:pt x="119" y="315"/>
                    </a:lnTo>
                    <a:lnTo>
                      <a:pt x="121" y="316"/>
                    </a:lnTo>
                    <a:lnTo>
                      <a:pt x="124" y="320"/>
                    </a:lnTo>
                    <a:lnTo>
                      <a:pt x="127" y="323"/>
                    </a:lnTo>
                    <a:lnTo>
                      <a:pt x="131" y="326"/>
                    </a:lnTo>
                    <a:lnTo>
                      <a:pt x="135" y="328"/>
                    </a:lnTo>
                    <a:lnTo>
                      <a:pt x="136" y="329"/>
                    </a:lnTo>
                    <a:lnTo>
                      <a:pt x="136" y="330"/>
                    </a:lnTo>
                    <a:lnTo>
                      <a:pt x="137" y="330"/>
                    </a:lnTo>
                    <a:lnTo>
                      <a:pt x="139" y="329"/>
                    </a:lnTo>
                    <a:lnTo>
                      <a:pt x="144" y="327"/>
                    </a:lnTo>
                    <a:lnTo>
                      <a:pt x="147" y="324"/>
                    </a:lnTo>
                    <a:lnTo>
                      <a:pt x="153" y="321"/>
                    </a:lnTo>
                    <a:lnTo>
                      <a:pt x="158" y="319"/>
                    </a:lnTo>
                    <a:lnTo>
                      <a:pt x="160" y="318"/>
                    </a:lnTo>
                    <a:lnTo>
                      <a:pt x="161" y="317"/>
                    </a:lnTo>
                    <a:lnTo>
                      <a:pt x="163" y="316"/>
                    </a:lnTo>
                    <a:lnTo>
                      <a:pt x="165" y="315"/>
                    </a:lnTo>
                    <a:lnTo>
                      <a:pt x="166" y="314"/>
                    </a:lnTo>
                    <a:lnTo>
                      <a:pt x="167" y="314"/>
                    </a:lnTo>
                    <a:lnTo>
                      <a:pt x="168" y="313"/>
                    </a:lnTo>
                    <a:lnTo>
                      <a:pt x="170" y="312"/>
                    </a:lnTo>
                    <a:lnTo>
                      <a:pt x="172" y="312"/>
                    </a:lnTo>
                    <a:lnTo>
                      <a:pt x="174" y="311"/>
                    </a:lnTo>
                    <a:lnTo>
                      <a:pt x="175" y="310"/>
                    </a:lnTo>
                    <a:lnTo>
                      <a:pt x="177" y="309"/>
                    </a:lnTo>
                    <a:lnTo>
                      <a:pt x="179" y="308"/>
                    </a:lnTo>
                    <a:lnTo>
                      <a:pt x="181" y="307"/>
                    </a:lnTo>
                    <a:lnTo>
                      <a:pt x="182" y="307"/>
                    </a:lnTo>
                    <a:lnTo>
                      <a:pt x="184" y="306"/>
                    </a:lnTo>
                    <a:lnTo>
                      <a:pt x="185" y="306"/>
                    </a:lnTo>
                    <a:lnTo>
                      <a:pt x="186" y="306"/>
                    </a:lnTo>
                    <a:lnTo>
                      <a:pt x="188" y="307"/>
                    </a:lnTo>
                    <a:lnTo>
                      <a:pt x="191" y="308"/>
                    </a:lnTo>
                    <a:lnTo>
                      <a:pt x="195" y="310"/>
                    </a:lnTo>
                    <a:lnTo>
                      <a:pt x="198" y="312"/>
                    </a:lnTo>
                    <a:lnTo>
                      <a:pt x="202" y="314"/>
                    </a:lnTo>
                    <a:lnTo>
                      <a:pt x="205" y="316"/>
                    </a:lnTo>
                    <a:lnTo>
                      <a:pt x="208" y="318"/>
                    </a:lnTo>
                    <a:lnTo>
                      <a:pt x="211" y="320"/>
                    </a:lnTo>
                    <a:lnTo>
                      <a:pt x="215" y="321"/>
                    </a:lnTo>
                    <a:lnTo>
                      <a:pt x="218" y="323"/>
                    </a:lnTo>
                    <a:lnTo>
                      <a:pt x="222" y="326"/>
                    </a:lnTo>
                    <a:lnTo>
                      <a:pt x="225" y="327"/>
                    </a:lnTo>
                    <a:lnTo>
                      <a:pt x="228" y="328"/>
                    </a:lnTo>
                    <a:lnTo>
                      <a:pt x="231" y="330"/>
                    </a:lnTo>
                    <a:lnTo>
                      <a:pt x="235" y="332"/>
                    </a:lnTo>
                    <a:lnTo>
                      <a:pt x="239" y="334"/>
                    </a:lnTo>
                    <a:lnTo>
                      <a:pt x="243" y="336"/>
                    </a:lnTo>
                    <a:lnTo>
                      <a:pt x="246" y="338"/>
                    </a:lnTo>
                    <a:lnTo>
                      <a:pt x="249" y="340"/>
                    </a:lnTo>
                    <a:lnTo>
                      <a:pt x="252" y="342"/>
                    </a:lnTo>
                    <a:lnTo>
                      <a:pt x="256" y="343"/>
                    </a:lnTo>
                    <a:lnTo>
                      <a:pt x="259" y="345"/>
                    </a:lnTo>
                    <a:lnTo>
                      <a:pt x="263" y="348"/>
                    </a:lnTo>
                    <a:lnTo>
                      <a:pt x="266" y="349"/>
                    </a:lnTo>
                    <a:lnTo>
                      <a:pt x="270" y="350"/>
                    </a:lnTo>
                    <a:lnTo>
                      <a:pt x="272" y="352"/>
                    </a:lnTo>
                    <a:lnTo>
                      <a:pt x="273" y="352"/>
                    </a:lnTo>
                    <a:lnTo>
                      <a:pt x="276" y="354"/>
                    </a:lnTo>
                    <a:lnTo>
                      <a:pt x="279" y="356"/>
                    </a:lnTo>
                    <a:lnTo>
                      <a:pt x="283" y="358"/>
                    </a:lnTo>
                    <a:lnTo>
                      <a:pt x="286" y="360"/>
                    </a:lnTo>
                    <a:lnTo>
                      <a:pt x="290" y="362"/>
                    </a:lnTo>
                    <a:lnTo>
                      <a:pt x="293" y="363"/>
                    </a:lnTo>
                    <a:lnTo>
                      <a:pt x="297" y="365"/>
                    </a:lnTo>
                    <a:lnTo>
                      <a:pt x="300" y="367"/>
                    </a:lnTo>
                    <a:lnTo>
                      <a:pt x="304" y="369"/>
                    </a:lnTo>
                    <a:lnTo>
                      <a:pt x="307" y="370"/>
                    </a:lnTo>
                    <a:lnTo>
                      <a:pt x="311" y="372"/>
                    </a:lnTo>
                    <a:lnTo>
                      <a:pt x="313" y="374"/>
                    </a:lnTo>
                    <a:lnTo>
                      <a:pt x="317" y="376"/>
                    </a:lnTo>
                    <a:lnTo>
                      <a:pt x="320" y="377"/>
                    </a:lnTo>
                    <a:lnTo>
                      <a:pt x="324" y="379"/>
                    </a:lnTo>
                    <a:lnTo>
                      <a:pt x="327" y="382"/>
                    </a:lnTo>
                    <a:lnTo>
                      <a:pt x="331" y="384"/>
                    </a:lnTo>
                    <a:lnTo>
                      <a:pt x="334" y="385"/>
                    </a:lnTo>
                    <a:lnTo>
                      <a:pt x="337" y="387"/>
                    </a:lnTo>
                    <a:lnTo>
                      <a:pt x="341" y="389"/>
                    </a:lnTo>
                    <a:lnTo>
                      <a:pt x="344" y="391"/>
                    </a:lnTo>
                    <a:lnTo>
                      <a:pt x="348" y="391"/>
                    </a:lnTo>
                    <a:lnTo>
                      <a:pt x="352" y="394"/>
                    </a:lnTo>
                    <a:lnTo>
                      <a:pt x="355" y="396"/>
                    </a:lnTo>
                    <a:lnTo>
                      <a:pt x="358" y="398"/>
                    </a:lnTo>
                    <a:lnTo>
                      <a:pt x="361" y="399"/>
                    </a:lnTo>
                    <a:lnTo>
                      <a:pt x="365" y="401"/>
                    </a:lnTo>
                    <a:lnTo>
                      <a:pt x="368" y="403"/>
                    </a:lnTo>
                    <a:lnTo>
                      <a:pt x="372" y="405"/>
                    </a:lnTo>
                    <a:lnTo>
                      <a:pt x="375" y="406"/>
                    </a:lnTo>
                    <a:lnTo>
                      <a:pt x="378" y="409"/>
                    </a:lnTo>
                    <a:lnTo>
                      <a:pt x="382" y="411"/>
                    </a:lnTo>
                    <a:lnTo>
                      <a:pt x="385" y="412"/>
                    </a:lnTo>
                    <a:lnTo>
                      <a:pt x="389" y="413"/>
                    </a:lnTo>
                    <a:lnTo>
                      <a:pt x="392" y="415"/>
                    </a:lnTo>
                    <a:lnTo>
                      <a:pt x="396" y="417"/>
                    </a:lnTo>
                    <a:lnTo>
                      <a:pt x="398" y="419"/>
                    </a:lnTo>
                    <a:lnTo>
                      <a:pt x="402" y="421"/>
                    </a:lnTo>
                    <a:lnTo>
                      <a:pt x="406" y="423"/>
                    </a:lnTo>
                    <a:lnTo>
                      <a:pt x="406" y="419"/>
                    </a:lnTo>
                    <a:lnTo>
                      <a:pt x="406" y="415"/>
                    </a:lnTo>
                    <a:lnTo>
                      <a:pt x="406" y="412"/>
                    </a:lnTo>
                    <a:lnTo>
                      <a:pt x="406" y="408"/>
                    </a:lnTo>
                    <a:lnTo>
                      <a:pt x="410" y="408"/>
                    </a:lnTo>
                    <a:lnTo>
                      <a:pt x="413" y="408"/>
                    </a:lnTo>
                    <a:lnTo>
                      <a:pt x="416" y="408"/>
                    </a:lnTo>
                    <a:lnTo>
                      <a:pt x="419" y="408"/>
                    </a:lnTo>
                    <a:lnTo>
                      <a:pt x="423" y="408"/>
                    </a:lnTo>
                    <a:lnTo>
                      <a:pt x="426" y="408"/>
                    </a:lnTo>
                    <a:lnTo>
                      <a:pt x="431" y="408"/>
                    </a:lnTo>
                    <a:lnTo>
                      <a:pt x="433" y="408"/>
                    </a:lnTo>
                    <a:lnTo>
                      <a:pt x="433" y="405"/>
                    </a:lnTo>
                    <a:lnTo>
                      <a:pt x="433" y="402"/>
                    </a:lnTo>
                    <a:lnTo>
                      <a:pt x="433" y="398"/>
                    </a:lnTo>
                    <a:lnTo>
                      <a:pt x="433" y="396"/>
                    </a:lnTo>
                    <a:lnTo>
                      <a:pt x="433" y="393"/>
                    </a:lnTo>
                    <a:lnTo>
                      <a:pt x="433" y="390"/>
                    </a:lnTo>
                    <a:lnTo>
                      <a:pt x="433" y="386"/>
                    </a:lnTo>
                    <a:lnTo>
                      <a:pt x="433" y="382"/>
                    </a:lnTo>
                    <a:lnTo>
                      <a:pt x="433" y="378"/>
                    </a:lnTo>
                    <a:lnTo>
                      <a:pt x="433" y="375"/>
                    </a:lnTo>
                    <a:lnTo>
                      <a:pt x="433" y="370"/>
                    </a:lnTo>
                    <a:lnTo>
                      <a:pt x="433" y="368"/>
                    </a:lnTo>
                    <a:lnTo>
                      <a:pt x="433" y="363"/>
                    </a:lnTo>
                    <a:lnTo>
                      <a:pt x="433" y="360"/>
                    </a:lnTo>
                    <a:lnTo>
                      <a:pt x="433" y="356"/>
                    </a:lnTo>
                    <a:lnTo>
                      <a:pt x="433" y="352"/>
                    </a:lnTo>
                    <a:lnTo>
                      <a:pt x="433" y="349"/>
                    </a:lnTo>
                    <a:lnTo>
                      <a:pt x="433" y="340"/>
                    </a:lnTo>
                    <a:lnTo>
                      <a:pt x="433" y="331"/>
                    </a:lnTo>
                    <a:lnTo>
                      <a:pt x="433" y="323"/>
                    </a:lnTo>
                    <a:lnTo>
                      <a:pt x="433" y="314"/>
                    </a:lnTo>
                    <a:lnTo>
                      <a:pt x="433" y="306"/>
                    </a:lnTo>
                    <a:lnTo>
                      <a:pt x="433" y="296"/>
                    </a:lnTo>
                    <a:lnTo>
                      <a:pt x="433" y="287"/>
                    </a:lnTo>
                    <a:lnTo>
                      <a:pt x="433" y="279"/>
                    </a:lnTo>
                    <a:lnTo>
                      <a:pt x="433" y="270"/>
                    </a:lnTo>
                    <a:lnTo>
                      <a:pt x="433" y="261"/>
                    </a:lnTo>
                    <a:lnTo>
                      <a:pt x="433" y="252"/>
                    </a:lnTo>
                    <a:lnTo>
                      <a:pt x="433" y="243"/>
                    </a:lnTo>
                    <a:lnTo>
                      <a:pt x="433" y="234"/>
                    </a:lnTo>
                    <a:lnTo>
                      <a:pt x="433" y="225"/>
                    </a:lnTo>
                    <a:lnTo>
                      <a:pt x="433" y="216"/>
                    </a:lnTo>
                    <a:lnTo>
                      <a:pt x="433" y="207"/>
                    </a:lnTo>
                    <a:lnTo>
                      <a:pt x="433" y="201"/>
                    </a:lnTo>
                    <a:lnTo>
                      <a:pt x="433" y="195"/>
                    </a:lnTo>
                    <a:lnTo>
                      <a:pt x="433" y="193"/>
                    </a:lnTo>
                    <a:lnTo>
                      <a:pt x="433" y="181"/>
                    </a:lnTo>
                    <a:lnTo>
                      <a:pt x="433" y="178"/>
                    </a:lnTo>
                    <a:lnTo>
                      <a:pt x="433" y="176"/>
                    </a:lnTo>
                    <a:lnTo>
                      <a:pt x="433" y="165"/>
                    </a:lnTo>
                    <a:lnTo>
                      <a:pt x="433" y="162"/>
                    </a:lnTo>
                    <a:lnTo>
                      <a:pt x="433" y="151"/>
                    </a:lnTo>
                    <a:lnTo>
                      <a:pt x="433" y="138"/>
                    </a:lnTo>
                    <a:lnTo>
                      <a:pt x="433" y="133"/>
                    </a:lnTo>
                    <a:lnTo>
                      <a:pt x="433" y="129"/>
                    </a:lnTo>
                    <a:lnTo>
                      <a:pt x="433" y="126"/>
                    </a:lnTo>
                    <a:lnTo>
                      <a:pt x="433" y="125"/>
                    </a:lnTo>
                    <a:lnTo>
                      <a:pt x="431" y="119"/>
                    </a:lnTo>
                    <a:lnTo>
                      <a:pt x="431" y="118"/>
                    </a:lnTo>
                    <a:lnTo>
                      <a:pt x="430" y="117"/>
                    </a:lnTo>
                    <a:lnTo>
                      <a:pt x="431" y="115"/>
                    </a:lnTo>
                    <a:lnTo>
                      <a:pt x="431" y="114"/>
                    </a:lnTo>
                    <a:lnTo>
                      <a:pt x="430" y="113"/>
                    </a:lnTo>
                    <a:lnTo>
                      <a:pt x="429" y="111"/>
                    </a:lnTo>
                    <a:lnTo>
                      <a:pt x="428" y="109"/>
                    </a:lnTo>
                    <a:lnTo>
                      <a:pt x="429" y="107"/>
                    </a:lnTo>
                    <a:lnTo>
                      <a:pt x="429" y="106"/>
                    </a:lnTo>
                    <a:lnTo>
                      <a:pt x="426" y="100"/>
                    </a:lnTo>
                    <a:lnTo>
                      <a:pt x="425" y="98"/>
                    </a:lnTo>
                    <a:lnTo>
                      <a:pt x="425" y="98"/>
                    </a:lnTo>
                    <a:lnTo>
                      <a:pt x="425" y="97"/>
                    </a:lnTo>
                    <a:lnTo>
                      <a:pt x="425" y="96"/>
                    </a:lnTo>
                    <a:lnTo>
                      <a:pt x="427" y="94"/>
                    </a:lnTo>
                    <a:lnTo>
                      <a:pt x="427" y="93"/>
                    </a:lnTo>
                    <a:lnTo>
                      <a:pt x="428" y="92"/>
                    </a:lnTo>
                    <a:lnTo>
                      <a:pt x="428" y="91"/>
                    </a:lnTo>
                    <a:lnTo>
                      <a:pt x="429" y="91"/>
                    </a:lnTo>
                    <a:lnTo>
                      <a:pt x="431" y="88"/>
                    </a:lnTo>
                    <a:lnTo>
                      <a:pt x="431" y="87"/>
                    </a:lnTo>
                    <a:lnTo>
                      <a:pt x="431" y="85"/>
                    </a:lnTo>
                    <a:lnTo>
                      <a:pt x="432" y="83"/>
                    </a:lnTo>
                    <a:lnTo>
                      <a:pt x="433" y="81"/>
                    </a:lnTo>
                    <a:lnTo>
                      <a:pt x="433" y="79"/>
                    </a:lnTo>
                    <a:lnTo>
                      <a:pt x="434" y="78"/>
                    </a:lnTo>
                    <a:lnTo>
                      <a:pt x="434" y="77"/>
                    </a:lnTo>
                    <a:lnTo>
                      <a:pt x="433" y="76"/>
                    </a:lnTo>
                    <a:lnTo>
                      <a:pt x="432" y="74"/>
                    </a:lnTo>
                    <a:lnTo>
                      <a:pt x="432" y="72"/>
                    </a:lnTo>
                    <a:lnTo>
                      <a:pt x="431" y="70"/>
                    </a:lnTo>
                    <a:lnTo>
                      <a:pt x="431" y="70"/>
                    </a:lnTo>
                    <a:lnTo>
                      <a:pt x="430" y="66"/>
                    </a:lnTo>
                    <a:lnTo>
                      <a:pt x="430" y="63"/>
                    </a:lnTo>
                    <a:lnTo>
                      <a:pt x="430" y="61"/>
                    </a:lnTo>
                    <a:lnTo>
                      <a:pt x="430" y="59"/>
                    </a:lnTo>
                    <a:lnTo>
                      <a:pt x="430" y="58"/>
                    </a:lnTo>
                    <a:lnTo>
                      <a:pt x="435" y="54"/>
                    </a:lnTo>
                    <a:lnTo>
                      <a:pt x="436" y="52"/>
                    </a:lnTo>
                    <a:lnTo>
                      <a:pt x="437" y="51"/>
                    </a:lnTo>
                    <a:lnTo>
                      <a:pt x="438" y="49"/>
                    </a:lnTo>
                    <a:lnTo>
                      <a:pt x="438" y="49"/>
                    </a:lnTo>
                    <a:lnTo>
                      <a:pt x="438" y="48"/>
                    </a:lnTo>
                    <a:lnTo>
                      <a:pt x="438" y="47"/>
                    </a:lnTo>
                    <a:lnTo>
                      <a:pt x="436" y="45"/>
                    </a:lnTo>
                    <a:lnTo>
                      <a:pt x="435" y="43"/>
                    </a:lnTo>
                    <a:lnTo>
                      <a:pt x="435" y="42"/>
                    </a:lnTo>
                    <a:lnTo>
                      <a:pt x="435" y="41"/>
                    </a:lnTo>
                    <a:lnTo>
                      <a:pt x="435" y="40"/>
                    </a:lnTo>
                    <a:lnTo>
                      <a:pt x="433" y="39"/>
                    </a:lnTo>
                    <a:lnTo>
                      <a:pt x="431" y="38"/>
                    </a:lnTo>
                    <a:lnTo>
                      <a:pt x="429" y="38"/>
                    </a:lnTo>
                    <a:lnTo>
                      <a:pt x="428" y="38"/>
                    </a:lnTo>
                    <a:lnTo>
                      <a:pt x="428" y="37"/>
                    </a:lnTo>
                    <a:lnTo>
                      <a:pt x="427" y="37"/>
                    </a:lnTo>
                    <a:lnTo>
                      <a:pt x="426" y="37"/>
                    </a:lnTo>
                    <a:lnTo>
                      <a:pt x="424" y="37"/>
                    </a:lnTo>
                    <a:lnTo>
                      <a:pt x="424" y="37"/>
                    </a:lnTo>
                    <a:lnTo>
                      <a:pt x="421" y="38"/>
                    </a:lnTo>
                    <a:lnTo>
                      <a:pt x="414" y="38"/>
                    </a:lnTo>
                    <a:lnTo>
                      <a:pt x="409" y="38"/>
                    </a:lnTo>
                    <a:lnTo>
                      <a:pt x="408" y="38"/>
                    </a:lnTo>
                    <a:lnTo>
                      <a:pt x="406" y="36"/>
                    </a:lnTo>
                    <a:lnTo>
                      <a:pt x="405" y="36"/>
                    </a:lnTo>
                    <a:lnTo>
                      <a:pt x="405" y="35"/>
                    </a:lnTo>
                    <a:lnTo>
                      <a:pt x="406" y="35"/>
                    </a:lnTo>
                    <a:lnTo>
                      <a:pt x="402" y="33"/>
                    </a:lnTo>
                    <a:lnTo>
                      <a:pt x="396" y="32"/>
                    </a:lnTo>
                    <a:lnTo>
                      <a:pt x="394" y="32"/>
                    </a:lnTo>
                    <a:lnTo>
                      <a:pt x="390" y="32"/>
                    </a:lnTo>
                    <a:lnTo>
                      <a:pt x="389" y="32"/>
                    </a:lnTo>
                    <a:lnTo>
                      <a:pt x="389" y="32"/>
                    </a:lnTo>
                    <a:lnTo>
                      <a:pt x="388" y="31"/>
                    </a:lnTo>
                    <a:lnTo>
                      <a:pt x="387" y="31"/>
                    </a:lnTo>
                    <a:lnTo>
                      <a:pt x="387" y="32"/>
                    </a:lnTo>
                    <a:lnTo>
                      <a:pt x="386" y="32"/>
                    </a:lnTo>
                    <a:lnTo>
                      <a:pt x="385" y="31"/>
                    </a:lnTo>
                    <a:lnTo>
                      <a:pt x="385" y="30"/>
                    </a:lnTo>
                    <a:lnTo>
                      <a:pt x="384" y="29"/>
                    </a:lnTo>
                    <a:lnTo>
                      <a:pt x="383" y="28"/>
                    </a:lnTo>
                    <a:lnTo>
                      <a:pt x="382" y="28"/>
                    </a:lnTo>
                    <a:lnTo>
                      <a:pt x="381" y="28"/>
                    </a:lnTo>
                    <a:lnTo>
                      <a:pt x="381" y="27"/>
                    </a:lnTo>
                    <a:lnTo>
                      <a:pt x="381" y="24"/>
                    </a:lnTo>
                    <a:lnTo>
                      <a:pt x="382" y="24"/>
                    </a:lnTo>
                    <a:lnTo>
                      <a:pt x="382" y="25"/>
                    </a:lnTo>
                    <a:lnTo>
                      <a:pt x="382" y="26"/>
                    </a:lnTo>
                    <a:lnTo>
                      <a:pt x="382" y="23"/>
                    </a:lnTo>
                    <a:lnTo>
                      <a:pt x="382" y="22"/>
                    </a:lnTo>
                    <a:lnTo>
                      <a:pt x="382" y="22"/>
                    </a:lnTo>
                    <a:lnTo>
                      <a:pt x="382" y="21"/>
                    </a:lnTo>
                    <a:lnTo>
                      <a:pt x="381" y="19"/>
                    </a:lnTo>
                    <a:lnTo>
                      <a:pt x="382" y="18"/>
                    </a:lnTo>
                    <a:lnTo>
                      <a:pt x="382" y="17"/>
                    </a:lnTo>
                    <a:lnTo>
                      <a:pt x="381" y="17"/>
                    </a:lnTo>
                    <a:lnTo>
                      <a:pt x="380" y="17"/>
                    </a:lnTo>
                    <a:lnTo>
                      <a:pt x="378" y="16"/>
                    </a:lnTo>
                    <a:lnTo>
                      <a:pt x="376" y="16"/>
                    </a:lnTo>
                    <a:lnTo>
                      <a:pt x="375" y="15"/>
                    </a:lnTo>
                    <a:lnTo>
                      <a:pt x="375" y="15"/>
                    </a:lnTo>
                    <a:lnTo>
                      <a:pt x="374" y="14"/>
                    </a:lnTo>
                    <a:lnTo>
                      <a:pt x="367" y="12"/>
                    </a:lnTo>
                    <a:lnTo>
                      <a:pt x="366" y="12"/>
                    </a:lnTo>
                    <a:lnTo>
                      <a:pt x="365" y="12"/>
                    </a:lnTo>
                    <a:lnTo>
                      <a:pt x="364" y="12"/>
                    </a:lnTo>
                    <a:lnTo>
                      <a:pt x="361" y="10"/>
                    </a:lnTo>
                    <a:lnTo>
                      <a:pt x="361" y="10"/>
                    </a:lnTo>
                    <a:lnTo>
                      <a:pt x="358" y="10"/>
                    </a:lnTo>
                    <a:lnTo>
                      <a:pt x="356" y="9"/>
                    </a:lnTo>
                    <a:lnTo>
                      <a:pt x="355" y="8"/>
                    </a:lnTo>
                    <a:lnTo>
                      <a:pt x="355" y="7"/>
                    </a:lnTo>
                    <a:lnTo>
                      <a:pt x="355" y="7"/>
                    </a:lnTo>
                    <a:lnTo>
                      <a:pt x="354" y="7"/>
                    </a:lnTo>
                    <a:lnTo>
                      <a:pt x="354" y="8"/>
                    </a:lnTo>
                    <a:lnTo>
                      <a:pt x="348" y="9"/>
                    </a:lnTo>
                    <a:lnTo>
                      <a:pt x="347" y="9"/>
                    </a:lnTo>
                    <a:lnTo>
                      <a:pt x="345" y="8"/>
                    </a:lnTo>
                    <a:lnTo>
                      <a:pt x="344" y="8"/>
                    </a:lnTo>
                    <a:lnTo>
                      <a:pt x="343" y="7"/>
                    </a:lnTo>
                    <a:lnTo>
                      <a:pt x="342" y="7"/>
                    </a:lnTo>
                    <a:lnTo>
                      <a:pt x="341" y="7"/>
                    </a:lnTo>
                    <a:lnTo>
                      <a:pt x="341" y="8"/>
                    </a:lnTo>
                    <a:lnTo>
                      <a:pt x="335" y="11"/>
                    </a:lnTo>
                    <a:lnTo>
                      <a:pt x="334" y="12"/>
                    </a:lnTo>
                    <a:lnTo>
                      <a:pt x="333" y="13"/>
                    </a:lnTo>
                    <a:lnTo>
                      <a:pt x="332" y="13"/>
                    </a:lnTo>
                    <a:lnTo>
                      <a:pt x="327" y="13"/>
                    </a:lnTo>
                    <a:lnTo>
                      <a:pt x="325" y="13"/>
                    </a:lnTo>
                    <a:lnTo>
                      <a:pt x="321" y="14"/>
                    </a:lnTo>
                    <a:lnTo>
                      <a:pt x="318" y="17"/>
                    </a:lnTo>
                    <a:lnTo>
                      <a:pt x="312" y="20"/>
                    </a:lnTo>
                    <a:lnTo>
                      <a:pt x="307" y="23"/>
                    </a:lnTo>
                    <a:lnTo>
                      <a:pt x="307" y="24"/>
                    </a:lnTo>
                    <a:lnTo>
                      <a:pt x="306" y="24"/>
                    </a:lnTo>
                    <a:lnTo>
                      <a:pt x="306" y="25"/>
                    </a:lnTo>
                    <a:lnTo>
                      <a:pt x="305" y="25"/>
                    </a:lnTo>
                    <a:lnTo>
                      <a:pt x="304" y="27"/>
                    </a:lnTo>
                    <a:lnTo>
                      <a:pt x="303" y="28"/>
                    </a:lnTo>
                    <a:lnTo>
                      <a:pt x="298" y="32"/>
                    </a:lnTo>
                    <a:lnTo>
                      <a:pt x="297" y="33"/>
                    </a:lnTo>
                    <a:lnTo>
                      <a:pt x="294" y="39"/>
                    </a:lnTo>
                    <a:lnTo>
                      <a:pt x="294" y="40"/>
                    </a:lnTo>
                    <a:lnTo>
                      <a:pt x="294" y="41"/>
                    </a:lnTo>
                    <a:lnTo>
                      <a:pt x="293" y="42"/>
                    </a:lnTo>
                    <a:lnTo>
                      <a:pt x="293" y="45"/>
                    </a:lnTo>
                    <a:lnTo>
                      <a:pt x="293" y="46"/>
                    </a:lnTo>
                    <a:lnTo>
                      <a:pt x="293" y="48"/>
                    </a:lnTo>
                    <a:lnTo>
                      <a:pt x="293" y="49"/>
                    </a:lnTo>
                    <a:lnTo>
                      <a:pt x="294" y="49"/>
                    </a:lnTo>
                    <a:lnTo>
                      <a:pt x="294" y="50"/>
                    </a:lnTo>
                    <a:lnTo>
                      <a:pt x="294" y="51"/>
                    </a:lnTo>
                    <a:lnTo>
                      <a:pt x="294" y="53"/>
                    </a:lnTo>
                    <a:lnTo>
                      <a:pt x="296" y="57"/>
                    </a:lnTo>
                    <a:lnTo>
                      <a:pt x="297" y="58"/>
                    </a:lnTo>
                    <a:lnTo>
                      <a:pt x="298" y="60"/>
                    </a:lnTo>
                    <a:lnTo>
                      <a:pt x="299" y="61"/>
                    </a:lnTo>
                    <a:lnTo>
                      <a:pt x="299" y="63"/>
                    </a:lnTo>
                    <a:lnTo>
                      <a:pt x="299" y="63"/>
                    </a:lnTo>
                    <a:lnTo>
                      <a:pt x="300" y="68"/>
                    </a:lnTo>
                    <a:lnTo>
                      <a:pt x="299" y="70"/>
                    </a:lnTo>
                    <a:lnTo>
                      <a:pt x="299" y="73"/>
                    </a:lnTo>
                    <a:lnTo>
                      <a:pt x="297" y="76"/>
                    </a:lnTo>
                    <a:lnTo>
                      <a:pt x="296" y="77"/>
                    </a:lnTo>
                    <a:lnTo>
                      <a:pt x="295" y="77"/>
                    </a:lnTo>
                    <a:lnTo>
                      <a:pt x="294" y="78"/>
                    </a:lnTo>
                    <a:lnTo>
                      <a:pt x="293" y="81"/>
                    </a:lnTo>
                    <a:lnTo>
                      <a:pt x="289" y="86"/>
                    </a:lnTo>
                    <a:lnTo>
                      <a:pt x="285" y="90"/>
                    </a:lnTo>
                    <a:lnTo>
                      <a:pt x="285" y="90"/>
                    </a:lnTo>
                    <a:lnTo>
                      <a:pt x="284" y="90"/>
                    </a:lnTo>
                    <a:lnTo>
                      <a:pt x="283" y="91"/>
                    </a:lnTo>
                    <a:lnTo>
                      <a:pt x="280" y="92"/>
                    </a:lnTo>
                    <a:lnTo>
                      <a:pt x="278" y="93"/>
                    </a:lnTo>
                    <a:lnTo>
                      <a:pt x="276" y="94"/>
                    </a:lnTo>
                    <a:lnTo>
                      <a:pt x="275" y="94"/>
                    </a:lnTo>
                    <a:lnTo>
                      <a:pt x="272" y="95"/>
                    </a:lnTo>
                    <a:lnTo>
                      <a:pt x="270" y="95"/>
                    </a:lnTo>
                    <a:lnTo>
                      <a:pt x="268" y="94"/>
                    </a:lnTo>
                    <a:lnTo>
                      <a:pt x="266" y="94"/>
                    </a:lnTo>
                    <a:lnTo>
                      <a:pt x="263" y="91"/>
                    </a:lnTo>
                    <a:lnTo>
                      <a:pt x="262" y="91"/>
                    </a:lnTo>
                    <a:lnTo>
                      <a:pt x="261" y="91"/>
                    </a:lnTo>
                    <a:lnTo>
                      <a:pt x="258" y="90"/>
                    </a:lnTo>
                    <a:lnTo>
                      <a:pt x="257" y="89"/>
                    </a:lnTo>
                    <a:lnTo>
                      <a:pt x="257" y="87"/>
                    </a:lnTo>
                    <a:lnTo>
                      <a:pt x="250" y="82"/>
                    </a:lnTo>
                    <a:lnTo>
                      <a:pt x="248" y="78"/>
                    </a:lnTo>
                    <a:lnTo>
                      <a:pt x="247" y="77"/>
                    </a:lnTo>
                    <a:lnTo>
                      <a:pt x="246" y="77"/>
                    </a:lnTo>
                    <a:lnTo>
                      <a:pt x="241" y="76"/>
                    </a:lnTo>
                    <a:lnTo>
                      <a:pt x="238" y="75"/>
                    </a:lnTo>
                    <a:lnTo>
                      <a:pt x="237" y="74"/>
                    </a:lnTo>
                    <a:lnTo>
                      <a:pt x="236" y="74"/>
                    </a:lnTo>
                    <a:lnTo>
                      <a:pt x="236" y="73"/>
                    </a:lnTo>
                    <a:lnTo>
                      <a:pt x="235" y="73"/>
                    </a:lnTo>
                    <a:lnTo>
                      <a:pt x="232" y="72"/>
                    </a:lnTo>
                    <a:lnTo>
                      <a:pt x="229" y="71"/>
                    </a:lnTo>
                    <a:lnTo>
                      <a:pt x="226" y="70"/>
                    </a:lnTo>
                    <a:lnTo>
                      <a:pt x="225" y="69"/>
                    </a:lnTo>
                    <a:lnTo>
                      <a:pt x="224" y="68"/>
                    </a:lnTo>
                    <a:lnTo>
                      <a:pt x="223" y="68"/>
                    </a:lnTo>
                    <a:lnTo>
                      <a:pt x="223" y="68"/>
                    </a:lnTo>
                    <a:lnTo>
                      <a:pt x="217" y="67"/>
                    </a:lnTo>
                    <a:lnTo>
                      <a:pt x="211" y="64"/>
                    </a:lnTo>
                    <a:lnTo>
                      <a:pt x="206" y="63"/>
                    </a:lnTo>
                    <a:lnTo>
                      <a:pt x="195" y="63"/>
                    </a:lnTo>
                    <a:lnTo>
                      <a:pt x="187" y="62"/>
                    </a:lnTo>
                    <a:lnTo>
                      <a:pt x="179" y="58"/>
                    </a:lnTo>
                    <a:lnTo>
                      <a:pt x="177" y="56"/>
                    </a:lnTo>
                    <a:lnTo>
                      <a:pt x="175" y="54"/>
                    </a:lnTo>
                    <a:lnTo>
                      <a:pt x="172" y="50"/>
                    </a:lnTo>
                    <a:lnTo>
                      <a:pt x="171" y="49"/>
                    </a:lnTo>
                    <a:lnTo>
                      <a:pt x="167" y="41"/>
                    </a:lnTo>
                    <a:lnTo>
                      <a:pt x="167" y="39"/>
                    </a:lnTo>
                    <a:lnTo>
                      <a:pt x="167" y="36"/>
                    </a:lnTo>
                    <a:lnTo>
                      <a:pt x="167" y="35"/>
                    </a:lnTo>
                    <a:lnTo>
                      <a:pt x="167" y="34"/>
                    </a:lnTo>
                    <a:lnTo>
                      <a:pt x="167" y="33"/>
                    </a:lnTo>
                    <a:lnTo>
                      <a:pt x="167" y="32"/>
                    </a:lnTo>
                    <a:lnTo>
                      <a:pt x="167" y="31"/>
                    </a:lnTo>
                    <a:lnTo>
                      <a:pt x="166" y="30"/>
                    </a:lnTo>
                    <a:lnTo>
                      <a:pt x="166" y="29"/>
                    </a:lnTo>
                    <a:lnTo>
                      <a:pt x="166" y="28"/>
                    </a:lnTo>
                    <a:lnTo>
                      <a:pt x="165" y="28"/>
                    </a:lnTo>
                    <a:lnTo>
                      <a:pt x="165" y="27"/>
                    </a:lnTo>
                    <a:lnTo>
                      <a:pt x="164" y="26"/>
                    </a:lnTo>
                    <a:lnTo>
                      <a:pt x="163" y="26"/>
                    </a:lnTo>
                    <a:lnTo>
                      <a:pt x="163" y="25"/>
                    </a:lnTo>
                    <a:lnTo>
                      <a:pt x="161" y="25"/>
                    </a:lnTo>
                    <a:lnTo>
                      <a:pt x="155" y="24"/>
                    </a:lnTo>
                    <a:lnTo>
                      <a:pt x="150" y="23"/>
                    </a:lnTo>
                    <a:lnTo>
                      <a:pt x="148" y="22"/>
                    </a:lnTo>
                    <a:lnTo>
                      <a:pt x="147" y="22"/>
                    </a:lnTo>
                    <a:lnTo>
                      <a:pt x="144" y="21"/>
                    </a:lnTo>
                    <a:lnTo>
                      <a:pt x="143" y="21"/>
                    </a:lnTo>
                    <a:lnTo>
                      <a:pt x="142" y="20"/>
                    </a:lnTo>
                    <a:lnTo>
                      <a:pt x="139" y="17"/>
                    </a:lnTo>
                    <a:lnTo>
                      <a:pt x="138" y="16"/>
                    </a:lnTo>
                    <a:lnTo>
                      <a:pt x="137" y="15"/>
                    </a:lnTo>
                    <a:lnTo>
                      <a:pt x="136" y="15"/>
                    </a:lnTo>
                    <a:lnTo>
                      <a:pt x="135" y="14"/>
                    </a:lnTo>
                    <a:lnTo>
                      <a:pt x="130" y="14"/>
                    </a:lnTo>
                    <a:lnTo>
                      <a:pt x="128" y="13"/>
                    </a:lnTo>
                    <a:lnTo>
                      <a:pt x="125" y="12"/>
                    </a:lnTo>
                    <a:lnTo>
                      <a:pt x="124" y="12"/>
                    </a:lnTo>
                    <a:lnTo>
                      <a:pt x="120" y="12"/>
                    </a:lnTo>
                    <a:lnTo>
                      <a:pt x="118" y="12"/>
                    </a:lnTo>
                    <a:lnTo>
                      <a:pt x="113" y="9"/>
                    </a:lnTo>
                    <a:lnTo>
                      <a:pt x="112" y="9"/>
                    </a:lnTo>
                    <a:lnTo>
                      <a:pt x="110" y="8"/>
                    </a:lnTo>
                    <a:lnTo>
                      <a:pt x="108" y="8"/>
                    </a:lnTo>
                    <a:lnTo>
                      <a:pt x="107" y="8"/>
                    </a:lnTo>
                    <a:lnTo>
                      <a:pt x="106" y="9"/>
                    </a:lnTo>
                    <a:lnTo>
                      <a:pt x="105" y="10"/>
                    </a:lnTo>
                    <a:lnTo>
                      <a:pt x="104" y="10"/>
                    </a:lnTo>
                    <a:lnTo>
                      <a:pt x="98" y="12"/>
                    </a:lnTo>
                    <a:lnTo>
                      <a:pt x="96" y="12"/>
                    </a:lnTo>
                    <a:lnTo>
                      <a:pt x="84" y="11"/>
                    </a:lnTo>
                    <a:lnTo>
                      <a:pt x="84" y="11"/>
                    </a:lnTo>
                    <a:lnTo>
                      <a:pt x="81" y="10"/>
                    </a:lnTo>
                    <a:lnTo>
                      <a:pt x="80" y="8"/>
                    </a:lnTo>
                    <a:lnTo>
                      <a:pt x="79" y="8"/>
                    </a:lnTo>
                    <a:lnTo>
                      <a:pt x="77" y="7"/>
                    </a:lnTo>
                    <a:lnTo>
                      <a:pt x="71" y="3"/>
                    </a:lnTo>
                    <a:lnTo>
                      <a:pt x="69" y="2"/>
                    </a:lnTo>
                    <a:lnTo>
                      <a:pt x="68" y="2"/>
                    </a:lnTo>
                    <a:lnTo>
                      <a:pt x="65" y="2"/>
                    </a:lnTo>
                    <a:lnTo>
                      <a:pt x="64" y="1"/>
                    </a:lnTo>
                    <a:lnTo>
                      <a:pt x="63" y="1"/>
                    </a:lnTo>
                    <a:lnTo>
                      <a:pt x="63" y="0"/>
                    </a:lnTo>
                    <a:lnTo>
                      <a:pt x="63" y="0"/>
                    </a:lnTo>
                    <a:lnTo>
                      <a:pt x="62" y="0"/>
                    </a:lnTo>
                    <a:lnTo>
                      <a:pt x="61" y="0"/>
                    </a:lnTo>
                    <a:lnTo>
                      <a:pt x="61" y="1"/>
                    </a:lnTo>
                    <a:lnTo>
                      <a:pt x="60" y="4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" name="Freeform 4215">
                <a:extLst>
                  <a:ext uri="{FF2B5EF4-FFF2-40B4-BE49-F238E27FC236}">
                    <a16:creationId xmlns:a16="http://schemas.microsoft.com/office/drawing/2014/main" id="{5306D8D9-DF7F-F515-C8E6-D5A8C5344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5900" y="2686050"/>
                <a:ext cx="569913" cy="388938"/>
              </a:xfrm>
              <a:custGeom>
                <a:avLst/>
                <a:gdLst>
                  <a:gd name="T0" fmla="*/ 218 w 359"/>
                  <a:gd name="T1" fmla="*/ 3 h 245"/>
                  <a:gd name="T2" fmla="*/ 206 w 359"/>
                  <a:gd name="T3" fmla="*/ 10 h 245"/>
                  <a:gd name="T4" fmla="*/ 200 w 359"/>
                  <a:gd name="T5" fmla="*/ 22 h 245"/>
                  <a:gd name="T6" fmla="*/ 186 w 359"/>
                  <a:gd name="T7" fmla="*/ 34 h 245"/>
                  <a:gd name="T8" fmla="*/ 177 w 359"/>
                  <a:gd name="T9" fmla="*/ 45 h 245"/>
                  <a:gd name="T10" fmla="*/ 168 w 359"/>
                  <a:gd name="T11" fmla="*/ 51 h 245"/>
                  <a:gd name="T12" fmla="*/ 156 w 359"/>
                  <a:gd name="T13" fmla="*/ 54 h 245"/>
                  <a:gd name="T14" fmla="*/ 137 w 359"/>
                  <a:gd name="T15" fmla="*/ 57 h 245"/>
                  <a:gd name="T16" fmla="*/ 124 w 359"/>
                  <a:gd name="T17" fmla="*/ 62 h 245"/>
                  <a:gd name="T18" fmla="*/ 123 w 359"/>
                  <a:gd name="T19" fmla="*/ 77 h 245"/>
                  <a:gd name="T20" fmla="*/ 88 w 359"/>
                  <a:gd name="T21" fmla="*/ 86 h 245"/>
                  <a:gd name="T22" fmla="*/ 75 w 359"/>
                  <a:gd name="T23" fmla="*/ 94 h 245"/>
                  <a:gd name="T24" fmla="*/ 63 w 359"/>
                  <a:gd name="T25" fmla="*/ 95 h 245"/>
                  <a:gd name="T26" fmla="*/ 54 w 359"/>
                  <a:gd name="T27" fmla="*/ 94 h 245"/>
                  <a:gd name="T28" fmla="*/ 31 w 359"/>
                  <a:gd name="T29" fmla="*/ 99 h 245"/>
                  <a:gd name="T30" fmla="*/ 21 w 359"/>
                  <a:gd name="T31" fmla="*/ 111 h 245"/>
                  <a:gd name="T32" fmla="*/ 4 w 359"/>
                  <a:gd name="T33" fmla="*/ 136 h 245"/>
                  <a:gd name="T34" fmla="*/ 5 w 359"/>
                  <a:gd name="T35" fmla="*/ 143 h 245"/>
                  <a:gd name="T36" fmla="*/ 5 w 359"/>
                  <a:gd name="T37" fmla="*/ 159 h 245"/>
                  <a:gd name="T38" fmla="*/ 8 w 359"/>
                  <a:gd name="T39" fmla="*/ 170 h 245"/>
                  <a:gd name="T40" fmla="*/ 19 w 359"/>
                  <a:gd name="T41" fmla="*/ 193 h 245"/>
                  <a:gd name="T42" fmla="*/ 34 w 359"/>
                  <a:gd name="T43" fmla="*/ 215 h 245"/>
                  <a:gd name="T44" fmla="*/ 47 w 359"/>
                  <a:gd name="T45" fmla="*/ 229 h 245"/>
                  <a:gd name="T46" fmla="*/ 49 w 359"/>
                  <a:gd name="T47" fmla="*/ 242 h 245"/>
                  <a:gd name="T48" fmla="*/ 58 w 359"/>
                  <a:gd name="T49" fmla="*/ 221 h 245"/>
                  <a:gd name="T50" fmla="*/ 70 w 359"/>
                  <a:gd name="T51" fmla="*/ 208 h 245"/>
                  <a:gd name="T52" fmla="*/ 82 w 359"/>
                  <a:gd name="T53" fmla="*/ 206 h 245"/>
                  <a:gd name="T54" fmla="*/ 97 w 359"/>
                  <a:gd name="T55" fmla="*/ 208 h 245"/>
                  <a:gd name="T56" fmla="*/ 110 w 359"/>
                  <a:gd name="T57" fmla="*/ 207 h 245"/>
                  <a:gd name="T58" fmla="*/ 116 w 359"/>
                  <a:gd name="T59" fmla="*/ 189 h 245"/>
                  <a:gd name="T60" fmla="*/ 127 w 359"/>
                  <a:gd name="T61" fmla="*/ 175 h 245"/>
                  <a:gd name="T62" fmla="*/ 138 w 359"/>
                  <a:gd name="T63" fmla="*/ 165 h 245"/>
                  <a:gd name="T64" fmla="*/ 156 w 359"/>
                  <a:gd name="T65" fmla="*/ 170 h 245"/>
                  <a:gd name="T66" fmla="*/ 171 w 359"/>
                  <a:gd name="T67" fmla="*/ 185 h 245"/>
                  <a:gd name="T68" fmla="*/ 192 w 359"/>
                  <a:gd name="T69" fmla="*/ 187 h 245"/>
                  <a:gd name="T70" fmla="*/ 207 w 359"/>
                  <a:gd name="T71" fmla="*/ 189 h 245"/>
                  <a:gd name="T72" fmla="*/ 225 w 359"/>
                  <a:gd name="T73" fmla="*/ 189 h 245"/>
                  <a:gd name="T74" fmla="*/ 231 w 359"/>
                  <a:gd name="T75" fmla="*/ 178 h 245"/>
                  <a:gd name="T76" fmla="*/ 239 w 359"/>
                  <a:gd name="T77" fmla="*/ 176 h 245"/>
                  <a:gd name="T78" fmla="*/ 254 w 359"/>
                  <a:gd name="T79" fmla="*/ 176 h 245"/>
                  <a:gd name="T80" fmla="*/ 268 w 359"/>
                  <a:gd name="T81" fmla="*/ 170 h 245"/>
                  <a:gd name="T82" fmla="*/ 276 w 359"/>
                  <a:gd name="T83" fmla="*/ 165 h 245"/>
                  <a:gd name="T84" fmla="*/ 290 w 359"/>
                  <a:gd name="T85" fmla="*/ 169 h 245"/>
                  <a:gd name="T86" fmla="*/ 302 w 359"/>
                  <a:gd name="T87" fmla="*/ 165 h 245"/>
                  <a:gd name="T88" fmla="*/ 311 w 359"/>
                  <a:gd name="T89" fmla="*/ 160 h 245"/>
                  <a:gd name="T90" fmla="*/ 319 w 359"/>
                  <a:gd name="T91" fmla="*/ 162 h 245"/>
                  <a:gd name="T92" fmla="*/ 332 w 359"/>
                  <a:gd name="T93" fmla="*/ 165 h 245"/>
                  <a:gd name="T94" fmla="*/ 344 w 359"/>
                  <a:gd name="T95" fmla="*/ 167 h 245"/>
                  <a:gd name="T96" fmla="*/ 359 w 359"/>
                  <a:gd name="T97" fmla="*/ 166 h 245"/>
                  <a:gd name="T98" fmla="*/ 354 w 359"/>
                  <a:gd name="T99" fmla="*/ 151 h 245"/>
                  <a:gd name="T100" fmla="*/ 344 w 359"/>
                  <a:gd name="T101" fmla="*/ 144 h 245"/>
                  <a:gd name="T102" fmla="*/ 335 w 359"/>
                  <a:gd name="T103" fmla="*/ 135 h 245"/>
                  <a:gd name="T104" fmla="*/ 331 w 359"/>
                  <a:gd name="T105" fmla="*/ 124 h 245"/>
                  <a:gd name="T106" fmla="*/ 318 w 359"/>
                  <a:gd name="T107" fmla="*/ 112 h 245"/>
                  <a:gd name="T108" fmla="*/ 303 w 359"/>
                  <a:gd name="T109" fmla="*/ 104 h 245"/>
                  <a:gd name="T110" fmla="*/ 300 w 359"/>
                  <a:gd name="T111" fmla="*/ 92 h 245"/>
                  <a:gd name="T112" fmla="*/ 290 w 359"/>
                  <a:gd name="T113" fmla="*/ 83 h 245"/>
                  <a:gd name="T114" fmla="*/ 271 w 359"/>
                  <a:gd name="T115" fmla="*/ 77 h 245"/>
                  <a:gd name="T116" fmla="*/ 264 w 359"/>
                  <a:gd name="T117" fmla="*/ 65 h 245"/>
                  <a:gd name="T118" fmla="*/ 252 w 359"/>
                  <a:gd name="T119" fmla="*/ 62 h 245"/>
                  <a:gd name="T120" fmla="*/ 255 w 359"/>
                  <a:gd name="T121" fmla="*/ 49 h 245"/>
                  <a:gd name="T122" fmla="*/ 234 w 359"/>
                  <a:gd name="T123" fmla="*/ 4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59" h="245">
                    <a:moveTo>
                      <a:pt x="231" y="2"/>
                    </a:moveTo>
                    <a:lnTo>
                      <a:pt x="230" y="2"/>
                    </a:lnTo>
                    <a:lnTo>
                      <a:pt x="229" y="1"/>
                    </a:lnTo>
                    <a:lnTo>
                      <a:pt x="227" y="1"/>
                    </a:lnTo>
                    <a:lnTo>
                      <a:pt x="227" y="1"/>
                    </a:lnTo>
                    <a:lnTo>
                      <a:pt x="226" y="1"/>
                    </a:lnTo>
                    <a:lnTo>
                      <a:pt x="225" y="1"/>
                    </a:lnTo>
                    <a:lnTo>
                      <a:pt x="224" y="0"/>
                    </a:lnTo>
                    <a:lnTo>
                      <a:pt x="224" y="1"/>
                    </a:lnTo>
                    <a:lnTo>
                      <a:pt x="223" y="1"/>
                    </a:lnTo>
                    <a:lnTo>
                      <a:pt x="223" y="0"/>
                    </a:lnTo>
                    <a:lnTo>
                      <a:pt x="222" y="1"/>
                    </a:lnTo>
                    <a:lnTo>
                      <a:pt x="221" y="1"/>
                    </a:lnTo>
                    <a:lnTo>
                      <a:pt x="221" y="2"/>
                    </a:lnTo>
                    <a:lnTo>
                      <a:pt x="220" y="2"/>
                    </a:lnTo>
                    <a:lnTo>
                      <a:pt x="220" y="2"/>
                    </a:lnTo>
                    <a:lnTo>
                      <a:pt x="219" y="3"/>
                    </a:lnTo>
                    <a:lnTo>
                      <a:pt x="218" y="3"/>
                    </a:lnTo>
                    <a:lnTo>
                      <a:pt x="217" y="4"/>
                    </a:lnTo>
                    <a:lnTo>
                      <a:pt x="217" y="3"/>
                    </a:lnTo>
                    <a:lnTo>
                      <a:pt x="216" y="4"/>
                    </a:lnTo>
                    <a:lnTo>
                      <a:pt x="215" y="5"/>
                    </a:lnTo>
                    <a:lnTo>
                      <a:pt x="215" y="5"/>
                    </a:lnTo>
                    <a:lnTo>
                      <a:pt x="214" y="6"/>
                    </a:lnTo>
                    <a:lnTo>
                      <a:pt x="214" y="5"/>
                    </a:lnTo>
                    <a:lnTo>
                      <a:pt x="212" y="5"/>
                    </a:lnTo>
                    <a:lnTo>
                      <a:pt x="211" y="5"/>
                    </a:lnTo>
                    <a:lnTo>
                      <a:pt x="211" y="6"/>
                    </a:lnTo>
                    <a:lnTo>
                      <a:pt x="211" y="7"/>
                    </a:lnTo>
                    <a:lnTo>
                      <a:pt x="211" y="8"/>
                    </a:lnTo>
                    <a:lnTo>
                      <a:pt x="209" y="9"/>
                    </a:lnTo>
                    <a:lnTo>
                      <a:pt x="208" y="9"/>
                    </a:lnTo>
                    <a:lnTo>
                      <a:pt x="207" y="10"/>
                    </a:lnTo>
                    <a:lnTo>
                      <a:pt x="207" y="10"/>
                    </a:lnTo>
                    <a:lnTo>
                      <a:pt x="207" y="11"/>
                    </a:lnTo>
                    <a:lnTo>
                      <a:pt x="206" y="10"/>
                    </a:lnTo>
                    <a:lnTo>
                      <a:pt x="205" y="10"/>
                    </a:lnTo>
                    <a:lnTo>
                      <a:pt x="204" y="11"/>
                    </a:lnTo>
                    <a:lnTo>
                      <a:pt x="203" y="11"/>
                    </a:lnTo>
                    <a:lnTo>
                      <a:pt x="202" y="12"/>
                    </a:lnTo>
                    <a:lnTo>
                      <a:pt x="202" y="12"/>
                    </a:lnTo>
                    <a:lnTo>
                      <a:pt x="202" y="13"/>
                    </a:lnTo>
                    <a:lnTo>
                      <a:pt x="202" y="14"/>
                    </a:lnTo>
                    <a:lnTo>
                      <a:pt x="202" y="15"/>
                    </a:lnTo>
                    <a:lnTo>
                      <a:pt x="202" y="16"/>
                    </a:lnTo>
                    <a:lnTo>
                      <a:pt x="203" y="17"/>
                    </a:lnTo>
                    <a:lnTo>
                      <a:pt x="203" y="18"/>
                    </a:lnTo>
                    <a:lnTo>
                      <a:pt x="202" y="19"/>
                    </a:lnTo>
                    <a:lnTo>
                      <a:pt x="202" y="20"/>
                    </a:lnTo>
                    <a:lnTo>
                      <a:pt x="202" y="20"/>
                    </a:lnTo>
                    <a:lnTo>
                      <a:pt x="201" y="20"/>
                    </a:lnTo>
                    <a:lnTo>
                      <a:pt x="201" y="21"/>
                    </a:lnTo>
                    <a:lnTo>
                      <a:pt x="201" y="22"/>
                    </a:lnTo>
                    <a:lnTo>
                      <a:pt x="200" y="22"/>
                    </a:lnTo>
                    <a:lnTo>
                      <a:pt x="200" y="22"/>
                    </a:lnTo>
                    <a:lnTo>
                      <a:pt x="199" y="23"/>
                    </a:lnTo>
                    <a:lnTo>
                      <a:pt x="198" y="23"/>
                    </a:lnTo>
                    <a:lnTo>
                      <a:pt x="197" y="23"/>
                    </a:lnTo>
                    <a:lnTo>
                      <a:pt x="196" y="23"/>
                    </a:lnTo>
                    <a:lnTo>
                      <a:pt x="195" y="24"/>
                    </a:lnTo>
                    <a:lnTo>
                      <a:pt x="194" y="27"/>
                    </a:lnTo>
                    <a:lnTo>
                      <a:pt x="193" y="29"/>
                    </a:lnTo>
                    <a:lnTo>
                      <a:pt x="193" y="30"/>
                    </a:lnTo>
                    <a:lnTo>
                      <a:pt x="192" y="30"/>
                    </a:lnTo>
                    <a:lnTo>
                      <a:pt x="192" y="30"/>
                    </a:lnTo>
                    <a:lnTo>
                      <a:pt x="191" y="30"/>
                    </a:lnTo>
                    <a:lnTo>
                      <a:pt x="190" y="29"/>
                    </a:lnTo>
                    <a:lnTo>
                      <a:pt x="190" y="30"/>
                    </a:lnTo>
                    <a:lnTo>
                      <a:pt x="188" y="32"/>
                    </a:lnTo>
                    <a:lnTo>
                      <a:pt x="188" y="33"/>
                    </a:lnTo>
                    <a:lnTo>
                      <a:pt x="186" y="33"/>
                    </a:lnTo>
                    <a:lnTo>
                      <a:pt x="186" y="34"/>
                    </a:lnTo>
                    <a:lnTo>
                      <a:pt x="186" y="35"/>
                    </a:lnTo>
                    <a:lnTo>
                      <a:pt x="185" y="36"/>
                    </a:lnTo>
                    <a:lnTo>
                      <a:pt x="184" y="36"/>
                    </a:lnTo>
                    <a:lnTo>
                      <a:pt x="183" y="36"/>
                    </a:lnTo>
                    <a:lnTo>
                      <a:pt x="183" y="37"/>
                    </a:lnTo>
                    <a:lnTo>
                      <a:pt x="183" y="38"/>
                    </a:lnTo>
                    <a:lnTo>
                      <a:pt x="182" y="39"/>
                    </a:lnTo>
                    <a:lnTo>
                      <a:pt x="182" y="40"/>
                    </a:lnTo>
                    <a:lnTo>
                      <a:pt x="182" y="40"/>
                    </a:lnTo>
                    <a:lnTo>
                      <a:pt x="181" y="40"/>
                    </a:lnTo>
                    <a:lnTo>
                      <a:pt x="181" y="41"/>
                    </a:lnTo>
                    <a:lnTo>
                      <a:pt x="180" y="41"/>
                    </a:lnTo>
                    <a:lnTo>
                      <a:pt x="180" y="41"/>
                    </a:lnTo>
                    <a:lnTo>
                      <a:pt x="179" y="43"/>
                    </a:lnTo>
                    <a:lnTo>
                      <a:pt x="178" y="43"/>
                    </a:lnTo>
                    <a:lnTo>
                      <a:pt x="178" y="44"/>
                    </a:lnTo>
                    <a:lnTo>
                      <a:pt x="178" y="45"/>
                    </a:lnTo>
                    <a:lnTo>
                      <a:pt x="177" y="45"/>
                    </a:lnTo>
                    <a:lnTo>
                      <a:pt x="177" y="46"/>
                    </a:lnTo>
                    <a:lnTo>
                      <a:pt x="176" y="46"/>
                    </a:lnTo>
                    <a:lnTo>
                      <a:pt x="176" y="47"/>
                    </a:lnTo>
                    <a:lnTo>
                      <a:pt x="175" y="46"/>
                    </a:lnTo>
                    <a:lnTo>
                      <a:pt x="175" y="47"/>
                    </a:lnTo>
                    <a:lnTo>
                      <a:pt x="174" y="47"/>
                    </a:lnTo>
                    <a:lnTo>
                      <a:pt x="172" y="47"/>
                    </a:lnTo>
                    <a:lnTo>
                      <a:pt x="173" y="48"/>
                    </a:lnTo>
                    <a:lnTo>
                      <a:pt x="172" y="48"/>
                    </a:lnTo>
                    <a:lnTo>
                      <a:pt x="171" y="48"/>
                    </a:lnTo>
                    <a:lnTo>
                      <a:pt x="171" y="48"/>
                    </a:lnTo>
                    <a:lnTo>
                      <a:pt x="170" y="48"/>
                    </a:lnTo>
                    <a:lnTo>
                      <a:pt x="170" y="49"/>
                    </a:lnTo>
                    <a:lnTo>
                      <a:pt x="169" y="49"/>
                    </a:lnTo>
                    <a:lnTo>
                      <a:pt x="169" y="50"/>
                    </a:lnTo>
                    <a:lnTo>
                      <a:pt x="170" y="51"/>
                    </a:lnTo>
                    <a:lnTo>
                      <a:pt x="169" y="51"/>
                    </a:lnTo>
                    <a:lnTo>
                      <a:pt x="168" y="51"/>
                    </a:lnTo>
                    <a:lnTo>
                      <a:pt x="168" y="52"/>
                    </a:lnTo>
                    <a:lnTo>
                      <a:pt x="168" y="53"/>
                    </a:lnTo>
                    <a:lnTo>
                      <a:pt x="167" y="54"/>
                    </a:lnTo>
                    <a:lnTo>
                      <a:pt x="167" y="53"/>
                    </a:lnTo>
                    <a:lnTo>
                      <a:pt x="166" y="54"/>
                    </a:lnTo>
                    <a:lnTo>
                      <a:pt x="165" y="54"/>
                    </a:lnTo>
                    <a:lnTo>
                      <a:pt x="165" y="54"/>
                    </a:lnTo>
                    <a:lnTo>
                      <a:pt x="163" y="54"/>
                    </a:lnTo>
                    <a:lnTo>
                      <a:pt x="162" y="54"/>
                    </a:lnTo>
                    <a:lnTo>
                      <a:pt x="161" y="54"/>
                    </a:lnTo>
                    <a:lnTo>
                      <a:pt x="161" y="53"/>
                    </a:lnTo>
                    <a:lnTo>
                      <a:pt x="160" y="54"/>
                    </a:lnTo>
                    <a:lnTo>
                      <a:pt x="159" y="54"/>
                    </a:lnTo>
                    <a:lnTo>
                      <a:pt x="158" y="54"/>
                    </a:lnTo>
                    <a:lnTo>
                      <a:pt x="158" y="53"/>
                    </a:lnTo>
                    <a:lnTo>
                      <a:pt x="158" y="54"/>
                    </a:lnTo>
                    <a:lnTo>
                      <a:pt x="157" y="54"/>
                    </a:lnTo>
                    <a:lnTo>
                      <a:pt x="156" y="54"/>
                    </a:lnTo>
                    <a:lnTo>
                      <a:pt x="155" y="54"/>
                    </a:lnTo>
                    <a:lnTo>
                      <a:pt x="154" y="54"/>
                    </a:lnTo>
                    <a:lnTo>
                      <a:pt x="153" y="55"/>
                    </a:lnTo>
                    <a:lnTo>
                      <a:pt x="152" y="55"/>
                    </a:lnTo>
                    <a:lnTo>
                      <a:pt x="151" y="56"/>
                    </a:lnTo>
                    <a:lnTo>
                      <a:pt x="150" y="56"/>
                    </a:lnTo>
                    <a:lnTo>
                      <a:pt x="149" y="56"/>
                    </a:lnTo>
                    <a:lnTo>
                      <a:pt x="148" y="56"/>
                    </a:lnTo>
                    <a:lnTo>
                      <a:pt x="147" y="56"/>
                    </a:lnTo>
                    <a:lnTo>
                      <a:pt x="147" y="57"/>
                    </a:lnTo>
                    <a:lnTo>
                      <a:pt x="145" y="57"/>
                    </a:lnTo>
                    <a:lnTo>
                      <a:pt x="144" y="56"/>
                    </a:lnTo>
                    <a:lnTo>
                      <a:pt x="144" y="56"/>
                    </a:lnTo>
                    <a:lnTo>
                      <a:pt x="143" y="57"/>
                    </a:lnTo>
                    <a:lnTo>
                      <a:pt x="142" y="57"/>
                    </a:lnTo>
                    <a:lnTo>
                      <a:pt x="141" y="57"/>
                    </a:lnTo>
                    <a:lnTo>
                      <a:pt x="139" y="57"/>
                    </a:lnTo>
                    <a:lnTo>
                      <a:pt x="137" y="57"/>
                    </a:lnTo>
                    <a:lnTo>
                      <a:pt x="137" y="57"/>
                    </a:lnTo>
                    <a:lnTo>
                      <a:pt x="136" y="57"/>
                    </a:lnTo>
                    <a:lnTo>
                      <a:pt x="135" y="57"/>
                    </a:lnTo>
                    <a:lnTo>
                      <a:pt x="134" y="56"/>
                    </a:lnTo>
                    <a:lnTo>
                      <a:pt x="133" y="56"/>
                    </a:lnTo>
                    <a:lnTo>
                      <a:pt x="132" y="57"/>
                    </a:lnTo>
                    <a:lnTo>
                      <a:pt x="131" y="57"/>
                    </a:lnTo>
                    <a:lnTo>
                      <a:pt x="130" y="57"/>
                    </a:lnTo>
                    <a:lnTo>
                      <a:pt x="130" y="57"/>
                    </a:lnTo>
                    <a:lnTo>
                      <a:pt x="129" y="57"/>
                    </a:lnTo>
                    <a:lnTo>
                      <a:pt x="128" y="58"/>
                    </a:lnTo>
                    <a:lnTo>
                      <a:pt x="127" y="59"/>
                    </a:lnTo>
                    <a:lnTo>
                      <a:pt x="126" y="60"/>
                    </a:lnTo>
                    <a:lnTo>
                      <a:pt x="125" y="60"/>
                    </a:lnTo>
                    <a:lnTo>
                      <a:pt x="125" y="61"/>
                    </a:lnTo>
                    <a:lnTo>
                      <a:pt x="124" y="61"/>
                    </a:lnTo>
                    <a:lnTo>
                      <a:pt x="123" y="61"/>
                    </a:lnTo>
                    <a:lnTo>
                      <a:pt x="124" y="62"/>
                    </a:lnTo>
                    <a:lnTo>
                      <a:pt x="125" y="61"/>
                    </a:lnTo>
                    <a:lnTo>
                      <a:pt x="125" y="62"/>
                    </a:lnTo>
                    <a:lnTo>
                      <a:pt x="125" y="62"/>
                    </a:lnTo>
                    <a:lnTo>
                      <a:pt x="129" y="64"/>
                    </a:lnTo>
                    <a:lnTo>
                      <a:pt x="129" y="64"/>
                    </a:lnTo>
                    <a:lnTo>
                      <a:pt x="129" y="65"/>
                    </a:lnTo>
                    <a:lnTo>
                      <a:pt x="130" y="65"/>
                    </a:lnTo>
                    <a:lnTo>
                      <a:pt x="130" y="66"/>
                    </a:lnTo>
                    <a:lnTo>
                      <a:pt x="130" y="67"/>
                    </a:lnTo>
                    <a:lnTo>
                      <a:pt x="129" y="67"/>
                    </a:lnTo>
                    <a:lnTo>
                      <a:pt x="129" y="68"/>
                    </a:lnTo>
                    <a:lnTo>
                      <a:pt x="128" y="69"/>
                    </a:lnTo>
                    <a:lnTo>
                      <a:pt x="125" y="73"/>
                    </a:lnTo>
                    <a:lnTo>
                      <a:pt x="125" y="74"/>
                    </a:lnTo>
                    <a:lnTo>
                      <a:pt x="125" y="75"/>
                    </a:lnTo>
                    <a:lnTo>
                      <a:pt x="124" y="75"/>
                    </a:lnTo>
                    <a:lnTo>
                      <a:pt x="123" y="75"/>
                    </a:lnTo>
                    <a:lnTo>
                      <a:pt x="123" y="77"/>
                    </a:lnTo>
                    <a:lnTo>
                      <a:pt x="122" y="78"/>
                    </a:lnTo>
                    <a:lnTo>
                      <a:pt x="121" y="78"/>
                    </a:lnTo>
                    <a:lnTo>
                      <a:pt x="119" y="79"/>
                    </a:lnTo>
                    <a:lnTo>
                      <a:pt x="118" y="80"/>
                    </a:lnTo>
                    <a:lnTo>
                      <a:pt x="117" y="81"/>
                    </a:lnTo>
                    <a:lnTo>
                      <a:pt x="116" y="82"/>
                    </a:lnTo>
                    <a:lnTo>
                      <a:pt x="116" y="82"/>
                    </a:lnTo>
                    <a:lnTo>
                      <a:pt x="116" y="83"/>
                    </a:lnTo>
                    <a:lnTo>
                      <a:pt x="114" y="83"/>
                    </a:lnTo>
                    <a:lnTo>
                      <a:pt x="102" y="84"/>
                    </a:lnTo>
                    <a:lnTo>
                      <a:pt x="99" y="85"/>
                    </a:lnTo>
                    <a:lnTo>
                      <a:pt x="97" y="86"/>
                    </a:lnTo>
                    <a:lnTo>
                      <a:pt x="95" y="86"/>
                    </a:lnTo>
                    <a:lnTo>
                      <a:pt x="95" y="86"/>
                    </a:lnTo>
                    <a:lnTo>
                      <a:pt x="90" y="85"/>
                    </a:lnTo>
                    <a:lnTo>
                      <a:pt x="89" y="85"/>
                    </a:lnTo>
                    <a:lnTo>
                      <a:pt x="88" y="85"/>
                    </a:lnTo>
                    <a:lnTo>
                      <a:pt x="88" y="86"/>
                    </a:lnTo>
                    <a:lnTo>
                      <a:pt x="88" y="86"/>
                    </a:lnTo>
                    <a:lnTo>
                      <a:pt x="87" y="87"/>
                    </a:lnTo>
                    <a:lnTo>
                      <a:pt x="87" y="87"/>
                    </a:lnTo>
                    <a:lnTo>
                      <a:pt x="86" y="87"/>
                    </a:lnTo>
                    <a:lnTo>
                      <a:pt x="86" y="88"/>
                    </a:lnTo>
                    <a:lnTo>
                      <a:pt x="85" y="88"/>
                    </a:lnTo>
                    <a:lnTo>
                      <a:pt x="84" y="88"/>
                    </a:lnTo>
                    <a:lnTo>
                      <a:pt x="83" y="88"/>
                    </a:lnTo>
                    <a:lnTo>
                      <a:pt x="83" y="89"/>
                    </a:lnTo>
                    <a:lnTo>
                      <a:pt x="79" y="89"/>
                    </a:lnTo>
                    <a:lnTo>
                      <a:pt x="79" y="90"/>
                    </a:lnTo>
                    <a:lnTo>
                      <a:pt x="78" y="90"/>
                    </a:lnTo>
                    <a:lnTo>
                      <a:pt x="78" y="91"/>
                    </a:lnTo>
                    <a:lnTo>
                      <a:pt x="77" y="91"/>
                    </a:lnTo>
                    <a:lnTo>
                      <a:pt x="77" y="92"/>
                    </a:lnTo>
                    <a:lnTo>
                      <a:pt x="75" y="93"/>
                    </a:lnTo>
                    <a:lnTo>
                      <a:pt x="75" y="94"/>
                    </a:lnTo>
                    <a:lnTo>
                      <a:pt x="75" y="94"/>
                    </a:lnTo>
                    <a:lnTo>
                      <a:pt x="74" y="94"/>
                    </a:lnTo>
                    <a:lnTo>
                      <a:pt x="73" y="94"/>
                    </a:lnTo>
                    <a:lnTo>
                      <a:pt x="73" y="95"/>
                    </a:lnTo>
                    <a:lnTo>
                      <a:pt x="72" y="95"/>
                    </a:lnTo>
                    <a:lnTo>
                      <a:pt x="71" y="95"/>
                    </a:lnTo>
                    <a:lnTo>
                      <a:pt x="69" y="95"/>
                    </a:lnTo>
                    <a:lnTo>
                      <a:pt x="68" y="96"/>
                    </a:lnTo>
                    <a:lnTo>
                      <a:pt x="68" y="96"/>
                    </a:lnTo>
                    <a:lnTo>
                      <a:pt x="68" y="96"/>
                    </a:lnTo>
                    <a:lnTo>
                      <a:pt x="68" y="97"/>
                    </a:lnTo>
                    <a:lnTo>
                      <a:pt x="67" y="97"/>
                    </a:lnTo>
                    <a:lnTo>
                      <a:pt x="67" y="98"/>
                    </a:lnTo>
                    <a:lnTo>
                      <a:pt x="66" y="98"/>
                    </a:lnTo>
                    <a:lnTo>
                      <a:pt x="66" y="97"/>
                    </a:lnTo>
                    <a:lnTo>
                      <a:pt x="66" y="96"/>
                    </a:lnTo>
                    <a:lnTo>
                      <a:pt x="64" y="96"/>
                    </a:lnTo>
                    <a:lnTo>
                      <a:pt x="64" y="95"/>
                    </a:lnTo>
                    <a:lnTo>
                      <a:pt x="63" y="95"/>
                    </a:lnTo>
                    <a:lnTo>
                      <a:pt x="62" y="94"/>
                    </a:lnTo>
                    <a:lnTo>
                      <a:pt x="61" y="94"/>
                    </a:lnTo>
                    <a:lnTo>
                      <a:pt x="61" y="93"/>
                    </a:lnTo>
                    <a:lnTo>
                      <a:pt x="61" y="92"/>
                    </a:lnTo>
                    <a:lnTo>
                      <a:pt x="61" y="91"/>
                    </a:lnTo>
                    <a:lnTo>
                      <a:pt x="61" y="91"/>
                    </a:lnTo>
                    <a:lnTo>
                      <a:pt x="60" y="90"/>
                    </a:lnTo>
                    <a:lnTo>
                      <a:pt x="60" y="89"/>
                    </a:lnTo>
                    <a:lnTo>
                      <a:pt x="60" y="89"/>
                    </a:lnTo>
                    <a:lnTo>
                      <a:pt x="59" y="89"/>
                    </a:lnTo>
                    <a:lnTo>
                      <a:pt x="58" y="89"/>
                    </a:lnTo>
                    <a:lnTo>
                      <a:pt x="58" y="89"/>
                    </a:lnTo>
                    <a:lnTo>
                      <a:pt x="57" y="90"/>
                    </a:lnTo>
                    <a:lnTo>
                      <a:pt x="57" y="91"/>
                    </a:lnTo>
                    <a:lnTo>
                      <a:pt x="56" y="90"/>
                    </a:lnTo>
                    <a:lnTo>
                      <a:pt x="55" y="91"/>
                    </a:lnTo>
                    <a:lnTo>
                      <a:pt x="55" y="94"/>
                    </a:lnTo>
                    <a:lnTo>
                      <a:pt x="54" y="94"/>
                    </a:lnTo>
                    <a:lnTo>
                      <a:pt x="52" y="95"/>
                    </a:lnTo>
                    <a:lnTo>
                      <a:pt x="51" y="96"/>
                    </a:lnTo>
                    <a:lnTo>
                      <a:pt x="50" y="96"/>
                    </a:lnTo>
                    <a:lnTo>
                      <a:pt x="49" y="96"/>
                    </a:lnTo>
                    <a:lnTo>
                      <a:pt x="48" y="96"/>
                    </a:lnTo>
                    <a:lnTo>
                      <a:pt x="47" y="96"/>
                    </a:lnTo>
                    <a:lnTo>
                      <a:pt x="46" y="96"/>
                    </a:lnTo>
                    <a:lnTo>
                      <a:pt x="45" y="97"/>
                    </a:lnTo>
                    <a:lnTo>
                      <a:pt x="45" y="98"/>
                    </a:lnTo>
                    <a:lnTo>
                      <a:pt x="44" y="99"/>
                    </a:lnTo>
                    <a:lnTo>
                      <a:pt x="43" y="99"/>
                    </a:lnTo>
                    <a:lnTo>
                      <a:pt x="39" y="100"/>
                    </a:lnTo>
                    <a:lnTo>
                      <a:pt x="38" y="101"/>
                    </a:lnTo>
                    <a:lnTo>
                      <a:pt x="37" y="100"/>
                    </a:lnTo>
                    <a:lnTo>
                      <a:pt x="35" y="99"/>
                    </a:lnTo>
                    <a:lnTo>
                      <a:pt x="34" y="98"/>
                    </a:lnTo>
                    <a:lnTo>
                      <a:pt x="32" y="99"/>
                    </a:lnTo>
                    <a:lnTo>
                      <a:pt x="31" y="99"/>
                    </a:lnTo>
                    <a:lnTo>
                      <a:pt x="30" y="98"/>
                    </a:lnTo>
                    <a:lnTo>
                      <a:pt x="30" y="99"/>
                    </a:lnTo>
                    <a:lnTo>
                      <a:pt x="28" y="101"/>
                    </a:lnTo>
                    <a:lnTo>
                      <a:pt x="28" y="102"/>
                    </a:lnTo>
                    <a:lnTo>
                      <a:pt x="29" y="102"/>
                    </a:lnTo>
                    <a:lnTo>
                      <a:pt x="28" y="103"/>
                    </a:lnTo>
                    <a:lnTo>
                      <a:pt x="27" y="103"/>
                    </a:lnTo>
                    <a:lnTo>
                      <a:pt x="27" y="103"/>
                    </a:lnTo>
                    <a:lnTo>
                      <a:pt x="26" y="104"/>
                    </a:lnTo>
                    <a:lnTo>
                      <a:pt x="24" y="104"/>
                    </a:lnTo>
                    <a:lnTo>
                      <a:pt x="24" y="105"/>
                    </a:lnTo>
                    <a:lnTo>
                      <a:pt x="23" y="107"/>
                    </a:lnTo>
                    <a:lnTo>
                      <a:pt x="23" y="108"/>
                    </a:lnTo>
                    <a:lnTo>
                      <a:pt x="22" y="108"/>
                    </a:lnTo>
                    <a:lnTo>
                      <a:pt x="23" y="110"/>
                    </a:lnTo>
                    <a:lnTo>
                      <a:pt x="22" y="110"/>
                    </a:lnTo>
                    <a:lnTo>
                      <a:pt x="21" y="110"/>
                    </a:lnTo>
                    <a:lnTo>
                      <a:pt x="21" y="111"/>
                    </a:lnTo>
                    <a:lnTo>
                      <a:pt x="21" y="112"/>
                    </a:lnTo>
                    <a:lnTo>
                      <a:pt x="20" y="114"/>
                    </a:lnTo>
                    <a:lnTo>
                      <a:pt x="19" y="117"/>
                    </a:lnTo>
                    <a:lnTo>
                      <a:pt x="19" y="117"/>
                    </a:lnTo>
                    <a:lnTo>
                      <a:pt x="19" y="119"/>
                    </a:lnTo>
                    <a:lnTo>
                      <a:pt x="18" y="119"/>
                    </a:lnTo>
                    <a:lnTo>
                      <a:pt x="16" y="120"/>
                    </a:lnTo>
                    <a:lnTo>
                      <a:pt x="15" y="121"/>
                    </a:lnTo>
                    <a:lnTo>
                      <a:pt x="15" y="122"/>
                    </a:lnTo>
                    <a:lnTo>
                      <a:pt x="12" y="129"/>
                    </a:lnTo>
                    <a:lnTo>
                      <a:pt x="11" y="130"/>
                    </a:lnTo>
                    <a:lnTo>
                      <a:pt x="11" y="131"/>
                    </a:lnTo>
                    <a:lnTo>
                      <a:pt x="11" y="131"/>
                    </a:lnTo>
                    <a:lnTo>
                      <a:pt x="10" y="133"/>
                    </a:lnTo>
                    <a:lnTo>
                      <a:pt x="9" y="133"/>
                    </a:lnTo>
                    <a:lnTo>
                      <a:pt x="5" y="135"/>
                    </a:lnTo>
                    <a:lnTo>
                      <a:pt x="4" y="135"/>
                    </a:lnTo>
                    <a:lnTo>
                      <a:pt x="4" y="136"/>
                    </a:lnTo>
                    <a:lnTo>
                      <a:pt x="3" y="137"/>
                    </a:lnTo>
                    <a:lnTo>
                      <a:pt x="3" y="138"/>
                    </a:lnTo>
                    <a:lnTo>
                      <a:pt x="2" y="138"/>
                    </a:lnTo>
                    <a:lnTo>
                      <a:pt x="2" y="138"/>
                    </a:lnTo>
                    <a:lnTo>
                      <a:pt x="1" y="139"/>
                    </a:lnTo>
                    <a:lnTo>
                      <a:pt x="0" y="139"/>
                    </a:lnTo>
                    <a:lnTo>
                      <a:pt x="0" y="140"/>
                    </a:lnTo>
                    <a:lnTo>
                      <a:pt x="1" y="140"/>
                    </a:lnTo>
                    <a:lnTo>
                      <a:pt x="1" y="141"/>
                    </a:lnTo>
                    <a:lnTo>
                      <a:pt x="2" y="141"/>
                    </a:lnTo>
                    <a:lnTo>
                      <a:pt x="2" y="142"/>
                    </a:lnTo>
                    <a:lnTo>
                      <a:pt x="2" y="143"/>
                    </a:lnTo>
                    <a:lnTo>
                      <a:pt x="3" y="143"/>
                    </a:lnTo>
                    <a:lnTo>
                      <a:pt x="3" y="144"/>
                    </a:lnTo>
                    <a:lnTo>
                      <a:pt x="3" y="144"/>
                    </a:lnTo>
                    <a:lnTo>
                      <a:pt x="4" y="144"/>
                    </a:lnTo>
                    <a:lnTo>
                      <a:pt x="5" y="143"/>
                    </a:lnTo>
                    <a:lnTo>
                      <a:pt x="5" y="143"/>
                    </a:lnTo>
                    <a:lnTo>
                      <a:pt x="5" y="144"/>
                    </a:lnTo>
                    <a:lnTo>
                      <a:pt x="5" y="144"/>
                    </a:lnTo>
                    <a:lnTo>
                      <a:pt x="6" y="144"/>
                    </a:lnTo>
                    <a:lnTo>
                      <a:pt x="6" y="147"/>
                    </a:lnTo>
                    <a:lnTo>
                      <a:pt x="6" y="148"/>
                    </a:lnTo>
                    <a:lnTo>
                      <a:pt x="5" y="150"/>
                    </a:lnTo>
                    <a:lnTo>
                      <a:pt x="5" y="151"/>
                    </a:lnTo>
                    <a:lnTo>
                      <a:pt x="5" y="151"/>
                    </a:lnTo>
                    <a:lnTo>
                      <a:pt x="5" y="152"/>
                    </a:lnTo>
                    <a:lnTo>
                      <a:pt x="6" y="153"/>
                    </a:lnTo>
                    <a:lnTo>
                      <a:pt x="6" y="154"/>
                    </a:lnTo>
                    <a:lnTo>
                      <a:pt x="6" y="155"/>
                    </a:lnTo>
                    <a:lnTo>
                      <a:pt x="5" y="156"/>
                    </a:lnTo>
                    <a:lnTo>
                      <a:pt x="5" y="157"/>
                    </a:lnTo>
                    <a:lnTo>
                      <a:pt x="5" y="158"/>
                    </a:lnTo>
                    <a:lnTo>
                      <a:pt x="5" y="158"/>
                    </a:lnTo>
                    <a:lnTo>
                      <a:pt x="5" y="158"/>
                    </a:lnTo>
                    <a:lnTo>
                      <a:pt x="5" y="159"/>
                    </a:lnTo>
                    <a:lnTo>
                      <a:pt x="4" y="159"/>
                    </a:lnTo>
                    <a:lnTo>
                      <a:pt x="4" y="160"/>
                    </a:lnTo>
                    <a:lnTo>
                      <a:pt x="3" y="160"/>
                    </a:lnTo>
                    <a:lnTo>
                      <a:pt x="4" y="161"/>
                    </a:lnTo>
                    <a:lnTo>
                      <a:pt x="5" y="162"/>
                    </a:lnTo>
                    <a:lnTo>
                      <a:pt x="5" y="162"/>
                    </a:lnTo>
                    <a:lnTo>
                      <a:pt x="6" y="162"/>
                    </a:lnTo>
                    <a:lnTo>
                      <a:pt x="6" y="163"/>
                    </a:lnTo>
                    <a:lnTo>
                      <a:pt x="7" y="164"/>
                    </a:lnTo>
                    <a:lnTo>
                      <a:pt x="7" y="165"/>
                    </a:lnTo>
                    <a:lnTo>
                      <a:pt x="7" y="166"/>
                    </a:lnTo>
                    <a:lnTo>
                      <a:pt x="7" y="167"/>
                    </a:lnTo>
                    <a:lnTo>
                      <a:pt x="7" y="167"/>
                    </a:lnTo>
                    <a:lnTo>
                      <a:pt x="7" y="168"/>
                    </a:lnTo>
                    <a:lnTo>
                      <a:pt x="7" y="169"/>
                    </a:lnTo>
                    <a:lnTo>
                      <a:pt x="8" y="169"/>
                    </a:lnTo>
                    <a:lnTo>
                      <a:pt x="7" y="170"/>
                    </a:lnTo>
                    <a:lnTo>
                      <a:pt x="8" y="170"/>
                    </a:lnTo>
                    <a:lnTo>
                      <a:pt x="8" y="171"/>
                    </a:lnTo>
                    <a:lnTo>
                      <a:pt x="8" y="173"/>
                    </a:lnTo>
                    <a:lnTo>
                      <a:pt x="8" y="174"/>
                    </a:lnTo>
                    <a:lnTo>
                      <a:pt x="8" y="175"/>
                    </a:lnTo>
                    <a:lnTo>
                      <a:pt x="9" y="178"/>
                    </a:lnTo>
                    <a:lnTo>
                      <a:pt x="9" y="179"/>
                    </a:lnTo>
                    <a:lnTo>
                      <a:pt x="10" y="180"/>
                    </a:lnTo>
                    <a:lnTo>
                      <a:pt x="11" y="181"/>
                    </a:lnTo>
                    <a:lnTo>
                      <a:pt x="15" y="184"/>
                    </a:lnTo>
                    <a:lnTo>
                      <a:pt x="17" y="185"/>
                    </a:lnTo>
                    <a:lnTo>
                      <a:pt x="18" y="186"/>
                    </a:lnTo>
                    <a:lnTo>
                      <a:pt x="18" y="186"/>
                    </a:lnTo>
                    <a:lnTo>
                      <a:pt x="19" y="187"/>
                    </a:lnTo>
                    <a:lnTo>
                      <a:pt x="19" y="188"/>
                    </a:lnTo>
                    <a:lnTo>
                      <a:pt x="19" y="189"/>
                    </a:lnTo>
                    <a:lnTo>
                      <a:pt x="19" y="190"/>
                    </a:lnTo>
                    <a:lnTo>
                      <a:pt x="19" y="192"/>
                    </a:lnTo>
                    <a:lnTo>
                      <a:pt x="19" y="193"/>
                    </a:lnTo>
                    <a:lnTo>
                      <a:pt x="20" y="193"/>
                    </a:lnTo>
                    <a:lnTo>
                      <a:pt x="21" y="193"/>
                    </a:lnTo>
                    <a:lnTo>
                      <a:pt x="21" y="193"/>
                    </a:lnTo>
                    <a:lnTo>
                      <a:pt x="22" y="193"/>
                    </a:lnTo>
                    <a:lnTo>
                      <a:pt x="23" y="194"/>
                    </a:lnTo>
                    <a:lnTo>
                      <a:pt x="22" y="194"/>
                    </a:lnTo>
                    <a:lnTo>
                      <a:pt x="21" y="194"/>
                    </a:lnTo>
                    <a:lnTo>
                      <a:pt x="20" y="195"/>
                    </a:lnTo>
                    <a:lnTo>
                      <a:pt x="19" y="195"/>
                    </a:lnTo>
                    <a:lnTo>
                      <a:pt x="19" y="195"/>
                    </a:lnTo>
                    <a:lnTo>
                      <a:pt x="18" y="195"/>
                    </a:lnTo>
                    <a:lnTo>
                      <a:pt x="19" y="199"/>
                    </a:lnTo>
                    <a:lnTo>
                      <a:pt x="22" y="203"/>
                    </a:lnTo>
                    <a:lnTo>
                      <a:pt x="24" y="206"/>
                    </a:lnTo>
                    <a:lnTo>
                      <a:pt x="26" y="207"/>
                    </a:lnTo>
                    <a:lnTo>
                      <a:pt x="28" y="210"/>
                    </a:lnTo>
                    <a:lnTo>
                      <a:pt x="31" y="213"/>
                    </a:lnTo>
                    <a:lnTo>
                      <a:pt x="34" y="215"/>
                    </a:lnTo>
                    <a:lnTo>
                      <a:pt x="37" y="218"/>
                    </a:lnTo>
                    <a:lnTo>
                      <a:pt x="39" y="221"/>
                    </a:lnTo>
                    <a:lnTo>
                      <a:pt x="40" y="221"/>
                    </a:lnTo>
                    <a:lnTo>
                      <a:pt x="40" y="221"/>
                    </a:lnTo>
                    <a:lnTo>
                      <a:pt x="42" y="221"/>
                    </a:lnTo>
                    <a:lnTo>
                      <a:pt x="43" y="221"/>
                    </a:lnTo>
                    <a:lnTo>
                      <a:pt x="43" y="222"/>
                    </a:lnTo>
                    <a:lnTo>
                      <a:pt x="44" y="222"/>
                    </a:lnTo>
                    <a:lnTo>
                      <a:pt x="44" y="224"/>
                    </a:lnTo>
                    <a:lnTo>
                      <a:pt x="45" y="224"/>
                    </a:lnTo>
                    <a:lnTo>
                      <a:pt x="45" y="224"/>
                    </a:lnTo>
                    <a:lnTo>
                      <a:pt x="45" y="225"/>
                    </a:lnTo>
                    <a:lnTo>
                      <a:pt x="46" y="226"/>
                    </a:lnTo>
                    <a:lnTo>
                      <a:pt x="46" y="227"/>
                    </a:lnTo>
                    <a:lnTo>
                      <a:pt x="47" y="227"/>
                    </a:lnTo>
                    <a:lnTo>
                      <a:pt x="47" y="228"/>
                    </a:lnTo>
                    <a:lnTo>
                      <a:pt x="47" y="228"/>
                    </a:lnTo>
                    <a:lnTo>
                      <a:pt x="47" y="229"/>
                    </a:lnTo>
                    <a:lnTo>
                      <a:pt x="46" y="230"/>
                    </a:lnTo>
                    <a:lnTo>
                      <a:pt x="46" y="231"/>
                    </a:lnTo>
                    <a:lnTo>
                      <a:pt x="46" y="231"/>
                    </a:lnTo>
                    <a:lnTo>
                      <a:pt x="47" y="231"/>
                    </a:lnTo>
                    <a:lnTo>
                      <a:pt x="47" y="231"/>
                    </a:lnTo>
                    <a:lnTo>
                      <a:pt x="47" y="232"/>
                    </a:lnTo>
                    <a:lnTo>
                      <a:pt x="47" y="233"/>
                    </a:lnTo>
                    <a:lnTo>
                      <a:pt x="47" y="235"/>
                    </a:lnTo>
                    <a:lnTo>
                      <a:pt x="47" y="235"/>
                    </a:lnTo>
                    <a:lnTo>
                      <a:pt x="47" y="236"/>
                    </a:lnTo>
                    <a:lnTo>
                      <a:pt x="47" y="237"/>
                    </a:lnTo>
                    <a:lnTo>
                      <a:pt x="47" y="238"/>
                    </a:lnTo>
                    <a:lnTo>
                      <a:pt x="47" y="239"/>
                    </a:lnTo>
                    <a:lnTo>
                      <a:pt x="47" y="240"/>
                    </a:lnTo>
                    <a:lnTo>
                      <a:pt x="47" y="241"/>
                    </a:lnTo>
                    <a:lnTo>
                      <a:pt x="48" y="242"/>
                    </a:lnTo>
                    <a:lnTo>
                      <a:pt x="48" y="242"/>
                    </a:lnTo>
                    <a:lnTo>
                      <a:pt x="49" y="242"/>
                    </a:lnTo>
                    <a:lnTo>
                      <a:pt x="49" y="243"/>
                    </a:lnTo>
                    <a:lnTo>
                      <a:pt x="49" y="244"/>
                    </a:lnTo>
                    <a:lnTo>
                      <a:pt x="49" y="245"/>
                    </a:lnTo>
                    <a:lnTo>
                      <a:pt x="50" y="245"/>
                    </a:lnTo>
                    <a:lnTo>
                      <a:pt x="51" y="242"/>
                    </a:lnTo>
                    <a:lnTo>
                      <a:pt x="53" y="239"/>
                    </a:lnTo>
                    <a:lnTo>
                      <a:pt x="54" y="237"/>
                    </a:lnTo>
                    <a:lnTo>
                      <a:pt x="54" y="235"/>
                    </a:lnTo>
                    <a:lnTo>
                      <a:pt x="56" y="232"/>
                    </a:lnTo>
                    <a:lnTo>
                      <a:pt x="56" y="231"/>
                    </a:lnTo>
                    <a:lnTo>
                      <a:pt x="57" y="230"/>
                    </a:lnTo>
                    <a:lnTo>
                      <a:pt x="58" y="228"/>
                    </a:lnTo>
                    <a:lnTo>
                      <a:pt x="58" y="228"/>
                    </a:lnTo>
                    <a:lnTo>
                      <a:pt x="57" y="227"/>
                    </a:lnTo>
                    <a:lnTo>
                      <a:pt x="57" y="225"/>
                    </a:lnTo>
                    <a:lnTo>
                      <a:pt x="58" y="223"/>
                    </a:lnTo>
                    <a:lnTo>
                      <a:pt x="58" y="221"/>
                    </a:lnTo>
                    <a:lnTo>
                      <a:pt x="58" y="221"/>
                    </a:lnTo>
                    <a:lnTo>
                      <a:pt x="57" y="220"/>
                    </a:lnTo>
                    <a:lnTo>
                      <a:pt x="58" y="219"/>
                    </a:lnTo>
                    <a:lnTo>
                      <a:pt x="59" y="217"/>
                    </a:lnTo>
                    <a:lnTo>
                      <a:pt x="59" y="216"/>
                    </a:lnTo>
                    <a:lnTo>
                      <a:pt x="60" y="214"/>
                    </a:lnTo>
                    <a:lnTo>
                      <a:pt x="60" y="212"/>
                    </a:lnTo>
                    <a:lnTo>
                      <a:pt x="61" y="210"/>
                    </a:lnTo>
                    <a:lnTo>
                      <a:pt x="61" y="210"/>
                    </a:lnTo>
                    <a:lnTo>
                      <a:pt x="62" y="209"/>
                    </a:lnTo>
                    <a:lnTo>
                      <a:pt x="64" y="209"/>
                    </a:lnTo>
                    <a:lnTo>
                      <a:pt x="65" y="209"/>
                    </a:lnTo>
                    <a:lnTo>
                      <a:pt x="67" y="209"/>
                    </a:lnTo>
                    <a:lnTo>
                      <a:pt x="68" y="209"/>
                    </a:lnTo>
                    <a:lnTo>
                      <a:pt x="68" y="208"/>
                    </a:lnTo>
                    <a:lnTo>
                      <a:pt x="68" y="208"/>
                    </a:lnTo>
                    <a:lnTo>
                      <a:pt x="69" y="208"/>
                    </a:lnTo>
                    <a:lnTo>
                      <a:pt x="69" y="209"/>
                    </a:lnTo>
                    <a:lnTo>
                      <a:pt x="70" y="208"/>
                    </a:lnTo>
                    <a:lnTo>
                      <a:pt x="70" y="209"/>
                    </a:lnTo>
                    <a:lnTo>
                      <a:pt x="71" y="209"/>
                    </a:lnTo>
                    <a:lnTo>
                      <a:pt x="72" y="209"/>
                    </a:lnTo>
                    <a:lnTo>
                      <a:pt x="73" y="209"/>
                    </a:lnTo>
                    <a:lnTo>
                      <a:pt x="73" y="208"/>
                    </a:lnTo>
                    <a:lnTo>
                      <a:pt x="74" y="208"/>
                    </a:lnTo>
                    <a:lnTo>
                      <a:pt x="75" y="208"/>
                    </a:lnTo>
                    <a:lnTo>
                      <a:pt x="75" y="208"/>
                    </a:lnTo>
                    <a:lnTo>
                      <a:pt x="76" y="208"/>
                    </a:lnTo>
                    <a:lnTo>
                      <a:pt x="77" y="208"/>
                    </a:lnTo>
                    <a:lnTo>
                      <a:pt x="78" y="207"/>
                    </a:lnTo>
                    <a:lnTo>
                      <a:pt x="79" y="207"/>
                    </a:lnTo>
                    <a:lnTo>
                      <a:pt x="79" y="207"/>
                    </a:lnTo>
                    <a:lnTo>
                      <a:pt x="80" y="207"/>
                    </a:lnTo>
                    <a:lnTo>
                      <a:pt x="81" y="207"/>
                    </a:lnTo>
                    <a:lnTo>
                      <a:pt x="82" y="207"/>
                    </a:lnTo>
                    <a:lnTo>
                      <a:pt x="82" y="207"/>
                    </a:lnTo>
                    <a:lnTo>
                      <a:pt x="82" y="206"/>
                    </a:lnTo>
                    <a:lnTo>
                      <a:pt x="84" y="205"/>
                    </a:lnTo>
                    <a:lnTo>
                      <a:pt x="85" y="205"/>
                    </a:lnTo>
                    <a:lnTo>
                      <a:pt x="85" y="204"/>
                    </a:lnTo>
                    <a:lnTo>
                      <a:pt x="86" y="204"/>
                    </a:lnTo>
                    <a:lnTo>
                      <a:pt x="86" y="205"/>
                    </a:lnTo>
                    <a:lnTo>
                      <a:pt x="87" y="205"/>
                    </a:lnTo>
                    <a:lnTo>
                      <a:pt x="87" y="206"/>
                    </a:lnTo>
                    <a:lnTo>
                      <a:pt x="88" y="207"/>
                    </a:lnTo>
                    <a:lnTo>
                      <a:pt x="89" y="207"/>
                    </a:lnTo>
                    <a:lnTo>
                      <a:pt x="91" y="207"/>
                    </a:lnTo>
                    <a:lnTo>
                      <a:pt x="92" y="207"/>
                    </a:lnTo>
                    <a:lnTo>
                      <a:pt x="93" y="207"/>
                    </a:lnTo>
                    <a:lnTo>
                      <a:pt x="94" y="207"/>
                    </a:lnTo>
                    <a:lnTo>
                      <a:pt x="95" y="207"/>
                    </a:lnTo>
                    <a:lnTo>
                      <a:pt x="95" y="208"/>
                    </a:lnTo>
                    <a:lnTo>
                      <a:pt x="95" y="209"/>
                    </a:lnTo>
                    <a:lnTo>
                      <a:pt x="96" y="209"/>
                    </a:lnTo>
                    <a:lnTo>
                      <a:pt x="97" y="208"/>
                    </a:lnTo>
                    <a:lnTo>
                      <a:pt x="99" y="209"/>
                    </a:lnTo>
                    <a:lnTo>
                      <a:pt x="100" y="208"/>
                    </a:lnTo>
                    <a:lnTo>
                      <a:pt x="101" y="208"/>
                    </a:lnTo>
                    <a:lnTo>
                      <a:pt x="102" y="208"/>
                    </a:lnTo>
                    <a:lnTo>
                      <a:pt x="103" y="208"/>
                    </a:lnTo>
                    <a:lnTo>
                      <a:pt x="103" y="209"/>
                    </a:lnTo>
                    <a:lnTo>
                      <a:pt x="104" y="210"/>
                    </a:lnTo>
                    <a:lnTo>
                      <a:pt x="104" y="210"/>
                    </a:lnTo>
                    <a:lnTo>
                      <a:pt x="105" y="210"/>
                    </a:lnTo>
                    <a:lnTo>
                      <a:pt x="106" y="210"/>
                    </a:lnTo>
                    <a:lnTo>
                      <a:pt x="106" y="210"/>
                    </a:lnTo>
                    <a:lnTo>
                      <a:pt x="107" y="210"/>
                    </a:lnTo>
                    <a:lnTo>
                      <a:pt x="107" y="209"/>
                    </a:lnTo>
                    <a:lnTo>
                      <a:pt x="107" y="208"/>
                    </a:lnTo>
                    <a:lnTo>
                      <a:pt x="108" y="208"/>
                    </a:lnTo>
                    <a:lnTo>
                      <a:pt x="109" y="208"/>
                    </a:lnTo>
                    <a:lnTo>
                      <a:pt x="110" y="208"/>
                    </a:lnTo>
                    <a:lnTo>
                      <a:pt x="110" y="207"/>
                    </a:lnTo>
                    <a:lnTo>
                      <a:pt x="111" y="207"/>
                    </a:lnTo>
                    <a:lnTo>
                      <a:pt x="112" y="207"/>
                    </a:lnTo>
                    <a:lnTo>
                      <a:pt x="113" y="207"/>
                    </a:lnTo>
                    <a:lnTo>
                      <a:pt x="114" y="207"/>
                    </a:lnTo>
                    <a:lnTo>
                      <a:pt x="115" y="209"/>
                    </a:lnTo>
                    <a:lnTo>
                      <a:pt x="116" y="210"/>
                    </a:lnTo>
                    <a:lnTo>
                      <a:pt x="116" y="210"/>
                    </a:lnTo>
                    <a:lnTo>
                      <a:pt x="116" y="204"/>
                    </a:lnTo>
                    <a:lnTo>
                      <a:pt x="116" y="200"/>
                    </a:lnTo>
                    <a:lnTo>
                      <a:pt x="116" y="200"/>
                    </a:lnTo>
                    <a:lnTo>
                      <a:pt x="116" y="199"/>
                    </a:lnTo>
                    <a:lnTo>
                      <a:pt x="117" y="198"/>
                    </a:lnTo>
                    <a:lnTo>
                      <a:pt x="117" y="197"/>
                    </a:lnTo>
                    <a:lnTo>
                      <a:pt x="117" y="196"/>
                    </a:lnTo>
                    <a:lnTo>
                      <a:pt x="117" y="194"/>
                    </a:lnTo>
                    <a:lnTo>
                      <a:pt x="117" y="192"/>
                    </a:lnTo>
                    <a:lnTo>
                      <a:pt x="116" y="191"/>
                    </a:lnTo>
                    <a:lnTo>
                      <a:pt x="116" y="189"/>
                    </a:lnTo>
                    <a:lnTo>
                      <a:pt x="116" y="189"/>
                    </a:lnTo>
                    <a:lnTo>
                      <a:pt x="115" y="188"/>
                    </a:lnTo>
                    <a:lnTo>
                      <a:pt x="115" y="187"/>
                    </a:lnTo>
                    <a:lnTo>
                      <a:pt x="115" y="186"/>
                    </a:lnTo>
                    <a:lnTo>
                      <a:pt x="116" y="186"/>
                    </a:lnTo>
                    <a:lnTo>
                      <a:pt x="116" y="186"/>
                    </a:lnTo>
                    <a:lnTo>
                      <a:pt x="117" y="186"/>
                    </a:lnTo>
                    <a:lnTo>
                      <a:pt x="118" y="186"/>
                    </a:lnTo>
                    <a:lnTo>
                      <a:pt x="120" y="186"/>
                    </a:lnTo>
                    <a:lnTo>
                      <a:pt x="121" y="186"/>
                    </a:lnTo>
                    <a:lnTo>
                      <a:pt x="121" y="184"/>
                    </a:lnTo>
                    <a:lnTo>
                      <a:pt x="123" y="180"/>
                    </a:lnTo>
                    <a:lnTo>
                      <a:pt x="123" y="179"/>
                    </a:lnTo>
                    <a:lnTo>
                      <a:pt x="124" y="179"/>
                    </a:lnTo>
                    <a:lnTo>
                      <a:pt x="124" y="178"/>
                    </a:lnTo>
                    <a:lnTo>
                      <a:pt x="125" y="178"/>
                    </a:lnTo>
                    <a:lnTo>
                      <a:pt x="127" y="176"/>
                    </a:lnTo>
                    <a:lnTo>
                      <a:pt x="127" y="175"/>
                    </a:lnTo>
                    <a:lnTo>
                      <a:pt x="128" y="175"/>
                    </a:lnTo>
                    <a:lnTo>
                      <a:pt x="128" y="173"/>
                    </a:lnTo>
                    <a:lnTo>
                      <a:pt x="129" y="173"/>
                    </a:lnTo>
                    <a:lnTo>
                      <a:pt x="129" y="172"/>
                    </a:lnTo>
                    <a:lnTo>
                      <a:pt x="129" y="172"/>
                    </a:lnTo>
                    <a:lnTo>
                      <a:pt x="129" y="171"/>
                    </a:lnTo>
                    <a:lnTo>
                      <a:pt x="130" y="171"/>
                    </a:lnTo>
                    <a:lnTo>
                      <a:pt x="130" y="170"/>
                    </a:lnTo>
                    <a:lnTo>
                      <a:pt x="130" y="170"/>
                    </a:lnTo>
                    <a:lnTo>
                      <a:pt x="132" y="170"/>
                    </a:lnTo>
                    <a:lnTo>
                      <a:pt x="132" y="169"/>
                    </a:lnTo>
                    <a:lnTo>
                      <a:pt x="133" y="169"/>
                    </a:lnTo>
                    <a:lnTo>
                      <a:pt x="133" y="168"/>
                    </a:lnTo>
                    <a:lnTo>
                      <a:pt x="134" y="167"/>
                    </a:lnTo>
                    <a:lnTo>
                      <a:pt x="135" y="167"/>
                    </a:lnTo>
                    <a:lnTo>
                      <a:pt x="137" y="166"/>
                    </a:lnTo>
                    <a:lnTo>
                      <a:pt x="138" y="165"/>
                    </a:lnTo>
                    <a:lnTo>
                      <a:pt x="138" y="165"/>
                    </a:lnTo>
                    <a:lnTo>
                      <a:pt x="139" y="165"/>
                    </a:lnTo>
                    <a:lnTo>
                      <a:pt x="141" y="165"/>
                    </a:lnTo>
                    <a:lnTo>
                      <a:pt x="142" y="165"/>
                    </a:lnTo>
                    <a:lnTo>
                      <a:pt x="143" y="165"/>
                    </a:lnTo>
                    <a:lnTo>
                      <a:pt x="144" y="165"/>
                    </a:lnTo>
                    <a:lnTo>
                      <a:pt x="147" y="165"/>
                    </a:lnTo>
                    <a:lnTo>
                      <a:pt x="148" y="165"/>
                    </a:lnTo>
                    <a:lnTo>
                      <a:pt x="148" y="165"/>
                    </a:lnTo>
                    <a:lnTo>
                      <a:pt x="149" y="165"/>
                    </a:lnTo>
                    <a:lnTo>
                      <a:pt x="150" y="166"/>
                    </a:lnTo>
                    <a:lnTo>
                      <a:pt x="151" y="166"/>
                    </a:lnTo>
                    <a:lnTo>
                      <a:pt x="151" y="167"/>
                    </a:lnTo>
                    <a:lnTo>
                      <a:pt x="151" y="167"/>
                    </a:lnTo>
                    <a:lnTo>
                      <a:pt x="151" y="168"/>
                    </a:lnTo>
                    <a:lnTo>
                      <a:pt x="152" y="168"/>
                    </a:lnTo>
                    <a:lnTo>
                      <a:pt x="155" y="169"/>
                    </a:lnTo>
                    <a:lnTo>
                      <a:pt x="156" y="169"/>
                    </a:lnTo>
                    <a:lnTo>
                      <a:pt x="156" y="170"/>
                    </a:lnTo>
                    <a:lnTo>
                      <a:pt x="157" y="171"/>
                    </a:lnTo>
                    <a:lnTo>
                      <a:pt x="159" y="171"/>
                    </a:lnTo>
                    <a:lnTo>
                      <a:pt x="159" y="172"/>
                    </a:lnTo>
                    <a:lnTo>
                      <a:pt x="161" y="173"/>
                    </a:lnTo>
                    <a:lnTo>
                      <a:pt x="162" y="173"/>
                    </a:lnTo>
                    <a:lnTo>
                      <a:pt x="164" y="174"/>
                    </a:lnTo>
                    <a:lnTo>
                      <a:pt x="165" y="174"/>
                    </a:lnTo>
                    <a:lnTo>
                      <a:pt x="165" y="175"/>
                    </a:lnTo>
                    <a:lnTo>
                      <a:pt x="165" y="176"/>
                    </a:lnTo>
                    <a:lnTo>
                      <a:pt x="166" y="177"/>
                    </a:lnTo>
                    <a:lnTo>
                      <a:pt x="166" y="178"/>
                    </a:lnTo>
                    <a:lnTo>
                      <a:pt x="167" y="178"/>
                    </a:lnTo>
                    <a:lnTo>
                      <a:pt x="168" y="179"/>
                    </a:lnTo>
                    <a:lnTo>
                      <a:pt x="168" y="179"/>
                    </a:lnTo>
                    <a:lnTo>
                      <a:pt x="167" y="180"/>
                    </a:lnTo>
                    <a:lnTo>
                      <a:pt x="167" y="181"/>
                    </a:lnTo>
                    <a:lnTo>
                      <a:pt x="168" y="181"/>
                    </a:lnTo>
                    <a:lnTo>
                      <a:pt x="171" y="185"/>
                    </a:lnTo>
                    <a:lnTo>
                      <a:pt x="171" y="185"/>
                    </a:lnTo>
                    <a:lnTo>
                      <a:pt x="173" y="185"/>
                    </a:lnTo>
                    <a:lnTo>
                      <a:pt x="176" y="185"/>
                    </a:lnTo>
                    <a:lnTo>
                      <a:pt x="177" y="185"/>
                    </a:lnTo>
                    <a:lnTo>
                      <a:pt x="177" y="184"/>
                    </a:lnTo>
                    <a:lnTo>
                      <a:pt x="178" y="184"/>
                    </a:lnTo>
                    <a:lnTo>
                      <a:pt x="179" y="184"/>
                    </a:lnTo>
                    <a:lnTo>
                      <a:pt x="181" y="184"/>
                    </a:lnTo>
                    <a:lnTo>
                      <a:pt x="184" y="186"/>
                    </a:lnTo>
                    <a:lnTo>
                      <a:pt x="185" y="186"/>
                    </a:lnTo>
                    <a:lnTo>
                      <a:pt x="186" y="186"/>
                    </a:lnTo>
                    <a:lnTo>
                      <a:pt x="186" y="187"/>
                    </a:lnTo>
                    <a:lnTo>
                      <a:pt x="187" y="188"/>
                    </a:lnTo>
                    <a:lnTo>
                      <a:pt x="188" y="188"/>
                    </a:lnTo>
                    <a:lnTo>
                      <a:pt x="189" y="188"/>
                    </a:lnTo>
                    <a:lnTo>
                      <a:pt x="190" y="187"/>
                    </a:lnTo>
                    <a:lnTo>
                      <a:pt x="191" y="187"/>
                    </a:lnTo>
                    <a:lnTo>
                      <a:pt x="192" y="187"/>
                    </a:lnTo>
                    <a:lnTo>
                      <a:pt x="192" y="188"/>
                    </a:lnTo>
                    <a:lnTo>
                      <a:pt x="193" y="189"/>
                    </a:lnTo>
                    <a:lnTo>
                      <a:pt x="193" y="189"/>
                    </a:lnTo>
                    <a:lnTo>
                      <a:pt x="195" y="189"/>
                    </a:lnTo>
                    <a:lnTo>
                      <a:pt x="196" y="189"/>
                    </a:lnTo>
                    <a:lnTo>
                      <a:pt x="196" y="189"/>
                    </a:lnTo>
                    <a:lnTo>
                      <a:pt x="197" y="189"/>
                    </a:lnTo>
                    <a:lnTo>
                      <a:pt x="200" y="188"/>
                    </a:lnTo>
                    <a:lnTo>
                      <a:pt x="200" y="188"/>
                    </a:lnTo>
                    <a:lnTo>
                      <a:pt x="201" y="188"/>
                    </a:lnTo>
                    <a:lnTo>
                      <a:pt x="202" y="188"/>
                    </a:lnTo>
                    <a:lnTo>
                      <a:pt x="203" y="188"/>
                    </a:lnTo>
                    <a:lnTo>
                      <a:pt x="204" y="188"/>
                    </a:lnTo>
                    <a:lnTo>
                      <a:pt x="204" y="189"/>
                    </a:lnTo>
                    <a:lnTo>
                      <a:pt x="205" y="189"/>
                    </a:lnTo>
                    <a:lnTo>
                      <a:pt x="206" y="189"/>
                    </a:lnTo>
                    <a:lnTo>
                      <a:pt x="207" y="189"/>
                    </a:lnTo>
                    <a:lnTo>
                      <a:pt x="207" y="189"/>
                    </a:lnTo>
                    <a:lnTo>
                      <a:pt x="207" y="189"/>
                    </a:lnTo>
                    <a:lnTo>
                      <a:pt x="209" y="189"/>
                    </a:lnTo>
                    <a:lnTo>
                      <a:pt x="210" y="189"/>
                    </a:lnTo>
                    <a:lnTo>
                      <a:pt x="211" y="189"/>
                    </a:lnTo>
                    <a:lnTo>
                      <a:pt x="212" y="189"/>
                    </a:lnTo>
                    <a:lnTo>
                      <a:pt x="213" y="190"/>
                    </a:lnTo>
                    <a:lnTo>
                      <a:pt x="214" y="190"/>
                    </a:lnTo>
                    <a:lnTo>
                      <a:pt x="214" y="191"/>
                    </a:lnTo>
                    <a:lnTo>
                      <a:pt x="214" y="191"/>
                    </a:lnTo>
                    <a:lnTo>
                      <a:pt x="215" y="192"/>
                    </a:lnTo>
                    <a:lnTo>
                      <a:pt x="218" y="192"/>
                    </a:lnTo>
                    <a:lnTo>
                      <a:pt x="221" y="192"/>
                    </a:lnTo>
                    <a:lnTo>
                      <a:pt x="222" y="192"/>
                    </a:lnTo>
                    <a:lnTo>
                      <a:pt x="224" y="191"/>
                    </a:lnTo>
                    <a:lnTo>
                      <a:pt x="224" y="190"/>
                    </a:lnTo>
                    <a:lnTo>
                      <a:pt x="225" y="190"/>
                    </a:lnTo>
                    <a:lnTo>
                      <a:pt x="225" y="189"/>
                    </a:lnTo>
                    <a:lnTo>
                      <a:pt x="225" y="189"/>
                    </a:lnTo>
                    <a:lnTo>
                      <a:pt x="226" y="187"/>
                    </a:lnTo>
                    <a:lnTo>
                      <a:pt x="226" y="186"/>
                    </a:lnTo>
                    <a:lnTo>
                      <a:pt x="227" y="186"/>
                    </a:lnTo>
                    <a:lnTo>
                      <a:pt x="227" y="186"/>
                    </a:lnTo>
                    <a:lnTo>
                      <a:pt x="227" y="186"/>
                    </a:lnTo>
                    <a:lnTo>
                      <a:pt x="227" y="185"/>
                    </a:lnTo>
                    <a:lnTo>
                      <a:pt x="227" y="184"/>
                    </a:lnTo>
                    <a:lnTo>
                      <a:pt x="227" y="183"/>
                    </a:lnTo>
                    <a:lnTo>
                      <a:pt x="228" y="183"/>
                    </a:lnTo>
                    <a:lnTo>
                      <a:pt x="229" y="183"/>
                    </a:lnTo>
                    <a:lnTo>
                      <a:pt x="229" y="182"/>
                    </a:lnTo>
                    <a:lnTo>
                      <a:pt x="229" y="181"/>
                    </a:lnTo>
                    <a:lnTo>
                      <a:pt x="230" y="181"/>
                    </a:lnTo>
                    <a:lnTo>
                      <a:pt x="230" y="180"/>
                    </a:lnTo>
                    <a:lnTo>
                      <a:pt x="230" y="179"/>
                    </a:lnTo>
                    <a:lnTo>
                      <a:pt x="230" y="179"/>
                    </a:lnTo>
                    <a:lnTo>
                      <a:pt x="231" y="179"/>
                    </a:lnTo>
                    <a:lnTo>
                      <a:pt x="231" y="178"/>
                    </a:lnTo>
                    <a:lnTo>
                      <a:pt x="232" y="177"/>
                    </a:lnTo>
                    <a:lnTo>
                      <a:pt x="232" y="176"/>
                    </a:lnTo>
                    <a:lnTo>
                      <a:pt x="233" y="176"/>
                    </a:lnTo>
                    <a:lnTo>
                      <a:pt x="234" y="176"/>
                    </a:lnTo>
                    <a:lnTo>
                      <a:pt x="234" y="175"/>
                    </a:lnTo>
                    <a:lnTo>
                      <a:pt x="234" y="175"/>
                    </a:lnTo>
                    <a:lnTo>
                      <a:pt x="234" y="174"/>
                    </a:lnTo>
                    <a:lnTo>
                      <a:pt x="234" y="174"/>
                    </a:lnTo>
                    <a:lnTo>
                      <a:pt x="234" y="173"/>
                    </a:lnTo>
                    <a:lnTo>
                      <a:pt x="234" y="173"/>
                    </a:lnTo>
                    <a:lnTo>
                      <a:pt x="235" y="173"/>
                    </a:lnTo>
                    <a:lnTo>
                      <a:pt x="236" y="172"/>
                    </a:lnTo>
                    <a:lnTo>
                      <a:pt x="237" y="172"/>
                    </a:lnTo>
                    <a:lnTo>
                      <a:pt x="237" y="173"/>
                    </a:lnTo>
                    <a:lnTo>
                      <a:pt x="238" y="174"/>
                    </a:lnTo>
                    <a:lnTo>
                      <a:pt x="238" y="175"/>
                    </a:lnTo>
                    <a:lnTo>
                      <a:pt x="239" y="175"/>
                    </a:lnTo>
                    <a:lnTo>
                      <a:pt x="239" y="176"/>
                    </a:lnTo>
                    <a:lnTo>
                      <a:pt x="240" y="176"/>
                    </a:lnTo>
                    <a:lnTo>
                      <a:pt x="241" y="176"/>
                    </a:lnTo>
                    <a:lnTo>
                      <a:pt x="242" y="175"/>
                    </a:lnTo>
                    <a:lnTo>
                      <a:pt x="242" y="176"/>
                    </a:lnTo>
                    <a:lnTo>
                      <a:pt x="243" y="177"/>
                    </a:lnTo>
                    <a:lnTo>
                      <a:pt x="244" y="177"/>
                    </a:lnTo>
                    <a:lnTo>
                      <a:pt x="245" y="178"/>
                    </a:lnTo>
                    <a:lnTo>
                      <a:pt x="245" y="179"/>
                    </a:lnTo>
                    <a:lnTo>
                      <a:pt x="246" y="179"/>
                    </a:lnTo>
                    <a:lnTo>
                      <a:pt x="247" y="179"/>
                    </a:lnTo>
                    <a:lnTo>
                      <a:pt x="248" y="179"/>
                    </a:lnTo>
                    <a:lnTo>
                      <a:pt x="248" y="179"/>
                    </a:lnTo>
                    <a:lnTo>
                      <a:pt x="249" y="179"/>
                    </a:lnTo>
                    <a:lnTo>
                      <a:pt x="249" y="179"/>
                    </a:lnTo>
                    <a:lnTo>
                      <a:pt x="250" y="178"/>
                    </a:lnTo>
                    <a:lnTo>
                      <a:pt x="251" y="178"/>
                    </a:lnTo>
                    <a:lnTo>
                      <a:pt x="252" y="177"/>
                    </a:lnTo>
                    <a:lnTo>
                      <a:pt x="254" y="176"/>
                    </a:lnTo>
                    <a:lnTo>
                      <a:pt x="255" y="176"/>
                    </a:lnTo>
                    <a:lnTo>
                      <a:pt x="255" y="175"/>
                    </a:lnTo>
                    <a:lnTo>
                      <a:pt x="255" y="174"/>
                    </a:lnTo>
                    <a:lnTo>
                      <a:pt x="256" y="174"/>
                    </a:lnTo>
                    <a:lnTo>
                      <a:pt x="258" y="174"/>
                    </a:lnTo>
                    <a:lnTo>
                      <a:pt x="260" y="173"/>
                    </a:lnTo>
                    <a:lnTo>
                      <a:pt x="261" y="173"/>
                    </a:lnTo>
                    <a:lnTo>
                      <a:pt x="262" y="173"/>
                    </a:lnTo>
                    <a:lnTo>
                      <a:pt x="262" y="172"/>
                    </a:lnTo>
                    <a:lnTo>
                      <a:pt x="263" y="173"/>
                    </a:lnTo>
                    <a:lnTo>
                      <a:pt x="263" y="172"/>
                    </a:lnTo>
                    <a:lnTo>
                      <a:pt x="263" y="172"/>
                    </a:lnTo>
                    <a:lnTo>
                      <a:pt x="264" y="172"/>
                    </a:lnTo>
                    <a:lnTo>
                      <a:pt x="264" y="172"/>
                    </a:lnTo>
                    <a:lnTo>
                      <a:pt x="265" y="172"/>
                    </a:lnTo>
                    <a:lnTo>
                      <a:pt x="267" y="171"/>
                    </a:lnTo>
                    <a:lnTo>
                      <a:pt x="268" y="171"/>
                    </a:lnTo>
                    <a:lnTo>
                      <a:pt x="268" y="170"/>
                    </a:lnTo>
                    <a:lnTo>
                      <a:pt x="269" y="170"/>
                    </a:lnTo>
                    <a:lnTo>
                      <a:pt x="269" y="171"/>
                    </a:lnTo>
                    <a:lnTo>
                      <a:pt x="270" y="170"/>
                    </a:lnTo>
                    <a:lnTo>
                      <a:pt x="271" y="169"/>
                    </a:lnTo>
                    <a:lnTo>
                      <a:pt x="272" y="169"/>
                    </a:lnTo>
                    <a:lnTo>
                      <a:pt x="272" y="170"/>
                    </a:lnTo>
                    <a:lnTo>
                      <a:pt x="273" y="170"/>
                    </a:lnTo>
                    <a:lnTo>
                      <a:pt x="273" y="169"/>
                    </a:lnTo>
                    <a:lnTo>
                      <a:pt x="273" y="168"/>
                    </a:lnTo>
                    <a:lnTo>
                      <a:pt x="274" y="168"/>
                    </a:lnTo>
                    <a:lnTo>
                      <a:pt x="276" y="167"/>
                    </a:lnTo>
                    <a:lnTo>
                      <a:pt x="276" y="167"/>
                    </a:lnTo>
                    <a:lnTo>
                      <a:pt x="276" y="167"/>
                    </a:lnTo>
                    <a:lnTo>
                      <a:pt x="276" y="167"/>
                    </a:lnTo>
                    <a:lnTo>
                      <a:pt x="276" y="166"/>
                    </a:lnTo>
                    <a:lnTo>
                      <a:pt x="276" y="165"/>
                    </a:lnTo>
                    <a:lnTo>
                      <a:pt x="276" y="166"/>
                    </a:lnTo>
                    <a:lnTo>
                      <a:pt x="276" y="165"/>
                    </a:lnTo>
                    <a:lnTo>
                      <a:pt x="277" y="165"/>
                    </a:lnTo>
                    <a:lnTo>
                      <a:pt x="278" y="165"/>
                    </a:lnTo>
                    <a:lnTo>
                      <a:pt x="279" y="166"/>
                    </a:lnTo>
                    <a:lnTo>
                      <a:pt x="280" y="166"/>
                    </a:lnTo>
                    <a:lnTo>
                      <a:pt x="280" y="167"/>
                    </a:lnTo>
                    <a:lnTo>
                      <a:pt x="281" y="167"/>
                    </a:lnTo>
                    <a:lnTo>
                      <a:pt x="282" y="167"/>
                    </a:lnTo>
                    <a:lnTo>
                      <a:pt x="282" y="168"/>
                    </a:lnTo>
                    <a:lnTo>
                      <a:pt x="283" y="169"/>
                    </a:lnTo>
                    <a:lnTo>
                      <a:pt x="283" y="169"/>
                    </a:lnTo>
                    <a:lnTo>
                      <a:pt x="283" y="170"/>
                    </a:lnTo>
                    <a:lnTo>
                      <a:pt x="285" y="170"/>
                    </a:lnTo>
                    <a:lnTo>
                      <a:pt x="286" y="170"/>
                    </a:lnTo>
                    <a:lnTo>
                      <a:pt x="287" y="170"/>
                    </a:lnTo>
                    <a:lnTo>
                      <a:pt x="288" y="170"/>
                    </a:lnTo>
                    <a:lnTo>
                      <a:pt x="289" y="170"/>
                    </a:lnTo>
                    <a:lnTo>
                      <a:pt x="290" y="170"/>
                    </a:lnTo>
                    <a:lnTo>
                      <a:pt x="290" y="169"/>
                    </a:lnTo>
                    <a:lnTo>
                      <a:pt x="291" y="169"/>
                    </a:lnTo>
                    <a:lnTo>
                      <a:pt x="291" y="168"/>
                    </a:lnTo>
                    <a:lnTo>
                      <a:pt x="292" y="168"/>
                    </a:lnTo>
                    <a:lnTo>
                      <a:pt x="293" y="168"/>
                    </a:lnTo>
                    <a:lnTo>
                      <a:pt x="294" y="169"/>
                    </a:lnTo>
                    <a:lnTo>
                      <a:pt x="296" y="169"/>
                    </a:lnTo>
                    <a:lnTo>
                      <a:pt x="296" y="168"/>
                    </a:lnTo>
                    <a:lnTo>
                      <a:pt x="297" y="168"/>
                    </a:lnTo>
                    <a:lnTo>
                      <a:pt x="297" y="167"/>
                    </a:lnTo>
                    <a:lnTo>
                      <a:pt x="297" y="167"/>
                    </a:lnTo>
                    <a:lnTo>
                      <a:pt x="297" y="168"/>
                    </a:lnTo>
                    <a:lnTo>
                      <a:pt x="298" y="167"/>
                    </a:lnTo>
                    <a:lnTo>
                      <a:pt x="299" y="167"/>
                    </a:lnTo>
                    <a:lnTo>
                      <a:pt x="301" y="167"/>
                    </a:lnTo>
                    <a:lnTo>
                      <a:pt x="301" y="167"/>
                    </a:lnTo>
                    <a:lnTo>
                      <a:pt x="302" y="167"/>
                    </a:lnTo>
                    <a:lnTo>
                      <a:pt x="302" y="166"/>
                    </a:lnTo>
                    <a:lnTo>
                      <a:pt x="302" y="165"/>
                    </a:lnTo>
                    <a:lnTo>
                      <a:pt x="302" y="165"/>
                    </a:lnTo>
                    <a:lnTo>
                      <a:pt x="301" y="164"/>
                    </a:lnTo>
                    <a:lnTo>
                      <a:pt x="301" y="163"/>
                    </a:lnTo>
                    <a:lnTo>
                      <a:pt x="302" y="163"/>
                    </a:lnTo>
                    <a:lnTo>
                      <a:pt x="302" y="162"/>
                    </a:lnTo>
                    <a:lnTo>
                      <a:pt x="302" y="161"/>
                    </a:lnTo>
                    <a:lnTo>
                      <a:pt x="303" y="160"/>
                    </a:lnTo>
                    <a:lnTo>
                      <a:pt x="303" y="159"/>
                    </a:lnTo>
                    <a:lnTo>
                      <a:pt x="304" y="159"/>
                    </a:lnTo>
                    <a:lnTo>
                      <a:pt x="304" y="159"/>
                    </a:lnTo>
                    <a:lnTo>
                      <a:pt x="306" y="158"/>
                    </a:lnTo>
                    <a:lnTo>
                      <a:pt x="307" y="158"/>
                    </a:lnTo>
                    <a:lnTo>
                      <a:pt x="308" y="158"/>
                    </a:lnTo>
                    <a:lnTo>
                      <a:pt x="308" y="158"/>
                    </a:lnTo>
                    <a:lnTo>
                      <a:pt x="309" y="158"/>
                    </a:lnTo>
                    <a:lnTo>
                      <a:pt x="309" y="158"/>
                    </a:lnTo>
                    <a:lnTo>
                      <a:pt x="310" y="159"/>
                    </a:lnTo>
                    <a:lnTo>
                      <a:pt x="311" y="160"/>
                    </a:lnTo>
                    <a:lnTo>
                      <a:pt x="311" y="159"/>
                    </a:lnTo>
                    <a:lnTo>
                      <a:pt x="311" y="159"/>
                    </a:lnTo>
                    <a:lnTo>
                      <a:pt x="311" y="160"/>
                    </a:lnTo>
                    <a:lnTo>
                      <a:pt x="312" y="160"/>
                    </a:lnTo>
                    <a:lnTo>
                      <a:pt x="313" y="161"/>
                    </a:lnTo>
                    <a:lnTo>
                      <a:pt x="314" y="162"/>
                    </a:lnTo>
                    <a:lnTo>
                      <a:pt x="315" y="161"/>
                    </a:lnTo>
                    <a:lnTo>
                      <a:pt x="315" y="162"/>
                    </a:lnTo>
                    <a:lnTo>
                      <a:pt x="316" y="162"/>
                    </a:lnTo>
                    <a:lnTo>
                      <a:pt x="316" y="163"/>
                    </a:lnTo>
                    <a:lnTo>
                      <a:pt x="317" y="163"/>
                    </a:lnTo>
                    <a:lnTo>
                      <a:pt x="318" y="163"/>
                    </a:lnTo>
                    <a:lnTo>
                      <a:pt x="318" y="164"/>
                    </a:lnTo>
                    <a:lnTo>
                      <a:pt x="318" y="164"/>
                    </a:lnTo>
                    <a:lnTo>
                      <a:pt x="318" y="163"/>
                    </a:lnTo>
                    <a:lnTo>
                      <a:pt x="318" y="163"/>
                    </a:lnTo>
                    <a:lnTo>
                      <a:pt x="319" y="163"/>
                    </a:lnTo>
                    <a:lnTo>
                      <a:pt x="319" y="162"/>
                    </a:lnTo>
                    <a:lnTo>
                      <a:pt x="320" y="163"/>
                    </a:lnTo>
                    <a:lnTo>
                      <a:pt x="321" y="163"/>
                    </a:lnTo>
                    <a:lnTo>
                      <a:pt x="322" y="163"/>
                    </a:lnTo>
                    <a:lnTo>
                      <a:pt x="323" y="163"/>
                    </a:lnTo>
                    <a:lnTo>
                      <a:pt x="323" y="162"/>
                    </a:lnTo>
                    <a:lnTo>
                      <a:pt x="324" y="162"/>
                    </a:lnTo>
                    <a:lnTo>
                      <a:pt x="324" y="161"/>
                    </a:lnTo>
                    <a:lnTo>
                      <a:pt x="325" y="161"/>
                    </a:lnTo>
                    <a:lnTo>
                      <a:pt x="325" y="162"/>
                    </a:lnTo>
                    <a:lnTo>
                      <a:pt x="325" y="162"/>
                    </a:lnTo>
                    <a:lnTo>
                      <a:pt x="326" y="163"/>
                    </a:lnTo>
                    <a:lnTo>
                      <a:pt x="326" y="164"/>
                    </a:lnTo>
                    <a:lnTo>
                      <a:pt x="327" y="164"/>
                    </a:lnTo>
                    <a:lnTo>
                      <a:pt x="328" y="165"/>
                    </a:lnTo>
                    <a:lnTo>
                      <a:pt x="329" y="165"/>
                    </a:lnTo>
                    <a:lnTo>
                      <a:pt x="330" y="165"/>
                    </a:lnTo>
                    <a:lnTo>
                      <a:pt x="331" y="165"/>
                    </a:lnTo>
                    <a:lnTo>
                      <a:pt x="332" y="165"/>
                    </a:lnTo>
                    <a:lnTo>
                      <a:pt x="332" y="165"/>
                    </a:lnTo>
                    <a:lnTo>
                      <a:pt x="333" y="167"/>
                    </a:lnTo>
                    <a:lnTo>
                      <a:pt x="334" y="167"/>
                    </a:lnTo>
                    <a:lnTo>
                      <a:pt x="335" y="167"/>
                    </a:lnTo>
                    <a:lnTo>
                      <a:pt x="336" y="167"/>
                    </a:lnTo>
                    <a:lnTo>
                      <a:pt x="337" y="167"/>
                    </a:lnTo>
                    <a:lnTo>
                      <a:pt x="337" y="166"/>
                    </a:lnTo>
                    <a:lnTo>
                      <a:pt x="338" y="166"/>
                    </a:lnTo>
                    <a:lnTo>
                      <a:pt x="338" y="167"/>
                    </a:lnTo>
                    <a:lnTo>
                      <a:pt x="339" y="167"/>
                    </a:lnTo>
                    <a:lnTo>
                      <a:pt x="339" y="166"/>
                    </a:lnTo>
                    <a:lnTo>
                      <a:pt x="339" y="166"/>
                    </a:lnTo>
                    <a:lnTo>
                      <a:pt x="339" y="166"/>
                    </a:lnTo>
                    <a:lnTo>
                      <a:pt x="340" y="166"/>
                    </a:lnTo>
                    <a:lnTo>
                      <a:pt x="341" y="166"/>
                    </a:lnTo>
                    <a:lnTo>
                      <a:pt x="342" y="167"/>
                    </a:lnTo>
                    <a:lnTo>
                      <a:pt x="343" y="167"/>
                    </a:lnTo>
                    <a:lnTo>
                      <a:pt x="344" y="167"/>
                    </a:lnTo>
                    <a:lnTo>
                      <a:pt x="344" y="167"/>
                    </a:lnTo>
                    <a:lnTo>
                      <a:pt x="345" y="167"/>
                    </a:lnTo>
                    <a:lnTo>
                      <a:pt x="345" y="166"/>
                    </a:lnTo>
                    <a:lnTo>
                      <a:pt x="346" y="166"/>
                    </a:lnTo>
                    <a:lnTo>
                      <a:pt x="346" y="165"/>
                    </a:lnTo>
                    <a:lnTo>
                      <a:pt x="347" y="165"/>
                    </a:lnTo>
                    <a:lnTo>
                      <a:pt x="347" y="164"/>
                    </a:lnTo>
                    <a:lnTo>
                      <a:pt x="349" y="163"/>
                    </a:lnTo>
                    <a:lnTo>
                      <a:pt x="350" y="163"/>
                    </a:lnTo>
                    <a:lnTo>
                      <a:pt x="352" y="163"/>
                    </a:lnTo>
                    <a:lnTo>
                      <a:pt x="353" y="164"/>
                    </a:lnTo>
                    <a:lnTo>
                      <a:pt x="355" y="165"/>
                    </a:lnTo>
                    <a:lnTo>
                      <a:pt x="356" y="165"/>
                    </a:lnTo>
                    <a:lnTo>
                      <a:pt x="357" y="165"/>
                    </a:lnTo>
                    <a:lnTo>
                      <a:pt x="357" y="165"/>
                    </a:lnTo>
                    <a:lnTo>
                      <a:pt x="358" y="165"/>
                    </a:lnTo>
                    <a:lnTo>
                      <a:pt x="358" y="166"/>
                    </a:lnTo>
                    <a:lnTo>
                      <a:pt x="359" y="166"/>
                    </a:lnTo>
                    <a:lnTo>
                      <a:pt x="359" y="166"/>
                    </a:lnTo>
                    <a:lnTo>
                      <a:pt x="359" y="166"/>
                    </a:lnTo>
                    <a:lnTo>
                      <a:pt x="359" y="165"/>
                    </a:lnTo>
                    <a:lnTo>
                      <a:pt x="359" y="165"/>
                    </a:lnTo>
                    <a:lnTo>
                      <a:pt x="359" y="164"/>
                    </a:lnTo>
                    <a:lnTo>
                      <a:pt x="357" y="163"/>
                    </a:lnTo>
                    <a:lnTo>
                      <a:pt x="356" y="162"/>
                    </a:lnTo>
                    <a:lnTo>
                      <a:pt x="355" y="161"/>
                    </a:lnTo>
                    <a:lnTo>
                      <a:pt x="355" y="159"/>
                    </a:lnTo>
                    <a:lnTo>
                      <a:pt x="354" y="159"/>
                    </a:lnTo>
                    <a:lnTo>
                      <a:pt x="354" y="158"/>
                    </a:lnTo>
                    <a:lnTo>
                      <a:pt x="354" y="157"/>
                    </a:lnTo>
                    <a:lnTo>
                      <a:pt x="354" y="156"/>
                    </a:lnTo>
                    <a:lnTo>
                      <a:pt x="355" y="153"/>
                    </a:lnTo>
                    <a:lnTo>
                      <a:pt x="355" y="152"/>
                    </a:lnTo>
                    <a:lnTo>
                      <a:pt x="355" y="151"/>
                    </a:lnTo>
                    <a:lnTo>
                      <a:pt x="354" y="151"/>
                    </a:lnTo>
                    <a:lnTo>
                      <a:pt x="354" y="151"/>
                    </a:lnTo>
                    <a:lnTo>
                      <a:pt x="354" y="150"/>
                    </a:lnTo>
                    <a:lnTo>
                      <a:pt x="353" y="150"/>
                    </a:lnTo>
                    <a:lnTo>
                      <a:pt x="353" y="149"/>
                    </a:lnTo>
                    <a:lnTo>
                      <a:pt x="353" y="148"/>
                    </a:lnTo>
                    <a:lnTo>
                      <a:pt x="353" y="148"/>
                    </a:lnTo>
                    <a:lnTo>
                      <a:pt x="352" y="148"/>
                    </a:lnTo>
                    <a:lnTo>
                      <a:pt x="352" y="147"/>
                    </a:lnTo>
                    <a:lnTo>
                      <a:pt x="352" y="146"/>
                    </a:lnTo>
                    <a:lnTo>
                      <a:pt x="350" y="146"/>
                    </a:lnTo>
                    <a:lnTo>
                      <a:pt x="349" y="146"/>
                    </a:lnTo>
                    <a:lnTo>
                      <a:pt x="348" y="146"/>
                    </a:lnTo>
                    <a:lnTo>
                      <a:pt x="347" y="145"/>
                    </a:lnTo>
                    <a:lnTo>
                      <a:pt x="347" y="144"/>
                    </a:lnTo>
                    <a:lnTo>
                      <a:pt x="346" y="145"/>
                    </a:lnTo>
                    <a:lnTo>
                      <a:pt x="346" y="145"/>
                    </a:lnTo>
                    <a:lnTo>
                      <a:pt x="346" y="144"/>
                    </a:lnTo>
                    <a:lnTo>
                      <a:pt x="345" y="144"/>
                    </a:lnTo>
                    <a:lnTo>
                      <a:pt x="344" y="144"/>
                    </a:lnTo>
                    <a:lnTo>
                      <a:pt x="344" y="144"/>
                    </a:lnTo>
                    <a:lnTo>
                      <a:pt x="343" y="144"/>
                    </a:lnTo>
                    <a:lnTo>
                      <a:pt x="342" y="142"/>
                    </a:lnTo>
                    <a:lnTo>
                      <a:pt x="341" y="141"/>
                    </a:lnTo>
                    <a:lnTo>
                      <a:pt x="339" y="140"/>
                    </a:lnTo>
                    <a:lnTo>
                      <a:pt x="339" y="141"/>
                    </a:lnTo>
                    <a:lnTo>
                      <a:pt x="338" y="140"/>
                    </a:lnTo>
                    <a:lnTo>
                      <a:pt x="336" y="140"/>
                    </a:lnTo>
                    <a:lnTo>
                      <a:pt x="335" y="139"/>
                    </a:lnTo>
                    <a:lnTo>
                      <a:pt x="335" y="138"/>
                    </a:lnTo>
                    <a:lnTo>
                      <a:pt x="334" y="138"/>
                    </a:lnTo>
                    <a:lnTo>
                      <a:pt x="332" y="138"/>
                    </a:lnTo>
                    <a:lnTo>
                      <a:pt x="332" y="138"/>
                    </a:lnTo>
                    <a:lnTo>
                      <a:pt x="333" y="137"/>
                    </a:lnTo>
                    <a:lnTo>
                      <a:pt x="334" y="137"/>
                    </a:lnTo>
                    <a:lnTo>
                      <a:pt x="334" y="136"/>
                    </a:lnTo>
                    <a:lnTo>
                      <a:pt x="335" y="136"/>
                    </a:lnTo>
                    <a:lnTo>
                      <a:pt x="335" y="135"/>
                    </a:lnTo>
                    <a:lnTo>
                      <a:pt x="334" y="134"/>
                    </a:lnTo>
                    <a:lnTo>
                      <a:pt x="333" y="134"/>
                    </a:lnTo>
                    <a:lnTo>
                      <a:pt x="333" y="133"/>
                    </a:lnTo>
                    <a:lnTo>
                      <a:pt x="333" y="132"/>
                    </a:lnTo>
                    <a:lnTo>
                      <a:pt x="332" y="132"/>
                    </a:lnTo>
                    <a:lnTo>
                      <a:pt x="332" y="132"/>
                    </a:lnTo>
                    <a:lnTo>
                      <a:pt x="331" y="131"/>
                    </a:lnTo>
                    <a:lnTo>
                      <a:pt x="330" y="131"/>
                    </a:lnTo>
                    <a:lnTo>
                      <a:pt x="329" y="130"/>
                    </a:lnTo>
                    <a:lnTo>
                      <a:pt x="328" y="130"/>
                    </a:lnTo>
                    <a:lnTo>
                      <a:pt x="328" y="129"/>
                    </a:lnTo>
                    <a:lnTo>
                      <a:pt x="328" y="128"/>
                    </a:lnTo>
                    <a:lnTo>
                      <a:pt x="328" y="127"/>
                    </a:lnTo>
                    <a:lnTo>
                      <a:pt x="329" y="127"/>
                    </a:lnTo>
                    <a:lnTo>
                      <a:pt x="329" y="126"/>
                    </a:lnTo>
                    <a:lnTo>
                      <a:pt x="330" y="125"/>
                    </a:lnTo>
                    <a:lnTo>
                      <a:pt x="331" y="125"/>
                    </a:lnTo>
                    <a:lnTo>
                      <a:pt x="331" y="124"/>
                    </a:lnTo>
                    <a:lnTo>
                      <a:pt x="331" y="124"/>
                    </a:lnTo>
                    <a:lnTo>
                      <a:pt x="331" y="123"/>
                    </a:lnTo>
                    <a:lnTo>
                      <a:pt x="330" y="122"/>
                    </a:lnTo>
                    <a:lnTo>
                      <a:pt x="328" y="121"/>
                    </a:lnTo>
                    <a:lnTo>
                      <a:pt x="327" y="121"/>
                    </a:lnTo>
                    <a:lnTo>
                      <a:pt x="326" y="120"/>
                    </a:lnTo>
                    <a:lnTo>
                      <a:pt x="325" y="119"/>
                    </a:lnTo>
                    <a:lnTo>
                      <a:pt x="325" y="118"/>
                    </a:lnTo>
                    <a:lnTo>
                      <a:pt x="324" y="118"/>
                    </a:lnTo>
                    <a:lnTo>
                      <a:pt x="323" y="117"/>
                    </a:lnTo>
                    <a:lnTo>
                      <a:pt x="322" y="117"/>
                    </a:lnTo>
                    <a:lnTo>
                      <a:pt x="322" y="116"/>
                    </a:lnTo>
                    <a:lnTo>
                      <a:pt x="321" y="116"/>
                    </a:lnTo>
                    <a:lnTo>
                      <a:pt x="321" y="115"/>
                    </a:lnTo>
                    <a:lnTo>
                      <a:pt x="321" y="113"/>
                    </a:lnTo>
                    <a:lnTo>
                      <a:pt x="319" y="113"/>
                    </a:lnTo>
                    <a:lnTo>
                      <a:pt x="319" y="112"/>
                    </a:lnTo>
                    <a:lnTo>
                      <a:pt x="318" y="112"/>
                    </a:lnTo>
                    <a:lnTo>
                      <a:pt x="318" y="112"/>
                    </a:lnTo>
                    <a:lnTo>
                      <a:pt x="318" y="111"/>
                    </a:lnTo>
                    <a:lnTo>
                      <a:pt x="318" y="110"/>
                    </a:lnTo>
                    <a:lnTo>
                      <a:pt x="317" y="110"/>
                    </a:lnTo>
                    <a:lnTo>
                      <a:pt x="316" y="110"/>
                    </a:lnTo>
                    <a:lnTo>
                      <a:pt x="315" y="110"/>
                    </a:lnTo>
                    <a:lnTo>
                      <a:pt x="315" y="109"/>
                    </a:lnTo>
                    <a:lnTo>
                      <a:pt x="314" y="109"/>
                    </a:lnTo>
                    <a:lnTo>
                      <a:pt x="313" y="108"/>
                    </a:lnTo>
                    <a:lnTo>
                      <a:pt x="312" y="108"/>
                    </a:lnTo>
                    <a:lnTo>
                      <a:pt x="311" y="107"/>
                    </a:lnTo>
                    <a:lnTo>
                      <a:pt x="309" y="107"/>
                    </a:lnTo>
                    <a:lnTo>
                      <a:pt x="309" y="106"/>
                    </a:lnTo>
                    <a:lnTo>
                      <a:pt x="307" y="105"/>
                    </a:lnTo>
                    <a:lnTo>
                      <a:pt x="306" y="105"/>
                    </a:lnTo>
                    <a:lnTo>
                      <a:pt x="305" y="104"/>
                    </a:lnTo>
                    <a:lnTo>
                      <a:pt x="304" y="104"/>
                    </a:lnTo>
                    <a:lnTo>
                      <a:pt x="303" y="104"/>
                    </a:lnTo>
                    <a:lnTo>
                      <a:pt x="302" y="103"/>
                    </a:lnTo>
                    <a:lnTo>
                      <a:pt x="302" y="103"/>
                    </a:lnTo>
                    <a:lnTo>
                      <a:pt x="302" y="102"/>
                    </a:lnTo>
                    <a:lnTo>
                      <a:pt x="301" y="102"/>
                    </a:lnTo>
                    <a:lnTo>
                      <a:pt x="301" y="101"/>
                    </a:lnTo>
                    <a:lnTo>
                      <a:pt x="300" y="101"/>
                    </a:lnTo>
                    <a:lnTo>
                      <a:pt x="300" y="100"/>
                    </a:lnTo>
                    <a:lnTo>
                      <a:pt x="299" y="100"/>
                    </a:lnTo>
                    <a:lnTo>
                      <a:pt x="297" y="99"/>
                    </a:lnTo>
                    <a:lnTo>
                      <a:pt x="297" y="97"/>
                    </a:lnTo>
                    <a:lnTo>
                      <a:pt x="297" y="97"/>
                    </a:lnTo>
                    <a:lnTo>
                      <a:pt x="297" y="96"/>
                    </a:lnTo>
                    <a:lnTo>
                      <a:pt x="297" y="96"/>
                    </a:lnTo>
                    <a:lnTo>
                      <a:pt x="299" y="96"/>
                    </a:lnTo>
                    <a:lnTo>
                      <a:pt x="300" y="95"/>
                    </a:lnTo>
                    <a:lnTo>
                      <a:pt x="300" y="94"/>
                    </a:lnTo>
                    <a:lnTo>
                      <a:pt x="300" y="93"/>
                    </a:lnTo>
                    <a:lnTo>
                      <a:pt x="300" y="92"/>
                    </a:lnTo>
                    <a:lnTo>
                      <a:pt x="300" y="91"/>
                    </a:lnTo>
                    <a:lnTo>
                      <a:pt x="299" y="90"/>
                    </a:lnTo>
                    <a:lnTo>
                      <a:pt x="299" y="89"/>
                    </a:lnTo>
                    <a:lnTo>
                      <a:pt x="299" y="89"/>
                    </a:lnTo>
                    <a:lnTo>
                      <a:pt x="298" y="89"/>
                    </a:lnTo>
                    <a:lnTo>
                      <a:pt x="297" y="89"/>
                    </a:lnTo>
                    <a:lnTo>
                      <a:pt x="297" y="88"/>
                    </a:lnTo>
                    <a:lnTo>
                      <a:pt x="297" y="88"/>
                    </a:lnTo>
                    <a:lnTo>
                      <a:pt x="297" y="88"/>
                    </a:lnTo>
                    <a:lnTo>
                      <a:pt x="296" y="88"/>
                    </a:lnTo>
                    <a:lnTo>
                      <a:pt x="295" y="88"/>
                    </a:lnTo>
                    <a:lnTo>
                      <a:pt x="294" y="87"/>
                    </a:lnTo>
                    <a:lnTo>
                      <a:pt x="292" y="85"/>
                    </a:lnTo>
                    <a:lnTo>
                      <a:pt x="291" y="85"/>
                    </a:lnTo>
                    <a:lnTo>
                      <a:pt x="291" y="84"/>
                    </a:lnTo>
                    <a:lnTo>
                      <a:pt x="291" y="83"/>
                    </a:lnTo>
                    <a:lnTo>
                      <a:pt x="291" y="83"/>
                    </a:lnTo>
                    <a:lnTo>
                      <a:pt x="290" y="83"/>
                    </a:lnTo>
                    <a:lnTo>
                      <a:pt x="288" y="81"/>
                    </a:lnTo>
                    <a:lnTo>
                      <a:pt x="287" y="80"/>
                    </a:lnTo>
                    <a:lnTo>
                      <a:pt x="286" y="80"/>
                    </a:lnTo>
                    <a:lnTo>
                      <a:pt x="285" y="80"/>
                    </a:lnTo>
                    <a:lnTo>
                      <a:pt x="284" y="80"/>
                    </a:lnTo>
                    <a:lnTo>
                      <a:pt x="283" y="80"/>
                    </a:lnTo>
                    <a:lnTo>
                      <a:pt x="282" y="79"/>
                    </a:lnTo>
                    <a:lnTo>
                      <a:pt x="280" y="80"/>
                    </a:lnTo>
                    <a:lnTo>
                      <a:pt x="279" y="80"/>
                    </a:lnTo>
                    <a:lnTo>
                      <a:pt x="278" y="79"/>
                    </a:lnTo>
                    <a:lnTo>
                      <a:pt x="277" y="79"/>
                    </a:lnTo>
                    <a:lnTo>
                      <a:pt x="277" y="78"/>
                    </a:lnTo>
                    <a:lnTo>
                      <a:pt x="276" y="77"/>
                    </a:lnTo>
                    <a:lnTo>
                      <a:pt x="276" y="78"/>
                    </a:lnTo>
                    <a:lnTo>
                      <a:pt x="275" y="78"/>
                    </a:lnTo>
                    <a:lnTo>
                      <a:pt x="274" y="78"/>
                    </a:lnTo>
                    <a:lnTo>
                      <a:pt x="273" y="78"/>
                    </a:lnTo>
                    <a:lnTo>
                      <a:pt x="271" y="77"/>
                    </a:lnTo>
                    <a:lnTo>
                      <a:pt x="270" y="77"/>
                    </a:lnTo>
                    <a:lnTo>
                      <a:pt x="269" y="76"/>
                    </a:lnTo>
                    <a:lnTo>
                      <a:pt x="269" y="75"/>
                    </a:lnTo>
                    <a:lnTo>
                      <a:pt x="269" y="75"/>
                    </a:lnTo>
                    <a:lnTo>
                      <a:pt x="269" y="74"/>
                    </a:lnTo>
                    <a:lnTo>
                      <a:pt x="269" y="73"/>
                    </a:lnTo>
                    <a:lnTo>
                      <a:pt x="270" y="70"/>
                    </a:lnTo>
                    <a:lnTo>
                      <a:pt x="271" y="69"/>
                    </a:lnTo>
                    <a:lnTo>
                      <a:pt x="272" y="69"/>
                    </a:lnTo>
                    <a:lnTo>
                      <a:pt x="272" y="68"/>
                    </a:lnTo>
                    <a:lnTo>
                      <a:pt x="271" y="68"/>
                    </a:lnTo>
                    <a:lnTo>
                      <a:pt x="271" y="67"/>
                    </a:lnTo>
                    <a:lnTo>
                      <a:pt x="272" y="66"/>
                    </a:lnTo>
                    <a:lnTo>
                      <a:pt x="271" y="66"/>
                    </a:lnTo>
                    <a:lnTo>
                      <a:pt x="270" y="66"/>
                    </a:lnTo>
                    <a:lnTo>
                      <a:pt x="269" y="66"/>
                    </a:lnTo>
                    <a:lnTo>
                      <a:pt x="265" y="65"/>
                    </a:lnTo>
                    <a:lnTo>
                      <a:pt x="264" y="65"/>
                    </a:lnTo>
                    <a:lnTo>
                      <a:pt x="263" y="65"/>
                    </a:lnTo>
                    <a:lnTo>
                      <a:pt x="262" y="65"/>
                    </a:lnTo>
                    <a:lnTo>
                      <a:pt x="260" y="64"/>
                    </a:lnTo>
                    <a:lnTo>
                      <a:pt x="259" y="65"/>
                    </a:lnTo>
                    <a:lnTo>
                      <a:pt x="258" y="65"/>
                    </a:lnTo>
                    <a:lnTo>
                      <a:pt x="257" y="65"/>
                    </a:lnTo>
                    <a:lnTo>
                      <a:pt x="256" y="65"/>
                    </a:lnTo>
                    <a:lnTo>
                      <a:pt x="255" y="65"/>
                    </a:lnTo>
                    <a:lnTo>
                      <a:pt x="255" y="65"/>
                    </a:lnTo>
                    <a:lnTo>
                      <a:pt x="255" y="64"/>
                    </a:lnTo>
                    <a:lnTo>
                      <a:pt x="255" y="64"/>
                    </a:lnTo>
                    <a:lnTo>
                      <a:pt x="254" y="64"/>
                    </a:lnTo>
                    <a:lnTo>
                      <a:pt x="253" y="65"/>
                    </a:lnTo>
                    <a:lnTo>
                      <a:pt x="252" y="65"/>
                    </a:lnTo>
                    <a:lnTo>
                      <a:pt x="251" y="64"/>
                    </a:lnTo>
                    <a:lnTo>
                      <a:pt x="251" y="63"/>
                    </a:lnTo>
                    <a:lnTo>
                      <a:pt x="251" y="62"/>
                    </a:lnTo>
                    <a:lnTo>
                      <a:pt x="252" y="62"/>
                    </a:lnTo>
                    <a:lnTo>
                      <a:pt x="253" y="61"/>
                    </a:lnTo>
                    <a:lnTo>
                      <a:pt x="253" y="61"/>
                    </a:lnTo>
                    <a:lnTo>
                      <a:pt x="254" y="59"/>
                    </a:lnTo>
                    <a:lnTo>
                      <a:pt x="254" y="58"/>
                    </a:lnTo>
                    <a:lnTo>
                      <a:pt x="254" y="57"/>
                    </a:lnTo>
                    <a:lnTo>
                      <a:pt x="253" y="57"/>
                    </a:lnTo>
                    <a:lnTo>
                      <a:pt x="252" y="59"/>
                    </a:lnTo>
                    <a:lnTo>
                      <a:pt x="251" y="59"/>
                    </a:lnTo>
                    <a:lnTo>
                      <a:pt x="250" y="58"/>
                    </a:lnTo>
                    <a:lnTo>
                      <a:pt x="250" y="57"/>
                    </a:lnTo>
                    <a:lnTo>
                      <a:pt x="250" y="53"/>
                    </a:lnTo>
                    <a:lnTo>
                      <a:pt x="251" y="53"/>
                    </a:lnTo>
                    <a:lnTo>
                      <a:pt x="251" y="52"/>
                    </a:lnTo>
                    <a:lnTo>
                      <a:pt x="252" y="52"/>
                    </a:lnTo>
                    <a:lnTo>
                      <a:pt x="253" y="52"/>
                    </a:lnTo>
                    <a:lnTo>
                      <a:pt x="254" y="51"/>
                    </a:lnTo>
                    <a:lnTo>
                      <a:pt x="255" y="50"/>
                    </a:lnTo>
                    <a:lnTo>
                      <a:pt x="255" y="49"/>
                    </a:lnTo>
                    <a:lnTo>
                      <a:pt x="255" y="47"/>
                    </a:lnTo>
                    <a:lnTo>
                      <a:pt x="255" y="45"/>
                    </a:lnTo>
                    <a:lnTo>
                      <a:pt x="255" y="45"/>
                    </a:lnTo>
                    <a:lnTo>
                      <a:pt x="255" y="44"/>
                    </a:lnTo>
                    <a:lnTo>
                      <a:pt x="255" y="43"/>
                    </a:lnTo>
                    <a:lnTo>
                      <a:pt x="255" y="42"/>
                    </a:lnTo>
                    <a:lnTo>
                      <a:pt x="255" y="41"/>
                    </a:lnTo>
                    <a:lnTo>
                      <a:pt x="255" y="41"/>
                    </a:lnTo>
                    <a:lnTo>
                      <a:pt x="255" y="40"/>
                    </a:lnTo>
                    <a:lnTo>
                      <a:pt x="255" y="40"/>
                    </a:lnTo>
                    <a:lnTo>
                      <a:pt x="255" y="38"/>
                    </a:lnTo>
                    <a:lnTo>
                      <a:pt x="255" y="33"/>
                    </a:lnTo>
                    <a:lnTo>
                      <a:pt x="255" y="32"/>
                    </a:lnTo>
                    <a:lnTo>
                      <a:pt x="250" y="24"/>
                    </a:lnTo>
                    <a:lnTo>
                      <a:pt x="246" y="17"/>
                    </a:lnTo>
                    <a:lnTo>
                      <a:pt x="241" y="12"/>
                    </a:lnTo>
                    <a:lnTo>
                      <a:pt x="237" y="10"/>
                    </a:lnTo>
                    <a:lnTo>
                      <a:pt x="234" y="4"/>
                    </a:lnTo>
                    <a:lnTo>
                      <a:pt x="234" y="3"/>
                    </a:lnTo>
                    <a:lnTo>
                      <a:pt x="233" y="3"/>
                    </a:lnTo>
                    <a:lnTo>
                      <a:pt x="231" y="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Freeform 4221">
                <a:extLst>
                  <a:ext uri="{FF2B5EF4-FFF2-40B4-BE49-F238E27FC236}">
                    <a16:creationId xmlns:a16="http://schemas.microsoft.com/office/drawing/2014/main" id="{8DEC223C-812B-7217-6717-8C00486039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1338" y="2173288"/>
                <a:ext cx="735013" cy="617538"/>
              </a:xfrm>
              <a:custGeom>
                <a:avLst/>
                <a:gdLst>
                  <a:gd name="T0" fmla="*/ 328 w 463"/>
                  <a:gd name="T1" fmla="*/ 14 h 389"/>
                  <a:gd name="T2" fmla="*/ 290 w 463"/>
                  <a:gd name="T3" fmla="*/ 7 h 389"/>
                  <a:gd name="T4" fmla="*/ 265 w 463"/>
                  <a:gd name="T5" fmla="*/ 0 h 389"/>
                  <a:gd name="T6" fmla="*/ 240 w 463"/>
                  <a:gd name="T7" fmla="*/ 7 h 389"/>
                  <a:gd name="T8" fmla="*/ 203 w 463"/>
                  <a:gd name="T9" fmla="*/ 7 h 389"/>
                  <a:gd name="T10" fmla="*/ 165 w 463"/>
                  <a:gd name="T11" fmla="*/ 7 h 389"/>
                  <a:gd name="T12" fmla="*/ 127 w 463"/>
                  <a:gd name="T13" fmla="*/ 7 h 389"/>
                  <a:gd name="T14" fmla="*/ 91 w 463"/>
                  <a:gd name="T15" fmla="*/ 7 h 389"/>
                  <a:gd name="T16" fmla="*/ 87 w 463"/>
                  <a:gd name="T17" fmla="*/ 54 h 389"/>
                  <a:gd name="T18" fmla="*/ 60 w 463"/>
                  <a:gd name="T19" fmla="*/ 73 h 389"/>
                  <a:gd name="T20" fmla="*/ 60 w 463"/>
                  <a:gd name="T21" fmla="*/ 161 h 389"/>
                  <a:gd name="T22" fmla="*/ 37 w 463"/>
                  <a:gd name="T23" fmla="*/ 190 h 389"/>
                  <a:gd name="T24" fmla="*/ 31 w 463"/>
                  <a:gd name="T25" fmla="*/ 204 h 389"/>
                  <a:gd name="T26" fmla="*/ 23 w 463"/>
                  <a:gd name="T27" fmla="*/ 217 h 389"/>
                  <a:gd name="T28" fmla="*/ 16 w 463"/>
                  <a:gd name="T29" fmla="*/ 231 h 389"/>
                  <a:gd name="T30" fmla="*/ 10 w 463"/>
                  <a:gd name="T31" fmla="*/ 241 h 389"/>
                  <a:gd name="T32" fmla="*/ 12 w 463"/>
                  <a:gd name="T33" fmla="*/ 258 h 389"/>
                  <a:gd name="T34" fmla="*/ 2 w 463"/>
                  <a:gd name="T35" fmla="*/ 277 h 389"/>
                  <a:gd name="T36" fmla="*/ 15 w 463"/>
                  <a:gd name="T37" fmla="*/ 283 h 389"/>
                  <a:gd name="T38" fmla="*/ 20 w 463"/>
                  <a:gd name="T39" fmla="*/ 305 h 389"/>
                  <a:gd name="T40" fmla="*/ 31 w 463"/>
                  <a:gd name="T41" fmla="*/ 319 h 389"/>
                  <a:gd name="T42" fmla="*/ 50 w 463"/>
                  <a:gd name="T43" fmla="*/ 361 h 389"/>
                  <a:gd name="T44" fmla="*/ 48 w 463"/>
                  <a:gd name="T45" fmla="*/ 375 h 389"/>
                  <a:gd name="T46" fmla="*/ 48 w 463"/>
                  <a:gd name="T47" fmla="*/ 384 h 389"/>
                  <a:gd name="T48" fmla="*/ 53 w 463"/>
                  <a:gd name="T49" fmla="*/ 388 h 389"/>
                  <a:gd name="T50" fmla="*/ 75 w 463"/>
                  <a:gd name="T51" fmla="*/ 384 h 389"/>
                  <a:gd name="T52" fmla="*/ 84 w 463"/>
                  <a:gd name="T53" fmla="*/ 356 h 389"/>
                  <a:gd name="T54" fmla="*/ 91 w 463"/>
                  <a:gd name="T55" fmla="*/ 343 h 389"/>
                  <a:gd name="T56" fmla="*/ 102 w 463"/>
                  <a:gd name="T57" fmla="*/ 342 h 389"/>
                  <a:gd name="T58" fmla="*/ 115 w 463"/>
                  <a:gd name="T59" fmla="*/ 349 h 389"/>
                  <a:gd name="T60" fmla="*/ 161 w 463"/>
                  <a:gd name="T61" fmla="*/ 363 h 389"/>
                  <a:gd name="T62" fmla="*/ 198 w 463"/>
                  <a:gd name="T63" fmla="*/ 363 h 389"/>
                  <a:gd name="T64" fmla="*/ 247 w 463"/>
                  <a:gd name="T65" fmla="*/ 360 h 389"/>
                  <a:gd name="T66" fmla="*/ 286 w 463"/>
                  <a:gd name="T67" fmla="*/ 328 h 389"/>
                  <a:gd name="T68" fmla="*/ 301 w 463"/>
                  <a:gd name="T69" fmla="*/ 295 h 389"/>
                  <a:gd name="T70" fmla="*/ 311 w 463"/>
                  <a:gd name="T71" fmla="*/ 307 h 389"/>
                  <a:gd name="T72" fmla="*/ 335 w 463"/>
                  <a:gd name="T73" fmla="*/ 350 h 389"/>
                  <a:gd name="T74" fmla="*/ 338 w 463"/>
                  <a:gd name="T75" fmla="*/ 365 h 389"/>
                  <a:gd name="T76" fmla="*/ 348 w 463"/>
                  <a:gd name="T77" fmla="*/ 330 h 389"/>
                  <a:gd name="T78" fmla="*/ 360 w 463"/>
                  <a:gd name="T79" fmla="*/ 330 h 389"/>
                  <a:gd name="T80" fmla="*/ 365 w 463"/>
                  <a:gd name="T81" fmla="*/ 306 h 389"/>
                  <a:gd name="T82" fmla="*/ 372 w 463"/>
                  <a:gd name="T83" fmla="*/ 295 h 389"/>
                  <a:gd name="T84" fmla="*/ 383 w 463"/>
                  <a:gd name="T85" fmla="*/ 279 h 389"/>
                  <a:gd name="T86" fmla="*/ 395 w 463"/>
                  <a:gd name="T87" fmla="*/ 268 h 389"/>
                  <a:gd name="T88" fmla="*/ 404 w 463"/>
                  <a:gd name="T89" fmla="*/ 239 h 389"/>
                  <a:gd name="T90" fmla="*/ 407 w 463"/>
                  <a:gd name="T91" fmla="*/ 198 h 389"/>
                  <a:gd name="T92" fmla="*/ 418 w 463"/>
                  <a:gd name="T93" fmla="*/ 174 h 389"/>
                  <a:gd name="T94" fmla="*/ 418 w 463"/>
                  <a:gd name="T95" fmla="*/ 162 h 389"/>
                  <a:gd name="T96" fmla="*/ 420 w 463"/>
                  <a:gd name="T97" fmla="*/ 152 h 389"/>
                  <a:gd name="T98" fmla="*/ 432 w 463"/>
                  <a:gd name="T99" fmla="*/ 146 h 389"/>
                  <a:gd name="T100" fmla="*/ 447 w 463"/>
                  <a:gd name="T101" fmla="*/ 138 h 389"/>
                  <a:gd name="T102" fmla="*/ 453 w 463"/>
                  <a:gd name="T103" fmla="*/ 136 h 389"/>
                  <a:gd name="T104" fmla="*/ 460 w 463"/>
                  <a:gd name="T105" fmla="*/ 120 h 389"/>
                  <a:gd name="T106" fmla="*/ 455 w 463"/>
                  <a:gd name="T107" fmla="*/ 115 h 389"/>
                  <a:gd name="T108" fmla="*/ 446 w 463"/>
                  <a:gd name="T109" fmla="*/ 109 h 389"/>
                  <a:gd name="T110" fmla="*/ 434 w 463"/>
                  <a:gd name="T111" fmla="*/ 104 h 389"/>
                  <a:gd name="T112" fmla="*/ 427 w 463"/>
                  <a:gd name="T113" fmla="*/ 81 h 389"/>
                  <a:gd name="T114" fmla="*/ 425 w 463"/>
                  <a:gd name="T115" fmla="*/ 63 h 389"/>
                  <a:gd name="T116" fmla="*/ 424 w 463"/>
                  <a:gd name="T117" fmla="*/ 44 h 389"/>
                  <a:gd name="T118" fmla="*/ 424 w 463"/>
                  <a:gd name="T119" fmla="*/ 30 h 389"/>
                  <a:gd name="T120" fmla="*/ 427 w 463"/>
                  <a:gd name="T121" fmla="*/ 36 h 389"/>
                  <a:gd name="T122" fmla="*/ 416 w 463"/>
                  <a:gd name="T123" fmla="*/ 7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63" h="389">
                    <a:moveTo>
                      <a:pt x="403" y="7"/>
                    </a:moveTo>
                    <a:lnTo>
                      <a:pt x="397" y="7"/>
                    </a:lnTo>
                    <a:lnTo>
                      <a:pt x="390" y="7"/>
                    </a:lnTo>
                    <a:lnTo>
                      <a:pt x="384" y="7"/>
                    </a:lnTo>
                    <a:lnTo>
                      <a:pt x="377" y="7"/>
                    </a:lnTo>
                    <a:lnTo>
                      <a:pt x="370" y="7"/>
                    </a:lnTo>
                    <a:lnTo>
                      <a:pt x="364" y="7"/>
                    </a:lnTo>
                    <a:lnTo>
                      <a:pt x="358" y="7"/>
                    </a:lnTo>
                    <a:lnTo>
                      <a:pt x="351" y="7"/>
                    </a:lnTo>
                    <a:lnTo>
                      <a:pt x="345" y="7"/>
                    </a:lnTo>
                    <a:lnTo>
                      <a:pt x="339" y="7"/>
                    </a:lnTo>
                    <a:lnTo>
                      <a:pt x="336" y="14"/>
                    </a:lnTo>
                    <a:lnTo>
                      <a:pt x="333" y="14"/>
                    </a:lnTo>
                    <a:lnTo>
                      <a:pt x="328" y="14"/>
                    </a:lnTo>
                    <a:lnTo>
                      <a:pt x="323" y="15"/>
                    </a:lnTo>
                    <a:lnTo>
                      <a:pt x="321" y="13"/>
                    </a:lnTo>
                    <a:lnTo>
                      <a:pt x="317" y="9"/>
                    </a:lnTo>
                    <a:lnTo>
                      <a:pt x="314" y="7"/>
                    </a:lnTo>
                    <a:lnTo>
                      <a:pt x="313" y="7"/>
                    </a:lnTo>
                    <a:lnTo>
                      <a:pt x="310" y="7"/>
                    </a:lnTo>
                    <a:lnTo>
                      <a:pt x="307" y="7"/>
                    </a:lnTo>
                    <a:lnTo>
                      <a:pt x="304" y="7"/>
                    </a:lnTo>
                    <a:lnTo>
                      <a:pt x="301" y="7"/>
                    </a:lnTo>
                    <a:lnTo>
                      <a:pt x="299" y="7"/>
                    </a:lnTo>
                    <a:lnTo>
                      <a:pt x="296" y="7"/>
                    </a:lnTo>
                    <a:lnTo>
                      <a:pt x="295" y="7"/>
                    </a:lnTo>
                    <a:lnTo>
                      <a:pt x="293" y="7"/>
                    </a:lnTo>
                    <a:lnTo>
                      <a:pt x="290" y="7"/>
                    </a:lnTo>
                    <a:lnTo>
                      <a:pt x="287" y="7"/>
                    </a:lnTo>
                    <a:lnTo>
                      <a:pt x="285" y="7"/>
                    </a:lnTo>
                    <a:lnTo>
                      <a:pt x="281" y="7"/>
                    </a:lnTo>
                    <a:lnTo>
                      <a:pt x="280" y="7"/>
                    </a:lnTo>
                    <a:lnTo>
                      <a:pt x="277" y="7"/>
                    </a:lnTo>
                    <a:lnTo>
                      <a:pt x="273" y="7"/>
                    </a:lnTo>
                    <a:lnTo>
                      <a:pt x="271" y="7"/>
                    </a:lnTo>
                    <a:lnTo>
                      <a:pt x="267" y="7"/>
                    </a:lnTo>
                    <a:lnTo>
                      <a:pt x="266" y="7"/>
                    </a:lnTo>
                    <a:lnTo>
                      <a:pt x="266" y="5"/>
                    </a:lnTo>
                    <a:lnTo>
                      <a:pt x="266" y="2"/>
                    </a:lnTo>
                    <a:lnTo>
                      <a:pt x="266" y="1"/>
                    </a:lnTo>
                    <a:lnTo>
                      <a:pt x="266" y="0"/>
                    </a:lnTo>
                    <a:lnTo>
                      <a:pt x="265" y="0"/>
                    </a:lnTo>
                    <a:lnTo>
                      <a:pt x="264" y="0"/>
                    </a:lnTo>
                    <a:lnTo>
                      <a:pt x="263" y="1"/>
                    </a:lnTo>
                    <a:lnTo>
                      <a:pt x="262" y="4"/>
                    </a:lnTo>
                    <a:lnTo>
                      <a:pt x="261" y="4"/>
                    </a:lnTo>
                    <a:lnTo>
                      <a:pt x="260" y="7"/>
                    </a:lnTo>
                    <a:lnTo>
                      <a:pt x="259" y="7"/>
                    </a:lnTo>
                    <a:lnTo>
                      <a:pt x="259" y="7"/>
                    </a:lnTo>
                    <a:lnTo>
                      <a:pt x="257" y="7"/>
                    </a:lnTo>
                    <a:lnTo>
                      <a:pt x="254" y="7"/>
                    </a:lnTo>
                    <a:lnTo>
                      <a:pt x="252" y="7"/>
                    </a:lnTo>
                    <a:lnTo>
                      <a:pt x="248" y="7"/>
                    </a:lnTo>
                    <a:lnTo>
                      <a:pt x="245" y="7"/>
                    </a:lnTo>
                    <a:lnTo>
                      <a:pt x="243" y="7"/>
                    </a:lnTo>
                    <a:lnTo>
                      <a:pt x="240" y="7"/>
                    </a:lnTo>
                    <a:lnTo>
                      <a:pt x="238" y="7"/>
                    </a:lnTo>
                    <a:lnTo>
                      <a:pt x="235" y="7"/>
                    </a:lnTo>
                    <a:lnTo>
                      <a:pt x="232" y="7"/>
                    </a:lnTo>
                    <a:lnTo>
                      <a:pt x="230" y="7"/>
                    </a:lnTo>
                    <a:lnTo>
                      <a:pt x="227" y="7"/>
                    </a:lnTo>
                    <a:lnTo>
                      <a:pt x="224" y="7"/>
                    </a:lnTo>
                    <a:lnTo>
                      <a:pt x="221" y="7"/>
                    </a:lnTo>
                    <a:lnTo>
                      <a:pt x="218" y="7"/>
                    </a:lnTo>
                    <a:lnTo>
                      <a:pt x="217" y="7"/>
                    </a:lnTo>
                    <a:lnTo>
                      <a:pt x="214" y="7"/>
                    </a:lnTo>
                    <a:lnTo>
                      <a:pt x="211" y="7"/>
                    </a:lnTo>
                    <a:lnTo>
                      <a:pt x="208" y="7"/>
                    </a:lnTo>
                    <a:lnTo>
                      <a:pt x="205" y="7"/>
                    </a:lnTo>
                    <a:lnTo>
                      <a:pt x="203" y="7"/>
                    </a:lnTo>
                    <a:lnTo>
                      <a:pt x="200" y="7"/>
                    </a:lnTo>
                    <a:lnTo>
                      <a:pt x="197" y="7"/>
                    </a:lnTo>
                    <a:lnTo>
                      <a:pt x="195" y="7"/>
                    </a:lnTo>
                    <a:lnTo>
                      <a:pt x="192" y="7"/>
                    </a:lnTo>
                    <a:lnTo>
                      <a:pt x="189" y="7"/>
                    </a:lnTo>
                    <a:lnTo>
                      <a:pt x="187" y="7"/>
                    </a:lnTo>
                    <a:lnTo>
                      <a:pt x="184" y="7"/>
                    </a:lnTo>
                    <a:lnTo>
                      <a:pt x="181" y="7"/>
                    </a:lnTo>
                    <a:lnTo>
                      <a:pt x="178" y="7"/>
                    </a:lnTo>
                    <a:lnTo>
                      <a:pt x="175" y="7"/>
                    </a:lnTo>
                    <a:lnTo>
                      <a:pt x="174" y="7"/>
                    </a:lnTo>
                    <a:lnTo>
                      <a:pt x="171" y="7"/>
                    </a:lnTo>
                    <a:lnTo>
                      <a:pt x="168" y="7"/>
                    </a:lnTo>
                    <a:lnTo>
                      <a:pt x="165" y="7"/>
                    </a:lnTo>
                    <a:lnTo>
                      <a:pt x="162" y="7"/>
                    </a:lnTo>
                    <a:lnTo>
                      <a:pt x="160" y="7"/>
                    </a:lnTo>
                    <a:lnTo>
                      <a:pt x="157" y="7"/>
                    </a:lnTo>
                    <a:lnTo>
                      <a:pt x="154" y="7"/>
                    </a:lnTo>
                    <a:lnTo>
                      <a:pt x="152" y="7"/>
                    </a:lnTo>
                    <a:lnTo>
                      <a:pt x="149" y="7"/>
                    </a:lnTo>
                    <a:lnTo>
                      <a:pt x="147" y="7"/>
                    </a:lnTo>
                    <a:lnTo>
                      <a:pt x="144" y="7"/>
                    </a:lnTo>
                    <a:lnTo>
                      <a:pt x="141" y="7"/>
                    </a:lnTo>
                    <a:lnTo>
                      <a:pt x="138" y="7"/>
                    </a:lnTo>
                    <a:lnTo>
                      <a:pt x="135" y="7"/>
                    </a:lnTo>
                    <a:lnTo>
                      <a:pt x="134" y="7"/>
                    </a:lnTo>
                    <a:lnTo>
                      <a:pt x="131" y="7"/>
                    </a:lnTo>
                    <a:lnTo>
                      <a:pt x="127" y="7"/>
                    </a:lnTo>
                    <a:lnTo>
                      <a:pt x="125" y="7"/>
                    </a:lnTo>
                    <a:lnTo>
                      <a:pt x="122" y="7"/>
                    </a:lnTo>
                    <a:lnTo>
                      <a:pt x="120" y="7"/>
                    </a:lnTo>
                    <a:lnTo>
                      <a:pt x="117" y="7"/>
                    </a:lnTo>
                    <a:lnTo>
                      <a:pt x="113" y="7"/>
                    </a:lnTo>
                    <a:lnTo>
                      <a:pt x="112" y="7"/>
                    </a:lnTo>
                    <a:lnTo>
                      <a:pt x="109" y="7"/>
                    </a:lnTo>
                    <a:lnTo>
                      <a:pt x="106" y="7"/>
                    </a:lnTo>
                    <a:lnTo>
                      <a:pt x="104" y="7"/>
                    </a:lnTo>
                    <a:lnTo>
                      <a:pt x="100" y="7"/>
                    </a:lnTo>
                    <a:lnTo>
                      <a:pt x="98" y="7"/>
                    </a:lnTo>
                    <a:lnTo>
                      <a:pt x="95" y="7"/>
                    </a:lnTo>
                    <a:lnTo>
                      <a:pt x="92" y="7"/>
                    </a:lnTo>
                    <a:lnTo>
                      <a:pt x="91" y="7"/>
                    </a:lnTo>
                    <a:lnTo>
                      <a:pt x="87" y="7"/>
                    </a:lnTo>
                    <a:lnTo>
                      <a:pt x="87" y="10"/>
                    </a:lnTo>
                    <a:lnTo>
                      <a:pt x="87" y="14"/>
                    </a:lnTo>
                    <a:lnTo>
                      <a:pt x="87" y="18"/>
                    </a:lnTo>
                    <a:lnTo>
                      <a:pt x="87" y="21"/>
                    </a:lnTo>
                    <a:lnTo>
                      <a:pt x="87" y="26"/>
                    </a:lnTo>
                    <a:lnTo>
                      <a:pt x="87" y="28"/>
                    </a:lnTo>
                    <a:lnTo>
                      <a:pt x="87" y="33"/>
                    </a:lnTo>
                    <a:lnTo>
                      <a:pt x="87" y="36"/>
                    </a:lnTo>
                    <a:lnTo>
                      <a:pt x="87" y="40"/>
                    </a:lnTo>
                    <a:lnTo>
                      <a:pt x="87" y="44"/>
                    </a:lnTo>
                    <a:lnTo>
                      <a:pt x="87" y="48"/>
                    </a:lnTo>
                    <a:lnTo>
                      <a:pt x="87" y="51"/>
                    </a:lnTo>
                    <a:lnTo>
                      <a:pt x="87" y="54"/>
                    </a:lnTo>
                    <a:lnTo>
                      <a:pt x="87" y="56"/>
                    </a:lnTo>
                    <a:lnTo>
                      <a:pt x="87" y="60"/>
                    </a:lnTo>
                    <a:lnTo>
                      <a:pt x="87" y="63"/>
                    </a:lnTo>
                    <a:lnTo>
                      <a:pt x="87" y="66"/>
                    </a:lnTo>
                    <a:lnTo>
                      <a:pt x="85" y="66"/>
                    </a:lnTo>
                    <a:lnTo>
                      <a:pt x="80" y="66"/>
                    </a:lnTo>
                    <a:lnTo>
                      <a:pt x="77" y="66"/>
                    </a:lnTo>
                    <a:lnTo>
                      <a:pt x="73" y="66"/>
                    </a:lnTo>
                    <a:lnTo>
                      <a:pt x="70" y="66"/>
                    </a:lnTo>
                    <a:lnTo>
                      <a:pt x="67" y="66"/>
                    </a:lnTo>
                    <a:lnTo>
                      <a:pt x="64" y="66"/>
                    </a:lnTo>
                    <a:lnTo>
                      <a:pt x="60" y="66"/>
                    </a:lnTo>
                    <a:lnTo>
                      <a:pt x="60" y="70"/>
                    </a:lnTo>
                    <a:lnTo>
                      <a:pt x="60" y="73"/>
                    </a:lnTo>
                    <a:lnTo>
                      <a:pt x="60" y="77"/>
                    </a:lnTo>
                    <a:lnTo>
                      <a:pt x="60" y="81"/>
                    </a:lnTo>
                    <a:lnTo>
                      <a:pt x="60" y="88"/>
                    </a:lnTo>
                    <a:lnTo>
                      <a:pt x="60" y="94"/>
                    </a:lnTo>
                    <a:lnTo>
                      <a:pt x="60" y="101"/>
                    </a:lnTo>
                    <a:lnTo>
                      <a:pt x="60" y="108"/>
                    </a:lnTo>
                    <a:lnTo>
                      <a:pt x="60" y="114"/>
                    </a:lnTo>
                    <a:lnTo>
                      <a:pt x="60" y="121"/>
                    </a:lnTo>
                    <a:lnTo>
                      <a:pt x="60" y="128"/>
                    </a:lnTo>
                    <a:lnTo>
                      <a:pt x="60" y="134"/>
                    </a:lnTo>
                    <a:lnTo>
                      <a:pt x="60" y="141"/>
                    </a:lnTo>
                    <a:lnTo>
                      <a:pt x="60" y="148"/>
                    </a:lnTo>
                    <a:lnTo>
                      <a:pt x="60" y="154"/>
                    </a:lnTo>
                    <a:lnTo>
                      <a:pt x="60" y="161"/>
                    </a:lnTo>
                    <a:lnTo>
                      <a:pt x="60" y="168"/>
                    </a:lnTo>
                    <a:lnTo>
                      <a:pt x="60" y="174"/>
                    </a:lnTo>
                    <a:lnTo>
                      <a:pt x="60" y="181"/>
                    </a:lnTo>
                    <a:lnTo>
                      <a:pt x="60" y="188"/>
                    </a:lnTo>
                    <a:lnTo>
                      <a:pt x="60" y="190"/>
                    </a:lnTo>
                    <a:lnTo>
                      <a:pt x="59" y="191"/>
                    </a:lnTo>
                    <a:lnTo>
                      <a:pt x="58" y="191"/>
                    </a:lnTo>
                    <a:lnTo>
                      <a:pt x="56" y="190"/>
                    </a:lnTo>
                    <a:lnTo>
                      <a:pt x="52" y="189"/>
                    </a:lnTo>
                    <a:lnTo>
                      <a:pt x="50" y="189"/>
                    </a:lnTo>
                    <a:lnTo>
                      <a:pt x="48" y="189"/>
                    </a:lnTo>
                    <a:lnTo>
                      <a:pt x="43" y="191"/>
                    </a:lnTo>
                    <a:lnTo>
                      <a:pt x="42" y="191"/>
                    </a:lnTo>
                    <a:lnTo>
                      <a:pt x="37" y="190"/>
                    </a:lnTo>
                    <a:lnTo>
                      <a:pt x="36" y="190"/>
                    </a:lnTo>
                    <a:lnTo>
                      <a:pt x="35" y="190"/>
                    </a:lnTo>
                    <a:lnTo>
                      <a:pt x="35" y="191"/>
                    </a:lnTo>
                    <a:lnTo>
                      <a:pt x="32" y="194"/>
                    </a:lnTo>
                    <a:lnTo>
                      <a:pt x="30" y="195"/>
                    </a:lnTo>
                    <a:lnTo>
                      <a:pt x="29" y="195"/>
                    </a:lnTo>
                    <a:lnTo>
                      <a:pt x="29" y="195"/>
                    </a:lnTo>
                    <a:lnTo>
                      <a:pt x="29" y="196"/>
                    </a:lnTo>
                    <a:lnTo>
                      <a:pt x="30" y="197"/>
                    </a:lnTo>
                    <a:lnTo>
                      <a:pt x="30" y="198"/>
                    </a:lnTo>
                    <a:lnTo>
                      <a:pt x="31" y="199"/>
                    </a:lnTo>
                    <a:lnTo>
                      <a:pt x="31" y="200"/>
                    </a:lnTo>
                    <a:lnTo>
                      <a:pt x="32" y="201"/>
                    </a:lnTo>
                    <a:lnTo>
                      <a:pt x="31" y="204"/>
                    </a:lnTo>
                    <a:lnTo>
                      <a:pt x="31" y="205"/>
                    </a:lnTo>
                    <a:lnTo>
                      <a:pt x="29" y="207"/>
                    </a:lnTo>
                    <a:lnTo>
                      <a:pt x="29" y="208"/>
                    </a:lnTo>
                    <a:lnTo>
                      <a:pt x="29" y="208"/>
                    </a:lnTo>
                    <a:lnTo>
                      <a:pt x="29" y="209"/>
                    </a:lnTo>
                    <a:lnTo>
                      <a:pt x="26" y="211"/>
                    </a:lnTo>
                    <a:lnTo>
                      <a:pt x="25" y="212"/>
                    </a:lnTo>
                    <a:lnTo>
                      <a:pt x="25" y="213"/>
                    </a:lnTo>
                    <a:lnTo>
                      <a:pt x="25" y="214"/>
                    </a:lnTo>
                    <a:lnTo>
                      <a:pt x="24" y="215"/>
                    </a:lnTo>
                    <a:lnTo>
                      <a:pt x="23" y="215"/>
                    </a:lnTo>
                    <a:lnTo>
                      <a:pt x="23" y="216"/>
                    </a:lnTo>
                    <a:lnTo>
                      <a:pt x="23" y="216"/>
                    </a:lnTo>
                    <a:lnTo>
                      <a:pt x="23" y="217"/>
                    </a:lnTo>
                    <a:lnTo>
                      <a:pt x="24" y="218"/>
                    </a:lnTo>
                    <a:lnTo>
                      <a:pt x="24" y="219"/>
                    </a:lnTo>
                    <a:lnTo>
                      <a:pt x="23" y="219"/>
                    </a:lnTo>
                    <a:lnTo>
                      <a:pt x="18" y="221"/>
                    </a:lnTo>
                    <a:lnTo>
                      <a:pt x="16" y="222"/>
                    </a:lnTo>
                    <a:lnTo>
                      <a:pt x="15" y="223"/>
                    </a:lnTo>
                    <a:lnTo>
                      <a:pt x="15" y="223"/>
                    </a:lnTo>
                    <a:lnTo>
                      <a:pt x="15" y="224"/>
                    </a:lnTo>
                    <a:lnTo>
                      <a:pt x="16" y="225"/>
                    </a:lnTo>
                    <a:lnTo>
                      <a:pt x="17" y="229"/>
                    </a:lnTo>
                    <a:lnTo>
                      <a:pt x="17" y="230"/>
                    </a:lnTo>
                    <a:lnTo>
                      <a:pt x="16" y="230"/>
                    </a:lnTo>
                    <a:lnTo>
                      <a:pt x="16" y="230"/>
                    </a:lnTo>
                    <a:lnTo>
                      <a:pt x="16" y="231"/>
                    </a:lnTo>
                    <a:lnTo>
                      <a:pt x="17" y="232"/>
                    </a:lnTo>
                    <a:lnTo>
                      <a:pt x="19" y="233"/>
                    </a:lnTo>
                    <a:lnTo>
                      <a:pt x="20" y="233"/>
                    </a:lnTo>
                    <a:lnTo>
                      <a:pt x="20" y="234"/>
                    </a:lnTo>
                    <a:lnTo>
                      <a:pt x="20" y="235"/>
                    </a:lnTo>
                    <a:lnTo>
                      <a:pt x="20" y="236"/>
                    </a:lnTo>
                    <a:lnTo>
                      <a:pt x="19" y="237"/>
                    </a:lnTo>
                    <a:lnTo>
                      <a:pt x="18" y="237"/>
                    </a:lnTo>
                    <a:lnTo>
                      <a:pt x="17" y="237"/>
                    </a:lnTo>
                    <a:lnTo>
                      <a:pt x="16" y="237"/>
                    </a:lnTo>
                    <a:lnTo>
                      <a:pt x="16" y="237"/>
                    </a:lnTo>
                    <a:lnTo>
                      <a:pt x="11" y="239"/>
                    </a:lnTo>
                    <a:lnTo>
                      <a:pt x="10" y="240"/>
                    </a:lnTo>
                    <a:lnTo>
                      <a:pt x="10" y="241"/>
                    </a:lnTo>
                    <a:lnTo>
                      <a:pt x="9" y="241"/>
                    </a:lnTo>
                    <a:lnTo>
                      <a:pt x="8" y="244"/>
                    </a:lnTo>
                    <a:lnTo>
                      <a:pt x="8" y="245"/>
                    </a:lnTo>
                    <a:lnTo>
                      <a:pt x="8" y="246"/>
                    </a:lnTo>
                    <a:lnTo>
                      <a:pt x="8" y="247"/>
                    </a:lnTo>
                    <a:lnTo>
                      <a:pt x="8" y="248"/>
                    </a:lnTo>
                    <a:lnTo>
                      <a:pt x="9" y="250"/>
                    </a:lnTo>
                    <a:lnTo>
                      <a:pt x="10" y="251"/>
                    </a:lnTo>
                    <a:lnTo>
                      <a:pt x="10" y="252"/>
                    </a:lnTo>
                    <a:lnTo>
                      <a:pt x="10" y="254"/>
                    </a:lnTo>
                    <a:lnTo>
                      <a:pt x="10" y="255"/>
                    </a:lnTo>
                    <a:lnTo>
                      <a:pt x="11" y="255"/>
                    </a:lnTo>
                    <a:lnTo>
                      <a:pt x="12" y="257"/>
                    </a:lnTo>
                    <a:lnTo>
                      <a:pt x="12" y="258"/>
                    </a:lnTo>
                    <a:lnTo>
                      <a:pt x="12" y="258"/>
                    </a:lnTo>
                    <a:lnTo>
                      <a:pt x="11" y="259"/>
                    </a:lnTo>
                    <a:lnTo>
                      <a:pt x="9" y="262"/>
                    </a:lnTo>
                    <a:lnTo>
                      <a:pt x="8" y="262"/>
                    </a:lnTo>
                    <a:lnTo>
                      <a:pt x="6" y="264"/>
                    </a:lnTo>
                    <a:lnTo>
                      <a:pt x="5" y="264"/>
                    </a:lnTo>
                    <a:lnTo>
                      <a:pt x="4" y="265"/>
                    </a:lnTo>
                    <a:lnTo>
                      <a:pt x="3" y="265"/>
                    </a:lnTo>
                    <a:lnTo>
                      <a:pt x="2" y="270"/>
                    </a:lnTo>
                    <a:lnTo>
                      <a:pt x="1" y="272"/>
                    </a:lnTo>
                    <a:lnTo>
                      <a:pt x="0" y="273"/>
                    </a:lnTo>
                    <a:lnTo>
                      <a:pt x="0" y="274"/>
                    </a:lnTo>
                    <a:lnTo>
                      <a:pt x="1" y="275"/>
                    </a:lnTo>
                    <a:lnTo>
                      <a:pt x="2" y="277"/>
                    </a:lnTo>
                    <a:lnTo>
                      <a:pt x="2" y="278"/>
                    </a:lnTo>
                    <a:lnTo>
                      <a:pt x="3" y="278"/>
                    </a:lnTo>
                    <a:lnTo>
                      <a:pt x="5" y="279"/>
                    </a:lnTo>
                    <a:lnTo>
                      <a:pt x="6" y="279"/>
                    </a:lnTo>
                    <a:lnTo>
                      <a:pt x="7" y="278"/>
                    </a:lnTo>
                    <a:lnTo>
                      <a:pt x="8" y="278"/>
                    </a:lnTo>
                    <a:lnTo>
                      <a:pt x="9" y="277"/>
                    </a:lnTo>
                    <a:lnTo>
                      <a:pt x="9" y="276"/>
                    </a:lnTo>
                    <a:lnTo>
                      <a:pt x="10" y="275"/>
                    </a:lnTo>
                    <a:lnTo>
                      <a:pt x="14" y="278"/>
                    </a:lnTo>
                    <a:lnTo>
                      <a:pt x="17" y="279"/>
                    </a:lnTo>
                    <a:lnTo>
                      <a:pt x="15" y="281"/>
                    </a:lnTo>
                    <a:lnTo>
                      <a:pt x="15" y="282"/>
                    </a:lnTo>
                    <a:lnTo>
                      <a:pt x="15" y="283"/>
                    </a:lnTo>
                    <a:lnTo>
                      <a:pt x="16" y="284"/>
                    </a:lnTo>
                    <a:lnTo>
                      <a:pt x="18" y="291"/>
                    </a:lnTo>
                    <a:lnTo>
                      <a:pt x="18" y="292"/>
                    </a:lnTo>
                    <a:lnTo>
                      <a:pt x="17" y="295"/>
                    </a:lnTo>
                    <a:lnTo>
                      <a:pt x="18" y="295"/>
                    </a:lnTo>
                    <a:lnTo>
                      <a:pt x="18" y="294"/>
                    </a:lnTo>
                    <a:lnTo>
                      <a:pt x="20" y="294"/>
                    </a:lnTo>
                    <a:lnTo>
                      <a:pt x="22" y="294"/>
                    </a:lnTo>
                    <a:lnTo>
                      <a:pt x="22" y="293"/>
                    </a:lnTo>
                    <a:lnTo>
                      <a:pt x="22" y="293"/>
                    </a:lnTo>
                    <a:lnTo>
                      <a:pt x="22" y="294"/>
                    </a:lnTo>
                    <a:lnTo>
                      <a:pt x="22" y="295"/>
                    </a:lnTo>
                    <a:lnTo>
                      <a:pt x="22" y="296"/>
                    </a:lnTo>
                    <a:lnTo>
                      <a:pt x="20" y="305"/>
                    </a:lnTo>
                    <a:lnTo>
                      <a:pt x="20" y="306"/>
                    </a:lnTo>
                    <a:lnTo>
                      <a:pt x="21" y="307"/>
                    </a:lnTo>
                    <a:lnTo>
                      <a:pt x="22" y="308"/>
                    </a:lnTo>
                    <a:lnTo>
                      <a:pt x="22" y="309"/>
                    </a:lnTo>
                    <a:lnTo>
                      <a:pt x="23" y="310"/>
                    </a:lnTo>
                    <a:lnTo>
                      <a:pt x="26" y="311"/>
                    </a:lnTo>
                    <a:lnTo>
                      <a:pt x="27" y="312"/>
                    </a:lnTo>
                    <a:lnTo>
                      <a:pt x="27" y="313"/>
                    </a:lnTo>
                    <a:lnTo>
                      <a:pt x="29" y="313"/>
                    </a:lnTo>
                    <a:lnTo>
                      <a:pt x="29" y="313"/>
                    </a:lnTo>
                    <a:lnTo>
                      <a:pt x="30" y="315"/>
                    </a:lnTo>
                    <a:lnTo>
                      <a:pt x="31" y="317"/>
                    </a:lnTo>
                    <a:lnTo>
                      <a:pt x="31" y="318"/>
                    </a:lnTo>
                    <a:lnTo>
                      <a:pt x="31" y="319"/>
                    </a:lnTo>
                    <a:lnTo>
                      <a:pt x="30" y="320"/>
                    </a:lnTo>
                    <a:lnTo>
                      <a:pt x="30" y="321"/>
                    </a:lnTo>
                    <a:lnTo>
                      <a:pt x="30" y="321"/>
                    </a:lnTo>
                    <a:lnTo>
                      <a:pt x="30" y="322"/>
                    </a:lnTo>
                    <a:lnTo>
                      <a:pt x="29" y="322"/>
                    </a:lnTo>
                    <a:lnTo>
                      <a:pt x="29" y="326"/>
                    </a:lnTo>
                    <a:lnTo>
                      <a:pt x="29" y="327"/>
                    </a:lnTo>
                    <a:lnTo>
                      <a:pt x="32" y="333"/>
                    </a:lnTo>
                    <a:lnTo>
                      <a:pt x="36" y="335"/>
                    </a:lnTo>
                    <a:lnTo>
                      <a:pt x="41" y="340"/>
                    </a:lnTo>
                    <a:lnTo>
                      <a:pt x="45" y="347"/>
                    </a:lnTo>
                    <a:lnTo>
                      <a:pt x="50" y="355"/>
                    </a:lnTo>
                    <a:lnTo>
                      <a:pt x="50" y="356"/>
                    </a:lnTo>
                    <a:lnTo>
                      <a:pt x="50" y="361"/>
                    </a:lnTo>
                    <a:lnTo>
                      <a:pt x="50" y="363"/>
                    </a:lnTo>
                    <a:lnTo>
                      <a:pt x="50" y="363"/>
                    </a:lnTo>
                    <a:lnTo>
                      <a:pt x="50" y="364"/>
                    </a:lnTo>
                    <a:lnTo>
                      <a:pt x="50" y="364"/>
                    </a:lnTo>
                    <a:lnTo>
                      <a:pt x="50" y="365"/>
                    </a:lnTo>
                    <a:lnTo>
                      <a:pt x="50" y="366"/>
                    </a:lnTo>
                    <a:lnTo>
                      <a:pt x="50" y="367"/>
                    </a:lnTo>
                    <a:lnTo>
                      <a:pt x="50" y="368"/>
                    </a:lnTo>
                    <a:lnTo>
                      <a:pt x="50" y="368"/>
                    </a:lnTo>
                    <a:lnTo>
                      <a:pt x="50" y="370"/>
                    </a:lnTo>
                    <a:lnTo>
                      <a:pt x="50" y="372"/>
                    </a:lnTo>
                    <a:lnTo>
                      <a:pt x="50" y="373"/>
                    </a:lnTo>
                    <a:lnTo>
                      <a:pt x="49" y="374"/>
                    </a:lnTo>
                    <a:lnTo>
                      <a:pt x="48" y="375"/>
                    </a:lnTo>
                    <a:lnTo>
                      <a:pt x="47" y="375"/>
                    </a:lnTo>
                    <a:lnTo>
                      <a:pt x="46" y="375"/>
                    </a:lnTo>
                    <a:lnTo>
                      <a:pt x="46" y="376"/>
                    </a:lnTo>
                    <a:lnTo>
                      <a:pt x="45" y="376"/>
                    </a:lnTo>
                    <a:lnTo>
                      <a:pt x="45" y="380"/>
                    </a:lnTo>
                    <a:lnTo>
                      <a:pt x="45" y="381"/>
                    </a:lnTo>
                    <a:lnTo>
                      <a:pt x="46" y="382"/>
                    </a:lnTo>
                    <a:lnTo>
                      <a:pt x="47" y="382"/>
                    </a:lnTo>
                    <a:lnTo>
                      <a:pt x="48" y="380"/>
                    </a:lnTo>
                    <a:lnTo>
                      <a:pt x="49" y="380"/>
                    </a:lnTo>
                    <a:lnTo>
                      <a:pt x="49" y="381"/>
                    </a:lnTo>
                    <a:lnTo>
                      <a:pt x="49" y="382"/>
                    </a:lnTo>
                    <a:lnTo>
                      <a:pt x="48" y="384"/>
                    </a:lnTo>
                    <a:lnTo>
                      <a:pt x="48" y="384"/>
                    </a:lnTo>
                    <a:lnTo>
                      <a:pt x="47" y="385"/>
                    </a:lnTo>
                    <a:lnTo>
                      <a:pt x="46" y="385"/>
                    </a:lnTo>
                    <a:lnTo>
                      <a:pt x="46" y="386"/>
                    </a:lnTo>
                    <a:lnTo>
                      <a:pt x="46" y="387"/>
                    </a:lnTo>
                    <a:lnTo>
                      <a:pt x="47" y="388"/>
                    </a:lnTo>
                    <a:lnTo>
                      <a:pt x="48" y="388"/>
                    </a:lnTo>
                    <a:lnTo>
                      <a:pt x="49" y="387"/>
                    </a:lnTo>
                    <a:lnTo>
                      <a:pt x="50" y="387"/>
                    </a:lnTo>
                    <a:lnTo>
                      <a:pt x="50" y="387"/>
                    </a:lnTo>
                    <a:lnTo>
                      <a:pt x="50" y="388"/>
                    </a:lnTo>
                    <a:lnTo>
                      <a:pt x="50" y="388"/>
                    </a:lnTo>
                    <a:lnTo>
                      <a:pt x="51" y="388"/>
                    </a:lnTo>
                    <a:lnTo>
                      <a:pt x="52" y="388"/>
                    </a:lnTo>
                    <a:lnTo>
                      <a:pt x="53" y="388"/>
                    </a:lnTo>
                    <a:lnTo>
                      <a:pt x="54" y="388"/>
                    </a:lnTo>
                    <a:lnTo>
                      <a:pt x="55" y="387"/>
                    </a:lnTo>
                    <a:lnTo>
                      <a:pt x="57" y="388"/>
                    </a:lnTo>
                    <a:lnTo>
                      <a:pt x="58" y="388"/>
                    </a:lnTo>
                    <a:lnTo>
                      <a:pt x="59" y="388"/>
                    </a:lnTo>
                    <a:lnTo>
                      <a:pt x="60" y="388"/>
                    </a:lnTo>
                    <a:lnTo>
                      <a:pt x="64" y="389"/>
                    </a:lnTo>
                    <a:lnTo>
                      <a:pt x="65" y="389"/>
                    </a:lnTo>
                    <a:lnTo>
                      <a:pt x="65" y="388"/>
                    </a:lnTo>
                    <a:lnTo>
                      <a:pt x="67" y="386"/>
                    </a:lnTo>
                    <a:lnTo>
                      <a:pt x="68" y="386"/>
                    </a:lnTo>
                    <a:lnTo>
                      <a:pt x="71" y="384"/>
                    </a:lnTo>
                    <a:lnTo>
                      <a:pt x="73" y="384"/>
                    </a:lnTo>
                    <a:lnTo>
                      <a:pt x="75" y="384"/>
                    </a:lnTo>
                    <a:lnTo>
                      <a:pt x="75" y="380"/>
                    </a:lnTo>
                    <a:lnTo>
                      <a:pt x="76" y="380"/>
                    </a:lnTo>
                    <a:lnTo>
                      <a:pt x="78" y="376"/>
                    </a:lnTo>
                    <a:lnTo>
                      <a:pt x="78" y="375"/>
                    </a:lnTo>
                    <a:lnTo>
                      <a:pt x="79" y="370"/>
                    </a:lnTo>
                    <a:lnTo>
                      <a:pt x="79" y="369"/>
                    </a:lnTo>
                    <a:lnTo>
                      <a:pt x="80" y="368"/>
                    </a:lnTo>
                    <a:lnTo>
                      <a:pt x="82" y="366"/>
                    </a:lnTo>
                    <a:lnTo>
                      <a:pt x="82" y="365"/>
                    </a:lnTo>
                    <a:lnTo>
                      <a:pt x="82" y="358"/>
                    </a:lnTo>
                    <a:lnTo>
                      <a:pt x="82" y="357"/>
                    </a:lnTo>
                    <a:lnTo>
                      <a:pt x="83" y="357"/>
                    </a:lnTo>
                    <a:lnTo>
                      <a:pt x="83" y="356"/>
                    </a:lnTo>
                    <a:lnTo>
                      <a:pt x="84" y="356"/>
                    </a:lnTo>
                    <a:lnTo>
                      <a:pt x="85" y="356"/>
                    </a:lnTo>
                    <a:lnTo>
                      <a:pt x="85" y="356"/>
                    </a:lnTo>
                    <a:lnTo>
                      <a:pt x="86" y="355"/>
                    </a:lnTo>
                    <a:lnTo>
                      <a:pt x="87" y="354"/>
                    </a:lnTo>
                    <a:lnTo>
                      <a:pt x="87" y="353"/>
                    </a:lnTo>
                    <a:lnTo>
                      <a:pt x="88" y="352"/>
                    </a:lnTo>
                    <a:lnTo>
                      <a:pt x="89" y="350"/>
                    </a:lnTo>
                    <a:lnTo>
                      <a:pt x="89" y="349"/>
                    </a:lnTo>
                    <a:lnTo>
                      <a:pt x="89" y="349"/>
                    </a:lnTo>
                    <a:lnTo>
                      <a:pt x="89" y="348"/>
                    </a:lnTo>
                    <a:lnTo>
                      <a:pt x="88" y="348"/>
                    </a:lnTo>
                    <a:lnTo>
                      <a:pt x="89" y="347"/>
                    </a:lnTo>
                    <a:lnTo>
                      <a:pt x="90" y="344"/>
                    </a:lnTo>
                    <a:lnTo>
                      <a:pt x="91" y="343"/>
                    </a:lnTo>
                    <a:lnTo>
                      <a:pt x="92" y="343"/>
                    </a:lnTo>
                    <a:lnTo>
                      <a:pt x="92" y="343"/>
                    </a:lnTo>
                    <a:lnTo>
                      <a:pt x="92" y="343"/>
                    </a:lnTo>
                    <a:lnTo>
                      <a:pt x="92" y="343"/>
                    </a:lnTo>
                    <a:lnTo>
                      <a:pt x="93" y="343"/>
                    </a:lnTo>
                    <a:lnTo>
                      <a:pt x="94" y="343"/>
                    </a:lnTo>
                    <a:lnTo>
                      <a:pt x="95" y="343"/>
                    </a:lnTo>
                    <a:lnTo>
                      <a:pt x="96" y="343"/>
                    </a:lnTo>
                    <a:lnTo>
                      <a:pt x="97" y="343"/>
                    </a:lnTo>
                    <a:lnTo>
                      <a:pt x="98" y="343"/>
                    </a:lnTo>
                    <a:lnTo>
                      <a:pt x="99" y="343"/>
                    </a:lnTo>
                    <a:lnTo>
                      <a:pt x="99" y="342"/>
                    </a:lnTo>
                    <a:lnTo>
                      <a:pt x="101" y="342"/>
                    </a:lnTo>
                    <a:lnTo>
                      <a:pt x="102" y="342"/>
                    </a:lnTo>
                    <a:lnTo>
                      <a:pt x="104" y="342"/>
                    </a:lnTo>
                    <a:lnTo>
                      <a:pt x="106" y="342"/>
                    </a:lnTo>
                    <a:lnTo>
                      <a:pt x="106" y="342"/>
                    </a:lnTo>
                    <a:lnTo>
                      <a:pt x="107" y="342"/>
                    </a:lnTo>
                    <a:lnTo>
                      <a:pt x="109" y="342"/>
                    </a:lnTo>
                    <a:lnTo>
                      <a:pt x="110" y="341"/>
                    </a:lnTo>
                    <a:lnTo>
                      <a:pt x="111" y="341"/>
                    </a:lnTo>
                    <a:lnTo>
                      <a:pt x="112" y="341"/>
                    </a:lnTo>
                    <a:lnTo>
                      <a:pt x="113" y="342"/>
                    </a:lnTo>
                    <a:lnTo>
                      <a:pt x="113" y="347"/>
                    </a:lnTo>
                    <a:lnTo>
                      <a:pt x="113" y="348"/>
                    </a:lnTo>
                    <a:lnTo>
                      <a:pt x="114" y="348"/>
                    </a:lnTo>
                    <a:lnTo>
                      <a:pt x="115" y="348"/>
                    </a:lnTo>
                    <a:lnTo>
                      <a:pt x="115" y="349"/>
                    </a:lnTo>
                    <a:lnTo>
                      <a:pt x="117" y="351"/>
                    </a:lnTo>
                    <a:lnTo>
                      <a:pt x="118" y="352"/>
                    </a:lnTo>
                    <a:lnTo>
                      <a:pt x="120" y="353"/>
                    </a:lnTo>
                    <a:lnTo>
                      <a:pt x="126" y="360"/>
                    </a:lnTo>
                    <a:lnTo>
                      <a:pt x="131" y="365"/>
                    </a:lnTo>
                    <a:lnTo>
                      <a:pt x="133" y="366"/>
                    </a:lnTo>
                    <a:lnTo>
                      <a:pt x="134" y="366"/>
                    </a:lnTo>
                    <a:lnTo>
                      <a:pt x="134" y="366"/>
                    </a:lnTo>
                    <a:lnTo>
                      <a:pt x="145" y="363"/>
                    </a:lnTo>
                    <a:lnTo>
                      <a:pt x="153" y="363"/>
                    </a:lnTo>
                    <a:lnTo>
                      <a:pt x="154" y="363"/>
                    </a:lnTo>
                    <a:lnTo>
                      <a:pt x="157" y="363"/>
                    </a:lnTo>
                    <a:lnTo>
                      <a:pt x="160" y="363"/>
                    </a:lnTo>
                    <a:lnTo>
                      <a:pt x="161" y="363"/>
                    </a:lnTo>
                    <a:lnTo>
                      <a:pt x="164" y="364"/>
                    </a:lnTo>
                    <a:lnTo>
                      <a:pt x="167" y="364"/>
                    </a:lnTo>
                    <a:lnTo>
                      <a:pt x="168" y="364"/>
                    </a:lnTo>
                    <a:lnTo>
                      <a:pt x="168" y="363"/>
                    </a:lnTo>
                    <a:lnTo>
                      <a:pt x="171" y="369"/>
                    </a:lnTo>
                    <a:lnTo>
                      <a:pt x="172" y="370"/>
                    </a:lnTo>
                    <a:lnTo>
                      <a:pt x="182" y="370"/>
                    </a:lnTo>
                    <a:lnTo>
                      <a:pt x="194" y="370"/>
                    </a:lnTo>
                    <a:lnTo>
                      <a:pt x="194" y="369"/>
                    </a:lnTo>
                    <a:lnTo>
                      <a:pt x="194" y="368"/>
                    </a:lnTo>
                    <a:lnTo>
                      <a:pt x="195" y="367"/>
                    </a:lnTo>
                    <a:lnTo>
                      <a:pt x="196" y="365"/>
                    </a:lnTo>
                    <a:lnTo>
                      <a:pt x="197" y="364"/>
                    </a:lnTo>
                    <a:lnTo>
                      <a:pt x="198" y="363"/>
                    </a:lnTo>
                    <a:lnTo>
                      <a:pt x="202" y="362"/>
                    </a:lnTo>
                    <a:lnTo>
                      <a:pt x="205" y="361"/>
                    </a:lnTo>
                    <a:lnTo>
                      <a:pt x="211" y="359"/>
                    </a:lnTo>
                    <a:lnTo>
                      <a:pt x="214" y="356"/>
                    </a:lnTo>
                    <a:lnTo>
                      <a:pt x="216" y="355"/>
                    </a:lnTo>
                    <a:lnTo>
                      <a:pt x="216" y="350"/>
                    </a:lnTo>
                    <a:lnTo>
                      <a:pt x="217" y="349"/>
                    </a:lnTo>
                    <a:lnTo>
                      <a:pt x="217" y="349"/>
                    </a:lnTo>
                    <a:lnTo>
                      <a:pt x="224" y="345"/>
                    </a:lnTo>
                    <a:lnTo>
                      <a:pt x="226" y="344"/>
                    </a:lnTo>
                    <a:lnTo>
                      <a:pt x="233" y="349"/>
                    </a:lnTo>
                    <a:lnTo>
                      <a:pt x="238" y="353"/>
                    </a:lnTo>
                    <a:lnTo>
                      <a:pt x="246" y="360"/>
                    </a:lnTo>
                    <a:lnTo>
                      <a:pt x="247" y="360"/>
                    </a:lnTo>
                    <a:lnTo>
                      <a:pt x="248" y="360"/>
                    </a:lnTo>
                    <a:lnTo>
                      <a:pt x="248" y="359"/>
                    </a:lnTo>
                    <a:lnTo>
                      <a:pt x="249" y="359"/>
                    </a:lnTo>
                    <a:lnTo>
                      <a:pt x="252" y="359"/>
                    </a:lnTo>
                    <a:lnTo>
                      <a:pt x="259" y="359"/>
                    </a:lnTo>
                    <a:lnTo>
                      <a:pt x="259" y="358"/>
                    </a:lnTo>
                    <a:lnTo>
                      <a:pt x="266" y="352"/>
                    </a:lnTo>
                    <a:lnTo>
                      <a:pt x="272" y="346"/>
                    </a:lnTo>
                    <a:lnTo>
                      <a:pt x="275" y="342"/>
                    </a:lnTo>
                    <a:lnTo>
                      <a:pt x="276" y="342"/>
                    </a:lnTo>
                    <a:lnTo>
                      <a:pt x="278" y="339"/>
                    </a:lnTo>
                    <a:lnTo>
                      <a:pt x="280" y="335"/>
                    </a:lnTo>
                    <a:lnTo>
                      <a:pt x="280" y="334"/>
                    </a:lnTo>
                    <a:lnTo>
                      <a:pt x="286" y="328"/>
                    </a:lnTo>
                    <a:lnTo>
                      <a:pt x="293" y="322"/>
                    </a:lnTo>
                    <a:lnTo>
                      <a:pt x="293" y="322"/>
                    </a:lnTo>
                    <a:lnTo>
                      <a:pt x="293" y="321"/>
                    </a:lnTo>
                    <a:lnTo>
                      <a:pt x="291" y="317"/>
                    </a:lnTo>
                    <a:lnTo>
                      <a:pt x="291" y="315"/>
                    </a:lnTo>
                    <a:lnTo>
                      <a:pt x="291" y="313"/>
                    </a:lnTo>
                    <a:lnTo>
                      <a:pt x="291" y="307"/>
                    </a:lnTo>
                    <a:lnTo>
                      <a:pt x="291" y="305"/>
                    </a:lnTo>
                    <a:lnTo>
                      <a:pt x="291" y="304"/>
                    </a:lnTo>
                    <a:lnTo>
                      <a:pt x="290" y="304"/>
                    </a:lnTo>
                    <a:lnTo>
                      <a:pt x="283" y="296"/>
                    </a:lnTo>
                    <a:lnTo>
                      <a:pt x="293" y="296"/>
                    </a:lnTo>
                    <a:lnTo>
                      <a:pt x="301" y="296"/>
                    </a:lnTo>
                    <a:lnTo>
                      <a:pt x="301" y="295"/>
                    </a:lnTo>
                    <a:lnTo>
                      <a:pt x="301" y="294"/>
                    </a:lnTo>
                    <a:lnTo>
                      <a:pt x="301" y="293"/>
                    </a:lnTo>
                    <a:lnTo>
                      <a:pt x="301" y="292"/>
                    </a:lnTo>
                    <a:lnTo>
                      <a:pt x="301" y="291"/>
                    </a:lnTo>
                    <a:lnTo>
                      <a:pt x="301" y="290"/>
                    </a:lnTo>
                    <a:lnTo>
                      <a:pt x="314" y="290"/>
                    </a:lnTo>
                    <a:lnTo>
                      <a:pt x="314" y="293"/>
                    </a:lnTo>
                    <a:lnTo>
                      <a:pt x="313" y="298"/>
                    </a:lnTo>
                    <a:lnTo>
                      <a:pt x="313" y="301"/>
                    </a:lnTo>
                    <a:lnTo>
                      <a:pt x="312" y="304"/>
                    </a:lnTo>
                    <a:lnTo>
                      <a:pt x="312" y="305"/>
                    </a:lnTo>
                    <a:lnTo>
                      <a:pt x="312" y="306"/>
                    </a:lnTo>
                    <a:lnTo>
                      <a:pt x="311" y="306"/>
                    </a:lnTo>
                    <a:lnTo>
                      <a:pt x="311" y="307"/>
                    </a:lnTo>
                    <a:lnTo>
                      <a:pt x="311" y="307"/>
                    </a:lnTo>
                    <a:lnTo>
                      <a:pt x="312" y="318"/>
                    </a:lnTo>
                    <a:lnTo>
                      <a:pt x="314" y="328"/>
                    </a:lnTo>
                    <a:lnTo>
                      <a:pt x="314" y="329"/>
                    </a:lnTo>
                    <a:lnTo>
                      <a:pt x="313" y="330"/>
                    </a:lnTo>
                    <a:lnTo>
                      <a:pt x="313" y="331"/>
                    </a:lnTo>
                    <a:lnTo>
                      <a:pt x="319" y="334"/>
                    </a:lnTo>
                    <a:lnTo>
                      <a:pt x="320" y="334"/>
                    </a:lnTo>
                    <a:lnTo>
                      <a:pt x="320" y="335"/>
                    </a:lnTo>
                    <a:lnTo>
                      <a:pt x="321" y="337"/>
                    </a:lnTo>
                    <a:lnTo>
                      <a:pt x="328" y="342"/>
                    </a:lnTo>
                    <a:lnTo>
                      <a:pt x="334" y="346"/>
                    </a:lnTo>
                    <a:lnTo>
                      <a:pt x="334" y="347"/>
                    </a:lnTo>
                    <a:lnTo>
                      <a:pt x="335" y="350"/>
                    </a:lnTo>
                    <a:lnTo>
                      <a:pt x="335" y="351"/>
                    </a:lnTo>
                    <a:lnTo>
                      <a:pt x="335" y="352"/>
                    </a:lnTo>
                    <a:lnTo>
                      <a:pt x="335" y="354"/>
                    </a:lnTo>
                    <a:lnTo>
                      <a:pt x="335" y="355"/>
                    </a:lnTo>
                    <a:lnTo>
                      <a:pt x="335" y="356"/>
                    </a:lnTo>
                    <a:lnTo>
                      <a:pt x="335" y="356"/>
                    </a:lnTo>
                    <a:lnTo>
                      <a:pt x="334" y="361"/>
                    </a:lnTo>
                    <a:lnTo>
                      <a:pt x="333" y="363"/>
                    </a:lnTo>
                    <a:lnTo>
                      <a:pt x="333" y="364"/>
                    </a:lnTo>
                    <a:lnTo>
                      <a:pt x="333" y="366"/>
                    </a:lnTo>
                    <a:lnTo>
                      <a:pt x="333" y="367"/>
                    </a:lnTo>
                    <a:lnTo>
                      <a:pt x="334" y="367"/>
                    </a:lnTo>
                    <a:lnTo>
                      <a:pt x="338" y="367"/>
                    </a:lnTo>
                    <a:lnTo>
                      <a:pt x="338" y="365"/>
                    </a:lnTo>
                    <a:lnTo>
                      <a:pt x="339" y="362"/>
                    </a:lnTo>
                    <a:lnTo>
                      <a:pt x="342" y="351"/>
                    </a:lnTo>
                    <a:lnTo>
                      <a:pt x="343" y="349"/>
                    </a:lnTo>
                    <a:lnTo>
                      <a:pt x="344" y="349"/>
                    </a:lnTo>
                    <a:lnTo>
                      <a:pt x="344" y="348"/>
                    </a:lnTo>
                    <a:lnTo>
                      <a:pt x="344" y="347"/>
                    </a:lnTo>
                    <a:lnTo>
                      <a:pt x="345" y="345"/>
                    </a:lnTo>
                    <a:lnTo>
                      <a:pt x="345" y="344"/>
                    </a:lnTo>
                    <a:lnTo>
                      <a:pt x="343" y="339"/>
                    </a:lnTo>
                    <a:lnTo>
                      <a:pt x="343" y="337"/>
                    </a:lnTo>
                    <a:lnTo>
                      <a:pt x="343" y="336"/>
                    </a:lnTo>
                    <a:lnTo>
                      <a:pt x="346" y="333"/>
                    </a:lnTo>
                    <a:lnTo>
                      <a:pt x="347" y="331"/>
                    </a:lnTo>
                    <a:lnTo>
                      <a:pt x="348" y="330"/>
                    </a:lnTo>
                    <a:lnTo>
                      <a:pt x="348" y="329"/>
                    </a:lnTo>
                    <a:lnTo>
                      <a:pt x="351" y="328"/>
                    </a:lnTo>
                    <a:lnTo>
                      <a:pt x="352" y="327"/>
                    </a:lnTo>
                    <a:lnTo>
                      <a:pt x="352" y="328"/>
                    </a:lnTo>
                    <a:lnTo>
                      <a:pt x="356" y="330"/>
                    </a:lnTo>
                    <a:lnTo>
                      <a:pt x="356" y="331"/>
                    </a:lnTo>
                    <a:lnTo>
                      <a:pt x="357" y="331"/>
                    </a:lnTo>
                    <a:lnTo>
                      <a:pt x="357" y="332"/>
                    </a:lnTo>
                    <a:lnTo>
                      <a:pt x="357" y="333"/>
                    </a:lnTo>
                    <a:lnTo>
                      <a:pt x="358" y="332"/>
                    </a:lnTo>
                    <a:lnTo>
                      <a:pt x="359" y="331"/>
                    </a:lnTo>
                    <a:lnTo>
                      <a:pt x="359" y="332"/>
                    </a:lnTo>
                    <a:lnTo>
                      <a:pt x="360" y="331"/>
                    </a:lnTo>
                    <a:lnTo>
                      <a:pt x="360" y="330"/>
                    </a:lnTo>
                    <a:lnTo>
                      <a:pt x="361" y="329"/>
                    </a:lnTo>
                    <a:lnTo>
                      <a:pt x="363" y="328"/>
                    </a:lnTo>
                    <a:lnTo>
                      <a:pt x="363" y="328"/>
                    </a:lnTo>
                    <a:lnTo>
                      <a:pt x="363" y="327"/>
                    </a:lnTo>
                    <a:lnTo>
                      <a:pt x="363" y="326"/>
                    </a:lnTo>
                    <a:lnTo>
                      <a:pt x="362" y="325"/>
                    </a:lnTo>
                    <a:lnTo>
                      <a:pt x="363" y="320"/>
                    </a:lnTo>
                    <a:lnTo>
                      <a:pt x="363" y="319"/>
                    </a:lnTo>
                    <a:lnTo>
                      <a:pt x="363" y="318"/>
                    </a:lnTo>
                    <a:lnTo>
                      <a:pt x="363" y="317"/>
                    </a:lnTo>
                    <a:lnTo>
                      <a:pt x="363" y="316"/>
                    </a:lnTo>
                    <a:lnTo>
                      <a:pt x="365" y="308"/>
                    </a:lnTo>
                    <a:lnTo>
                      <a:pt x="365" y="307"/>
                    </a:lnTo>
                    <a:lnTo>
                      <a:pt x="365" y="306"/>
                    </a:lnTo>
                    <a:lnTo>
                      <a:pt x="364" y="306"/>
                    </a:lnTo>
                    <a:lnTo>
                      <a:pt x="364" y="304"/>
                    </a:lnTo>
                    <a:lnTo>
                      <a:pt x="364" y="303"/>
                    </a:lnTo>
                    <a:lnTo>
                      <a:pt x="364" y="302"/>
                    </a:lnTo>
                    <a:lnTo>
                      <a:pt x="365" y="301"/>
                    </a:lnTo>
                    <a:lnTo>
                      <a:pt x="365" y="301"/>
                    </a:lnTo>
                    <a:lnTo>
                      <a:pt x="366" y="300"/>
                    </a:lnTo>
                    <a:lnTo>
                      <a:pt x="367" y="300"/>
                    </a:lnTo>
                    <a:lnTo>
                      <a:pt x="368" y="300"/>
                    </a:lnTo>
                    <a:lnTo>
                      <a:pt x="370" y="299"/>
                    </a:lnTo>
                    <a:lnTo>
                      <a:pt x="370" y="298"/>
                    </a:lnTo>
                    <a:lnTo>
                      <a:pt x="370" y="297"/>
                    </a:lnTo>
                    <a:lnTo>
                      <a:pt x="372" y="296"/>
                    </a:lnTo>
                    <a:lnTo>
                      <a:pt x="372" y="295"/>
                    </a:lnTo>
                    <a:lnTo>
                      <a:pt x="372" y="294"/>
                    </a:lnTo>
                    <a:lnTo>
                      <a:pt x="373" y="293"/>
                    </a:lnTo>
                    <a:lnTo>
                      <a:pt x="373" y="292"/>
                    </a:lnTo>
                    <a:lnTo>
                      <a:pt x="374" y="292"/>
                    </a:lnTo>
                    <a:lnTo>
                      <a:pt x="374" y="291"/>
                    </a:lnTo>
                    <a:lnTo>
                      <a:pt x="375" y="291"/>
                    </a:lnTo>
                    <a:lnTo>
                      <a:pt x="375" y="290"/>
                    </a:lnTo>
                    <a:lnTo>
                      <a:pt x="376" y="289"/>
                    </a:lnTo>
                    <a:lnTo>
                      <a:pt x="376" y="288"/>
                    </a:lnTo>
                    <a:lnTo>
                      <a:pt x="381" y="280"/>
                    </a:lnTo>
                    <a:lnTo>
                      <a:pt x="381" y="279"/>
                    </a:lnTo>
                    <a:lnTo>
                      <a:pt x="382" y="279"/>
                    </a:lnTo>
                    <a:lnTo>
                      <a:pt x="383" y="279"/>
                    </a:lnTo>
                    <a:lnTo>
                      <a:pt x="383" y="279"/>
                    </a:lnTo>
                    <a:lnTo>
                      <a:pt x="383" y="278"/>
                    </a:lnTo>
                    <a:lnTo>
                      <a:pt x="384" y="278"/>
                    </a:lnTo>
                    <a:lnTo>
                      <a:pt x="384" y="277"/>
                    </a:lnTo>
                    <a:lnTo>
                      <a:pt x="392" y="276"/>
                    </a:lnTo>
                    <a:lnTo>
                      <a:pt x="393" y="276"/>
                    </a:lnTo>
                    <a:lnTo>
                      <a:pt x="394" y="277"/>
                    </a:lnTo>
                    <a:lnTo>
                      <a:pt x="394" y="276"/>
                    </a:lnTo>
                    <a:lnTo>
                      <a:pt x="395" y="276"/>
                    </a:lnTo>
                    <a:lnTo>
                      <a:pt x="395" y="272"/>
                    </a:lnTo>
                    <a:lnTo>
                      <a:pt x="395" y="272"/>
                    </a:lnTo>
                    <a:lnTo>
                      <a:pt x="394" y="270"/>
                    </a:lnTo>
                    <a:lnTo>
                      <a:pt x="394" y="269"/>
                    </a:lnTo>
                    <a:lnTo>
                      <a:pt x="395" y="269"/>
                    </a:lnTo>
                    <a:lnTo>
                      <a:pt x="395" y="268"/>
                    </a:lnTo>
                    <a:lnTo>
                      <a:pt x="396" y="268"/>
                    </a:lnTo>
                    <a:lnTo>
                      <a:pt x="395" y="267"/>
                    </a:lnTo>
                    <a:lnTo>
                      <a:pt x="395" y="266"/>
                    </a:lnTo>
                    <a:lnTo>
                      <a:pt x="398" y="258"/>
                    </a:lnTo>
                    <a:lnTo>
                      <a:pt x="402" y="251"/>
                    </a:lnTo>
                    <a:lnTo>
                      <a:pt x="403" y="251"/>
                    </a:lnTo>
                    <a:lnTo>
                      <a:pt x="403" y="249"/>
                    </a:lnTo>
                    <a:lnTo>
                      <a:pt x="403" y="248"/>
                    </a:lnTo>
                    <a:lnTo>
                      <a:pt x="404" y="245"/>
                    </a:lnTo>
                    <a:lnTo>
                      <a:pt x="405" y="244"/>
                    </a:lnTo>
                    <a:lnTo>
                      <a:pt x="405" y="243"/>
                    </a:lnTo>
                    <a:lnTo>
                      <a:pt x="404" y="241"/>
                    </a:lnTo>
                    <a:lnTo>
                      <a:pt x="404" y="240"/>
                    </a:lnTo>
                    <a:lnTo>
                      <a:pt x="404" y="239"/>
                    </a:lnTo>
                    <a:lnTo>
                      <a:pt x="406" y="232"/>
                    </a:lnTo>
                    <a:lnTo>
                      <a:pt x="405" y="226"/>
                    </a:lnTo>
                    <a:lnTo>
                      <a:pt x="405" y="223"/>
                    </a:lnTo>
                    <a:lnTo>
                      <a:pt x="405" y="219"/>
                    </a:lnTo>
                    <a:lnTo>
                      <a:pt x="405" y="216"/>
                    </a:lnTo>
                    <a:lnTo>
                      <a:pt x="405" y="216"/>
                    </a:lnTo>
                    <a:lnTo>
                      <a:pt x="404" y="210"/>
                    </a:lnTo>
                    <a:lnTo>
                      <a:pt x="404" y="208"/>
                    </a:lnTo>
                    <a:lnTo>
                      <a:pt x="404" y="207"/>
                    </a:lnTo>
                    <a:lnTo>
                      <a:pt x="404" y="206"/>
                    </a:lnTo>
                    <a:lnTo>
                      <a:pt x="405" y="204"/>
                    </a:lnTo>
                    <a:lnTo>
                      <a:pt x="406" y="203"/>
                    </a:lnTo>
                    <a:lnTo>
                      <a:pt x="407" y="199"/>
                    </a:lnTo>
                    <a:lnTo>
                      <a:pt x="407" y="198"/>
                    </a:lnTo>
                    <a:lnTo>
                      <a:pt x="408" y="197"/>
                    </a:lnTo>
                    <a:lnTo>
                      <a:pt x="408" y="196"/>
                    </a:lnTo>
                    <a:lnTo>
                      <a:pt x="408" y="195"/>
                    </a:lnTo>
                    <a:lnTo>
                      <a:pt x="410" y="190"/>
                    </a:lnTo>
                    <a:lnTo>
                      <a:pt x="410" y="189"/>
                    </a:lnTo>
                    <a:lnTo>
                      <a:pt x="412" y="188"/>
                    </a:lnTo>
                    <a:lnTo>
                      <a:pt x="412" y="187"/>
                    </a:lnTo>
                    <a:lnTo>
                      <a:pt x="413" y="182"/>
                    </a:lnTo>
                    <a:lnTo>
                      <a:pt x="415" y="179"/>
                    </a:lnTo>
                    <a:lnTo>
                      <a:pt x="416" y="176"/>
                    </a:lnTo>
                    <a:lnTo>
                      <a:pt x="416" y="175"/>
                    </a:lnTo>
                    <a:lnTo>
                      <a:pt x="418" y="174"/>
                    </a:lnTo>
                    <a:lnTo>
                      <a:pt x="418" y="174"/>
                    </a:lnTo>
                    <a:lnTo>
                      <a:pt x="418" y="174"/>
                    </a:lnTo>
                    <a:lnTo>
                      <a:pt x="417" y="173"/>
                    </a:lnTo>
                    <a:lnTo>
                      <a:pt x="417" y="172"/>
                    </a:lnTo>
                    <a:lnTo>
                      <a:pt x="417" y="171"/>
                    </a:lnTo>
                    <a:lnTo>
                      <a:pt x="417" y="170"/>
                    </a:lnTo>
                    <a:lnTo>
                      <a:pt x="417" y="169"/>
                    </a:lnTo>
                    <a:lnTo>
                      <a:pt x="416" y="168"/>
                    </a:lnTo>
                    <a:lnTo>
                      <a:pt x="415" y="167"/>
                    </a:lnTo>
                    <a:lnTo>
                      <a:pt x="415" y="167"/>
                    </a:lnTo>
                    <a:lnTo>
                      <a:pt x="416" y="166"/>
                    </a:lnTo>
                    <a:lnTo>
                      <a:pt x="416" y="165"/>
                    </a:lnTo>
                    <a:lnTo>
                      <a:pt x="416" y="164"/>
                    </a:lnTo>
                    <a:lnTo>
                      <a:pt x="416" y="163"/>
                    </a:lnTo>
                    <a:lnTo>
                      <a:pt x="417" y="162"/>
                    </a:lnTo>
                    <a:lnTo>
                      <a:pt x="418" y="162"/>
                    </a:lnTo>
                    <a:lnTo>
                      <a:pt x="418" y="161"/>
                    </a:lnTo>
                    <a:lnTo>
                      <a:pt x="419" y="160"/>
                    </a:lnTo>
                    <a:lnTo>
                      <a:pt x="419" y="158"/>
                    </a:lnTo>
                    <a:lnTo>
                      <a:pt x="419" y="158"/>
                    </a:lnTo>
                    <a:lnTo>
                      <a:pt x="419" y="157"/>
                    </a:lnTo>
                    <a:lnTo>
                      <a:pt x="419" y="155"/>
                    </a:lnTo>
                    <a:lnTo>
                      <a:pt x="419" y="154"/>
                    </a:lnTo>
                    <a:lnTo>
                      <a:pt x="418" y="154"/>
                    </a:lnTo>
                    <a:lnTo>
                      <a:pt x="419" y="153"/>
                    </a:lnTo>
                    <a:lnTo>
                      <a:pt x="419" y="153"/>
                    </a:lnTo>
                    <a:lnTo>
                      <a:pt x="419" y="153"/>
                    </a:lnTo>
                    <a:lnTo>
                      <a:pt x="419" y="152"/>
                    </a:lnTo>
                    <a:lnTo>
                      <a:pt x="419" y="152"/>
                    </a:lnTo>
                    <a:lnTo>
                      <a:pt x="420" y="152"/>
                    </a:lnTo>
                    <a:lnTo>
                      <a:pt x="421" y="153"/>
                    </a:lnTo>
                    <a:lnTo>
                      <a:pt x="423" y="153"/>
                    </a:lnTo>
                    <a:lnTo>
                      <a:pt x="423" y="153"/>
                    </a:lnTo>
                    <a:lnTo>
                      <a:pt x="425" y="153"/>
                    </a:lnTo>
                    <a:lnTo>
                      <a:pt x="425" y="153"/>
                    </a:lnTo>
                    <a:lnTo>
                      <a:pt x="427" y="152"/>
                    </a:lnTo>
                    <a:lnTo>
                      <a:pt x="427" y="152"/>
                    </a:lnTo>
                    <a:lnTo>
                      <a:pt x="430" y="153"/>
                    </a:lnTo>
                    <a:lnTo>
                      <a:pt x="432" y="151"/>
                    </a:lnTo>
                    <a:lnTo>
                      <a:pt x="432" y="150"/>
                    </a:lnTo>
                    <a:lnTo>
                      <a:pt x="432" y="149"/>
                    </a:lnTo>
                    <a:lnTo>
                      <a:pt x="432" y="148"/>
                    </a:lnTo>
                    <a:lnTo>
                      <a:pt x="432" y="147"/>
                    </a:lnTo>
                    <a:lnTo>
                      <a:pt x="432" y="146"/>
                    </a:lnTo>
                    <a:lnTo>
                      <a:pt x="432" y="146"/>
                    </a:lnTo>
                    <a:lnTo>
                      <a:pt x="432" y="145"/>
                    </a:lnTo>
                    <a:lnTo>
                      <a:pt x="432" y="144"/>
                    </a:lnTo>
                    <a:lnTo>
                      <a:pt x="437" y="143"/>
                    </a:lnTo>
                    <a:lnTo>
                      <a:pt x="438" y="143"/>
                    </a:lnTo>
                    <a:lnTo>
                      <a:pt x="439" y="142"/>
                    </a:lnTo>
                    <a:lnTo>
                      <a:pt x="440" y="139"/>
                    </a:lnTo>
                    <a:lnTo>
                      <a:pt x="441" y="139"/>
                    </a:lnTo>
                    <a:lnTo>
                      <a:pt x="442" y="140"/>
                    </a:lnTo>
                    <a:lnTo>
                      <a:pt x="443" y="140"/>
                    </a:lnTo>
                    <a:lnTo>
                      <a:pt x="444" y="140"/>
                    </a:lnTo>
                    <a:lnTo>
                      <a:pt x="445" y="139"/>
                    </a:lnTo>
                    <a:lnTo>
                      <a:pt x="446" y="139"/>
                    </a:lnTo>
                    <a:lnTo>
                      <a:pt x="447" y="138"/>
                    </a:lnTo>
                    <a:lnTo>
                      <a:pt x="447" y="137"/>
                    </a:lnTo>
                    <a:lnTo>
                      <a:pt x="448" y="137"/>
                    </a:lnTo>
                    <a:lnTo>
                      <a:pt x="448" y="138"/>
                    </a:lnTo>
                    <a:lnTo>
                      <a:pt x="448" y="139"/>
                    </a:lnTo>
                    <a:lnTo>
                      <a:pt x="448" y="139"/>
                    </a:lnTo>
                    <a:lnTo>
                      <a:pt x="449" y="139"/>
                    </a:lnTo>
                    <a:lnTo>
                      <a:pt x="449" y="138"/>
                    </a:lnTo>
                    <a:lnTo>
                      <a:pt x="449" y="137"/>
                    </a:lnTo>
                    <a:lnTo>
                      <a:pt x="450" y="137"/>
                    </a:lnTo>
                    <a:lnTo>
                      <a:pt x="451" y="137"/>
                    </a:lnTo>
                    <a:lnTo>
                      <a:pt x="452" y="138"/>
                    </a:lnTo>
                    <a:lnTo>
                      <a:pt x="453" y="138"/>
                    </a:lnTo>
                    <a:lnTo>
                      <a:pt x="453" y="137"/>
                    </a:lnTo>
                    <a:lnTo>
                      <a:pt x="453" y="136"/>
                    </a:lnTo>
                    <a:lnTo>
                      <a:pt x="453" y="135"/>
                    </a:lnTo>
                    <a:lnTo>
                      <a:pt x="455" y="134"/>
                    </a:lnTo>
                    <a:lnTo>
                      <a:pt x="456" y="133"/>
                    </a:lnTo>
                    <a:lnTo>
                      <a:pt x="457" y="133"/>
                    </a:lnTo>
                    <a:lnTo>
                      <a:pt x="459" y="129"/>
                    </a:lnTo>
                    <a:lnTo>
                      <a:pt x="459" y="127"/>
                    </a:lnTo>
                    <a:lnTo>
                      <a:pt x="463" y="124"/>
                    </a:lnTo>
                    <a:lnTo>
                      <a:pt x="463" y="123"/>
                    </a:lnTo>
                    <a:lnTo>
                      <a:pt x="463" y="122"/>
                    </a:lnTo>
                    <a:lnTo>
                      <a:pt x="461" y="121"/>
                    </a:lnTo>
                    <a:lnTo>
                      <a:pt x="461" y="122"/>
                    </a:lnTo>
                    <a:lnTo>
                      <a:pt x="460" y="122"/>
                    </a:lnTo>
                    <a:lnTo>
                      <a:pt x="460" y="120"/>
                    </a:lnTo>
                    <a:lnTo>
                      <a:pt x="460" y="120"/>
                    </a:lnTo>
                    <a:lnTo>
                      <a:pt x="459" y="120"/>
                    </a:lnTo>
                    <a:lnTo>
                      <a:pt x="459" y="119"/>
                    </a:lnTo>
                    <a:lnTo>
                      <a:pt x="458" y="119"/>
                    </a:lnTo>
                    <a:lnTo>
                      <a:pt x="457" y="118"/>
                    </a:lnTo>
                    <a:lnTo>
                      <a:pt x="457" y="119"/>
                    </a:lnTo>
                    <a:lnTo>
                      <a:pt x="456" y="119"/>
                    </a:lnTo>
                    <a:lnTo>
                      <a:pt x="455" y="119"/>
                    </a:lnTo>
                    <a:lnTo>
                      <a:pt x="454" y="119"/>
                    </a:lnTo>
                    <a:lnTo>
                      <a:pt x="454" y="118"/>
                    </a:lnTo>
                    <a:lnTo>
                      <a:pt x="453" y="118"/>
                    </a:lnTo>
                    <a:lnTo>
                      <a:pt x="453" y="117"/>
                    </a:lnTo>
                    <a:lnTo>
                      <a:pt x="454" y="117"/>
                    </a:lnTo>
                    <a:lnTo>
                      <a:pt x="454" y="116"/>
                    </a:lnTo>
                    <a:lnTo>
                      <a:pt x="455" y="115"/>
                    </a:lnTo>
                    <a:lnTo>
                      <a:pt x="454" y="115"/>
                    </a:lnTo>
                    <a:lnTo>
                      <a:pt x="453" y="116"/>
                    </a:lnTo>
                    <a:lnTo>
                      <a:pt x="453" y="117"/>
                    </a:lnTo>
                    <a:lnTo>
                      <a:pt x="452" y="117"/>
                    </a:lnTo>
                    <a:lnTo>
                      <a:pt x="450" y="117"/>
                    </a:lnTo>
                    <a:lnTo>
                      <a:pt x="449" y="116"/>
                    </a:lnTo>
                    <a:lnTo>
                      <a:pt x="448" y="114"/>
                    </a:lnTo>
                    <a:lnTo>
                      <a:pt x="448" y="112"/>
                    </a:lnTo>
                    <a:lnTo>
                      <a:pt x="449" y="112"/>
                    </a:lnTo>
                    <a:lnTo>
                      <a:pt x="449" y="112"/>
                    </a:lnTo>
                    <a:lnTo>
                      <a:pt x="448" y="112"/>
                    </a:lnTo>
                    <a:lnTo>
                      <a:pt x="448" y="112"/>
                    </a:lnTo>
                    <a:lnTo>
                      <a:pt x="446" y="110"/>
                    </a:lnTo>
                    <a:lnTo>
                      <a:pt x="446" y="109"/>
                    </a:lnTo>
                    <a:lnTo>
                      <a:pt x="445" y="107"/>
                    </a:lnTo>
                    <a:lnTo>
                      <a:pt x="441" y="106"/>
                    </a:lnTo>
                    <a:lnTo>
                      <a:pt x="440" y="105"/>
                    </a:lnTo>
                    <a:lnTo>
                      <a:pt x="440" y="106"/>
                    </a:lnTo>
                    <a:lnTo>
                      <a:pt x="439" y="106"/>
                    </a:lnTo>
                    <a:lnTo>
                      <a:pt x="440" y="105"/>
                    </a:lnTo>
                    <a:lnTo>
                      <a:pt x="439" y="105"/>
                    </a:lnTo>
                    <a:lnTo>
                      <a:pt x="439" y="104"/>
                    </a:lnTo>
                    <a:lnTo>
                      <a:pt x="439" y="104"/>
                    </a:lnTo>
                    <a:lnTo>
                      <a:pt x="438" y="104"/>
                    </a:lnTo>
                    <a:lnTo>
                      <a:pt x="438" y="103"/>
                    </a:lnTo>
                    <a:lnTo>
                      <a:pt x="437" y="103"/>
                    </a:lnTo>
                    <a:lnTo>
                      <a:pt x="435" y="104"/>
                    </a:lnTo>
                    <a:lnTo>
                      <a:pt x="434" y="104"/>
                    </a:lnTo>
                    <a:lnTo>
                      <a:pt x="433" y="104"/>
                    </a:lnTo>
                    <a:lnTo>
                      <a:pt x="433" y="103"/>
                    </a:lnTo>
                    <a:lnTo>
                      <a:pt x="432" y="102"/>
                    </a:lnTo>
                    <a:lnTo>
                      <a:pt x="432" y="101"/>
                    </a:lnTo>
                    <a:lnTo>
                      <a:pt x="431" y="99"/>
                    </a:lnTo>
                    <a:lnTo>
                      <a:pt x="431" y="98"/>
                    </a:lnTo>
                    <a:lnTo>
                      <a:pt x="430" y="96"/>
                    </a:lnTo>
                    <a:lnTo>
                      <a:pt x="429" y="94"/>
                    </a:lnTo>
                    <a:lnTo>
                      <a:pt x="429" y="93"/>
                    </a:lnTo>
                    <a:lnTo>
                      <a:pt x="428" y="91"/>
                    </a:lnTo>
                    <a:lnTo>
                      <a:pt x="428" y="91"/>
                    </a:lnTo>
                    <a:lnTo>
                      <a:pt x="427" y="91"/>
                    </a:lnTo>
                    <a:lnTo>
                      <a:pt x="427" y="88"/>
                    </a:lnTo>
                    <a:lnTo>
                      <a:pt x="427" y="81"/>
                    </a:lnTo>
                    <a:lnTo>
                      <a:pt x="426" y="79"/>
                    </a:lnTo>
                    <a:lnTo>
                      <a:pt x="426" y="78"/>
                    </a:lnTo>
                    <a:lnTo>
                      <a:pt x="426" y="77"/>
                    </a:lnTo>
                    <a:lnTo>
                      <a:pt x="425" y="76"/>
                    </a:lnTo>
                    <a:lnTo>
                      <a:pt x="426" y="75"/>
                    </a:lnTo>
                    <a:lnTo>
                      <a:pt x="426" y="74"/>
                    </a:lnTo>
                    <a:lnTo>
                      <a:pt x="426" y="72"/>
                    </a:lnTo>
                    <a:lnTo>
                      <a:pt x="426" y="70"/>
                    </a:lnTo>
                    <a:lnTo>
                      <a:pt x="425" y="67"/>
                    </a:lnTo>
                    <a:lnTo>
                      <a:pt x="425" y="66"/>
                    </a:lnTo>
                    <a:lnTo>
                      <a:pt x="425" y="65"/>
                    </a:lnTo>
                    <a:lnTo>
                      <a:pt x="425" y="64"/>
                    </a:lnTo>
                    <a:lnTo>
                      <a:pt x="425" y="63"/>
                    </a:lnTo>
                    <a:lnTo>
                      <a:pt x="425" y="63"/>
                    </a:lnTo>
                    <a:lnTo>
                      <a:pt x="425" y="61"/>
                    </a:lnTo>
                    <a:lnTo>
                      <a:pt x="425" y="60"/>
                    </a:lnTo>
                    <a:lnTo>
                      <a:pt x="425" y="59"/>
                    </a:lnTo>
                    <a:lnTo>
                      <a:pt x="425" y="57"/>
                    </a:lnTo>
                    <a:lnTo>
                      <a:pt x="425" y="56"/>
                    </a:lnTo>
                    <a:lnTo>
                      <a:pt x="424" y="56"/>
                    </a:lnTo>
                    <a:lnTo>
                      <a:pt x="425" y="53"/>
                    </a:lnTo>
                    <a:lnTo>
                      <a:pt x="424" y="52"/>
                    </a:lnTo>
                    <a:lnTo>
                      <a:pt x="425" y="52"/>
                    </a:lnTo>
                    <a:lnTo>
                      <a:pt x="425" y="52"/>
                    </a:lnTo>
                    <a:lnTo>
                      <a:pt x="425" y="51"/>
                    </a:lnTo>
                    <a:lnTo>
                      <a:pt x="425" y="49"/>
                    </a:lnTo>
                    <a:lnTo>
                      <a:pt x="425" y="46"/>
                    </a:lnTo>
                    <a:lnTo>
                      <a:pt x="424" y="44"/>
                    </a:lnTo>
                    <a:lnTo>
                      <a:pt x="424" y="40"/>
                    </a:lnTo>
                    <a:lnTo>
                      <a:pt x="423" y="38"/>
                    </a:lnTo>
                    <a:lnTo>
                      <a:pt x="422" y="36"/>
                    </a:lnTo>
                    <a:lnTo>
                      <a:pt x="422" y="35"/>
                    </a:lnTo>
                    <a:lnTo>
                      <a:pt x="421" y="35"/>
                    </a:lnTo>
                    <a:lnTo>
                      <a:pt x="421" y="35"/>
                    </a:lnTo>
                    <a:lnTo>
                      <a:pt x="422" y="35"/>
                    </a:lnTo>
                    <a:lnTo>
                      <a:pt x="422" y="34"/>
                    </a:lnTo>
                    <a:lnTo>
                      <a:pt x="422" y="33"/>
                    </a:lnTo>
                    <a:lnTo>
                      <a:pt x="422" y="32"/>
                    </a:lnTo>
                    <a:lnTo>
                      <a:pt x="422" y="31"/>
                    </a:lnTo>
                    <a:lnTo>
                      <a:pt x="422" y="30"/>
                    </a:lnTo>
                    <a:lnTo>
                      <a:pt x="423" y="29"/>
                    </a:lnTo>
                    <a:lnTo>
                      <a:pt x="424" y="30"/>
                    </a:lnTo>
                    <a:lnTo>
                      <a:pt x="423" y="31"/>
                    </a:lnTo>
                    <a:lnTo>
                      <a:pt x="424" y="31"/>
                    </a:lnTo>
                    <a:lnTo>
                      <a:pt x="425" y="32"/>
                    </a:lnTo>
                    <a:lnTo>
                      <a:pt x="425" y="32"/>
                    </a:lnTo>
                    <a:lnTo>
                      <a:pt x="426" y="34"/>
                    </a:lnTo>
                    <a:lnTo>
                      <a:pt x="426" y="35"/>
                    </a:lnTo>
                    <a:lnTo>
                      <a:pt x="425" y="34"/>
                    </a:lnTo>
                    <a:lnTo>
                      <a:pt x="425" y="33"/>
                    </a:lnTo>
                    <a:lnTo>
                      <a:pt x="425" y="34"/>
                    </a:lnTo>
                    <a:lnTo>
                      <a:pt x="425" y="35"/>
                    </a:lnTo>
                    <a:lnTo>
                      <a:pt x="425" y="35"/>
                    </a:lnTo>
                    <a:lnTo>
                      <a:pt x="426" y="36"/>
                    </a:lnTo>
                    <a:lnTo>
                      <a:pt x="426" y="35"/>
                    </a:lnTo>
                    <a:lnTo>
                      <a:pt x="427" y="36"/>
                    </a:lnTo>
                    <a:lnTo>
                      <a:pt x="427" y="35"/>
                    </a:lnTo>
                    <a:lnTo>
                      <a:pt x="427" y="35"/>
                    </a:lnTo>
                    <a:lnTo>
                      <a:pt x="427" y="34"/>
                    </a:lnTo>
                    <a:lnTo>
                      <a:pt x="425" y="30"/>
                    </a:lnTo>
                    <a:lnTo>
                      <a:pt x="422" y="28"/>
                    </a:lnTo>
                    <a:lnTo>
                      <a:pt x="419" y="23"/>
                    </a:lnTo>
                    <a:lnTo>
                      <a:pt x="417" y="19"/>
                    </a:lnTo>
                    <a:lnTo>
                      <a:pt x="416" y="18"/>
                    </a:lnTo>
                    <a:lnTo>
                      <a:pt x="416" y="17"/>
                    </a:lnTo>
                    <a:lnTo>
                      <a:pt x="416" y="16"/>
                    </a:lnTo>
                    <a:lnTo>
                      <a:pt x="415" y="12"/>
                    </a:lnTo>
                    <a:lnTo>
                      <a:pt x="415" y="8"/>
                    </a:lnTo>
                    <a:lnTo>
                      <a:pt x="415" y="7"/>
                    </a:lnTo>
                    <a:lnTo>
                      <a:pt x="416" y="7"/>
                    </a:lnTo>
                    <a:lnTo>
                      <a:pt x="409" y="7"/>
                    </a:lnTo>
                    <a:lnTo>
                      <a:pt x="403" y="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" name="Freeform 4333">
                <a:extLst>
                  <a:ext uri="{FF2B5EF4-FFF2-40B4-BE49-F238E27FC236}">
                    <a16:creationId xmlns:a16="http://schemas.microsoft.com/office/drawing/2014/main" id="{986D117C-AFE0-5D49-D8BC-6478AA1BE9C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13138" y="2557463"/>
                <a:ext cx="523875" cy="428625"/>
              </a:xfrm>
              <a:custGeom>
                <a:avLst/>
                <a:gdLst>
                  <a:gd name="T0" fmla="*/ 170 w 330"/>
                  <a:gd name="T1" fmla="*/ 236 h 270"/>
                  <a:gd name="T2" fmla="*/ 172 w 330"/>
                  <a:gd name="T3" fmla="*/ 225 h 270"/>
                  <a:gd name="T4" fmla="*/ 189 w 330"/>
                  <a:gd name="T5" fmla="*/ 209 h 270"/>
                  <a:gd name="T6" fmla="*/ 207 w 330"/>
                  <a:gd name="T7" fmla="*/ 197 h 270"/>
                  <a:gd name="T8" fmla="*/ 225 w 330"/>
                  <a:gd name="T9" fmla="*/ 197 h 270"/>
                  <a:gd name="T10" fmla="*/ 239 w 330"/>
                  <a:gd name="T11" fmla="*/ 209 h 270"/>
                  <a:gd name="T12" fmla="*/ 246 w 330"/>
                  <a:gd name="T13" fmla="*/ 196 h 270"/>
                  <a:gd name="T14" fmla="*/ 254 w 330"/>
                  <a:gd name="T15" fmla="*/ 182 h 270"/>
                  <a:gd name="T16" fmla="*/ 263 w 330"/>
                  <a:gd name="T17" fmla="*/ 158 h 270"/>
                  <a:gd name="T18" fmla="*/ 272 w 330"/>
                  <a:gd name="T19" fmla="*/ 149 h 270"/>
                  <a:gd name="T20" fmla="*/ 282 w 330"/>
                  <a:gd name="T21" fmla="*/ 128 h 270"/>
                  <a:gd name="T22" fmla="*/ 291 w 330"/>
                  <a:gd name="T23" fmla="*/ 114 h 270"/>
                  <a:gd name="T24" fmla="*/ 298 w 330"/>
                  <a:gd name="T25" fmla="*/ 101 h 270"/>
                  <a:gd name="T26" fmla="*/ 315 w 330"/>
                  <a:gd name="T27" fmla="*/ 76 h 270"/>
                  <a:gd name="T28" fmla="*/ 329 w 330"/>
                  <a:gd name="T29" fmla="*/ 65 h 270"/>
                  <a:gd name="T30" fmla="*/ 329 w 330"/>
                  <a:gd name="T31" fmla="*/ 51 h 270"/>
                  <a:gd name="T32" fmla="*/ 317 w 330"/>
                  <a:gd name="T33" fmla="*/ 43 h 270"/>
                  <a:gd name="T34" fmla="*/ 290 w 330"/>
                  <a:gd name="T35" fmla="*/ 10 h 270"/>
                  <a:gd name="T36" fmla="*/ 279 w 330"/>
                  <a:gd name="T37" fmla="*/ 16 h 270"/>
                  <a:gd name="T38" fmla="*/ 272 w 330"/>
                  <a:gd name="T39" fmla="*/ 21 h 270"/>
                  <a:gd name="T40" fmla="*/ 259 w 330"/>
                  <a:gd name="T41" fmla="*/ 22 h 270"/>
                  <a:gd name="T42" fmla="*/ 192 w 330"/>
                  <a:gd name="T43" fmla="*/ 31 h 270"/>
                  <a:gd name="T44" fmla="*/ 158 w 330"/>
                  <a:gd name="T45" fmla="*/ 23 h 270"/>
                  <a:gd name="T46" fmla="*/ 123 w 330"/>
                  <a:gd name="T47" fmla="*/ 24 h 270"/>
                  <a:gd name="T48" fmla="*/ 95 w 330"/>
                  <a:gd name="T49" fmla="*/ 7 h 270"/>
                  <a:gd name="T50" fmla="*/ 53 w 330"/>
                  <a:gd name="T51" fmla="*/ 5 h 270"/>
                  <a:gd name="T52" fmla="*/ 27 w 330"/>
                  <a:gd name="T53" fmla="*/ 54 h 270"/>
                  <a:gd name="T54" fmla="*/ 29 w 330"/>
                  <a:gd name="T55" fmla="*/ 79 h 270"/>
                  <a:gd name="T56" fmla="*/ 32 w 330"/>
                  <a:gd name="T57" fmla="*/ 93 h 270"/>
                  <a:gd name="T58" fmla="*/ 27 w 330"/>
                  <a:gd name="T59" fmla="*/ 105 h 270"/>
                  <a:gd name="T60" fmla="*/ 18 w 330"/>
                  <a:gd name="T61" fmla="*/ 119 h 270"/>
                  <a:gd name="T62" fmla="*/ 11 w 330"/>
                  <a:gd name="T63" fmla="*/ 135 h 270"/>
                  <a:gd name="T64" fmla="*/ 1 w 330"/>
                  <a:gd name="T65" fmla="*/ 143 h 270"/>
                  <a:gd name="T66" fmla="*/ 1 w 330"/>
                  <a:gd name="T67" fmla="*/ 166 h 270"/>
                  <a:gd name="T68" fmla="*/ 1 w 330"/>
                  <a:gd name="T69" fmla="*/ 191 h 270"/>
                  <a:gd name="T70" fmla="*/ 1 w 330"/>
                  <a:gd name="T71" fmla="*/ 207 h 270"/>
                  <a:gd name="T72" fmla="*/ 22 w 330"/>
                  <a:gd name="T73" fmla="*/ 205 h 270"/>
                  <a:gd name="T74" fmla="*/ 27 w 330"/>
                  <a:gd name="T75" fmla="*/ 207 h 270"/>
                  <a:gd name="T76" fmla="*/ 56 w 330"/>
                  <a:gd name="T77" fmla="*/ 217 h 270"/>
                  <a:gd name="T78" fmla="*/ 68 w 330"/>
                  <a:gd name="T79" fmla="*/ 227 h 270"/>
                  <a:gd name="T80" fmla="*/ 74 w 330"/>
                  <a:gd name="T81" fmla="*/ 229 h 270"/>
                  <a:gd name="T82" fmla="*/ 75 w 330"/>
                  <a:gd name="T83" fmla="*/ 233 h 270"/>
                  <a:gd name="T84" fmla="*/ 78 w 330"/>
                  <a:gd name="T85" fmla="*/ 237 h 270"/>
                  <a:gd name="T86" fmla="*/ 74 w 330"/>
                  <a:gd name="T87" fmla="*/ 245 h 270"/>
                  <a:gd name="T88" fmla="*/ 76 w 330"/>
                  <a:gd name="T89" fmla="*/ 248 h 270"/>
                  <a:gd name="T90" fmla="*/ 89 w 330"/>
                  <a:gd name="T91" fmla="*/ 267 h 270"/>
                  <a:gd name="T92" fmla="*/ 95 w 330"/>
                  <a:gd name="T93" fmla="*/ 267 h 270"/>
                  <a:gd name="T94" fmla="*/ 99 w 330"/>
                  <a:gd name="T95" fmla="*/ 265 h 270"/>
                  <a:gd name="T96" fmla="*/ 107 w 330"/>
                  <a:gd name="T97" fmla="*/ 267 h 270"/>
                  <a:gd name="T98" fmla="*/ 112 w 330"/>
                  <a:gd name="T99" fmla="*/ 264 h 270"/>
                  <a:gd name="T100" fmla="*/ 116 w 330"/>
                  <a:gd name="T101" fmla="*/ 266 h 270"/>
                  <a:gd name="T102" fmla="*/ 118 w 330"/>
                  <a:gd name="T103" fmla="*/ 260 h 270"/>
                  <a:gd name="T104" fmla="*/ 121 w 330"/>
                  <a:gd name="T105" fmla="*/ 265 h 270"/>
                  <a:gd name="T106" fmla="*/ 121 w 330"/>
                  <a:gd name="T107" fmla="*/ 257 h 270"/>
                  <a:gd name="T108" fmla="*/ 127 w 330"/>
                  <a:gd name="T109" fmla="*/ 260 h 270"/>
                  <a:gd name="T110" fmla="*/ 135 w 330"/>
                  <a:gd name="T111" fmla="*/ 261 h 270"/>
                  <a:gd name="T112" fmla="*/ 155 w 330"/>
                  <a:gd name="T113" fmla="*/ 262 h 270"/>
                  <a:gd name="T114" fmla="*/ 154 w 330"/>
                  <a:gd name="T115" fmla="*/ 252 h 270"/>
                  <a:gd name="T116" fmla="*/ 161 w 330"/>
                  <a:gd name="T117" fmla="*/ 255 h 270"/>
                  <a:gd name="T118" fmla="*/ 112 w 330"/>
                  <a:gd name="T119" fmla="*/ 254 h 270"/>
                  <a:gd name="T120" fmla="*/ 115 w 330"/>
                  <a:gd name="T121" fmla="*/ 260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30" h="270">
                    <a:moveTo>
                      <a:pt x="163" y="253"/>
                    </a:moveTo>
                    <a:lnTo>
                      <a:pt x="163" y="253"/>
                    </a:lnTo>
                    <a:lnTo>
                      <a:pt x="163" y="252"/>
                    </a:lnTo>
                    <a:lnTo>
                      <a:pt x="164" y="252"/>
                    </a:lnTo>
                    <a:lnTo>
                      <a:pt x="164" y="251"/>
                    </a:lnTo>
                    <a:lnTo>
                      <a:pt x="166" y="249"/>
                    </a:lnTo>
                    <a:lnTo>
                      <a:pt x="166" y="248"/>
                    </a:lnTo>
                    <a:lnTo>
                      <a:pt x="167" y="247"/>
                    </a:lnTo>
                    <a:lnTo>
                      <a:pt x="168" y="246"/>
                    </a:lnTo>
                    <a:lnTo>
                      <a:pt x="168" y="246"/>
                    </a:lnTo>
                    <a:lnTo>
                      <a:pt x="168" y="246"/>
                    </a:lnTo>
                    <a:lnTo>
                      <a:pt x="168" y="245"/>
                    </a:lnTo>
                    <a:lnTo>
                      <a:pt x="169" y="241"/>
                    </a:lnTo>
                    <a:lnTo>
                      <a:pt x="169" y="240"/>
                    </a:lnTo>
                    <a:lnTo>
                      <a:pt x="169" y="239"/>
                    </a:lnTo>
                    <a:lnTo>
                      <a:pt x="170" y="238"/>
                    </a:lnTo>
                    <a:lnTo>
                      <a:pt x="170" y="237"/>
                    </a:lnTo>
                    <a:lnTo>
                      <a:pt x="170" y="236"/>
                    </a:lnTo>
                    <a:lnTo>
                      <a:pt x="170" y="235"/>
                    </a:lnTo>
                    <a:lnTo>
                      <a:pt x="171" y="234"/>
                    </a:lnTo>
                    <a:lnTo>
                      <a:pt x="172" y="233"/>
                    </a:lnTo>
                    <a:lnTo>
                      <a:pt x="172" y="232"/>
                    </a:lnTo>
                    <a:lnTo>
                      <a:pt x="172" y="232"/>
                    </a:lnTo>
                    <a:lnTo>
                      <a:pt x="171" y="232"/>
                    </a:lnTo>
                    <a:lnTo>
                      <a:pt x="170" y="231"/>
                    </a:lnTo>
                    <a:lnTo>
                      <a:pt x="170" y="230"/>
                    </a:lnTo>
                    <a:lnTo>
                      <a:pt x="169" y="230"/>
                    </a:lnTo>
                    <a:lnTo>
                      <a:pt x="169" y="229"/>
                    </a:lnTo>
                    <a:lnTo>
                      <a:pt x="170" y="229"/>
                    </a:lnTo>
                    <a:lnTo>
                      <a:pt x="170" y="228"/>
                    </a:lnTo>
                    <a:lnTo>
                      <a:pt x="171" y="227"/>
                    </a:lnTo>
                    <a:lnTo>
                      <a:pt x="170" y="227"/>
                    </a:lnTo>
                    <a:lnTo>
                      <a:pt x="170" y="227"/>
                    </a:lnTo>
                    <a:lnTo>
                      <a:pt x="170" y="226"/>
                    </a:lnTo>
                    <a:lnTo>
                      <a:pt x="171" y="225"/>
                    </a:lnTo>
                    <a:lnTo>
                      <a:pt x="172" y="225"/>
                    </a:lnTo>
                    <a:lnTo>
                      <a:pt x="173" y="225"/>
                    </a:lnTo>
                    <a:lnTo>
                      <a:pt x="174" y="225"/>
                    </a:lnTo>
                    <a:lnTo>
                      <a:pt x="175" y="225"/>
                    </a:lnTo>
                    <a:lnTo>
                      <a:pt x="175" y="224"/>
                    </a:lnTo>
                    <a:lnTo>
                      <a:pt x="175" y="223"/>
                    </a:lnTo>
                    <a:lnTo>
                      <a:pt x="175" y="223"/>
                    </a:lnTo>
                    <a:lnTo>
                      <a:pt x="175" y="222"/>
                    </a:lnTo>
                    <a:lnTo>
                      <a:pt x="178" y="219"/>
                    </a:lnTo>
                    <a:lnTo>
                      <a:pt x="182" y="216"/>
                    </a:lnTo>
                    <a:lnTo>
                      <a:pt x="182" y="215"/>
                    </a:lnTo>
                    <a:lnTo>
                      <a:pt x="183" y="213"/>
                    </a:lnTo>
                    <a:lnTo>
                      <a:pt x="183" y="212"/>
                    </a:lnTo>
                    <a:lnTo>
                      <a:pt x="184" y="212"/>
                    </a:lnTo>
                    <a:lnTo>
                      <a:pt x="185" y="212"/>
                    </a:lnTo>
                    <a:lnTo>
                      <a:pt x="186" y="212"/>
                    </a:lnTo>
                    <a:lnTo>
                      <a:pt x="187" y="211"/>
                    </a:lnTo>
                    <a:lnTo>
                      <a:pt x="188" y="210"/>
                    </a:lnTo>
                    <a:lnTo>
                      <a:pt x="189" y="209"/>
                    </a:lnTo>
                    <a:lnTo>
                      <a:pt x="189" y="209"/>
                    </a:lnTo>
                    <a:lnTo>
                      <a:pt x="190" y="209"/>
                    </a:lnTo>
                    <a:lnTo>
                      <a:pt x="190" y="207"/>
                    </a:lnTo>
                    <a:lnTo>
                      <a:pt x="191" y="207"/>
                    </a:lnTo>
                    <a:lnTo>
                      <a:pt x="192" y="206"/>
                    </a:lnTo>
                    <a:lnTo>
                      <a:pt x="193" y="206"/>
                    </a:lnTo>
                    <a:lnTo>
                      <a:pt x="194" y="206"/>
                    </a:lnTo>
                    <a:lnTo>
                      <a:pt x="196" y="200"/>
                    </a:lnTo>
                    <a:lnTo>
                      <a:pt x="196" y="199"/>
                    </a:lnTo>
                    <a:lnTo>
                      <a:pt x="197" y="199"/>
                    </a:lnTo>
                    <a:lnTo>
                      <a:pt x="197" y="200"/>
                    </a:lnTo>
                    <a:lnTo>
                      <a:pt x="198" y="200"/>
                    </a:lnTo>
                    <a:lnTo>
                      <a:pt x="199" y="200"/>
                    </a:lnTo>
                    <a:lnTo>
                      <a:pt x="205" y="194"/>
                    </a:lnTo>
                    <a:lnTo>
                      <a:pt x="206" y="193"/>
                    </a:lnTo>
                    <a:lnTo>
                      <a:pt x="206" y="194"/>
                    </a:lnTo>
                    <a:lnTo>
                      <a:pt x="207" y="196"/>
                    </a:lnTo>
                    <a:lnTo>
                      <a:pt x="207" y="197"/>
                    </a:lnTo>
                    <a:lnTo>
                      <a:pt x="208" y="198"/>
                    </a:lnTo>
                    <a:lnTo>
                      <a:pt x="209" y="198"/>
                    </a:lnTo>
                    <a:lnTo>
                      <a:pt x="216" y="198"/>
                    </a:lnTo>
                    <a:lnTo>
                      <a:pt x="216" y="197"/>
                    </a:lnTo>
                    <a:lnTo>
                      <a:pt x="217" y="196"/>
                    </a:lnTo>
                    <a:lnTo>
                      <a:pt x="217" y="195"/>
                    </a:lnTo>
                    <a:lnTo>
                      <a:pt x="217" y="195"/>
                    </a:lnTo>
                    <a:lnTo>
                      <a:pt x="217" y="193"/>
                    </a:lnTo>
                    <a:lnTo>
                      <a:pt x="217" y="191"/>
                    </a:lnTo>
                    <a:lnTo>
                      <a:pt x="217" y="191"/>
                    </a:lnTo>
                    <a:lnTo>
                      <a:pt x="218" y="190"/>
                    </a:lnTo>
                    <a:lnTo>
                      <a:pt x="219" y="191"/>
                    </a:lnTo>
                    <a:lnTo>
                      <a:pt x="219" y="192"/>
                    </a:lnTo>
                    <a:lnTo>
                      <a:pt x="220" y="192"/>
                    </a:lnTo>
                    <a:lnTo>
                      <a:pt x="221" y="194"/>
                    </a:lnTo>
                    <a:lnTo>
                      <a:pt x="224" y="195"/>
                    </a:lnTo>
                    <a:lnTo>
                      <a:pt x="224" y="195"/>
                    </a:lnTo>
                    <a:lnTo>
                      <a:pt x="225" y="197"/>
                    </a:lnTo>
                    <a:lnTo>
                      <a:pt x="225" y="198"/>
                    </a:lnTo>
                    <a:lnTo>
                      <a:pt x="226" y="199"/>
                    </a:lnTo>
                    <a:lnTo>
                      <a:pt x="227" y="200"/>
                    </a:lnTo>
                    <a:lnTo>
                      <a:pt x="230" y="200"/>
                    </a:lnTo>
                    <a:lnTo>
                      <a:pt x="231" y="201"/>
                    </a:lnTo>
                    <a:lnTo>
                      <a:pt x="231" y="203"/>
                    </a:lnTo>
                    <a:lnTo>
                      <a:pt x="231" y="204"/>
                    </a:lnTo>
                    <a:lnTo>
                      <a:pt x="231" y="205"/>
                    </a:lnTo>
                    <a:lnTo>
                      <a:pt x="231" y="206"/>
                    </a:lnTo>
                    <a:lnTo>
                      <a:pt x="231" y="207"/>
                    </a:lnTo>
                    <a:lnTo>
                      <a:pt x="232" y="209"/>
                    </a:lnTo>
                    <a:lnTo>
                      <a:pt x="233" y="209"/>
                    </a:lnTo>
                    <a:lnTo>
                      <a:pt x="235" y="209"/>
                    </a:lnTo>
                    <a:lnTo>
                      <a:pt x="236" y="209"/>
                    </a:lnTo>
                    <a:lnTo>
                      <a:pt x="237" y="209"/>
                    </a:lnTo>
                    <a:lnTo>
                      <a:pt x="238" y="209"/>
                    </a:lnTo>
                    <a:lnTo>
                      <a:pt x="238" y="209"/>
                    </a:lnTo>
                    <a:lnTo>
                      <a:pt x="239" y="209"/>
                    </a:lnTo>
                    <a:lnTo>
                      <a:pt x="240" y="209"/>
                    </a:lnTo>
                    <a:lnTo>
                      <a:pt x="241" y="208"/>
                    </a:lnTo>
                    <a:lnTo>
                      <a:pt x="241" y="207"/>
                    </a:lnTo>
                    <a:lnTo>
                      <a:pt x="241" y="206"/>
                    </a:lnTo>
                    <a:lnTo>
                      <a:pt x="241" y="206"/>
                    </a:lnTo>
                    <a:lnTo>
                      <a:pt x="242" y="205"/>
                    </a:lnTo>
                    <a:lnTo>
                      <a:pt x="243" y="205"/>
                    </a:lnTo>
                    <a:lnTo>
                      <a:pt x="244" y="205"/>
                    </a:lnTo>
                    <a:lnTo>
                      <a:pt x="244" y="204"/>
                    </a:lnTo>
                    <a:lnTo>
                      <a:pt x="245" y="202"/>
                    </a:lnTo>
                    <a:lnTo>
                      <a:pt x="245" y="201"/>
                    </a:lnTo>
                    <a:lnTo>
                      <a:pt x="245" y="200"/>
                    </a:lnTo>
                    <a:lnTo>
                      <a:pt x="245" y="200"/>
                    </a:lnTo>
                    <a:lnTo>
                      <a:pt x="245" y="199"/>
                    </a:lnTo>
                    <a:lnTo>
                      <a:pt x="244" y="198"/>
                    </a:lnTo>
                    <a:lnTo>
                      <a:pt x="245" y="198"/>
                    </a:lnTo>
                    <a:lnTo>
                      <a:pt x="245" y="198"/>
                    </a:lnTo>
                    <a:lnTo>
                      <a:pt x="246" y="196"/>
                    </a:lnTo>
                    <a:lnTo>
                      <a:pt x="248" y="195"/>
                    </a:lnTo>
                    <a:lnTo>
                      <a:pt x="248" y="194"/>
                    </a:lnTo>
                    <a:lnTo>
                      <a:pt x="249" y="194"/>
                    </a:lnTo>
                    <a:lnTo>
                      <a:pt x="250" y="194"/>
                    </a:lnTo>
                    <a:lnTo>
                      <a:pt x="250" y="193"/>
                    </a:lnTo>
                    <a:lnTo>
                      <a:pt x="251" y="193"/>
                    </a:lnTo>
                    <a:lnTo>
                      <a:pt x="252" y="191"/>
                    </a:lnTo>
                    <a:lnTo>
                      <a:pt x="252" y="191"/>
                    </a:lnTo>
                    <a:lnTo>
                      <a:pt x="253" y="191"/>
                    </a:lnTo>
                    <a:lnTo>
                      <a:pt x="254" y="191"/>
                    </a:lnTo>
                    <a:lnTo>
                      <a:pt x="253" y="190"/>
                    </a:lnTo>
                    <a:lnTo>
                      <a:pt x="252" y="189"/>
                    </a:lnTo>
                    <a:lnTo>
                      <a:pt x="251" y="187"/>
                    </a:lnTo>
                    <a:lnTo>
                      <a:pt x="251" y="186"/>
                    </a:lnTo>
                    <a:lnTo>
                      <a:pt x="250" y="186"/>
                    </a:lnTo>
                    <a:lnTo>
                      <a:pt x="251" y="185"/>
                    </a:lnTo>
                    <a:lnTo>
                      <a:pt x="253" y="184"/>
                    </a:lnTo>
                    <a:lnTo>
                      <a:pt x="254" y="182"/>
                    </a:lnTo>
                    <a:lnTo>
                      <a:pt x="257" y="180"/>
                    </a:lnTo>
                    <a:lnTo>
                      <a:pt x="257" y="178"/>
                    </a:lnTo>
                    <a:lnTo>
                      <a:pt x="258" y="178"/>
                    </a:lnTo>
                    <a:lnTo>
                      <a:pt x="258" y="177"/>
                    </a:lnTo>
                    <a:lnTo>
                      <a:pt x="258" y="176"/>
                    </a:lnTo>
                    <a:lnTo>
                      <a:pt x="258" y="175"/>
                    </a:lnTo>
                    <a:lnTo>
                      <a:pt x="258" y="174"/>
                    </a:lnTo>
                    <a:lnTo>
                      <a:pt x="259" y="172"/>
                    </a:lnTo>
                    <a:lnTo>
                      <a:pt x="262" y="168"/>
                    </a:lnTo>
                    <a:lnTo>
                      <a:pt x="263" y="167"/>
                    </a:lnTo>
                    <a:lnTo>
                      <a:pt x="263" y="166"/>
                    </a:lnTo>
                    <a:lnTo>
                      <a:pt x="263" y="165"/>
                    </a:lnTo>
                    <a:lnTo>
                      <a:pt x="263" y="164"/>
                    </a:lnTo>
                    <a:lnTo>
                      <a:pt x="263" y="163"/>
                    </a:lnTo>
                    <a:lnTo>
                      <a:pt x="263" y="162"/>
                    </a:lnTo>
                    <a:lnTo>
                      <a:pt x="263" y="161"/>
                    </a:lnTo>
                    <a:lnTo>
                      <a:pt x="263" y="160"/>
                    </a:lnTo>
                    <a:lnTo>
                      <a:pt x="263" y="158"/>
                    </a:lnTo>
                    <a:lnTo>
                      <a:pt x="263" y="156"/>
                    </a:lnTo>
                    <a:lnTo>
                      <a:pt x="263" y="156"/>
                    </a:lnTo>
                    <a:lnTo>
                      <a:pt x="264" y="155"/>
                    </a:lnTo>
                    <a:lnTo>
                      <a:pt x="265" y="154"/>
                    </a:lnTo>
                    <a:lnTo>
                      <a:pt x="266" y="154"/>
                    </a:lnTo>
                    <a:lnTo>
                      <a:pt x="266" y="154"/>
                    </a:lnTo>
                    <a:lnTo>
                      <a:pt x="266" y="153"/>
                    </a:lnTo>
                    <a:lnTo>
                      <a:pt x="267" y="153"/>
                    </a:lnTo>
                    <a:lnTo>
                      <a:pt x="268" y="152"/>
                    </a:lnTo>
                    <a:lnTo>
                      <a:pt x="268" y="151"/>
                    </a:lnTo>
                    <a:lnTo>
                      <a:pt x="267" y="149"/>
                    </a:lnTo>
                    <a:lnTo>
                      <a:pt x="267" y="149"/>
                    </a:lnTo>
                    <a:lnTo>
                      <a:pt x="268" y="149"/>
                    </a:lnTo>
                    <a:lnTo>
                      <a:pt x="269" y="149"/>
                    </a:lnTo>
                    <a:lnTo>
                      <a:pt x="269" y="149"/>
                    </a:lnTo>
                    <a:lnTo>
                      <a:pt x="270" y="149"/>
                    </a:lnTo>
                    <a:lnTo>
                      <a:pt x="271" y="149"/>
                    </a:lnTo>
                    <a:lnTo>
                      <a:pt x="272" y="149"/>
                    </a:lnTo>
                    <a:lnTo>
                      <a:pt x="272" y="149"/>
                    </a:lnTo>
                    <a:lnTo>
                      <a:pt x="275" y="148"/>
                    </a:lnTo>
                    <a:lnTo>
                      <a:pt x="276" y="147"/>
                    </a:lnTo>
                    <a:lnTo>
                      <a:pt x="276" y="146"/>
                    </a:lnTo>
                    <a:lnTo>
                      <a:pt x="277" y="145"/>
                    </a:lnTo>
                    <a:lnTo>
                      <a:pt x="277" y="144"/>
                    </a:lnTo>
                    <a:lnTo>
                      <a:pt x="278" y="144"/>
                    </a:lnTo>
                    <a:lnTo>
                      <a:pt x="279" y="144"/>
                    </a:lnTo>
                    <a:lnTo>
                      <a:pt x="279" y="143"/>
                    </a:lnTo>
                    <a:lnTo>
                      <a:pt x="279" y="143"/>
                    </a:lnTo>
                    <a:lnTo>
                      <a:pt x="280" y="138"/>
                    </a:lnTo>
                    <a:lnTo>
                      <a:pt x="280" y="136"/>
                    </a:lnTo>
                    <a:lnTo>
                      <a:pt x="280" y="135"/>
                    </a:lnTo>
                    <a:lnTo>
                      <a:pt x="280" y="134"/>
                    </a:lnTo>
                    <a:lnTo>
                      <a:pt x="282" y="132"/>
                    </a:lnTo>
                    <a:lnTo>
                      <a:pt x="282" y="131"/>
                    </a:lnTo>
                    <a:lnTo>
                      <a:pt x="282" y="129"/>
                    </a:lnTo>
                    <a:lnTo>
                      <a:pt x="282" y="128"/>
                    </a:lnTo>
                    <a:lnTo>
                      <a:pt x="281" y="128"/>
                    </a:lnTo>
                    <a:lnTo>
                      <a:pt x="281" y="127"/>
                    </a:lnTo>
                    <a:lnTo>
                      <a:pt x="283" y="127"/>
                    </a:lnTo>
                    <a:lnTo>
                      <a:pt x="283" y="126"/>
                    </a:lnTo>
                    <a:lnTo>
                      <a:pt x="284" y="126"/>
                    </a:lnTo>
                    <a:lnTo>
                      <a:pt x="284" y="125"/>
                    </a:lnTo>
                    <a:lnTo>
                      <a:pt x="284" y="124"/>
                    </a:lnTo>
                    <a:lnTo>
                      <a:pt x="286" y="123"/>
                    </a:lnTo>
                    <a:lnTo>
                      <a:pt x="288" y="123"/>
                    </a:lnTo>
                    <a:lnTo>
                      <a:pt x="290" y="122"/>
                    </a:lnTo>
                    <a:lnTo>
                      <a:pt x="291" y="121"/>
                    </a:lnTo>
                    <a:lnTo>
                      <a:pt x="291" y="120"/>
                    </a:lnTo>
                    <a:lnTo>
                      <a:pt x="291" y="117"/>
                    </a:lnTo>
                    <a:lnTo>
                      <a:pt x="292" y="117"/>
                    </a:lnTo>
                    <a:lnTo>
                      <a:pt x="292" y="116"/>
                    </a:lnTo>
                    <a:lnTo>
                      <a:pt x="292" y="115"/>
                    </a:lnTo>
                    <a:lnTo>
                      <a:pt x="291" y="114"/>
                    </a:lnTo>
                    <a:lnTo>
                      <a:pt x="291" y="114"/>
                    </a:lnTo>
                    <a:lnTo>
                      <a:pt x="290" y="113"/>
                    </a:lnTo>
                    <a:lnTo>
                      <a:pt x="291" y="113"/>
                    </a:lnTo>
                    <a:lnTo>
                      <a:pt x="291" y="112"/>
                    </a:lnTo>
                    <a:lnTo>
                      <a:pt x="292" y="111"/>
                    </a:lnTo>
                    <a:lnTo>
                      <a:pt x="291" y="110"/>
                    </a:lnTo>
                    <a:lnTo>
                      <a:pt x="291" y="109"/>
                    </a:lnTo>
                    <a:lnTo>
                      <a:pt x="291" y="108"/>
                    </a:lnTo>
                    <a:lnTo>
                      <a:pt x="292" y="107"/>
                    </a:lnTo>
                    <a:lnTo>
                      <a:pt x="293" y="107"/>
                    </a:lnTo>
                    <a:lnTo>
                      <a:pt x="294" y="107"/>
                    </a:lnTo>
                    <a:lnTo>
                      <a:pt x="295" y="107"/>
                    </a:lnTo>
                    <a:lnTo>
                      <a:pt x="296" y="107"/>
                    </a:lnTo>
                    <a:lnTo>
                      <a:pt x="296" y="106"/>
                    </a:lnTo>
                    <a:lnTo>
                      <a:pt x="297" y="106"/>
                    </a:lnTo>
                    <a:lnTo>
                      <a:pt x="297" y="105"/>
                    </a:lnTo>
                    <a:lnTo>
                      <a:pt x="297" y="104"/>
                    </a:lnTo>
                    <a:lnTo>
                      <a:pt x="297" y="103"/>
                    </a:lnTo>
                    <a:lnTo>
                      <a:pt x="298" y="101"/>
                    </a:lnTo>
                    <a:lnTo>
                      <a:pt x="299" y="96"/>
                    </a:lnTo>
                    <a:lnTo>
                      <a:pt x="300" y="93"/>
                    </a:lnTo>
                    <a:lnTo>
                      <a:pt x="300" y="91"/>
                    </a:lnTo>
                    <a:lnTo>
                      <a:pt x="305" y="84"/>
                    </a:lnTo>
                    <a:lnTo>
                      <a:pt x="305" y="83"/>
                    </a:lnTo>
                    <a:lnTo>
                      <a:pt x="305" y="82"/>
                    </a:lnTo>
                    <a:lnTo>
                      <a:pt x="305" y="81"/>
                    </a:lnTo>
                    <a:lnTo>
                      <a:pt x="306" y="80"/>
                    </a:lnTo>
                    <a:lnTo>
                      <a:pt x="307" y="80"/>
                    </a:lnTo>
                    <a:lnTo>
                      <a:pt x="307" y="80"/>
                    </a:lnTo>
                    <a:lnTo>
                      <a:pt x="307" y="79"/>
                    </a:lnTo>
                    <a:lnTo>
                      <a:pt x="308" y="78"/>
                    </a:lnTo>
                    <a:lnTo>
                      <a:pt x="309" y="77"/>
                    </a:lnTo>
                    <a:lnTo>
                      <a:pt x="311" y="75"/>
                    </a:lnTo>
                    <a:lnTo>
                      <a:pt x="312" y="74"/>
                    </a:lnTo>
                    <a:lnTo>
                      <a:pt x="313" y="74"/>
                    </a:lnTo>
                    <a:lnTo>
                      <a:pt x="314" y="75"/>
                    </a:lnTo>
                    <a:lnTo>
                      <a:pt x="315" y="76"/>
                    </a:lnTo>
                    <a:lnTo>
                      <a:pt x="316" y="76"/>
                    </a:lnTo>
                    <a:lnTo>
                      <a:pt x="317" y="75"/>
                    </a:lnTo>
                    <a:lnTo>
                      <a:pt x="318" y="75"/>
                    </a:lnTo>
                    <a:lnTo>
                      <a:pt x="319" y="74"/>
                    </a:lnTo>
                    <a:lnTo>
                      <a:pt x="320" y="73"/>
                    </a:lnTo>
                    <a:lnTo>
                      <a:pt x="321" y="73"/>
                    </a:lnTo>
                    <a:lnTo>
                      <a:pt x="322" y="72"/>
                    </a:lnTo>
                    <a:lnTo>
                      <a:pt x="323" y="71"/>
                    </a:lnTo>
                    <a:lnTo>
                      <a:pt x="325" y="71"/>
                    </a:lnTo>
                    <a:lnTo>
                      <a:pt x="326" y="70"/>
                    </a:lnTo>
                    <a:lnTo>
                      <a:pt x="326" y="69"/>
                    </a:lnTo>
                    <a:lnTo>
                      <a:pt x="327" y="69"/>
                    </a:lnTo>
                    <a:lnTo>
                      <a:pt x="328" y="68"/>
                    </a:lnTo>
                    <a:lnTo>
                      <a:pt x="328" y="68"/>
                    </a:lnTo>
                    <a:lnTo>
                      <a:pt x="328" y="67"/>
                    </a:lnTo>
                    <a:lnTo>
                      <a:pt x="329" y="66"/>
                    </a:lnTo>
                    <a:lnTo>
                      <a:pt x="329" y="65"/>
                    </a:lnTo>
                    <a:lnTo>
                      <a:pt x="329" y="65"/>
                    </a:lnTo>
                    <a:lnTo>
                      <a:pt x="329" y="64"/>
                    </a:lnTo>
                    <a:lnTo>
                      <a:pt x="328" y="64"/>
                    </a:lnTo>
                    <a:lnTo>
                      <a:pt x="328" y="63"/>
                    </a:lnTo>
                    <a:lnTo>
                      <a:pt x="328" y="63"/>
                    </a:lnTo>
                    <a:lnTo>
                      <a:pt x="328" y="62"/>
                    </a:lnTo>
                    <a:lnTo>
                      <a:pt x="327" y="62"/>
                    </a:lnTo>
                    <a:lnTo>
                      <a:pt x="327" y="61"/>
                    </a:lnTo>
                    <a:lnTo>
                      <a:pt x="328" y="60"/>
                    </a:lnTo>
                    <a:lnTo>
                      <a:pt x="328" y="59"/>
                    </a:lnTo>
                    <a:lnTo>
                      <a:pt x="329" y="58"/>
                    </a:lnTo>
                    <a:lnTo>
                      <a:pt x="329" y="57"/>
                    </a:lnTo>
                    <a:lnTo>
                      <a:pt x="329" y="56"/>
                    </a:lnTo>
                    <a:lnTo>
                      <a:pt x="329" y="55"/>
                    </a:lnTo>
                    <a:lnTo>
                      <a:pt x="328" y="54"/>
                    </a:lnTo>
                    <a:lnTo>
                      <a:pt x="328" y="53"/>
                    </a:lnTo>
                    <a:lnTo>
                      <a:pt x="329" y="53"/>
                    </a:lnTo>
                    <a:lnTo>
                      <a:pt x="329" y="52"/>
                    </a:lnTo>
                    <a:lnTo>
                      <a:pt x="329" y="51"/>
                    </a:lnTo>
                    <a:lnTo>
                      <a:pt x="330" y="50"/>
                    </a:lnTo>
                    <a:lnTo>
                      <a:pt x="330" y="49"/>
                    </a:lnTo>
                    <a:lnTo>
                      <a:pt x="329" y="49"/>
                    </a:lnTo>
                    <a:lnTo>
                      <a:pt x="328" y="49"/>
                    </a:lnTo>
                    <a:lnTo>
                      <a:pt x="328" y="48"/>
                    </a:lnTo>
                    <a:lnTo>
                      <a:pt x="328" y="47"/>
                    </a:lnTo>
                    <a:lnTo>
                      <a:pt x="327" y="47"/>
                    </a:lnTo>
                    <a:lnTo>
                      <a:pt x="328" y="47"/>
                    </a:lnTo>
                    <a:lnTo>
                      <a:pt x="328" y="46"/>
                    </a:lnTo>
                    <a:lnTo>
                      <a:pt x="327" y="45"/>
                    </a:lnTo>
                    <a:lnTo>
                      <a:pt x="326" y="45"/>
                    </a:lnTo>
                    <a:lnTo>
                      <a:pt x="326" y="44"/>
                    </a:lnTo>
                    <a:lnTo>
                      <a:pt x="326" y="44"/>
                    </a:lnTo>
                    <a:lnTo>
                      <a:pt x="324" y="44"/>
                    </a:lnTo>
                    <a:lnTo>
                      <a:pt x="319" y="44"/>
                    </a:lnTo>
                    <a:lnTo>
                      <a:pt x="318" y="44"/>
                    </a:lnTo>
                    <a:lnTo>
                      <a:pt x="318" y="43"/>
                    </a:lnTo>
                    <a:lnTo>
                      <a:pt x="317" y="43"/>
                    </a:lnTo>
                    <a:lnTo>
                      <a:pt x="317" y="42"/>
                    </a:lnTo>
                    <a:lnTo>
                      <a:pt x="317" y="41"/>
                    </a:lnTo>
                    <a:lnTo>
                      <a:pt x="317" y="40"/>
                    </a:lnTo>
                    <a:lnTo>
                      <a:pt x="317" y="38"/>
                    </a:lnTo>
                    <a:lnTo>
                      <a:pt x="315" y="31"/>
                    </a:lnTo>
                    <a:lnTo>
                      <a:pt x="314" y="23"/>
                    </a:lnTo>
                    <a:lnTo>
                      <a:pt x="307" y="15"/>
                    </a:lnTo>
                    <a:lnTo>
                      <a:pt x="301" y="5"/>
                    </a:lnTo>
                    <a:lnTo>
                      <a:pt x="294" y="5"/>
                    </a:lnTo>
                    <a:lnTo>
                      <a:pt x="293" y="5"/>
                    </a:lnTo>
                    <a:lnTo>
                      <a:pt x="293" y="6"/>
                    </a:lnTo>
                    <a:lnTo>
                      <a:pt x="292" y="8"/>
                    </a:lnTo>
                    <a:lnTo>
                      <a:pt x="292" y="9"/>
                    </a:lnTo>
                    <a:lnTo>
                      <a:pt x="291" y="9"/>
                    </a:lnTo>
                    <a:lnTo>
                      <a:pt x="291" y="9"/>
                    </a:lnTo>
                    <a:lnTo>
                      <a:pt x="292" y="9"/>
                    </a:lnTo>
                    <a:lnTo>
                      <a:pt x="291" y="10"/>
                    </a:lnTo>
                    <a:lnTo>
                      <a:pt x="290" y="10"/>
                    </a:lnTo>
                    <a:lnTo>
                      <a:pt x="289" y="10"/>
                    </a:lnTo>
                    <a:lnTo>
                      <a:pt x="288" y="11"/>
                    </a:lnTo>
                    <a:lnTo>
                      <a:pt x="288" y="10"/>
                    </a:lnTo>
                    <a:lnTo>
                      <a:pt x="287" y="10"/>
                    </a:lnTo>
                    <a:lnTo>
                      <a:pt x="286" y="10"/>
                    </a:lnTo>
                    <a:lnTo>
                      <a:pt x="286" y="10"/>
                    </a:lnTo>
                    <a:lnTo>
                      <a:pt x="285" y="10"/>
                    </a:lnTo>
                    <a:lnTo>
                      <a:pt x="284" y="12"/>
                    </a:lnTo>
                    <a:lnTo>
                      <a:pt x="283" y="12"/>
                    </a:lnTo>
                    <a:lnTo>
                      <a:pt x="282" y="11"/>
                    </a:lnTo>
                    <a:lnTo>
                      <a:pt x="282" y="12"/>
                    </a:lnTo>
                    <a:lnTo>
                      <a:pt x="281" y="12"/>
                    </a:lnTo>
                    <a:lnTo>
                      <a:pt x="281" y="13"/>
                    </a:lnTo>
                    <a:lnTo>
                      <a:pt x="280" y="14"/>
                    </a:lnTo>
                    <a:lnTo>
                      <a:pt x="280" y="15"/>
                    </a:lnTo>
                    <a:lnTo>
                      <a:pt x="280" y="14"/>
                    </a:lnTo>
                    <a:lnTo>
                      <a:pt x="279" y="15"/>
                    </a:lnTo>
                    <a:lnTo>
                      <a:pt x="279" y="16"/>
                    </a:lnTo>
                    <a:lnTo>
                      <a:pt x="279" y="15"/>
                    </a:lnTo>
                    <a:lnTo>
                      <a:pt x="279" y="16"/>
                    </a:lnTo>
                    <a:lnTo>
                      <a:pt x="278" y="16"/>
                    </a:lnTo>
                    <a:lnTo>
                      <a:pt x="277" y="16"/>
                    </a:lnTo>
                    <a:lnTo>
                      <a:pt x="277" y="17"/>
                    </a:lnTo>
                    <a:lnTo>
                      <a:pt x="276" y="17"/>
                    </a:lnTo>
                    <a:lnTo>
                      <a:pt x="276" y="17"/>
                    </a:lnTo>
                    <a:lnTo>
                      <a:pt x="275" y="17"/>
                    </a:lnTo>
                    <a:lnTo>
                      <a:pt x="275" y="17"/>
                    </a:lnTo>
                    <a:lnTo>
                      <a:pt x="274" y="17"/>
                    </a:lnTo>
                    <a:lnTo>
                      <a:pt x="274" y="17"/>
                    </a:lnTo>
                    <a:lnTo>
                      <a:pt x="273" y="17"/>
                    </a:lnTo>
                    <a:lnTo>
                      <a:pt x="272" y="18"/>
                    </a:lnTo>
                    <a:lnTo>
                      <a:pt x="272" y="19"/>
                    </a:lnTo>
                    <a:lnTo>
                      <a:pt x="272" y="20"/>
                    </a:lnTo>
                    <a:lnTo>
                      <a:pt x="272" y="20"/>
                    </a:lnTo>
                    <a:lnTo>
                      <a:pt x="272" y="21"/>
                    </a:lnTo>
                    <a:lnTo>
                      <a:pt x="272" y="21"/>
                    </a:lnTo>
                    <a:lnTo>
                      <a:pt x="271" y="22"/>
                    </a:lnTo>
                    <a:lnTo>
                      <a:pt x="271" y="23"/>
                    </a:lnTo>
                    <a:lnTo>
                      <a:pt x="271" y="23"/>
                    </a:lnTo>
                    <a:lnTo>
                      <a:pt x="270" y="23"/>
                    </a:lnTo>
                    <a:lnTo>
                      <a:pt x="269" y="23"/>
                    </a:lnTo>
                    <a:lnTo>
                      <a:pt x="268" y="23"/>
                    </a:lnTo>
                    <a:lnTo>
                      <a:pt x="267" y="23"/>
                    </a:lnTo>
                    <a:lnTo>
                      <a:pt x="266" y="23"/>
                    </a:lnTo>
                    <a:lnTo>
                      <a:pt x="266" y="23"/>
                    </a:lnTo>
                    <a:lnTo>
                      <a:pt x="266" y="23"/>
                    </a:lnTo>
                    <a:lnTo>
                      <a:pt x="266" y="23"/>
                    </a:lnTo>
                    <a:lnTo>
                      <a:pt x="265" y="23"/>
                    </a:lnTo>
                    <a:lnTo>
                      <a:pt x="264" y="23"/>
                    </a:lnTo>
                    <a:lnTo>
                      <a:pt x="263" y="22"/>
                    </a:lnTo>
                    <a:lnTo>
                      <a:pt x="262" y="23"/>
                    </a:lnTo>
                    <a:lnTo>
                      <a:pt x="260" y="23"/>
                    </a:lnTo>
                    <a:lnTo>
                      <a:pt x="259" y="22"/>
                    </a:lnTo>
                    <a:lnTo>
                      <a:pt x="259" y="22"/>
                    </a:lnTo>
                    <a:lnTo>
                      <a:pt x="257" y="21"/>
                    </a:lnTo>
                    <a:lnTo>
                      <a:pt x="253" y="18"/>
                    </a:lnTo>
                    <a:lnTo>
                      <a:pt x="250" y="17"/>
                    </a:lnTo>
                    <a:lnTo>
                      <a:pt x="242" y="16"/>
                    </a:lnTo>
                    <a:lnTo>
                      <a:pt x="228" y="16"/>
                    </a:lnTo>
                    <a:lnTo>
                      <a:pt x="223" y="15"/>
                    </a:lnTo>
                    <a:lnTo>
                      <a:pt x="221" y="16"/>
                    </a:lnTo>
                    <a:lnTo>
                      <a:pt x="220" y="16"/>
                    </a:lnTo>
                    <a:lnTo>
                      <a:pt x="206" y="17"/>
                    </a:lnTo>
                    <a:lnTo>
                      <a:pt x="205" y="18"/>
                    </a:lnTo>
                    <a:lnTo>
                      <a:pt x="200" y="21"/>
                    </a:lnTo>
                    <a:lnTo>
                      <a:pt x="200" y="22"/>
                    </a:lnTo>
                    <a:lnTo>
                      <a:pt x="200" y="23"/>
                    </a:lnTo>
                    <a:lnTo>
                      <a:pt x="199" y="23"/>
                    </a:lnTo>
                    <a:lnTo>
                      <a:pt x="198" y="23"/>
                    </a:lnTo>
                    <a:lnTo>
                      <a:pt x="197" y="24"/>
                    </a:lnTo>
                    <a:lnTo>
                      <a:pt x="192" y="30"/>
                    </a:lnTo>
                    <a:lnTo>
                      <a:pt x="192" y="31"/>
                    </a:lnTo>
                    <a:lnTo>
                      <a:pt x="191" y="31"/>
                    </a:lnTo>
                    <a:lnTo>
                      <a:pt x="190" y="31"/>
                    </a:lnTo>
                    <a:lnTo>
                      <a:pt x="184" y="30"/>
                    </a:lnTo>
                    <a:lnTo>
                      <a:pt x="182" y="31"/>
                    </a:lnTo>
                    <a:lnTo>
                      <a:pt x="182" y="31"/>
                    </a:lnTo>
                    <a:lnTo>
                      <a:pt x="174" y="30"/>
                    </a:lnTo>
                    <a:lnTo>
                      <a:pt x="173" y="30"/>
                    </a:lnTo>
                    <a:lnTo>
                      <a:pt x="165" y="28"/>
                    </a:lnTo>
                    <a:lnTo>
                      <a:pt x="164" y="27"/>
                    </a:lnTo>
                    <a:lnTo>
                      <a:pt x="164" y="26"/>
                    </a:lnTo>
                    <a:lnTo>
                      <a:pt x="163" y="25"/>
                    </a:lnTo>
                    <a:lnTo>
                      <a:pt x="162" y="24"/>
                    </a:lnTo>
                    <a:lnTo>
                      <a:pt x="161" y="23"/>
                    </a:lnTo>
                    <a:lnTo>
                      <a:pt x="161" y="23"/>
                    </a:lnTo>
                    <a:lnTo>
                      <a:pt x="160" y="23"/>
                    </a:lnTo>
                    <a:lnTo>
                      <a:pt x="159" y="23"/>
                    </a:lnTo>
                    <a:lnTo>
                      <a:pt x="158" y="23"/>
                    </a:lnTo>
                    <a:lnTo>
                      <a:pt x="158" y="23"/>
                    </a:lnTo>
                    <a:lnTo>
                      <a:pt x="155" y="21"/>
                    </a:lnTo>
                    <a:lnTo>
                      <a:pt x="154" y="20"/>
                    </a:lnTo>
                    <a:lnTo>
                      <a:pt x="154" y="19"/>
                    </a:lnTo>
                    <a:lnTo>
                      <a:pt x="154" y="19"/>
                    </a:lnTo>
                    <a:lnTo>
                      <a:pt x="153" y="19"/>
                    </a:lnTo>
                    <a:lnTo>
                      <a:pt x="152" y="18"/>
                    </a:lnTo>
                    <a:lnTo>
                      <a:pt x="151" y="17"/>
                    </a:lnTo>
                    <a:lnTo>
                      <a:pt x="150" y="17"/>
                    </a:lnTo>
                    <a:lnTo>
                      <a:pt x="149" y="17"/>
                    </a:lnTo>
                    <a:lnTo>
                      <a:pt x="141" y="16"/>
                    </a:lnTo>
                    <a:lnTo>
                      <a:pt x="140" y="16"/>
                    </a:lnTo>
                    <a:lnTo>
                      <a:pt x="140" y="16"/>
                    </a:lnTo>
                    <a:lnTo>
                      <a:pt x="130" y="22"/>
                    </a:lnTo>
                    <a:lnTo>
                      <a:pt x="129" y="23"/>
                    </a:lnTo>
                    <a:lnTo>
                      <a:pt x="128" y="23"/>
                    </a:lnTo>
                    <a:lnTo>
                      <a:pt x="126" y="22"/>
                    </a:lnTo>
                    <a:lnTo>
                      <a:pt x="125" y="22"/>
                    </a:lnTo>
                    <a:lnTo>
                      <a:pt x="123" y="24"/>
                    </a:lnTo>
                    <a:lnTo>
                      <a:pt x="121" y="25"/>
                    </a:lnTo>
                    <a:lnTo>
                      <a:pt x="120" y="25"/>
                    </a:lnTo>
                    <a:lnTo>
                      <a:pt x="120" y="26"/>
                    </a:lnTo>
                    <a:lnTo>
                      <a:pt x="118" y="26"/>
                    </a:lnTo>
                    <a:lnTo>
                      <a:pt x="117" y="25"/>
                    </a:lnTo>
                    <a:lnTo>
                      <a:pt x="116" y="25"/>
                    </a:lnTo>
                    <a:lnTo>
                      <a:pt x="116" y="24"/>
                    </a:lnTo>
                    <a:lnTo>
                      <a:pt x="115" y="23"/>
                    </a:lnTo>
                    <a:lnTo>
                      <a:pt x="113" y="22"/>
                    </a:lnTo>
                    <a:lnTo>
                      <a:pt x="113" y="20"/>
                    </a:lnTo>
                    <a:lnTo>
                      <a:pt x="110" y="16"/>
                    </a:lnTo>
                    <a:lnTo>
                      <a:pt x="106" y="11"/>
                    </a:lnTo>
                    <a:lnTo>
                      <a:pt x="102" y="8"/>
                    </a:lnTo>
                    <a:lnTo>
                      <a:pt x="99" y="7"/>
                    </a:lnTo>
                    <a:lnTo>
                      <a:pt x="98" y="6"/>
                    </a:lnTo>
                    <a:lnTo>
                      <a:pt x="97" y="6"/>
                    </a:lnTo>
                    <a:lnTo>
                      <a:pt x="95" y="8"/>
                    </a:lnTo>
                    <a:lnTo>
                      <a:pt x="95" y="7"/>
                    </a:lnTo>
                    <a:lnTo>
                      <a:pt x="95" y="7"/>
                    </a:lnTo>
                    <a:lnTo>
                      <a:pt x="87" y="3"/>
                    </a:lnTo>
                    <a:lnTo>
                      <a:pt x="79" y="1"/>
                    </a:lnTo>
                    <a:lnTo>
                      <a:pt x="78" y="0"/>
                    </a:lnTo>
                    <a:lnTo>
                      <a:pt x="74" y="1"/>
                    </a:lnTo>
                    <a:lnTo>
                      <a:pt x="74" y="2"/>
                    </a:lnTo>
                    <a:lnTo>
                      <a:pt x="73" y="3"/>
                    </a:lnTo>
                    <a:lnTo>
                      <a:pt x="72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66" y="4"/>
                    </a:lnTo>
                    <a:lnTo>
                      <a:pt x="64" y="5"/>
                    </a:lnTo>
                    <a:lnTo>
                      <a:pt x="62" y="4"/>
                    </a:lnTo>
                    <a:lnTo>
                      <a:pt x="61" y="4"/>
                    </a:lnTo>
                    <a:lnTo>
                      <a:pt x="61" y="3"/>
                    </a:lnTo>
                    <a:lnTo>
                      <a:pt x="60" y="3"/>
                    </a:lnTo>
                    <a:lnTo>
                      <a:pt x="59" y="3"/>
                    </a:lnTo>
                    <a:lnTo>
                      <a:pt x="53" y="5"/>
                    </a:lnTo>
                    <a:lnTo>
                      <a:pt x="50" y="6"/>
                    </a:lnTo>
                    <a:lnTo>
                      <a:pt x="50" y="6"/>
                    </a:lnTo>
                    <a:lnTo>
                      <a:pt x="48" y="8"/>
                    </a:lnTo>
                    <a:lnTo>
                      <a:pt x="43" y="12"/>
                    </a:lnTo>
                    <a:lnTo>
                      <a:pt x="43" y="12"/>
                    </a:lnTo>
                    <a:lnTo>
                      <a:pt x="42" y="12"/>
                    </a:lnTo>
                    <a:lnTo>
                      <a:pt x="40" y="12"/>
                    </a:lnTo>
                    <a:lnTo>
                      <a:pt x="40" y="18"/>
                    </a:lnTo>
                    <a:lnTo>
                      <a:pt x="40" y="19"/>
                    </a:lnTo>
                    <a:lnTo>
                      <a:pt x="39" y="25"/>
                    </a:lnTo>
                    <a:lnTo>
                      <a:pt x="34" y="33"/>
                    </a:lnTo>
                    <a:lnTo>
                      <a:pt x="32" y="35"/>
                    </a:lnTo>
                    <a:lnTo>
                      <a:pt x="27" y="38"/>
                    </a:lnTo>
                    <a:lnTo>
                      <a:pt x="27" y="46"/>
                    </a:lnTo>
                    <a:lnTo>
                      <a:pt x="26" y="50"/>
                    </a:lnTo>
                    <a:lnTo>
                      <a:pt x="26" y="51"/>
                    </a:lnTo>
                    <a:lnTo>
                      <a:pt x="27" y="53"/>
                    </a:lnTo>
                    <a:lnTo>
                      <a:pt x="27" y="54"/>
                    </a:lnTo>
                    <a:lnTo>
                      <a:pt x="27" y="55"/>
                    </a:lnTo>
                    <a:lnTo>
                      <a:pt x="26" y="56"/>
                    </a:lnTo>
                    <a:lnTo>
                      <a:pt x="26" y="57"/>
                    </a:lnTo>
                    <a:lnTo>
                      <a:pt x="26" y="58"/>
                    </a:lnTo>
                    <a:lnTo>
                      <a:pt x="26" y="59"/>
                    </a:lnTo>
                    <a:lnTo>
                      <a:pt x="27" y="59"/>
                    </a:lnTo>
                    <a:lnTo>
                      <a:pt x="28" y="59"/>
                    </a:lnTo>
                    <a:lnTo>
                      <a:pt x="28" y="60"/>
                    </a:lnTo>
                    <a:lnTo>
                      <a:pt x="27" y="61"/>
                    </a:lnTo>
                    <a:lnTo>
                      <a:pt x="25" y="62"/>
                    </a:lnTo>
                    <a:lnTo>
                      <a:pt x="25" y="63"/>
                    </a:lnTo>
                    <a:lnTo>
                      <a:pt x="22" y="66"/>
                    </a:lnTo>
                    <a:lnTo>
                      <a:pt x="22" y="67"/>
                    </a:lnTo>
                    <a:lnTo>
                      <a:pt x="22" y="68"/>
                    </a:lnTo>
                    <a:lnTo>
                      <a:pt x="22" y="70"/>
                    </a:lnTo>
                    <a:lnTo>
                      <a:pt x="22" y="71"/>
                    </a:lnTo>
                    <a:lnTo>
                      <a:pt x="28" y="79"/>
                    </a:lnTo>
                    <a:lnTo>
                      <a:pt x="29" y="79"/>
                    </a:lnTo>
                    <a:lnTo>
                      <a:pt x="29" y="79"/>
                    </a:lnTo>
                    <a:lnTo>
                      <a:pt x="29" y="80"/>
                    </a:lnTo>
                    <a:lnTo>
                      <a:pt x="29" y="80"/>
                    </a:lnTo>
                    <a:lnTo>
                      <a:pt x="29" y="81"/>
                    </a:lnTo>
                    <a:lnTo>
                      <a:pt x="29" y="82"/>
                    </a:lnTo>
                    <a:lnTo>
                      <a:pt x="30" y="85"/>
                    </a:lnTo>
                    <a:lnTo>
                      <a:pt x="30" y="86"/>
                    </a:lnTo>
                    <a:lnTo>
                      <a:pt x="29" y="86"/>
                    </a:lnTo>
                    <a:lnTo>
                      <a:pt x="29" y="87"/>
                    </a:lnTo>
                    <a:lnTo>
                      <a:pt x="29" y="88"/>
                    </a:lnTo>
                    <a:lnTo>
                      <a:pt x="30" y="88"/>
                    </a:lnTo>
                    <a:lnTo>
                      <a:pt x="30" y="90"/>
                    </a:lnTo>
                    <a:lnTo>
                      <a:pt x="31" y="90"/>
                    </a:lnTo>
                    <a:lnTo>
                      <a:pt x="32" y="90"/>
                    </a:lnTo>
                    <a:lnTo>
                      <a:pt x="32" y="91"/>
                    </a:lnTo>
                    <a:lnTo>
                      <a:pt x="32" y="92"/>
                    </a:lnTo>
                    <a:lnTo>
                      <a:pt x="32" y="93"/>
                    </a:lnTo>
                    <a:lnTo>
                      <a:pt x="32" y="93"/>
                    </a:lnTo>
                    <a:lnTo>
                      <a:pt x="32" y="94"/>
                    </a:lnTo>
                    <a:lnTo>
                      <a:pt x="31" y="95"/>
                    </a:lnTo>
                    <a:lnTo>
                      <a:pt x="31" y="96"/>
                    </a:lnTo>
                    <a:lnTo>
                      <a:pt x="31" y="98"/>
                    </a:lnTo>
                    <a:lnTo>
                      <a:pt x="31" y="99"/>
                    </a:lnTo>
                    <a:lnTo>
                      <a:pt x="30" y="99"/>
                    </a:lnTo>
                    <a:lnTo>
                      <a:pt x="29" y="98"/>
                    </a:lnTo>
                    <a:lnTo>
                      <a:pt x="28" y="98"/>
                    </a:lnTo>
                    <a:lnTo>
                      <a:pt x="27" y="98"/>
                    </a:lnTo>
                    <a:lnTo>
                      <a:pt x="27" y="99"/>
                    </a:lnTo>
                    <a:lnTo>
                      <a:pt x="26" y="99"/>
                    </a:lnTo>
                    <a:lnTo>
                      <a:pt x="26" y="100"/>
                    </a:lnTo>
                    <a:lnTo>
                      <a:pt x="26" y="100"/>
                    </a:lnTo>
                    <a:lnTo>
                      <a:pt x="25" y="101"/>
                    </a:lnTo>
                    <a:lnTo>
                      <a:pt x="25" y="101"/>
                    </a:lnTo>
                    <a:lnTo>
                      <a:pt x="25" y="102"/>
                    </a:lnTo>
                    <a:lnTo>
                      <a:pt x="25" y="103"/>
                    </a:lnTo>
                    <a:lnTo>
                      <a:pt x="27" y="105"/>
                    </a:lnTo>
                    <a:lnTo>
                      <a:pt x="28" y="105"/>
                    </a:lnTo>
                    <a:lnTo>
                      <a:pt x="28" y="106"/>
                    </a:lnTo>
                    <a:lnTo>
                      <a:pt x="28" y="107"/>
                    </a:lnTo>
                    <a:lnTo>
                      <a:pt x="27" y="107"/>
                    </a:lnTo>
                    <a:lnTo>
                      <a:pt x="26" y="107"/>
                    </a:lnTo>
                    <a:lnTo>
                      <a:pt x="26" y="108"/>
                    </a:lnTo>
                    <a:lnTo>
                      <a:pt x="25" y="111"/>
                    </a:lnTo>
                    <a:lnTo>
                      <a:pt x="25" y="112"/>
                    </a:lnTo>
                    <a:lnTo>
                      <a:pt x="24" y="113"/>
                    </a:lnTo>
                    <a:lnTo>
                      <a:pt x="23" y="114"/>
                    </a:lnTo>
                    <a:lnTo>
                      <a:pt x="23" y="114"/>
                    </a:lnTo>
                    <a:lnTo>
                      <a:pt x="22" y="114"/>
                    </a:lnTo>
                    <a:lnTo>
                      <a:pt x="20" y="114"/>
                    </a:lnTo>
                    <a:lnTo>
                      <a:pt x="18" y="115"/>
                    </a:lnTo>
                    <a:lnTo>
                      <a:pt x="17" y="116"/>
                    </a:lnTo>
                    <a:lnTo>
                      <a:pt x="17" y="117"/>
                    </a:lnTo>
                    <a:lnTo>
                      <a:pt x="17" y="118"/>
                    </a:lnTo>
                    <a:lnTo>
                      <a:pt x="18" y="119"/>
                    </a:lnTo>
                    <a:lnTo>
                      <a:pt x="18" y="120"/>
                    </a:lnTo>
                    <a:lnTo>
                      <a:pt x="18" y="121"/>
                    </a:lnTo>
                    <a:lnTo>
                      <a:pt x="17" y="121"/>
                    </a:lnTo>
                    <a:lnTo>
                      <a:pt x="16" y="121"/>
                    </a:lnTo>
                    <a:lnTo>
                      <a:pt x="15" y="121"/>
                    </a:lnTo>
                    <a:lnTo>
                      <a:pt x="15" y="121"/>
                    </a:lnTo>
                    <a:lnTo>
                      <a:pt x="15" y="122"/>
                    </a:lnTo>
                    <a:lnTo>
                      <a:pt x="14" y="123"/>
                    </a:lnTo>
                    <a:lnTo>
                      <a:pt x="14" y="124"/>
                    </a:lnTo>
                    <a:lnTo>
                      <a:pt x="13" y="124"/>
                    </a:lnTo>
                    <a:lnTo>
                      <a:pt x="12" y="125"/>
                    </a:lnTo>
                    <a:lnTo>
                      <a:pt x="12" y="126"/>
                    </a:lnTo>
                    <a:lnTo>
                      <a:pt x="12" y="127"/>
                    </a:lnTo>
                    <a:lnTo>
                      <a:pt x="13" y="128"/>
                    </a:lnTo>
                    <a:lnTo>
                      <a:pt x="13" y="130"/>
                    </a:lnTo>
                    <a:lnTo>
                      <a:pt x="12" y="132"/>
                    </a:lnTo>
                    <a:lnTo>
                      <a:pt x="11" y="135"/>
                    </a:lnTo>
                    <a:lnTo>
                      <a:pt x="11" y="135"/>
                    </a:lnTo>
                    <a:lnTo>
                      <a:pt x="10" y="136"/>
                    </a:lnTo>
                    <a:lnTo>
                      <a:pt x="8" y="136"/>
                    </a:lnTo>
                    <a:lnTo>
                      <a:pt x="8" y="136"/>
                    </a:lnTo>
                    <a:lnTo>
                      <a:pt x="7" y="136"/>
                    </a:lnTo>
                    <a:lnTo>
                      <a:pt x="6" y="136"/>
                    </a:lnTo>
                    <a:lnTo>
                      <a:pt x="5" y="136"/>
                    </a:lnTo>
                    <a:lnTo>
                      <a:pt x="5" y="137"/>
                    </a:lnTo>
                    <a:lnTo>
                      <a:pt x="2" y="136"/>
                    </a:lnTo>
                    <a:lnTo>
                      <a:pt x="2" y="137"/>
                    </a:lnTo>
                    <a:lnTo>
                      <a:pt x="2" y="139"/>
                    </a:lnTo>
                    <a:lnTo>
                      <a:pt x="2" y="140"/>
                    </a:lnTo>
                    <a:lnTo>
                      <a:pt x="2" y="141"/>
                    </a:lnTo>
                    <a:lnTo>
                      <a:pt x="2" y="142"/>
                    </a:lnTo>
                    <a:lnTo>
                      <a:pt x="2" y="142"/>
                    </a:lnTo>
                    <a:lnTo>
                      <a:pt x="1" y="143"/>
                    </a:lnTo>
                    <a:lnTo>
                      <a:pt x="2" y="143"/>
                    </a:lnTo>
                    <a:lnTo>
                      <a:pt x="2" y="143"/>
                    </a:lnTo>
                    <a:lnTo>
                      <a:pt x="1" y="143"/>
                    </a:lnTo>
                    <a:lnTo>
                      <a:pt x="1" y="144"/>
                    </a:lnTo>
                    <a:lnTo>
                      <a:pt x="1" y="151"/>
                    </a:lnTo>
                    <a:lnTo>
                      <a:pt x="1" y="152"/>
                    </a:lnTo>
                    <a:lnTo>
                      <a:pt x="1" y="153"/>
                    </a:lnTo>
                    <a:lnTo>
                      <a:pt x="1" y="154"/>
                    </a:lnTo>
                    <a:lnTo>
                      <a:pt x="1" y="155"/>
                    </a:lnTo>
                    <a:lnTo>
                      <a:pt x="1" y="156"/>
                    </a:lnTo>
                    <a:lnTo>
                      <a:pt x="1" y="156"/>
                    </a:lnTo>
                    <a:lnTo>
                      <a:pt x="1" y="157"/>
                    </a:lnTo>
                    <a:lnTo>
                      <a:pt x="1" y="158"/>
                    </a:lnTo>
                    <a:lnTo>
                      <a:pt x="1" y="160"/>
                    </a:lnTo>
                    <a:lnTo>
                      <a:pt x="1" y="161"/>
                    </a:lnTo>
                    <a:lnTo>
                      <a:pt x="1" y="162"/>
                    </a:lnTo>
                    <a:lnTo>
                      <a:pt x="1" y="162"/>
                    </a:lnTo>
                    <a:lnTo>
                      <a:pt x="1" y="163"/>
                    </a:lnTo>
                    <a:lnTo>
                      <a:pt x="1" y="163"/>
                    </a:lnTo>
                    <a:lnTo>
                      <a:pt x="1" y="164"/>
                    </a:lnTo>
                    <a:lnTo>
                      <a:pt x="1" y="166"/>
                    </a:lnTo>
                    <a:lnTo>
                      <a:pt x="0" y="168"/>
                    </a:lnTo>
                    <a:lnTo>
                      <a:pt x="0" y="169"/>
                    </a:lnTo>
                    <a:lnTo>
                      <a:pt x="0" y="170"/>
                    </a:lnTo>
                    <a:lnTo>
                      <a:pt x="1" y="170"/>
                    </a:lnTo>
                    <a:lnTo>
                      <a:pt x="1" y="171"/>
                    </a:lnTo>
                    <a:lnTo>
                      <a:pt x="1" y="176"/>
                    </a:lnTo>
                    <a:lnTo>
                      <a:pt x="1" y="177"/>
                    </a:lnTo>
                    <a:lnTo>
                      <a:pt x="1" y="177"/>
                    </a:lnTo>
                    <a:lnTo>
                      <a:pt x="1" y="178"/>
                    </a:lnTo>
                    <a:lnTo>
                      <a:pt x="2" y="180"/>
                    </a:lnTo>
                    <a:lnTo>
                      <a:pt x="3" y="181"/>
                    </a:lnTo>
                    <a:lnTo>
                      <a:pt x="3" y="182"/>
                    </a:lnTo>
                    <a:lnTo>
                      <a:pt x="3" y="183"/>
                    </a:lnTo>
                    <a:lnTo>
                      <a:pt x="2" y="183"/>
                    </a:lnTo>
                    <a:lnTo>
                      <a:pt x="1" y="183"/>
                    </a:lnTo>
                    <a:lnTo>
                      <a:pt x="2" y="189"/>
                    </a:lnTo>
                    <a:lnTo>
                      <a:pt x="2" y="190"/>
                    </a:lnTo>
                    <a:lnTo>
                      <a:pt x="1" y="191"/>
                    </a:lnTo>
                    <a:lnTo>
                      <a:pt x="1" y="191"/>
                    </a:lnTo>
                    <a:lnTo>
                      <a:pt x="2" y="192"/>
                    </a:lnTo>
                    <a:lnTo>
                      <a:pt x="3" y="192"/>
                    </a:lnTo>
                    <a:lnTo>
                      <a:pt x="2" y="193"/>
                    </a:lnTo>
                    <a:lnTo>
                      <a:pt x="1" y="193"/>
                    </a:lnTo>
                    <a:lnTo>
                      <a:pt x="1" y="194"/>
                    </a:lnTo>
                    <a:lnTo>
                      <a:pt x="1" y="196"/>
                    </a:lnTo>
                    <a:lnTo>
                      <a:pt x="1" y="197"/>
                    </a:lnTo>
                    <a:lnTo>
                      <a:pt x="1" y="198"/>
                    </a:lnTo>
                    <a:lnTo>
                      <a:pt x="1" y="199"/>
                    </a:lnTo>
                    <a:lnTo>
                      <a:pt x="1" y="200"/>
                    </a:lnTo>
                    <a:lnTo>
                      <a:pt x="2" y="201"/>
                    </a:lnTo>
                    <a:lnTo>
                      <a:pt x="2" y="203"/>
                    </a:lnTo>
                    <a:lnTo>
                      <a:pt x="1" y="204"/>
                    </a:lnTo>
                    <a:lnTo>
                      <a:pt x="1" y="205"/>
                    </a:lnTo>
                    <a:lnTo>
                      <a:pt x="1" y="206"/>
                    </a:lnTo>
                    <a:lnTo>
                      <a:pt x="1" y="207"/>
                    </a:lnTo>
                    <a:lnTo>
                      <a:pt x="1" y="207"/>
                    </a:lnTo>
                    <a:lnTo>
                      <a:pt x="1" y="208"/>
                    </a:lnTo>
                    <a:lnTo>
                      <a:pt x="1" y="210"/>
                    </a:lnTo>
                    <a:lnTo>
                      <a:pt x="1" y="212"/>
                    </a:lnTo>
                    <a:lnTo>
                      <a:pt x="7" y="211"/>
                    </a:lnTo>
                    <a:lnTo>
                      <a:pt x="11" y="211"/>
                    </a:lnTo>
                    <a:lnTo>
                      <a:pt x="15" y="211"/>
                    </a:lnTo>
                    <a:lnTo>
                      <a:pt x="17" y="211"/>
                    </a:lnTo>
                    <a:lnTo>
                      <a:pt x="19" y="211"/>
                    </a:lnTo>
                    <a:lnTo>
                      <a:pt x="20" y="210"/>
                    </a:lnTo>
                    <a:lnTo>
                      <a:pt x="19" y="210"/>
                    </a:lnTo>
                    <a:lnTo>
                      <a:pt x="19" y="209"/>
                    </a:lnTo>
                    <a:lnTo>
                      <a:pt x="19" y="208"/>
                    </a:lnTo>
                    <a:lnTo>
                      <a:pt x="20" y="208"/>
                    </a:lnTo>
                    <a:lnTo>
                      <a:pt x="20" y="207"/>
                    </a:lnTo>
                    <a:lnTo>
                      <a:pt x="20" y="206"/>
                    </a:lnTo>
                    <a:lnTo>
                      <a:pt x="20" y="206"/>
                    </a:lnTo>
                    <a:lnTo>
                      <a:pt x="21" y="206"/>
                    </a:lnTo>
                    <a:lnTo>
                      <a:pt x="22" y="205"/>
                    </a:lnTo>
                    <a:lnTo>
                      <a:pt x="22" y="205"/>
                    </a:lnTo>
                    <a:lnTo>
                      <a:pt x="22" y="206"/>
                    </a:lnTo>
                    <a:lnTo>
                      <a:pt x="22" y="206"/>
                    </a:lnTo>
                    <a:lnTo>
                      <a:pt x="22" y="206"/>
                    </a:lnTo>
                    <a:lnTo>
                      <a:pt x="23" y="206"/>
                    </a:lnTo>
                    <a:lnTo>
                      <a:pt x="24" y="206"/>
                    </a:lnTo>
                    <a:lnTo>
                      <a:pt x="25" y="206"/>
                    </a:lnTo>
                    <a:lnTo>
                      <a:pt x="26" y="206"/>
                    </a:lnTo>
                    <a:lnTo>
                      <a:pt x="28" y="206"/>
                    </a:lnTo>
                    <a:lnTo>
                      <a:pt x="29" y="205"/>
                    </a:lnTo>
                    <a:lnTo>
                      <a:pt x="30" y="205"/>
                    </a:lnTo>
                    <a:lnTo>
                      <a:pt x="32" y="205"/>
                    </a:lnTo>
                    <a:lnTo>
                      <a:pt x="30" y="205"/>
                    </a:lnTo>
                    <a:lnTo>
                      <a:pt x="30" y="206"/>
                    </a:lnTo>
                    <a:lnTo>
                      <a:pt x="29" y="206"/>
                    </a:lnTo>
                    <a:lnTo>
                      <a:pt x="29" y="206"/>
                    </a:lnTo>
                    <a:lnTo>
                      <a:pt x="28" y="206"/>
                    </a:lnTo>
                    <a:lnTo>
                      <a:pt x="27" y="207"/>
                    </a:lnTo>
                    <a:lnTo>
                      <a:pt x="26" y="207"/>
                    </a:lnTo>
                    <a:lnTo>
                      <a:pt x="25" y="207"/>
                    </a:lnTo>
                    <a:lnTo>
                      <a:pt x="25" y="208"/>
                    </a:lnTo>
                    <a:lnTo>
                      <a:pt x="24" y="208"/>
                    </a:lnTo>
                    <a:lnTo>
                      <a:pt x="24" y="209"/>
                    </a:lnTo>
                    <a:lnTo>
                      <a:pt x="23" y="209"/>
                    </a:lnTo>
                    <a:lnTo>
                      <a:pt x="22" y="209"/>
                    </a:lnTo>
                    <a:lnTo>
                      <a:pt x="22" y="209"/>
                    </a:lnTo>
                    <a:lnTo>
                      <a:pt x="21" y="210"/>
                    </a:lnTo>
                    <a:lnTo>
                      <a:pt x="32" y="209"/>
                    </a:lnTo>
                    <a:lnTo>
                      <a:pt x="40" y="210"/>
                    </a:lnTo>
                    <a:lnTo>
                      <a:pt x="46" y="211"/>
                    </a:lnTo>
                    <a:lnTo>
                      <a:pt x="48" y="212"/>
                    </a:lnTo>
                    <a:lnTo>
                      <a:pt x="50" y="212"/>
                    </a:lnTo>
                    <a:lnTo>
                      <a:pt x="52" y="213"/>
                    </a:lnTo>
                    <a:lnTo>
                      <a:pt x="53" y="215"/>
                    </a:lnTo>
                    <a:lnTo>
                      <a:pt x="54" y="216"/>
                    </a:lnTo>
                    <a:lnTo>
                      <a:pt x="56" y="217"/>
                    </a:lnTo>
                    <a:lnTo>
                      <a:pt x="57" y="218"/>
                    </a:lnTo>
                    <a:lnTo>
                      <a:pt x="57" y="219"/>
                    </a:lnTo>
                    <a:lnTo>
                      <a:pt x="58" y="220"/>
                    </a:lnTo>
                    <a:lnTo>
                      <a:pt x="59" y="220"/>
                    </a:lnTo>
                    <a:lnTo>
                      <a:pt x="60" y="221"/>
                    </a:lnTo>
                    <a:lnTo>
                      <a:pt x="61" y="222"/>
                    </a:lnTo>
                    <a:lnTo>
                      <a:pt x="64" y="226"/>
                    </a:lnTo>
                    <a:lnTo>
                      <a:pt x="65" y="227"/>
                    </a:lnTo>
                    <a:lnTo>
                      <a:pt x="67" y="227"/>
                    </a:lnTo>
                    <a:lnTo>
                      <a:pt x="70" y="225"/>
                    </a:lnTo>
                    <a:lnTo>
                      <a:pt x="71" y="225"/>
                    </a:lnTo>
                    <a:lnTo>
                      <a:pt x="71" y="225"/>
                    </a:lnTo>
                    <a:lnTo>
                      <a:pt x="72" y="225"/>
                    </a:lnTo>
                    <a:lnTo>
                      <a:pt x="71" y="225"/>
                    </a:lnTo>
                    <a:lnTo>
                      <a:pt x="70" y="226"/>
                    </a:lnTo>
                    <a:lnTo>
                      <a:pt x="69" y="227"/>
                    </a:lnTo>
                    <a:lnTo>
                      <a:pt x="69" y="227"/>
                    </a:lnTo>
                    <a:lnTo>
                      <a:pt x="68" y="227"/>
                    </a:lnTo>
                    <a:lnTo>
                      <a:pt x="68" y="227"/>
                    </a:lnTo>
                    <a:lnTo>
                      <a:pt x="67" y="227"/>
                    </a:lnTo>
                    <a:lnTo>
                      <a:pt x="67" y="227"/>
                    </a:lnTo>
                    <a:lnTo>
                      <a:pt x="66" y="228"/>
                    </a:lnTo>
                    <a:lnTo>
                      <a:pt x="66" y="229"/>
                    </a:lnTo>
                    <a:lnTo>
                      <a:pt x="67" y="230"/>
                    </a:lnTo>
                    <a:lnTo>
                      <a:pt x="67" y="231"/>
                    </a:lnTo>
                    <a:lnTo>
                      <a:pt x="68" y="232"/>
                    </a:lnTo>
                    <a:lnTo>
                      <a:pt x="68" y="232"/>
                    </a:lnTo>
                    <a:lnTo>
                      <a:pt x="69" y="232"/>
                    </a:lnTo>
                    <a:lnTo>
                      <a:pt x="69" y="233"/>
                    </a:lnTo>
                    <a:lnTo>
                      <a:pt x="70" y="232"/>
                    </a:lnTo>
                    <a:lnTo>
                      <a:pt x="71" y="232"/>
                    </a:lnTo>
                    <a:lnTo>
                      <a:pt x="71" y="232"/>
                    </a:lnTo>
                    <a:lnTo>
                      <a:pt x="72" y="232"/>
                    </a:lnTo>
                    <a:lnTo>
                      <a:pt x="73" y="231"/>
                    </a:lnTo>
                    <a:lnTo>
                      <a:pt x="73" y="229"/>
                    </a:lnTo>
                    <a:lnTo>
                      <a:pt x="74" y="229"/>
                    </a:lnTo>
                    <a:lnTo>
                      <a:pt x="74" y="230"/>
                    </a:lnTo>
                    <a:lnTo>
                      <a:pt x="73" y="232"/>
                    </a:lnTo>
                    <a:lnTo>
                      <a:pt x="73" y="232"/>
                    </a:lnTo>
                    <a:lnTo>
                      <a:pt x="74" y="232"/>
                    </a:lnTo>
                    <a:lnTo>
                      <a:pt x="74" y="232"/>
                    </a:lnTo>
                    <a:lnTo>
                      <a:pt x="75" y="232"/>
                    </a:lnTo>
                    <a:lnTo>
                      <a:pt x="75" y="232"/>
                    </a:lnTo>
                    <a:lnTo>
                      <a:pt x="75" y="231"/>
                    </a:lnTo>
                    <a:lnTo>
                      <a:pt x="76" y="231"/>
                    </a:lnTo>
                    <a:lnTo>
                      <a:pt x="77" y="231"/>
                    </a:lnTo>
                    <a:lnTo>
                      <a:pt x="77" y="232"/>
                    </a:lnTo>
                    <a:lnTo>
                      <a:pt x="78" y="232"/>
                    </a:lnTo>
                    <a:lnTo>
                      <a:pt x="78" y="232"/>
                    </a:lnTo>
                    <a:lnTo>
                      <a:pt x="77" y="232"/>
                    </a:lnTo>
                    <a:lnTo>
                      <a:pt x="77" y="232"/>
                    </a:lnTo>
                    <a:lnTo>
                      <a:pt x="76" y="232"/>
                    </a:lnTo>
                    <a:lnTo>
                      <a:pt x="75" y="232"/>
                    </a:lnTo>
                    <a:lnTo>
                      <a:pt x="75" y="233"/>
                    </a:lnTo>
                    <a:lnTo>
                      <a:pt x="74" y="233"/>
                    </a:lnTo>
                    <a:lnTo>
                      <a:pt x="73" y="233"/>
                    </a:lnTo>
                    <a:lnTo>
                      <a:pt x="71" y="233"/>
                    </a:lnTo>
                    <a:lnTo>
                      <a:pt x="70" y="233"/>
                    </a:lnTo>
                    <a:lnTo>
                      <a:pt x="70" y="234"/>
                    </a:lnTo>
                    <a:lnTo>
                      <a:pt x="70" y="235"/>
                    </a:lnTo>
                    <a:lnTo>
                      <a:pt x="71" y="236"/>
                    </a:lnTo>
                    <a:lnTo>
                      <a:pt x="71" y="237"/>
                    </a:lnTo>
                    <a:lnTo>
                      <a:pt x="74" y="239"/>
                    </a:lnTo>
                    <a:lnTo>
                      <a:pt x="76" y="239"/>
                    </a:lnTo>
                    <a:lnTo>
                      <a:pt x="76" y="238"/>
                    </a:lnTo>
                    <a:lnTo>
                      <a:pt x="75" y="238"/>
                    </a:lnTo>
                    <a:lnTo>
                      <a:pt x="75" y="237"/>
                    </a:lnTo>
                    <a:lnTo>
                      <a:pt x="76" y="237"/>
                    </a:lnTo>
                    <a:lnTo>
                      <a:pt x="76" y="238"/>
                    </a:lnTo>
                    <a:lnTo>
                      <a:pt x="77" y="238"/>
                    </a:lnTo>
                    <a:lnTo>
                      <a:pt x="78" y="238"/>
                    </a:lnTo>
                    <a:lnTo>
                      <a:pt x="78" y="237"/>
                    </a:lnTo>
                    <a:lnTo>
                      <a:pt x="78" y="236"/>
                    </a:lnTo>
                    <a:lnTo>
                      <a:pt x="78" y="235"/>
                    </a:lnTo>
                    <a:lnTo>
                      <a:pt x="79" y="235"/>
                    </a:lnTo>
                    <a:lnTo>
                      <a:pt x="78" y="236"/>
                    </a:lnTo>
                    <a:lnTo>
                      <a:pt x="78" y="237"/>
                    </a:lnTo>
                    <a:lnTo>
                      <a:pt x="78" y="238"/>
                    </a:lnTo>
                    <a:lnTo>
                      <a:pt x="79" y="239"/>
                    </a:lnTo>
                    <a:lnTo>
                      <a:pt x="78" y="239"/>
                    </a:lnTo>
                    <a:lnTo>
                      <a:pt x="78" y="239"/>
                    </a:lnTo>
                    <a:lnTo>
                      <a:pt x="78" y="239"/>
                    </a:lnTo>
                    <a:lnTo>
                      <a:pt x="77" y="239"/>
                    </a:lnTo>
                    <a:lnTo>
                      <a:pt x="76" y="239"/>
                    </a:lnTo>
                    <a:lnTo>
                      <a:pt x="74" y="239"/>
                    </a:lnTo>
                    <a:lnTo>
                      <a:pt x="74" y="239"/>
                    </a:lnTo>
                    <a:lnTo>
                      <a:pt x="74" y="242"/>
                    </a:lnTo>
                    <a:lnTo>
                      <a:pt x="74" y="244"/>
                    </a:lnTo>
                    <a:lnTo>
                      <a:pt x="74" y="245"/>
                    </a:lnTo>
                    <a:lnTo>
                      <a:pt x="74" y="245"/>
                    </a:lnTo>
                    <a:lnTo>
                      <a:pt x="74" y="246"/>
                    </a:lnTo>
                    <a:lnTo>
                      <a:pt x="75" y="245"/>
                    </a:lnTo>
                    <a:lnTo>
                      <a:pt x="75" y="246"/>
                    </a:lnTo>
                    <a:lnTo>
                      <a:pt x="76" y="245"/>
                    </a:lnTo>
                    <a:lnTo>
                      <a:pt x="76" y="244"/>
                    </a:lnTo>
                    <a:lnTo>
                      <a:pt x="77" y="245"/>
                    </a:lnTo>
                    <a:lnTo>
                      <a:pt x="78" y="246"/>
                    </a:lnTo>
                    <a:lnTo>
                      <a:pt x="77" y="246"/>
                    </a:lnTo>
                    <a:lnTo>
                      <a:pt x="77" y="246"/>
                    </a:lnTo>
                    <a:lnTo>
                      <a:pt x="76" y="246"/>
                    </a:lnTo>
                    <a:lnTo>
                      <a:pt x="76" y="246"/>
                    </a:lnTo>
                    <a:lnTo>
                      <a:pt x="75" y="246"/>
                    </a:lnTo>
                    <a:lnTo>
                      <a:pt x="74" y="246"/>
                    </a:lnTo>
                    <a:lnTo>
                      <a:pt x="74" y="246"/>
                    </a:lnTo>
                    <a:lnTo>
                      <a:pt x="75" y="246"/>
                    </a:lnTo>
                    <a:lnTo>
                      <a:pt x="75" y="247"/>
                    </a:lnTo>
                    <a:lnTo>
                      <a:pt x="75" y="248"/>
                    </a:lnTo>
                    <a:lnTo>
                      <a:pt x="76" y="248"/>
                    </a:lnTo>
                    <a:lnTo>
                      <a:pt x="76" y="250"/>
                    </a:lnTo>
                    <a:lnTo>
                      <a:pt x="77" y="252"/>
                    </a:lnTo>
                    <a:lnTo>
                      <a:pt x="78" y="253"/>
                    </a:lnTo>
                    <a:lnTo>
                      <a:pt x="78" y="255"/>
                    </a:lnTo>
                    <a:lnTo>
                      <a:pt x="78" y="256"/>
                    </a:lnTo>
                    <a:lnTo>
                      <a:pt x="79" y="257"/>
                    </a:lnTo>
                    <a:lnTo>
                      <a:pt x="79" y="258"/>
                    </a:lnTo>
                    <a:lnTo>
                      <a:pt x="80" y="260"/>
                    </a:lnTo>
                    <a:lnTo>
                      <a:pt x="83" y="262"/>
                    </a:lnTo>
                    <a:lnTo>
                      <a:pt x="84" y="263"/>
                    </a:lnTo>
                    <a:lnTo>
                      <a:pt x="85" y="264"/>
                    </a:lnTo>
                    <a:lnTo>
                      <a:pt x="85" y="264"/>
                    </a:lnTo>
                    <a:lnTo>
                      <a:pt x="86" y="265"/>
                    </a:lnTo>
                    <a:lnTo>
                      <a:pt x="87" y="265"/>
                    </a:lnTo>
                    <a:lnTo>
                      <a:pt x="88" y="265"/>
                    </a:lnTo>
                    <a:lnTo>
                      <a:pt x="88" y="266"/>
                    </a:lnTo>
                    <a:lnTo>
                      <a:pt x="88" y="267"/>
                    </a:lnTo>
                    <a:lnTo>
                      <a:pt x="89" y="267"/>
                    </a:lnTo>
                    <a:lnTo>
                      <a:pt x="90" y="267"/>
                    </a:lnTo>
                    <a:lnTo>
                      <a:pt x="91" y="268"/>
                    </a:lnTo>
                    <a:lnTo>
                      <a:pt x="91" y="267"/>
                    </a:lnTo>
                    <a:lnTo>
                      <a:pt x="91" y="267"/>
                    </a:lnTo>
                    <a:lnTo>
                      <a:pt x="92" y="267"/>
                    </a:lnTo>
                    <a:lnTo>
                      <a:pt x="92" y="267"/>
                    </a:lnTo>
                    <a:lnTo>
                      <a:pt x="92" y="268"/>
                    </a:lnTo>
                    <a:lnTo>
                      <a:pt x="92" y="268"/>
                    </a:lnTo>
                    <a:lnTo>
                      <a:pt x="93" y="269"/>
                    </a:lnTo>
                    <a:lnTo>
                      <a:pt x="94" y="268"/>
                    </a:lnTo>
                    <a:lnTo>
                      <a:pt x="93" y="268"/>
                    </a:lnTo>
                    <a:lnTo>
                      <a:pt x="93" y="267"/>
                    </a:lnTo>
                    <a:lnTo>
                      <a:pt x="93" y="267"/>
                    </a:lnTo>
                    <a:lnTo>
                      <a:pt x="93" y="266"/>
                    </a:lnTo>
                    <a:lnTo>
                      <a:pt x="94" y="266"/>
                    </a:lnTo>
                    <a:lnTo>
                      <a:pt x="94" y="267"/>
                    </a:lnTo>
                    <a:lnTo>
                      <a:pt x="94" y="267"/>
                    </a:lnTo>
                    <a:lnTo>
                      <a:pt x="95" y="267"/>
                    </a:lnTo>
                    <a:lnTo>
                      <a:pt x="95" y="267"/>
                    </a:lnTo>
                    <a:lnTo>
                      <a:pt x="94" y="268"/>
                    </a:lnTo>
                    <a:lnTo>
                      <a:pt x="94" y="269"/>
                    </a:lnTo>
                    <a:lnTo>
                      <a:pt x="95" y="270"/>
                    </a:lnTo>
                    <a:lnTo>
                      <a:pt x="95" y="269"/>
                    </a:lnTo>
                    <a:lnTo>
                      <a:pt x="95" y="269"/>
                    </a:lnTo>
                    <a:lnTo>
                      <a:pt x="95" y="270"/>
                    </a:lnTo>
                    <a:lnTo>
                      <a:pt x="97" y="269"/>
                    </a:lnTo>
                    <a:lnTo>
                      <a:pt x="97" y="268"/>
                    </a:lnTo>
                    <a:lnTo>
                      <a:pt x="98" y="267"/>
                    </a:lnTo>
                    <a:lnTo>
                      <a:pt x="98" y="267"/>
                    </a:lnTo>
                    <a:lnTo>
                      <a:pt x="98" y="266"/>
                    </a:lnTo>
                    <a:lnTo>
                      <a:pt x="97" y="266"/>
                    </a:lnTo>
                    <a:lnTo>
                      <a:pt x="97" y="265"/>
                    </a:lnTo>
                    <a:lnTo>
                      <a:pt x="98" y="265"/>
                    </a:lnTo>
                    <a:lnTo>
                      <a:pt x="98" y="264"/>
                    </a:lnTo>
                    <a:lnTo>
                      <a:pt x="98" y="263"/>
                    </a:lnTo>
                    <a:lnTo>
                      <a:pt x="99" y="265"/>
                    </a:lnTo>
                    <a:lnTo>
                      <a:pt x="99" y="266"/>
                    </a:lnTo>
                    <a:lnTo>
                      <a:pt x="99" y="267"/>
                    </a:lnTo>
                    <a:lnTo>
                      <a:pt x="99" y="265"/>
                    </a:lnTo>
                    <a:lnTo>
                      <a:pt x="100" y="265"/>
                    </a:lnTo>
                    <a:lnTo>
                      <a:pt x="99" y="267"/>
                    </a:lnTo>
                    <a:lnTo>
                      <a:pt x="99" y="268"/>
                    </a:lnTo>
                    <a:lnTo>
                      <a:pt x="99" y="269"/>
                    </a:lnTo>
                    <a:lnTo>
                      <a:pt x="99" y="269"/>
                    </a:lnTo>
                    <a:lnTo>
                      <a:pt x="100" y="269"/>
                    </a:lnTo>
                    <a:lnTo>
                      <a:pt x="101" y="269"/>
                    </a:lnTo>
                    <a:lnTo>
                      <a:pt x="102" y="268"/>
                    </a:lnTo>
                    <a:lnTo>
                      <a:pt x="103" y="268"/>
                    </a:lnTo>
                    <a:lnTo>
                      <a:pt x="103" y="267"/>
                    </a:lnTo>
                    <a:lnTo>
                      <a:pt x="104" y="267"/>
                    </a:lnTo>
                    <a:lnTo>
                      <a:pt x="105" y="268"/>
                    </a:lnTo>
                    <a:lnTo>
                      <a:pt x="106" y="268"/>
                    </a:lnTo>
                    <a:lnTo>
                      <a:pt x="107" y="268"/>
                    </a:lnTo>
                    <a:lnTo>
                      <a:pt x="107" y="267"/>
                    </a:lnTo>
                    <a:lnTo>
                      <a:pt x="108" y="266"/>
                    </a:lnTo>
                    <a:lnTo>
                      <a:pt x="108" y="267"/>
                    </a:lnTo>
                    <a:lnTo>
                      <a:pt x="108" y="267"/>
                    </a:lnTo>
                    <a:lnTo>
                      <a:pt x="109" y="268"/>
                    </a:lnTo>
                    <a:lnTo>
                      <a:pt x="110" y="268"/>
                    </a:lnTo>
                    <a:lnTo>
                      <a:pt x="111" y="268"/>
                    </a:lnTo>
                    <a:lnTo>
                      <a:pt x="111" y="267"/>
                    </a:lnTo>
                    <a:lnTo>
                      <a:pt x="111" y="267"/>
                    </a:lnTo>
                    <a:lnTo>
                      <a:pt x="111" y="266"/>
                    </a:lnTo>
                    <a:lnTo>
                      <a:pt x="110" y="265"/>
                    </a:lnTo>
                    <a:lnTo>
                      <a:pt x="110" y="263"/>
                    </a:lnTo>
                    <a:lnTo>
                      <a:pt x="110" y="262"/>
                    </a:lnTo>
                    <a:lnTo>
                      <a:pt x="111" y="262"/>
                    </a:lnTo>
                    <a:lnTo>
                      <a:pt x="112" y="260"/>
                    </a:lnTo>
                    <a:lnTo>
                      <a:pt x="113" y="260"/>
                    </a:lnTo>
                    <a:lnTo>
                      <a:pt x="113" y="261"/>
                    </a:lnTo>
                    <a:lnTo>
                      <a:pt x="112" y="263"/>
                    </a:lnTo>
                    <a:lnTo>
                      <a:pt x="112" y="264"/>
                    </a:lnTo>
                    <a:lnTo>
                      <a:pt x="112" y="265"/>
                    </a:lnTo>
                    <a:lnTo>
                      <a:pt x="112" y="266"/>
                    </a:lnTo>
                    <a:lnTo>
                      <a:pt x="112" y="267"/>
                    </a:lnTo>
                    <a:lnTo>
                      <a:pt x="113" y="267"/>
                    </a:lnTo>
                    <a:lnTo>
                      <a:pt x="113" y="268"/>
                    </a:lnTo>
                    <a:lnTo>
                      <a:pt x="114" y="267"/>
                    </a:lnTo>
                    <a:lnTo>
                      <a:pt x="115" y="267"/>
                    </a:lnTo>
                    <a:lnTo>
                      <a:pt x="116" y="267"/>
                    </a:lnTo>
                    <a:lnTo>
                      <a:pt x="116" y="267"/>
                    </a:lnTo>
                    <a:lnTo>
                      <a:pt x="115" y="267"/>
                    </a:lnTo>
                    <a:lnTo>
                      <a:pt x="115" y="266"/>
                    </a:lnTo>
                    <a:lnTo>
                      <a:pt x="115" y="265"/>
                    </a:lnTo>
                    <a:lnTo>
                      <a:pt x="114" y="265"/>
                    </a:lnTo>
                    <a:lnTo>
                      <a:pt x="114" y="263"/>
                    </a:lnTo>
                    <a:lnTo>
                      <a:pt x="115" y="264"/>
                    </a:lnTo>
                    <a:lnTo>
                      <a:pt x="115" y="265"/>
                    </a:lnTo>
                    <a:lnTo>
                      <a:pt x="116" y="265"/>
                    </a:lnTo>
                    <a:lnTo>
                      <a:pt x="116" y="266"/>
                    </a:lnTo>
                    <a:lnTo>
                      <a:pt x="116" y="267"/>
                    </a:lnTo>
                    <a:lnTo>
                      <a:pt x="116" y="267"/>
                    </a:lnTo>
                    <a:lnTo>
                      <a:pt x="117" y="267"/>
                    </a:lnTo>
                    <a:lnTo>
                      <a:pt x="118" y="267"/>
                    </a:lnTo>
                    <a:lnTo>
                      <a:pt x="119" y="267"/>
                    </a:lnTo>
                    <a:lnTo>
                      <a:pt x="120" y="267"/>
                    </a:lnTo>
                    <a:lnTo>
                      <a:pt x="120" y="266"/>
                    </a:lnTo>
                    <a:lnTo>
                      <a:pt x="118" y="264"/>
                    </a:lnTo>
                    <a:lnTo>
                      <a:pt x="118" y="263"/>
                    </a:lnTo>
                    <a:lnTo>
                      <a:pt x="119" y="261"/>
                    </a:lnTo>
                    <a:lnTo>
                      <a:pt x="118" y="260"/>
                    </a:lnTo>
                    <a:lnTo>
                      <a:pt x="117" y="260"/>
                    </a:lnTo>
                    <a:lnTo>
                      <a:pt x="117" y="260"/>
                    </a:lnTo>
                    <a:lnTo>
                      <a:pt x="116" y="259"/>
                    </a:lnTo>
                    <a:lnTo>
                      <a:pt x="116" y="258"/>
                    </a:lnTo>
                    <a:lnTo>
                      <a:pt x="117" y="259"/>
                    </a:lnTo>
                    <a:lnTo>
                      <a:pt x="117" y="260"/>
                    </a:lnTo>
                    <a:lnTo>
                      <a:pt x="118" y="260"/>
                    </a:lnTo>
                    <a:lnTo>
                      <a:pt x="118" y="260"/>
                    </a:lnTo>
                    <a:lnTo>
                      <a:pt x="119" y="260"/>
                    </a:lnTo>
                    <a:lnTo>
                      <a:pt x="118" y="259"/>
                    </a:lnTo>
                    <a:lnTo>
                      <a:pt x="118" y="258"/>
                    </a:lnTo>
                    <a:lnTo>
                      <a:pt x="118" y="257"/>
                    </a:lnTo>
                    <a:lnTo>
                      <a:pt x="119" y="258"/>
                    </a:lnTo>
                    <a:lnTo>
                      <a:pt x="119" y="257"/>
                    </a:lnTo>
                    <a:lnTo>
                      <a:pt x="120" y="257"/>
                    </a:lnTo>
                    <a:lnTo>
                      <a:pt x="120" y="258"/>
                    </a:lnTo>
                    <a:lnTo>
                      <a:pt x="120" y="259"/>
                    </a:lnTo>
                    <a:lnTo>
                      <a:pt x="120" y="260"/>
                    </a:lnTo>
                    <a:lnTo>
                      <a:pt x="120" y="260"/>
                    </a:lnTo>
                    <a:lnTo>
                      <a:pt x="119" y="261"/>
                    </a:lnTo>
                    <a:lnTo>
                      <a:pt x="120" y="262"/>
                    </a:lnTo>
                    <a:lnTo>
                      <a:pt x="120" y="264"/>
                    </a:lnTo>
                    <a:lnTo>
                      <a:pt x="120" y="265"/>
                    </a:lnTo>
                    <a:lnTo>
                      <a:pt x="120" y="265"/>
                    </a:lnTo>
                    <a:lnTo>
                      <a:pt x="121" y="265"/>
                    </a:lnTo>
                    <a:lnTo>
                      <a:pt x="120" y="264"/>
                    </a:lnTo>
                    <a:lnTo>
                      <a:pt x="120" y="263"/>
                    </a:lnTo>
                    <a:lnTo>
                      <a:pt x="121" y="263"/>
                    </a:lnTo>
                    <a:lnTo>
                      <a:pt x="121" y="264"/>
                    </a:lnTo>
                    <a:lnTo>
                      <a:pt x="121" y="265"/>
                    </a:lnTo>
                    <a:lnTo>
                      <a:pt x="122" y="265"/>
                    </a:lnTo>
                    <a:lnTo>
                      <a:pt x="122" y="264"/>
                    </a:lnTo>
                    <a:lnTo>
                      <a:pt x="123" y="264"/>
                    </a:lnTo>
                    <a:lnTo>
                      <a:pt x="124" y="263"/>
                    </a:lnTo>
                    <a:lnTo>
                      <a:pt x="124" y="262"/>
                    </a:lnTo>
                    <a:lnTo>
                      <a:pt x="123" y="261"/>
                    </a:lnTo>
                    <a:lnTo>
                      <a:pt x="124" y="261"/>
                    </a:lnTo>
                    <a:lnTo>
                      <a:pt x="124" y="260"/>
                    </a:lnTo>
                    <a:lnTo>
                      <a:pt x="123" y="260"/>
                    </a:lnTo>
                    <a:lnTo>
                      <a:pt x="122" y="259"/>
                    </a:lnTo>
                    <a:lnTo>
                      <a:pt x="121" y="259"/>
                    </a:lnTo>
                    <a:lnTo>
                      <a:pt x="121" y="258"/>
                    </a:lnTo>
                    <a:lnTo>
                      <a:pt x="121" y="257"/>
                    </a:lnTo>
                    <a:lnTo>
                      <a:pt x="120" y="257"/>
                    </a:lnTo>
                    <a:lnTo>
                      <a:pt x="120" y="256"/>
                    </a:lnTo>
                    <a:lnTo>
                      <a:pt x="121" y="256"/>
                    </a:lnTo>
                    <a:lnTo>
                      <a:pt x="122" y="258"/>
                    </a:lnTo>
                    <a:lnTo>
                      <a:pt x="122" y="259"/>
                    </a:lnTo>
                    <a:lnTo>
                      <a:pt x="123" y="259"/>
                    </a:lnTo>
                    <a:lnTo>
                      <a:pt x="124" y="259"/>
                    </a:lnTo>
                    <a:lnTo>
                      <a:pt x="124" y="260"/>
                    </a:lnTo>
                    <a:lnTo>
                      <a:pt x="125" y="260"/>
                    </a:lnTo>
                    <a:lnTo>
                      <a:pt x="127" y="262"/>
                    </a:lnTo>
                    <a:lnTo>
                      <a:pt x="127" y="263"/>
                    </a:lnTo>
                    <a:lnTo>
                      <a:pt x="127" y="263"/>
                    </a:lnTo>
                    <a:lnTo>
                      <a:pt x="128" y="263"/>
                    </a:lnTo>
                    <a:lnTo>
                      <a:pt x="128" y="262"/>
                    </a:lnTo>
                    <a:lnTo>
                      <a:pt x="127" y="262"/>
                    </a:lnTo>
                    <a:lnTo>
                      <a:pt x="127" y="261"/>
                    </a:lnTo>
                    <a:lnTo>
                      <a:pt x="127" y="261"/>
                    </a:lnTo>
                    <a:lnTo>
                      <a:pt x="127" y="260"/>
                    </a:lnTo>
                    <a:lnTo>
                      <a:pt x="127" y="260"/>
                    </a:lnTo>
                    <a:lnTo>
                      <a:pt x="128" y="260"/>
                    </a:lnTo>
                    <a:lnTo>
                      <a:pt x="129" y="261"/>
                    </a:lnTo>
                    <a:lnTo>
                      <a:pt x="130" y="261"/>
                    </a:lnTo>
                    <a:lnTo>
                      <a:pt x="131" y="261"/>
                    </a:lnTo>
                    <a:lnTo>
                      <a:pt x="132" y="261"/>
                    </a:lnTo>
                    <a:lnTo>
                      <a:pt x="133" y="261"/>
                    </a:lnTo>
                    <a:lnTo>
                      <a:pt x="134" y="261"/>
                    </a:lnTo>
                    <a:lnTo>
                      <a:pt x="134" y="260"/>
                    </a:lnTo>
                    <a:lnTo>
                      <a:pt x="134" y="260"/>
                    </a:lnTo>
                    <a:lnTo>
                      <a:pt x="134" y="259"/>
                    </a:lnTo>
                    <a:lnTo>
                      <a:pt x="134" y="258"/>
                    </a:lnTo>
                    <a:lnTo>
                      <a:pt x="134" y="258"/>
                    </a:lnTo>
                    <a:lnTo>
                      <a:pt x="134" y="259"/>
                    </a:lnTo>
                    <a:lnTo>
                      <a:pt x="134" y="260"/>
                    </a:lnTo>
                    <a:lnTo>
                      <a:pt x="134" y="260"/>
                    </a:lnTo>
                    <a:lnTo>
                      <a:pt x="135" y="260"/>
                    </a:lnTo>
                    <a:lnTo>
                      <a:pt x="135" y="261"/>
                    </a:lnTo>
                    <a:lnTo>
                      <a:pt x="134" y="261"/>
                    </a:lnTo>
                    <a:lnTo>
                      <a:pt x="134" y="262"/>
                    </a:lnTo>
                    <a:lnTo>
                      <a:pt x="135" y="262"/>
                    </a:lnTo>
                    <a:lnTo>
                      <a:pt x="137" y="263"/>
                    </a:lnTo>
                    <a:lnTo>
                      <a:pt x="138" y="263"/>
                    </a:lnTo>
                    <a:lnTo>
                      <a:pt x="139" y="263"/>
                    </a:lnTo>
                    <a:lnTo>
                      <a:pt x="140" y="262"/>
                    </a:lnTo>
                    <a:lnTo>
                      <a:pt x="140" y="263"/>
                    </a:lnTo>
                    <a:lnTo>
                      <a:pt x="145" y="262"/>
                    </a:lnTo>
                    <a:lnTo>
                      <a:pt x="146" y="262"/>
                    </a:lnTo>
                    <a:lnTo>
                      <a:pt x="147" y="262"/>
                    </a:lnTo>
                    <a:lnTo>
                      <a:pt x="147" y="261"/>
                    </a:lnTo>
                    <a:lnTo>
                      <a:pt x="148" y="261"/>
                    </a:lnTo>
                    <a:lnTo>
                      <a:pt x="149" y="261"/>
                    </a:lnTo>
                    <a:lnTo>
                      <a:pt x="152" y="261"/>
                    </a:lnTo>
                    <a:lnTo>
                      <a:pt x="154" y="262"/>
                    </a:lnTo>
                    <a:lnTo>
                      <a:pt x="154" y="262"/>
                    </a:lnTo>
                    <a:lnTo>
                      <a:pt x="155" y="262"/>
                    </a:lnTo>
                    <a:lnTo>
                      <a:pt x="155" y="261"/>
                    </a:lnTo>
                    <a:lnTo>
                      <a:pt x="155" y="260"/>
                    </a:lnTo>
                    <a:lnTo>
                      <a:pt x="156" y="260"/>
                    </a:lnTo>
                    <a:lnTo>
                      <a:pt x="157" y="260"/>
                    </a:lnTo>
                    <a:lnTo>
                      <a:pt x="157" y="259"/>
                    </a:lnTo>
                    <a:lnTo>
                      <a:pt x="156" y="259"/>
                    </a:lnTo>
                    <a:lnTo>
                      <a:pt x="156" y="258"/>
                    </a:lnTo>
                    <a:lnTo>
                      <a:pt x="156" y="257"/>
                    </a:lnTo>
                    <a:lnTo>
                      <a:pt x="155" y="255"/>
                    </a:lnTo>
                    <a:lnTo>
                      <a:pt x="154" y="254"/>
                    </a:lnTo>
                    <a:lnTo>
                      <a:pt x="154" y="253"/>
                    </a:lnTo>
                    <a:lnTo>
                      <a:pt x="154" y="253"/>
                    </a:lnTo>
                    <a:lnTo>
                      <a:pt x="154" y="252"/>
                    </a:lnTo>
                    <a:lnTo>
                      <a:pt x="154" y="251"/>
                    </a:lnTo>
                    <a:lnTo>
                      <a:pt x="153" y="250"/>
                    </a:lnTo>
                    <a:lnTo>
                      <a:pt x="154" y="250"/>
                    </a:lnTo>
                    <a:lnTo>
                      <a:pt x="154" y="251"/>
                    </a:lnTo>
                    <a:lnTo>
                      <a:pt x="154" y="252"/>
                    </a:lnTo>
                    <a:lnTo>
                      <a:pt x="155" y="253"/>
                    </a:lnTo>
                    <a:lnTo>
                      <a:pt x="156" y="253"/>
                    </a:lnTo>
                    <a:lnTo>
                      <a:pt x="155" y="253"/>
                    </a:lnTo>
                    <a:lnTo>
                      <a:pt x="156" y="253"/>
                    </a:lnTo>
                    <a:lnTo>
                      <a:pt x="156" y="254"/>
                    </a:lnTo>
                    <a:lnTo>
                      <a:pt x="157" y="254"/>
                    </a:lnTo>
                    <a:lnTo>
                      <a:pt x="158" y="254"/>
                    </a:lnTo>
                    <a:lnTo>
                      <a:pt x="158" y="254"/>
                    </a:lnTo>
                    <a:lnTo>
                      <a:pt x="158" y="255"/>
                    </a:lnTo>
                    <a:lnTo>
                      <a:pt x="158" y="256"/>
                    </a:lnTo>
                    <a:lnTo>
                      <a:pt x="159" y="256"/>
                    </a:lnTo>
                    <a:lnTo>
                      <a:pt x="160" y="256"/>
                    </a:lnTo>
                    <a:lnTo>
                      <a:pt x="160" y="257"/>
                    </a:lnTo>
                    <a:lnTo>
                      <a:pt x="161" y="257"/>
                    </a:lnTo>
                    <a:lnTo>
                      <a:pt x="161" y="258"/>
                    </a:lnTo>
                    <a:lnTo>
                      <a:pt x="161" y="257"/>
                    </a:lnTo>
                    <a:lnTo>
                      <a:pt x="161" y="256"/>
                    </a:lnTo>
                    <a:lnTo>
                      <a:pt x="161" y="255"/>
                    </a:lnTo>
                    <a:lnTo>
                      <a:pt x="161" y="254"/>
                    </a:lnTo>
                    <a:lnTo>
                      <a:pt x="162" y="254"/>
                    </a:lnTo>
                    <a:lnTo>
                      <a:pt x="163" y="254"/>
                    </a:lnTo>
                    <a:lnTo>
                      <a:pt x="163" y="253"/>
                    </a:lnTo>
                    <a:close/>
                    <a:moveTo>
                      <a:pt x="81" y="235"/>
                    </a:moveTo>
                    <a:lnTo>
                      <a:pt x="81" y="234"/>
                    </a:lnTo>
                    <a:lnTo>
                      <a:pt x="82" y="234"/>
                    </a:lnTo>
                    <a:lnTo>
                      <a:pt x="81" y="235"/>
                    </a:lnTo>
                    <a:close/>
                    <a:moveTo>
                      <a:pt x="108" y="265"/>
                    </a:moveTo>
                    <a:lnTo>
                      <a:pt x="107" y="264"/>
                    </a:lnTo>
                    <a:lnTo>
                      <a:pt x="106" y="263"/>
                    </a:lnTo>
                    <a:lnTo>
                      <a:pt x="107" y="263"/>
                    </a:lnTo>
                    <a:lnTo>
                      <a:pt x="108" y="264"/>
                    </a:lnTo>
                    <a:lnTo>
                      <a:pt x="108" y="265"/>
                    </a:lnTo>
                    <a:close/>
                    <a:moveTo>
                      <a:pt x="113" y="256"/>
                    </a:moveTo>
                    <a:lnTo>
                      <a:pt x="113" y="255"/>
                    </a:lnTo>
                    <a:lnTo>
                      <a:pt x="112" y="255"/>
                    </a:lnTo>
                    <a:lnTo>
                      <a:pt x="112" y="254"/>
                    </a:lnTo>
                    <a:lnTo>
                      <a:pt x="112" y="253"/>
                    </a:lnTo>
                    <a:lnTo>
                      <a:pt x="113" y="253"/>
                    </a:lnTo>
                    <a:lnTo>
                      <a:pt x="113" y="254"/>
                    </a:lnTo>
                    <a:lnTo>
                      <a:pt x="113" y="254"/>
                    </a:lnTo>
                    <a:lnTo>
                      <a:pt x="113" y="255"/>
                    </a:lnTo>
                    <a:lnTo>
                      <a:pt x="113" y="256"/>
                    </a:lnTo>
                    <a:lnTo>
                      <a:pt x="113" y="257"/>
                    </a:lnTo>
                    <a:lnTo>
                      <a:pt x="113" y="256"/>
                    </a:lnTo>
                    <a:close/>
                    <a:moveTo>
                      <a:pt x="115" y="260"/>
                    </a:moveTo>
                    <a:lnTo>
                      <a:pt x="115" y="261"/>
                    </a:lnTo>
                    <a:lnTo>
                      <a:pt x="114" y="261"/>
                    </a:lnTo>
                    <a:lnTo>
                      <a:pt x="115" y="260"/>
                    </a:lnTo>
                    <a:lnTo>
                      <a:pt x="114" y="260"/>
                    </a:lnTo>
                    <a:lnTo>
                      <a:pt x="113" y="259"/>
                    </a:lnTo>
                    <a:lnTo>
                      <a:pt x="113" y="258"/>
                    </a:lnTo>
                    <a:lnTo>
                      <a:pt x="114" y="259"/>
                    </a:lnTo>
                    <a:lnTo>
                      <a:pt x="115" y="260"/>
                    </a:lnTo>
                    <a:lnTo>
                      <a:pt x="115" y="26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" name="Freeform 4343">
                <a:extLst>
                  <a:ext uri="{FF2B5EF4-FFF2-40B4-BE49-F238E27FC236}">
                    <a16:creationId xmlns:a16="http://schemas.microsoft.com/office/drawing/2014/main" id="{76CFD17A-F0AD-A498-9813-E167D322C1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0013" y="3429000"/>
                <a:ext cx="539750" cy="547688"/>
              </a:xfrm>
              <a:custGeom>
                <a:avLst/>
                <a:gdLst>
                  <a:gd name="T0" fmla="*/ 13 w 340"/>
                  <a:gd name="T1" fmla="*/ 321 h 345"/>
                  <a:gd name="T2" fmla="*/ 31 w 340"/>
                  <a:gd name="T3" fmla="*/ 317 h 345"/>
                  <a:gd name="T4" fmla="*/ 47 w 340"/>
                  <a:gd name="T5" fmla="*/ 315 h 345"/>
                  <a:gd name="T6" fmla="*/ 65 w 340"/>
                  <a:gd name="T7" fmla="*/ 327 h 345"/>
                  <a:gd name="T8" fmla="*/ 148 w 340"/>
                  <a:gd name="T9" fmla="*/ 326 h 345"/>
                  <a:gd name="T10" fmla="*/ 190 w 340"/>
                  <a:gd name="T11" fmla="*/ 333 h 345"/>
                  <a:gd name="T12" fmla="*/ 219 w 340"/>
                  <a:gd name="T13" fmla="*/ 339 h 345"/>
                  <a:gd name="T14" fmla="*/ 237 w 340"/>
                  <a:gd name="T15" fmla="*/ 339 h 345"/>
                  <a:gd name="T16" fmla="*/ 249 w 340"/>
                  <a:gd name="T17" fmla="*/ 345 h 345"/>
                  <a:gd name="T18" fmla="*/ 268 w 340"/>
                  <a:gd name="T19" fmla="*/ 344 h 345"/>
                  <a:gd name="T20" fmla="*/ 317 w 340"/>
                  <a:gd name="T21" fmla="*/ 331 h 345"/>
                  <a:gd name="T22" fmla="*/ 305 w 340"/>
                  <a:gd name="T23" fmla="*/ 319 h 345"/>
                  <a:gd name="T24" fmla="*/ 292 w 340"/>
                  <a:gd name="T25" fmla="*/ 305 h 345"/>
                  <a:gd name="T26" fmla="*/ 285 w 340"/>
                  <a:gd name="T27" fmla="*/ 296 h 345"/>
                  <a:gd name="T28" fmla="*/ 283 w 340"/>
                  <a:gd name="T29" fmla="*/ 270 h 345"/>
                  <a:gd name="T30" fmla="*/ 283 w 340"/>
                  <a:gd name="T31" fmla="*/ 206 h 345"/>
                  <a:gd name="T32" fmla="*/ 337 w 340"/>
                  <a:gd name="T33" fmla="*/ 200 h 345"/>
                  <a:gd name="T34" fmla="*/ 339 w 340"/>
                  <a:gd name="T35" fmla="*/ 180 h 345"/>
                  <a:gd name="T36" fmla="*/ 338 w 340"/>
                  <a:gd name="T37" fmla="*/ 158 h 345"/>
                  <a:gd name="T38" fmla="*/ 336 w 340"/>
                  <a:gd name="T39" fmla="*/ 142 h 345"/>
                  <a:gd name="T40" fmla="*/ 316 w 340"/>
                  <a:gd name="T41" fmla="*/ 146 h 345"/>
                  <a:gd name="T42" fmla="*/ 295 w 340"/>
                  <a:gd name="T43" fmla="*/ 148 h 345"/>
                  <a:gd name="T44" fmla="*/ 290 w 340"/>
                  <a:gd name="T45" fmla="*/ 138 h 345"/>
                  <a:gd name="T46" fmla="*/ 291 w 340"/>
                  <a:gd name="T47" fmla="*/ 124 h 345"/>
                  <a:gd name="T48" fmla="*/ 281 w 340"/>
                  <a:gd name="T49" fmla="*/ 109 h 345"/>
                  <a:gd name="T50" fmla="*/ 280 w 340"/>
                  <a:gd name="T51" fmla="*/ 81 h 345"/>
                  <a:gd name="T52" fmla="*/ 279 w 340"/>
                  <a:gd name="T53" fmla="*/ 64 h 345"/>
                  <a:gd name="T54" fmla="*/ 279 w 340"/>
                  <a:gd name="T55" fmla="*/ 50 h 345"/>
                  <a:gd name="T56" fmla="*/ 273 w 340"/>
                  <a:gd name="T57" fmla="*/ 39 h 345"/>
                  <a:gd name="T58" fmla="*/ 243 w 340"/>
                  <a:gd name="T59" fmla="*/ 39 h 345"/>
                  <a:gd name="T60" fmla="*/ 232 w 340"/>
                  <a:gd name="T61" fmla="*/ 32 h 345"/>
                  <a:gd name="T62" fmla="*/ 216 w 340"/>
                  <a:gd name="T63" fmla="*/ 34 h 345"/>
                  <a:gd name="T64" fmla="*/ 210 w 340"/>
                  <a:gd name="T65" fmla="*/ 51 h 345"/>
                  <a:gd name="T66" fmla="*/ 189 w 340"/>
                  <a:gd name="T67" fmla="*/ 58 h 345"/>
                  <a:gd name="T68" fmla="*/ 173 w 340"/>
                  <a:gd name="T69" fmla="*/ 63 h 345"/>
                  <a:gd name="T70" fmla="*/ 158 w 340"/>
                  <a:gd name="T71" fmla="*/ 59 h 345"/>
                  <a:gd name="T72" fmla="*/ 153 w 340"/>
                  <a:gd name="T73" fmla="*/ 52 h 345"/>
                  <a:gd name="T74" fmla="*/ 147 w 340"/>
                  <a:gd name="T75" fmla="*/ 41 h 345"/>
                  <a:gd name="T76" fmla="*/ 143 w 340"/>
                  <a:gd name="T77" fmla="*/ 29 h 345"/>
                  <a:gd name="T78" fmla="*/ 138 w 340"/>
                  <a:gd name="T79" fmla="*/ 17 h 345"/>
                  <a:gd name="T80" fmla="*/ 134 w 340"/>
                  <a:gd name="T81" fmla="*/ 6 h 345"/>
                  <a:gd name="T82" fmla="*/ 122 w 340"/>
                  <a:gd name="T83" fmla="*/ 0 h 345"/>
                  <a:gd name="T84" fmla="*/ 82 w 340"/>
                  <a:gd name="T85" fmla="*/ 1 h 345"/>
                  <a:gd name="T86" fmla="*/ 46 w 340"/>
                  <a:gd name="T87" fmla="*/ 0 h 345"/>
                  <a:gd name="T88" fmla="*/ 31 w 340"/>
                  <a:gd name="T89" fmla="*/ 4 h 345"/>
                  <a:gd name="T90" fmla="*/ 15 w 340"/>
                  <a:gd name="T91" fmla="*/ 7 h 345"/>
                  <a:gd name="T92" fmla="*/ 30 w 340"/>
                  <a:gd name="T93" fmla="*/ 32 h 345"/>
                  <a:gd name="T94" fmla="*/ 42 w 340"/>
                  <a:gd name="T95" fmla="*/ 65 h 345"/>
                  <a:gd name="T96" fmla="*/ 42 w 340"/>
                  <a:gd name="T97" fmla="*/ 81 h 345"/>
                  <a:gd name="T98" fmla="*/ 35 w 340"/>
                  <a:gd name="T99" fmla="*/ 92 h 345"/>
                  <a:gd name="T100" fmla="*/ 43 w 340"/>
                  <a:gd name="T101" fmla="*/ 112 h 345"/>
                  <a:gd name="T102" fmla="*/ 56 w 340"/>
                  <a:gd name="T103" fmla="*/ 135 h 345"/>
                  <a:gd name="T104" fmla="*/ 56 w 340"/>
                  <a:gd name="T105" fmla="*/ 156 h 345"/>
                  <a:gd name="T106" fmla="*/ 51 w 340"/>
                  <a:gd name="T107" fmla="*/ 181 h 345"/>
                  <a:gd name="T108" fmla="*/ 38 w 340"/>
                  <a:gd name="T109" fmla="*/ 190 h 345"/>
                  <a:gd name="T110" fmla="*/ 28 w 340"/>
                  <a:gd name="T111" fmla="*/ 206 h 345"/>
                  <a:gd name="T112" fmla="*/ 22 w 340"/>
                  <a:gd name="T113" fmla="*/ 217 h 345"/>
                  <a:gd name="T114" fmla="*/ 16 w 340"/>
                  <a:gd name="T115" fmla="*/ 231 h 345"/>
                  <a:gd name="T116" fmla="*/ 15 w 340"/>
                  <a:gd name="T117" fmla="*/ 248 h 345"/>
                  <a:gd name="T118" fmla="*/ 11 w 340"/>
                  <a:gd name="T119" fmla="*/ 261 h 345"/>
                  <a:gd name="T120" fmla="*/ 5 w 340"/>
                  <a:gd name="T121" fmla="*/ 277 h 345"/>
                  <a:gd name="T122" fmla="*/ 2 w 340"/>
                  <a:gd name="T123" fmla="*/ 300 h 345"/>
                  <a:gd name="T124" fmla="*/ 2 w 340"/>
                  <a:gd name="T125" fmla="*/ 323 h 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40" h="345">
                    <a:moveTo>
                      <a:pt x="2" y="323"/>
                    </a:moveTo>
                    <a:lnTo>
                      <a:pt x="2" y="322"/>
                    </a:lnTo>
                    <a:lnTo>
                      <a:pt x="3" y="322"/>
                    </a:lnTo>
                    <a:lnTo>
                      <a:pt x="4" y="321"/>
                    </a:lnTo>
                    <a:lnTo>
                      <a:pt x="6" y="320"/>
                    </a:lnTo>
                    <a:lnTo>
                      <a:pt x="7" y="319"/>
                    </a:lnTo>
                    <a:lnTo>
                      <a:pt x="9" y="319"/>
                    </a:lnTo>
                    <a:lnTo>
                      <a:pt x="9" y="319"/>
                    </a:lnTo>
                    <a:lnTo>
                      <a:pt x="9" y="319"/>
                    </a:lnTo>
                    <a:lnTo>
                      <a:pt x="10" y="319"/>
                    </a:lnTo>
                    <a:lnTo>
                      <a:pt x="10" y="319"/>
                    </a:lnTo>
                    <a:lnTo>
                      <a:pt x="11" y="319"/>
                    </a:lnTo>
                    <a:lnTo>
                      <a:pt x="12" y="319"/>
                    </a:lnTo>
                    <a:lnTo>
                      <a:pt x="13" y="319"/>
                    </a:lnTo>
                    <a:lnTo>
                      <a:pt x="13" y="320"/>
                    </a:lnTo>
                    <a:lnTo>
                      <a:pt x="13" y="320"/>
                    </a:lnTo>
                    <a:lnTo>
                      <a:pt x="13" y="321"/>
                    </a:lnTo>
                    <a:lnTo>
                      <a:pt x="14" y="321"/>
                    </a:lnTo>
                    <a:lnTo>
                      <a:pt x="16" y="321"/>
                    </a:lnTo>
                    <a:lnTo>
                      <a:pt x="17" y="321"/>
                    </a:lnTo>
                    <a:lnTo>
                      <a:pt x="18" y="321"/>
                    </a:lnTo>
                    <a:lnTo>
                      <a:pt x="19" y="321"/>
                    </a:lnTo>
                    <a:lnTo>
                      <a:pt x="20" y="321"/>
                    </a:lnTo>
                    <a:lnTo>
                      <a:pt x="22" y="321"/>
                    </a:lnTo>
                    <a:lnTo>
                      <a:pt x="22" y="322"/>
                    </a:lnTo>
                    <a:lnTo>
                      <a:pt x="23" y="321"/>
                    </a:lnTo>
                    <a:lnTo>
                      <a:pt x="25" y="320"/>
                    </a:lnTo>
                    <a:lnTo>
                      <a:pt x="26" y="320"/>
                    </a:lnTo>
                    <a:lnTo>
                      <a:pt x="27" y="319"/>
                    </a:lnTo>
                    <a:lnTo>
                      <a:pt x="28" y="319"/>
                    </a:lnTo>
                    <a:lnTo>
                      <a:pt x="29" y="319"/>
                    </a:lnTo>
                    <a:lnTo>
                      <a:pt x="30" y="318"/>
                    </a:lnTo>
                    <a:lnTo>
                      <a:pt x="30" y="317"/>
                    </a:lnTo>
                    <a:lnTo>
                      <a:pt x="31" y="317"/>
                    </a:lnTo>
                    <a:lnTo>
                      <a:pt x="32" y="316"/>
                    </a:lnTo>
                    <a:lnTo>
                      <a:pt x="33" y="315"/>
                    </a:lnTo>
                    <a:lnTo>
                      <a:pt x="34" y="315"/>
                    </a:lnTo>
                    <a:lnTo>
                      <a:pt x="35" y="314"/>
                    </a:lnTo>
                    <a:lnTo>
                      <a:pt x="38" y="313"/>
                    </a:lnTo>
                    <a:lnTo>
                      <a:pt x="39" y="313"/>
                    </a:lnTo>
                    <a:lnTo>
                      <a:pt x="40" y="313"/>
                    </a:lnTo>
                    <a:lnTo>
                      <a:pt x="40" y="314"/>
                    </a:lnTo>
                    <a:lnTo>
                      <a:pt x="41" y="314"/>
                    </a:lnTo>
                    <a:lnTo>
                      <a:pt x="42" y="314"/>
                    </a:lnTo>
                    <a:lnTo>
                      <a:pt x="43" y="314"/>
                    </a:lnTo>
                    <a:lnTo>
                      <a:pt x="43" y="314"/>
                    </a:lnTo>
                    <a:lnTo>
                      <a:pt x="44" y="314"/>
                    </a:lnTo>
                    <a:lnTo>
                      <a:pt x="44" y="313"/>
                    </a:lnTo>
                    <a:lnTo>
                      <a:pt x="45" y="314"/>
                    </a:lnTo>
                    <a:lnTo>
                      <a:pt x="46" y="314"/>
                    </a:lnTo>
                    <a:lnTo>
                      <a:pt x="47" y="315"/>
                    </a:lnTo>
                    <a:lnTo>
                      <a:pt x="48" y="315"/>
                    </a:lnTo>
                    <a:lnTo>
                      <a:pt x="49" y="315"/>
                    </a:lnTo>
                    <a:lnTo>
                      <a:pt x="49" y="317"/>
                    </a:lnTo>
                    <a:lnTo>
                      <a:pt x="50" y="317"/>
                    </a:lnTo>
                    <a:lnTo>
                      <a:pt x="50" y="318"/>
                    </a:lnTo>
                    <a:lnTo>
                      <a:pt x="50" y="319"/>
                    </a:lnTo>
                    <a:lnTo>
                      <a:pt x="51" y="319"/>
                    </a:lnTo>
                    <a:lnTo>
                      <a:pt x="54" y="322"/>
                    </a:lnTo>
                    <a:lnTo>
                      <a:pt x="56" y="324"/>
                    </a:lnTo>
                    <a:lnTo>
                      <a:pt x="59" y="325"/>
                    </a:lnTo>
                    <a:lnTo>
                      <a:pt x="59" y="326"/>
                    </a:lnTo>
                    <a:lnTo>
                      <a:pt x="61" y="327"/>
                    </a:lnTo>
                    <a:lnTo>
                      <a:pt x="62" y="327"/>
                    </a:lnTo>
                    <a:lnTo>
                      <a:pt x="63" y="327"/>
                    </a:lnTo>
                    <a:lnTo>
                      <a:pt x="64" y="327"/>
                    </a:lnTo>
                    <a:lnTo>
                      <a:pt x="64" y="327"/>
                    </a:lnTo>
                    <a:lnTo>
                      <a:pt x="65" y="327"/>
                    </a:lnTo>
                    <a:lnTo>
                      <a:pt x="66" y="327"/>
                    </a:lnTo>
                    <a:lnTo>
                      <a:pt x="67" y="327"/>
                    </a:lnTo>
                    <a:lnTo>
                      <a:pt x="68" y="327"/>
                    </a:lnTo>
                    <a:lnTo>
                      <a:pt x="68" y="326"/>
                    </a:lnTo>
                    <a:lnTo>
                      <a:pt x="69" y="326"/>
                    </a:lnTo>
                    <a:lnTo>
                      <a:pt x="71" y="326"/>
                    </a:lnTo>
                    <a:lnTo>
                      <a:pt x="77" y="326"/>
                    </a:lnTo>
                    <a:lnTo>
                      <a:pt x="85" y="326"/>
                    </a:lnTo>
                    <a:lnTo>
                      <a:pt x="92" y="326"/>
                    </a:lnTo>
                    <a:lnTo>
                      <a:pt x="99" y="326"/>
                    </a:lnTo>
                    <a:lnTo>
                      <a:pt x="106" y="326"/>
                    </a:lnTo>
                    <a:lnTo>
                      <a:pt x="113" y="326"/>
                    </a:lnTo>
                    <a:lnTo>
                      <a:pt x="120" y="326"/>
                    </a:lnTo>
                    <a:lnTo>
                      <a:pt x="127" y="326"/>
                    </a:lnTo>
                    <a:lnTo>
                      <a:pt x="134" y="326"/>
                    </a:lnTo>
                    <a:lnTo>
                      <a:pt x="141" y="326"/>
                    </a:lnTo>
                    <a:lnTo>
                      <a:pt x="148" y="326"/>
                    </a:lnTo>
                    <a:lnTo>
                      <a:pt x="153" y="326"/>
                    </a:lnTo>
                    <a:lnTo>
                      <a:pt x="155" y="326"/>
                    </a:lnTo>
                    <a:lnTo>
                      <a:pt x="161" y="326"/>
                    </a:lnTo>
                    <a:lnTo>
                      <a:pt x="169" y="326"/>
                    </a:lnTo>
                    <a:lnTo>
                      <a:pt x="173" y="326"/>
                    </a:lnTo>
                    <a:lnTo>
                      <a:pt x="176" y="326"/>
                    </a:lnTo>
                    <a:lnTo>
                      <a:pt x="183" y="326"/>
                    </a:lnTo>
                    <a:lnTo>
                      <a:pt x="185" y="326"/>
                    </a:lnTo>
                    <a:lnTo>
                      <a:pt x="185" y="327"/>
                    </a:lnTo>
                    <a:lnTo>
                      <a:pt x="186" y="328"/>
                    </a:lnTo>
                    <a:lnTo>
                      <a:pt x="186" y="329"/>
                    </a:lnTo>
                    <a:lnTo>
                      <a:pt x="187" y="329"/>
                    </a:lnTo>
                    <a:lnTo>
                      <a:pt x="188" y="331"/>
                    </a:lnTo>
                    <a:lnTo>
                      <a:pt x="189" y="332"/>
                    </a:lnTo>
                    <a:lnTo>
                      <a:pt x="189" y="332"/>
                    </a:lnTo>
                    <a:lnTo>
                      <a:pt x="190" y="332"/>
                    </a:lnTo>
                    <a:lnTo>
                      <a:pt x="190" y="333"/>
                    </a:lnTo>
                    <a:lnTo>
                      <a:pt x="191" y="333"/>
                    </a:lnTo>
                    <a:lnTo>
                      <a:pt x="193" y="335"/>
                    </a:lnTo>
                    <a:lnTo>
                      <a:pt x="193" y="336"/>
                    </a:lnTo>
                    <a:lnTo>
                      <a:pt x="194" y="336"/>
                    </a:lnTo>
                    <a:lnTo>
                      <a:pt x="195" y="337"/>
                    </a:lnTo>
                    <a:lnTo>
                      <a:pt x="197" y="338"/>
                    </a:lnTo>
                    <a:lnTo>
                      <a:pt x="201" y="339"/>
                    </a:lnTo>
                    <a:lnTo>
                      <a:pt x="203" y="339"/>
                    </a:lnTo>
                    <a:lnTo>
                      <a:pt x="203" y="338"/>
                    </a:lnTo>
                    <a:lnTo>
                      <a:pt x="204" y="338"/>
                    </a:lnTo>
                    <a:lnTo>
                      <a:pt x="205" y="338"/>
                    </a:lnTo>
                    <a:lnTo>
                      <a:pt x="207" y="338"/>
                    </a:lnTo>
                    <a:lnTo>
                      <a:pt x="207" y="339"/>
                    </a:lnTo>
                    <a:lnTo>
                      <a:pt x="212" y="339"/>
                    </a:lnTo>
                    <a:lnTo>
                      <a:pt x="217" y="339"/>
                    </a:lnTo>
                    <a:lnTo>
                      <a:pt x="218" y="339"/>
                    </a:lnTo>
                    <a:lnTo>
                      <a:pt x="219" y="339"/>
                    </a:lnTo>
                    <a:lnTo>
                      <a:pt x="220" y="339"/>
                    </a:lnTo>
                    <a:lnTo>
                      <a:pt x="220" y="340"/>
                    </a:lnTo>
                    <a:lnTo>
                      <a:pt x="221" y="340"/>
                    </a:lnTo>
                    <a:lnTo>
                      <a:pt x="222" y="340"/>
                    </a:lnTo>
                    <a:lnTo>
                      <a:pt x="223" y="339"/>
                    </a:lnTo>
                    <a:lnTo>
                      <a:pt x="226" y="339"/>
                    </a:lnTo>
                    <a:lnTo>
                      <a:pt x="227" y="340"/>
                    </a:lnTo>
                    <a:lnTo>
                      <a:pt x="228" y="340"/>
                    </a:lnTo>
                    <a:lnTo>
                      <a:pt x="229" y="340"/>
                    </a:lnTo>
                    <a:lnTo>
                      <a:pt x="231" y="340"/>
                    </a:lnTo>
                    <a:lnTo>
                      <a:pt x="231" y="340"/>
                    </a:lnTo>
                    <a:lnTo>
                      <a:pt x="232" y="340"/>
                    </a:lnTo>
                    <a:lnTo>
                      <a:pt x="233" y="340"/>
                    </a:lnTo>
                    <a:lnTo>
                      <a:pt x="234" y="340"/>
                    </a:lnTo>
                    <a:lnTo>
                      <a:pt x="235" y="340"/>
                    </a:lnTo>
                    <a:lnTo>
                      <a:pt x="236" y="339"/>
                    </a:lnTo>
                    <a:lnTo>
                      <a:pt x="237" y="339"/>
                    </a:lnTo>
                    <a:lnTo>
                      <a:pt x="238" y="339"/>
                    </a:lnTo>
                    <a:lnTo>
                      <a:pt x="238" y="340"/>
                    </a:lnTo>
                    <a:lnTo>
                      <a:pt x="239" y="340"/>
                    </a:lnTo>
                    <a:lnTo>
                      <a:pt x="240" y="340"/>
                    </a:lnTo>
                    <a:lnTo>
                      <a:pt x="241" y="341"/>
                    </a:lnTo>
                    <a:lnTo>
                      <a:pt x="241" y="342"/>
                    </a:lnTo>
                    <a:lnTo>
                      <a:pt x="242" y="342"/>
                    </a:lnTo>
                    <a:lnTo>
                      <a:pt x="243" y="343"/>
                    </a:lnTo>
                    <a:lnTo>
                      <a:pt x="244" y="343"/>
                    </a:lnTo>
                    <a:lnTo>
                      <a:pt x="244" y="344"/>
                    </a:lnTo>
                    <a:lnTo>
                      <a:pt x="244" y="343"/>
                    </a:lnTo>
                    <a:lnTo>
                      <a:pt x="245" y="343"/>
                    </a:lnTo>
                    <a:lnTo>
                      <a:pt x="246" y="343"/>
                    </a:lnTo>
                    <a:lnTo>
                      <a:pt x="246" y="344"/>
                    </a:lnTo>
                    <a:lnTo>
                      <a:pt x="247" y="344"/>
                    </a:lnTo>
                    <a:lnTo>
                      <a:pt x="248" y="344"/>
                    </a:lnTo>
                    <a:lnTo>
                      <a:pt x="249" y="345"/>
                    </a:lnTo>
                    <a:lnTo>
                      <a:pt x="250" y="345"/>
                    </a:lnTo>
                    <a:lnTo>
                      <a:pt x="251" y="345"/>
                    </a:lnTo>
                    <a:lnTo>
                      <a:pt x="252" y="345"/>
                    </a:lnTo>
                    <a:lnTo>
                      <a:pt x="252" y="345"/>
                    </a:lnTo>
                    <a:lnTo>
                      <a:pt x="253" y="344"/>
                    </a:lnTo>
                    <a:lnTo>
                      <a:pt x="255" y="343"/>
                    </a:lnTo>
                    <a:lnTo>
                      <a:pt x="256" y="343"/>
                    </a:lnTo>
                    <a:lnTo>
                      <a:pt x="259" y="342"/>
                    </a:lnTo>
                    <a:lnTo>
                      <a:pt x="259" y="342"/>
                    </a:lnTo>
                    <a:lnTo>
                      <a:pt x="260" y="342"/>
                    </a:lnTo>
                    <a:lnTo>
                      <a:pt x="262" y="342"/>
                    </a:lnTo>
                    <a:lnTo>
                      <a:pt x="264" y="343"/>
                    </a:lnTo>
                    <a:lnTo>
                      <a:pt x="265" y="343"/>
                    </a:lnTo>
                    <a:lnTo>
                      <a:pt x="266" y="344"/>
                    </a:lnTo>
                    <a:lnTo>
                      <a:pt x="266" y="345"/>
                    </a:lnTo>
                    <a:lnTo>
                      <a:pt x="266" y="344"/>
                    </a:lnTo>
                    <a:lnTo>
                      <a:pt x="268" y="344"/>
                    </a:lnTo>
                    <a:lnTo>
                      <a:pt x="275" y="342"/>
                    </a:lnTo>
                    <a:lnTo>
                      <a:pt x="283" y="341"/>
                    </a:lnTo>
                    <a:lnTo>
                      <a:pt x="289" y="339"/>
                    </a:lnTo>
                    <a:lnTo>
                      <a:pt x="296" y="339"/>
                    </a:lnTo>
                    <a:lnTo>
                      <a:pt x="302" y="337"/>
                    </a:lnTo>
                    <a:lnTo>
                      <a:pt x="307" y="336"/>
                    </a:lnTo>
                    <a:lnTo>
                      <a:pt x="313" y="335"/>
                    </a:lnTo>
                    <a:lnTo>
                      <a:pt x="319" y="333"/>
                    </a:lnTo>
                    <a:lnTo>
                      <a:pt x="321" y="333"/>
                    </a:lnTo>
                    <a:lnTo>
                      <a:pt x="321" y="332"/>
                    </a:lnTo>
                    <a:lnTo>
                      <a:pt x="321" y="332"/>
                    </a:lnTo>
                    <a:lnTo>
                      <a:pt x="321" y="332"/>
                    </a:lnTo>
                    <a:lnTo>
                      <a:pt x="320" y="332"/>
                    </a:lnTo>
                    <a:lnTo>
                      <a:pt x="320" y="331"/>
                    </a:lnTo>
                    <a:lnTo>
                      <a:pt x="319" y="331"/>
                    </a:lnTo>
                    <a:lnTo>
                      <a:pt x="318" y="331"/>
                    </a:lnTo>
                    <a:lnTo>
                      <a:pt x="317" y="331"/>
                    </a:lnTo>
                    <a:lnTo>
                      <a:pt x="316" y="331"/>
                    </a:lnTo>
                    <a:lnTo>
                      <a:pt x="315" y="331"/>
                    </a:lnTo>
                    <a:lnTo>
                      <a:pt x="315" y="330"/>
                    </a:lnTo>
                    <a:lnTo>
                      <a:pt x="315" y="329"/>
                    </a:lnTo>
                    <a:lnTo>
                      <a:pt x="314" y="328"/>
                    </a:lnTo>
                    <a:lnTo>
                      <a:pt x="313" y="327"/>
                    </a:lnTo>
                    <a:lnTo>
                      <a:pt x="312" y="326"/>
                    </a:lnTo>
                    <a:lnTo>
                      <a:pt x="312" y="326"/>
                    </a:lnTo>
                    <a:lnTo>
                      <a:pt x="312" y="325"/>
                    </a:lnTo>
                    <a:lnTo>
                      <a:pt x="310" y="324"/>
                    </a:lnTo>
                    <a:lnTo>
                      <a:pt x="310" y="323"/>
                    </a:lnTo>
                    <a:lnTo>
                      <a:pt x="308" y="323"/>
                    </a:lnTo>
                    <a:lnTo>
                      <a:pt x="307" y="322"/>
                    </a:lnTo>
                    <a:lnTo>
                      <a:pt x="307" y="322"/>
                    </a:lnTo>
                    <a:lnTo>
                      <a:pt x="306" y="320"/>
                    </a:lnTo>
                    <a:lnTo>
                      <a:pt x="305" y="320"/>
                    </a:lnTo>
                    <a:lnTo>
                      <a:pt x="305" y="319"/>
                    </a:lnTo>
                    <a:lnTo>
                      <a:pt x="304" y="319"/>
                    </a:lnTo>
                    <a:lnTo>
                      <a:pt x="304" y="318"/>
                    </a:lnTo>
                    <a:lnTo>
                      <a:pt x="303" y="317"/>
                    </a:lnTo>
                    <a:lnTo>
                      <a:pt x="301" y="315"/>
                    </a:lnTo>
                    <a:lnTo>
                      <a:pt x="300" y="314"/>
                    </a:lnTo>
                    <a:lnTo>
                      <a:pt x="299" y="314"/>
                    </a:lnTo>
                    <a:lnTo>
                      <a:pt x="299" y="313"/>
                    </a:lnTo>
                    <a:lnTo>
                      <a:pt x="299" y="312"/>
                    </a:lnTo>
                    <a:lnTo>
                      <a:pt x="298" y="312"/>
                    </a:lnTo>
                    <a:lnTo>
                      <a:pt x="297" y="312"/>
                    </a:lnTo>
                    <a:lnTo>
                      <a:pt x="296" y="311"/>
                    </a:lnTo>
                    <a:lnTo>
                      <a:pt x="294" y="308"/>
                    </a:lnTo>
                    <a:lnTo>
                      <a:pt x="293" y="308"/>
                    </a:lnTo>
                    <a:lnTo>
                      <a:pt x="293" y="307"/>
                    </a:lnTo>
                    <a:lnTo>
                      <a:pt x="293" y="307"/>
                    </a:lnTo>
                    <a:lnTo>
                      <a:pt x="293" y="306"/>
                    </a:lnTo>
                    <a:lnTo>
                      <a:pt x="292" y="305"/>
                    </a:lnTo>
                    <a:lnTo>
                      <a:pt x="291" y="305"/>
                    </a:lnTo>
                    <a:lnTo>
                      <a:pt x="290" y="305"/>
                    </a:lnTo>
                    <a:lnTo>
                      <a:pt x="289" y="305"/>
                    </a:lnTo>
                    <a:lnTo>
                      <a:pt x="287" y="304"/>
                    </a:lnTo>
                    <a:lnTo>
                      <a:pt x="287" y="303"/>
                    </a:lnTo>
                    <a:lnTo>
                      <a:pt x="287" y="302"/>
                    </a:lnTo>
                    <a:lnTo>
                      <a:pt x="286" y="302"/>
                    </a:lnTo>
                    <a:lnTo>
                      <a:pt x="286" y="301"/>
                    </a:lnTo>
                    <a:lnTo>
                      <a:pt x="286" y="300"/>
                    </a:lnTo>
                    <a:lnTo>
                      <a:pt x="286" y="299"/>
                    </a:lnTo>
                    <a:lnTo>
                      <a:pt x="286" y="298"/>
                    </a:lnTo>
                    <a:lnTo>
                      <a:pt x="286" y="298"/>
                    </a:lnTo>
                    <a:lnTo>
                      <a:pt x="286" y="298"/>
                    </a:lnTo>
                    <a:lnTo>
                      <a:pt x="286" y="297"/>
                    </a:lnTo>
                    <a:lnTo>
                      <a:pt x="286" y="297"/>
                    </a:lnTo>
                    <a:lnTo>
                      <a:pt x="285" y="297"/>
                    </a:lnTo>
                    <a:lnTo>
                      <a:pt x="285" y="296"/>
                    </a:lnTo>
                    <a:lnTo>
                      <a:pt x="285" y="295"/>
                    </a:lnTo>
                    <a:lnTo>
                      <a:pt x="284" y="295"/>
                    </a:lnTo>
                    <a:lnTo>
                      <a:pt x="284" y="294"/>
                    </a:lnTo>
                    <a:lnTo>
                      <a:pt x="284" y="293"/>
                    </a:lnTo>
                    <a:lnTo>
                      <a:pt x="285" y="293"/>
                    </a:lnTo>
                    <a:lnTo>
                      <a:pt x="284" y="291"/>
                    </a:lnTo>
                    <a:lnTo>
                      <a:pt x="283" y="291"/>
                    </a:lnTo>
                    <a:lnTo>
                      <a:pt x="283" y="290"/>
                    </a:lnTo>
                    <a:lnTo>
                      <a:pt x="283" y="289"/>
                    </a:lnTo>
                    <a:lnTo>
                      <a:pt x="283" y="286"/>
                    </a:lnTo>
                    <a:lnTo>
                      <a:pt x="283" y="285"/>
                    </a:lnTo>
                    <a:lnTo>
                      <a:pt x="283" y="282"/>
                    </a:lnTo>
                    <a:lnTo>
                      <a:pt x="283" y="279"/>
                    </a:lnTo>
                    <a:lnTo>
                      <a:pt x="283" y="276"/>
                    </a:lnTo>
                    <a:lnTo>
                      <a:pt x="283" y="273"/>
                    </a:lnTo>
                    <a:lnTo>
                      <a:pt x="283" y="271"/>
                    </a:lnTo>
                    <a:lnTo>
                      <a:pt x="283" y="270"/>
                    </a:lnTo>
                    <a:lnTo>
                      <a:pt x="283" y="269"/>
                    </a:lnTo>
                    <a:lnTo>
                      <a:pt x="283" y="265"/>
                    </a:lnTo>
                    <a:lnTo>
                      <a:pt x="283" y="261"/>
                    </a:lnTo>
                    <a:lnTo>
                      <a:pt x="283" y="256"/>
                    </a:lnTo>
                    <a:lnTo>
                      <a:pt x="283" y="252"/>
                    </a:lnTo>
                    <a:lnTo>
                      <a:pt x="283" y="248"/>
                    </a:lnTo>
                    <a:lnTo>
                      <a:pt x="283" y="243"/>
                    </a:lnTo>
                    <a:lnTo>
                      <a:pt x="283" y="239"/>
                    </a:lnTo>
                    <a:lnTo>
                      <a:pt x="283" y="235"/>
                    </a:lnTo>
                    <a:lnTo>
                      <a:pt x="283" y="230"/>
                    </a:lnTo>
                    <a:lnTo>
                      <a:pt x="283" y="227"/>
                    </a:lnTo>
                    <a:lnTo>
                      <a:pt x="283" y="222"/>
                    </a:lnTo>
                    <a:lnTo>
                      <a:pt x="283" y="221"/>
                    </a:lnTo>
                    <a:lnTo>
                      <a:pt x="283" y="218"/>
                    </a:lnTo>
                    <a:lnTo>
                      <a:pt x="283" y="214"/>
                    </a:lnTo>
                    <a:lnTo>
                      <a:pt x="283" y="209"/>
                    </a:lnTo>
                    <a:lnTo>
                      <a:pt x="283" y="206"/>
                    </a:lnTo>
                    <a:lnTo>
                      <a:pt x="283" y="200"/>
                    </a:lnTo>
                    <a:lnTo>
                      <a:pt x="286" y="200"/>
                    </a:lnTo>
                    <a:lnTo>
                      <a:pt x="289" y="200"/>
                    </a:lnTo>
                    <a:lnTo>
                      <a:pt x="293" y="200"/>
                    </a:lnTo>
                    <a:lnTo>
                      <a:pt x="296" y="200"/>
                    </a:lnTo>
                    <a:lnTo>
                      <a:pt x="300" y="200"/>
                    </a:lnTo>
                    <a:lnTo>
                      <a:pt x="303" y="200"/>
                    </a:lnTo>
                    <a:lnTo>
                      <a:pt x="307" y="200"/>
                    </a:lnTo>
                    <a:lnTo>
                      <a:pt x="309" y="200"/>
                    </a:lnTo>
                    <a:lnTo>
                      <a:pt x="313" y="200"/>
                    </a:lnTo>
                    <a:lnTo>
                      <a:pt x="317" y="200"/>
                    </a:lnTo>
                    <a:lnTo>
                      <a:pt x="321" y="200"/>
                    </a:lnTo>
                    <a:lnTo>
                      <a:pt x="324" y="200"/>
                    </a:lnTo>
                    <a:lnTo>
                      <a:pt x="328" y="200"/>
                    </a:lnTo>
                    <a:lnTo>
                      <a:pt x="330" y="200"/>
                    </a:lnTo>
                    <a:lnTo>
                      <a:pt x="334" y="200"/>
                    </a:lnTo>
                    <a:lnTo>
                      <a:pt x="337" y="200"/>
                    </a:lnTo>
                    <a:lnTo>
                      <a:pt x="338" y="200"/>
                    </a:lnTo>
                    <a:lnTo>
                      <a:pt x="338" y="200"/>
                    </a:lnTo>
                    <a:lnTo>
                      <a:pt x="337" y="199"/>
                    </a:lnTo>
                    <a:lnTo>
                      <a:pt x="336" y="198"/>
                    </a:lnTo>
                    <a:lnTo>
                      <a:pt x="335" y="196"/>
                    </a:lnTo>
                    <a:lnTo>
                      <a:pt x="335" y="195"/>
                    </a:lnTo>
                    <a:lnTo>
                      <a:pt x="335" y="194"/>
                    </a:lnTo>
                    <a:lnTo>
                      <a:pt x="335" y="193"/>
                    </a:lnTo>
                    <a:lnTo>
                      <a:pt x="335" y="192"/>
                    </a:lnTo>
                    <a:lnTo>
                      <a:pt x="335" y="190"/>
                    </a:lnTo>
                    <a:lnTo>
                      <a:pt x="336" y="188"/>
                    </a:lnTo>
                    <a:lnTo>
                      <a:pt x="336" y="187"/>
                    </a:lnTo>
                    <a:lnTo>
                      <a:pt x="338" y="185"/>
                    </a:lnTo>
                    <a:lnTo>
                      <a:pt x="339" y="184"/>
                    </a:lnTo>
                    <a:lnTo>
                      <a:pt x="339" y="184"/>
                    </a:lnTo>
                    <a:lnTo>
                      <a:pt x="339" y="182"/>
                    </a:lnTo>
                    <a:lnTo>
                      <a:pt x="339" y="180"/>
                    </a:lnTo>
                    <a:lnTo>
                      <a:pt x="338" y="179"/>
                    </a:lnTo>
                    <a:lnTo>
                      <a:pt x="338" y="179"/>
                    </a:lnTo>
                    <a:lnTo>
                      <a:pt x="337" y="178"/>
                    </a:lnTo>
                    <a:lnTo>
                      <a:pt x="337" y="177"/>
                    </a:lnTo>
                    <a:lnTo>
                      <a:pt x="337" y="172"/>
                    </a:lnTo>
                    <a:lnTo>
                      <a:pt x="337" y="169"/>
                    </a:lnTo>
                    <a:lnTo>
                      <a:pt x="338" y="167"/>
                    </a:lnTo>
                    <a:lnTo>
                      <a:pt x="338" y="166"/>
                    </a:lnTo>
                    <a:lnTo>
                      <a:pt x="338" y="165"/>
                    </a:lnTo>
                    <a:lnTo>
                      <a:pt x="337" y="164"/>
                    </a:lnTo>
                    <a:lnTo>
                      <a:pt x="337" y="163"/>
                    </a:lnTo>
                    <a:lnTo>
                      <a:pt x="337" y="163"/>
                    </a:lnTo>
                    <a:lnTo>
                      <a:pt x="337" y="162"/>
                    </a:lnTo>
                    <a:lnTo>
                      <a:pt x="337" y="161"/>
                    </a:lnTo>
                    <a:lnTo>
                      <a:pt x="338" y="159"/>
                    </a:lnTo>
                    <a:lnTo>
                      <a:pt x="338" y="158"/>
                    </a:lnTo>
                    <a:lnTo>
                      <a:pt x="338" y="158"/>
                    </a:lnTo>
                    <a:lnTo>
                      <a:pt x="339" y="157"/>
                    </a:lnTo>
                    <a:lnTo>
                      <a:pt x="340" y="156"/>
                    </a:lnTo>
                    <a:lnTo>
                      <a:pt x="340" y="155"/>
                    </a:lnTo>
                    <a:lnTo>
                      <a:pt x="339" y="152"/>
                    </a:lnTo>
                    <a:lnTo>
                      <a:pt x="339" y="151"/>
                    </a:lnTo>
                    <a:lnTo>
                      <a:pt x="339" y="148"/>
                    </a:lnTo>
                    <a:lnTo>
                      <a:pt x="338" y="147"/>
                    </a:lnTo>
                    <a:lnTo>
                      <a:pt x="338" y="146"/>
                    </a:lnTo>
                    <a:lnTo>
                      <a:pt x="338" y="144"/>
                    </a:lnTo>
                    <a:lnTo>
                      <a:pt x="338" y="144"/>
                    </a:lnTo>
                    <a:lnTo>
                      <a:pt x="338" y="143"/>
                    </a:lnTo>
                    <a:lnTo>
                      <a:pt x="338" y="142"/>
                    </a:lnTo>
                    <a:lnTo>
                      <a:pt x="337" y="142"/>
                    </a:lnTo>
                    <a:lnTo>
                      <a:pt x="337" y="141"/>
                    </a:lnTo>
                    <a:lnTo>
                      <a:pt x="336" y="141"/>
                    </a:lnTo>
                    <a:lnTo>
                      <a:pt x="336" y="142"/>
                    </a:lnTo>
                    <a:lnTo>
                      <a:pt x="336" y="142"/>
                    </a:lnTo>
                    <a:lnTo>
                      <a:pt x="335" y="143"/>
                    </a:lnTo>
                    <a:lnTo>
                      <a:pt x="335" y="143"/>
                    </a:lnTo>
                    <a:lnTo>
                      <a:pt x="335" y="144"/>
                    </a:lnTo>
                    <a:lnTo>
                      <a:pt x="335" y="144"/>
                    </a:lnTo>
                    <a:lnTo>
                      <a:pt x="334" y="144"/>
                    </a:lnTo>
                    <a:lnTo>
                      <a:pt x="332" y="144"/>
                    </a:lnTo>
                    <a:lnTo>
                      <a:pt x="331" y="144"/>
                    </a:lnTo>
                    <a:lnTo>
                      <a:pt x="330" y="144"/>
                    </a:lnTo>
                    <a:lnTo>
                      <a:pt x="328" y="144"/>
                    </a:lnTo>
                    <a:lnTo>
                      <a:pt x="328" y="144"/>
                    </a:lnTo>
                    <a:lnTo>
                      <a:pt x="327" y="144"/>
                    </a:lnTo>
                    <a:lnTo>
                      <a:pt x="325" y="143"/>
                    </a:lnTo>
                    <a:lnTo>
                      <a:pt x="323" y="143"/>
                    </a:lnTo>
                    <a:lnTo>
                      <a:pt x="322" y="143"/>
                    </a:lnTo>
                    <a:lnTo>
                      <a:pt x="321" y="143"/>
                    </a:lnTo>
                    <a:lnTo>
                      <a:pt x="319" y="144"/>
                    </a:lnTo>
                    <a:lnTo>
                      <a:pt x="316" y="146"/>
                    </a:lnTo>
                    <a:lnTo>
                      <a:pt x="314" y="146"/>
                    </a:lnTo>
                    <a:lnTo>
                      <a:pt x="311" y="147"/>
                    </a:lnTo>
                    <a:lnTo>
                      <a:pt x="309" y="147"/>
                    </a:lnTo>
                    <a:lnTo>
                      <a:pt x="308" y="146"/>
                    </a:lnTo>
                    <a:lnTo>
                      <a:pt x="307" y="146"/>
                    </a:lnTo>
                    <a:lnTo>
                      <a:pt x="307" y="145"/>
                    </a:lnTo>
                    <a:lnTo>
                      <a:pt x="307" y="145"/>
                    </a:lnTo>
                    <a:lnTo>
                      <a:pt x="306" y="145"/>
                    </a:lnTo>
                    <a:lnTo>
                      <a:pt x="305" y="146"/>
                    </a:lnTo>
                    <a:lnTo>
                      <a:pt x="303" y="146"/>
                    </a:lnTo>
                    <a:lnTo>
                      <a:pt x="302" y="146"/>
                    </a:lnTo>
                    <a:lnTo>
                      <a:pt x="301" y="146"/>
                    </a:lnTo>
                    <a:lnTo>
                      <a:pt x="300" y="145"/>
                    </a:lnTo>
                    <a:lnTo>
                      <a:pt x="298" y="144"/>
                    </a:lnTo>
                    <a:lnTo>
                      <a:pt x="297" y="145"/>
                    </a:lnTo>
                    <a:lnTo>
                      <a:pt x="296" y="147"/>
                    </a:lnTo>
                    <a:lnTo>
                      <a:pt x="295" y="148"/>
                    </a:lnTo>
                    <a:lnTo>
                      <a:pt x="293" y="149"/>
                    </a:lnTo>
                    <a:lnTo>
                      <a:pt x="292" y="150"/>
                    </a:lnTo>
                    <a:lnTo>
                      <a:pt x="291" y="151"/>
                    </a:lnTo>
                    <a:lnTo>
                      <a:pt x="290" y="151"/>
                    </a:lnTo>
                    <a:lnTo>
                      <a:pt x="289" y="151"/>
                    </a:lnTo>
                    <a:lnTo>
                      <a:pt x="290" y="150"/>
                    </a:lnTo>
                    <a:lnTo>
                      <a:pt x="290" y="149"/>
                    </a:lnTo>
                    <a:lnTo>
                      <a:pt x="289" y="146"/>
                    </a:lnTo>
                    <a:lnTo>
                      <a:pt x="289" y="145"/>
                    </a:lnTo>
                    <a:lnTo>
                      <a:pt x="289" y="144"/>
                    </a:lnTo>
                    <a:lnTo>
                      <a:pt x="288" y="144"/>
                    </a:lnTo>
                    <a:lnTo>
                      <a:pt x="288" y="143"/>
                    </a:lnTo>
                    <a:lnTo>
                      <a:pt x="287" y="141"/>
                    </a:lnTo>
                    <a:lnTo>
                      <a:pt x="287" y="140"/>
                    </a:lnTo>
                    <a:lnTo>
                      <a:pt x="288" y="139"/>
                    </a:lnTo>
                    <a:lnTo>
                      <a:pt x="289" y="138"/>
                    </a:lnTo>
                    <a:lnTo>
                      <a:pt x="290" y="138"/>
                    </a:lnTo>
                    <a:lnTo>
                      <a:pt x="291" y="138"/>
                    </a:lnTo>
                    <a:lnTo>
                      <a:pt x="292" y="138"/>
                    </a:lnTo>
                    <a:lnTo>
                      <a:pt x="292" y="137"/>
                    </a:lnTo>
                    <a:lnTo>
                      <a:pt x="292" y="136"/>
                    </a:lnTo>
                    <a:lnTo>
                      <a:pt x="292" y="135"/>
                    </a:lnTo>
                    <a:lnTo>
                      <a:pt x="292" y="134"/>
                    </a:lnTo>
                    <a:lnTo>
                      <a:pt x="292" y="133"/>
                    </a:lnTo>
                    <a:lnTo>
                      <a:pt x="291" y="131"/>
                    </a:lnTo>
                    <a:lnTo>
                      <a:pt x="291" y="130"/>
                    </a:lnTo>
                    <a:lnTo>
                      <a:pt x="290" y="130"/>
                    </a:lnTo>
                    <a:lnTo>
                      <a:pt x="290" y="130"/>
                    </a:lnTo>
                    <a:lnTo>
                      <a:pt x="291" y="129"/>
                    </a:lnTo>
                    <a:lnTo>
                      <a:pt x="291" y="128"/>
                    </a:lnTo>
                    <a:lnTo>
                      <a:pt x="291" y="127"/>
                    </a:lnTo>
                    <a:lnTo>
                      <a:pt x="292" y="126"/>
                    </a:lnTo>
                    <a:lnTo>
                      <a:pt x="291" y="125"/>
                    </a:lnTo>
                    <a:lnTo>
                      <a:pt x="291" y="124"/>
                    </a:lnTo>
                    <a:lnTo>
                      <a:pt x="290" y="123"/>
                    </a:lnTo>
                    <a:lnTo>
                      <a:pt x="289" y="122"/>
                    </a:lnTo>
                    <a:lnTo>
                      <a:pt x="289" y="121"/>
                    </a:lnTo>
                    <a:lnTo>
                      <a:pt x="288" y="120"/>
                    </a:lnTo>
                    <a:lnTo>
                      <a:pt x="288" y="119"/>
                    </a:lnTo>
                    <a:lnTo>
                      <a:pt x="288" y="117"/>
                    </a:lnTo>
                    <a:lnTo>
                      <a:pt x="287" y="116"/>
                    </a:lnTo>
                    <a:lnTo>
                      <a:pt x="287" y="115"/>
                    </a:lnTo>
                    <a:lnTo>
                      <a:pt x="287" y="114"/>
                    </a:lnTo>
                    <a:lnTo>
                      <a:pt x="287" y="114"/>
                    </a:lnTo>
                    <a:lnTo>
                      <a:pt x="286" y="113"/>
                    </a:lnTo>
                    <a:lnTo>
                      <a:pt x="286" y="113"/>
                    </a:lnTo>
                    <a:lnTo>
                      <a:pt x="285" y="113"/>
                    </a:lnTo>
                    <a:lnTo>
                      <a:pt x="283" y="110"/>
                    </a:lnTo>
                    <a:lnTo>
                      <a:pt x="283" y="109"/>
                    </a:lnTo>
                    <a:lnTo>
                      <a:pt x="282" y="109"/>
                    </a:lnTo>
                    <a:lnTo>
                      <a:pt x="281" y="109"/>
                    </a:lnTo>
                    <a:lnTo>
                      <a:pt x="280" y="106"/>
                    </a:lnTo>
                    <a:lnTo>
                      <a:pt x="280" y="105"/>
                    </a:lnTo>
                    <a:lnTo>
                      <a:pt x="279" y="104"/>
                    </a:lnTo>
                    <a:lnTo>
                      <a:pt x="279" y="102"/>
                    </a:lnTo>
                    <a:lnTo>
                      <a:pt x="278" y="100"/>
                    </a:lnTo>
                    <a:lnTo>
                      <a:pt x="278" y="100"/>
                    </a:lnTo>
                    <a:lnTo>
                      <a:pt x="278" y="99"/>
                    </a:lnTo>
                    <a:lnTo>
                      <a:pt x="278" y="98"/>
                    </a:lnTo>
                    <a:lnTo>
                      <a:pt x="279" y="96"/>
                    </a:lnTo>
                    <a:lnTo>
                      <a:pt x="280" y="95"/>
                    </a:lnTo>
                    <a:lnTo>
                      <a:pt x="280" y="94"/>
                    </a:lnTo>
                    <a:lnTo>
                      <a:pt x="279" y="91"/>
                    </a:lnTo>
                    <a:lnTo>
                      <a:pt x="280" y="88"/>
                    </a:lnTo>
                    <a:lnTo>
                      <a:pt x="280" y="86"/>
                    </a:lnTo>
                    <a:lnTo>
                      <a:pt x="280" y="83"/>
                    </a:lnTo>
                    <a:lnTo>
                      <a:pt x="280" y="81"/>
                    </a:lnTo>
                    <a:lnTo>
                      <a:pt x="280" y="81"/>
                    </a:lnTo>
                    <a:lnTo>
                      <a:pt x="280" y="80"/>
                    </a:lnTo>
                    <a:lnTo>
                      <a:pt x="280" y="79"/>
                    </a:lnTo>
                    <a:lnTo>
                      <a:pt x="281" y="78"/>
                    </a:lnTo>
                    <a:lnTo>
                      <a:pt x="281" y="77"/>
                    </a:lnTo>
                    <a:lnTo>
                      <a:pt x="281" y="76"/>
                    </a:lnTo>
                    <a:lnTo>
                      <a:pt x="281" y="74"/>
                    </a:lnTo>
                    <a:lnTo>
                      <a:pt x="282" y="73"/>
                    </a:lnTo>
                    <a:lnTo>
                      <a:pt x="281" y="72"/>
                    </a:lnTo>
                    <a:lnTo>
                      <a:pt x="280" y="71"/>
                    </a:lnTo>
                    <a:lnTo>
                      <a:pt x="280" y="70"/>
                    </a:lnTo>
                    <a:lnTo>
                      <a:pt x="280" y="69"/>
                    </a:lnTo>
                    <a:lnTo>
                      <a:pt x="280" y="68"/>
                    </a:lnTo>
                    <a:lnTo>
                      <a:pt x="280" y="67"/>
                    </a:lnTo>
                    <a:lnTo>
                      <a:pt x="280" y="66"/>
                    </a:lnTo>
                    <a:lnTo>
                      <a:pt x="280" y="65"/>
                    </a:lnTo>
                    <a:lnTo>
                      <a:pt x="280" y="64"/>
                    </a:lnTo>
                    <a:lnTo>
                      <a:pt x="279" y="64"/>
                    </a:lnTo>
                    <a:lnTo>
                      <a:pt x="279" y="63"/>
                    </a:lnTo>
                    <a:lnTo>
                      <a:pt x="278" y="62"/>
                    </a:lnTo>
                    <a:lnTo>
                      <a:pt x="278" y="61"/>
                    </a:lnTo>
                    <a:lnTo>
                      <a:pt x="277" y="60"/>
                    </a:lnTo>
                    <a:lnTo>
                      <a:pt x="276" y="60"/>
                    </a:lnTo>
                    <a:lnTo>
                      <a:pt x="276" y="60"/>
                    </a:lnTo>
                    <a:lnTo>
                      <a:pt x="276" y="58"/>
                    </a:lnTo>
                    <a:lnTo>
                      <a:pt x="277" y="58"/>
                    </a:lnTo>
                    <a:lnTo>
                      <a:pt x="277" y="57"/>
                    </a:lnTo>
                    <a:lnTo>
                      <a:pt x="277" y="56"/>
                    </a:lnTo>
                    <a:lnTo>
                      <a:pt x="277" y="55"/>
                    </a:lnTo>
                    <a:lnTo>
                      <a:pt x="277" y="54"/>
                    </a:lnTo>
                    <a:lnTo>
                      <a:pt x="277" y="53"/>
                    </a:lnTo>
                    <a:lnTo>
                      <a:pt x="278" y="53"/>
                    </a:lnTo>
                    <a:lnTo>
                      <a:pt x="278" y="52"/>
                    </a:lnTo>
                    <a:lnTo>
                      <a:pt x="278" y="51"/>
                    </a:lnTo>
                    <a:lnTo>
                      <a:pt x="279" y="50"/>
                    </a:lnTo>
                    <a:lnTo>
                      <a:pt x="279" y="49"/>
                    </a:lnTo>
                    <a:lnTo>
                      <a:pt x="280" y="48"/>
                    </a:lnTo>
                    <a:lnTo>
                      <a:pt x="280" y="47"/>
                    </a:lnTo>
                    <a:lnTo>
                      <a:pt x="279" y="47"/>
                    </a:lnTo>
                    <a:lnTo>
                      <a:pt x="279" y="46"/>
                    </a:lnTo>
                    <a:lnTo>
                      <a:pt x="280" y="46"/>
                    </a:lnTo>
                    <a:lnTo>
                      <a:pt x="280" y="45"/>
                    </a:lnTo>
                    <a:lnTo>
                      <a:pt x="279" y="45"/>
                    </a:lnTo>
                    <a:lnTo>
                      <a:pt x="280" y="44"/>
                    </a:lnTo>
                    <a:lnTo>
                      <a:pt x="279" y="44"/>
                    </a:lnTo>
                    <a:lnTo>
                      <a:pt x="279" y="43"/>
                    </a:lnTo>
                    <a:lnTo>
                      <a:pt x="279" y="42"/>
                    </a:lnTo>
                    <a:lnTo>
                      <a:pt x="278" y="40"/>
                    </a:lnTo>
                    <a:lnTo>
                      <a:pt x="277" y="40"/>
                    </a:lnTo>
                    <a:lnTo>
                      <a:pt x="277" y="39"/>
                    </a:lnTo>
                    <a:lnTo>
                      <a:pt x="276" y="39"/>
                    </a:lnTo>
                    <a:lnTo>
                      <a:pt x="273" y="39"/>
                    </a:lnTo>
                    <a:lnTo>
                      <a:pt x="272" y="39"/>
                    </a:lnTo>
                    <a:lnTo>
                      <a:pt x="269" y="39"/>
                    </a:lnTo>
                    <a:lnTo>
                      <a:pt x="267" y="39"/>
                    </a:lnTo>
                    <a:lnTo>
                      <a:pt x="266" y="39"/>
                    </a:lnTo>
                    <a:lnTo>
                      <a:pt x="264" y="39"/>
                    </a:lnTo>
                    <a:lnTo>
                      <a:pt x="262" y="39"/>
                    </a:lnTo>
                    <a:lnTo>
                      <a:pt x="259" y="39"/>
                    </a:lnTo>
                    <a:lnTo>
                      <a:pt x="258" y="39"/>
                    </a:lnTo>
                    <a:lnTo>
                      <a:pt x="256" y="39"/>
                    </a:lnTo>
                    <a:lnTo>
                      <a:pt x="253" y="39"/>
                    </a:lnTo>
                    <a:lnTo>
                      <a:pt x="252" y="39"/>
                    </a:lnTo>
                    <a:lnTo>
                      <a:pt x="249" y="40"/>
                    </a:lnTo>
                    <a:lnTo>
                      <a:pt x="247" y="40"/>
                    </a:lnTo>
                    <a:lnTo>
                      <a:pt x="245" y="40"/>
                    </a:lnTo>
                    <a:lnTo>
                      <a:pt x="244" y="40"/>
                    </a:lnTo>
                    <a:lnTo>
                      <a:pt x="243" y="40"/>
                    </a:lnTo>
                    <a:lnTo>
                      <a:pt x="243" y="39"/>
                    </a:lnTo>
                    <a:lnTo>
                      <a:pt x="243" y="37"/>
                    </a:lnTo>
                    <a:lnTo>
                      <a:pt x="243" y="37"/>
                    </a:lnTo>
                    <a:lnTo>
                      <a:pt x="244" y="35"/>
                    </a:lnTo>
                    <a:lnTo>
                      <a:pt x="244" y="34"/>
                    </a:lnTo>
                    <a:lnTo>
                      <a:pt x="244" y="32"/>
                    </a:lnTo>
                    <a:lnTo>
                      <a:pt x="245" y="30"/>
                    </a:lnTo>
                    <a:lnTo>
                      <a:pt x="244" y="30"/>
                    </a:lnTo>
                    <a:lnTo>
                      <a:pt x="241" y="30"/>
                    </a:lnTo>
                    <a:lnTo>
                      <a:pt x="238" y="30"/>
                    </a:lnTo>
                    <a:lnTo>
                      <a:pt x="238" y="30"/>
                    </a:lnTo>
                    <a:lnTo>
                      <a:pt x="237" y="30"/>
                    </a:lnTo>
                    <a:lnTo>
                      <a:pt x="237" y="31"/>
                    </a:lnTo>
                    <a:lnTo>
                      <a:pt x="236" y="32"/>
                    </a:lnTo>
                    <a:lnTo>
                      <a:pt x="236" y="32"/>
                    </a:lnTo>
                    <a:lnTo>
                      <a:pt x="235" y="32"/>
                    </a:lnTo>
                    <a:lnTo>
                      <a:pt x="233" y="32"/>
                    </a:lnTo>
                    <a:lnTo>
                      <a:pt x="232" y="32"/>
                    </a:lnTo>
                    <a:lnTo>
                      <a:pt x="231" y="32"/>
                    </a:lnTo>
                    <a:lnTo>
                      <a:pt x="230" y="32"/>
                    </a:lnTo>
                    <a:lnTo>
                      <a:pt x="229" y="32"/>
                    </a:lnTo>
                    <a:lnTo>
                      <a:pt x="227" y="32"/>
                    </a:lnTo>
                    <a:lnTo>
                      <a:pt x="226" y="32"/>
                    </a:lnTo>
                    <a:lnTo>
                      <a:pt x="225" y="32"/>
                    </a:lnTo>
                    <a:lnTo>
                      <a:pt x="224" y="32"/>
                    </a:lnTo>
                    <a:lnTo>
                      <a:pt x="223" y="32"/>
                    </a:lnTo>
                    <a:lnTo>
                      <a:pt x="223" y="32"/>
                    </a:lnTo>
                    <a:lnTo>
                      <a:pt x="221" y="32"/>
                    </a:lnTo>
                    <a:lnTo>
                      <a:pt x="220" y="32"/>
                    </a:lnTo>
                    <a:lnTo>
                      <a:pt x="218" y="32"/>
                    </a:lnTo>
                    <a:lnTo>
                      <a:pt x="217" y="32"/>
                    </a:lnTo>
                    <a:lnTo>
                      <a:pt x="217" y="32"/>
                    </a:lnTo>
                    <a:lnTo>
                      <a:pt x="215" y="32"/>
                    </a:lnTo>
                    <a:lnTo>
                      <a:pt x="216" y="33"/>
                    </a:lnTo>
                    <a:lnTo>
                      <a:pt x="216" y="34"/>
                    </a:lnTo>
                    <a:lnTo>
                      <a:pt x="215" y="34"/>
                    </a:lnTo>
                    <a:lnTo>
                      <a:pt x="214" y="35"/>
                    </a:lnTo>
                    <a:lnTo>
                      <a:pt x="214" y="36"/>
                    </a:lnTo>
                    <a:lnTo>
                      <a:pt x="214" y="37"/>
                    </a:lnTo>
                    <a:lnTo>
                      <a:pt x="213" y="41"/>
                    </a:lnTo>
                    <a:lnTo>
                      <a:pt x="214" y="42"/>
                    </a:lnTo>
                    <a:lnTo>
                      <a:pt x="214" y="43"/>
                    </a:lnTo>
                    <a:lnTo>
                      <a:pt x="215" y="45"/>
                    </a:lnTo>
                    <a:lnTo>
                      <a:pt x="215" y="46"/>
                    </a:lnTo>
                    <a:lnTo>
                      <a:pt x="214" y="46"/>
                    </a:lnTo>
                    <a:lnTo>
                      <a:pt x="213" y="46"/>
                    </a:lnTo>
                    <a:lnTo>
                      <a:pt x="213" y="48"/>
                    </a:lnTo>
                    <a:lnTo>
                      <a:pt x="212" y="48"/>
                    </a:lnTo>
                    <a:lnTo>
                      <a:pt x="210" y="48"/>
                    </a:lnTo>
                    <a:lnTo>
                      <a:pt x="210" y="49"/>
                    </a:lnTo>
                    <a:lnTo>
                      <a:pt x="210" y="50"/>
                    </a:lnTo>
                    <a:lnTo>
                      <a:pt x="210" y="51"/>
                    </a:lnTo>
                    <a:lnTo>
                      <a:pt x="210" y="52"/>
                    </a:lnTo>
                    <a:lnTo>
                      <a:pt x="210" y="53"/>
                    </a:lnTo>
                    <a:lnTo>
                      <a:pt x="210" y="54"/>
                    </a:lnTo>
                    <a:lnTo>
                      <a:pt x="210" y="55"/>
                    </a:lnTo>
                    <a:lnTo>
                      <a:pt x="210" y="57"/>
                    </a:lnTo>
                    <a:lnTo>
                      <a:pt x="210" y="58"/>
                    </a:lnTo>
                    <a:lnTo>
                      <a:pt x="210" y="58"/>
                    </a:lnTo>
                    <a:lnTo>
                      <a:pt x="210" y="60"/>
                    </a:lnTo>
                    <a:lnTo>
                      <a:pt x="205" y="60"/>
                    </a:lnTo>
                    <a:lnTo>
                      <a:pt x="202" y="60"/>
                    </a:lnTo>
                    <a:lnTo>
                      <a:pt x="199" y="60"/>
                    </a:lnTo>
                    <a:lnTo>
                      <a:pt x="196" y="60"/>
                    </a:lnTo>
                    <a:lnTo>
                      <a:pt x="194" y="60"/>
                    </a:lnTo>
                    <a:lnTo>
                      <a:pt x="194" y="59"/>
                    </a:lnTo>
                    <a:lnTo>
                      <a:pt x="193" y="58"/>
                    </a:lnTo>
                    <a:lnTo>
                      <a:pt x="191" y="58"/>
                    </a:lnTo>
                    <a:lnTo>
                      <a:pt x="189" y="58"/>
                    </a:lnTo>
                    <a:lnTo>
                      <a:pt x="187" y="58"/>
                    </a:lnTo>
                    <a:lnTo>
                      <a:pt x="186" y="58"/>
                    </a:lnTo>
                    <a:lnTo>
                      <a:pt x="186" y="59"/>
                    </a:lnTo>
                    <a:lnTo>
                      <a:pt x="187" y="60"/>
                    </a:lnTo>
                    <a:lnTo>
                      <a:pt x="186" y="60"/>
                    </a:lnTo>
                    <a:lnTo>
                      <a:pt x="184" y="60"/>
                    </a:lnTo>
                    <a:lnTo>
                      <a:pt x="183" y="60"/>
                    </a:lnTo>
                    <a:lnTo>
                      <a:pt x="182" y="60"/>
                    </a:lnTo>
                    <a:lnTo>
                      <a:pt x="181" y="60"/>
                    </a:lnTo>
                    <a:lnTo>
                      <a:pt x="181" y="60"/>
                    </a:lnTo>
                    <a:lnTo>
                      <a:pt x="178" y="60"/>
                    </a:lnTo>
                    <a:lnTo>
                      <a:pt x="176" y="60"/>
                    </a:lnTo>
                    <a:lnTo>
                      <a:pt x="175" y="60"/>
                    </a:lnTo>
                    <a:lnTo>
                      <a:pt x="175" y="61"/>
                    </a:lnTo>
                    <a:lnTo>
                      <a:pt x="175" y="62"/>
                    </a:lnTo>
                    <a:lnTo>
                      <a:pt x="175" y="63"/>
                    </a:lnTo>
                    <a:lnTo>
                      <a:pt x="173" y="63"/>
                    </a:lnTo>
                    <a:lnTo>
                      <a:pt x="172" y="63"/>
                    </a:lnTo>
                    <a:lnTo>
                      <a:pt x="171" y="61"/>
                    </a:lnTo>
                    <a:lnTo>
                      <a:pt x="170" y="61"/>
                    </a:lnTo>
                    <a:lnTo>
                      <a:pt x="169" y="61"/>
                    </a:lnTo>
                    <a:lnTo>
                      <a:pt x="168" y="61"/>
                    </a:lnTo>
                    <a:lnTo>
                      <a:pt x="167" y="62"/>
                    </a:lnTo>
                    <a:lnTo>
                      <a:pt x="165" y="62"/>
                    </a:lnTo>
                    <a:lnTo>
                      <a:pt x="164" y="61"/>
                    </a:lnTo>
                    <a:lnTo>
                      <a:pt x="162" y="62"/>
                    </a:lnTo>
                    <a:lnTo>
                      <a:pt x="161" y="62"/>
                    </a:lnTo>
                    <a:lnTo>
                      <a:pt x="160" y="62"/>
                    </a:lnTo>
                    <a:lnTo>
                      <a:pt x="160" y="61"/>
                    </a:lnTo>
                    <a:lnTo>
                      <a:pt x="160" y="60"/>
                    </a:lnTo>
                    <a:lnTo>
                      <a:pt x="160" y="60"/>
                    </a:lnTo>
                    <a:lnTo>
                      <a:pt x="159" y="60"/>
                    </a:lnTo>
                    <a:lnTo>
                      <a:pt x="159" y="59"/>
                    </a:lnTo>
                    <a:lnTo>
                      <a:pt x="158" y="59"/>
                    </a:lnTo>
                    <a:lnTo>
                      <a:pt x="158" y="58"/>
                    </a:lnTo>
                    <a:lnTo>
                      <a:pt x="157" y="58"/>
                    </a:lnTo>
                    <a:lnTo>
                      <a:pt x="157" y="58"/>
                    </a:lnTo>
                    <a:lnTo>
                      <a:pt x="158" y="58"/>
                    </a:lnTo>
                    <a:lnTo>
                      <a:pt x="158" y="57"/>
                    </a:lnTo>
                    <a:lnTo>
                      <a:pt x="157" y="57"/>
                    </a:lnTo>
                    <a:lnTo>
                      <a:pt x="157" y="56"/>
                    </a:lnTo>
                    <a:lnTo>
                      <a:pt x="156" y="56"/>
                    </a:lnTo>
                    <a:lnTo>
                      <a:pt x="156" y="55"/>
                    </a:lnTo>
                    <a:lnTo>
                      <a:pt x="155" y="55"/>
                    </a:lnTo>
                    <a:lnTo>
                      <a:pt x="155" y="54"/>
                    </a:lnTo>
                    <a:lnTo>
                      <a:pt x="155" y="54"/>
                    </a:lnTo>
                    <a:lnTo>
                      <a:pt x="154" y="53"/>
                    </a:lnTo>
                    <a:lnTo>
                      <a:pt x="154" y="53"/>
                    </a:lnTo>
                    <a:lnTo>
                      <a:pt x="155" y="53"/>
                    </a:lnTo>
                    <a:lnTo>
                      <a:pt x="154" y="52"/>
                    </a:lnTo>
                    <a:lnTo>
                      <a:pt x="153" y="52"/>
                    </a:lnTo>
                    <a:lnTo>
                      <a:pt x="153" y="51"/>
                    </a:lnTo>
                    <a:lnTo>
                      <a:pt x="153" y="50"/>
                    </a:lnTo>
                    <a:lnTo>
                      <a:pt x="153" y="49"/>
                    </a:lnTo>
                    <a:lnTo>
                      <a:pt x="151" y="48"/>
                    </a:lnTo>
                    <a:lnTo>
                      <a:pt x="150" y="46"/>
                    </a:lnTo>
                    <a:lnTo>
                      <a:pt x="150" y="46"/>
                    </a:lnTo>
                    <a:lnTo>
                      <a:pt x="149" y="46"/>
                    </a:lnTo>
                    <a:lnTo>
                      <a:pt x="149" y="45"/>
                    </a:lnTo>
                    <a:lnTo>
                      <a:pt x="150" y="45"/>
                    </a:lnTo>
                    <a:lnTo>
                      <a:pt x="150" y="44"/>
                    </a:lnTo>
                    <a:lnTo>
                      <a:pt x="149" y="44"/>
                    </a:lnTo>
                    <a:lnTo>
                      <a:pt x="148" y="44"/>
                    </a:lnTo>
                    <a:lnTo>
                      <a:pt x="148" y="44"/>
                    </a:lnTo>
                    <a:lnTo>
                      <a:pt x="148" y="43"/>
                    </a:lnTo>
                    <a:lnTo>
                      <a:pt x="148" y="42"/>
                    </a:lnTo>
                    <a:lnTo>
                      <a:pt x="148" y="41"/>
                    </a:lnTo>
                    <a:lnTo>
                      <a:pt x="147" y="41"/>
                    </a:lnTo>
                    <a:lnTo>
                      <a:pt x="146" y="40"/>
                    </a:lnTo>
                    <a:lnTo>
                      <a:pt x="145" y="40"/>
                    </a:lnTo>
                    <a:lnTo>
                      <a:pt x="145" y="39"/>
                    </a:lnTo>
                    <a:lnTo>
                      <a:pt x="145" y="39"/>
                    </a:lnTo>
                    <a:lnTo>
                      <a:pt x="144" y="39"/>
                    </a:lnTo>
                    <a:lnTo>
                      <a:pt x="144" y="38"/>
                    </a:lnTo>
                    <a:lnTo>
                      <a:pt x="143" y="38"/>
                    </a:lnTo>
                    <a:lnTo>
                      <a:pt x="143" y="37"/>
                    </a:lnTo>
                    <a:lnTo>
                      <a:pt x="143" y="35"/>
                    </a:lnTo>
                    <a:lnTo>
                      <a:pt x="143" y="34"/>
                    </a:lnTo>
                    <a:lnTo>
                      <a:pt x="144" y="34"/>
                    </a:lnTo>
                    <a:lnTo>
                      <a:pt x="144" y="33"/>
                    </a:lnTo>
                    <a:lnTo>
                      <a:pt x="144" y="32"/>
                    </a:lnTo>
                    <a:lnTo>
                      <a:pt x="144" y="32"/>
                    </a:lnTo>
                    <a:lnTo>
                      <a:pt x="143" y="32"/>
                    </a:lnTo>
                    <a:lnTo>
                      <a:pt x="143" y="31"/>
                    </a:lnTo>
                    <a:lnTo>
                      <a:pt x="143" y="29"/>
                    </a:lnTo>
                    <a:lnTo>
                      <a:pt x="142" y="29"/>
                    </a:lnTo>
                    <a:lnTo>
                      <a:pt x="141" y="28"/>
                    </a:lnTo>
                    <a:lnTo>
                      <a:pt x="141" y="28"/>
                    </a:lnTo>
                    <a:lnTo>
                      <a:pt x="141" y="27"/>
                    </a:lnTo>
                    <a:lnTo>
                      <a:pt x="140" y="27"/>
                    </a:lnTo>
                    <a:lnTo>
                      <a:pt x="140" y="26"/>
                    </a:lnTo>
                    <a:lnTo>
                      <a:pt x="139" y="24"/>
                    </a:lnTo>
                    <a:lnTo>
                      <a:pt x="139" y="23"/>
                    </a:lnTo>
                    <a:lnTo>
                      <a:pt x="139" y="22"/>
                    </a:lnTo>
                    <a:lnTo>
                      <a:pt x="139" y="21"/>
                    </a:lnTo>
                    <a:lnTo>
                      <a:pt x="138" y="20"/>
                    </a:lnTo>
                    <a:lnTo>
                      <a:pt x="138" y="19"/>
                    </a:lnTo>
                    <a:lnTo>
                      <a:pt x="139" y="19"/>
                    </a:lnTo>
                    <a:lnTo>
                      <a:pt x="139" y="18"/>
                    </a:lnTo>
                    <a:lnTo>
                      <a:pt x="138" y="18"/>
                    </a:lnTo>
                    <a:lnTo>
                      <a:pt x="138" y="18"/>
                    </a:lnTo>
                    <a:lnTo>
                      <a:pt x="138" y="17"/>
                    </a:lnTo>
                    <a:lnTo>
                      <a:pt x="138" y="16"/>
                    </a:lnTo>
                    <a:lnTo>
                      <a:pt x="137" y="16"/>
                    </a:lnTo>
                    <a:lnTo>
                      <a:pt x="137" y="16"/>
                    </a:lnTo>
                    <a:lnTo>
                      <a:pt x="137" y="15"/>
                    </a:lnTo>
                    <a:lnTo>
                      <a:pt x="137" y="14"/>
                    </a:lnTo>
                    <a:lnTo>
                      <a:pt x="138" y="14"/>
                    </a:lnTo>
                    <a:lnTo>
                      <a:pt x="138" y="13"/>
                    </a:lnTo>
                    <a:lnTo>
                      <a:pt x="138" y="11"/>
                    </a:lnTo>
                    <a:lnTo>
                      <a:pt x="138" y="11"/>
                    </a:lnTo>
                    <a:lnTo>
                      <a:pt x="138" y="10"/>
                    </a:lnTo>
                    <a:lnTo>
                      <a:pt x="137" y="9"/>
                    </a:lnTo>
                    <a:lnTo>
                      <a:pt x="137" y="8"/>
                    </a:lnTo>
                    <a:lnTo>
                      <a:pt x="136" y="8"/>
                    </a:lnTo>
                    <a:lnTo>
                      <a:pt x="135" y="7"/>
                    </a:lnTo>
                    <a:lnTo>
                      <a:pt x="134" y="7"/>
                    </a:lnTo>
                    <a:lnTo>
                      <a:pt x="135" y="6"/>
                    </a:lnTo>
                    <a:lnTo>
                      <a:pt x="134" y="6"/>
                    </a:lnTo>
                    <a:lnTo>
                      <a:pt x="134" y="4"/>
                    </a:lnTo>
                    <a:lnTo>
                      <a:pt x="134" y="4"/>
                    </a:lnTo>
                    <a:lnTo>
                      <a:pt x="134" y="3"/>
                    </a:lnTo>
                    <a:lnTo>
                      <a:pt x="134" y="3"/>
                    </a:lnTo>
                    <a:lnTo>
                      <a:pt x="134" y="2"/>
                    </a:lnTo>
                    <a:lnTo>
                      <a:pt x="134" y="2"/>
                    </a:lnTo>
                    <a:lnTo>
                      <a:pt x="133" y="2"/>
                    </a:lnTo>
                    <a:lnTo>
                      <a:pt x="132" y="1"/>
                    </a:lnTo>
                    <a:lnTo>
                      <a:pt x="131" y="1"/>
                    </a:lnTo>
                    <a:lnTo>
                      <a:pt x="130" y="1"/>
                    </a:lnTo>
                    <a:lnTo>
                      <a:pt x="129" y="1"/>
                    </a:lnTo>
                    <a:lnTo>
                      <a:pt x="129" y="2"/>
                    </a:lnTo>
                    <a:lnTo>
                      <a:pt x="128" y="1"/>
                    </a:lnTo>
                    <a:lnTo>
                      <a:pt x="127" y="1"/>
                    </a:lnTo>
                    <a:lnTo>
                      <a:pt x="127" y="0"/>
                    </a:lnTo>
                    <a:lnTo>
                      <a:pt x="125" y="0"/>
                    </a:lnTo>
                    <a:lnTo>
                      <a:pt x="122" y="0"/>
                    </a:lnTo>
                    <a:lnTo>
                      <a:pt x="120" y="0"/>
                    </a:lnTo>
                    <a:lnTo>
                      <a:pt x="118" y="0"/>
                    </a:lnTo>
                    <a:lnTo>
                      <a:pt x="115" y="0"/>
                    </a:lnTo>
                    <a:lnTo>
                      <a:pt x="113" y="0"/>
                    </a:lnTo>
                    <a:lnTo>
                      <a:pt x="110" y="0"/>
                    </a:lnTo>
                    <a:lnTo>
                      <a:pt x="107" y="1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9" y="1"/>
                    </a:lnTo>
                    <a:lnTo>
                      <a:pt x="97" y="1"/>
                    </a:lnTo>
                    <a:lnTo>
                      <a:pt x="95" y="1"/>
                    </a:lnTo>
                    <a:lnTo>
                      <a:pt x="92" y="1"/>
                    </a:lnTo>
                    <a:lnTo>
                      <a:pt x="90" y="1"/>
                    </a:lnTo>
                    <a:lnTo>
                      <a:pt x="87" y="1"/>
                    </a:lnTo>
                    <a:lnTo>
                      <a:pt x="85" y="1"/>
                    </a:lnTo>
                    <a:lnTo>
                      <a:pt x="83" y="1"/>
                    </a:lnTo>
                    <a:lnTo>
                      <a:pt x="82" y="1"/>
                    </a:lnTo>
                    <a:lnTo>
                      <a:pt x="78" y="2"/>
                    </a:lnTo>
                    <a:lnTo>
                      <a:pt x="77" y="2"/>
                    </a:lnTo>
                    <a:lnTo>
                      <a:pt x="76" y="1"/>
                    </a:lnTo>
                    <a:lnTo>
                      <a:pt x="75" y="1"/>
                    </a:lnTo>
                    <a:lnTo>
                      <a:pt x="72" y="1"/>
                    </a:lnTo>
                    <a:lnTo>
                      <a:pt x="69" y="1"/>
                    </a:lnTo>
                    <a:lnTo>
                      <a:pt x="67" y="1"/>
                    </a:lnTo>
                    <a:lnTo>
                      <a:pt x="66" y="0"/>
                    </a:lnTo>
                    <a:lnTo>
                      <a:pt x="63" y="1"/>
                    </a:lnTo>
                    <a:lnTo>
                      <a:pt x="62" y="0"/>
                    </a:lnTo>
                    <a:lnTo>
                      <a:pt x="61" y="0"/>
                    </a:lnTo>
                    <a:lnTo>
                      <a:pt x="57" y="0"/>
                    </a:lnTo>
                    <a:lnTo>
                      <a:pt x="53" y="1"/>
                    </a:lnTo>
                    <a:lnTo>
                      <a:pt x="50" y="0"/>
                    </a:lnTo>
                    <a:lnTo>
                      <a:pt x="50" y="1"/>
                    </a:lnTo>
                    <a:lnTo>
                      <a:pt x="49" y="0"/>
                    </a:lnTo>
                    <a:lnTo>
                      <a:pt x="46" y="0"/>
                    </a:lnTo>
                    <a:lnTo>
                      <a:pt x="45" y="0"/>
                    </a:lnTo>
                    <a:lnTo>
                      <a:pt x="44" y="1"/>
                    </a:lnTo>
                    <a:lnTo>
                      <a:pt x="43" y="1"/>
                    </a:lnTo>
                    <a:lnTo>
                      <a:pt x="42" y="0"/>
                    </a:lnTo>
                    <a:lnTo>
                      <a:pt x="40" y="0"/>
                    </a:lnTo>
                    <a:lnTo>
                      <a:pt x="39" y="0"/>
                    </a:lnTo>
                    <a:lnTo>
                      <a:pt x="38" y="1"/>
                    </a:lnTo>
                    <a:lnTo>
                      <a:pt x="37" y="1"/>
                    </a:lnTo>
                    <a:lnTo>
                      <a:pt x="36" y="1"/>
                    </a:lnTo>
                    <a:lnTo>
                      <a:pt x="36" y="1"/>
                    </a:lnTo>
                    <a:lnTo>
                      <a:pt x="35" y="1"/>
                    </a:lnTo>
                    <a:lnTo>
                      <a:pt x="35" y="2"/>
                    </a:lnTo>
                    <a:lnTo>
                      <a:pt x="34" y="2"/>
                    </a:lnTo>
                    <a:lnTo>
                      <a:pt x="34" y="3"/>
                    </a:lnTo>
                    <a:lnTo>
                      <a:pt x="33" y="4"/>
                    </a:lnTo>
                    <a:lnTo>
                      <a:pt x="32" y="4"/>
                    </a:lnTo>
                    <a:lnTo>
                      <a:pt x="31" y="4"/>
                    </a:lnTo>
                    <a:lnTo>
                      <a:pt x="30" y="5"/>
                    </a:lnTo>
                    <a:lnTo>
                      <a:pt x="29" y="5"/>
                    </a:lnTo>
                    <a:lnTo>
                      <a:pt x="28" y="6"/>
                    </a:lnTo>
                    <a:lnTo>
                      <a:pt x="27" y="5"/>
                    </a:lnTo>
                    <a:lnTo>
                      <a:pt x="26" y="5"/>
                    </a:lnTo>
                    <a:lnTo>
                      <a:pt x="25" y="5"/>
                    </a:lnTo>
                    <a:lnTo>
                      <a:pt x="24" y="5"/>
                    </a:lnTo>
                    <a:lnTo>
                      <a:pt x="23" y="6"/>
                    </a:lnTo>
                    <a:lnTo>
                      <a:pt x="22" y="6"/>
                    </a:lnTo>
                    <a:lnTo>
                      <a:pt x="22" y="6"/>
                    </a:lnTo>
                    <a:lnTo>
                      <a:pt x="21" y="7"/>
                    </a:lnTo>
                    <a:lnTo>
                      <a:pt x="19" y="8"/>
                    </a:lnTo>
                    <a:lnTo>
                      <a:pt x="17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7"/>
                    </a:lnTo>
                    <a:lnTo>
                      <a:pt x="15" y="7"/>
                    </a:lnTo>
                    <a:lnTo>
                      <a:pt x="15" y="8"/>
                    </a:lnTo>
                    <a:lnTo>
                      <a:pt x="15" y="9"/>
                    </a:lnTo>
                    <a:lnTo>
                      <a:pt x="16" y="11"/>
                    </a:lnTo>
                    <a:lnTo>
                      <a:pt x="16" y="11"/>
                    </a:lnTo>
                    <a:lnTo>
                      <a:pt x="17" y="12"/>
                    </a:lnTo>
                    <a:lnTo>
                      <a:pt x="18" y="14"/>
                    </a:lnTo>
                    <a:lnTo>
                      <a:pt x="19" y="16"/>
                    </a:lnTo>
                    <a:lnTo>
                      <a:pt x="20" y="17"/>
                    </a:lnTo>
                    <a:lnTo>
                      <a:pt x="22" y="22"/>
                    </a:lnTo>
                    <a:lnTo>
                      <a:pt x="24" y="25"/>
                    </a:lnTo>
                    <a:lnTo>
                      <a:pt x="27" y="27"/>
                    </a:lnTo>
                    <a:lnTo>
                      <a:pt x="29" y="30"/>
                    </a:lnTo>
                    <a:lnTo>
                      <a:pt x="29" y="31"/>
                    </a:lnTo>
                    <a:lnTo>
                      <a:pt x="30" y="30"/>
                    </a:lnTo>
                    <a:lnTo>
                      <a:pt x="30" y="31"/>
                    </a:lnTo>
                    <a:lnTo>
                      <a:pt x="29" y="31"/>
                    </a:lnTo>
                    <a:lnTo>
                      <a:pt x="30" y="32"/>
                    </a:lnTo>
                    <a:lnTo>
                      <a:pt x="30" y="32"/>
                    </a:lnTo>
                    <a:lnTo>
                      <a:pt x="31" y="38"/>
                    </a:lnTo>
                    <a:lnTo>
                      <a:pt x="31" y="39"/>
                    </a:lnTo>
                    <a:lnTo>
                      <a:pt x="31" y="39"/>
                    </a:lnTo>
                    <a:lnTo>
                      <a:pt x="31" y="40"/>
                    </a:lnTo>
                    <a:lnTo>
                      <a:pt x="32" y="40"/>
                    </a:lnTo>
                    <a:lnTo>
                      <a:pt x="33" y="41"/>
                    </a:lnTo>
                    <a:lnTo>
                      <a:pt x="34" y="44"/>
                    </a:lnTo>
                    <a:lnTo>
                      <a:pt x="34" y="47"/>
                    </a:lnTo>
                    <a:lnTo>
                      <a:pt x="38" y="56"/>
                    </a:lnTo>
                    <a:lnTo>
                      <a:pt x="40" y="59"/>
                    </a:lnTo>
                    <a:lnTo>
                      <a:pt x="40" y="60"/>
                    </a:lnTo>
                    <a:lnTo>
                      <a:pt x="41" y="61"/>
                    </a:lnTo>
                    <a:lnTo>
                      <a:pt x="41" y="62"/>
                    </a:lnTo>
                    <a:lnTo>
                      <a:pt x="41" y="63"/>
                    </a:lnTo>
                    <a:lnTo>
                      <a:pt x="42" y="63"/>
                    </a:lnTo>
                    <a:lnTo>
                      <a:pt x="42" y="65"/>
                    </a:lnTo>
                    <a:lnTo>
                      <a:pt x="43" y="65"/>
                    </a:lnTo>
                    <a:lnTo>
                      <a:pt x="45" y="69"/>
                    </a:lnTo>
                    <a:lnTo>
                      <a:pt x="45" y="70"/>
                    </a:lnTo>
                    <a:lnTo>
                      <a:pt x="45" y="73"/>
                    </a:lnTo>
                    <a:lnTo>
                      <a:pt x="45" y="74"/>
                    </a:lnTo>
                    <a:lnTo>
                      <a:pt x="44" y="74"/>
                    </a:lnTo>
                    <a:lnTo>
                      <a:pt x="44" y="74"/>
                    </a:lnTo>
                    <a:lnTo>
                      <a:pt x="45" y="76"/>
                    </a:lnTo>
                    <a:lnTo>
                      <a:pt x="45" y="77"/>
                    </a:lnTo>
                    <a:lnTo>
                      <a:pt x="46" y="78"/>
                    </a:lnTo>
                    <a:lnTo>
                      <a:pt x="46" y="79"/>
                    </a:lnTo>
                    <a:lnTo>
                      <a:pt x="45" y="80"/>
                    </a:lnTo>
                    <a:lnTo>
                      <a:pt x="45" y="81"/>
                    </a:lnTo>
                    <a:lnTo>
                      <a:pt x="44" y="81"/>
                    </a:lnTo>
                    <a:lnTo>
                      <a:pt x="43" y="81"/>
                    </a:lnTo>
                    <a:lnTo>
                      <a:pt x="43" y="81"/>
                    </a:lnTo>
                    <a:lnTo>
                      <a:pt x="42" y="81"/>
                    </a:lnTo>
                    <a:lnTo>
                      <a:pt x="42" y="82"/>
                    </a:lnTo>
                    <a:lnTo>
                      <a:pt x="40" y="82"/>
                    </a:lnTo>
                    <a:lnTo>
                      <a:pt x="40" y="83"/>
                    </a:lnTo>
                    <a:lnTo>
                      <a:pt x="40" y="84"/>
                    </a:lnTo>
                    <a:lnTo>
                      <a:pt x="39" y="85"/>
                    </a:lnTo>
                    <a:lnTo>
                      <a:pt x="38" y="85"/>
                    </a:lnTo>
                    <a:lnTo>
                      <a:pt x="38" y="86"/>
                    </a:lnTo>
                    <a:lnTo>
                      <a:pt x="38" y="87"/>
                    </a:lnTo>
                    <a:lnTo>
                      <a:pt x="37" y="87"/>
                    </a:lnTo>
                    <a:lnTo>
                      <a:pt x="36" y="87"/>
                    </a:lnTo>
                    <a:lnTo>
                      <a:pt x="36" y="88"/>
                    </a:lnTo>
                    <a:lnTo>
                      <a:pt x="35" y="90"/>
                    </a:lnTo>
                    <a:lnTo>
                      <a:pt x="35" y="89"/>
                    </a:lnTo>
                    <a:lnTo>
                      <a:pt x="36" y="87"/>
                    </a:lnTo>
                    <a:lnTo>
                      <a:pt x="34" y="89"/>
                    </a:lnTo>
                    <a:lnTo>
                      <a:pt x="34" y="91"/>
                    </a:lnTo>
                    <a:lnTo>
                      <a:pt x="35" y="92"/>
                    </a:lnTo>
                    <a:lnTo>
                      <a:pt x="36" y="94"/>
                    </a:lnTo>
                    <a:lnTo>
                      <a:pt x="37" y="97"/>
                    </a:lnTo>
                    <a:lnTo>
                      <a:pt x="38" y="97"/>
                    </a:lnTo>
                    <a:lnTo>
                      <a:pt x="38" y="98"/>
                    </a:lnTo>
                    <a:lnTo>
                      <a:pt x="39" y="99"/>
                    </a:lnTo>
                    <a:lnTo>
                      <a:pt x="39" y="100"/>
                    </a:lnTo>
                    <a:lnTo>
                      <a:pt x="39" y="100"/>
                    </a:lnTo>
                    <a:lnTo>
                      <a:pt x="39" y="101"/>
                    </a:lnTo>
                    <a:lnTo>
                      <a:pt x="40" y="103"/>
                    </a:lnTo>
                    <a:lnTo>
                      <a:pt x="40" y="104"/>
                    </a:lnTo>
                    <a:lnTo>
                      <a:pt x="41" y="104"/>
                    </a:lnTo>
                    <a:lnTo>
                      <a:pt x="41" y="105"/>
                    </a:lnTo>
                    <a:lnTo>
                      <a:pt x="41" y="106"/>
                    </a:lnTo>
                    <a:lnTo>
                      <a:pt x="40" y="107"/>
                    </a:lnTo>
                    <a:lnTo>
                      <a:pt x="40" y="108"/>
                    </a:lnTo>
                    <a:lnTo>
                      <a:pt x="43" y="110"/>
                    </a:lnTo>
                    <a:lnTo>
                      <a:pt x="43" y="112"/>
                    </a:lnTo>
                    <a:lnTo>
                      <a:pt x="43" y="113"/>
                    </a:lnTo>
                    <a:lnTo>
                      <a:pt x="44" y="114"/>
                    </a:lnTo>
                    <a:lnTo>
                      <a:pt x="43" y="115"/>
                    </a:lnTo>
                    <a:lnTo>
                      <a:pt x="43" y="116"/>
                    </a:lnTo>
                    <a:lnTo>
                      <a:pt x="45" y="118"/>
                    </a:lnTo>
                    <a:lnTo>
                      <a:pt x="46" y="119"/>
                    </a:lnTo>
                    <a:lnTo>
                      <a:pt x="47" y="120"/>
                    </a:lnTo>
                    <a:lnTo>
                      <a:pt x="47" y="121"/>
                    </a:lnTo>
                    <a:lnTo>
                      <a:pt x="47" y="122"/>
                    </a:lnTo>
                    <a:lnTo>
                      <a:pt x="49" y="123"/>
                    </a:lnTo>
                    <a:lnTo>
                      <a:pt x="50" y="124"/>
                    </a:lnTo>
                    <a:lnTo>
                      <a:pt x="50" y="127"/>
                    </a:lnTo>
                    <a:lnTo>
                      <a:pt x="50" y="128"/>
                    </a:lnTo>
                    <a:lnTo>
                      <a:pt x="51" y="130"/>
                    </a:lnTo>
                    <a:lnTo>
                      <a:pt x="55" y="133"/>
                    </a:lnTo>
                    <a:lnTo>
                      <a:pt x="55" y="134"/>
                    </a:lnTo>
                    <a:lnTo>
                      <a:pt x="56" y="135"/>
                    </a:lnTo>
                    <a:lnTo>
                      <a:pt x="56" y="136"/>
                    </a:lnTo>
                    <a:lnTo>
                      <a:pt x="55" y="137"/>
                    </a:lnTo>
                    <a:lnTo>
                      <a:pt x="55" y="137"/>
                    </a:lnTo>
                    <a:lnTo>
                      <a:pt x="55" y="138"/>
                    </a:lnTo>
                    <a:lnTo>
                      <a:pt x="57" y="142"/>
                    </a:lnTo>
                    <a:lnTo>
                      <a:pt x="57" y="142"/>
                    </a:lnTo>
                    <a:lnTo>
                      <a:pt x="57" y="144"/>
                    </a:lnTo>
                    <a:lnTo>
                      <a:pt x="57" y="145"/>
                    </a:lnTo>
                    <a:lnTo>
                      <a:pt x="57" y="147"/>
                    </a:lnTo>
                    <a:lnTo>
                      <a:pt x="57" y="151"/>
                    </a:lnTo>
                    <a:lnTo>
                      <a:pt x="57" y="152"/>
                    </a:lnTo>
                    <a:lnTo>
                      <a:pt x="57" y="152"/>
                    </a:lnTo>
                    <a:lnTo>
                      <a:pt x="57" y="153"/>
                    </a:lnTo>
                    <a:lnTo>
                      <a:pt x="57" y="154"/>
                    </a:lnTo>
                    <a:lnTo>
                      <a:pt x="57" y="155"/>
                    </a:lnTo>
                    <a:lnTo>
                      <a:pt x="57" y="156"/>
                    </a:lnTo>
                    <a:lnTo>
                      <a:pt x="56" y="156"/>
                    </a:lnTo>
                    <a:lnTo>
                      <a:pt x="56" y="157"/>
                    </a:lnTo>
                    <a:lnTo>
                      <a:pt x="57" y="157"/>
                    </a:lnTo>
                    <a:lnTo>
                      <a:pt x="56" y="158"/>
                    </a:lnTo>
                    <a:lnTo>
                      <a:pt x="56" y="161"/>
                    </a:lnTo>
                    <a:lnTo>
                      <a:pt x="57" y="165"/>
                    </a:lnTo>
                    <a:lnTo>
                      <a:pt x="57" y="166"/>
                    </a:lnTo>
                    <a:lnTo>
                      <a:pt x="56" y="167"/>
                    </a:lnTo>
                    <a:lnTo>
                      <a:pt x="56" y="170"/>
                    </a:lnTo>
                    <a:lnTo>
                      <a:pt x="55" y="171"/>
                    </a:lnTo>
                    <a:lnTo>
                      <a:pt x="55" y="172"/>
                    </a:lnTo>
                    <a:lnTo>
                      <a:pt x="55" y="172"/>
                    </a:lnTo>
                    <a:lnTo>
                      <a:pt x="55" y="174"/>
                    </a:lnTo>
                    <a:lnTo>
                      <a:pt x="54" y="175"/>
                    </a:lnTo>
                    <a:lnTo>
                      <a:pt x="53" y="177"/>
                    </a:lnTo>
                    <a:lnTo>
                      <a:pt x="53" y="179"/>
                    </a:lnTo>
                    <a:lnTo>
                      <a:pt x="52" y="180"/>
                    </a:lnTo>
                    <a:lnTo>
                      <a:pt x="51" y="181"/>
                    </a:lnTo>
                    <a:lnTo>
                      <a:pt x="50" y="182"/>
                    </a:lnTo>
                    <a:lnTo>
                      <a:pt x="50" y="181"/>
                    </a:lnTo>
                    <a:lnTo>
                      <a:pt x="49" y="183"/>
                    </a:lnTo>
                    <a:lnTo>
                      <a:pt x="49" y="184"/>
                    </a:lnTo>
                    <a:lnTo>
                      <a:pt x="48" y="184"/>
                    </a:lnTo>
                    <a:lnTo>
                      <a:pt x="48" y="186"/>
                    </a:lnTo>
                    <a:lnTo>
                      <a:pt x="48" y="186"/>
                    </a:lnTo>
                    <a:lnTo>
                      <a:pt x="47" y="186"/>
                    </a:lnTo>
                    <a:lnTo>
                      <a:pt x="45" y="188"/>
                    </a:lnTo>
                    <a:lnTo>
                      <a:pt x="44" y="189"/>
                    </a:lnTo>
                    <a:lnTo>
                      <a:pt x="43" y="189"/>
                    </a:lnTo>
                    <a:lnTo>
                      <a:pt x="43" y="188"/>
                    </a:lnTo>
                    <a:lnTo>
                      <a:pt x="42" y="188"/>
                    </a:lnTo>
                    <a:lnTo>
                      <a:pt x="41" y="189"/>
                    </a:lnTo>
                    <a:lnTo>
                      <a:pt x="40" y="189"/>
                    </a:lnTo>
                    <a:lnTo>
                      <a:pt x="39" y="189"/>
                    </a:lnTo>
                    <a:lnTo>
                      <a:pt x="38" y="190"/>
                    </a:lnTo>
                    <a:lnTo>
                      <a:pt x="37" y="191"/>
                    </a:lnTo>
                    <a:lnTo>
                      <a:pt x="37" y="192"/>
                    </a:lnTo>
                    <a:lnTo>
                      <a:pt x="36" y="192"/>
                    </a:lnTo>
                    <a:lnTo>
                      <a:pt x="35" y="193"/>
                    </a:lnTo>
                    <a:lnTo>
                      <a:pt x="34" y="194"/>
                    </a:lnTo>
                    <a:lnTo>
                      <a:pt x="34" y="195"/>
                    </a:lnTo>
                    <a:lnTo>
                      <a:pt x="33" y="196"/>
                    </a:lnTo>
                    <a:lnTo>
                      <a:pt x="33" y="197"/>
                    </a:lnTo>
                    <a:lnTo>
                      <a:pt x="34" y="198"/>
                    </a:lnTo>
                    <a:lnTo>
                      <a:pt x="34" y="199"/>
                    </a:lnTo>
                    <a:lnTo>
                      <a:pt x="34" y="200"/>
                    </a:lnTo>
                    <a:lnTo>
                      <a:pt x="34" y="200"/>
                    </a:lnTo>
                    <a:lnTo>
                      <a:pt x="32" y="202"/>
                    </a:lnTo>
                    <a:lnTo>
                      <a:pt x="31" y="203"/>
                    </a:lnTo>
                    <a:lnTo>
                      <a:pt x="30" y="204"/>
                    </a:lnTo>
                    <a:lnTo>
                      <a:pt x="29" y="206"/>
                    </a:lnTo>
                    <a:lnTo>
                      <a:pt x="28" y="206"/>
                    </a:lnTo>
                    <a:lnTo>
                      <a:pt x="28" y="207"/>
                    </a:lnTo>
                    <a:lnTo>
                      <a:pt x="27" y="207"/>
                    </a:lnTo>
                    <a:lnTo>
                      <a:pt x="26" y="207"/>
                    </a:lnTo>
                    <a:lnTo>
                      <a:pt x="26" y="207"/>
                    </a:lnTo>
                    <a:lnTo>
                      <a:pt x="25" y="207"/>
                    </a:lnTo>
                    <a:lnTo>
                      <a:pt x="25" y="208"/>
                    </a:lnTo>
                    <a:lnTo>
                      <a:pt x="25" y="209"/>
                    </a:lnTo>
                    <a:lnTo>
                      <a:pt x="24" y="210"/>
                    </a:lnTo>
                    <a:lnTo>
                      <a:pt x="23" y="211"/>
                    </a:lnTo>
                    <a:lnTo>
                      <a:pt x="22" y="212"/>
                    </a:lnTo>
                    <a:lnTo>
                      <a:pt x="22" y="212"/>
                    </a:lnTo>
                    <a:lnTo>
                      <a:pt x="22" y="213"/>
                    </a:lnTo>
                    <a:lnTo>
                      <a:pt x="21" y="213"/>
                    </a:lnTo>
                    <a:lnTo>
                      <a:pt x="22" y="214"/>
                    </a:lnTo>
                    <a:lnTo>
                      <a:pt x="22" y="214"/>
                    </a:lnTo>
                    <a:lnTo>
                      <a:pt x="22" y="216"/>
                    </a:lnTo>
                    <a:lnTo>
                      <a:pt x="22" y="217"/>
                    </a:lnTo>
                    <a:lnTo>
                      <a:pt x="22" y="218"/>
                    </a:lnTo>
                    <a:lnTo>
                      <a:pt x="21" y="218"/>
                    </a:lnTo>
                    <a:lnTo>
                      <a:pt x="22" y="221"/>
                    </a:lnTo>
                    <a:lnTo>
                      <a:pt x="21" y="224"/>
                    </a:lnTo>
                    <a:lnTo>
                      <a:pt x="21" y="225"/>
                    </a:lnTo>
                    <a:lnTo>
                      <a:pt x="21" y="226"/>
                    </a:lnTo>
                    <a:lnTo>
                      <a:pt x="20" y="226"/>
                    </a:lnTo>
                    <a:lnTo>
                      <a:pt x="19" y="226"/>
                    </a:lnTo>
                    <a:lnTo>
                      <a:pt x="18" y="226"/>
                    </a:lnTo>
                    <a:lnTo>
                      <a:pt x="18" y="227"/>
                    </a:lnTo>
                    <a:lnTo>
                      <a:pt x="18" y="227"/>
                    </a:lnTo>
                    <a:lnTo>
                      <a:pt x="18" y="228"/>
                    </a:lnTo>
                    <a:lnTo>
                      <a:pt x="17" y="228"/>
                    </a:lnTo>
                    <a:lnTo>
                      <a:pt x="17" y="228"/>
                    </a:lnTo>
                    <a:lnTo>
                      <a:pt x="17" y="229"/>
                    </a:lnTo>
                    <a:lnTo>
                      <a:pt x="16" y="230"/>
                    </a:lnTo>
                    <a:lnTo>
                      <a:pt x="16" y="231"/>
                    </a:lnTo>
                    <a:lnTo>
                      <a:pt x="16" y="231"/>
                    </a:lnTo>
                    <a:lnTo>
                      <a:pt x="16" y="232"/>
                    </a:lnTo>
                    <a:lnTo>
                      <a:pt x="16" y="233"/>
                    </a:lnTo>
                    <a:lnTo>
                      <a:pt x="16" y="234"/>
                    </a:lnTo>
                    <a:lnTo>
                      <a:pt x="16" y="234"/>
                    </a:lnTo>
                    <a:lnTo>
                      <a:pt x="16" y="235"/>
                    </a:lnTo>
                    <a:lnTo>
                      <a:pt x="16" y="235"/>
                    </a:lnTo>
                    <a:lnTo>
                      <a:pt x="16" y="235"/>
                    </a:lnTo>
                    <a:lnTo>
                      <a:pt x="16" y="236"/>
                    </a:lnTo>
                    <a:lnTo>
                      <a:pt x="16" y="238"/>
                    </a:lnTo>
                    <a:lnTo>
                      <a:pt x="16" y="240"/>
                    </a:lnTo>
                    <a:lnTo>
                      <a:pt x="16" y="242"/>
                    </a:lnTo>
                    <a:lnTo>
                      <a:pt x="16" y="242"/>
                    </a:lnTo>
                    <a:lnTo>
                      <a:pt x="16" y="243"/>
                    </a:lnTo>
                    <a:lnTo>
                      <a:pt x="15" y="243"/>
                    </a:lnTo>
                    <a:lnTo>
                      <a:pt x="15" y="246"/>
                    </a:lnTo>
                    <a:lnTo>
                      <a:pt x="15" y="248"/>
                    </a:lnTo>
                    <a:lnTo>
                      <a:pt x="14" y="248"/>
                    </a:lnTo>
                    <a:lnTo>
                      <a:pt x="14" y="249"/>
                    </a:lnTo>
                    <a:lnTo>
                      <a:pt x="15" y="249"/>
                    </a:lnTo>
                    <a:lnTo>
                      <a:pt x="15" y="250"/>
                    </a:lnTo>
                    <a:lnTo>
                      <a:pt x="14" y="251"/>
                    </a:lnTo>
                    <a:lnTo>
                      <a:pt x="14" y="252"/>
                    </a:lnTo>
                    <a:lnTo>
                      <a:pt x="13" y="252"/>
                    </a:lnTo>
                    <a:lnTo>
                      <a:pt x="13" y="253"/>
                    </a:lnTo>
                    <a:lnTo>
                      <a:pt x="13" y="255"/>
                    </a:lnTo>
                    <a:lnTo>
                      <a:pt x="13" y="256"/>
                    </a:lnTo>
                    <a:lnTo>
                      <a:pt x="12" y="256"/>
                    </a:lnTo>
                    <a:lnTo>
                      <a:pt x="12" y="256"/>
                    </a:lnTo>
                    <a:lnTo>
                      <a:pt x="12" y="257"/>
                    </a:lnTo>
                    <a:lnTo>
                      <a:pt x="11" y="259"/>
                    </a:lnTo>
                    <a:lnTo>
                      <a:pt x="10" y="260"/>
                    </a:lnTo>
                    <a:lnTo>
                      <a:pt x="10" y="261"/>
                    </a:lnTo>
                    <a:lnTo>
                      <a:pt x="11" y="261"/>
                    </a:lnTo>
                    <a:lnTo>
                      <a:pt x="12" y="262"/>
                    </a:lnTo>
                    <a:lnTo>
                      <a:pt x="11" y="263"/>
                    </a:lnTo>
                    <a:lnTo>
                      <a:pt x="10" y="263"/>
                    </a:lnTo>
                    <a:lnTo>
                      <a:pt x="9" y="263"/>
                    </a:lnTo>
                    <a:lnTo>
                      <a:pt x="9" y="264"/>
                    </a:lnTo>
                    <a:lnTo>
                      <a:pt x="9" y="264"/>
                    </a:lnTo>
                    <a:lnTo>
                      <a:pt x="9" y="268"/>
                    </a:lnTo>
                    <a:lnTo>
                      <a:pt x="9" y="269"/>
                    </a:lnTo>
                    <a:lnTo>
                      <a:pt x="9" y="270"/>
                    </a:lnTo>
                    <a:lnTo>
                      <a:pt x="9" y="270"/>
                    </a:lnTo>
                    <a:lnTo>
                      <a:pt x="9" y="271"/>
                    </a:lnTo>
                    <a:lnTo>
                      <a:pt x="8" y="273"/>
                    </a:lnTo>
                    <a:lnTo>
                      <a:pt x="8" y="274"/>
                    </a:lnTo>
                    <a:lnTo>
                      <a:pt x="7" y="275"/>
                    </a:lnTo>
                    <a:lnTo>
                      <a:pt x="5" y="276"/>
                    </a:lnTo>
                    <a:lnTo>
                      <a:pt x="5" y="277"/>
                    </a:lnTo>
                    <a:lnTo>
                      <a:pt x="5" y="277"/>
                    </a:lnTo>
                    <a:lnTo>
                      <a:pt x="5" y="278"/>
                    </a:lnTo>
                    <a:lnTo>
                      <a:pt x="4" y="278"/>
                    </a:lnTo>
                    <a:lnTo>
                      <a:pt x="4" y="279"/>
                    </a:lnTo>
                    <a:lnTo>
                      <a:pt x="3" y="280"/>
                    </a:lnTo>
                    <a:lnTo>
                      <a:pt x="2" y="280"/>
                    </a:lnTo>
                    <a:lnTo>
                      <a:pt x="2" y="279"/>
                    </a:lnTo>
                    <a:lnTo>
                      <a:pt x="2" y="280"/>
                    </a:lnTo>
                    <a:lnTo>
                      <a:pt x="1" y="280"/>
                    </a:lnTo>
                    <a:lnTo>
                      <a:pt x="0" y="280"/>
                    </a:lnTo>
                    <a:lnTo>
                      <a:pt x="0" y="282"/>
                    </a:lnTo>
                    <a:lnTo>
                      <a:pt x="0" y="284"/>
                    </a:lnTo>
                    <a:lnTo>
                      <a:pt x="2" y="285"/>
                    </a:lnTo>
                    <a:lnTo>
                      <a:pt x="2" y="287"/>
                    </a:lnTo>
                    <a:lnTo>
                      <a:pt x="2" y="289"/>
                    </a:lnTo>
                    <a:lnTo>
                      <a:pt x="1" y="289"/>
                    </a:lnTo>
                    <a:lnTo>
                      <a:pt x="1" y="290"/>
                    </a:lnTo>
                    <a:lnTo>
                      <a:pt x="2" y="300"/>
                    </a:lnTo>
                    <a:lnTo>
                      <a:pt x="2" y="303"/>
                    </a:lnTo>
                    <a:lnTo>
                      <a:pt x="2" y="306"/>
                    </a:lnTo>
                    <a:lnTo>
                      <a:pt x="2" y="309"/>
                    </a:lnTo>
                    <a:lnTo>
                      <a:pt x="2" y="311"/>
                    </a:lnTo>
                    <a:lnTo>
                      <a:pt x="2" y="310"/>
                    </a:lnTo>
                    <a:lnTo>
                      <a:pt x="2" y="308"/>
                    </a:lnTo>
                    <a:lnTo>
                      <a:pt x="1" y="309"/>
                    </a:lnTo>
                    <a:lnTo>
                      <a:pt x="1" y="310"/>
                    </a:lnTo>
                    <a:lnTo>
                      <a:pt x="1" y="311"/>
                    </a:lnTo>
                    <a:lnTo>
                      <a:pt x="1" y="313"/>
                    </a:lnTo>
                    <a:lnTo>
                      <a:pt x="1" y="316"/>
                    </a:lnTo>
                    <a:lnTo>
                      <a:pt x="1" y="319"/>
                    </a:lnTo>
                    <a:lnTo>
                      <a:pt x="0" y="321"/>
                    </a:lnTo>
                    <a:lnTo>
                      <a:pt x="1" y="321"/>
                    </a:lnTo>
                    <a:lnTo>
                      <a:pt x="1" y="322"/>
                    </a:lnTo>
                    <a:lnTo>
                      <a:pt x="2" y="323"/>
                    </a:lnTo>
                    <a:lnTo>
                      <a:pt x="2" y="32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Freeform 4419">
                <a:extLst>
                  <a:ext uri="{FF2B5EF4-FFF2-40B4-BE49-F238E27FC236}">
                    <a16:creationId xmlns:a16="http://schemas.microsoft.com/office/drawing/2014/main" id="{BBCCF732-E8F0-163F-B1B4-6FCA10088C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0375" y="3965575"/>
                <a:ext cx="411163" cy="431800"/>
              </a:xfrm>
              <a:custGeom>
                <a:avLst/>
                <a:gdLst>
                  <a:gd name="T0" fmla="*/ 250 w 259"/>
                  <a:gd name="T1" fmla="*/ 120 h 272"/>
                  <a:gd name="T2" fmla="*/ 237 w 259"/>
                  <a:gd name="T3" fmla="*/ 113 h 272"/>
                  <a:gd name="T4" fmla="*/ 222 w 259"/>
                  <a:gd name="T5" fmla="*/ 111 h 272"/>
                  <a:gd name="T6" fmla="*/ 218 w 259"/>
                  <a:gd name="T7" fmla="*/ 101 h 272"/>
                  <a:gd name="T8" fmla="*/ 212 w 259"/>
                  <a:gd name="T9" fmla="*/ 90 h 272"/>
                  <a:gd name="T10" fmla="*/ 211 w 259"/>
                  <a:gd name="T11" fmla="*/ 78 h 272"/>
                  <a:gd name="T12" fmla="*/ 199 w 259"/>
                  <a:gd name="T13" fmla="*/ 66 h 272"/>
                  <a:gd name="T14" fmla="*/ 185 w 259"/>
                  <a:gd name="T15" fmla="*/ 62 h 272"/>
                  <a:gd name="T16" fmla="*/ 178 w 259"/>
                  <a:gd name="T17" fmla="*/ 57 h 272"/>
                  <a:gd name="T18" fmla="*/ 171 w 259"/>
                  <a:gd name="T19" fmla="*/ 50 h 272"/>
                  <a:gd name="T20" fmla="*/ 161 w 259"/>
                  <a:gd name="T21" fmla="*/ 28 h 272"/>
                  <a:gd name="T22" fmla="*/ 151 w 259"/>
                  <a:gd name="T23" fmla="*/ 14 h 272"/>
                  <a:gd name="T24" fmla="*/ 145 w 259"/>
                  <a:gd name="T25" fmla="*/ 0 h 272"/>
                  <a:gd name="T26" fmla="*/ 137 w 259"/>
                  <a:gd name="T27" fmla="*/ 0 h 272"/>
                  <a:gd name="T28" fmla="*/ 128 w 259"/>
                  <a:gd name="T29" fmla="*/ 7 h 272"/>
                  <a:gd name="T30" fmla="*/ 119 w 259"/>
                  <a:gd name="T31" fmla="*/ 7 h 272"/>
                  <a:gd name="T32" fmla="*/ 108 w 259"/>
                  <a:gd name="T33" fmla="*/ 13 h 272"/>
                  <a:gd name="T34" fmla="*/ 100 w 259"/>
                  <a:gd name="T35" fmla="*/ 19 h 272"/>
                  <a:gd name="T36" fmla="*/ 96 w 259"/>
                  <a:gd name="T37" fmla="*/ 13 h 272"/>
                  <a:gd name="T38" fmla="*/ 93 w 259"/>
                  <a:gd name="T39" fmla="*/ 6 h 272"/>
                  <a:gd name="T40" fmla="*/ 69 w 259"/>
                  <a:gd name="T41" fmla="*/ 9 h 272"/>
                  <a:gd name="T42" fmla="*/ 43 w 259"/>
                  <a:gd name="T43" fmla="*/ 15 h 272"/>
                  <a:gd name="T44" fmla="*/ 29 w 259"/>
                  <a:gd name="T45" fmla="*/ 15 h 272"/>
                  <a:gd name="T46" fmla="*/ 28 w 259"/>
                  <a:gd name="T47" fmla="*/ 27 h 272"/>
                  <a:gd name="T48" fmla="*/ 28 w 259"/>
                  <a:gd name="T49" fmla="*/ 46 h 272"/>
                  <a:gd name="T50" fmla="*/ 28 w 259"/>
                  <a:gd name="T51" fmla="*/ 83 h 272"/>
                  <a:gd name="T52" fmla="*/ 28 w 259"/>
                  <a:gd name="T53" fmla="*/ 107 h 272"/>
                  <a:gd name="T54" fmla="*/ 26 w 259"/>
                  <a:gd name="T55" fmla="*/ 123 h 272"/>
                  <a:gd name="T56" fmla="*/ 0 w 259"/>
                  <a:gd name="T57" fmla="*/ 155 h 272"/>
                  <a:gd name="T58" fmla="*/ 0 w 259"/>
                  <a:gd name="T59" fmla="*/ 201 h 272"/>
                  <a:gd name="T60" fmla="*/ 13 w 259"/>
                  <a:gd name="T61" fmla="*/ 218 h 272"/>
                  <a:gd name="T62" fmla="*/ 16 w 259"/>
                  <a:gd name="T63" fmla="*/ 225 h 272"/>
                  <a:gd name="T64" fmla="*/ 18 w 259"/>
                  <a:gd name="T65" fmla="*/ 231 h 272"/>
                  <a:gd name="T66" fmla="*/ 22 w 259"/>
                  <a:gd name="T67" fmla="*/ 239 h 272"/>
                  <a:gd name="T68" fmla="*/ 18 w 259"/>
                  <a:gd name="T69" fmla="*/ 257 h 272"/>
                  <a:gd name="T70" fmla="*/ 18 w 259"/>
                  <a:gd name="T71" fmla="*/ 268 h 272"/>
                  <a:gd name="T72" fmla="*/ 28 w 259"/>
                  <a:gd name="T73" fmla="*/ 270 h 272"/>
                  <a:gd name="T74" fmla="*/ 47 w 259"/>
                  <a:gd name="T75" fmla="*/ 270 h 272"/>
                  <a:gd name="T76" fmla="*/ 58 w 259"/>
                  <a:gd name="T77" fmla="*/ 264 h 272"/>
                  <a:gd name="T78" fmla="*/ 67 w 259"/>
                  <a:gd name="T79" fmla="*/ 251 h 272"/>
                  <a:gd name="T80" fmla="*/ 75 w 259"/>
                  <a:gd name="T81" fmla="*/ 245 h 272"/>
                  <a:gd name="T82" fmla="*/ 77 w 259"/>
                  <a:gd name="T83" fmla="*/ 239 h 272"/>
                  <a:gd name="T84" fmla="*/ 79 w 259"/>
                  <a:gd name="T85" fmla="*/ 231 h 272"/>
                  <a:gd name="T86" fmla="*/ 83 w 259"/>
                  <a:gd name="T87" fmla="*/ 224 h 272"/>
                  <a:gd name="T88" fmla="*/ 96 w 259"/>
                  <a:gd name="T89" fmla="*/ 223 h 272"/>
                  <a:gd name="T90" fmla="*/ 104 w 259"/>
                  <a:gd name="T91" fmla="*/ 229 h 272"/>
                  <a:gd name="T92" fmla="*/ 112 w 259"/>
                  <a:gd name="T93" fmla="*/ 233 h 272"/>
                  <a:gd name="T94" fmla="*/ 129 w 259"/>
                  <a:gd name="T95" fmla="*/ 239 h 272"/>
                  <a:gd name="T96" fmla="*/ 142 w 259"/>
                  <a:gd name="T97" fmla="*/ 237 h 272"/>
                  <a:gd name="T98" fmla="*/ 161 w 259"/>
                  <a:gd name="T99" fmla="*/ 216 h 272"/>
                  <a:gd name="T100" fmla="*/ 171 w 259"/>
                  <a:gd name="T101" fmla="*/ 204 h 272"/>
                  <a:gd name="T102" fmla="*/ 185 w 259"/>
                  <a:gd name="T103" fmla="*/ 194 h 272"/>
                  <a:gd name="T104" fmla="*/ 193 w 259"/>
                  <a:gd name="T105" fmla="*/ 176 h 272"/>
                  <a:gd name="T106" fmla="*/ 197 w 259"/>
                  <a:gd name="T107" fmla="*/ 170 h 272"/>
                  <a:gd name="T108" fmla="*/ 204 w 259"/>
                  <a:gd name="T109" fmla="*/ 165 h 272"/>
                  <a:gd name="T110" fmla="*/ 209 w 259"/>
                  <a:gd name="T111" fmla="*/ 162 h 272"/>
                  <a:gd name="T112" fmla="*/ 216 w 259"/>
                  <a:gd name="T113" fmla="*/ 159 h 272"/>
                  <a:gd name="T114" fmla="*/ 220 w 259"/>
                  <a:gd name="T115" fmla="*/ 153 h 272"/>
                  <a:gd name="T116" fmla="*/ 226 w 259"/>
                  <a:gd name="T117" fmla="*/ 146 h 272"/>
                  <a:gd name="T118" fmla="*/ 234 w 259"/>
                  <a:gd name="T119" fmla="*/ 141 h 272"/>
                  <a:gd name="T120" fmla="*/ 246 w 259"/>
                  <a:gd name="T121" fmla="*/ 137 h 272"/>
                  <a:gd name="T122" fmla="*/ 257 w 259"/>
                  <a:gd name="T123" fmla="*/ 129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59" h="272">
                    <a:moveTo>
                      <a:pt x="256" y="127"/>
                    </a:moveTo>
                    <a:lnTo>
                      <a:pt x="256" y="126"/>
                    </a:lnTo>
                    <a:lnTo>
                      <a:pt x="255" y="126"/>
                    </a:lnTo>
                    <a:lnTo>
                      <a:pt x="253" y="126"/>
                    </a:lnTo>
                    <a:lnTo>
                      <a:pt x="252" y="126"/>
                    </a:lnTo>
                    <a:lnTo>
                      <a:pt x="251" y="125"/>
                    </a:lnTo>
                    <a:lnTo>
                      <a:pt x="250" y="124"/>
                    </a:lnTo>
                    <a:lnTo>
                      <a:pt x="249" y="122"/>
                    </a:lnTo>
                    <a:lnTo>
                      <a:pt x="249" y="121"/>
                    </a:lnTo>
                    <a:lnTo>
                      <a:pt x="249" y="120"/>
                    </a:lnTo>
                    <a:lnTo>
                      <a:pt x="250" y="120"/>
                    </a:lnTo>
                    <a:lnTo>
                      <a:pt x="250" y="119"/>
                    </a:lnTo>
                    <a:lnTo>
                      <a:pt x="250" y="118"/>
                    </a:lnTo>
                    <a:lnTo>
                      <a:pt x="248" y="117"/>
                    </a:lnTo>
                    <a:lnTo>
                      <a:pt x="247" y="117"/>
                    </a:lnTo>
                    <a:lnTo>
                      <a:pt x="247" y="117"/>
                    </a:lnTo>
                    <a:lnTo>
                      <a:pt x="246" y="116"/>
                    </a:lnTo>
                    <a:lnTo>
                      <a:pt x="241" y="114"/>
                    </a:lnTo>
                    <a:lnTo>
                      <a:pt x="240" y="114"/>
                    </a:lnTo>
                    <a:lnTo>
                      <a:pt x="239" y="113"/>
                    </a:lnTo>
                    <a:lnTo>
                      <a:pt x="238" y="113"/>
                    </a:lnTo>
                    <a:lnTo>
                      <a:pt x="237" y="113"/>
                    </a:lnTo>
                    <a:lnTo>
                      <a:pt x="236" y="113"/>
                    </a:lnTo>
                    <a:lnTo>
                      <a:pt x="235" y="113"/>
                    </a:lnTo>
                    <a:lnTo>
                      <a:pt x="234" y="113"/>
                    </a:lnTo>
                    <a:lnTo>
                      <a:pt x="233" y="113"/>
                    </a:lnTo>
                    <a:lnTo>
                      <a:pt x="232" y="112"/>
                    </a:lnTo>
                    <a:lnTo>
                      <a:pt x="230" y="112"/>
                    </a:lnTo>
                    <a:lnTo>
                      <a:pt x="229" y="112"/>
                    </a:lnTo>
                    <a:lnTo>
                      <a:pt x="226" y="112"/>
                    </a:lnTo>
                    <a:lnTo>
                      <a:pt x="225" y="111"/>
                    </a:lnTo>
                    <a:lnTo>
                      <a:pt x="223" y="111"/>
                    </a:lnTo>
                    <a:lnTo>
                      <a:pt x="222" y="111"/>
                    </a:lnTo>
                    <a:lnTo>
                      <a:pt x="221" y="110"/>
                    </a:lnTo>
                    <a:lnTo>
                      <a:pt x="221" y="109"/>
                    </a:lnTo>
                    <a:lnTo>
                      <a:pt x="220" y="109"/>
                    </a:lnTo>
                    <a:lnTo>
                      <a:pt x="220" y="108"/>
                    </a:lnTo>
                    <a:lnTo>
                      <a:pt x="220" y="107"/>
                    </a:lnTo>
                    <a:lnTo>
                      <a:pt x="220" y="106"/>
                    </a:lnTo>
                    <a:lnTo>
                      <a:pt x="219" y="105"/>
                    </a:lnTo>
                    <a:lnTo>
                      <a:pt x="219" y="105"/>
                    </a:lnTo>
                    <a:lnTo>
                      <a:pt x="219" y="104"/>
                    </a:lnTo>
                    <a:lnTo>
                      <a:pt x="219" y="103"/>
                    </a:lnTo>
                    <a:lnTo>
                      <a:pt x="218" y="101"/>
                    </a:lnTo>
                    <a:lnTo>
                      <a:pt x="217" y="100"/>
                    </a:lnTo>
                    <a:lnTo>
                      <a:pt x="216" y="99"/>
                    </a:lnTo>
                    <a:lnTo>
                      <a:pt x="214" y="99"/>
                    </a:lnTo>
                    <a:lnTo>
                      <a:pt x="213" y="98"/>
                    </a:lnTo>
                    <a:lnTo>
                      <a:pt x="212" y="97"/>
                    </a:lnTo>
                    <a:lnTo>
                      <a:pt x="212" y="96"/>
                    </a:lnTo>
                    <a:lnTo>
                      <a:pt x="212" y="94"/>
                    </a:lnTo>
                    <a:lnTo>
                      <a:pt x="212" y="93"/>
                    </a:lnTo>
                    <a:lnTo>
                      <a:pt x="212" y="92"/>
                    </a:lnTo>
                    <a:lnTo>
                      <a:pt x="212" y="91"/>
                    </a:lnTo>
                    <a:lnTo>
                      <a:pt x="212" y="90"/>
                    </a:lnTo>
                    <a:lnTo>
                      <a:pt x="212" y="89"/>
                    </a:lnTo>
                    <a:lnTo>
                      <a:pt x="213" y="89"/>
                    </a:lnTo>
                    <a:lnTo>
                      <a:pt x="213" y="86"/>
                    </a:lnTo>
                    <a:lnTo>
                      <a:pt x="213" y="85"/>
                    </a:lnTo>
                    <a:lnTo>
                      <a:pt x="212" y="83"/>
                    </a:lnTo>
                    <a:lnTo>
                      <a:pt x="212" y="82"/>
                    </a:lnTo>
                    <a:lnTo>
                      <a:pt x="213" y="80"/>
                    </a:lnTo>
                    <a:lnTo>
                      <a:pt x="213" y="79"/>
                    </a:lnTo>
                    <a:lnTo>
                      <a:pt x="213" y="78"/>
                    </a:lnTo>
                    <a:lnTo>
                      <a:pt x="212" y="78"/>
                    </a:lnTo>
                    <a:lnTo>
                      <a:pt x="211" y="78"/>
                    </a:lnTo>
                    <a:lnTo>
                      <a:pt x="210" y="78"/>
                    </a:lnTo>
                    <a:lnTo>
                      <a:pt x="208" y="78"/>
                    </a:lnTo>
                    <a:lnTo>
                      <a:pt x="206" y="78"/>
                    </a:lnTo>
                    <a:lnTo>
                      <a:pt x="204" y="78"/>
                    </a:lnTo>
                    <a:lnTo>
                      <a:pt x="203" y="78"/>
                    </a:lnTo>
                    <a:lnTo>
                      <a:pt x="202" y="78"/>
                    </a:lnTo>
                    <a:lnTo>
                      <a:pt x="202" y="75"/>
                    </a:lnTo>
                    <a:lnTo>
                      <a:pt x="202" y="71"/>
                    </a:lnTo>
                    <a:lnTo>
                      <a:pt x="200" y="67"/>
                    </a:lnTo>
                    <a:lnTo>
                      <a:pt x="199" y="67"/>
                    </a:lnTo>
                    <a:lnTo>
                      <a:pt x="199" y="66"/>
                    </a:lnTo>
                    <a:lnTo>
                      <a:pt x="198" y="66"/>
                    </a:lnTo>
                    <a:lnTo>
                      <a:pt x="197" y="66"/>
                    </a:lnTo>
                    <a:lnTo>
                      <a:pt x="196" y="65"/>
                    </a:lnTo>
                    <a:lnTo>
                      <a:pt x="195" y="64"/>
                    </a:lnTo>
                    <a:lnTo>
                      <a:pt x="194" y="64"/>
                    </a:lnTo>
                    <a:lnTo>
                      <a:pt x="192" y="64"/>
                    </a:lnTo>
                    <a:lnTo>
                      <a:pt x="192" y="64"/>
                    </a:lnTo>
                    <a:lnTo>
                      <a:pt x="189" y="63"/>
                    </a:lnTo>
                    <a:lnTo>
                      <a:pt x="187" y="63"/>
                    </a:lnTo>
                    <a:lnTo>
                      <a:pt x="186" y="62"/>
                    </a:lnTo>
                    <a:lnTo>
                      <a:pt x="185" y="62"/>
                    </a:lnTo>
                    <a:lnTo>
                      <a:pt x="185" y="61"/>
                    </a:lnTo>
                    <a:lnTo>
                      <a:pt x="185" y="60"/>
                    </a:lnTo>
                    <a:lnTo>
                      <a:pt x="184" y="60"/>
                    </a:lnTo>
                    <a:lnTo>
                      <a:pt x="183" y="60"/>
                    </a:lnTo>
                    <a:lnTo>
                      <a:pt x="183" y="59"/>
                    </a:lnTo>
                    <a:lnTo>
                      <a:pt x="183" y="58"/>
                    </a:lnTo>
                    <a:lnTo>
                      <a:pt x="182" y="57"/>
                    </a:lnTo>
                    <a:lnTo>
                      <a:pt x="181" y="57"/>
                    </a:lnTo>
                    <a:lnTo>
                      <a:pt x="180" y="57"/>
                    </a:lnTo>
                    <a:lnTo>
                      <a:pt x="179" y="57"/>
                    </a:lnTo>
                    <a:lnTo>
                      <a:pt x="178" y="57"/>
                    </a:lnTo>
                    <a:lnTo>
                      <a:pt x="178" y="57"/>
                    </a:lnTo>
                    <a:lnTo>
                      <a:pt x="178" y="55"/>
                    </a:lnTo>
                    <a:lnTo>
                      <a:pt x="177" y="55"/>
                    </a:lnTo>
                    <a:lnTo>
                      <a:pt x="176" y="55"/>
                    </a:lnTo>
                    <a:lnTo>
                      <a:pt x="175" y="54"/>
                    </a:lnTo>
                    <a:lnTo>
                      <a:pt x="176" y="54"/>
                    </a:lnTo>
                    <a:lnTo>
                      <a:pt x="176" y="53"/>
                    </a:lnTo>
                    <a:lnTo>
                      <a:pt x="175" y="52"/>
                    </a:lnTo>
                    <a:lnTo>
                      <a:pt x="173" y="52"/>
                    </a:lnTo>
                    <a:lnTo>
                      <a:pt x="171" y="51"/>
                    </a:lnTo>
                    <a:lnTo>
                      <a:pt x="171" y="50"/>
                    </a:lnTo>
                    <a:lnTo>
                      <a:pt x="170" y="50"/>
                    </a:lnTo>
                    <a:lnTo>
                      <a:pt x="167" y="42"/>
                    </a:lnTo>
                    <a:lnTo>
                      <a:pt x="166" y="41"/>
                    </a:lnTo>
                    <a:lnTo>
                      <a:pt x="165" y="39"/>
                    </a:lnTo>
                    <a:lnTo>
                      <a:pt x="164" y="38"/>
                    </a:lnTo>
                    <a:lnTo>
                      <a:pt x="164" y="37"/>
                    </a:lnTo>
                    <a:lnTo>
                      <a:pt x="164" y="36"/>
                    </a:lnTo>
                    <a:lnTo>
                      <a:pt x="165" y="36"/>
                    </a:lnTo>
                    <a:lnTo>
                      <a:pt x="164" y="33"/>
                    </a:lnTo>
                    <a:lnTo>
                      <a:pt x="162" y="29"/>
                    </a:lnTo>
                    <a:lnTo>
                      <a:pt x="161" y="28"/>
                    </a:lnTo>
                    <a:lnTo>
                      <a:pt x="160" y="25"/>
                    </a:lnTo>
                    <a:lnTo>
                      <a:pt x="160" y="24"/>
                    </a:lnTo>
                    <a:lnTo>
                      <a:pt x="159" y="23"/>
                    </a:lnTo>
                    <a:lnTo>
                      <a:pt x="158" y="23"/>
                    </a:lnTo>
                    <a:lnTo>
                      <a:pt x="157" y="22"/>
                    </a:lnTo>
                    <a:lnTo>
                      <a:pt x="156" y="20"/>
                    </a:lnTo>
                    <a:lnTo>
                      <a:pt x="155" y="19"/>
                    </a:lnTo>
                    <a:lnTo>
                      <a:pt x="153" y="17"/>
                    </a:lnTo>
                    <a:lnTo>
                      <a:pt x="152" y="16"/>
                    </a:lnTo>
                    <a:lnTo>
                      <a:pt x="152" y="15"/>
                    </a:lnTo>
                    <a:lnTo>
                      <a:pt x="151" y="14"/>
                    </a:lnTo>
                    <a:lnTo>
                      <a:pt x="150" y="11"/>
                    </a:lnTo>
                    <a:lnTo>
                      <a:pt x="150" y="10"/>
                    </a:lnTo>
                    <a:lnTo>
                      <a:pt x="149" y="9"/>
                    </a:lnTo>
                    <a:lnTo>
                      <a:pt x="148" y="8"/>
                    </a:lnTo>
                    <a:lnTo>
                      <a:pt x="147" y="8"/>
                    </a:lnTo>
                    <a:lnTo>
                      <a:pt x="145" y="6"/>
                    </a:lnTo>
                    <a:lnTo>
                      <a:pt x="144" y="4"/>
                    </a:lnTo>
                    <a:lnTo>
                      <a:pt x="144" y="3"/>
                    </a:lnTo>
                    <a:lnTo>
                      <a:pt x="144" y="2"/>
                    </a:lnTo>
                    <a:lnTo>
                      <a:pt x="146" y="0"/>
                    </a:lnTo>
                    <a:lnTo>
                      <a:pt x="145" y="0"/>
                    </a:lnTo>
                    <a:lnTo>
                      <a:pt x="143" y="0"/>
                    </a:lnTo>
                    <a:lnTo>
                      <a:pt x="143" y="0"/>
                    </a:lnTo>
                    <a:lnTo>
                      <a:pt x="143" y="1"/>
                    </a:lnTo>
                    <a:lnTo>
                      <a:pt x="142" y="1"/>
                    </a:lnTo>
                    <a:lnTo>
                      <a:pt x="141" y="1"/>
                    </a:lnTo>
                    <a:lnTo>
                      <a:pt x="141" y="0"/>
                    </a:lnTo>
                    <a:lnTo>
                      <a:pt x="140" y="1"/>
                    </a:lnTo>
                    <a:lnTo>
                      <a:pt x="139" y="1"/>
                    </a:lnTo>
                    <a:lnTo>
                      <a:pt x="138" y="1"/>
                    </a:lnTo>
                    <a:lnTo>
                      <a:pt x="138" y="0"/>
                    </a:lnTo>
                    <a:lnTo>
                      <a:pt x="137" y="0"/>
                    </a:lnTo>
                    <a:lnTo>
                      <a:pt x="137" y="1"/>
                    </a:lnTo>
                    <a:lnTo>
                      <a:pt x="135" y="1"/>
                    </a:lnTo>
                    <a:lnTo>
                      <a:pt x="134" y="1"/>
                    </a:lnTo>
                    <a:lnTo>
                      <a:pt x="133" y="1"/>
                    </a:lnTo>
                    <a:lnTo>
                      <a:pt x="132" y="1"/>
                    </a:lnTo>
                    <a:lnTo>
                      <a:pt x="132" y="2"/>
                    </a:lnTo>
                    <a:lnTo>
                      <a:pt x="131" y="2"/>
                    </a:lnTo>
                    <a:lnTo>
                      <a:pt x="130" y="4"/>
                    </a:lnTo>
                    <a:lnTo>
                      <a:pt x="129" y="4"/>
                    </a:lnTo>
                    <a:lnTo>
                      <a:pt x="129" y="5"/>
                    </a:lnTo>
                    <a:lnTo>
                      <a:pt x="128" y="7"/>
                    </a:lnTo>
                    <a:lnTo>
                      <a:pt x="127" y="8"/>
                    </a:lnTo>
                    <a:lnTo>
                      <a:pt x="125" y="8"/>
                    </a:lnTo>
                    <a:lnTo>
                      <a:pt x="124" y="7"/>
                    </a:lnTo>
                    <a:lnTo>
                      <a:pt x="123" y="6"/>
                    </a:lnTo>
                    <a:lnTo>
                      <a:pt x="122" y="5"/>
                    </a:lnTo>
                    <a:lnTo>
                      <a:pt x="122" y="4"/>
                    </a:lnTo>
                    <a:lnTo>
                      <a:pt x="122" y="4"/>
                    </a:lnTo>
                    <a:lnTo>
                      <a:pt x="122" y="5"/>
                    </a:lnTo>
                    <a:lnTo>
                      <a:pt x="121" y="5"/>
                    </a:lnTo>
                    <a:lnTo>
                      <a:pt x="120" y="7"/>
                    </a:lnTo>
                    <a:lnTo>
                      <a:pt x="119" y="7"/>
                    </a:lnTo>
                    <a:lnTo>
                      <a:pt x="118" y="6"/>
                    </a:lnTo>
                    <a:lnTo>
                      <a:pt x="117" y="7"/>
                    </a:lnTo>
                    <a:lnTo>
                      <a:pt x="116" y="7"/>
                    </a:lnTo>
                    <a:lnTo>
                      <a:pt x="115" y="8"/>
                    </a:lnTo>
                    <a:lnTo>
                      <a:pt x="114" y="9"/>
                    </a:lnTo>
                    <a:lnTo>
                      <a:pt x="113" y="9"/>
                    </a:lnTo>
                    <a:lnTo>
                      <a:pt x="112" y="10"/>
                    </a:lnTo>
                    <a:lnTo>
                      <a:pt x="111" y="11"/>
                    </a:lnTo>
                    <a:lnTo>
                      <a:pt x="110" y="11"/>
                    </a:lnTo>
                    <a:lnTo>
                      <a:pt x="108" y="12"/>
                    </a:lnTo>
                    <a:lnTo>
                      <a:pt x="108" y="13"/>
                    </a:lnTo>
                    <a:lnTo>
                      <a:pt x="108" y="14"/>
                    </a:lnTo>
                    <a:lnTo>
                      <a:pt x="108" y="14"/>
                    </a:lnTo>
                    <a:lnTo>
                      <a:pt x="107" y="15"/>
                    </a:lnTo>
                    <a:lnTo>
                      <a:pt x="107" y="15"/>
                    </a:lnTo>
                    <a:lnTo>
                      <a:pt x="106" y="15"/>
                    </a:lnTo>
                    <a:lnTo>
                      <a:pt x="103" y="18"/>
                    </a:lnTo>
                    <a:lnTo>
                      <a:pt x="102" y="18"/>
                    </a:lnTo>
                    <a:lnTo>
                      <a:pt x="101" y="19"/>
                    </a:lnTo>
                    <a:lnTo>
                      <a:pt x="101" y="19"/>
                    </a:lnTo>
                    <a:lnTo>
                      <a:pt x="101" y="20"/>
                    </a:lnTo>
                    <a:lnTo>
                      <a:pt x="100" y="19"/>
                    </a:lnTo>
                    <a:lnTo>
                      <a:pt x="100" y="18"/>
                    </a:lnTo>
                    <a:lnTo>
                      <a:pt x="100" y="16"/>
                    </a:lnTo>
                    <a:lnTo>
                      <a:pt x="99" y="16"/>
                    </a:lnTo>
                    <a:lnTo>
                      <a:pt x="100" y="15"/>
                    </a:lnTo>
                    <a:lnTo>
                      <a:pt x="99" y="15"/>
                    </a:lnTo>
                    <a:lnTo>
                      <a:pt x="98" y="15"/>
                    </a:lnTo>
                    <a:lnTo>
                      <a:pt x="99" y="15"/>
                    </a:lnTo>
                    <a:lnTo>
                      <a:pt x="98" y="14"/>
                    </a:lnTo>
                    <a:lnTo>
                      <a:pt x="98" y="13"/>
                    </a:lnTo>
                    <a:lnTo>
                      <a:pt x="97" y="13"/>
                    </a:lnTo>
                    <a:lnTo>
                      <a:pt x="96" y="13"/>
                    </a:lnTo>
                    <a:lnTo>
                      <a:pt x="96" y="12"/>
                    </a:lnTo>
                    <a:lnTo>
                      <a:pt x="95" y="12"/>
                    </a:lnTo>
                    <a:lnTo>
                      <a:pt x="94" y="12"/>
                    </a:lnTo>
                    <a:lnTo>
                      <a:pt x="94" y="11"/>
                    </a:lnTo>
                    <a:lnTo>
                      <a:pt x="94" y="10"/>
                    </a:lnTo>
                    <a:lnTo>
                      <a:pt x="94" y="9"/>
                    </a:lnTo>
                    <a:lnTo>
                      <a:pt x="94" y="8"/>
                    </a:lnTo>
                    <a:lnTo>
                      <a:pt x="93" y="8"/>
                    </a:lnTo>
                    <a:lnTo>
                      <a:pt x="93" y="8"/>
                    </a:lnTo>
                    <a:lnTo>
                      <a:pt x="93" y="7"/>
                    </a:lnTo>
                    <a:lnTo>
                      <a:pt x="93" y="6"/>
                    </a:lnTo>
                    <a:lnTo>
                      <a:pt x="92" y="6"/>
                    </a:lnTo>
                    <a:lnTo>
                      <a:pt x="91" y="6"/>
                    </a:lnTo>
                    <a:lnTo>
                      <a:pt x="88" y="6"/>
                    </a:lnTo>
                    <a:lnTo>
                      <a:pt x="87" y="6"/>
                    </a:lnTo>
                    <a:lnTo>
                      <a:pt x="83" y="7"/>
                    </a:lnTo>
                    <a:lnTo>
                      <a:pt x="80" y="7"/>
                    </a:lnTo>
                    <a:lnTo>
                      <a:pt x="79" y="8"/>
                    </a:lnTo>
                    <a:lnTo>
                      <a:pt x="76" y="8"/>
                    </a:lnTo>
                    <a:lnTo>
                      <a:pt x="73" y="8"/>
                    </a:lnTo>
                    <a:lnTo>
                      <a:pt x="72" y="8"/>
                    </a:lnTo>
                    <a:lnTo>
                      <a:pt x="69" y="9"/>
                    </a:lnTo>
                    <a:lnTo>
                      <a:pt x="66" y="10"/>
                    </a:lnTo>
                    <a:lnTo>
                      <a:pt x="64" y="10"/>
                    </a:lnTo>
                    <a:lnTo>
                      <a:pt x="62" y="11"/>
                    </a:lnTo>
                    <a:lnTo>
                      <a:pt x="60" y="11"/>
                    </a:lnTo>
                    <a:lnTo>
                      <a:pt x="58" y="12"/>
                    </a:lnTo>
                    <a:lnTo>
                      <a:pt x="55" y="12"/>
                    </a:lnTo>
                    <a:lnTo>
                      <a:pt x="53" y="13"/>
                    </a:lnTo>
                    <a:lnTo>
                      <a:pt x="51" y="13"/>
                    </a:lnTo>
                    <a:lnTo>
                      <a:pt x="48" y="14"/>
                    </a:lnTo>
                    <a:lnTo>
                      <a:pt x="46" y="14"/>
                    </a:lnTo>
                    <a:lnTo>
                      <a:pt x="43" y="15"/>
                    </a:lnTo>
                    <a:lnTo>
                      <a:pt x="42" y="15"/>
                    </a:lnTo>
                    <a:lnTo>
                      <a:pt x="41" y="15"/>
                    </a:lnTo>
                    <a:lnTo>
                      <a:pt x="40" y="15"/>
                    </a:lnTo>
                    <a:lnTo>
                      <a:pt x="39" y="15"/>
                    </a:lnTo>
                    <a:lnTo>
                      <a:pt x="38" y="15"/>
                    </a:lnTo>
                    <a:lnTo>
                      <a:pt x="37" y="15"/>
                    </a:lnTo>
                    <a:lnTo>
                      <a:pt x="36" y="15"/>
                    </a:lnTo>
                    <a:lnTo>
                      <a:pt x="34" y="15"/>
                    </a:lnTo>
                    <a:lnTo>
                      <a:pt x="32" y="15"/>
                    </a:lnTo>
                    <a:lnTo>
                      <a:pt x="31" y="15"/>
                    </a:lnTo>
                    <a:lnTo>
                      <a:pt x="29" y="15"/>
                    </a:lnTo>
                    <a:lnTo>
                      <a:pt x="28" y="15"/>
                    </a:lnTo>
                    <a:lnTo>
                      <a:pt x="28" y="15"/>
                    </a:lnTo>
                    <a:lnTo>
                      <a:pt x="28" y="17"/>
                    </a:lnTo>
                    <a:lnTo>
                      <a:pt x="28" y="18"/>
                    </a:lnTo>
                    <a:lnTo>
                      <a:pt x="28" y="19"/>
                    </a:lnTo>
                    <a:lnTo>
                      <a:pt x="28" y="21"/>
                    </a:lnTo>
                    <a:lnTo>
                      <a:pt x="28" y="22"/>
                    </a:lnTo>
                    <a:lnTo>
                      <a:pt x="28" y="23"/>
                    </a:lnTo>
                    <a:lnTo>
                      <a:pt x="28" y="24"/>
                    </a:lnTo>
                    <a:lnTo>
                      <a:pt x="28" y="25"/>
                    </a:lnTo>
                    <a:lnTo>
                      <a:pt x="28" y="27"/>
                    </a:lnTo>
                    <a:lnTo>
                      <a:pt x="28" y="28"/>
                    </a:lnTo>
                    <a:lnTo>
                      <a:pt x="28" y="29"/>
                    </a:lnTo>
                    <a:lnTo>
                      <a:pt x="28" y="30"/>
                    </a:lnTo>
                    <a:lnTo>
                      <a:pt x="28" y="32"/>
                    </a:lnTo>
                    <a:lnTo>
                      <a:pt x="28" y="33"/>
                    </a:lnTo>
                    <a:lnTo>
                      <a:pt x="28" y="34"/>
                    </a:lnTo>
                    <a:lnTo>
                      <a:pt x="28" y="36"/>
                    </a:lnTo>
                    <a:lnTo>
                      <a:pt x="28" y="38"/>
                    </a:lnTo>
                    <a:lnTo>
                      <a:pt x="28" y="40"/>
                    </a:lnTo>
                    <a:lnTo>
                      <a:pt x="28" y="42"/>
                    </a:lnTo>
                    <a:lnTo>
                      <a:pt x="28" y="46"/>
                    </a:lnTo>
                    <a:lnTo>
                      <a:pt x="28" y="50"/>
                    </a:lnTo>
                    <a:lnTo>
                      <a:pt x="28" y="54"/>
                    </a:lnTo>
                    <a:lnTo>
                      <a:pt x="28" y="57"/>
                    </a:lnTo>
                    <a:lnTo>
                      <a:pt x="28" y="60"/>
                    </a:lnTo>
                    <a:lnTo>
                      <a:pt x="28" y="64"/>
                    </a:lnTo>
                    <a:lnTo>
                      <a:pt x="28" y="68"/>
                    </a:lnTo>
                    <a:lnTo>
                      <a:pt x="28" y="71"/>
                    </a:lnTo>
                    <a:lnTo>
                      <a:pt x="28" y="75"/>
                    </a:lnTo>
                    <a:lnTo>
                      <a:pt x="28" y="76"/>
                    </a:lnTo>
                    <a:lnTo>
                      <a:pt x="28" y="78"/>
                    </a:lnTo>
                    <a:lnTo>
                      <a:pt x="28" y="83"/>
                    </a:lnTo>
                    <a:lnTo>
                      <a:pt x="28" y="86"/>
                    </a:lnTo>
                    <a:lnTo>
                      <a:pt x="28" y="90"/>
                    </a:lnTo>
                    <a:lnTo>
                      <a:pt x="28" y="94"/>
                    </a:lnTo>
                    <a:lnTo>
                      <a:pt x="28" y="96"/>
                    </a:lnTo>
                    <a:lnTo>
                      <a:pt x="28" y="98"/>
                    </a:lnTo>
                    <a:lnTo>
                      <a:pt x="28" y="99"/>
                    </a:lnTo>
                    <a:lnTo>
                      <a:pt x="28" y="100"/>
                    </a:lnTo>
                    <a:lnTo>
                      <a:pt x="28" y="102"/>
                    </a:lnTo>
                    <a:lnTo>
                      <a:pt x="28" y="104"/>
                    </a:lnTo>
                    <a:lnTo>
                      <a:pt x="28" y="106"/>
                    </a:lnTo>
                    <a:lnTo>
                      <a:pt x="28" y="107"/>
                    </a:lnTo>
                    <a:lnTo>
                      <a:pt x="28" y="109"/>
                    </a:lnTo>
                    <a:lnTo>
                      <a:pt x="28" y="111"/>
                    </a:lnTo>
                    <a:lnTo>
                      <a:pt x="28" y="113"/>
                    </a:lnTo>
                    <a:lnTo>
                      <a:pt x="28" y="114"/>
                    </a:lnTo>
                    <a:lnTo>
                      <a:pt x="28" y="116"/>
                    </a:lnTo>
                    <a:lnTo>
                      <a:pt x="28" y="118"/>
                    </a:lnTo>
                    <a:lnTo>
                      <a:pt x="28" y="120"/>
                    </a:lnTo>
                    <a:lnTo>
                      <a:pt x="28" y="120"/>
                    </a:lnTo>
                    <a:lnTo>
                      <a:pt x="28" y="122"/>
                    </a:lnTo>
                    <a:lnTo>
                      <a:pt x="28" y="123"/>
                    </a:lnTo>
                    <a:lnTo>
                      <a:pt x="26" y="123"/>
                    </a:lnTo>
                    <a:lnTo>
                      <a:pt x="19" y="123"/>
                    </a:lnTo>
                    <a:lnTo>
                      <a:pt x="13" y="123"/>
                    </a:lnTo>
                    <a:lnTo>
                      <a:pt x="7" y="123"/>
                    </a:lnTo>
                    <a:lnTo>
                      <a:pt x="0" y="123"/>
                    </a:lnTo>
                    <a:lnTo>
                      <a:pt x="0" y="126"/>
                    </a:lnTo>
                    <a:lnTo>
                      <a:pt x="0" y="130"/>
                    </a:lnTo>
                    <a:lnTo>
                      <a:pt x="0" y="135"/>
                    </a:lnTo>
                    <a:lnTo>
                      <a:pt x="0" y="140"/>
                    </a:lnTo>
                    <a:lnTo>
                      <a:pt x="0" y="144"/>
                    </a:lnTo>
                    <a:lnTo>
                      <a:pt x="0" y="149"/>
                    </a:lnTo>
                    <a:lnTo>
                      <a:pt x="0" y="155"/>
                    </a:lnTo>
                    <a:lnTo>
                      <a:pt x="0" y="160"/>
                    </a:lnTo>
                    <a:lnTo>
                      <a:pt x="0" y="162"/>
                    </a:lnTo>
                    <a:lnTo>
                      <a:pt x="0" y="164"/>
                    </a:lnTo>
                    <a:lnTo>
                      <a:pt x="0" y="169"/>
                    </a:lnTo>
                    <a:lnTo>
                      <a:pt x="0" y="175"/>
                    </a:lnTo>
                    <a:lnTo>
                      <a:pt x="0" y="180"/>
                    </a:lnTo>
                    <a:lnTo>
                      <a:pt x="0" y="181"/>
                    </a:lnTo>
                    <a:lnTo>
                      <a:pt x="0" y="185"/>
                    </a:lnTo>
                    <a:lnTo>
                      <a:pt x="0" y="190"/>
                    </a:lnTo>
                    <a:lnTo>
                      <a:pt x="0" y="196"/>
                    </a:lnTo>
                    <a:lnTo>
                      <a:pt x="0" y="201"/>
                    </a:lnTo>
                    <a:lnTo>
                      <a:pt x="0" y="206"/>
                    </a:lnTo>
                    <a:lnTo>
                      <a:pt x="1" y="207"/>
                    </a:lnTo>
                    <a:lnTo>
                      <a:pt x="2" y="208"/>
                    </a:lnTo>
                    <a:lnTo>
                      <a:pt x="3" y="209"/>
                    </a:lnTo>
                    <a:lnTo>
                      <a:pt x="4" y="210"/>
                    </a:lnTo>
                    <a:lnTo>
                      <a:pt x="4" y="211"/>
                    </a:lnTo>
                    <a:lnTo>
                      <a:pt x="5" y="211"/>
                    </a:lnTo>
                    <a:lnTo>
                      <a:pt x="7" y="211"/>
                    </a:lnTo>
                    <a:lnTo>
                      <a:pt x="11" y="215"/>
                    </a:lnTo>
                    <a:lnTo>
                      <a:pt x="12" y="218"/>
                    </a:lnTo>
                    <a:lnTo>
                      <a:pt x="13" y="218"/>
                    </a:lnTo>
                    <a:lnTo>
                      <a:pt x="13" y="219"/>
                    </a:lnTo>
                    <a:lnTo>
                      <a:pt x="13" y="220"/>
                    </a:lnTo>
                    <a:lnTo>
                      <a:pt x="14" y="221"/>
                    </a:lnTo>
                    <a:lnTo>
                      <a:pt x="15" y="222"/>
                    </a:lnTo>
                    <a:lnTo>
                      <a:pt x="15" y="223"/>
                    </a:lnTo>
                    <a:lnTo>
                      <a:pt x="16" y="223"/>
                    </a:lnTo>
                    <a:lnTo>
                      <a:pt x="15" y="224"/>
                    </a:lnTo>
                    <a:lnTo>
                      <a:pt x="16" y="224"/>
                    </a:lnTo>
                    <a:lnTo>
                      <a:pt x="16" y="225"/>
                    </a:lnTo>
                    <a:lnTo>
                      <a:pt x="16" y="225"/>
                    </a:lnTo>
                    <a:lnTo>
                      <a:pt x="16" y="225"/>
                    </a:lnTo>
                    <a:lnTo>
                      <a:pt x="17" y="225"/>
                    </a:lnTo>
                    <a:lnTo>
                      <a:pt x="17" y="225"/>
                    </a:lnTo>
                    <a:lnTo>
                      <a:pt x="17" y="226"/>
                    </a:lnTo>
                    <a:lnTo>
                      <a:pt x="18" y="226"/>
                    </a:lnTo>
                    <a:lnTo>
                      <a:pt x="18" y="227"/>
                    </a:lnTo>
                    <a:lnTo>
                      <a:pt x="18" y="227"/>
                    </a:lnTo>
                    <a:lnTo>
                      <a:pt x="18" y="228"/>
                    </a:lnTo>
                    <a:lnTo>
                      <a:pt x="18" y="228"/>
                    </a:lnTo>
                    <a:lnTo>
                      <a:pt x="18" y="229"/>
                    </a:lnTo>
                    <a:lnTo>
                      <a:pt x="18" y="230"/>
                    </a:lnTo>
                    <a:lnTo>
                      <a:pt x="18" y="231"/>
                    </a:lnTo>
                    <a:lnTo>
                      <a:pt x="19" y="232"/>
                    </a:lnTo>
                    <a:lnTo>
                      <a:pt x="18" y="232"/>
                    </a:lnTo>
                    <a:lnTo>
                      <a:pt x="18" y="233"/>
                    </a:lnTo>
                    <a:lnTo>
                      <a:pt x="19" y="233"/>
                    </a:lnTo>
                    <a:lnTo>
                      <a:pt x="18" y="234"/>
                    </a:lnTo>
                    <a:lnTo>
                      <a:pt x="18" y="235"/>
                    </a:lnTo>
                    <a:lnTo>
                      <a:pt x="19" y="235"/>
                    </a:lnTo>
                    <a:lnTo>
                      <a:pt x="20" y="235"/>
                    </a:lnTo>
                    <a:lnTo>
                      <a:pt x="20" y="236"/>
                    </a:lnTo>
                    <a:lnTo>
                      <a:pt x="21" y="239"/>
                    </a:lnTo>
                    <a:lnTo>
                      <a:pt x="22" y="239"/>
                    </a:lnTo>
                    <a:lnTo>
                      <a:pt x="23" y="241"/>
                    </a:lnTo>
                    <a:lnTo>
                      <a:pt x="23" y="244"/>
                    </a:lnTo>
                    <a:lnTo>
                      <a:pt x="23" y="246"/>
                    </a:lnTo>
                    <a:lnTo>
                      <a:pt x="23" y="246"/>
                    </a:lnTo>
                    <a:lnTo>
                      <a:pt x="24" y="248"/>
                    </a:lnTo>
                    <a:lnTo>
                      <a:pt x="23" y="250"/>
                    </a:lnTo>
                    <a:lnTo>
                      <a:pt x="22" y="252"/>
                    </a:lnTo>
                    <a:lnTo>
                      <a:pt x="21" y="253"/>
                    </a:lnTo>
                    <a:lnTo>
                      <a:pt x="20" y="255"/>
                    </a:lnTo>
                    <a:lnTo>
                      <a:pt x="19" y="256"/>
                    </a:lnTo>
                    <a:lnTo>
                      <a:pt x="18" y="257"/>
                    </a:lnTo>
                    <a:lnTo>
                      <a:pt x="18" y="258"/>
                    </a:lnTo>
                    <a:lnTo>
                      <a:pt x="18" y="260"/>
                    </a:lnTo>
                    <a:lnTo>
                      <a:pt x="17" y="260"/>
                    </a:lnTo>
                    <a:lnTo>
                      <a:pt x="18" y="261"/>
                    </a:lnTo>
                    <a:lnTo>
                      <a:pt x="18" y="262"/>
                    </a:lnTo>
                    <a:lnTo>
                      <a:pt x="18" y="263"/>
                    </a:lnTo>
                    <a:lnTo>
                      <a:pt x="18" y="264"/>
                    </a:lnTo>
                    <a:lnTo>
                      <a:pt x="18" y="266"/>
                    </a:lnTo>
                    <a:lnTo>
                      <a:pt x="18" y="267"/>
                    </a:lnTo>
                    <a:lnTo>
                      <a:pt x="18" y="267"/>
                    </a:lnTo>
                    <a:lnTo>
                      <a:pt x="18" y="268"/>
                    </a:lnTo>
                    <a:lnTo>
                      <a:pt x="18" y="269"/>
                    </a:lnTo>
                    <a:lnTo>
                      <a:pt x="19" y="270"/>
                    </a:lnTo>
                    <a:lnTo>
                      <a:pt x="19" y="271"/>
                    </a:lnTo>
                    <a:lnTo>
                      <a:pt x="19" y="272"/>
                    </a:lnTo>
                    <a:lnTo>
                      <a:pt x="20" y="271"/>
                    </a:lnTo>
                    <a:lnTo>
                      <a:pt x="22" y="270"/>
                    </a:lnTo>
                    <a:lnTo>
                      <a:pt x="24" y="269"/>
                    </a:lnTo>
                    <a:lnTo>
                      <a:pt x="25" y="269"/>
                    </a:lnTo>
                    <a:lnTo>
                      <a:pt x="25" y="268"/>
                    </a:lnTo>
                    <a:lnTo>
                      <a:pt x="27" y="269"/>
                    </a:lnTo>
                    <a:lnTo>
                      <a:pt x="28" y="270"/>
                    </a:lnTo>
                    <a:lnTo>
                      <a:pt x="32" y="271"/>
                    </a:lnTo>
                    <a:lnTo>
                      <a:pt x="33" y="271"/>
                    </a:lnTo>
                    <a:lnTo>
                      <a:pt x="35" y="270"/>
                    </a:lnTo>
                    <a:lnTo>
                      <a:pt x="36" y="270"/>
                    </a:lnTo>
                    <a:lnTo>
                      <a:pt x="37" y="270"/>
                    </a:lnTo>
                    <a:lnTo>
                      <a:pt x="39" y="269"/>
                    </a:lnTo>
                    <a:lnTo>
                      <a:pt x="40" y="269"/>
                    </a:lnTo>
                    <a:lnTo>
                      <a:pt x="42" y="270"/>
                    </a:lnTo>
                    <a:lnTo>
                      <a:pt x="45" y="270"/>
                    </a:lnTo>
                    <a:lnTo>
                      <a:pt x="46" y="271"/>
                    </a:lnTo>
                    <a:lnTo>
                      <a:pt x="47" y="270"/>
                    </a:lnTo>
                    <a:lnTo>
                      <a:pt x="49" y="269"/>
                    </a:lnTo>
                    <a:lnTo>
                      <a:pt x="50" y="269"/>
                    </a:lnTo>
                    <a:lnTo>
                      <a:pt x="50" y="268"/>
                    </a:lnTo>
                    <a:lnTo>
                      <a:pt x="50" y="267"/>
                    </a:lnTo>
                    <a:lnTo>
                      <a:pt x="50" y="267"/>
                    </a:lnTo>
                    <a:lnTo>
                      <a:pt x="50" y="266"/>
                    </a:lnTo>
                    <a:lnTo>
                      <a:pt x="51" y="266"/>
                    </a:lnTo>
                    <a:lnTo>
                      <a:pt x="52" y="265"/>
                    </a:lnTo>
                    <a:lnTo>
                      <a:pt x="54" y="265"/>
                    </a:lnTo>
                    <a:lnTo>
                      <a:pt x="56" y="265"/>
                    </a:lnTo>
                    <a:lnTo>
                      <a:pt x="58" y="264"/>
                    </a:lnTo>
                    <a:lnTo>
                      <a:pt x="59" y="262"/>
                    </a:lnTo>
                    <a:lnTo>
                      <a:pt x="60" y="260"/>
                    </a:lnTo>
                    <a:lnTo>
                      <a:pt x="60" y="258"/>
                    </a:lnTo>
                    <a:lnTo>
                      <a:pt x="61" y="257"/>
                    </a:lnTo>
                    <a:lnTo>
                      <a:pt x="62" y="255"/>
                    </a:lnTo>
                    <a:lnTo>
                      <a:pt x="63" y="255"/>
                    </a:lnTo>
                    <a:lnTo>
                      <a:pt x="64" y="254"/>
                    </a:lnTo>
                    <a:lnTo>
                      <a:pt x="65" y="254"/>
                    </a:lnTo>
                    <a:lnTo>
                      <a:pt x="66" y="254"/>
                    </a:lnTo>
                    <a:lnTo>
                      <a:pt x="66" y="253"/>
                    </a:lnTo>
                    <a:lnTo>
                      <a:pt x="67" y="251"/>
                    </a:lnTo>
                    <a:lnTo>
                      <a:pt x="68" y="251"/>
                    </a:lnTo>
                    <a:lnTo>
                      <a:pt x="69" y="251"/>
                    </a:lnTo>
                    <a:lnTo>
                      <a:pt x="71" y="251"/>
                    </a:lnTo>
                    <a:lnTo>
                      <a:pt x="72" y="250"/>
                    </a:lnTo>
                    <a:lnTo>
                      <a:pt x="72" y="248"/>
                    </a:lnTo>
                    <a:lnTo>
                      <a:pt x="73" y="248"/>
                    </a:lnTo>
                    <a:lnTo>
                      <a:pt x="73" y="247"/>
                    </a:lnTo>
                    <a:lnTo>
                      <a:pt x="73" y="247"/>
                    </a:lnTo>
                    <a:lnTo>
                      <a:pt x="74" y="246"/>
                    </a:lnTo>
                    <a:lnTo>
                      <a:pt x="74" y="246"/>
                    </a:lnTo>
                    <a:lnTo>
                      <a:pt x="75" y="245"/>
                    </a:lnTo>
                    <a:lnTo>
                      <a:pt x="76" y="245"/>
                    </a:lnTo>
                    <a:lnTo>
                      <a:pt x="76" y="244"/>
                    </a:lnTo>
                    <a:lnTo>
                      <a:pt x="76" y="243"/>
                    </a:lnTo>
                    <a:lnTo>
                      <a:pt x="76" y="242"/>
                    </a:lnTo>
                    <a:lnTo>
                      <a:pt x="76" y="241"/>
                    </a:lnTo>
                    <a:lnTo>
                      <a:pt x="76" y="240"/>
                    </a:lnTo>
                    <a:lnTo>
                      <a:pt x="77" y="240"/>
                    </a:lnTo>
                    <a:lnTo>
                      <a:pt x="77" y="239"/>
                    </a:lnTo>
                    <a:lnTo>
                      <a:pt x="78" y="239"/>
                    </a:lnTo>
                    <a:lnTo>
                      <a:pt x="78" y="239"/>
                    </a:lnTo>
                    <a:lnTo>
                      <a:pt x="77" y="239"/>
                    </a:lnTo>
                    <a:lnTo>
                      <a:pt x="77" y="238"/>
                    </a:lnTo>
                    <a:lnTo>
                      <a:pt x="77" y="237"/>
                    </a:lnTo>
                    <a:lnTo>
                      <a:pt x="77" y="236"/>
                    </a:lnTo>
                    <a:lnTo>
                      <a:pt x="79" y="235"/>
                    </a:lnTo>
                    <a:lnTo>
                      <a:pt x="79" y="234"/>
                    </a:lnTo>
                    <a:lnTo>
                      <a:pt x="79" y="233"/>
                    </a:lnTo>
                    <a:lnTo>
                      <a:pt x="79" y="232"/>
                    </a:lnTo>
                    <a:lnTo>
                      <a:pt x="80" y="232"/>
                    </a:lnTo>
                    <a:lnTo>
                      <a:pt x="80" y="232"/>
                    </a:lnTo>
                    <a:lnTo>
                      <a:pt x="79" y="232"/>
                    </a:lnTo>
                    <a:lnTo>
                      <a:pt x="79" y="231"/>
                    </a:lnTo>
                    <a:lnTo>
                      <a:pt x="80" y="230"/>
                    </a:lnTo>
                    <a:lnTo>
                      <a:pt x="80" y="228"/>
                    </a:lnTo>
                    <a:lnTo>
                      <a:pt x="80" y="227"/>
                    </a:lnTo>
                    <a:lnTo>
                      <a:pt x="80" y="227"/>
                    </a:lnTo>
                    <a:lnTo>
                      <a:pt x="80" y="226"/>
                    </a:lnTo>
                    <a:lnTo>
                      <a:pt x="80" y="225"/>
                    </a:lnTo>
                    <a:lnTo>
                      <a:pt x="81" y="225"/>
                    </a:lnTo>
                    <a:lnTo>
                      <a:pt x="81" y="225"/>
                    </a:lnTo>
                    <a:lnTo>
                      <a:pt x="82" y="225"/>
                    </a:lnTo>
                    <a:lnTo>
                      <a:pt x="82" y="225"/>
                    </a:lnTo>
                    <a:lnTo>
                      <a:pt x="83" y="224"/>
                    </a:lnTo>
                    <a:lnTo>
                      <a:pt x="84" y="223"/>
                    </a:lnTo>
                    <a:lnTo>
                      <a:pt x="85" y="224"/>
                    </a:lnTo>
                    <a:lnTo>
                      <a:pt x="86" y="224"/>
                    </a:lnTo>
                    <a:lnTo>
                      <a:pt x="88" y="223"/>
                    </a:lnTo>
                    <a:lnTo>
                      <a:pt x="89" y="222"/>
                    </a:lnTo>
                    <a:lnTo>
                      <a:pt x="91" y="222"/>
                    </a:lnTo>
                    <a:lnTo>
                      <a:pt x="93" y="223"/>
                    </a:lnTo>
                    <a:lnTo>
                      <a:pt x="94" y="223"/>
                    </a:lnTo>
                    <a:lnTo>
                      <a:pt x="94" y="223"/>
                    </a:lnTo>
                    <a:lnTo>
                      <a:pt x="95" y="223"/>
                    </a:lnTo>
                    <a:lnTo>
                      <a:pt x="96" y="223"/>
                    </a:lnTo>
                    <a:lnTo>
                      <a:pt x="97" y="223"/>
                    </a:lnTo>
                    <a:lnTo>
                      <a:pt x="97" y="224"/>
                    </a:lnTo>
                    <a:lnTo>
                      <a:pt x="98" y="224"/>
                    </a:lnTo>
                    <a:lnTo>
                      <a:pt x="98" y="225"/>
                    </a:lnTo>
                    <a:lnTo>
                      <a:pt x="99" y="225"/>
                    </a:lnTo>
                    <a:lnTo>
                      <a:pt x="100" y="225"/>
                    </a:lnTo>
                    <a:lnTo>
                      <a:pt x="101" y="226"/>
                    </a:lnTo>
                    <a:lnTo>
                      <a:pt x="101" y="227"/>
                    </a:lnTo>
                    <a:lnTo>
                      <a:pt x="102" y="227"/>
                    </a:lnTo>
                    <a:lnTo>
                      <a:pt x="104" y="228"/>
                    </a:lnTo>
                    <a:lnTo>
                      <a:pt x="104" y="229"/>
                    </a:lnTo>
                    <a:lnTo>
                      <a:pt x="105" y="229"/>
                    </a:lnTo>
                    <a:lnTo>
                      <a:pt x="106" y="229"/>
                    </a:lnTo>
                    <a:lnTo>
                      <a:pt x="106" y="230"/>
                    </a:lnTo>
                    <a:lnTo>
                      <a:pt x="107" y="231"/>
                    </a:lnTo>
                    <a:lnTo>
                      <a:pt x="108" y="232"/>
                    </a:lnTo>
                    <a:lnTo>
                      <a:pt x="108" y="232"/>
                    </a:lnTo>
                    <a:lnTo>
                      <a:pt x="109" y="232"/>
                    </a:lnTo>
                    <a:lnTo>
                      <a:pt x="110" y="232"/>
                    </a:lnTo>
                    <a:lnTo>
                      <a:pt x="111" y="232"/>
                    </a:lnTo>
                    <a:lnTo>
                      <a:pt x="111" y="233"/>
                    </a:lnTo>
                    <a:lnTo>
                      <a:pt x="112" y="233"/>
                    </a:lnTo>
                    <a:lnTo>
                      <a:pt x="115" y="232"/>
                    </a:lnTo>
                    <a:lnTo>
                      <a:pt x="116" y="232"/>
                    </a:lnTo>
                    <a:lnTo>
                      <a:pt x="118" y="233"/>
                    </a:lnTo>
                    <a:lnTo>
                      <a:pt x="120" y="236"/>
                    </a:lnTo>
                    <a:lnTo>
                      <a:pt x="121" y="237"/>
                    </a:lnTo>
                    <a:lnTo>
                      <a:pt x="122" y="237"/>
                    </a:lnTo>
                    <a:lnTo>
                      <a:pt x="122" y="237"/>
                    </a:lnTo>
                    <a:lnTo>
                      <a:pt x="123" y="237"/>
                    </a:lnTo>
                    <a:lnTo>
                      <a:pt x="125" y="237"/>
                    </a:lnTo>
                    <a:lnTo>
                      <a:pt x="127" y="238"/>
                    </a:lnTo>
                    <a:lnTo>
                      <a:pt x="129" y="239"/>
                    </a:lnTo>
                    <a:lnTo>
                      <a:pt x="129" y="239"/>
                    </a:lnTo>
                    <a:lnTo>
                      <a:pt x="131" y="239"/>
                    </a:lnTo>
                    <a:lnTo>
                      <a:pt x="132" y="239"/>
                    </a:lnTo>
                    <a:lnTo>
                      <a:pt x="133" y="239"/>
                    </a:lnTo>
                    <a:lnTo>
                      <a:pt x="134" y="239"/>
                    </a:lnTo>
                    <a:lnTo>
                      <a:pt x="136" y="239"/>
                    </a:lnTo>
                    <a:lnTo>
                      <a:pt x="136" y="239"/>
                    </a:lnTo>
                    <a:lnTo>
                      <a:pt x="138" y="237"/>
                    </a:lnTo>
                    <a:lnTo>
                      <a:pt x="139" y="237"/>
                    </a:lnTo>
                    <a:lnTo>
                      <a:pt x="141" y="236"/>
                    </a:lnTo>
                    <a:lnTo>
                      <a:pt x="142" y="237"/>
                    </a:lnTo>
                    <a:lnTo>
                      <a:pt x="143" y="237"/>
                    </a:lnTo>
                    <a:lnTo>
                      <a:pt x="143" y="237"/>
                    </a:lnTo>
                    <a:lnTo>
                      <a:pt x="150" y="237"/>
                    </a:lnTo>
                    <a:lnTo>
                      <a:pt x="151" y="235"/>
                    </a:lnTo>
                    <a:lnTo>
                      <a:pt x="155" y="232"/>
                    </a:lnTo>
                    <a:lnTo>
                      <a:pt x="156" y="231"/>
                    </a:lnTo>
                    <a:lnTo>
                      <a:pt x="157" y="227"/>
                    </a:lnTo>
                    <a:lnTo>
                      <a:pt x="157" y="227"/>
                    </a:lnTo>
                    <a:lnTo>
                      <a:pt x="158" y="224"/>
                    </a:lnTo>
                    <a:lnTo>
                      <a:pt x="161" y="218"/>
                    </a:lnTo>
                    <a:lnTo>
                      <a:pt x="161" y="216"/>
                    </a:lnTo>
                    <a:lnTo>
                      <a:pt x="162" y="214"/>
                    </a:lnTo>
                    <a:lnTo>
                      <a:pt x="163" y="213"/>
                    </a:lnTo>
                    <a:lnTo>
                      <a:pt x="163" y="211"/>
                    </a:lnTo>
                    <a:lnTo>
                      <a:pt x="164" y="210"/>
                    </a:lnTo>
                    <a:lnTo>
                      <a:pt x="164" y="209"/>
                    </a:lnTo>
                    <a:lnTo>
                      <a:pt x="164" y="206"/>
                    </a:lnTo>
                    <a:lnTo>
                      <a:pt x="164" y="205"/>
                    </a:lnTo>
                    <a:lnTo>
                      <a:pt x="164" y="205"/>
                    </a:lnTo>
                    <a:lnTo>
                      <a:pt x="165" y="205"/>
                    </a:lnTo>
                    <a:lnTo>
                      <a:pt x="166" y="204"/>
                    </a:lnTo>
                    <a:lnTo>
                      <a:pt x="171" y="204"/>
                    </a:lnTo>
                    <a:lnTo>
                      <a:pt x="174" y="203"/>
                    </a:lnTo>
                    <a:lnTo>
                      <a:pt x="176" y="203"/>
                    </a:lnTo>
                    <a:lnTo>
                      <a:pt x="177" y="203"/>
                    </a:lnTo>
                    <a:lnTo>
                      <a:pt x="178" y="203"/>
                    </a:lnTo>
                    <a:lnTo>
                      <a:pt x="179" y="201"/>
                    </a:lnTo>
                    <a:lnTo>
                      <a:pt x="180" y="201"/>
                    </a:lnTo>
                    <a:lnTo>
                      <a:pt x="181" y="198"/>
                    </a:lnTo>
                    <a:lnTo>
                      <a:pt x="181" y="197"/>
                    </a:lnTo>
                    <a:lnTo>
                      <a:pt x="182" y="197"/>
                    </a:lnTo>
                    <a:lnTo>
                      <a:pt x="184" y="196"/>
                    </a:lnTo>
                    <a:lnTo>
                      <a:pt x="185" y="194"/>
                    </a:lnTo>
                    <a:lnTo>
                      <a:pt x="185" y="193"/>
                    </a:lnTo>
                    <a:lnTo>
                      <a:pt x="188" y="192"/>
                    </a:lnTo>
                    <a:lnTo>
                      <a:pt x="189" y="192"/>
                    </a:lnTo>
                    <a:lnTo>
                      <a:pt x="189" y="191"/>
                    </a:lnTo>
                    <a:lnTo>
                      <a:pt x="190" y="190"/>
                    </a:lnTo>
                    <a:lnTo>
                      <a:pt x="190" y="188"/>
                    </a:lnTo>
                    <a:lnTo>
                      <a:pt x="191" y="187"/>
                    </a:lnTo>
                    <a:lnTo>
                      <a:pt x="192" y="179"/>
                    </a:lnTo>
                    <a:lnTo>
                      <a:pt x="192" y="178"/>
                    </a:lnTo>
                    <a:lnTo>
                      <a:pt x="192" y="177"/>
                    </a:lnTo>
                    <a:lnTo>
                      <a:pt x="193" y="176"/>
                    </a:lnTo>
                    <a:lnTo>
                      <a:pt x="193" y="176"/>
                    </a:lnTo>
                    <a:lnTo>
                      <a:pt x="193" y="175"/>
                    </a:lnTo>
                    <a:lnTo>
                      <a:pt x="193" y="174"/>
                    </a:lnTo>
                    <a:lnTo>
                      <a:pt x="194" y="173"/>
                    </a:lnTo>
                    <a:lnTo>
                      <a:pt x="194" y="172"/>
                    </a:lnTo>
                    <a:lnTo>
                      <a:pt x="195" y="173"/>
                    </a:lnTo>
                    <a:lnTo>
                      <a:pt x="196" y="173"/>
                    </a:lnTo>
                    <a:lnTo>
                      <a:pt x="196" y="172"/>
                    </a:lnTo>
                    <a:lnTo>
                      <a:pt x="196" y="171"/>
                    </a:lnTo>
                    <a:lnTo>
                      <a:pt x="197" y="171"/>
                    </a:lnTo>
                    <a:lnTo>
                      <a:pt x="197" y="170"/>
                    </a:lnTo>
                    <a:lnTo>
                      <a:pt x="198" y="170"/>
                    </a:lnTo>
                    <a:lnTo>
                      <a:pt x="198" y="169"/>
                    </a:lnTo>
                    <a:lnTo>
                      <a:pt x="198" y="169"/>
                    </a:lnTo>
                    <a:lnTo>
                      <a:pt x="199" y="169"/>
                    </a:lnTo>
                    <a:lnTo>
                      <a:pt x="199" y="169"/>
                    </a:lnTo>
                    <a:lnTo>
                      <a:pt x="199" y="169"/>
                    </a:lnTo>
                    <a:lnTo>
                      <a:pt x="199" y="168"/>
                    </a:lnTo>
                    <a:lnTo>
                      <a:pt x="201" y="168"/>
                    </a:lnTo>
                    <a:lnTo>
                      <a:pt x="202" y="167"/>
                    </a:lnTo>
                    <a:lnTo>
                      <a:pt x="203" y="166"/>
                    </a:lnTo>
                    <a:lnTo>
                      <a:pt x="204" y="165"/>
                    </a:lnTo>
                    <a:lnTo>
                      <a:pt x="205" y="166"/>
                    </a:lnTo>
                    <a:lnTo>
                      <a:pt x="205" y="165"/>
                    </a:lnTo>
                    <a:lnTo>
                      <a:pt x="205" y="165"/>
                    </a:lnTo>
                    <a:lnTo>
                      <a:pt x="205" y="165"/>
                    </a:lnTo>
                    <a:lnTo>
                      <a:pt x="206" y="164"/>
                    </a:lnTo>
                    <a:lnTo>
                      <a:pt x="207" y="164"/>
                    </a:lnTo>
                    <a:lnTo>
                      <a:pt x="208" y="164"/>
                    </a:lnTo>
                    <a:lnTo>
                      <a:pt x="209" y="164"/>
                    </a:lnTo>
                    <a:lnTo>
                      <a:pt x="209" y="163"/>
                    </a:lnTo>
                    <a:lnTo>
                      <a:pt x="209" y="162"/>
                    </a:lnTo>
                    <a:lnTo>
                      <a:pt x="209" y="162"/>
                    </a:lnTo>
                    <a:lnTo>
                      <a:pt x="210" y="162"/>
                    </a:lnTo>
                    <a:lnTo>
                      <a:pt x="210" y="162"/>
                    </a:lnTo>
                    <a:lnTo>
                      <a:pt x="210" y="161"/>
                    </a:lnTo>
                    <a:lnTo>
                      <a:pt x="211" y="160"/>
                    </a:lnTo>
                    <a:lnTo>
                      <a:pt x="212" y="161"/>
                    </a:lnTo>
                    <a:lnTo>
                      <a:pt x="213" y="160"/>
                    </a:lnTo>
                    <a:lnTo>
                      <a:pt x="214" y="161"/>
                    </a:lnTo>
                    <a:lnTo>
                      <a:pt x="215" y="161"/>
                    </a:lnTo>
                    <a:lnTo>
                      <a:pt x="215" y="160"/>
                    </a:lnTo>
                    <a:lnTo>
                      <a:pt x="215" y="159"/>
                    </a:lnTo>
                    <a:lnTo>
                      <a:pt x="216" y="159"/>
                    </a:lnTo>
                    <a:lnTo>
                      <a:pt x="216" y="158"/>
                    </a:lnTo>
                    <a:lnTo>
                      <a:pt x="215" y="158"/>
                    </a:lnTo>
                    <a:lnTo>
                      <a:pt x="215" y="157"/>
                    </a:lnTo>
                    <a:lnTo>
                      <a:pt x="216" y="157"/>
                    </a:lnTo>
                    <a:lnTo>
                      <a:pt x="217" y="157"/>
                    </a:lnTo>
                    <a:lnTo>
                      <a:pt x="217" y="156"/>
                    </a:lnTo>
                    <a:lnTo>
                      <a:pt x="218" y="156"/>
                    </a:lnTo>
                    <a:lnTo>
                      <a:pt x="219" y="155"/>
                    </a:lnTo>
                    <a:lnTo>
                      <a:pt x="219" y="155"/>
                    </a:lnTo>
                    <a:lnTo>
                      <a:pt x="220" y="155"/>
                    </a:lnTo>
                    <a:lnTo>
                      <a:pt x="220" y="153"/>
                    </a:lnTo>
                    <a:lnTo>
                      <a:pt x="220" y="152"/>
                    </a:lnTo>
                    <a:lnTo>
                      <a:pt x="221" y="152"/>
                    </a:lnTo>
                    <a:lnTo>
                      <a:pt x="222" y="151"/>
                    </a:lnTo>
                    <a:lnTo>
                      <a:pt x="223" y="150"/>
                    </a:lnTo>
                    <a:lnTo>
                      <a:pt x="223" y="149"/>
                    </a:lnTo>
                    <a:lnTo>
                      <a:pt x="223" y="148"/>
                    </a:lnTo>
                    <a:lnTo>
                      <a:pt x="224" y="148"/>
                    </a:lnTo>
                    <a:lnTo>
                      <a:pt x="225" y="148"/>
                    </a:lnTo>
                    <a:lnTo>
                      <a:pt x="225" y="147"/>
                    </a:lnTo>
                    <a:lnTo>
                      <a:pt x="226" y="147"/>
                    </a:lnTo>
                    <a:lnTo>
                      <a:pt x="226" y="146"/>
                    </a:lnTo>
                    <a:lnTo>
                      <a:pt x="226" y="145"/>
                    </a:lnTo>
                    <a:lnTo>
                      <a:pt x="226" y="144"/>
                    </a:lnTo>
                    <a:lnTo>
                      <a:pt x="226" y="143"/>
                    </a:lnTo>
                    <a:lnTo>
                      <a:pt x="227" y="143"/>
                    </a:lnTo>
                    <a:lnTo>
                      <a:pt x="228" y="143"/>
                    </a:lnTo>
                    <a:lnTo>
                      <a:pt x="228" y="142"/>
                    </a:lnTo>
                    <a:lnTo>
                      <a:pt x="229" y="141"/>
                    </a:lnTo>
                    <a:lnTo>
                      <a:pt x="230" y="141"/>
                    </a:lnTo>
                    <a:lnTo>
                      <a:pt x="231" y="141"/>
                    </a:lnTo>
                    <a:lnTo>
                      <a:pt x="232" y="141"/>
                    </a:lnTo>
                    <a:lnTo>
                      <a:pt x="234" y="141"/>
                    </a:lnTo>
                    <a:lnTo>
                      <a:pt x="236" y="141"/>
                    </a:lnTo>
                    <a:lnTo>
                      <a:pt x="237" y="141"/>
                    </a:lnTo>
                    <a:lnTo>
                      <a:pt x="238" y="141"/>
                    </a:lnTo>
                    <a:lnTo>
                      <a:pt x="239" y="141"/>
                    </a:lnTo>
                    <a:lnTo>
                      <a:pt x="240" y="141"/>
                    </a:lnTo>
                    <a:lnTo>
                      <a:pt x="242" y="139"/>
                    </a:lnTo>
                    <a:lnTo>
                      <a:pt x="243" y="139"/>
                    </a:lnTo>
                    <a:lnTo>
                      <a:pt x="244" y="139"/>
                    </a:lnTo>
                    <a:lnTo>
                      <a:pt x="245" y="138"/>
                    </a:lnTo>
                    <a:lnTo>
                      <a:pt x="245" y="137"/>
                    </a:lnTo>
                    <a:lnTo>
                      <a:pt x="246" y="137"/>
                    </a:lnTo>
                    <a:lnTo>
                      <a:pt x="247" y="137"/>
                    </a:lnTo>
                    <a:lnTo>
                      <a:pt x="247" y="135"/>
                    </a:lnTo>
                    <a:lnTo>
                      <a:pt x="247" y="133"/>
                    </a:lnTo>
                    <a:lnTo>
                      <a:pt x="248" y="132"/>
                    </a:lnTo>
                    <a:lnTo>
                      <a:pt x="249" y="131"/>
                    </a:lnTo>
                    <a:lnTo>
                      <a:pt x="250" y="130"/>
                    </a:lnTo>
                    <a:lnTo>
                      <a:pt x="254" y="130"/>
                    </a:lnTo>
                    <a:lnTo>
                      <a:pt x="254" y="129"/>
                    </a:lnTo>
                    <a:lnTo>
                      <a:pt x="255" y="129"/>
                    </a:lnTo>
                    <a:lnTo>
                      <a:pt x="256" y="128"/>
                    </a:lnTo>
                    <a:lnTo>
                      <a:pt x="257" y="129"/>
                    </a:lnTo>
                    <a:lnTo>
                      <a:pt x="258" y="129"/>
                    </a:lnTo>
                    <a:lnTo>
                      <a:pt x="259" y="129"/>
                    </a:lnTo>
                    <a:lnTo>
                      <a:pt x="257" y="127"/>
                    </a:lnTo>
                    <a:lnTo>
                      <a:pt x="256" y="12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" name="Freeform 4424">
                <a:extLst>
                  <a:ext uri="{FF2B5EF4-FFF2-40B4-BE49-F238E27FC236}">
                    <a16:creationId xmlns:a16="http://schemas.microsoft.com/office/drawing/2014/main" id="{4862A862-4C57-1A09-AD4E-DB1E7ACD33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8975" y="3865562"/>
                <a:ext cx="342900" cy="314325"/>
              </a:xfrm>
              <a:custGeom>
                <a:avLst/>
                <a:gdLst>
                  <a:gd name="T0" fmla="*/ 134 w 216"/>
                  <a:gd name="T1" fmla="*/ 1 h 198"/>
                  <a:gd name="T2" fmla="*/ 124 w 216"/>
                  <a:gd name="T3" fmla="*/ 2 h 198"/>
                  <a:gd name="T4" fmla="*/ 109 w 216"/>
                  <a:gd name="T5" fmla="*/ 7 h 198"/>
                  <a:gd name="T6" fmla="*/ 103 w 216"/>
                  <a:gd name="T7" fmla="*/ 10 h 198"/>
                  <a:gd name="T8" fmla="*/ 101 w 216"/>
                  <a:gd name="T9" fmla="*/ 19 h 198"/>
                  <a:gd name="T10" fmla="*/ 98 w 216"/>
                  <a:gd name="T11" fmla="*/ 27 h 198"/>
                  <a:gd name="T12" fmla="*/ 73 w 216"/>
                  <a:gd name="T13" fmla="*/ 38 h 198"/>
                  <a:gd name="T14" fmla="*/ 55 w 216"/>
                  <a:gd name="T15" fmla="*/ 63 h 198"/>
                  <a:gd name="T16" fmla="*/ 47 w 216"/>
                  <a:gd name="T17" fmla="*/ 69 h 198"/>
                  <a:gd name="T18" fmla="*/ 39 w 216"/>
                  <a:gd name="T19" fmla="*/ 70 h 198"/>
                  <a:gd name="T20" fmla="*/ 31 w 216"/>
                  <a:gd name="T21" fmla="*/ 66 h 198"/>
                  <a:gd name="T22" fmla="*/ 23 w 216"/>
                  <a:gd name="T23" fmla="*/ 68 h 198"/>
                  <a:gd name="T24" fmla="*/ 15 w 216"/>
                  <a:gd name="T25" fmla="*/ 64 h 198"/>
                  <a:gd name="T26" fmla="*/ 5 w 216"/>
                  <a:gd name="T27" fmla="*/ 64 h 198"/>
                  <a:gd name="T28" fmla="*/ 4 w 216"/>
                  <a:gd name="T29" fmla="*/ 71 h 198"/>
                  <a:gd name="T30" fmla="*/ 12 w 216"/>
                  <a:gd name="T31" fmla="*/ 83 h 198"/>
                  <a:gd name="T32" fmla="*/ 21 w 216"/>
                  <a:gd name="T33" fmla="*/ 99 h 198"/>
                  <a:gd name="T34" fmla="*/ 27 w 216"/>
                  <a:gd name="T35" fmla="*/ 114 h 198"/>
                  <a:gd name="T36" fmla="*/ 34 w 216"/>
                  <a:gd name="T37" fmla="*/ 120 h 198"/>
                  <a:gd name="T38" fmla="*/ 40 w 216"/>
                  <a:gd name="T39" fmla="*/ 123 h 198"/>
                  <a:gd name="T40" fmla="*/ 50 w 216"/>
                  <a:gd name="T41" fmla="*/ 127 h 198"/>
                  <a:gd name="T42" fmla="*/ 58 w 216"/>
                  <a:gd name="T43" fmla="*/ 138 h 198"/>
                  <a:gd name="T44" fmla="*/ 69 w 216"/>
                  <a:gd name="T45" fmla="*/ 141 h 198"/>
                  <a:gd name="T46" fmla="*/ 68 w 216"/>
                  <a:gd name="T47" fmla="*/ 153 h 198"/>
                  <a:gd name="T48" fmla="*/ 72 w 216"/>
                  <a:gd name="T49" fmla="*/ 162 h 198"/>
                  <a:gd name="T50" fmla="*/ 76 w 216"/>
                  <a:gd name="T51" fmla="*/ 171 h 198"/>
                  <a:gd name="T52" fmla="*/ 86 w 216"/>
                  <a:gd name="T53" fmla="*/ 175 h 198"/>
                  <a:gd name="T54" fmla="*/ 96 w 216"/>
                  <a:gd name="T55" fmla="*/ 177 h 198"/>
                  <a:gd name="T56" fmla="*/ 105 w 216"/>
                  <a:gd name="T57" fmla="*/ 183 h 198"/>
                  <a:gd name="T58" fmla="*/ 112 w 216"/>
                  <a:gd name="T59" fmla="*/ 190 h 198"/>
                  <a:gd name="T60" fmla="*/ 121 w 216"/>
                  <a:gd name="T61" fmla="*/ 190 h 198"/>
                  <a:gd name="T62" fmla="*/ 131 w 216"/>
                  <a:gd name="T63" fmla="*/ 192 h 198"/>
                  <a:gd name="T64" fmla="*/ 138 w 216"/>
                  <a:gd name="T65" fmla="*/ 195 h 198"/>
                  <a:gd name="T66" fmla="*/ 145 w 216"/>
                  <a:gd name="T67" fmla="*/ 196 h 198"/>
                  <a:gd name="T68" fmla="*/ 157 w 216"/>
                  <a:gd name="T69" fmla="*/ 195 h 198"/>
                  <a:gd name="T70" fmla="*/ 166 w 216"/>
                  <a:gd name="T71" fmla="*/ 197 h 198"/>
                  <a:gd name="T72" fmla="*/ 180 w 216"/>
                  <a:gd name="T73" fmla="*/ 187 h 198"/>
                  <a:gd name="T74" fmla="*/ 193 w 216"/>
                  <a:gd name="T75" fmla="*/ 173 h 198"/>
                  <a:gd name="T76" fmla="*/ 199 w 216"/>
                  <a:gd name="T77" fmla="*/ 162 h 198"/>
                  <a:gd name="T78" fmla="*/ 201 w 216"/>
                  <a:gd name="T79" fmla="*/ 150 h 198"/>
                  <a:gd name="T80" fmla="*/ 207 w 216"/>
                  <a:gd name="T81" fmla="*/ 141 h 198"/>
                  <a:gd name="T82" fmla="*/ 212 w 216"/>
                  <a:gd name="T83" fmla="*/ 132 h 198"/>
                  <a:gd name="T84" fmla="*/ 216 w 216"/>
                  <a:gd name="T85" fmla="*/ 123 h 198"/>
                  <a:gd name="T86" fmla="*/ 214 w 216"/>
                  <a:gd name="T87" fmla="*/ 118 h 198"/>
                  <a:gd name="T88" fmla="*/ 211 w 216"/>
                  <a:gd name="T89" fmla="*/ 113 h 198"/>
                  <a:gd name="T90" fmla="*/ 210 w 216"/>
                  <a:gd name="T91" fmla="*/ 107 h 198"/>
                  <a:gd name="T92" fmla="*/ 210 w 216"/>
                  <a:gd name="T93" fmla="*/ 99 h 198"/>
                  <a:gd name="T94" fmla="*/ 207 w 216"/>
                  <a:gd name="T95" fmla="*/ 93 h 198"/>
                  <a:gd name="T96" fmla="*/ 213 w 216"/>
                  <a:gd name="T97" fmla="*/ 88 h 198"/>
                  <a:gd name="T98" fmla="*/ 215 w 216"/>
                  <a:gd name="T99" fmla="*/ 81 h 198"/>
                  <a:gd name="T100" fmla="*/ 214 w 216"/>
                  <a:gd name="T101" fmla="*/ 76 h 198"/>
                  <a:gd name="T102" fmla="*/ 214 w 216"/>
                  <a:gd name="T103" fmla="*/ 66 h 198"/>
                  <a:gd name="T104" fmla="*/ 216 w 216"/>
                  <a:gd name="T105" fmla="*/ 58 h 198"/>
                  <a:gd name="T106" fmla="*/ 214 w 216"/>
                  <a:gd name="T107" fmla="*/ 54 h 198"/>
                  <a:gd name="T108" fmla="*/ 214 w 216"/>
                  <a:gd name="T109" fmla="*/ 48 h 198"/>
                  <a:gd name="T110" fmla="*/ 214 w 216"/>
                  <a:gd name="T111" fmla="*/ 35 h 198"/>
                  <a:gd name="T112" fmla="*/ 208 w 216"/>
                  <a:gd name="T113" fmla="*/ 32 h 198"/>
                  <a:gd name="T114" fmla="*/ 188 w 216"/>
                  <a:gd name="T115" fmla="*/ 24 h 198"/>
                  <a:gd name="T116" fmla="*/ 174 w 216"/>
                  <a:gd name="T117" fmla="*/ 16 h 198"/>
                  <a:gd name="T118" fmla="*/ 169 w 216"/>
                  <a:gd name="T119" fmla="*/ 14 h 198"/>
                  <a:gd name="T120" fmla="*/ 159 w 216"/>
                  <a:gd name="T121" fmla="*/ 13 h 198"/>
                  <a:gd name="T122" fmla="*/ 145 w 216"/>
                  <a:gd name="T123" fmla="*/ 6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16" h="198">
                    <a:moveTo>
                      <a:pt x="142" y="1"/>
                    </a:moveTo>
                    <a:lnTo>
                      <a:pt x="141" y="1"/>
                    </a:lnTo>
                    <a:lnTo>
                      <a:pt x="140" y="1"/>
                    </a:lnTo>
                    <a:lnTo>
                      <a:pt x="139" y="1"/>
                    </a:lnTo>
                    <a:lnTo>
                      <a:pt x="138" y="1"/>
                    </a:lnTo>
                    <a:lnTo>
                      <a:pt x="138" y="1"/>
                    </a:lnTo>
                    <a:lnTo>
                      <a:pt x="137" y="0"/>
                    </a:lnTo>
                    <a:lnTo>
                      <a:pt x="135" y="1"/>
                    </a:lnTo>
                    <a:lnTo>
                      <a:pt x="134" y="1"/>
                    </a:lnTo>
                    <a:lnTo>
                      <a:pt x="133" y="1"/>
                    </a:lnTo>
                    <a:lnTo>
                      <a:pt x="131" y="1"/>
                    </a:lnTo>
                    <a:lnTo>
                      <a:pt x="130" y="0"/>
                    </a:lnTo>
                    <a:lnTo>
                      <a:pt x="128" y="0"/>
                    </a:lnTo>
                    <a:lnTo>
                      <a:pt x="127" y="0"/>
                    </a:lnTo>
                    <a:lnTo>
                      <a:pt x="126" y="1"/>
                    </a:lnTo>
                    <a:lnTo>
                      <a:pt x="125" y="1"/>
                    </a:lnTo>
                    <a:lnTo>
                      <a:pt x="124" y="2"/>
                    </a:lnTo>
                    <a:lnTo>
                      <a:pt x="124" y="2"/>
                    </a:lnTo>
                    <a:lnTo>
                      <a:pt x="123" y="2"/>
                    </a:lnTo>
                    <a:lnTo>
                      <a:pt x="122" y="2"/>
                    </a:lnTo>
                    <a:lnTo>
                      <a:pt x="121" y="2"/>
                    </a:lnTo>
                    <a:lnTo>
                      <a:pt x="120" y="2"/>
                    </a:lnTo>
                    <a:lnTo>
                      <a:pt x="119" y="2"/>
                    </a:lnTo>
                    <a:lnTo>
                      <a:pt x="117" y="2"/>
                    </a:lnTo>
                    <a:lnTo>
                      <a:pt x="117" y="3"/>
                    </a:lnTo>
                    <a:lnTo>
                      <a:pt x="110" y="6"/>
                    </a:lnTo>
                    <a:lnTo>
                      <a:pt x="109" y="7"/>
                    </a:lnTo>
                    <a:lnTo>
                      <a:pt x="109" y="8"/>
                    </a:lnTo>
                    <a:lnTo>
                      <a:pt x="108" y="8"/>
                    </a:lnTo>
                    <a:lnTo>
                      <a:pt x="107" y="8"/>
                    </a:lnTo>
                    <a:lnTo>
                      <a:pt x="107" y="9"/>
                    </a:lnTo>
                    <a:lnTo>
                      <a:pt x="106" y="9"/>
                    </a:lnTo>
                    <a:lnTo>
                      <a:pt x="105" y="10"/>
                    </a:lnTo>
                    <a:lnTo>
                      <a:pt x="104" y="10"/>
                    </a:lnTo>
                    <a:lnTo>
                      <a:pt x="103" y="10"/>
                    </a:lnTo>
                    <a:lnTo>
                      <a:pt x="103" y="10"/>
                    </a:lnTo>
                    <a:lnTo>
                      <a:pt x="103" y="11"/>
                    </a:lnTo>
                    <a:lnTo>
                      <a:pt x="102" y="12"/>
                    </a:lnTo>
                    <a:lnTo>
                      <a:pt x="102" y="13"/>
                    </a:lnTo>
                    <a:lnTo>
                      <a:pt x="102" y="14"/>
                    </a:lnTo>
                    <a:lnTo>
                      <a:pt x="102" y="15"/>
                    </a:lnTo>
                    <a:lnTo>
                      <a:pt x="102" y="16"/>
                    </a:lnTo>
                    <a:lnTo>
                      <a:pt x="101" y="16"/>
                    </a:lnTo>
                    <a:lnTo>
                      <a:pt x="102" y="17"/>
                    </a:lnTo>
                    <a:lnTo>
                      <a:pt x="101" y="19"/>
                    </a:lnTo>
                    <a:lnTo>
                      <a:pt x="101" y="20"/>
                    </a:lnTo>
                    <a:lnTo>
                      <a:pt x="102" y="22"/>
                    </a:lnTo>
                    <a:lnTo>
                      <a:pt x="102" y="23"/>
                    </a:lnTo>
                    <a:lnTo>
                      <a:pt x="101" y="23"/>
                    </a:lnTo>
                    <a:lnTo>
                      <a:pt x="101" y="24"/>
                    </a:lnTo>
                    <a:lnTo>
                      <a:pt x="100" y="25"/>
                    </a:lnTo>
                    <a:lnTo>
                      <a:pt x="99" y="26"/>
                    </a:lnTo>
                    <a:lnTo>
                      <a:pt x="99" y="27"/>
                    </a:lnTo>
                    <a:lnTo>
                      <a:pt x="98" y="27"/>
                    </a:lnTo>
                    <a:lnTo>
                      <a:pt x="97" y="28"/>
                    </a:lnTo>
                    <a:lnTo>
                      <a:pt x="96" y="28"/>
                    </a:lnTo>
                    <a:lnTo>
                      <a:pt x="96" y="28"/>
                    </a:lnTo>
                    <a:lnTo>
                      <a:pt x="85" y="32"/>
                    </a:lnTo>
                    <a:lnTo>
                      <a:pt x="83" y="33"/>
                    </a:lnTo>
                    <a:lnTo>
                      <a:pt x="81" y="36"/>
                    </a:lnTo>
                    <a:lnTo>
                      <a:pt x="78" y="36"/>
                    </a:lnTo>
                    <a:lnTo>
                      <a:pt x="74" y="37"/>
                    </a:lnTo>
                    <a:lnTo>
                      <a:pt x="73" y="38"/>
                    </a:lnTo>
                    <a:lnTo>
                      <a:pt x="71" y="40"/>
                    </a:lnTo>
                    <a:lnTo>
                      <a:pt x="68" y="45"/>
                    </a:lnTo>
                    <a:lnTo>
                      <a:pt x="67" y="47"/>
                    </a:lnTo>
                    <a:lnTo>
                      <a:pt x="67" y="49"/>
                    </a:lnTo>
                    <a:lnTo>
                      <a:pt x="66" y="51"/>
                    </a:lnTo>
                    <a:lnTo>
                      <a:pt x="64" y="52"/>
                    </a:lnTo>
                    <a:lnTo>
                      <a:pt x="61" y="55"/>
                    </a:lnTo>
                    <a:lnTo>
                      <a:pt x="55" y="62"/>
                    </a:lnTo>
                    <a:lnTo>
                      <a:pt x="55" y="63"/>
                    </a:lnTo>
                    <a:lnTo>
                      <a:pt x="55" y="64"/>
                    </a:lnTo>
                    <a:lnTo>
                      <a:pt x="55" y="64"/>
                    </a:lnTo>
                    <a:lnTo>
                      <a:pt x="54" y="65"/>
                    </a:lnTo>
                    <a:lnTo>
                      <a:pt x="52" y="66"/>
                    </a:lnTo>
                    <a:lnTo>
                      <a:pt x="51" y="67"/>
                    </a:lnTo>
                    <a:lnTo>
                      <a:pt x="50" y="68"/>
                    </a:lnTo>
                    <a:lnTo>
                      <a:pt x="48" y="68"/>
                    </a:lnTo>
                    <a:lnTo>
                      <a:pt x="48" y="69"/>
                    </a:lnTo>
                    <a:lnTo>
                      <a:pt x="47" y="69"/>
                    </a:lnTo>
                    <a:lnTo>
                      <a:pt x="44" y="70"/>
                    </a:lnTo>
                    <a:lnTo>
                      <a:pt x="43" y="70"/>
                    </a:lnTo>
                    <a:lnTo>
                      <a:pt x="42" y="70"/>
                    </a:lnTo>
                    <a:lnTo>
                      <a:pt x="41" y="71"/>
                    </a:lnTo>
                    <a:lnTo>
                      <a:pt x="41" y="71"/>
                    </a:lnTo>
                    <a:lnTo>
                      <a:pt x="41" y="71"/>
                    </a:lnTo>
                    <a:lnTo>
                      <a:pt x="40" y="71"/>
                    </a:lnTo>
                    <a:lnTo>
                      <a:pt x="40" y="70"/>
                    </a:lnTo>
                    <a:lnTo>
                      <a:pt x="39" y="70"/>
                    </a:lnTo>
                    <a:lnTo>
                      <a:pt x="39" y="69"/>
                    </a:lnTo>
                    <a:lnTo>
                      <a:pt x="38" y="69"/>
                    </a:lnTo>
                    <a:lnTo>
                      <a:pt x="37" y="69"/>
                    </a:lnTo>
                    <a:lnTo>
                      <a:pt x="36" y="68"/>
                    </a:lnTo>
                    <a:lnTo>
                      <a:pt x="34" y="67"/>
                    </a:lnTo>
                    <a:lnTo>
                      <a:pt x="33" y="67"/>
                    </a:lnTo>
                    <a:lnTo>
                      <a:pt x="32" y="67"/>
                    </a:lnTo>
                    <a:lnTo>
                      <a:pt x="31" y="67"/>
                    </a:lnTo>
                    <a:lnTo>
                      <a:pt x="31" y="66"/>
                    </a:lnTo>
                    <a:lnTo>
                      <a:pt x="29" y="66"/>
                    </a:lnTo>
                    <a:lnTo>
                      <a:pt x="28" y="65"/>
                    </a:lnTo>
                    <a:lnTo>
                      <a:pt x="27" y="66"/>
                    </a:lnTo>
                    <a:lnTo>
                      <a:pt x="26" y="66"/>
                    </a:lnTo>
                    <a:lnTo>
                      <a:pt x="26" y="67"/>
                    </a:lnTo>
                    <a:lnTo>
                      <a:pt x="25" y="67"/>
                    </a:lnTo>
                    <a:lnTo>
                      <a:pt x="25" y="68"/>
                    </a:lnTo>
                    <a:lnTo>
                      <a:pt x="24" y="68"/>
                    </a:lnTo>
                    <a:lnTo>
                      <a:pt x="23" y="68"/>
                    </a:lnTo>
                    <a:lnTo>
                      <a:pt x="21" y="69"/>
                    </a:lnTo>
                    <a:lnTo>
                      <a:pt x="20" y="69"/>
                    </a:lnTo>
                    <a:lnTo>
                      <a:pt x="19" y="68"/>
                    </a:lnTo>
                    <a:lnTo>
                      <a:pt x="19" y="67"/>
                    </a:lnTo>
                    <a:lnTo>
                      <a:pt x="19" y="66"/>
                    </a:lnTo>
                    <a:lnTo>
                      <a:pt x="17" y="65"/>
                    </a:lnTo>
                    <a:lnTo>
                      <a:pt x="17" y="64"/>
                    </a:lnTo>
                    <a:lnTo>
                      <a:pt x="16" y="64"/>
                    </a:lnTo>
                    <a:lnTo>
                      <a:pt x="15" y="64"/>
                    </a:lnTo>
                    <a:lnTo>
                      <a:pt x="14" y="64"/>
                    </a:lnTo>
                    <a:lnTo>
                      <a:pt x="13" y="64"/>
                    </a:lnTo>
                    <a:lnTo>
                      <a:pt x="12" y="64"/>
                    </a:lnTo>
                    <a:lnTo>
                      <a:pt x="10" y="64"/>
                    </a:lnTo>
                    <a:lnTo>
                      <a:pt x="9" y="64"/>
                    </a:lnTo>
                    <a:lnTo>
                      <a:pt x="8" y="64"/>
                    </a:lnTo>
                    <a:lnTo>
                      <a:pt x="6" y="64"/>
                    </a:lnTo>
                    <a:lnTo>
                      <a:pt x="6" y="64"/>
                    </a:lnTo>
                    <a:lnTo>
                      <a:pt x="5" y="64"/>
                    </a:lnTo>
                    <a:lnTo>
                      <a:pt x="4" y="64"/>
                    </a:lnTo>
                    <a:lnTo>
                      <a:pt x="3" y="64"/>
                    </a:lnTo>
                    <a:lnTo>
                      <a:pt x="2" y="63"/>
                    </a:lnTo>
                    <a:lnTo>
                      <a:pt x="0" y="65"/>
                    </a:lnTo>
                    <a:lnTo>
                      <a:pt x="0" y="66"/>
                    </a:lnTo>
                    <a:lnTo>
                      <a:pt x="0" y="67"/>
                    </a:lnTo>
                    <a:lnTo>
                      <a:pt x="1" y="69"/>
                    </a:lnTo>
                    <a:lnTo>
                      <a:pt x="3" y="71"/>
                    </a:lnTo>
                    <a:lnTo>
                      <a:pt x="4" y="71"/>
                    </a:lnTo>
                    <a:lnTo>
                      <a:pt x="5" y="72"/>
                    </a:lnTo>
                    <a:lnTo>
                      <a:pt x="6" y="73"/>
                    </a:lnTo>
                    <a:lnTo>
                      <a:pt x="6" y="74"/>
                    </a:lnTo>
                    <a:lnTo>
                      <a:pt x="7" y="77"/>
                    </a:lnTo>
                    <a:lnTo>
                      <a:pt x="8" y="78"/>
                    </a:lnTo>
                    <a:lnTo>
                      <a:pt x="8" y="79"/>
                    </a:lnTo>
                    <a:lnTo>
                      <a:pt x="9" y="80"/>
                    </a:lnTo>
                    <a:lnTo>
                      <a:pt x="11" y="82"/>
                    </a:lnTo>
                    <a:lnTo>
                      <a:pt x="12" y="83"/>
                    </a:lnTo>
                    <a:lnTo>
                      <a:pt x="13" y="85"/>
                    </a:lnTo>
                    <a:lnTo>
                      <a:pt x="14" y="86"/>
                    </a:lnTo>
                    <a:lnTo>
                      <a:pt x="15" y="86"/>
                    </a:lnTo>
                    <a:lnTo>
                      <a:pt x="16" y="87"/>
                    </a:lnTo>
                    <a:lnTo>
                      <a:pt x="16" y="88"/>
                    </a:lnTo>
                    <a:lnTo>
                      <a:pt x="17" y="91"/>
                    </a:lnTo>
                    <a:lnTo>
                      <a:pt x="18" y="92"/>
                    </a:lnTo>
                    <a:lnTo>
                      <a:pt x="20" y="96"/>
                    </a:lnTo>
                    <a:lnTo>
                      <a:pt x="21" y="99"/>
                    </a:lnTo>
                    <a:lnTo>
                      <a:pt x="20" y="99"/>
                    </a:lnTo>
                    <a:lnTo>
                      <a:pt x="20" y="100"/>
                    </a:lnTo>
                    <a:lnTo>
                      <a:pt x="20" y="101"/>
                    </a:lnTo>
                    <a:lnTo>
                      <a:pt x="21" y="102"/>
                    </a:lnTo>
                    <a:lnTo>
                      <a:pt x="22" y="104"/>
                    </a:lnTo>
                    <a:lnTo>
                      <a:pt x="23" y="105"/>
                    </a:lnTo>
                    <a:lnTo>
                      <a:pt x="26" y="113"/>
                    </a:lnTo>
                    <a:lnTo>
                      <a:pt x="27" y="113"/>
                    </a:lnTo>
                    <a:lnTo>
                      <a:pt x="27" y="114"/>
                    </a:lnTo>
                    <a:lnTo>
                      <a:pt x="29" y="115"/>
                    </a:lnTo>
                    <a:lnTo>
                      <a:pt x="31" y="115"/>
                    </a:lnTo>
                    <a:lnTo>
                      <a:pt x="32" y="116"/>
                    </a:lnTo>
                    <a:lnTo>
                      <a:pt x="32" y="117"/>
                    </a:lnTo>
                    <a:lnTo>
                      <a:pt x="31" y="117"/>
                    </a:lnTo>
                    <a:lnTo>
                      <a:pt x="32" y="118"/>
                    </a:lnTo>
                    <a:lnTo>
                      <a:pt x="33" y="118"/>
                    </a:lnTo>
                    <a:lnTo>
                      <a:pt x="34" y="118"/>
                    </a:lnTo>
                    <a:lnTo>
                      <a:pt x="34" y="120"/>
                    </a:lnTo>
                    <a:lnTo>
                      <a:pt x="34" y="120"/>
                    </a:lnTo>
                    <a:lnTo>
                      <a:pt x="35" y="120"/>
                    </a:lnTo>
                    <a:lnTo>
                      <a:pt x="36" y="120"/>
                    </a:lnTo>
                    <a:lnTo>
                      <a:pt x="37" y="120"/>
                    </a:lnTo>
                    <a:lnTo>
                      <a:pt x="38" y="120"/>
                    </a:lnTo>
                    <a:lnTo>
                      <a:pt x="39" y="121"/>
                    </a:lnTo>
                    <a:lnTo>
                      <a:pt x="39" y="122"/>
                    </a:lnTo>
                    <a:lnTo>
                      <a:pt x="39" y="123"/>
                    </a:lnTo>
                    <a:lnTo>
                      <a:pt x="40" y="123"/>
                    </a:lnTo>
                    <a:lnTo>
                      <a:pt x="41" y="123"/>
                    </a:lnTo>
                    <a:lnTo>
                      <a:pt x="41" y="124"/>
                    </a:lnTo>
                    <a:lnTo>
                      <a:pt x="41" y="125"/>
                    </a:lnTo>
                    <a:lnTo>
                      <a:pt x="42" y="125"/>
                    </a:lnTo>
                    <a:lnTo>
                      <a:pt x="43" y="126"/>
                    </a:lnTo>
                    <a:lnTo>
                      <a:pt x="45" y="126"/>
                    </a:lnTo>
                    <a:lnTo>
                      <a:pt x="48" y="127"/>
                    </a:lnTo>
                    <a:lnTo>
                      <a:pt x="48" y="127"/>
                    </a:lnTo>
                    <a:lnTo>
                      <a:pt x="50" y="127"/>
                    </a:lnTo>
                    <a:lnTo>
                      <a:pt x="51" y="127"/>
                    </a:lnTo>
                    <a:lnTo>
                      <a:pt x="52" y="128"/>
                    </a:lnTo>
                    <a:lnTo>
                      <a:pt x="53" y="129"/>
                    </a:lnTo>
                    <a:lnTo>
                      <a:pt x="54" y="129"/>
                    </a:lnTo>
                    <a:lnTo>
                      <a:pt x="55" y="129"/>
                    </a:lnTo>
                    <a:lnTo>
                      <a:pt x="55" y="130"/>
                    </a:lnTo>
                    <a:lnTo>
                      <a:pt x="56" y="130"/>
                    </a:lnTo>
                    <a:lnTo>
                      <a:pt x="58" y="134"/>
                    </a:lnTo>
                    <a:lnTo>
                      <a:pt x="58" y="138"/>
                    </a:lnTo>
                    <a:lnTo>
                      <a:pt x="58" y="141"/>
                    </a:lnTo>
                    <a:lnTo>
                      <a:pt x="59" y="141"/>
                    </a:lnTo>
                    <a:lnTo>
                      <a:pt x="60" y="141"/>
                    </a:lnTo>
                    <a:lnTo>
                      <a:pt x="62" y="141"/>
                    </a:lnTo>
                    <a:lnTo>
                      <a:pt x="64" y="141"/>
                    </a:lnTo>
                    <a:lnTo>
                      <a:pt x="66" y="141"/>
                    </a:lnTo>
                    <a:lnTo>
                      <a:pt x="67" y="141"/>
                    </a:lnTo>
                    <a:lnTo>
                      <a:pt x="68" y="141"/>
                    </a:lnTo>
                    <a:lnTo>
                      <a:pt x="69" y="141"/>
                    </a:lnTo>
                    <a:lnTo>
                      <a:pt x="69" y="142"/>
                    </a:lnTo>
                    <a:lnTo>
                      <a:pt x="69" y="143"/>
                    </a:lnTo>
                    <a:lnTo>
                      <a:pt x="68" y="145"/>
                    </a:lnTo>
                    <a:lnTo>
                      <a:pt x="68" y="146"/>
                    </a:lnTo>
                    <a:lnTo>
                      <a:pt x="69" y="148"/>
                    </a:lnTo>
                    <a:lnTo>
                      <a:pt x="69" y="149"/>
                    </a:lnTo>
                    <a:lnTo>
                      <a:pt x="69" y="152"/>
                    </a:lnTo>
                    <a:lnTo>
                      <a:pt x="68" y="152"/>
                    </a:lnTo>
                    <a:lnTo>
                      <a:pt x="68" y="153"/>
                    </a:lnTo>
                    <a:lnTo>
                      <a:pt x="68" y="154"/>
                    </a:lnTo>
                    <a:lnTo>
                      <a:pt x="68" y="155"/>
                    </a:lnTo>
                    <a:lnTo>
                      <a:pt x="68" y="156"/>
                    </a:lnTo>
                    <a:lnTo>
                      <a:pt x="68" y="157"/>
                    </a:lnTo>
                    <a:lnTo>
                      <a:pt x="68" y="159"/>
                    </a:lnTo>
                    <a:lnTo>
                      <a:pt x="68" y="160"/>
                    </a:lnTo>
                    <a:lnTo>
                      <a:pt x="69" y="161"/>
                    </a:lnTo>
                    <a:lnTo>
                      <a:pt x="70" y="162"/>
                    </a:lnTo>
                    <a:lnTo>
                      <a:pt x="72" y="162"/>
                    </a:lnTo>
                    <a:lnTo>
                      <a:pt x="73" y="163"/>
                    </a:lnTo>
                    <a:lnTo>
                      <a:pt x="74" y="164"/>
                    </a:lnTo>
                    <a:lnTo>
                      <a:pt x="75" y="166"/>
                    </a:lnTo>
                    <a:lnTo>
                      <a:pt x="75" y="167"/>
                    </a:lnTo>
                    <a:lnTo>
                      <a:pt x="75" y="168"/>
                    </a:lnTo>
                    <a:lnTo>
                      <a:pt x="75" y="168"/>
                    </a:lnTo>
                    <a:lnTo>
                      <a:pt x="76" y="169"/>
                    </a:lnTo>
                    <a:lnTo>
                      <a:pt x="76" y="170"/>
                    </a:lnTo>
                    <a:lnTo>
                      <a:pt x="76" y="171"/>
                    </a:lnTo>
                    <a:lnTo>
                      <a:pt x="76" y="172"/>
                    </a:lnTo>
                    <a:lnTo>
                      <a:pt x="77" y="172"/>
                    </a:lnTo>
                    <a:lnTo>
                      <a:pt x="77" y="173"/>
                    </a:lnTo>
                    <a:lnTo>
                      <a:pt x="78" y="174"/>
                    </a:lnTo>
                    <a:lnTo>
                      <a:pt x="79" y="174"/>
                    </a:lnTo>
                    <a:lnTo>
                      <a:pt x="81" y="174"/>
                    </a:lnTo>
                    <a:lnTo>
                      <a:pt x="82" y="175"/>
                    </a:lnTo>
                    <a:lnTo>
                      <a:pt x="85" y="175"/>
                    </a:lnTo>
                    <a:lnTo>
                      <a:pt x="86" y="175"/>
                    </a:lnTo>
                    <a:lnTo>
                      <a:pt x="88" y="175"/>
                    </a:lnTo>
                    <a:lnTo>
                      <a:pt x="89" y="176"/>
                    </a:lnTo>
                    <a:lnTo>
                      <a:pt x="90" y="176"/>
                    </a:lnTo>
                    <a:lnTo>
                      <a:pt x="91" y="176"/>
                    </a:lnTo>
                    <a:lnTo>
                      <a:pt x="92" y="176"/>
                    </a:lnTo>
                    <a:lnTo>
                      <a:pt x="93" y="176"/>
                    </a:lnTo>
                    <a:lnTo>
                      <a:pt x="94" y="176"/>
                    </a:lnTo>
                    <a:lnTo>
                      <a:pt x="95" y="176"/>
                    </a:lnTo>
                    <a:lnTo>
                      <a:pt x="96" y="177"/>
                    </a:lnTo>
                    <a:lnTo>
                      <a:pt x="97" y="177"/>
                    </a:lnTo>
                    <a:lnTo>
                      <a:pt x="102" y="179"/>
                    </a:lnTo>
                    <a:lnTo>
                      <a:pt x="103" y="180"/>
                    </a:lnTo>
                    <a:lnTo>
                      <a:pt x="103" y="180"/>
                    </a:lnTo>
                    <a:lnTo>
                      <a:pt x="104" y="180"/>
                    </a:lnTo>
                    <a:lnTo>
                      <a:pt x="106" y="181"/>
                    </a:lnTo>
                    <a:lnTo>
                      <a:pt x="106" y="182"/>
                    </a:lnTo>
                    <a:lnTo>
                      <a:pt x="106" y="183"/>
                    </a:lnTo>
                    <a:lnTo>
                      <a:pt x="105" y="183"/>
                    </a:lnTo>
                    <a:lnTo>
                      <a:pt x="105" y="184"/>
                    </a:lnTo>
                    <a:lnTo>
                      <a:pt x="105" y="185"/>
                    </a:lnTo>
                    <a:lnTo>
                      <a:pt x="106" y="187"/>
                    </a:lnTo>
                    <a:lnTo>
                      <a:pt x="107" y="188"/>
                    </a:lnTo>
                    <a:lnTo>
                      <a:pt x="108" y="189"/>
                    </a:lnTo>
                    <a:lnTo>
                      <a:pt x="109" y="189"/>
                    </a:lnTo>
                    <a:lnTo>
                      <a:pt x="111" y="189"/>
                    </a:lnTo>
                    <a:lnTo>
                      <a:pt x="112" y="189"/>
                    </a:lnTo>
                    <a:lnTo>
                      <a:pt x="112" y="190"/>
                    </a:lnTo>
                    <a:lnTo>
                      <a:pt x="113" y="190"/>
                    </a:lnTo>
                    <a:lnTo>
                      <a:pt x="115" y="192"/>
                    </a:lnTo>
                    <a:lnTo>
                      <a:pt x="116" y="192"/>
                    </a:lnTo>
                    <a:lnTo>
                      <a:pt x="117" y="192"/>
                    </a:lnTo>
                    <a:lnTo>
                      <a:pt x="117" y="191"/>
                    </a:lnTo>
                    <a:lnTo>
                      <a:pt x="118" y="191"/>
                    </a:lnTo>
                    <a:lnTo>
                      <a:pt x="119" y="191"/>
                    </a:lnTo>
                    <a:lnTo>
                      <a:pt x="120" y="191"/>
                    </a:lnTo>
                    <a:lnTo>
                      <a:pt x="121" y="190"/>
                    </a:lnTo>
                    <a:lnTo>
                      <a:pt x="122" y="190"/>
                    </a:lnTo>
                    <a:lnTo>
                      <a:pt x="124" y="190"/>
                    </a:lnTo>
                    <a:lnTo>
                      <a:pt x="124" y="190"/>
                    </a:lnTo>
                    <a:lnTo>
                      <a:pt x="125" y="190"/>
                    </a:lnTo>
                    <a:lnTo>
                      <a:pt x="126" y="190"/>
                    </a:lnTo>
                    <a:lnTo>
                      <a:pt x="128" y="191"/>
                    </a:lnTo>
                    <a:lnTo>
                      <a:pt x="129" y="191"/>
                    </a:lnTo>
                    <a:lnTo>
                      <a:pt x="130" y="192"/>
                    </a:lnTo>
                    <a:lnTo>
                      <a:pt x="131" y="192"/>
                    </a:lnTo>
                    <a:lnTo>
                      <a:pt x="131" y="192"/>
                    </a:lnTo>
                    <a:lnTo>
                      <a:pt x="132" y="193"/>
                    </a:lnTo>
                    <a:lnTo>
                      <a:pt x="133" y="193"/>
                    </a:lnTo>
                    <a:lnTo>
                      <a:pt x="134" y="194"/>
                    </a:lnTo>
                    <a:lnTo>
                      <a:pt x="135" y="194"/>
                    </a:lnTo>
                    <a:lnTo>
                      <a:pt x="136" y="195"/>
                    </a:lnTo>
                    <a:lnTo>
                      <a:pt x="137" y="195"/>
                    </a:lnTo>
                    <a:lnTo>
                      <a:pt x="137" y="196"/>
                    </a:lnTo>
                    <a:lnTo>
                      <a:pt x="138" y="195"/>
                    </a:lnTo>
                    <a:lnTo>
                      <a:pt x="139" y="195"/>
                    </a:lnTo>
                    <a:lnTo>
                      <a:pt x="139" y="196"/>
                    </a:lnTo>
                    <a:lnTo>
                      <a:pt x="140" y="196"/>
                    </a:lnTo>
                    <a:lnTo>
                      <a:pt x="141" y="197"/>
                    </a:lnTo>
                    <a:lnTo>
                      <a:pt x="142" y="197"/>
                    </a:lnTo>
                    <a:lnTo>
                      <a:pt x="144" y="197"/>
                    </a:lnTo>
                    <a:lnTo>
                      <a:pt x="145" y="197"/>
                    </a:lnTo>
                    <a:lnTo>
                      <a:pt x="145" y="197"/>
                    </a:lnTo>
                    <a:lnTo>
                      <a:pt x="145" y="196"/>
                    </a:lnTo>
                    <a:lnTo>
                      <a:pt x="146" y="196"/>
                    </a:lnTo>
                    <a:lnTo>
                      <a:pt x="148" y="196"/>
                    </a:lnTo>
                    <a:lnTo>
                      <a:pt x="149" y="196"/>
                    </a:lnTo>
                    <a:lnTo>
                      <a:pt x="150" y="197"/>
                    </a:lnTo>
                    <a:lnTo>
                      <a:pt x="151" y="197"/>
                    </a:lnTo>
                    <a:lnTo>
                      <a:pt x="152" y="196"/>
                    </a:lnTo>
                    <a:lnTo>
                      <a:pt x="155" y="196"/>
                    </a:lnTo>
                    <a:lnTo>
                      <a:pt x="156" y="195"/>
                    </a:lnTo>
                    <a:lnTo>
                      <a:pt x="157" y="195"/>
                    </a:lnTo>
                    <a:lnTo>
                      <a:pt x="159" y="196"/>
                    </a:lnTo>
                    <a:lnTo>
                      <a:pt x="161" y="196"/>
                    </a:lnTo>
                    <a:lnTo>
                      <a:pt x="163" y="197"/>
                    </a:lnTo>
                    <a:lnTo>
                      <a:pt x="164" y="197"/>
                    </a:lnTo>
                    <a:lnTo>
                      <a:pt x="165" y="196"/>
                    </a:lnTo>
                    <a:lnTo>
                      <a:pt x="166" y="197"/>
                    </a:lnTo>
                    <a:lnTo>
                      <a:pt x="166" y="197"/>
                    </a:lnTo>
                    <a:lnTo>
                      <a:pt x="166" y="197"/>
                    </a:lnTo>
                    <a:lnTo>
                      <a:pt x="166" y="197"/>
                    </a:lnTo>
                    <a:lnTo>
                      <a:pt x="167" y="197"/>
                    </a:lnTo>
                    <a:lnTo>
                      <a:pt x="168" y="198"/>
                    </a:lnTo>
                    <a:lnTo>
                      <a:pt x="170" y="197"/>
                    </a:lnTo>
                    <a:lnTo>
                      <a:pt x="173" y="196"/>
                    </a:lnTo>
                    <a:lnTo>
                      <a:pt x="173" y="194"/>
                    </a:lnTo>
                    <a:lnTo>
                      <a:pt x="175" y="192"/>
                    </a:lnTo>
                    <a:lnTo>
                      <a:pt x="177" y="190"/>
                    </a:lnTo>
                    <a:lnTo>
                      <a:pt x="178" y="189"/>
                    </a:lnTo>
                    <a:lnTo>
                      <a:pt x="180" y="187"/>
                    </a:lnTo>
                    <a:lnTo>
                      <a:pt x="181" y="185"/>
                    </a:lnTo>
                    <a:lnTo>
                      <a:pt x="183" y="183"/>
                    </a:lnTo>
                    <a:lnTo>
                      <a:pt x="184" y="183"/>
                    </a:lnTo>
                    <a:lnTo>
                      <a:pt x="186" y="181"/>
                    </a:lnTo>
                    <a:lnTo>
                      <a:pt x="187" y="180"/>
                    </a:lnTo>
                    <a:lnTo>
                      <a:pt x="187" y="178"/>
                    </a:lnTo>
                    <a:lnTo>
                      <a:pt x="189" y="176"/>
                    </a:lnTo>
                    <a:lnTo>
                      <a:pt x="191" y="175"/>
                    </a:lnTo>
                    <a:lnTo>
                      <a:pt x="193" y="173"/>
                    </a:lnTo>
                    <a:lnTo>
                      <a:pt x="193" y="171"/>
                    </a:lnTo>
                    <a:lnTo>
                      <a:pt x="195" y="169"/>
                    </a:lnTo>
                    <a:lnTo>
                      <a:pt x="197" y="168"/>
                    </a:lnTo>
                    <a:lnTo>
                      <a:pt x="198" y="166"/>
                    </a:lnTo>
                    <a:lnTo>
                      <a:pt x="200" y="165"/>
                    </a:lnTo>
                    <a:lnTo>
                      <a:pt x="200" y="166"/>
                    </a:lnTo>
                    <a:lnTo>
                      <a:pt x="200" y="165"/>
                    </a:lnTo>
                    <a:lnTo>
                      <a:pt x="198" y="162"/>
                    </a:lnTo>
                    <a:lnTo>
                      <a:pt x="199" y="162"/>
                    </a:lnTo>
                    <a:lnTo>
                      <a:pt x="199" y="162"/>
                    </a:lnTo>
                    <a:lnTo>
                      <a:pt x="198" y="162"/>
                    </a:lnTo>
                    <a:lnTo>
                      <a:pt x="197" y="162"/>
                    </a:lnTo>
                    <a:lnTo>
                      <a:pt x="197" y="161"/>
                    </a:lnTo>
                    <a:lnTo>
                      <a:pt x="200" y="158"/>
                    </a:lnTo>
                    <a:lnTo>
                      <a:pt x="201" y="156"/>
                    </a:lnTo>
                    <a:lnTo>
                      <a:pt x="201" y="155"/>
                    </a:lnTo>
                    <a:lnTo>
                      <a:pt x="201" y="154"/>
                    </a:lnTo>
                    <a:lnTo>
                      <a:pt x="201" y="150"/>
                    </a:lnTo>
                    <a:lnTo>
                      <a:pt x="201" y="148"/>
                    </a:lnTo>
                    <a:lnTo>
                      <a:pt x="201" y="146"/>
                    </a:lnTo>
                    <a:lnTo>
                      <a:pt x="201" y="145"/>
                    </a:lnTo>
                    <a:lnTo>
                      <a:pt x="202" y="143"/>
                    </a:lnTo>
                    <a:lnTo>
                      <a:pt x="203" y="143"/>
                    </a:lnTo>
                    <a:lnTo>
                      <a:pt x="205" y="143"/>
                    </a:lnTo>
                    <a:lnTo>
                      <a:pt x="206" y="143"/>
                    </a:lnTo>
                    <a:lnTo>
                      <a:pt x="207" y="142"/>
                    </a:lnTo>
                    <a:lnTo>
                      <a:pt x="207" y="141"/>
                    </a:lnTo>
                    <a:lnTo>
                      <a:pt x="208" y="140"/>
                    </a:lnTo>
                    <a:lnTo>
                      <a:pt x="209" y="137"/>
                    </a:lnTo>
                    <a:lnTo>
                      <a:pt x="211" y="136"/>
                    </a:lnTo>
                    <a:lnTo>
                      <a:pt x="211" y="135"/>
                    </a:lnTo>
                    <a:lnTo>
                      <a:pt x="212" y="134"/>
                    </a:lnTo>
                    <a:lnTo>
                      <a:pt x="212" y="134"/>
                    </a:lnTo>
                    <a:lnTo>
                      <a:pt x="211" y="134"/>
                    </a:lnTo>
                    <a:lnTo>
                      <a:pt x="211" y="133"/>
                    </a:lnTo>
                    <a:lnTo>
                      <a:pt x="212" y="132"/>
                    </a:lnTo>
                    <a:lnTo>
                      <a:pt x="212" y="130"/>
                    </a:lnTo>
                    <a:lnTo>
                      <a:pt x="213" y="130"/>
                    </a:lnTo>
                    <a:lnTo>
                      <a:pt x="214" y="130"/>
                    </a:lnTo>
                    <a:lnTo>
                      <a:pt x="214" y="129"/>
                    </a:lnTo>
                    <a:lnTo>
                      <a:pt x="214" y="128"/>
                    </a:lnTo>
                    <a:lnTo>
                      <a:pt x="215" y="128"/>
                    </a:lnTo>
                    <a:lnTo>
                      <a:pt x="215" y="127"/>
                    </a:lnTo>
                    <a:lnTo>
                      <a:pt x="215" y="125"/>
                    </a:lnTo>
                    <a:lnTo>
                      <a:pt x="216" y="123"/>
                    </a:lnTo>
                    <a:lnTo>
                      <a:pt x="216" y="122"/>
                    </a:lnTo>
                    <a:lnTo>
                      <a:pt x="216" y="121"/>
                    </a:lnTo>
                    <a:lnTo>
                      <a:pt x="216" y="120"/>
                    </a:lnTo>
                    <a:lnTo>
                      <a:pt x="215" y="120"/>
                    </a:lnTo>
                    <a:lnTo>
                      <a:pt x="214" y="120"/>
                    </a:lnTo>
                    <a:lnTo>
                      <a:pt x="214" y="120"/>
                    </a:lnTo>
                    <a:lnTo>
                      <a:pt x="214" y="118"/>
                    </a:lnTo>
                    <a:lnTo>
                      <a:pt x="214" y="117"/>
                    </a:lnTo>
                    <a:lnTo>
                      <a:pt x="214" y="118"/>
                    </a:lnTo>
                    <a:lnTo>
                      <a:pt x="213" y="119"/>
                    </a:lnTo>
                    <a:lnTo>
                      <a:pt x="212" y="119"/>
                    </a:lnTo>
                    <a:lnTo>
                      <a:pt x="211" y="119"/>
                    </a:lnTo>
                    <a:lnTo>
                      <a:pt x="210" y="119"/>
                    </a:lnTo>
                    <a:lnTo>
                      <a:pt x="210" y="118"/>
                    </a:lnTo>
                    <a:lnTo>
                      <a:pt x="210" y="117"/>
                    </a:lnTo>
                    <a:lnTo>
                      <a:pt x="210" y="116"/>
                    </a:lnTo>
                    <a:lnTo>
                      <a:pt x="210" y="115"/>
                    </a:lnTo>
                    <a:lnTo>
                      <a:pt x="211" y="113"/>
                    </a:lnTo>
                    <a:lnTo>
                      <a:pt x="211" y="113"/>
                    </a:lnTo>
                    <a:lnTo>
                      <a:pt x="210" y="112"/>
                    </a:lnTo>
                    <a:lnTo>
                      <a:pt x="209" y="112"/>
                    </a:lnTo>
                    <a:lnTo>
                      <a:pt x="208" y="112"/>
                    </a:lnTo>
                    <a:lnTo>
                      <a:pt x="208" y="111"/>
                    </a:lnTo>
                    <a:lnTo>
                      <a:pt x="208" y="110"/>
                    </a:lnTo>
                    <a:lnTo>
                      <a:pt x="208" y="109"/>
                    </a:lnTo>
                    <a:lnTo>
                      <a:pt x="208" y="108"/>
                    </a:lnTo>
                    <a:lnTo>
                      <a:pt x="210" y="107"/>
                    </a:lnTo>
                    <a:lnTo>
                      <a:pt x="210" y="106"/>
                    </a:lnTo>
                    <a:lnTo>
                      <a:pt x="211" y="106"/>
                    </a:lnTo>
                    <a:lnTo>
                      <a:pt x="211" y="105"/>
                    </a:lnTo>
                    <a:lnTo>
                      <a:pt x="211" y="101"/>
                    </a:lnTo>
                    <a:lnTo>
                      <a:pt x="211" y="100"/>
                    </a:lnTo>
                    <a:lnTo>
                      <a:pt x="211" y="99"/>
                    </a:lnTo>
                    <a:lnTo>
                      <a:pt x="210" y="99"/>
                    </a:lnTo>
                    <a:lnTo>
                      <a:pt x="210" y="99"/>
                    </a:lnTo>
                    <a:lnTo>
                      <a:pt x="210" y="99"/>
                    </a:lnTo>
                    <a:lnTo>
                      <a:pt x="209" y="99"/>
                    </a:lnTo>
                    <a:lnTo>
                      <a:pt x="208" y="99"/>
                    </a:lnTo>
                    <a:lnTo>
                      <a:pt x="207" y="99"/>
                    </a:lnTo>
                    <a:lnTo>
                      <a:pt x="207" y="99"/>
                    </a:lnTo>
                    <a:lnTo>
                      <a:pt x="207" y="98"/>
                    </a:lnTo>
                    <a:lnTo>
                      <a:pt x="207" y="97"/>
                    </a:lnTo>
                    <a:lnTo>
                      <a:pt x="207" y="96"/>
                    </a:lnTo>
                    <a:lnTo>
                      <a:pt x="207" y="95"/>
                    </a:lnTo>
                    <a:lnTo>
                      <a:pt x="207" y="93"/>
                    </a:lnTo>
                    <a:lnTo>
                      <a:pt x="209" y="92"/>
                    </a:lnTo>
                    <a:lnTo>
                      <a:pt x="210" y="92"/>
                    </a:lnTo>
                    <a:lnTo>
                      <a:pt x="211" y="92"/>
                    </a:lnTo>
                    <a:lnTo>
                      <a:pt x="212" y="92"/>
                    </a:lnTo>
                    <a:lnTo>
                      <a:pt x="213" y="92"/>
                    </a:lnTo>
                    <a:lnTo>
                      <a:pt x="213" y="91"/>
                    </a:lnTo>
                    <a:lnTo>
                      <a:pt x="213" y="90"/>
                    </a:lnTo>
                    <a:lnTo>
                      <a:pt x="213" y="89"/>
                    </a:lnTo>
                    <a:lnTo>
                      <a:pt x="213" y="88"/>
                    </a:lnTo>
                    <a:lnTo>
                      <a:pt x="212" y="86"/>
                    </a:lnTo>
                    <a:lnTo>
                      <a:pt x="212" y="85"/>
                    </a:lnTo>
                    <a:lnTo>
                      <a:pt x="212" y="85"/>
                    </a:lnTo>
                    <a:lnTo>
                      <a:pt x="212" y="84"/>
                    </a:lnTo>
                    <a:lnTo>
                      <a:pt x="213" y="84"/>
                    </a:lnTo>
                    <a:lnTo>
                      <a:pt x="214" y="83"/>
                    </a:lnTo>
                    <a:lnTo>
                      <a:pt x="214" y="83"/>
                    </a:lnTo>
                    <a:lnTo>
                      <a:pt x="215" y="82"/>
                    </a:lnTo>
                    <a:lnTo>
                      <a:pt x="215" y="81"/>
                    </a:lnTo>
                    <a:lnTo>
                      <a:pt x="215" y="80"/>
                    </a:lnTo>
                    <a:lnTo>
                      <a:pt x="215" y="79"/>
                    </a:lnTo>
                    <a:lnTo>
                      <a:pt x="216" y="79"/>
                    </a:lnTo>
                    <a:lnTo>
                      <a:pt x="216" y="78"/>
                    </a:lnTo>
                    <a:lnTo>
                      <a:pt x="216" y="78"/>
                    </a:lnTo>
                    <a:lnTo>
                      <a:pt x="214" y="78"/>
                    </a:lnTo>
                    <a:lnTo>
                      <a:pt x="214" y="77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5"/>
                    </a:lnTo>
                    <a:lnTo>
                      <a:pt x="214" y="74"/>
                    </a:lnTo>
                    <a:lnTo>
                      <a:pt x="214" y="73"/>
                    </a:lnTo>
                    <a:lnTo>
                      <a:pt x="214" y="71"/>
                    </a:lnTo>
                    <a:lnTo>
                      <a:pt x="214" y="70"/>
                    </a:lnTo>
                    <a:lnTo>
                      <a:pt x="214" y="69"/>
                    </a:lnTo>
                    <a:lnTo>
                      <a:pt x="214" y="68"/>
                    </a:lnTo>
                    <a:lnTo>
                      <a:pt x="214" y="67"/>
                    </a:lnTo>
                    <a:lnTo>
                      <a:pt x="214" y="66"/>
                    </a:lnTo>
                    <a:lnTo>
                      <a:pt x="214" y="65"/>
                    </a:lnTo>
                    <a:lnTo>
                      <a:pt x="214" y="64"/>
                    </a:lnTo>
                    <a:lnTo>
                      <a:pt x="214" y="64"/>
                    </a:lnTo>
                    <a:lnTo>
                      <a:pt x="214" y="64"/>
                    </a:lnTo>
                    <a:lnTo>
                      <a:pt x="215" y="63"/>
                    </a:lnTo>
                    <a:lnTo>
                      <a:pt x="215" y="62"/>
                    </a:lnTo>
                    <a:lnTo>
                      <a:pt x="215" y="60"/>
                    </a:lnTo>
                    <a:lnTo>
                      <a:pt x="215" y="59"/>
                    </a:lnTo>
                    <a:lnTo>
                      <a:pt x="216" y="58"/>
                    </a:lnTo>
                    <a:lnTo>
                      <a:pt x="216" y="57"/>
                    </a:lnTo>
                    <a:lnTo>
                      <a:pt x="216" y="57"/>
                    </a:lnTo>
                    <a:lnTo>
                      <a:pt x="215" y="57"/>
                    </a:lnTo>
                    <a:lnTo>
                      <a:pt x="214" y="57"/>
                    </a:lnTo>
                    <a:lnTo>
                      <a:pt x="214" y="57"/>
                    </a:lnTo>
                    <a:lnTo>
                      <a:pt x="214" y="56"/>
                    </a:lnTo>
                    <a:lnTo>
                      <a:pt x="214" y="55"/>
                    </a:lnTo>
                    <a:lnTo>
                      <a:pt x="214" y="54"/>
                    </a:lnTo>
                    <a:lnTo>
                      <a:pt x="214" y="54"/>
                    </a:lnTo>
                    <a:lnTo>
                      <a:pt x="215" y="52"/>
                    </a:lnTo>
                    <a:lnTo>
                      <a:pt x="215" y="51"/>
                    </a:lnTo>
                    <a:lnTo>
                      <a:pt x="216" y="51"/>
                    </a:lnTo>
                    <a:lnTo>
                      <a:pt x="216" y="51"/>
                    </a:lnTo>
                    <a:lnTo>
                      <a:pt x="216" y="50"/>
                    </a:lnTo>
                    <a:lnTo>
                      <a:pt x="215" y="50"/>
                    </a:lnTo>
                    <a:lnTo>
                      <a:pt x="214" y="50"/>
                    </a:lnTo>
                    <a:lnTo>
                      <a:pt x="214" y="49"/>
                    </a:lnTo>
                    <a:lnTo>
                      <a:pt x="214" y="48"/>
                    </a:lnTo>
                    <a:lnTo>
                      <a:pt x="214" y="46"/>
                    </a:lnTo>
                    <a:lnTo>
                      <a:pt x="214" y="44"/>
                    </a:lnTo>
                    <a:lnTo>
                      <a:pt x="214" y="43"/>
                    </a:lnTo>
                    <a:lnTo>
                      <a:pt x="212" y="41"/>
                    </a:lnTo>
                    <a:lnTo>
                      <a:pt x="210" y="38"/>
                    </a:lnTo>
                    <a:lnTo>
                      <a:pt x="210" y="37"/>
                    </a:lnTo>
                    <a:lnTo>
                      <a:pt x="213" y="36"/>
                    </a:lnTo>
                    <a:lnTo>
                      <a:pt x="213" y="36"/>
                    </a:lnTo>
                    <a:lnTo>
                      <a:pt x="214" y="35"/>
                    </a:lnTo>
                    <a:lnTo>
                      <a:pt x="214" y="32"/>
                    </a:lnTo>
                    <a:lnTo>
                      <a:pt x="214" y="31"/>
                    </a:lnTo>
                    <a:lnTo>
                      <a:pt x="214" y="31"/>
                    </a:lnTo>
                    <a:lnTo>
                      <a:pt x="213" y="32"/>
                    </a:lnTo>
                    <a:lnTo>
                      <a:pt x="211" y="32"/>
                    </a:lnTo>
                    <a:lnTo>
                      <a:pt x="209" y="31"/>
                    </a:lnTo>
                    <a:lnTo>
                      <a:pt x="208" y="31"/>
                    </a:lnTo>
                    <a:lnTo>
                      <a:pt x="208" y="31"/>
                    </a:lnTo>
                    <a:lnTo>
                      <a:pt x="208" y="32"/>
                    </a:lnTo>
                    <a:lnTo>
                      <a:pt x="207" y="31"/>
                    </a:lnTo>
                    <a:lnTo>
                      <a:pt x="207" y="30"/>
                    </a:lnTo>
                    <a:lnTo>
                      <a:pt x="207" y="29"/>
                    </a:lnTo>
                    <a:lnTo>
                      <a:pt x="207" y="29"/>
                    </a:lnTo>
                    <a:lnTo>
                      <a:pt x="203" y="27"/>
                    </a:lnTo>
                    <a:lnTo>
                      <a:pt x="199" y="25"/>
                    </a:lnTo>
                    <a:lnTo>
                      <a:pt x="196" y="24"/>
                    </a:lnTo>
                    <a:lnTo>
                      <a:pt x="193" y="23"/>
                    </a:lnTo>
                    <a:lnTo>
                      <a:pt x="188" y="24"/>
                    </a:lnTo>
                    <a:lnTo>
                      <a:pt x="186" y="23"/>
                    </a:lnTo>
                    <a:lnTo>
                      <a:pt x="185" y="23"/>
                    </a:lnTo>
                    <a:lnTo>
                      <a:pt x="185" y="22"/>
                    </a:lnTo>
                    <a:lnTo>
                      <a:pt x="185" y="21"/>
                    </a:lnTo>
                    <a:lnTo>
                      <a:pt x="183" y="20"/>
                    </a:lnTo>
                    <a:lnTo>
                      <a:pt x="181" y="18"/>
                    </a:lnTo>
                    <a:lnTo>
                      <a:pt x="180" y="17"/>
                    </a:lnTo>
                    <a:lnTo>
                      <a:pt x="180" y="16"/>
                    </a:lnTo>
                    <a:lnTo>
                      <a:pt x="174" y="16"/>
                    </a:lnTo>
                    <a:lnTo>
                      <a:pt x="173" y="16"/>
                    </a:lnTo>
                    <a:lnTo>
                      <a:pt x="173" y="16"/>
                    </a:lnTo>
                    <a:lnTo>
                      <a:pt x="172" y="16"/>
                    </a:lnTo>
                    <a:lnTo>
                      <a:pt x="172" y="15"/>
                    </a:lnTo>
                    <a:lnTo>
                      <a:pt x="171" y="15"/>
                    </a:lnTo>
                    <a:lnTo>
                      <a:pt x="170" y="15"/>
                    </a:lnTo>
                    <a:lnTo>
                      <a:pt x="170" y="15"/>
                    </a:lnTo>
                    <a:lnTo>
                      <a:pt x="169" y="15"/>
                    </a:lnTo>
                    <a:lnTo>
                      <a:pt x="169" y="14"/>
                    </a:lnTo>
                    <a:lnTo>
                      <a:pt x="168" y="13"/>
                    </a:lnTo>
                    <a:lnTo>
                      <a:pt x="167" y="12"/>
                    </a:lnTo>
                    <a:lnTo>
                      <a:pt x="165" y="11"/>
                    </a:lnTo>
                    <a:lnTo>
                      <a:pt x="164" y="11"/>
                    </a:lnTo>
                    <a:lnTo>
                      <a:pt x="163" y="12"/>
                    </a:lnTo>
                    <a:lnTo>
                      <a:pt x="162" y="12"/>
                    </a:lnTo>
                    <a:lnTo>
                      <a:pt x="161" y="13"/>
                    </a:lnTo>
                    <a:lnTo>
                      <a:pt x="160" y="14"/>
                    </a:lnTo>
                    <a:lnTo>
                      <a:pt x="159" y="13"/>
                    </a:lnTo>
                    <a:lnTo>
                      <a:pt x="159" y="12"/>
                    </a:lnTo>
                    <a:lnTo>
                      <a:pt x="158" y="12"/>
                    </a:lnTo>
                    <a:lnTo>
                      <a:pt x="157" y="11"/>
                    </a:lnTo>
                    <a:lnTo>
                      <a:pt x="153" y="11"/>
                    </a:lnTo>
                    <a:lnTo>
                      <a:pt x="149" y="11"/>
                    </a:lnTo>
                    <a:lnTo>
                      <a:pt x="146" y="11"/>
                    </a:lnTo>
                    <a:lnTo>
                      <a:pt x="145" y="11"/>
                    </a:lnTo>
                    <a:lnTo>
                      <a:pt x="145" y="9"/>
                    </a:lnTo>
                    <a:lnTo>
                      <a:pt x="145" y="6"/>
                    </a:lnTo>
                    <a:lnTo>
                      <a:pt x="144" y="3"/>
                    </a:lnTo>
                    <a:lnTo>
                      <a:pt x="144" y="1"/>
                    </a:lnTo>
                    <a:lnTo>
                      <a:pt x="143" y="1"/>
                    </a:lnTo>
                    <a:lnTo>
                      <a:pt x="142" y="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" name="Freeform 4436">
                <a:extLst>
                  <a:ext uri="{FF2B5EF4-FFF2-40B4-BE49-F238E27FC236}">
                    <a16:creationId xmlns:a16="http://schemas.microsoft.com/office/drawing/2014/main" id="{420D42FD-095F-2508-A9FD-02054992E4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4625" y="2116137"/>
                <a:ext cx="461963" cy="730250"/>
              </a:xfrm>
              <a:custGeom>
                <a:avLst/>
                <a:gdLst>
                  <a:gd name="T0" fmla="*/ 237 w 291"/>
                  <a:gd name="T1" fmla="*/ 88 h 460"/>
                  <a:gd name="T2" fmla="*/ 185 w 291"/>
                  <a:gd name="T3" fmla="*/ 61 h 460"/>
                  <a:gd name="T4" fmla="*/ 137 w 291"/>
                  <a:gd name="T5" fmla="*/ 36 h 460"/>
                  <a:gd name="T6" fmla="*/ 87 w 291"/>
                  <a:gd name="T7" fmla="*/ 8 h 460"/>
                  <a:gd name="T8" fmla="*/ 55 w 291"/>
                  <a:gd name="T9" fmla="*/ 6 h 460"/>
                  <a:gd name="T10" fmla="*/ 45 w 291"/>
                  <a:gd name="T11" fmla="*/ 26 h 460"/>
                  <a:gd name="T12" fmla="*/ 48 w 291"/>
                  <a:gd name="T13" fmla="*/ 52 h 460"/>
                  <a:gd name="T14" fmla="*/ 54 w 291"/>
                  <a:gd name="T15" fmla="*/ 65 h 460"/>
                  <a:gd name="T16" fmla="*/ 58 w 291"/>
                  <a:gd name="T17" fmla="*/ 78 h 460"/>
                  <a:gd name="T18" fmla="*/ 67 w 291"/>
                  <a:gd name="T19" fmla="*/ 98 h 460"/>
                  <a:gd name="T20" fmla="*/ 62 w 291"/>
                  <a:gd name="T21" fmla="*/ 120 h 460"/>
                  <a:gd name="T22" fmla="*/ 60 w 291"/>
                  <a:gd name="T23" fmla="*/ 140 h 460"/>
                  <a:gd name="T24" fmla="*/ 59 w 291"/>
                  <a:gd name="T25" fmla="*/ 159 h 460"/>
                  <a:gd name="T26" fmla="*/ 57 w 291"/>
                  <a:gd name="T27" fmla="*/ 179 h 460"/>
                  <a:gd name="T28" fmla="*/ 51 w 291"/>
                  <a:gd name="T29" fmla="*/ 197 h 460"/>
                  <a:gd name="T30" fmla="*/ 29 w 291"/>
                  <a:gd name="T31" fmla="*/ 222 h 460"/>
                  <a:gd name="T32" fmla="*/ 15 w 291"/>
                  <a:gd name="T33" fmla="*/ 240 h 460"/>
                  <a:gd name="T34" fmla="*/ 6 w 291"/>
                  <a:gd name="T35" fmla="*/ 256 h 460"/>
                  <a:gd name="T36" fmla="*/ 2 w 291"/>
                  <a:gd name="T37" fmla="*/ 271 h 460"/>
                  <a:gd name="T38" fmla="*/ 10 w 291"/>
                  <a:gd name="T39" fmla="*/ 293 h 460"/>
                  <a:gd name="T40" fmla="*/ 31 w 291"/>
                  <a:gd name="T41" fmla="*/ 310 h 460"/>
                  <a:gd name="T42" fmla="*/ 38 w 291"/>
                  <a:gd name="T43" fmla="*/ 318 h 460"/>
                  <a:gd name="T44" fmla="*/ 44 w 291"/>
                  <a:gd name="T45" fmla="*/ 329 h 460"/>
                  <a:gd name="T46" fmla="*/ 46 w 291"/>
                  <a:gd name="T47" fmla="*/ 338 h 460"/>
                  <a:gd name="T48" fmla="*/ 45 w 291"/>
                  <a:gd name="T49" fmla="*/ 351 h 460"/>
                  <a:gd name="T50" fmla="*/ 47 w 291"/>
                  <a:gd name="T51" fmla="*/ 372 h 460"/>
                  <a:gd name="T52" fmla="*/ 56 w 291"/>
                  <a:gd name="T53" fmla="*/ 385 h 460"/>
                  <a:gd name="T54" fmla="*/ 41 w 291"/>
                  <a:gd name="T55" fmla="*/ 389 h 460"/>
                  <a:gd name="T56" fmla="*/ 24 w 291"/>
                  <a:gd name="T57" fmla="*/ 411 h 460"/>
                  <a:gd name="T58" fmla="*/ 45 w 291"/>
                  <a:gd name="T59" fmla="*/ 427 h 460"/>
                  <a:gd name="T60" fmla="*/ 56 w 291"/>
                  <a:gd name="T61" fmla="*/ 457 h 460"/>
                  <a:gd name="T62" fmla="*/ 75 w 291"/>
                  <a:gd name="T63" fmla="*/ 455 h 460"/>
                  <a:gd name="T64" fmla="*/ 86 w 291"/>
                  <a:gd name="T65" fmla="*/ 449 h 460"/>
                  <a:gd name="T66" fmla="*/ 94 w 291"/>
                  <a:gd name="T67" fmla="*/ 456 h 460"/>
                  <a:gd name="T68" fmla="*/ 104 w 291"/>
                  <a:gd name="T69" fmla="*/ 450 h 460"/>
                  <a:gd name="T70" fmla="*/ 115 w 291"/>
                  <a:gd name="T71" fmla="*/ 444 h 460"/>
                  <a:gd name="T72" fmla="*/ 148 w 291"/>
                  <a:gd name="T73" fmla="*/ 437 h 460"/>
                  <a:gd name="T74" fmla="*/ 155 w 291"/>
                  <a:gd name="T75" fmla="*/ 423 h 460"/>
                  <a:gd name="T76" fmla="*/ 157 w 291"/>
                  <a:gd name="T77" fmla="*/ 416 h 460"/>
                  <a:gd name="T78" fmla="*/ 173 w 291"/>
                  <a:gd name="T79" fmla="*/ 416 h 460"/>
                  <a:gd name="T80" fmla="*/ 185 w 291"/>
                  <a:gd name="T81" fmla="*/ 413 h 460"/>
                  <a:gd name="T82" fmla="*/ 196 w 291"/>
                  <a:gd name="T83" fmla="*/ 410 h 460"/>
                  <a:gd name="T84" fmla="*/ 203 w 291"/>
                  <a:gd name="T85" fmla="*/ 405 h 460"/>
                  <a:gd name="T86" fmla="*/ 209 w 291"/>
                  <a:gd name="T87" fmla="*/ 395 h 460"/>
                  <a:gd name="T88" fmla="*/ 220 w 291"/>
                  <a:gd name="T89" fmla="*/ 386 h 460"/>
                  <a:gd name="T90" fmla="*/ 229 w 291"/>
                  <a:gd name="T91" fmla="*/ 376 h 460"/>
                  <a:gd name="T92" fmla="*/ 235 w 291"/>
                  <a:gd name="T93" fmla="*/ 368 h 460"/>
                  <a:gd name="T94" fmla="*/ 246 w 291"/>
                  <a:gd name="T95" fmla="*/ 361 h 460"/>
                  <a:gd name="T96" fmla="*/ 257 w 291"/>
                  <a:gd name="T97" fmla="*/ 361 h 460"/>
                  <a:gd name="T98" fmla="*/ 258 w 291"/>
                  <a:gd name="T99" fmla="*/ 348 h 460"/>
                  <a:gd name="T100" fmla="*/ 249 w 291"/>
                  <a:gd name="T101" fmla="*/ 330 h 460"/>
                  <a:gd name="T102" fmla="*/ 238 w 291"/>
                  <a:gd name="T103" fmla="*/ 314 h 460"/>
                  <a:gd name="T104" fmla="*/ 239 w 291"/>
                  <a:gd name="T105" fmla="*/ 298 h 460"/>
                  <a:gd name="T106" fmla="*/ 239 w 291"/>
                  <a:gd name="T107" fmla="*/ 281 h 460"/>
                  <a:gd name="T108" fmla="*/ 250 w 291"/>
                  <a:gd name="T109" fmla="*/ 269 h 460"/>
                  <a:gd name="T110" fmla="*/ 255 w 291"/>
                  <a:gd name="T111" fmla="*/ 254 h 460"/>
                  <a:gd name="T112" fmla="*/ 262 w 291"/>
                  <a:gd name="T113" fmla="*/ 240 h 460"/>
                  <a:gd name="T114" fmla="*/ 273 w 291"/>
                  <a:gd name="T115" fmla="*/ 227 h 460"/>
                  <a:gd name="T116" fmla="*/ 291 w 291"/>
                  <a:gd name="T117" fmla="*/ 184 h 4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91" h="460">
                    <a:moveTo>
                      <a:pt x="283" y="113"/>
                    </a:moveTo>
                    <a:lnTo>
                      <a:pt x="281" y="111"/>
                    </a:lnTo>
                    <a:lnTo>
                      <a:pt x="277" y="109"/>
                    </a:lnTo>
                    <a:lnTo>
                      <a:pt x="274" y="107"/>
                    </a:lnTo>
                    <a:lnTo>
                      <a:pt x="270" y="106"/>
                    </a:lnTo>
                    <a:lnTo>
                      <a:pt x="267" y="105"/>
                    </a:lnTo>
                    <a:lnTo>
                      <a:pt x="263" y="103"/>
                    </a:lnTo>
                    <a:lnTo>
                      <a:pt x="260" y="100"/>
                    </a:lnTo>
                    <a:lnTo>
                      <a:pt x="257" y="99"/>
                    </a:lnTo>
                    <a:lnTo>
                      <a:pt x="253" y="97"/>
                    </a:lnTo>
                    <a:lnTo>
                      <a:pt x="250" y="95"/>
                    </a:lnTo>
                    <a:lnTo>
                      <a:pt x="246" y="93"/>
                    </a:lnTo>
                    <a:lnTo>
                      <a:pt x="243" y="92"/>
                    </a:lnTo>
                    <a:lnTo>
                      <a:pt x="240" y="90"/>
                    </a:lnTo>
                    <a:lnTo>
                      <a:pt x="237" y="88"/>
                    </a:lnTo>
                    <a:lnTo>
                      <a:pt x="233" y="85"/>
                    </a:lnTo>
                    <a:lnTo>
                      <a:pt x="229" y="85"/>
                    </a:lnTo>
                    <a:lnTo>
                      <a:pt x="226" y="83"/>
                    </a:lnTo>
                    <a:lnTo>
                      <a:pt x="222" y="81"/>
                    </a:lnTo>
                    <a:lnTo>
                      <a:pt x="219" y="79"/>
                    </a:lnTo>
                    <a:lnTo>
                      <a:pt x="216" y="78"/>
                    </a:lnTo>
                    <a:lnTo>
                      <a:pt x="212" y="76"/>
                    </a:lnTo>
                    <a:lnTo>
                      <a:pt x="209" y="73"/>
                    </a:lnTo>
                    <a:lnTo>
                      <a:pt x="205" y="71"/>
                    </a:lnTo>
                    <a:lnTo>
                      <a:pt x="202" y="70"/>
                    </a:lnTo>
                    <a:lnTo>
                      <a:pt x="198" y="68"/>
                    </a:lnTo>
                    <a:lnTo>
                      <a:pt x="196" y="66"/>
                    </a:lnTo>
                    <a:lnTo>
                      <a:pt x="192" y="64"/>
                    </a:lnTo>
                    <a:lnTo>
                      <a:pt x="189" y="63"/>
                    </a:lnTo>
                    <a:lnTo>
                      <a:pt x="185" y="61"/>
                    </a:lnTo>
                    <a:lnTo>
                      <a:pt x="182" y="59"/>
                    </a:lnTo>
                    <a:lnTo>
                      <a:pt x="178" y="57"/>
                    </a:lnTo>
                    <a:lnTo>
                      <a:pt x="175" y="56"/>
                    </a:lnTo>
                    <a:lnTo>
                      <a:pt x="171" y="54"/>
                    </a:lnTo>
                    <a:lnTo>
                      <a:pt x="168" y="52"/>
                    </a:lnTo>
                    <a:lnTo>
                      <a:pt x="164" y="50"/>
                    </a:lnTo>
                    <a:lnTo>
                      <a:pt x="161" y="48"/>
                    </a:lnTo>
                    <a:lnTo>
                      <a:pt x="158" y="46"/>
                    </a:lnTo>
                    <a:lnTo>
                      <a:pt x="157" y="46"/>
                    </a:lnTo>
                    <a:lnTo>
                      <a:pt x="155" y="44"/>
                    </a:lnTo>
                    <a:lnTo>
                      <a:pt x="151" y="43"/>
                    </a:lnTo>
                    <a:lnTo>
                      <a:pt x="148" y="42"/>
                    </a:lnTo>
                    <a:lnTo>
                      <a:pt x="144" y="39"/>
                    </a:lnTo>
                    <a:lnTo>
                      <a:pt x="141" y="37"/>
                    </a:lnTo>
                    <a:lnTo>
                      <a:pt x="137" y="36"/>
                    </a:lnTo>
                    <a:lnTo>
                      <a:pt x="134" y="34"/>
                    </a:lnTo>
                    <a:lnTo>
                      <a:pt x="131" y="32"/>
                    </a:lnTo>
                    <a:lnTo>
                      <a:pt x="128" y="30"/>
                    </a:lnTo>
                    <a:lnTo>
                      <a:pt x="124" y="28"/>
                    </a:lnTo>
                    <a:lnTo>
                      <a:pt x="120" y="26"/>
                    </a:lnTo>
                    <a:lnTo>
                      <a:pt x="116" y="24"/>
                    </a:lnTo>
                    <a:lnTo>
                      <a:pt x="113" y="22"/>
                    </a:lnTo>
                    <a:lnTo>
                      <a:pt x="110" y="21"/>
                    </a:lnTo>
                    <a:lnTo>
                      <a:pt x="107" y="20"/>
                    </a:lnTo>
                    <a:lnTo>
                      <a:pt x="103" y="17"/>
                    </a:lnTo>
                    <a:lnTo>
                      <a:pt x="100" y="15"/>
                    </a:lnTo>
                    <a:lnTo>
                      <a:pt x="96" y="14"/>
                    </a:lnTo>
                    <a:lnTo>
                      <a:pt x="93" y="12"/>
                    </a:lnTo>
                    <a:lnTo>
                      <a:pt x="90" y="10"/>
                    </a:lnTo>
                    <a:lnTo>
                      <a:pt x="87" y="8"/>
                    </a:lnTo>
                    <a:lnTo>
                      <a:pt x="83" y="6"/>
                    </a:lnTo>
                    <a:lnTo>
                      <a:pt x="80" y="4"/>
                    </a:lnTo>
                    <a:lnTo>
                      <a:pt x="76" y="2"/>
                    </a:lnTo>
                    <a:lnTo>
                      <a:pt x="73" y="1"/>
                    </a:lnTo>
                    <a:lnTo>
                      <a:pt x="71" y="0"/>
                    </a:lnTo>
                    <a:lnTo>
                      <a:pt x="70" y="0"/>
                    </a:lnTo>
                    <a:lnTo>
                      <a:pt x="69" y="0"/>
                    </a:lnTo>
                    <a:lnTo>
                      <a:pt x="67" y="1"/>
                    </a:lnTo>
                    <a:lnTo>
                      <a:pt x="66" y="1"/>
                    </a:lnTo>
                    <a:lnTo>
                      <a:pt x="64" y="2"/>
                    </a:lnTo>
                    <a:lnTo>
                      <a:pt x="62" y="3"/>
                    </a:lnTo>
                    <a:lnTo>
                      <a:pt x="60" y="4"/>
                    </a:lnTo>
                    <a:lnTo>
                      <a:pt x="59" y="5"/>
                    </a:lnTo>
                    <a:lnTo>
                      <a:pt x="57" y="6"/>
                    </a:lnTo>
                    <a:lnTo>
                      <a:pt x="55" y="6"/>
                    </a:lnTo>
                    <a:lnTo>
                      <a:pt x="53" y="7"/>
                    </a:lnTo>
                    <a:lnTo>
                      <a:pt x="52" y="8"/>
                    </a:lnTo>
                    <a:lnTo>
                      <a:pt x="51" y="8"/>
                    </a:lnTo>
                    <a:lnTo>
                      <a:pt x="50" y="9"/>
                    </a:lnTo>
                    <a:lnTo>
                      <a:pt x="48" y="10"/>
                    </a:lnTo>
                    <a:lnTo>
                      <a:pt x="46" y="11"/>
                    </a:lnTo>
                    <a:lnTo>
                      <a:pt x="45" y="12"/>
                    </a:lnTo>
                    <a:lnTo>
                      <a:pt x="43" y="13"/>
                    </a:lnTo>
                    <a:lnTo>
                      <a:pt x="43" y="15"/>
                    </a:lnTo>
                    <a:lnTo>
                      <a:pt x="43" y="17"/>
                    </a:lnTo>
                    <a:lnTo>
                      <a:pt x="44" y="19"/>
                    </a:lnTo>
                    <a:lnTo>
                      <a:pt x="44" y="21"/>
                    </a:lnTo>
                    <a:lnTo>
                      <a:pt x="45" y="22"/>
                    </a:lnTo>
                    <a:lnTo>
                      <a:pt x="45" y="24"/>
                    </a:lnTo>
                    <a:lnTo>
                      <a:pt x="45" y="26"/>
                    </a:lnTo>
                    <a:lnTo>
                      <a:pt x="45" y="28"/>
                    </a:lnTo>
                    <a:lnTo>
                      <a:pt x="45" y="29"/>
                    </a:lnTo>
                    <a:lnTo>
                      <a:pt x="46" y="32"/>
                    </a:lnTo>
                    <a:lnTo>
                      <a:pt x="46" y="34"/>
                    </a:lnTo>
                    <a:lnTo>
                      <a:pt x="46" y="36"/>
                    </a:lnTo>
                    <a:lnTo>
                      <a:pt x="47" y="37"/>
                    </a:lnTo>
                    <a:lnTo>
                      <a:pt x="47" y="39"/>
                    </a:lnTo>
                    <a:lnTo>
                      <a:pt x="47" y="41"/>
                    </a:lnTo>
                    <a:lnTo>
                      <a:pt x="48" y="42"/>
                    </a:lnTo>
                    <a:lnTo>
                      <a:pt x="48" y="43"/>
                    </a:lnTo>
                    <a:lnTo>
                      <a:pt x="48" y="43"/>
                    </a:lnTo>
                    <a:lnTo>
                      <a:pt x="48" y="44"/>
                    </a:lnTo>
                    <a:lnTo>
                      <a:pt x="48" y="47"/>
                    </a:lnTo>
                    <a:lnTo>
                      <a:pt x="48" y="50"/>
                    </a:lnTo>
                    <a:lnTo>
                      <a:pt x="48" y="52"/>
                    </a:lnTo>
                    <a:lnTo>
                      <a:pt x="48" y="55"/>
                    </a:lnTo>
                    <a:lnTo>
                      <a:pt x="48" y="56"/>
                    </a:lnTo>
                    <a:lnTo>
                      <a:pt x="48" y="57"/>
                    </a:lnTo>
                    <a:lnTo>
                      <a:pt x="48" y="57"/>
                    </a:lnTo>
                    <a:lnTo>
                      <a:pt x="48" y="58"/>
                    </a:lnTo>
                    <a:lnTo>
                      <a:pt x="49" y="58"/>
                    </a:lnTo>
                    <a:lnTo>
                      <a:pt x="50" y="59"/>
                    </a:lnTo>
                    <a:lnTo>
                      <a:pt x="50" y="59"/>
                    </a:lnTo>
                    <a:lnTo>
                      <a:pt x="51" y="61"/>
                    </a:lnTo>
                    <a:lnTo>
                      <a:pt x="52" y="62"/>
                    </a:lnTo>
                    <a:lnTo>
                      <a:pt x="52" y="63"/>
                    </a:lnTo>
                    <a:lnTo>
                      <a:pt x="52" y="64"/>
                    </a:lnTo>
                    <a:lnTo>
                      <a:pt x="53" y="64"/>
                    </a:lnTo>
                    <a:lnTo>
                      <a:pt x="54" y="64"/>
                    </a:lnTo>
                    <a:lnTo>
                      <a:pt x="54" y="65"/>
                    </a:lnTo>
                    <a:lnTo>
                      <a:pt x="55" y="66"/>
                    </a:lnTo>
                    <a:lnTo>
                      <a:pt x="55" y="67"/>
                    </a:lnTo>
                    <a:lnTo>
                      <a:pt x="56" y="68"/>
                    </a:lnTo>
                    <a:lnTo>
                      <a:pt x="56" y="69"/>
                    </a:lnTo>
                    <a:lnTo>
                      <a:pt x="57" y="70"/>
                    </a:lnTo>
                    <a:lnTo>
                      <a:pt x="58" y="70"/>
                    </a:lnTo>
                    <a:lnTo>
                      <a:pt x="58" y="71"/>
                    </a:lnTo>
                    <a:lnTo>
                      <a:pt x="59" y="71"/>
                    </a:lnTo>
                    <a:lnTo>
                      <a:pt x="59" y="72"/>
                    </a:lnTo>
                    <a:lnTo>
                      <a:pt x="59" y="73"/>
                    </a:lnTo>
                    <a:lnTo>
                      <a:pt x="59" y="74"/>
                    </a:lnTo>
                    <a:lnTo>
                      <a:pt x="59" y="74"/>
                    </a:lnTo>
                    <a:lnTo>
                      <a:pt x="58" y="76"/>
                    </a:lnTo>
                    <a:lnTo>
                      <a:pt x="58" y="77"/>
                    </a:lnTo>
                    <a:lnTo>
                      <a:pt x="58" y="78"/>
                    </a:lnTo>
                    <a:lnTo>
                      <a:pt x="59" y="79"/>
                    </a:lnTo>
                    <a:lnTo>
                      <a:pt x="59" y="80"/>
                    </a:lnTo>
                    <a:lnTo>
                      <a:pt x="59" y="80"/>
                    </a:lnTo>
                    <a:lnTo>
                      <a:pt x="61" y="83"/>
                    </a:lnTo>
                    <a:lnTo>
                      <a:pt x="62" y="84"/>
                    </a:lnTo>
                    <a:lnTo>
                      <a:pt x="64" y="85"/>
                    </a:lnTo>
                    <a:lnTo>
                      <a:pt x="66" y="86"/>
                    </a:lnTo>
                    <a:lnTo>
                      <a:pt x="67" y="88"/>
                    </a:lnTo>
                    <a:lnTo>
                      <a:pt x="69" y="90"/>
                    </a:lnTo>
                    <a:lnTo>
                      <a:pt x="70" y="91"/>
                    </a:lnTo>
                    <a:lnTo>
                      <a:pt x="70" y="92"/>
                    </a:lnTo>
                    <a:lnTo>
                      <a:pt x="70" y="92"/>
                    </a:lnTo>
                    <a:lnTo>
                      <a:pt x="69" y="93"/>
                    </a:lnTo>
                    <a:lnTo>
                      <a:pt x="68" y="96"/>
                    </a:lnTo>
                    <a:lnTo>
                      <a:pt x="67" y="98"/>
                    </a:lnTo>
                    <a:lnTo>
                      <a:pt x="66" y="99"/>
                    </a:lnTo>
                    <a:lnTo>
                      <a:pt x="65" y="102"/>
                    </a:lnTo>
                    <a:lnTo>
                      <a:pt x="64" y="103"/>
                    </a:lnTo>
                    <a:lnTo>
                      <a:pt x="63" y="105"/>
                    </a:lnTo>
                    <a:lnTo>
                      <a:pt x="63" y="106"/>
                    </a:lnTo>
                    <a:lnTo>
                      <a:pt x="63" y="106"/>
                    </a:lnTo>
                    <a:lnTo>
                      <a:pt x="63" y="108"/>
                    </a:lnTo>
                    <a:lnTo>
                      <a:pt x="63" y="110"/>
                    </a:lnTo>
                    <a:lnTo>
                      <a:pt x="63" y="111"/>
                    </a:lnTo>
                    <a:lnTo>
                      <a:pt x="63" y="113"/>
                    </a:lnTo>
                    <a:lnTo>
                      <a:pt x="63" y="113"/>
                    </a:lnTo>
                    <a:lnTo>
                      <a:pt x="62" y="115"/>
                    </a:lnTo>
                    <a:lnTo>
                      <a:pt x="62" y="117"/>
                    </a:lnTo>
                    <a:lnTo>
                      <a:pt x="62" y="118"/>
                    </a:lnTo>
                    <a:lnTo>
                      <a:pt x="62" y="120"/>
                    </a:lnTo>
                    <a:lnTo>
                      <a:pt x="62" y="120"/>
                    </a:lnTo>
                    <a:lnTo>
                      <a:pt x="62" y="122"/>
                    </a:lnTo>
                    <a:lnTo>
                      <a:pt x="62" y="124"/>
                    </a:lnTo>
                    <a:lnTo>
                      <a:pt x="61" y="125"/>
                    </a:lnTo>
                    <a:lnTo>
                      <a:pt x="61" y="127"/>
                    </a:lnTo>
                    <a:lnTo>
                      <a:pt x="61" y="127"/>
                    </a:lnTo>
                    <a:lnTo>
                      <a:pt x="61" y="128"/>
                    </a:lnTo>
                    <a:lnTo>
                      <a:pt x="61" y="130"/>
                    </a:lnTo>
                    <a:lnTo>
                      <a:pt x="61" y="131"/>
                    </a:lnTo>
                    <a:lnTo>
                      <a:pt x="61" y="133"/>
                    </a:lnTo>
                    <a:lnTo>
                      <a:pt x="61" y="134"/>
                    </a:lnTo>
                    <a:lnTo>
                      <a:pt x="60" y="135"/>
                    </a:lnTo>
                    <a:lnTo>
                      <a:pt x="60" y="136"/>
                    </a:lnTo>
                    <a:lnTo>
                      <a:pt x="60" y="138"/>
                    </a:lnTo>
                    <a:lnTo>
                      <a:pt x="60" y="140"/>
                    </a:lnTo>
                    <a:lnTo>
                      <a:pt x="60" y="141"/>
                    </a:lnTo>
                    <a:lnTo>
                      <a:pt x="60" y="142"/>
                    </a:lnTo>
                    <a:lnTo>
                      <a:pt x="60" y="143"/>
                    </a:lnTo>
                    <a:lnTo>
                      <a:pt x="59" y="145"/>
                    </a:lnTo>
                    <a:lnTo>
                      <a:pt x="59" y="147"/>
                    </a:lnTo>
                    <a:lnTo>
                      <a:pt x="59" y="148"/>
                    </a:lnTo>
                    <a:lnTo>
                      <a:pt x="59" y="148"/>
                    </a:lnTo>
                    <a:lnTo>
                      <a:pt x="59" y="149"/>
                    </a:lnTo>
                    <a:lnTo>
                      <a:pt x="59" y="151"/>
                    </a:lnTo>
                    <a:lnTo>
                      <a:pt x="59" y="152"/>
                    </a:lnTo>
                    <a:lnTo>
                      <a:pt x="59" y="154"/>
                    </a:lnTo>
                    <a:lnTo>
                      <a:pt x="59" y="155"/>
                    </a:lnTo>
                    <a:lnTo>
                      <a:pt x="59" y="156"/>
                    </a:lnTo>
                    <a:lnTo>
                      <a:pt x="59" y="158"/>
                    </a:lnTo>
                    <a:lnTo>
                      <a:pt x="59" y="159"/>
                    </a:lnTo>
                    <a:lnTo>
                      <a:pt x="59" y="161"/>
                    </a:lnTo>
                    <a:lnTo>
                      <a:pt x="59" y="162"/>
                    </a:lnTo>
                    <a:lnTo>
                      <a:pt x="59" y="163"/>
                    </a:lnTo>
                    <a:lnTo>
                      <a:pt x="59" y="165"/>
                    </a:lnTo>
                    <a:lnTo>
                      <a:pt x="58" y="166"/>
                    </a:lnTo>
                    <a:lnTo>
                      <a:pt x="58" y="168"/>
                    </a:lnTo>
                    <a:lnTo>
                      <a:pt x="58" y="169"/>
                    </a:lnTo>
                    <a:lnTo>
                      <a:pt x="58" y="169"/>
                    </a:lnTo>
                    <a:lnTo>
                      <a:pt x="58" y="171"/>
                    </a:lnTo>
                    <a:lnTo>
                      <a:pt x="58" y="172"/>
                    </a:lnTo>
                    <a:lnTo>
                      <a:pt x="58" y="174"/>
                    </a:lnTo>
                    <a:lnTo>
                      <a:pt x="57" y="175"/>
                    </a:lnTo>
                    <a:lnTo>
                      <a:pt x="57" y="176"/>
                    </a:lnTo>
                    <a:lnTo>
                      <a:pt x="57" y="177"/>
                    </a:lnTo>
                    <a:lnTo>
                      <a:pt x="57" y="179"/>
                    </a:lnTo>
                    <a:lnTo>
                      <a:pt x="57" y="181"/>
                    </a:lnTo>
                    <a:lnTo>
                      <a:pt x="57" y="182"/>
                    </a:lnTo>
                    <a:lnTo>
                      <a:pt x="57" y="183"/>
                    </a:lnTo>
                    <a:lnTo>
                      <a:pt x="57" y="184"/>
                    </a:lnTo>
                    <a:lnTo>
                      <a:pt x="56" y="186"/>
                    </a:lnTo>
                    <a:lnTo>
                      <a:pt x="56" y="187"/>
                    </a:lnTo>
                    <a:lnTo>
                      <a:pt x="56" y="189"/>
                    </a:lnTo>
                    <a:lnTo>
                      <a:pt x="56" y="189"/>
                    </a:lnTo>
                    <a:lnTo>
                      <a:pt x="56" y="190"/>
                    </a:lnTo>
                    <a:lnTo>
                      <a:pt x="56" y="191"/>
                    </a:lnTo>
                    <a:lnTo>
                      <a:pt x="56" y="192"/>
                    </a:lnTo>
                    <a:lnTo>
                      <a:pt x="55" y="192"/>
                    </a:lnTo>
                    <a:lnTo>
                      <a:pt x="54" y="194"/>
                    </a:lnTo>
                    <a:lnTo>
                      <a:pt x="52" y="196"/>
                    </a:lnTo>
                    <a:lnTo>
                      <a:pt x="51" y="197"/>
                    </a:lnTo>
                    <a:lnTo>
                      <a:pt x="50" y="199"/>
                    </a:lnTo>
                    <a:lnTo>
                      <a:pt x="49" y="201"/>
                    </a:lnTo>
                    <a:lnTo>
                      <a:pt x="47" y="203"/>
                    </a:lnTo>
                    <a:lnTo>
                      <a:pt x="45" y="204"/>
                    </a:lnTo>
                    <a:lnTo>
                      <a:pt x="44" y="206"/>
                    </a:lnTo>
                    <a:lnTo>
                      <a:pt x="42" y="208"/>
                    </a:lnTo>
                    <a:lnTo>
                      <a:pt x="40" y="210"/>
                    </a:lnTo>
                    <a:lnTo>
                      <a:pt x="39" y="210"/>
                    </a:lnTo>
                    <a:lnTo>
                      <a:pt x="38" y="212"/>
                    </a:lnTo>
                    <a:lnTo>
                      <a:pt x="36" y="214"/>
                    </a:lnTo>
                    <a:lnTo>
                      <a:pt x="34" y="216"/>
                    </a:lnTo>
                    <a:lnTo>
                      <a:pt x="32" y="217"/>
                    </a:lnTo>
                    <a:lnTo>
                      <a:pt x="31" y="219"/>
                    </a:lnTo>
                    <a:lnTo>
                      <a:pt x="30" y="221"/>
                    </a:lnTo>
                    <a:lnTo>
                      <a:pt x="29" y="222"/>
                    </a:lnTo>
                    <a:lnTo>
                      <a:pt x="27" y="224"/>
                    </a:lnTo>
                    <a:lnTo>
                      <a:pt x="26" y="225"/>
                    </a:lnTo>
                    <a:lnTo>
                      <a:pt x="25" y="226"/>
                    </a:lnTo>
                    <a:lnTo>
                      <a:pt x="24" y="228"/>
                    </a:lnTo>
                    <a:lnTo>
                      <a:pt x="24" y="229"/>
                    </a:lnTo>
                    <a:lnTo>
                      <a:pt x="23" y="230"/>
                    </a:lnTo>
                    <a:lnTo>
                      <a:pt x="22" y="231"/>
                    </a:lnTo>
                    <a:lnTo>
                      <a:pt x="21" y="231"/>
                    </a:lnTo>
                    <a:lnTo>
                      <a:pt x="20" y="233"/>
                    </a:lnTo>
                    <a:lnTo>
                      <a:pt x="19" y="234"/>
                    </a:lnTo>
                    <a:lnTo>
                      <a:pt x="18" y="235"/>
                    </a:lnTo>
                    <a:lnTo>
                      <a:pt x="17" y="237"/>
                    </a:lnTo>
                    <a:lnTo>
                      <a:pt x="17" y="238"/>
                    </a:lnTo>
                    <a:lnTo>
                      <a:pt x="16" y="239"/>
                    </a:lnTo>
                    <a:lnTo>
                      <a:pt x="15" y="240"/>
                    </a:lnTo>
                    <a:lnTo>
                      <a:pt x="14" y="241"/>
                    </a:lnTo>
                    <a:lnTo>
                      <a:pt x="13" y="243"/>
                    </a:lnTo>
                    <a:lnTo>
                      <a:pt x="12" y="244"/>
                    </a:lnTo>
                    <a:lnTo>
                      <a:pt x="11" y="245"/>
                    </a:lnTo>
                    <a:lnTo>
                      <a:pt x="10" y="246"/>
                    </a:lnTo>
                    <a:lnTo>
                      <a:pt x="10" y="248"/>
                    </a:lnTo>
                    <a:lnTo>
                      <a:pt x="9" y="250"/>
                    </a:lnTo>
                    <a:lnTo>
                      <a:pt x="9" y="251"/>
                    </a:lnTo>
                    <a:lnTo>
                      <a:pt x="8" y="252"/>
                    </a:lnTo>
                    <a:lnTo>
                      <a:pt x="8" y="252"/>
                    </a:lnTo>
                    <a:lnTo>
                      <a:pt x="9" y="253"/>
                    </a:lnTo>
                    <a:lnTo>
                      <a:pt x="9" y="254"/>
                    </a:lnTo>
                    <a:lnTo>
                      <a:pt x="8" y="254"/>
                    </a:lnTo>
                    <a:lnTo>
                      <a:pt x="8" y="255"/>
                    </a:lnTo>
                    <a:lnTo>
                      <a:pt x="6" y="256"/>
                    </a:lnTo>
                    <a:lnTo>
                      <a:pt x="6" y="257"/>
                    </a:lnTo>
                    <a:lnTo>
                      <a:pt x="6" y="259"/>
                    </a:lnTo>
                    <a:lnTo>
                      <a:pt x="6" y="259"/>
                    </a:lnTo>
                    <a:lnTo>
                      <a:pt x="5" y="260"/>
                    </a:lnTo>
                    <a:lnTo>
                      <a:pt x="4" y="260"/>
                    </a:lnTo>
                    <a:lnTo>
                      <a:pt x="3" y="260"/>
                    </a:lnTo>
                    <a:lnTo>
                      <a:pt x="2" y="261"/>
                    </a:lnTo>
                    <a:lnTo>
                      <a:pt x="1" y="261"/>
                    </a:lnTo>
                    <a:lnTo>
                      <a:pt x="0" y="263"/>
                    </a:lnTo>
                    <a:lnTo>
                      <a:pt x="0" y="265"/>
                    </a:lnTo>
                    <a:lnTo>
                      <a:pt x="1" y="266"/>
                    </a:lnTo>
                    <a:lnTo>
                      <a:pt x="1" y="268"/>
                    </a:lnTo>
                    <a:lnTo>
                      <a:pt x="2" y="269"/>
                    </a:lnTo>
                    <a:lnTo>
                      <a:pt x="2" y="270"/>
                    </a:lnTo>
                    <a:lnTo>
                      <a:pt x="2" y="271"/>
                    </a:lnTo>
                    <a:lnTo>
                      <a:pt x="2" y="272"/>
                    </a:lnTo>
                    <a:lnTo>
                      <a:pt x="3" y="273"/>
                    </a:lnTo>
                    <a:lnTo>
                      <a:pt x="3" y="273"/>
                    </a:lnTo>
                    <a:lnTo>
                      <a:pt x="3" y="274"/>
                    </a:lnTo>
                    <a:lnTo>
                      <a:pt x="3" y="275"/>
                    </a:lnTo>
                    <a:lnTo>
                      <a:pt x="3" y="276"/>
                    </a:lnTo>
                    <a:lnTo>
                      <a:pt x="3" y="277"/>
                    </a:lnTo>
                    <a:lnTo>
                      <a:pt x="3" y="278"/>
                    </a:lnTo>
                    <a:lnTo>
                      <a:pt x="3" y="279"/>
                    </a:lnTo>
                    <a:lnTo>
                      <a:pt x="4" y="280"/>
                    </a:lnTo>
                    <a:lnTo>
                      <a:pt x="4" y="280"/>
                    </a:lnTo>
                    <a:lnTo>
                      <a:pt x="4" y="281"/>
                    </a:lnTo>
                    <a:lnTo>
                      <a:pt x="4" y="282"/>
                    </a:lnTo>
                    <a:lnTo>
                      <a:pt x="4" y="283"/>
                    </a:lnTo>
                    <a:lnTo>
                      <a:pt x="10" y="293"/>
                    </a:lnTo>
                    <a:lnTo>
                      <a:pt x="17" y="301"/>
                    </a:lnTo>
                    <a:lnTo>
                      <a:pt x="27" y="301"/>
                    </a:lnTo>
                    <a:lnTo>
                      <a:pt x="28" y="301"/>
                    </a:lnTo>
                    <a:lnTo>
                      <a:pt x="29" y="303"/>
                    </a:lnTo>
                    <a:lnTo>
                      <a:pt x="29" y="304"/>
                    </a:lnTo>
                    <a:lnTo>
                      <a:pt x="29" y="305"/>
                    </a:lnTo>
                    <a:lnTo>
                      <a:pt x="29" y="306"/>
                    </a:lnTo>
                    <a:lnTo>
                      <a:pt x="29" y="307"/>
                    </a:lnTo>
                    <a:lnTo>
                      <a:pt x="29" y="308"/>
                    </a:lnTo>
                    <a:lnTo>
                      <a:pt x="30" y="308"/>
                    </a:lnTo>
                    <a:lnTo>
                      <a:pt x="30" y="310"/>
                    </a:lnTo>
                    <a:lnTo>
                      <a:pt x="31" y="310"/>
                    </a:lnTo>
                    <a:lnTo>
                      <a:pt x="31" y="311"/>
                    </a:lnTo>
                    <a:lnTo>
                      <a:pt x="31" y="311"/>
                    </a:lnTo>
                    <a:lnTo>
                      <a:pt x="31" y="310"/>
                    </a:lnTo>
                    <a:lnTo>
                      <a:pt x="32" y="310"/>
                    </a:lnTo>
                    <a:lnTo>
                      <a:pt x="32" y="311"/>
                    </a:lnTo>
                    <a:lnTo>
                      <a:pt x="33" y="312"/>
                    </a:lnTo>
                    <a:lnTo>
                      <a:pt x="34" y="312"/>
                    </a:lnTo>
                    <a:lnTo>
                      <a:pt x="35" y="312"/>
                    </a:lnTo>
                    <a:lnTo>
                      <a:pt x="34" y="313"/>
                    </a:lnTo>
                    <a:lnTo>
                      <a:pt x="35" y="314"/>
                    </a:lnTo>
                    <a:lnTo>
                      <a:pt x="35" y="313"/>
                    </a:lnTo>
                    <a:lnTo>
                      <a:pt x="36" y="313"/>
                    </a:lnTo>
                    <a:lnTo>
                      <a:pt x="36" y="314"/>
                    </a:lnTo>
                    <a:lnTo>
                      <a:pt x="37" y="315"/>
                    </a:lnTo>
                    <a:lnTo>
                      <a:pt x="38" y="314"/>
                    </a:lnTo>
                    <a:lnTo>
                      <a:pt x="38" y="315"/>
                    </a:lnTo>
                    <a:lnTo>
                      <a:pt x="39" y="317"/>
                    </a:lnTo>
                    <a:lnTo>
                      <a:pt x="38" y="318"/>
                    </a:lnTo>
                    <a:lnTo>
                      <a:pt x="38" y="319"/>
                    </a:lnTo>
                    <a:lnTo>
                      <a:pt x="39" y="319"/>
                    </a:lnTo>
                    <a:lnTo>
                      <a:pt x="39" y="320"/>
                    </a:lnTo>
                    <a:lnTo>
                      <a:pt x="40" y="320"/>
                    </a:lnTo>
                    <a:lnTo>
                      <a:pt x="40" y="322"/>
                    </a:lnTo>
                    <a:lnTo>
                      <a:pt x="40" y="325"/>
                    </a:lnTo>
                    <a:lnTo>
                      <a:pt x="40" y="326"/>
                    </a:lnTo>
                    <a:lnTo>
                      <a:pt x="40" y="327"/>
                    </a:lnTo>
                    <a:lnTo>
                      <a:pt x="40" y="328"/>
                    </a:lnTo>
                    <a:lnTo>
                      <a:pt x="41" y="329"/>
                    </a:lnTo>
                    <a:lnTo>
                      <a:pt x="42" y="329"/>
                    </a:lnTo>
                    <a:lnTo>
                      <a:pt x="42" y="329"/>
                    </a:lnTo>
                    <a:lnTo>
                      <a:pt x="43" y="329"/>
                    </a:lnTo>
                    <a:lnTo>
                      <a:pt x="43" y="329"/>
                    </a:lnTo>
                    <a:lnTo>
                      <a:pt x="44" y="329"/>
                    </a:lnTo>
                    <a:lnTo>
                      <a:pt x="44" y="329"/>
                    </a:lnTo>
                    <a:lnTo>
                      <a:pt x="45" y="329"/>
                    </a:lnTo>
                    <a:lnTo>
                      <a:pt x="45" y="330"/>
                    </a:lnTo>
                    <a:lnTo>
                      <a:pt x="45" y="331"/>
                    </a:lnTo>
                    <a:lnTo>
                      <a:pt x="45" y="332"/>
                    </a:lnTo>
                    <a:lnTo>
                      <a:pt x="45" y="332"/>
                    </a:lnTo>
                    <a:lnTo>
                      <a:pt x="45" y="333"/>
                    </a:lnTo>
                    <a:lnTo>
                      <a:pt x="45" y="333"/>
                    </a:lnTo>
                    <a:lnTo>
                      <a:pt x="45" y="334"/>
                    </a:lnTo>
                    <a:lnTo>
                      <a:pt x="45" y="335"/>
                    </a:lnTo>
                    <a:lnTo>
                      <a:pt x="45" y="336"/>
                    </a:lnTo>
                    <a:lnTo>
                      <a:pt x="45" y="336"/>
                    </a:lnTo>
                    <a:lnTo>
                      <a:pt x="45" y="336"/>
                    </a:lnTo>
                    <a:lnTo>
                      <a:pt x="46" y="337"/>
                    </a:lnTo>
                    <a:lnTo>
                      <a:pt x="46" y="338"/>
                    </a:lnTo>
                    <a:lnTo>
                      <a:pt x="45" y="338"/>
                    </a:lnTo>
                    <a:lnTo>
                      <a:pt x="45" y="339"/>
                    </a:lnTo>
                    <a:lnTo>
                      <a:pt x="45" y="340"/>
                    </a:lnTo>
                    <a:lnTo>
                      <a:pt x="45" y="341"/>
                    </a:lnTo>
                    <a:lnTo>
                      <a:pt x="45" y="341"/>
                    </a:lnTo>
                    <a:lnTo>
                      <a:pt x="45" y="343"/>
                    </a:lnTo>
                    <a:lnTo>
                      <a:pt x="46" y="344"/>
                    </a:lnTo>
                    <a:lnTo>
                      <a:pt x="47" y="345"/>
                    </a:lnTo>
                    <a:lnTo>
                      <a:pt x="46" y="346"/>
                    </a:lnTo>
                    <a:lnTo>
                      <a:pt x="45" y="347"/>
                    </a:lnTo>
                    <a:lnTo>
                      <a:pt x="45" y="348"/>
                    </a:lnTo>
                    <a:lnTo>
                      <a:pt x="45" y="349"/>
                    </a:lnTo>
                    <a:lnTo>
                      <a:pt x="45" y="350"/>
                    </a:lnTo>
                    <a:lnTo>
                      <a:pt x="45" y="350"/>
                    </a:lnTo>
                    <a:lnTo>
                      <a:pt x="45" y="351"/>
                    </a:lnTo>
                    <a:lnTo>
                      <a:pt x="45" y="352"/>
                    </a:lnTo>
                    <a:lnTo>
                      <a:pt x="44" y="353"/>
                    </a:lnTo>
                    <a:lnTo>
                      <a:pt x="44" y="355"/>
                    </a:lnTo>
                    <a:lnTo>
                      <a:pt x="44" y="358"/>
                    </a:lnTo>
                    <a:lnTo>
                      <a:pt x="44" y="360"/>
                    </a:lnTo>
                    <a:lnTo>
                      <a:pt x="45" y="362"/>
                    </a:lnTo>
                    <a:lnTo>
                      <a:pt x="45" y="362"/>
                    </a:lnTo>
                    <a:lnTo>
                      <a:pt x="45" y="363"/>
                    </a:lnTo>
                    <a:lnTo>
                      <a:pt x="45" y="364"/>
                    </a:lnTo>
                    <a:lnTo>
                      <a:pt x="45" y="364"/>
                    </a:lnTo>
                    <a:lnTo>
                      <a:pt x="45" y="365"/>
                    </a:lnTo>
                    <a:lnTo>
                      <a:pt x="47" y="370"/>
                    </a:lnTo>
                    <a:lnTo>
                      <a:pt x="47" y="371"/>
                    </a:lnTo>
                    <a:lnTo>
                      <a:pt x="47" y="371"/>
                    </a:lnTo>
                    <a:lnTo>
                      <a:pt x="47" y="372"/>
                    </a:lnTo>
                    <a:lnTo>
                      <a:pt x="47" y="373"/>
                    </a:lnTo>
                    <a:lnTo>
                      <a:pt x="47" y="374"/>
                    </a:lnTo>
                    <a:lnTo>
                      <a:pt x="48" y="374"/>
                    </a:lnTo>
                    <a:lnTo>
                      <a:pt x="49" y="374"/>
                    </a:lnTo>
                    <a:lnTo>
                      <a:pt x="49" y="375"/>
                    </a:lnTo>
                    <a:lnTo>
                      <a:pt x="50" y="375"/>
                    </a:lnTo>
                    <a:lnTo>
                      <a:pt x="50" y="376"/>
                    </a:lnTo>
                    <a:lnTo>
                      <a:pt x="50" y="377"/>
                    </a:lnTo>
                    <a:lnTo>
                      <a:pt x="50" y="378"/>
                    </a:lnTo>
                    <a:lnTo>
                      <a:pt x="51" y="378"/>
                    </a:lnTo>
                    <a:lnTo>
                      <a:pt x="51" y="378"/>
                    </a:lnTo>
                    <a:lnTo>
                      <a:pt x="51" y="379"/>
                    </a:lnTo>
                    <a:lnTo>
                      <a:pt x="55" y="383"/>
                    </a:lnTo>
                    <a:lnTo>
                      <a:pt x="56" y="384"/>
                    </a:lnTo>
                    <a:lnTo>
                      <a:pt x="56" y="385"/>
                    </a:lnTo>
                    <a:lnTo>
                      <a:pt x="58" y="385"/>
                    </a:lnTo>
                    <a:lnTo>
                      <a:pt x="59" y="387"/>
                    </a:lnTo>
                    <a:lnTo>
                      <a:pt x="60" y="387"/>
                    </a:lnTo>
                    <a:lnTo>
                      <a:pt x="62" y="388"/>
                    </a:lnTo>
                    <a:lnTo>
                      <a:pt x="61" y="388"/>
                    </a:lnTo>
                    <a:lnTo>
                      <a:pt x="55" y="390"/>
                    </a:lnTo>
                    <a:lnTo>
                      <a:pt x="53" y="390"/>
                    </a:lnTo>
                    <a:lnTo>
                      <a:pt x="49" y="388"/>
                    </a:lnTo>
                    <a:lnTo>
                      <a:pt x="47" y="388"/>
                    </a:lnTo>
                    <a:lnTo>
                      <a:pt x="46" y="389"/>
                    </a:lnTo>
                    <a:lnTo>
                      <a:pt x="45" y="389"/>
                    </a:lnTo>
                    <a:lnTo>
                      <a:pt x="45" y="390"/>
                    </a:lnTo>
                    <a:lnTo>
                      <a:pt x="44" y="390"/>
                    </a:lnTo>
                    <a:lnTo>
                      <a:pt x="43" y="390"/>
                    </a:lnTo>
                    <a:lnTo>
                      <a:pt x="41" y="389"/>
                    </a:lnTo>
                    <a:lnTo>
                      <a:pt x="40" y="389"/>
                    </a:lnTo>
                    <a:lnTo>
                      <a:pt x="37" y="391"/>
                    </a:lnTo>
                    <a:lnTo>
                      <a:pt x="35" y="390"/>
                    </a:lnTo>
                    <a:lnTo>
                      <a:pt x="28" y="388"/>
                    </a:lnTo>
                    <a:lnTo>
                      <a:pt x="21" y="389"/>
                    </a:lnTo>
                    <a:lnTo>
                      <a:pt x="20" y="389"/>
                    </a:lnTo>
                    <a:lnTo>
                      <a:pt x="20" y="390"/>
                    </a:lnTo>
                    <a:lnTo>
                      <a:pt x="18" y="392"/>
                    </a:lnTo>
                    <a:lnTo>
                      <a:pt x="17" y="393"/>
                    </a:lnTo>
                    <a:lnTo>
                      <a:pt x="16" y="396"/>
                    </a:lnTo>
                    <a:lnTo>
                      <a:pt x="14" y="398"/>
                    </a:lnTo>
                    <a:lnTo>
                      <a:pt x="14" y="399"/>
                    </a:lnTo>
                    <a:lnTo>
                      <a:pt x="17" y="400"/>
                    </a:lnTo>
                    <a:lnTo>
                      <a:pt x="24" y="409"/>
                    </a:lnTo>
                    <a:lnTo>
                      <a:pt x="24" y="411"/>
                    </a:lnTo>
                    <a:lnTo>
                      <a:pt x="25" y="412"/>
                    </a:lnTo>
                    <a:lnTo>
                      <a:pt x="31" y="417"/>
                    </a:lnTo>
                    <a:lnTo>
                      <a:pt x="37" y="421"/>
                    </a:lnTo>
                    <a:lnTo>
                      <a:pt x="38" y="421"/>
                    </a:lnTo>
                    <a:lnTo>
                      <a:pt x="38" y="421"/>
                    </a:lnTo>
                    <a:lnTo>
                      <a:pt x="38" y="421"/>
                    </a:lnTo>
                    <a:lnTo>
                      <a:pt x="39" y="421"/>
                    </a:lnTo>
                    <a:lnTo>
                      <a:pt x="40" y="422"/>
                    </a:lnTo>
                    <a:lnTo>
                      <a:pt x="41" y="423"/>
                    </a:lnTo>
                    <a:lnTo>
                      <a:pt x="42" y="424"/>
                    </a:lnTo>
                    <a:lnTo>
                      <a:pt x="42" y="425"/>
                    </a:lnTo>
                    <a:lnTo>
                      <a:pt x="43" y="425"/>
                    </a:lnTo>
                    <a:lnTo>
                      <a:pt x="44" y="426"/>
                    </a:lnTo>
                    <a:lnTo>
                      <a:pt x="45" y="426"/>
                    </a:lnTo>
                    <a:lnTo>
                      <a:pt x="45" y="427"/>
                    </a:lnTo>
                    <a:lnTo>
                      <a:pt x="46" y="428"/>
                    </a:lnTo>
                    <a:lnTo>
                      <a:pt x="48" y="430"/>
                    </a:lnTo>
                    <a:lnTo>
                      <a:pt x="48" y="431"/>
                    </a:lnTo>
                    <a:lnTo>
                      <a:pt x="49" y="432"/>
                    </a:lnTo>
                    <a:lnTo>
                      <a:pt x="52" y="441"/>
                    </a:lnTo>
                    <a:lnTo>
                      <a:pt x="54" y="446"/>
                    </a:lnTo>
                    <a:lnTo>
                      <a:pt x="55" y="448"/>
                    </a:lnTo>
                    <a:lnTo>
                      <a:pt x="56" y="449"/>
                    </a:lnTo>
                    <a:lnTo>
                      <a:pt x="57" y="449"/>
                    </a:lnTo>
                    <a:lnTo>
                      <a:pt x="58" y="449"/>
                    </a:lnTo>
                    <a:lnTo>
                      <a:pt x="59" y="449"/>
                    </a:lnTo>
                    <a:lnTo>
                      <a:pt x="59" y="453"/>
                    </a:lnTo>
                    <a:lnTo>
                      <a:pt x="58" y="455"/>
                    </a:lnTo>
                    <a:lnTo>
                      <a:pt x="57" y="456"/>
                    </a:lnTo>
                    <a:lnTo>
                      <a:pt x="56" y="457"/>
                    </a:lnTo>
                    <a:lnTo>
                      <a:pt x="57" y="458"/>
                    </a:lnTo>
                    <a:lnTo>
                      <a:pt x="58" y="458"/>
                    </a:lnTo>
                    <a:lnTo>
                      <a:pt x="60" y="457"/>
                    </a:lnTo>
                    <a:lnTo>
                      <a:pt x="61" y="458"/>
                    </a:lnTo>
                    <a:lnTo>
                      <a:pt x="63" y="459"/>
                    </a:lnTo>
                    <a:lnTo>
                      <a:pt x="64" y="460"/>
                    </a:lnTo>
                    <a:lnTo>
                      <a:pt x="65" y="459"/>
                    </a:lnTo>
                    <a:lnTo>
                      <a:pt x="69" y="458"/>
                    </a:lnTo>
                    <a:lnTo>
                      <a:pt x="70" y="458"/>
                    </a:lnTo>
                    <a:lnTo>
                      <a:pt x="71" y="457"/>
                    </a:lnTo>
                    <a:lnTo>
                      <a:pt x="71" y="456"/>
                    </a:lnTo>
                    <a:lnTo>
                      <a:pt x="72" y="455"/>
                    </a:lnTo>
                    <a:lnTo>
                      <a:pt x="73" y="455"/>
                    </a:lnTo>
                    <a:lnTo>
                      <a:pt x="74" y="455"/>
                    </a:lnTo>
                    <a:lnTo>
                      <a:pt x="75" y="455"/>
                    </a:lnTo>
                    <a:lnTo>
                      <a:pt x="76" y="455"/>
                    </a:lnTo>
                    <a:lnTo>
                      <a:pt x="77" y="455"/>
                    </a:lnTo>
                    <a:lnTo>
                      <a:pt x="78" y="454"/>
                    </a:lnTo>
                    <a:lnTo>
                      <a:pt x="80" y="453"/>
                    </a:lnTo>
                    <a:lnTo>
                      <a:pt x="81" y="453"/>
                    </a:lnTo>
                    <a:lnTo>
                      <a:pt x="81" y="450"/>
                    </a:lnTo>
                    <a:lnTo>
                      <a:pt x="82" y="449"/>
                    </a:lnTo>
                    <a:lnTo>
                      <a:pt x="83" y="450"/>
                    </a:lnTo>
                    <a:lnTo>
                      <a:pt x="83" y="449"/>
                    </a:lnTo>
                    <a:lnTo>
                      <a:pt x="84" y="448"/>
                    </a:lnTo>
                    <a:lnTo>
                      <a:pt x="84" y="448"/>
                    </a:lnTo>
                    <a:lnTo>
                      <a:pt x="85" y="448"/>
                    </a:lnTo>
                    <a:lnTo>
                      <a:pt x="86" y="448"/>
                    </a:lnTo>
                    <a:lnTo>
                      <a:pt x="86" y="448"/>
                    </a:lnTo>
                    <a:lnTo>
                      <a:pt x="86" y="449"/>
                    </a:lnTo>
                    <a:lnTo>
                      <a:pt x="87" y="450"/>
                    </a:lnTo>
                    <a:lnTo>
                      <a:pt x="87" y="450"/>
                    </a:lnTo>
                    <a:lnTo>
                      <a:pt x="87" y="451"/>
                    </a:lnTo>
                    <a:lnTo>
                      <a:pt x="87" y="452"/>
                    </a:lnTo>
                    <a:lnTo>
                      <a:pt x="87" y="453"/>
                    </a:lnTo>
                    <a:lnTo>
                      <a:pt x="88" y="453"/>
                    </a:lnTo>
                    <a:lnTo>
                      <a:pt x="89" y="454"/>
                    </a:lnTo>
                    <a:lnTo>
                      <a:pt x="90" y="454"/>
                    </a:lnTo>
                    <a:lnTo>
                      <a:pt x="90" y="455"/>
                    </a:lnTo>
                    <a:lnTo>
                      <a:pt x="92" y="455"/>
                    </a:lnTo>
                    <a:lnTo>
                      <a:pt x="92" y="456"/>
                    </a:lnTo>
                    <a:lnTo>
                      <a:pt x="92" y="457"/>
                    </a:lnTo>
                    <a:lnTo>
                      <a:pt x="93" y="457"/>
                    </a:lnTo>
                    <a:lnTo>
                      <a:pt x="93" y="456"/>
                    </a:lnTo>
                    <a:lnTo>
                      <a:pt x="94" y="456"/>
                    </a:lnTo>
                    <a:lnTo>
                      <a:pt x="94" y="455"/>
                    </a:lnTo>
                    <a:lnTo>
                      <a:pt x="94" y="455"/>
                    </a:lnTo>
                    <a:lnTo>
                      <a:pt x="94" y="455"/>
                    </a:lnTo>
                    <a:lnTo>
                      <a:pt x="95" y="454"/>
                    </a:lnTo>
                    <a:lnTo>
                      <a:pt x="97" y="454"/>
                    </a:lnTo>
                    <a:lnTo>
                      <a:pt x="98" y="454"/>
                    </a:lnTo>
                    <a:lnTo>
                      <a:pt x="99" y="454"/>
                    </a:lnTo>
                    <a:lnTo>
                      <a:pt x="99" y="453"/>
                    </a:lnTo>
                    <a:lnTo>
                      <a:pt x="100" y="453"/>
                    </a:lnTo>
                    <a:lnTo>
                      <a:pt x="101" y="453"/>
                    </a:lnTo>
                    <a:lnTo>
                      <a:pt x="101" y="453"/>
                    </a:lnTo>
                    <a:lnTo>
                      <a:pt x="101" y="452"/>
                    </a:lnTo>
                    <a:lnTo>
                      <a:pt x="103" y="451"/>
                    </a:lnTo>
                    <a:lnTo>
                      <a:pt x="103" y="450"/>
                    </a:lnTo>
                    <a:lnTo>
                      <a:pt x="104" y="450"/>
                    </a:lnTo>
                    <a:lnTo>
                      <a:pt x="104" y="449"/>
                    </a:lnTo>
                    <a:lnTo>
                      <a:pt x="105" y="449"/>
                    </a:lnTo>
                    <a:lnTo>
                      <a:pt x="105" y="448"/>
                    </a:lnTo>
                    <a:lnTo>
                      <a:pt x="109" y="448"/>
                    </a:lnTo>
                    <a:lnTo>
                      <a:pt x="109" y="447"/>
                    </a:lnTo>
                    <a:lnTo>
                      <a:pt x="110" y="447"/>
                    </a:lnTo>
                    <a:lnTo>
                      <a:pt x="111" y="447"/>
                    </a:lnTo>
                    <a:lnTo>
                      <a:pt x="112" y="447"/>
                    </a:lnTo>
                    <a:lnTo>
                      <a:pt x="112" y="446"/>
                    </a:lnTo>
                    <a:lnTo>
                      <a:pt x="113" y="446"/>
                    </a:lnTo>
                    <a:lnTo>
                      <a:pt x="113" y="446"/>
                    </a:lnTo>
                    <a:lnTo>
                      <a:pt x="114" y="445"/>
                    </a:lnTo>
                    <a:lnTo>
                      <a:pt x="114" y="445"/>
                    </a:lnTo>
                    <a:lnTo>
                      <a:pt x="114" y="444"/>
                    </a:lnTo>
                    <a:lnTo>
                      <a:pt x="115" y="444"/>
                    </a:lnTo>
                    <a:lnTo>
                      <a:pt x="116" y="444"/>
                    </a:lnTo>
                    <a:lnTo>
                      <a:pt x="121" y="445"/>
                    </a:lnTo>
                    <a:lnTo>
                      <a:pt x="121" y="445"/>
                    </a:lnTo>
                    <a:lnTo>
                      <a:pt x="123" y="445"/>
                    </a:lnTo>
                    <a:lnTo>
                      <a:pt x="125" y="444"/>
                    </a:lnTo>
                    <a:lnTo>
                      <a:pt x="128" y="443"/>
                    </a:lnTo>
                    <a:lnTo>
                      <a:pt x="140" y="442"/>
                    </a:lnTo>
                    <a:lnTo>
                      <a:pt x="142" y="442"/>
                    </a:lnTo>
                    <a:lnTo>
                      <a:pt x="142" y="441"/>
                    </a:lnTo>
                    <a:lnTo>
                      <a:pt x="142" y="441"/>
                    </a:lnTo>
                    <a:lnTo>
                      <a:pt x="143" y="440"/>
                    </a:lnTo>
                    <a:lnTo>
                      <a:pt x="144" y="439"/>
                    </a:lnTo>
                    <a:lnTo>
                      <a:pt x="145" y="438"/>
                    </a:lnTo>
                    <a:lnTo>
                      <a:pt x="147" y="437"/>
                    </a:lnTo>
                    <a:lnTo>
                      <a:pt x="148" y="437"/>
                    </a:lnTo>
                    <a:lnTo>
                      <a:pt x="149" y="436"/>
                    </a:lnTo>
                    <a:lnTo>
                      <a:pt x="149" y="434"/>
                    </a:lnTo>
                    <a:lnTo>
                      <a:pt x="150" y="434"/>
                    </a:lnTo>
                    <a:lnTo>
                      <a:pt x="151" y="434"/>
                    </a:lnTo>
                    <a:lnTo>
                      <a:pt x="151" y="433"/>
                    </a:lnTo>
                    <a:lnTo>
                      <a:pt x="151" y="432"/>
                    </a:lnTo>
                    <a:lnTo>
                      <a:pt x="154" y="428"/>
                    </a:lnTo>
                    <a:lnTo>
                      <a:pt x="155" y="427"/>
                    </a:lnTo>
                    <a:lnTo>
                      <a:pt x="155" y="426"/>
                    </a:lnTo>
                    <a:lnTo>
                      <a:pt x="156" y="426"/>
                    </a:lnTo>
                    <a:lnTo>
                      <a:pt x="156" y="425"/>
                    </a:lnTo>
                    <a:lnTo>
                      <a:pt x="156" y="424"/>
                    </a:lnTo>
                    <a:lnTo>
                      <a:pt x="155" y="424"/>
                    </a:lnTo>
                    <a:lnTo>
                      <a:pt x="155" y="423"/>
                    </a:lnTo>
                    <a:lnTo>
                      <a:pt x="155" y="423"/>
                    </a:lnTo>
                    <a:lnTo>
                      <a:pt x="151" y="421"/>
                    </a:lnTo>
                    <a:lnTo>
                      <a:pt x="151" y="421"/>
                    </a:lnTo>
                    <a:lnTo>
                      <a:pt x="151" y="420"/>
                    </a:lnTo>
                    <a:lnTo>
                      <a:pt x="150" y="421"/>
                    </a:lnTo>
                    <a:lnTo>
                      <a:pt x="149" y="420"/>
                    </a:lnTo>
                    <a:lnTo>
                      <a:pt x="150" y="420"/>
                    </a:lnTo>
                    <a:lnTo>
                      <a:pt x="151" y="420"/>
                    </a:lnTo>
                    <a:lnTo>
                      <a:pt x="151" y="419"/>
                    </a:lnTo>
                    <a:lnTo>
                      <a:pt x="152" y="419"/>
                    </a:lnTo>
                    <a:lnTo>
                      <a:pt x="153" y="418"/>
                    </a:lnTo>
                    <a:lnTo>
                      <a:pt x="154" y="417"/>
                    </a:lnTo>
                    <a:lnTo>
                      <a:pt x="155" y="416"/>
                    </a:lnTo>
                    <a:lnTo>
                      <a:pt x="156" y="416"/>
                    </a:lnTo>
                    <a:lnTo>
                      <a:pt x="156" y="416"/>
                    </a:lnTo>
                    <a:lnTo>
                      <a:pt x="157" y="416"/>
                    </a:lnTo>
                    <a:lnTo>
                      <a:pt x="158" y="416"/>
                    </a:lnTo>
                    <a:lnTo>
                      <a:pt x="159" y="415"/>
                    </a:lnTo>
                    <a:lnTo>
                      <a:pt x="160" y="415"/>
                    </a:lnTo>
                    <a:lnTo>
                      <a:pt x="161" y="416"/>
                    </a:lnTo>
                    <a:lnTo>
                      <a:pt x="162" y="416"/>
                    </a:lnTo>
                    <a:lnTo>
                      <a:pt x="163" y="416"/>
                    </a:lnTo>
                    <a:lnTo>
                      <a:pt x="163" y="416"/>
                    </a:lnTo>
                    <a:lnTo>
                      <a:pt x="165" y="416"/>
                    </a:lnTo>
                    <a:lnTo>
                      <a:pt x="167" y="416"/>
                    </a:lnTo>
                    <a:lnTo>
                      <a:pt x="168" y="416"/>
                    </a:lnTo>
                    <a:lnTo>
                      <a:pt x="169" y="416"/>
                    </a:lnTo>
                    <a:lnTo>
                      <a:pt x="170" y="415"/>
                    </a:lnTo>
                    <a:lnTo>
                      <a:pt x="170" y="415"/>
                    </a:lnTo>
                    <a:lnTo>
                      <a:pt x="171" y="416"/>
                    </a:lnTo>
                    <a:lnTo>
                      <a:pt x="173" y="416"/>
                    </a:lnTo>
                    <a:lnTo>
                      <a:pt x="173" y="415"/>
                    </a:lnTo>
                    <a:lnTo>
                      <a:pt x="174" y="415"/>
                    </a:lnTo>
                    <a:lnTo>
                      <a:pt x="175" y="415"/>
                    </a:lnTo>
                    <a:lnTo>
                      <a:pt x="176" y="415"/>
                    </a:lnTo>
                    <a:lnTo>
                      <a:pt x="177" y="415"/>
                    </a:lnTo>
                    <a:lnTo>
                      <a:pt x="178" y="414"/>
                    </a:lnTo>
                    <a:lnTo>
                      <a:pt x="179" y="414"/>
                    </a:lnTo>
                    <a:lnTo>
                      <a:pt x="180" y="413"/>
                    </a:lnTo>
                    <a:lnTo>
                      <a:pt x="181" y="413"/>
                    </a:lnTo>
                    <a:lnTo>
                      <a:pt x="182" y="413"/>
                    </a:lnTo>
                    <a:lnTo>
                      <a:pt x="183" y="413"/>
                    </a:lnTo>
                    <a:lnTo>
                      <a:pt x="184" y="413"/>
                    </a:lnTo>
                    <a:lnTo>
                      <a:pt x="184" y="412"/>
                    </a:lnTo>
                    <a:lnTo>
                      <a:pt x="184" y="413"/>
                    </a:lnTo>
                    <a:lnTo>
                      <a:pt x="185" y="413"/>
                    </a:lnTo>
                    <a:lnTo>
                      <a:pt x="186" y="413"/>
                    </a:lnTo>
                    <a:lnTo>
                      <a:pt x="187" y="412"/>
                    </a:lnTo>
                    <a:lnTo>
                      <a:pt x="187" y="413"/>
                    </a:lnTo>
                    <a:lnTo>
                      <a:pt x="188" y="413"/>
                    </a:lnTo>
                    <a:lnTo>
                      <a:pt x="189" y="413"/>
                    </a:lnTo>
                    <a:lnTo>
                      <a:pt x="191" y="413"/>
                    </a:lnTo>
                    <a:lnTo>
                      <a:pt x="191" y="413"/>
                    </a:lnTo>
                    <a:lnTo>
                      <a:pt x="192" y="413"/>
                    </a:lnTo>
                    <a:lnTo>
                      <a:pt x="193" y="412"/>
                    </a:lnTo>
                    <a:lnTo>
                      <a:pt x="193" y="413"/>
                    </a:lnTo>
                    <a:lnTo>
                      <a:pt x="194" y="412"/>
                    </a:lnTo>
                    <a:lnTo>
                      <a:pt x="194" y="411"/>
                    </a:lnTo>
                    <a:lnTo>
                      <a:pt x="194" y="410"/>
                    </a:lnTo>
                    <a:lnTo>
                      <a:pt x="195" y="410"/>
                    </a:lnTo>
                    <a:lnTo>
                      <a:pt x="196" y="410"/>
                    </a:lnTo>
                    <a:lnTo>
                      <a:pt x="195" y="409"/>
                    </a:lnTo>
                    <a:lnTo>
                      <a:pt x="195" y="408"/>
                    </a:lnTo>
                    <a:lnTo>
                      <a:pt x="196" y="408"/>
                    </a:lnTo>
                    <a:lnTo>
                      <a:pt x="196" y="407"/>
                    </a:lnTo>
                    <a:lnTo>
                      <a:pt x="197" y="407"/>
                    </a:lnTo>
                    <a:lnTo>
                      <a:pt x="197" y="407"/>
                    </a:lnTo>
                    <a:lnTo>
                      <a:pt x="198" y="407"/>
                    </a:lnTo>
                    <a:lnTo>
                      <a:pt x="199" y="407"/>
                    </a:lnTo>
                    <a:lnTo>
                      <a:pt x="198" y="406"/>
                    </a:lnTo>
                    <a:lnTo>
                      <a:pt x="200" y="406"/>
                    </a:lnTo>
                    <a:lnTo>
                      <a:pt x="201" y="406"/>
                    </a:lnTo>
                    <a:lnTo>
                      <a:pt x="201" y="405"/>
                    </a:lnTo>
                    <a:lnTo>
                      <a:pt x="202" y="406"/>
                    </a:lnTo>
                    <a:lnTo>
                      <a:pt x="202" y="405"/>
                    </a:lnTo>
                    <a:lnTo>
                      <a:pt x="203" y="405"/>
                    </a:lnTo>
                    <a:lnTo>
                      <a:pt x="203" y="404"/>
                    </a:lnTo>
                    <a:lnTo>
                      <a:pt x="204" y="404"/>
                    </a:lnTo>
                    <a:lnTo>
                      <a:pt x="204" y="403"/>
                    </a:lnTo>
                    <a:lnTo>
                      <a:pt x="204" y="402"/>
                    </a:lnTo>
                    <a:lnTo>
                      <a:pt x="205" y="402"/>
                    </a:lnTo>
                    <a:lnTo>
                      <a:pt x="206" y="400"/>
                    </a:lnTo>
                    <a:lnTo>
                      <a:pt x="206" y="400"/>
                    </a:lnTo>
                    <a:lnTo>
                      <a:pt x="207" y="400"/>
                    </a:lnTo>
                    <a:lnTo>
                      <a:pt x="207" y="399"/>
                    </a:lnTo>
                    <a:lnTo>
                      <a:pt x="208" y="399"/>
                    </a:lnTo>
                    <a:lnTo>
                      <a:pt x="208" y="399"/>
                    </a:lnTo>
                    <a:lnTo>
                      <a:pt x="208" y="398"/>
                    </a:lnTo>
                    <a:lnTo>
                      <a:pt x="209" y="397"/>
                    </a:lnTo>
                    <a:lnTo>
                      <a:pt x="209" y="396"/>
                    </a:lnTo>
                    <a:lnTo>
                      <a:pt x="209" y="395"/>
                    </a:lnTo>
                    <a:lnTo>
                      <a:pt x="210" y="395"/>
                    </a:lnTo>
                    <a:lnTo>
                      <a:pt x="211" y="395"/>
                    </a:lnTo>
                    <a:lnTo>
                      <a:pt x="212" y="394"/>
                    </a:lnTo>
                    <a:lnTo>
                      <a:pt x="212" y="393"/>
                    </a:lnTo>
                    <a:lnTo>
                      <a:pt x="212" y="392"/>
                    </a:lnTo>
                    <a:lnTo>
                      <a:pt x="214" y="392"/>
                    </a:lnTo>
                    <a:lnTo>
                      <a:pt x="214" y="391"/>
                    </a:lnTo>
                    <a:lnTo>
                      <a:pt x="216" y="389"/>
                    </a:lnTo>
                    <a:lnTo>
                      <a:pt x="216" y="388"/>
                    </a:lnTo>
                    <a:lnTo>
                      <a:pt x="217" y="389"/>
                    </a:lnTo>
                    <a:lnTo>
                      <a:pt x="218" y="389"/>
                    </a:lnTo>
                    <a:lnTo>
                      <a:pt x="218" y="389"/>
                    </a:lnTo>
                    <a:lnTo>
                      <a:pt x="219" y="389"/>
                    </a:lnTo>
                    <a:lnTo>
                      <a:pt x="219" y="388"/>
                    </a:lnTo>
                    <a:lnTo>
                      <a:pt x="220" y="386"/>
                    </a:lnTo>
                    <a:lnTo>
                      <a:pt x="221" y="383"/>
                    </a:lnTo>
                    <a:lnTo>
                      <a:pt x="222" y="382"/>
                    </a:lnTo>
                    <a:lnTo>
                      <a:pt x="223" y="382"/>
                    </a:lnTo>
                    <a:lnTo>
                      <a:pt x="224" y="382"/>
                    </a:lnTo>
                    <a:lnTo>
                      <a:pt x="225" y="382"/>
                    </a:lnTo>
                    <a:lnTo>
                      <a:pt x="226" y="381"/>
                    </a:lnTo>
                    <a:lnTo>
                      <a:pt x="226" y="381"/>
                    </a:lnTo>
                    <a:lnTo>
                      <a:pt x="227" y="381"/>
                    </a:lnTo>
                    <a:lnTo>
                      <a:pt x="227" y="380"/>
                    </a:lnTo>
                    <a:lnTo>
                      <a:pt x="227" y="379"/>
                    </a:lnTo>
                    <a:lnTo>
                      <a:pt x="228" y="379"/>
                    </a:lnTo>
                    <a:lnTo>
                      <a:pt x="228" y="379"/>
                    </a:lnTo>
                    <a:lnTo>
                      <a:pt x="228" y="378"/>
                    </a:lnTo>
                    <a:lnTo>
                      <a:pt x="229" y="377"/>
                    </a:lnTo>
                    <a:lnTo>
                      <a:pt x="229" y="376"/>
                    </a:lnTo>
                    <a:lnTo>
                      <a:pt x="228" y="375"/>
                    </a:lnTo>
                    <a:lnTo>
                      <a:pt x="228" y="374"/>
                    </a:lnTo>
                    <a:lnTo>
                      <a:pt x="228" y="373"/>
                    </a:lnTo>
                    <a:lnTo>
                      <a:pt x="228" y="372"/>
                    </a:lnTo>
                    <a:lnTo>
                      <a:pt x="228" y="371"/>
                    </a:lnTo>
                    <a:lnTo>
                      <a:pt x="228" y="371"/>
                    </a:lnTo>
                    <a:lnTo>
                      <a:pt x="229" y="370"/>
                    </a:lnTo>
                    <a:lnTo>
                      <a:pt x="230" y="370"/>
                    </a:lnTo>
                    <a:lnTo>
                      <a:pt x="231" y="369"/>
                    </a:lnTo>
                    <a:lnTo>
                      <a:pt x="232" y="369"/>
                    </a:lnTo>
                    <a:lnTo>
                      <a:pt x="233" y="370"/>
                    </a:lnTo>
                    <a:lnTo>
                      <a:pt x="233" y="369"/>
                    </a:lnTo>
                    <a:lnTo>
                      <a:pt x="233" y="369"/>
                    </a:lnTo>
                    <a:lnTo>
                      <a:pt x="234" y="368"/>
                    </a:lnTo>
                    <a:lnTo>
                      <a:pt x="235" y="368"/>
                    </a:lnTo>
                    <a:lnTo>
                      <a:pt x="237" y="367"/>
                    </a:lnTo>
                    <a:lnTo>
                      <a:pt x="237" y="366"/>
                    </a:lnTo>
                    <a:lnTo>
                      <a:pt x="237" y="365"/>
                    </a:lnTo>
                    <a:lnTo>
                      <a:pt x="237" y="364"/>
                    </a:lnTo>
                    <a:lnTo>
                      <a:pt x="238" y="364"/>
                    </a:lnTo>
                    <a:lnTo>
                      <a:pt x="240" y="364"/>
                    </a:lnTo>
                    <a:lnTo>
                      <a:pt x="240" y="365"/>
                    </a:lnTo>
                    <a:lnTo>
                      <a:pt x="241" y="364"/>
                    </a:lnTo>
                    <a:lnTo>
                      <a:pt x="241" y="364"/>
                    </a:lnTo>
                    <a:lnTo>
                      <a:pt x="242" y="363"/>
                    </a:lnTo>
                    <a:lnTo>
                      <a:pt x="243" y="362"/>
                    </a:lnTo>
                    <a:lnTo>
                      <a:pt x="243" y="363"/>
                    </a:lnTo>
                    <a:lnTo>
                      <a:pt x="244" y="362"/>
                    </a:lnTo>
                    <a:lnTo>
                      <a:pt x="245" y="362"/>
                    </a:lnTo>
                    <a:lnTo>
                      <a:pt x="246" y="361"/>
                    </a:lnTo>
                    <a:lnTo>
                      <a:pt x="246" y="361"/>
                    </a:lnTo>
                    <a:lnTo>
                      <a:pt x="247" y="361"/>
                    </a:lnTo>
                    <a:lnTo>
                      <a:pt x="247" y="360"/>
                    </a:lnTo>
                    <a:lnTo>
                      <a:pt x="248" y="360"/>
                    </a:lnTo>
                    <a:lnTo>
                      <a:pt x="249" y="359"/>
                    </a:lnTo>
                    <a:lnTo>
                      <a:pt x="249" y="360"/>
                    </a:lnTo>
                    <a:lnTo>
                      <a:pt x="250" y="360"/>
                    </a:lnTo>
                    <a:lnTo>
                      <a:pt x="250" y="359"/>
                    </a:lnTo>
                    <a:lnTo>
                      <a:pt x="251" y="360"/>
                    </a:lnTo>
                    <a:lnTo>
                      <a:pt x="252" y="360"/>
                    </a:lnTo>
                    <a:lnTo>
                      <a:pt x="253" y="360"/>
                    </a:lnTo>
                    <a:lnTo>
                      <a:pt x="253" y="360"/>
                    </a:lnTo>
                    <a:lnTo>
                      <a:pt x="255" y="360"/>
                    </a:lnTo>
                    <a:lnTo>
                      <a:pt x="256" y="361"/>
                    </a:lnTo>
                    <a:lnTo>
                      <a:pt x="257" y="361"/>
                    </a:lnTo>
                    <a:lnTo>
                      <a:pt x="259" y="362"/>
                    </a:lnTo>
                    <a:lnTo>
                      <a:pt x="260" y="362"/>
                    </a:lnTo>
                    <a:lnTo>
                      <a:pt x="260" y="358"/>
                    </a:lnTo>
                    <a:lnTo>
                      <a:pt x="261" y="358"/>
                    </a:lnTo>
                    <a:lnTo>
                      <a:pt x="261" y="357"/>
                    </a:lnTo>
                    <a:lnTo>
                      <a:pt x="261" y="357"/>
                    </a:lnTo>
                    <a:lnTo>
                      <a:pt x="261" y="356"/>
                    </a:lnTo>
                    <a:lnTo>
                      <a:pt x="262" y="355"/>
                    </a:lnTo>
                    <a:lnTo>
                      <a:pt x="262" y="354"/>
                    </a:lnTo>
                    <a:lnTo>
                      <a:pt x="262" y="353"/>
                    </a:lnTo>
                    <a:lnTo>
                      <a:pt x="261" y="351"/>
                    </a:lnTo>
                    <a:lnTo>
                      <a:pt x="260" y="349"/>
                    </a:lnTo>
                    <a:lnTo>
                      <a:pt x="260" y="349"/>
                    </a:lnTo>
                    <a:lnTo>
                      <a:pt x="258" y="349"/>
                    </a:lnTo>
                    <a:lnTo>
                      <a:pt x="258" y="348"/>
                    </a:lnTo>
                    <a:lnTo>
                      <a:pt x="257" y="347"/>
                    </a:lnTo>
                    <a:lnTo>
                      <a:pt x="254" y="346"/>
                    </a:lnTo>
                    <a:lnTo>
                      <a:pt x="253" y="345"/>
                    </a:lnTo>
                    <a:lnTo>
                      <a:pt x="253" y="344"/>
                    </a:lnTo>
                    <a:lnTo>
                      <a:pt x="252" y="343"/>
                    </a:lnTo>
                    <a:lnTo>
                      <a:pt x="251" y="342"/>
                    </a:lnTo>
                    <a:lnTo>
                      <a:pt x="251" y="341"/>
                    </a:lnTo>
                    <a:lnTo>
                      <a:pt x="253" y="332"/>
                    </a:lnTo>
                    <a:lnTo>
                      <a:pt x="253" y="331"/>
                    </a:lnTo>
                    <a:lnTo>
                      <a:pt x="253" y="330"/>
                    </a:lnTo>
                    <a:lnTo>
                      <a:pt x="253" y="329"/>
                    </a:lnTo>
                    <a:lnTo>
                      <a:pt x="253" y="329"/>
                    </a:lnTo>
                    <a:lnTo>
                      <a:pt x="253" y="330"/>
                    </a:lnTo>
                    <a:lnTo>
                      <a:pt x="251" y="330"/>
                    </a:lnTo>
                    <a:lnTo>
                      <a:pt x="249" y="330"/>
                    </a:lnTo>
                    <a:lnTo>
                      <a:pt x="249" y="331"/>
                    </a:lnTo>
                    <a:lnTo>
                      <a:pt x="248" y="331"/>
                    </a:lnTo>
                    <a:lnTo>
                      <a:pt x="249" y="328"/>
                    </a:lnTo>
                    <a:lnTo>
                      <a:pt x="249" y="327"/>
                    </a:lnTo>
                    <a:lnTo>
                      <a:pt x="247" y="320"/>
                    </a:lnTo>
                    <a:lnTo>
                      <a:pt x="246" y="319"/>
                    </a:lnTo>
                    <a:lnTo>
                      <a:pt x="246" y="318"/>
                    </a:lnTo>
                    <a:lnTo>
                      <a:pt x="246" y="317"/>
                    </a:lnTo>
                    <a:lnTo>
                      <a:pt x="248" y="315"/>
                    </a:lnTo>
                    <a:lnTo>
                      <a:pt x="245" y="314"/>
                    </a:lnTo>
                    <a:lnTo>
                      <a:pt x="241" y="311"/>
                    </a:lnTo>
                    <a:lnTo>
                      <a:pt x="240" y="312"/>
                    </a:lnTo>
                    <a:lnTo>
                      <a:pt x="240" y="313"/>
                    </a:lnTo>
                    <a:lnTo>
                      <a:pt x="239" y="314"/>
                    </a:lnTo>
                    <a:lnTo>
                      <a:pt x="238" y="314"/>
                    </a:lnTo>
                    <a:lnTo>
                      <a:pt x="237" y="315"/>
                    </a:lnTo>
                    <a:lnTo>
                      <a:pt x="236" y="315"/>
                    </a:lnTo>
                    <a:lnTo>
                      <a:pt x="234" y="314"/>
                    </a:lnTo>
                    <a:lnTo>
                      <a:pt x="233" y="314"/>
                    </a:lnTo>
                    <a:lnTo>
                      <a:pt x="233" y="313"/>
                    </a:lnTo>
                    <a:lnTo>
                      <a:pt x="232" y="311"/>
                    </a:lnTo>
                    <a:lnTo>
                      <a:pt x="231" y="310"/>
                    </a:lnTo>
                    <a:lnTo>
                      <a:pt x="231" y="309"/>
                    </a:lnTo>
                    <a:lnTo>
                      <a:pt x="232" y="308"/>
                    </a:lnTo>
                    <a:lnTo>
                      <a:pt x="233" y="306"/>
                    </a:lnTo>
                    <a:lnTo>
                      <a:pt x="234" y="301"/>
                    </a:lnTo>
                    <a:lnTo>
                      <a:pt x="235" y="301"/>
                    </a:lnTo>
                    <a:lnTo>
                      <a:pt x="236" y="300"/>
                    </a:lnTo>
                    <a:lnTo>
                      <a:pt x="237" y="300"/>
                    </a:lnTo>
                    <a:lnTo>
                      <a:pt x="239" y="298"/>
                    </a:lnTo>
                    <a:lnTo>
                      <a:pt x="240" y="298"/>
                    </a:lnTo>
                    <a:lnTo>
                      <a:pt x="242" y="295"/>
                    </a:lnTo>
                    <a:lnTo>
                      <a:pt x="243" y="294"/>
                    </a:lnTo>
                    <a:lnTo>
                      <a:pt x="243" y="294"/>
                    </a:lnTo>
                    <a:lnTo>
                      <a:pt x="243" y="293"/>
                    </a:lnTo>
                    <a:lnTo>
                      <a:pt x="242" y="291"/>
                    </a:lnTo>
                    <a:lnTo>
                      <a:pt x="241" y="291"/>
                    </a:lnTo>
                    <a:lnTo>
                      <a:pt x="241" y="290"/>
                    </a:lnTo>
                    <a:lnTo>
                      <a:pt x="241" y="288"/>
                    </a:lnTo>
                    <a:lnTo>
                      <a:pt x="241" y="287"/>
                    </a:lnTo>
                    <a:lnTo>
                      <a:pt x="240" y="286"/>
                    </a:lnTo>
                    <a:lnTo>
                      <a:pt x="239" y="284"/>
                    </a:lnTo>
                    <a:lnTo>
                      <a:pt x="239" y="283"/>
                    </a:lnTo>
                    <a:lnTo>
                      <a:pt x="239" y="282"/>
                    </a:lnTo>
                    <a:lnTo>
                      <a:pt x="239" y="281"/>
                    </a:lnTo>
                    <a:lnTo>
                      <a:pt x="239" y="280"/>
                    </a:lnTo>
                    <a:lnTo>
                      <a:pt x="240" y="277"/>
                    </a:lnTo>
                    <a:lnTo>
                      <a:pt x="241" y="277"/>
                    </a:lnTo>
                    <a:lnTo>
                      <a:pt x="241" y="276"/>
                    </a:lnTo>
                    <a:lnTo>
                      <a:pt x="242" y="275"/>
                    </a:lnTo>
                    <a:lnTo>
                      <a:pt x="247" y="273"/>
                    </a:lnTo>
                    <a:lnTo>
                      <a:pt x="247" y="273"/>
                    </a:lnTo>
                    <a:lnTo>
                      <a:pt x="248" y="273"/>
                    </a:lnTo>
                    <a:lnTo>
                      <a:pt x="249" y="273"/>
                    </a:lnTo>
                    <a:lnTo>
                      <a:pt x="250" y="273"/>
                    </a:lnTo>
                    <a:lnTo>
                      <a:pt x="251" y="272"/>
                    </a:lnTo>
                    <a:lnTo>
                      <a:pt x="251" y="271"/>
                    </a:lnTo>
                    <a:lnTo>
                      <a:pt x="251" y="270"/>
                    </a:lnTo>
                    <a:lnTo>
                      <a:pt x="251" y="269"/>
                    </a:lnTo>
                    <a:lnTo>
                      <a:pt x="250" y="269"/>
                    </a:lnTo>
                    <a:lnTo>
                      <a:pt x="248" y="268"/>
                    </a:lnTo>
                    <a:lnTo>
                      <a:pt x="247" y="267"/>
                    </a:lnTo>
                    <a:lnTo>
                      <a:pt x="247" y="266"/>
                    </a:lnTo>
                    <a:lnTo>
                      <a:pt x="247" y="266"/>
                    </a:lnTo>
                    <a:lnTo>
                      <a:pt x="248" y="266"/>
                    </a:lnTo>
                    <a:lnTo>
                      <a:pt x="248" y="265"/>
                    </a:lnTo>
                    <a:lnTo>
                      <a:pt x="247" y="261"/>
                    </a:lnTo>
                    <a:lnTo>
                      <a:pt x="246" y="260"/>
                    </a:lnTo>
                    <a:lnTo>
                      <a:pt x="246" y="259"/>
                    </a:lnTo>
                    <a:lnTo>
                      <a:pt x="246" y="259"/>
                    </a:lnTo>
                    <a:lnTo>
                      <a:pt x="247" y="258"/>
                    </a:lnTo>
                    <a:lnTo>
                      <a:pt x="249" y="257"/>
                    </a:lnTo>
                    <a:lnTo>
                      <a:pt x="254" y="255"/>
                    </a:lnTo>
                    <a:lnTo>
                      <a:pt x="255" y="255"/>
                    </a:lnTo>
                    <a:lnTo>
                      <a:pt x="255" y="254"/>
                    </a:lnTo>
                    <a:lnTo>
                      <a:pt x="254" y="253"/>
                    </a:lnTo>
                    <a:lnTo>
                      <a:pt x="254" y="252"/>
                    </a:lnTo>
                    <a:lnTo>
                      <a:pt x="254" y="252"/>
                    </a:lnTo>
                    <a:lnTo>
                      <a:pt x="254" y="251"/>
                    </a:lnTo>
                    <a:lnTo>
                      <a:pt x="255" y="251"/>
                    </a:lnTo>
                    <a:lnTo>
                      <a:pt x="256" y="250"/>
                    </a:lnTo>
                    <a:lnTo>
                      <a:pt x="256" y="249"/>
                    </a:lnTo>
                    <a:lnTo>
                      <a:pt x="256" y="248"/>
                    </a:lnTo>
                    <a:lnTo>
                      <a:pt x="257" y="247"/>
                    </a:lnTo>
                    <a:lnTo>
                      <a:pt x="260" y="245"/>
                    </a:lnTo>
                    <a:lnTo>
                      <a:pt x="260" y="244"/>
                    </a:lnTo>
                    <a:lnTo>
                      <a:pt x="260" y="244"/>
                    </a:lnTo>
                    <a:lnTo>
                      <a:pt x="260" y="243"/>
                    </a:lnTo>
                    <a:lnTo>
                      <a:pt x="262" y="241"/>
                    </a:lnTo>
                    <a:lnTo>
                      <a:pt x="262" y="240"/>
                    </a:lnTo>
                    <a:lnTo>
                      <a:pt x="263" y="237"/>
                    </a:lnTo>
                    <a:lnTo>
                      <a:pt x="262" y="236"/>
                    </a:lnTo>
                    <a:lnTo>
                      <a:pt x="262" y="235"/>
                    </a:lnTo>
                    <a:lnTo>
                      <a:pt x="261" y="234"/>
                    </a:lnTo>
                    <a:lnTo>
                      <a:pt x="261" y="233"/>
                    </a:lnTo>
                    <a:lnTo>
                      <a:pt x="260" y="232"/>
                    </a:lnTo>
                    <a:lnTo>
                      <a:pt x="260" y="231"/>
                    </a:lnTo>
                    <a:lnTo>
                      <a:pt x="260" y="231"/>
                    </a:lnTo>
                    <a:lnTo>
                      <a:pt x="261" y="231"/>
                    </a:lnTo>
                    <a:lnTo>
                      <a:pt x="263" y="230"/>
                    </a:lnTo>
                    <a:lnTo>
                      <a:pt x="266" y="227"/>
                    </a:lnTo>
                    <a:lnTo>
                      <a:pt x="266" y="226"/>
                    </a:lnTo>
                    <a:lnTo>
                      <a:pt x="267" y="226"/>
                    </a:lnTo>
                    <a:lnTo>
                      <a:pt x="268" y="226"/>
                    </a:lnTo>
                    <a:lnTo>
                      <a:pt x="273" y="227"/>
                    </a:lnTo>
                    <a:lnTo>
                      <a:pt x="274" y="227"/>
                    </a:lnTo>
                    <a:lnTo>
                      <a:pt x="279" y="225"/>
                    </a:lnTo>
                    <a:lnTo>
                      <a:pt x="281" y="225"/>
                    </a:lnTo>
                    <a:lnTo>
                      <a:pt x="283" y="225"/>
                    </a:lnTo>
                    <a:lnTo>
                      <a:pt x="287" y="226"/>
                    </a:lnTo>
                    <a:lnTo>
                      <a:pt x="289" y="227"/>
                    </a:lnTo>
                    <a:lnTo>
                      <a:pt x="290" y="227"/>
                    </a:lnTo>
                    <a:lnTo>
                      <a:pt x="291" y="226"/>
                    </a:lnTo>
                    <a:lnTo>
                      <a:pt x="291" y="224"/>
                    </a:lnTo>
                    <a:lnTo>
                      <a:pt x="291" y="217"/>
                    </a:lnTo>
                    <a:lnTo>
                      <a:pt x="291" y="210"/>
                    </a:lnTo>
                    <a:lnTo>
                      <a:pt x="291" y="204"/>
                    </a:lnTo>
                    <a:lnTo>
                      <a:pt x="291" y="197"/>
                    </a:lnTo>
                    <a:lnTo>
                      <a:pt x="291" y="190"/>
                    </a:lnTo>
                    <a:lnTo>
                      <a:pt x="291" y="184"/>
                    </a:lnTo>
                    <a:lnTo>
                      <a:pt x="291" y="177"/>
                    </a:lnTo>
                    <a:lnTo>
                      <a:pt x="291" y="170"/>
                    </a:lnTo>
                    <a:lnTo>
                      <a:pt x="291" y="164"/>
                    </a:lnTo>
                    <a:lnTo>
                      <a:pt x="291" y="157"/>
                    </a:lnTo>
                    <a:lnTo>
                      <a:pt x="291" y="150"/>
                    </a:lnTo>
                    <a:lnTo>
                      <a:pt x="291" y="144"/>
                    </a:lnTo>
                    <a:lnTo>
                      <a:pt x="291" y="137"/>
                    </a:lnTo>
                    <a:lnTo>
                      <a:pt x="291" y="130"/>
                    </a:lnTo>
                    <a:lnTo>
                      <a:pt x="291" y="124"/>
                    </a:lnTo>
                    <a:lnTo>
                      <a:pt x="291" y="117"/>
                    </a:lnTo>
                    <a:lnTo>
                      <a:pt x="287" y="115"/>
                    </a:lnTo>
                    <a:lnTo>
                      <a:pt x="283" y="11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" name="Freeform 4444">
                <a:extLst>
                  <a:ext uri="{FF2B5EF4-FFF2-40B4-BE49-F238E27FC236}">
                    <a16:creationId xmlns:a16="http://schemas.microsoft.com/office/drawing/2014/main" id="{B00B0FBD-28A4-545E-1C6A-2A6172D600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6250" y="1419225"/>
                <a:ext cx="904875" cy="906462"/>
              </a:xfrm>
              <a:custGeom>
                <a:avLst/>
                <a:gdLst>
                  <a:gd name="T0" fmla="*/ 188 w 570"/>
                  <a:gd name="T1" fmla="*/ 85 h 571"/>
                  <a:gd name="T2" fmla="*/ 193 w 570"/>
                  <a:gd name="T3" fmla="*/ 117 h 571"/>
                  <a:gd name="T4" fmla="*/ 197 w 570"/>
                  <a:gd name="T5" fmla="*/ 137 h 571"/>
                  <a:gd name="T6" fmla="*/ 204 w 570"/>
                  <a:gd name="T7" fmla="*/ 161 h 571"/>
                  <a:gd name="T8" fmla="*/ 197 w 570"/>
                  <a:gd name="T9" fmla="*/ 168 h 571"/>
                  <a:gd name="T10" fmla="*/ 161 w 570"/>
                  <a:gd name="T11" fmla="*/ 178 h 571"/>
                  <a:gd name="T12" fmla="*/ 134 w 570"/>
                  <a:gd name="T13" fmla="*/ 198 h 571"/>
                  <a:gd name="T14" fmla="*/ 115 w 570"/>
                  <a:gd name="T15" fmla="*/ 224 h 571"/>
                  <a:gd name="T16" fmla="*/ 66 w 570"/>
                  <a:gd name="T17" fmla="*/ 250 h 571"/>
                  <a:gd name="T18" fmla="*/ 26 w 570"/>
                  <a:gd name="T19" fmla="*/ 258 h 571"/>
                  <a:gd name="T20" fmla="*/ 0 w 570"/>
                  <a:gd name="T21" fmla="*/ 278 h 571"/>
                  <a:gd name="T22" fmla="*/ 0 w 570"/>
                  <a:gd name="T23" fmla="*/ 309 h 571"/>
                  <a:gd name="T24" fmla="*/ 70 w 570"/>
                  <a:gd name="T25" fmla="*/ 367 h 571"/>
                  <a:gd name="T26" fmla="*/ 124 w 570"/>
                  <a:gd name="T27" fmla="*/ 404 h 571"/>
                  <a:gd name="T28" fmla="*/ 162 w 570"/>
                  <a:gd name="T29" fmla="*/ 432 h 571"/>
                  <a:gd name="T30" fmla="*/ 203 w 570"/>
                  <a:gd name="T31" fmla="*/ 460 h 571"/>
                  <a:gd name="T32" fmla="*/ 243 w 570"/>
                  <a:gd name="T33" fmla="*/ 489 h 571"/>
                  <a:gd name="T34" fmla="*/ 271 w 570"/>
                  <a:gd name="T35" fmla="*/ 518 h 571"/>
                  <a:gd name="T36" fmla="*/ 284 w 570"/>
                  <a:gd name="T37" fmla="*/ 525 h 571"/>
                  <a:gd name="T38" fmla="*/ 297 w 570"/>
                  <a:gd name="T39" fmla="*/ 534 h 571"/>
                  <a:gd name="T40" fmla="*/ 325 w 570"/>
                  <a:gd name="T41" fmla="*/ 545 h 571"/>
                  <a:gd name="T42" fmla="*/ 326 w 570"/>
                  <a:gd name="T43" fmla="*/ 564 h 571"/>
                  <a:gd name="T44" fmla="*/ 344 w 570"/>
                  <a:gd name="T45" fmla="*/ 568 h 571"/>
                  <a:gd name="T46" fmla="*/ 406 w 570"/>
                  <a:gd name="T47" fmla="*/ 551 h 571"/>
                  <a:gd name="T48" fmla="*/ 434 w 570"/>
                  <a:gd name="T49" fmla="*/ 524 h 571"/>
                  <a:gd name="T50" fmla="*/ 470 w 570"/>
                  <a:gd name="T51" fmla="*/ 500 h 571"/>
                  <a:gd name="T52" fmla="*/ 502 w 570"/>
                  <a:gd name="T53" fmla="*/ 480 h 571"/>
                  <a:gd name="T54" fmla="*/ 534 w 570"/>
                  <a:gd name="T55" fmla="*/ 460 h 571"/>
                  <a:gd name="T56" fmla="*/ 565 w 570"/>
                  <a:gd name="T57" fmla="*/ 439 h 571"/>
                  <a:gd name="T58" fmla="*/ 528 w 570"/>
                  <a:gd name="T59" fmla="*/ 407 h 571"/>
                  <a:gd name="T60" fmla="*/ 497 w 570"/>
                  <a:gd name="T61" fmla="*/ 355 h 571"/>
                  <a:gd name="T62" fmla="*/ 510 w 570"/>
                  <a:gd name="T63" fmla="*/ 334 h 571"/>
                  <a:gd name="T64" fmla="*/ 513 w 570"/>
                  <a:gd name="T65" fmla="*/ 304 h 571"/>
                  <a:gd name="T66" fmla="*/ 500 w 570"/>
                  <a:gd name="T67" fmla="*/ 222 h 571"/>
                  <a:gd name="T68" fmla="*/ 483 w 570"/>
                  <a:gd name="T69" fmla="*/ 165 h 571"/>
                  <a:gd name="T70" fmla="*/ 453 w 570"/>
                  <a:gd name="T71" fmla="*/ 132 h 571"/>
                  <a:gd name="T72" fmla="*/ 447 w 570"/>
                  <a:gd name="T73" fmla="*/ 102 h 571"/>
                  <a:gd name="T74" fmla="*/ 465 w 570"/>
                  <a:gd name="T75" fmla="*/ 85 h 571"/>
                  <a:gd name="T76" fmla="*/ 470 w 570"/>
                  <a:gd name="T77" fmla="*/ 63 h 571"/>
                  <a:gd name="T78" fmla="*/ 468 w 570"/>
                  <a:gd name="T79" fmla="*/ 35 h 571"/>
                  <a:gd name="T80" fmla="*/ 465 w 570"/>
                  <a:gd name="T81" fmla="*/ 19 h 571"/>
                  <a:gd name="T82" fmla="*/ 476 w 570"/>
                  <a:gd name="T83" fmla="*/ 6 h 571"/>
                  <a:gd name="T84" fmla="*/ 453 w 570"/>
                  <a:gd name="T85" fmla="*/ 7 h 571"/>
                  <a:gd name="T86" fmla="*/ 443 w 570"/>
                  <a:gd name="T87" fmla="*/ 1 h 571"/>
                  <a:gd name="T88" fmla="*/ 438 w 570"/>
                  <a:gd name="T89" fmla="*/ 5 h 571"/>
                  <a:gd name="T90" fmla="*/ 421 w 570"/>
                  <a:gd name="T91" fmla="*/ 4 h 571"/>
                  <a:gd name="T92" fmla="*/ 406 w 570"/>
                  <a:gd name="T93" fmla="*/ 8 h 571"/>
                  <a:gd name="T94" fmla="*/ 386 w 570"/>
                  <a:gd name="T95" fmla="*/ 16 h 571"/>
                  <a:gd name="T96" fmla="*/ 366 w 570"/>
                  <a:gd name="T97" fmla="*/ 7 h 571"/>
                  <a:gd name="T98" fmla="*/ 350 w 570"/>
                  <a:gd name="T99" fmla="*/ 7 h 571"/>
                  <a:gd name="T100" fmla="*/ 331 w 570"/>
                  <a:gd name="T101" fmla="*/ 11 h 571"/>
                  <a:gd name="T102" fmla="*/ 318 w 570"/>
                  <a:gd name="T103" fmla="*/ 13 h 571"/>
                  <a:gd name="T104" fmla="*/ 288 w 570"/>
                  <a:gd name="T105" fmla="*/ 19 h 571"/>
                  <a:gd name="T106" fmla="*/ 267 w 570"/>
                  <a:gd name="T107" fmla="*/ 21 h 571"/>
                  <a:gd name="T108" fmla="*/ 252 w 570"/>
                  <a:gd name="T109" fmla="*/ 30 h 571"/>
                  <a:gd name="T110" fmla="*/ 239 w 570"/>
                  <a:gd name="T111" fmla="*/ 42 h 571"/>
                  <a:gd name="T112" fmla="*/ 225 w 570"/>
                  <a:gd name="T113" fmla="*/ 42 h 571"/>
                  <a:gd name="T114" fmla="*/ 216 w 570"/>
                  <a:gd name="T115" fmla="*/ 47 h 571"/>
                  <a:gd name="T116" fmla="*/ 204 w 570"/>
                  <a:gd name="T117" fmla="*/ 56 h 571"/>
                  <a:gd name="T118" fmla="*/ 189 w 570"/>
                  <a:gd name="T119" fmla="*/ 68 h 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70" h="571">
                    <a:moveTo>
                      <a:pt x="177" y="71"/>
                    </a:moveTo>
                    <a:lnTo>
                      <a:pt x="178" y="72"/>
                    </a:lnTo>
                    <a:lnTo>
                      <a:pt x="179" y="72"/>
                    </a:lnTo>
                    <a:lnTo>
                      <a:pt x="180" y="73"/>
                    </a:lnTo>
                    <a:lnTo>
                      <a:pt x="181" y="74"/>
                    </a:lnTo>
                    <a:lnTo>
                      <a:pt x="182" y="74"/>
                    </a:lnTo>
                    <a:lnTo>
                      <a:pt x="183" y="75"/>
                    </a:lnTo>
                    <a:lnTo>
                      <a:pt x="183" y="76"/>
                    </a:lnTo>
                    <a:lnTo>
                      <a:pt x="184" y="77"/>
                    </a:lnTo>
                    <a:lnTo>
                      <a:pt x="186" y="77"/>
                    </a:lnTo>
                    <a:lnTo>
                      <a:pt x="187" y="78"/>
                    </a:lnTo>
                    <a:lnTo>
                      <a:pt x="189" y="80"/>
                    </a:lnTo>
                    <a:lnTo>
                      <a:pt x="190" y="81"/>
                    </a:lnTo>
                    <a:lnTo>
                      <a:pt x="189" y="81"/>
                    </a:lnTo>
                    <a:lnTo>
                      <a:pt x="189" y="82"/>
                    </a:lnTo>
                    <a:lnTo>
                      <a:pt x="188" y="84"/>
                    </a:lnTo>
                    <a:lnTo>
                      <a:pt x="188" y="85"/>
                    </a:lnTo>
                    <a:lnTo>
                      <a:pt x="191" y="89"/>
                    </a:lnTo>
                    <a:lnTo>
                      <a:pt x="192" y="89"/>
                    </a:lnTo>
                    <a:lnTo>
                      <a:pt x="189" y="93"/>
                    </a:lnTo>
                    <a:lnTo>
                      <a:pt x="190" y="94"/>
                    </a:lnTo>
                    <a:lnTo>
                      <a:pt x="191" y="96"/>
                    </a:lnTo>
                    <a:lnTo>
                      <a:pt x="193" y="102"/>
                    </a:lnTo>
                    <a:lnTo>
                      <a:pt x="193" y="102"/>
                    </a:lnTo>
                    <a:lnTo>
                      <a:pt x="193" y="103"/>
                    </a:lnTo>
                    <a:lnTo>
                      <a:pt x="192" y="109"/>
                    </a:lnTo>
                    <a:lnTo>
                      <a:pt x="192" y="110"/>
                    </a:lnTo>
                    <a:lnTo>
                      <a:pt x="192" y="112"/>
                    </a:lnTo>
                    <a:lnTo>
                      <a:pt x="192" y="113"/>
                    </a:lnTo>
                    <a:lnTo>
                      <a:pt x="192" y="114"/>
                    </a:lnTo>
                    <a:lnTo>
                      <a:pt x="191" y="114"/>
                    </a:lnTo>
                    <a:lnTo>
                      <a:pt x="191" y="115"/>
                    </a:lnTo>
                    <a:lnTo>
                      <a:pt x="191" y="116"/>
                    </a:lnTo>
                    <a:lnTo>
                      <a:pt x="193" y="117"/>
                    </a:lnTo>
                    <a:lnTo>
                      <a:pt x="193" y="118"/>
                    </a:lnTo>
                    <a:lnTo>
                      <a:pt x="195" y="120"/>
                    </a:lnTo>
                    <a:lnTo>
                      <a:pt x="195" y="121"/>
                    </a:lnTo>
                    <a:lnTo>
                      <a:pt x="195" y="123"/>
                    </a:lnTo>
                    <a:lnTo>
                      <a:pt x="194" y="123"/>
                    </a:lnTo>
                    <a:lnTo>
                      <a:pt x="194" y="124"/>
                    </a:lnTo>
                    <a:lnTo>
                      <a:pt x="193" y="125"/>
                    </a:lnTo>
                    <a:lnTo>
                      <a:pt x="193" y="126"/>
                    </a:lnTo>
                    <a:lnTo>
                      <a:pt x="193" y="129"/>
                    </a:lnTo>
                    <a:lnTo>
                      <a:pt x="193" y="131"/>
                    </a:lnTo>
                    <a:lnTo>
                      <a:pt x="195" y="132"/>
                    </a:lnTo>
                    <a:lnTo>
                      <a:pt x="195" y="133"/>
                    </a:lnTo>
                    <a:lnTo>
                      <a:pt x="196" y="134"/>
                    </a:lnTo>
                    <a:lnTo>
                      <a:pt x="196" y="135"/>
                    </a:lnTo>
                    <a:lnTo>
                      <a:pt x="196" y="135"/>
                    </a:lnTo>
                    <a:lnTo>
                      <a:pt x="197" y="136"/>
                    </a:lnTo>
                    <a:lnTo>
                      <a:pt x="197" y="137"/>
                    </a:lnTo>
                    <a:lnTo>
                      <a:pt x="197" y="138"/>
                    </a:lnTo>
                    <a:lnTo>
                      <a:pt x="197" y="139"/>
                    </a:lnTo>
                    <a:lnTo>
                      <a:pt x="197" y="140"/>
                    </a:lnTo>
                    <a:lnTo>
                      <a:pt x="197" y="140"/>
                    </a:lnTo>
                    <a:lnTo>
                      <a:pt x="196" y="141"/>
                    </a:lnTo>
                    <a:lnTo>
                      <a:pt x="199" y="147"/>
                    </a:lnTo>
                    <a:lnTo>
                      <a:pt x="200" y="147"/>
                    </a:lnTo>
                    <a:lnTo>
                      <a:pt x="203" y="148"/>
                    </a:lnTo>
                    <a:lnTo>
                      <a:pt x="210" y="154"/>
                    </a:lnTo>
                    <a:lnTo>
                      <a:pt x="210" y="155"/>
                    </a:lnTo>
                    <a:lnTo>
                      <a:pt x="209" y="157"/>
                    </a:lnTo>
                    <a:lnTo>
                      <a:pt x="208" y="158"/>
                    </a:lnTo>
                    <a:lnTo>
                      <a:pt x="207" y="158"/>
                    </a:lnTo>
                    <a:lnTo>
                      <a:pt x="206" y="158"/>
                    </a:lnTo>
                    <a:lnTo>
                      <a:pt x="205" y="159"/>
                    </a:lnTo>
                    <a:lnTo>
                      <a:pt x="204" y="160"/>
                    </a:lnTo>
                    <a:lnTo>
                      <a:pt x="204" y="161"/>
                    </a:lnTo>
                    <a:lnTo>
                      <a:pt x="203" y="164"/>
                    </a:lnTo>
                    <a:lnTo>
                      <a:pt x="203" y="165"/>
                    </a:lnTo>
                    <a:lnTo>
                      <a:pt x="203" y="165"/>
                    </a:lnTo>
                    <a:lnTo>
                      <a:pt x="203" y="165"/>
                    </a:lnTo>
                    <a:lnTo>
                      <a:pt x="203" y="166"/>
                    </a:lnTo>
                    <a:lnTo>
                      <a:pt x="203" y="166"/>
                    </a:lnTo>
                    <a:lnTo>
                      <a:pt x="204" y="166"/>
                    </a:lnTo>
                    <a:lnTo>
                      <a:pt x="205" y="166"/>
                    </a:lnTo>
                    <a:lnTo>
                      <a:pt x="206" y="166"/>
                    </a:lnTo>
                    <a:lnTo>
                      <a:pt x="206" y="167"/>
                    </a:lnTo>
                    <a:lnTo>
                      <a:pt x="205" y="168"/>
                    </a:lnTo>
                    <a:lnTo>
                      <a:pt x="204" y="168"/>
                    </a:lnTo>
                    <a:lnTo>
                      <a:pt x="203" y="168"/>
                    </a:lnTo>
                    <a:lnTo>
                      <a:pt x="202" y="168"/>
                    </a:lnTo>
                    <a:lnTo>
                      <a:pt x="200" y="168"/>
                    </a:lnTo>
                    <a:lnTo>
                      <a:pt x="199" y="168"/>
                    </a:lnTo>
                    <a:lnTo>
                      <a:pt x="197" y="168"/>
                    </a:lnTo>
                    <a:lnTo>
                      <a:pt x="196" y="168"/>
                    </a:lnTo>
                    <a:lnTo>
                      <a:pt x="194" y="168"/>
                    </a:lnTo>
                    <a:lnTo>
                      <a:pt x="191" y="168"/>
                    </a:lnTo>
                    <a:lnTo>
                      <a:pt x="189" y="168"/>
                    </a:lnTo>
                    <a:lnTo>
                      <a:pt x="186" y="168"/>
                    </a:lnTo>
                    <a:lnTo>
                      <a:pt x="184" y="168"/>
                    </a:lnTo>
                    <a:lnTo>
                      <a:pt x="182" y="167"/>
                    </a:lnTo>
                    <a:lnTo>
                      <a:pt x="179" y="167"/>
                    </a:lnTo>
                    <a:lnTo>
                      <a:pt x="176" y="167"/>
                    </a:lnTo>
                    <a:lnTo>
                      <a:pt x="176" y="167"/>
                    </a:lnTo>
                    <a:lnTo>
                      <a:pt x="174" y="167"/>
                    </a:lnTo>
                    <a:lnTo>
                      <a:pt x="169" y="167"/>
                    </a:lnTo>
                    <a:lnTo>
                      <a:pt x="165" y="168"/>
                    </a:lnTo>
                    <a:lnTo>
                      <a:pt x="159" y="168"/>
                    </a:lnTo>
                    <a:lnTo>
                      <a:pt x="158" y="169"/>
                    </a:lnTo>
                    <a:lnTo>
                      <a:pt x="160" y="175"/>
                    </a:lnTo>
                    <a:lnTo>
                      <a:pt x="161" y="178"/>
                    </a:lnTo>
                    <a:lnTo>
                      <a:pt x="155" y="179"/>
                    </a:lnTo>
                    <a:lnTo>
                      <a:pt x="150" y="181"/>
                    </a:lnTo>
                    <a:lnTo>
                      <a:pt x="142" y="182"/>
                    </a:lnTo>
                    <a:lnTo>
                      <a:pt x="141" y="182"/>
                    </a:lnTo>
                    <a:lnTo>
                      <a:pt x="140" y="182"/>
                    </a:lnTo>
                    <a:lnTo>
                      <a:pt x="138" y="183"/>
                    </a:lnTo>
                    <a:lnTo>
                      <a:pt x="137" y="191"/>
                    </a:lnTo>
                    <a:lnTo>
                      <a:pt x="135" y="191"/>
                    </a:lnTo>
                    <a:lnTo>
                      <a:pt x="134" y="192"/>
                    </a:lnTo>
                    <a:lnTo>
                      <a:pt x="134" y="193"/>
                    </a:lnTo>
                    <a:lnTo>
                      <a:pt x="134" y="196"/>
                    </a:lnTo>
                    <a:lnTo>
                      <a:pt x="134" y="196"/>
                    </a:lnTo>
                    <a:lnTo>
                      <a:pt x="134" y="197"/>
                    </a:lnTo>
                    <a:lnTo>
                      <a:pt x="134" y="198"/>
                    </a:lnTo>
                    <a:lnTo>
                      <a:pt x="134" y="199"/>
                    </a:lnTo>
                    <a:lnTo>
                      <a:pt x="134" y="199"/>
                    </a:lnTo>
                    <a:lnTo>
                      <a:pt x="134" y="198"/>
                    </a:lnTo>
                    <a:lnTo>
                      <a:pt x="135" y="198"/>
                    </a:lnTo>
                    <a:lnTo>
                      <a:pt x="136" y="198"/>
                    </a:lnTo>
                    <a:lnTo>
                      <a:pt x="137" y="200"/>
                    </a:lnTo>
                    <a:lnTo>
                      <a:pt x="139" y="201"/>
                    </a:lnTo>
                    <a:lnTo>
                      <a:pt x="139" y="202"/>
                    </a:lnTo>
                    <a:lnTo>
                      <a:pt x="139" y="203"/>
                    </a:lnTo>
                    <a:lnTo>
                      <a:pt x="141" y="205"/>
                    </a:lnTo>
                    <a:lnTo>
                      <a:pt x="139" y="207"/>
                    </a:lnTo>
                    <a:lnTo>
                      <a:pt x="138" y="209"/>
                    </a:lnTo>
                    <a:lnTo>
                      <a:pt x="138" y="210"/>
                    </a:lnTo>
                    <a:lnTo>
                      <a:pt x="138" y="213"/>
                    </a:lnTo>
                    <a:lnTo>
                      <a:pt x="134" y="216"/>
                    </a:lnTo>
                    <a:lnTo>
                      <a:pt x="129" y="217"/>
                    </a:lnTo>
                    <a:lnTo>
                      <a:pt x="125" y="217"/>
                    </a:lnTo>
                    <a:lnTo>
                      <a:pt x="121" y="217"/>
                    </a:lnTo>
                    <a:lnTo>
                      <a:pt x="118" y="219"/>
                    </a:lnTo>
                    <a:lnTo>
                      <a:pt x="115" y="224"/>
                    </a:lnTo>
                    <a:lnTo>
                      <a:pt x="112" y="227"/>
                    </a:lnTo>
                    <a:lnTo>
                      <a:pt x="107" y="229"/>
                    </a:lnTo>
                    <a:lnTo>
                      <a:pt x="105" y="230"/>
                    </a:lnTo>
                    <a:lnTo>
                      <a:pt x="102" y="231"/>
                    </a:lnTo>
                    <a:lnTo>
                      <a:pt x="99" y="234"/>
                    </a:lnTo>
                    <a:lnTo>
                      <a:pt x="96" y="237"/>
                    </a:lnTo>
                    <a:lnTo>
                      <a:pt x="93" y="239"/>
                    </a:lnTo>
                    <a:lnTo>
                      <a:pt x="92" y="243"/>
                    </a:lnTo>
                    <a:lnTo>
                      <a:pt x="89" y="247"/>
                    </a:lnTo>
                    <a:lnTo>
                      <a:pt x="86" y="251"/>
                    </a:lnTo>
                    <a:lnTo>
                      <a:pt x="84" y="252"/>
                    </a:lnTo>
                    <a:lnTo>
                      <a:pt x="81" y="251"/>
                    </a:lnTo>
                    <a:lnTo>
                      <a:pt x="80" y="248"/>
                    </a:lnTo>
                    <a:lnTo>
                      <a:pt x="77" y="249"/>
                    </a:lnTo>
                    <a:lnTo>
                      <a:pt x="73" y="250"/>
                    </a:lnTo>
                    <a:lnTo>
                      <a:pt x="71" y="250"/>
                    </a:lnTo>
                    <a:lnTo>
                      <a:pt x="66" y="250"/>
                    </a:lnTo>
                    <a:lnTo>
                      <a:pt x="62" y="250"/>
                    </a:lnTo>
                    <a:lnTo>
                      <a:pt x="57" y="250"/>
                    </a:lnTo>
                    <a:lnTo>
                      <a:pt x="54" y="251"/>
                    </a:lnTo>
                    <a:lnTo>
                      <a:pt x="51" y="253"/>
                    </a:lnTo>
                    <a:lnTo>
                      <a:pt x="47" y="251"/>
                    </a:lnTo>
                    <a:lnTo>
                      <a:pt x="44" y="251"/>
                    </a:lnTo>
                    <a:lnTo>
                      <a:pt x="42" y="251"/>
                    </a:lnTo>
                    <a:lnTo>
                      <a:pt x="39" y="252"/>
                    </a:lnTo>
                    <a:lnTo>
                      <a:pt x="37" y="255"/>
                    </a:lnTo>
                    <a:lnTo>
                      <a:pt x="33" y="255"/>
                    </a:lnTo>
                    <a:lnTo>
                      <a:pt x="32" y="255"/>
                    </a:lnTo>
                    <a:lnTo>
                      <a:pt x="31" y="255"/>
                    </a:lnTo>
                    <a:lnTo>
                      <a:pt x="30" y="255"/>
                    </a:lnTo>
                    <a:lnTo>
                      <a:pt x="30" y="255"/>
                    </a:lnTo>
                    <a:lnTo>
                      <a:pt x="29" y="255"/>
                    </a:lnTo>
                    <a:lnTo>
                      <a:pt x="27" y="257"/>
                    </a:lnTo>
                    <a:lnTo>
                      <a:pt x="26" y="258"/>
                    </a:lnTo>
                    <a:lnTo>
                      <a:pt x="24" y="259"/>
                    </a:lnTo>
                    <a:lnTo>
                      <a:pt x="23" y="259"/>
                    </a:lnTo>
                    <a:lnTo>
                      <a:pt x="20" y="262"/>
                    </a:lnTo>
                    <a:lnTo>
                      <a:pt x="17" y="265"/>
                    </a:lnTo>
                    <a:lnTo>
                      <a:pt x="16" y="265"/>
                    </a:lnTo>
                    <a:lnTo>
                      <a:pt x="13" y="266"/>
                    </a:lnTo>
                    <a:lnTo>
                      <a:pt x="11" y="268"/>
                    </a:lnTo>
                    <a:lnTo>
                      <a:pt x="9" y="270"/>
                    </a:lnTo>
                    <a:lnTo>
                      <a:pt x="9" y="270"/>
                    </a:lnTo>
                    <a:lnTo>
                      <a:pt x="9" y="271"/>
                    </a:lnTo>
                    <a:lnTo>
                      <a:pt x="7" y="272"/>
                    </a:lnTo>
                    <a:lnTo>
                      <a:pt x="5" y="273"/>
                    </a:lnTo>
                    <a:lnTo>
                      <a:pt x="4" y="273"/>
                    </a:lnTo>
                    <a:lnTo>
                      <a:pt x="1" y="276"/>
                    </a:lnTo>
                    <a:lnTo>
                      <a:pt x="0" y="276"/>
                    </a:lnTo>
                    <a:lnTo>
                      <a:pt x="0" y="277"/>
                    </a:lnTo>
                    <a:lnTo>
                      <a:pt x="0" y="278"/>
                    </a:lnTo>
                    <a:lnTo>
                      <a:pt x="0" y="280"/>
                    </a:lnTo>
                    <a:lnTo>
                      <a:pt x="0" y="281"/>
                    </a:lnTo>
                    <a:lnTo>
                      <a:pt x="0" y="283"/>
                    </a:lnTo>
                    <a:lnTo>
                      <a:pt x="0" y="285"/>
                    </a:lnTo>
                    <a:lnTo>
                      <a:pt x="0" y="287"/>
                    </a:lnTo>
                    <a:lnTo>
                      <a:pt x="0" y="289"/>
                    </a:lnTo>
                    <a:lnTo>
                      <a:pt x="0" y="291"/>
                    </a:lnTo>
                    <a:lnTo>
                      <a:pt x="0" y="292"/>
                    </a:lnTo>
                    <a:lnTo>
                      <a:pt x="0" y="294"/>
                    </a:lnTo>
                    <a:lnTo>
                      <a:pt x="0" y="296"/>
                    </a:lnTo>
                    <a:lnTo>
                      <a:pt x="0" y="298"/>
                    </a:lnTo>
                    <a:lnTo>
                      <a:pt x="0" y="300"/>
                    </a:lnTo>
                    <a:lnTo>
                      <a:pt x="0" y="302"/>
                    </a:lnTo>
                    <a:lnTo>
                      <a:pt x="0" y="304"/>
                    </a:lnTo>
                    <a:lnTo>
                      <a:pt x="0" y="306"/>
                    </a:lnTo>
                    <a:lnTo>
                      <a:pt x="0" y="307"/>
                    </a:lnTo>
                    <a:lnTo>
                      <a:pt x="0" y="309"/>
                    </a:lnTo>
                    <a:lnTo>
                      <a:pt x="0" y="313"/>
                    </a:lnTo>
                    <a:lnTo>
                      <a:pt x="0" y="314"/>
                    </a:lnTo>
                    <a:lnTo>
                      <a:pt x="0" y="318"/>
                    </a:lnTo>
                    <a:lnTo>
                      <a:pt x="0" y="321"/>
                    </a:lnTo>
                    <a:lnTo>
                      <a:pt x="5" y="325"/>
                    </a:lnTo>
                    <a:lnTo>
                      <a:pt x="10" y="328"/>
                    </a:lnTo>
                    <a:lnTo>
                      <a:pt x="16" y="332"/>
                    </a:lnTo>
                    <a:lnTo>
                      <a:pt x="22" y="335"/>
                    </a:lnTo>
                    <a:lnTo>
                      <a:pt x="27" y="339"/>
                    </a:lnTo>
                    <a:lnTo>
                      <a:pt x="32" y="342"/>
                    </a:lnTo>
                    <a:lnTo>
                      <a:pt x="37" y="346"/>
                    </a:lnTo>
                    <a:lnTo>
                      <a:pt x="43" y="350"/>
                    </a:lnTo>
                    <a:lnTo>
                      <a:pt x="49" y="354"/>
                    </a:lnTo>
                    <a:lnTo>
                      <a:pt x="54" y="356"/>
                    </a:lnTo>
                    <a:lnTo>
                      <a:pt x="59" y="360"/>
                    </a:lnTo>
                    <a:lnTo>
                      <a:pt x="65" y="364"/>
                    </a:lnTo>
                    <a:lnTo>
                      <a:pt x="70" y="367"/>
                    </a:lnTo>
                    <a:lnTo>
                      <a:pt x="74" y="370"/>
                    </a:lnTo>
                    <a:lnTo>
                      <a:pt x="78" y="374"/>
                    </a:lnTo>
                    <a:lnTo>
                      <a:pt x="83" y="376"/>
                    </a:lnTo>
                    <a:lnTo>
                      <a:pt x="84" y="376"/>
                    </a:lnTo>
                    <a:lnTo>
                      <a:pt x="87" y="378"/>
                    </a:lnTo>
                    <a:lnTo>
                      <a:pt x="92" y="382"/>
                    </a:lnTo>
                    <a:lnTo>
                      <a:pt x="96" y="384"/>
                    </a:lnTo>
                    <a:lnTo>
                      <a:pt x="101" y="388"/>
                    </a:lnTo>
                    <a:lnTo>
                      <a:pt x="106" y="391"/>
                    </a:lnTo>
                    <a:lnTo>
                      <a:pt x="108" y="393"/>
                    </a:lnTo>
                    <a:lnTo>
                      <a:pt x="111" y="395"/>
                    </a:lnTo>
                    <a:lnTo>
                      <a:pt x="113" y="396"/>
                    </a:lnTo>
                    <a:lnTo>
                      <a:pt x="114" y="397"/>
                    </a:lnTo>
                    <a:lnTo>
                      <a:pt x="117" y="399"/>
                    </a:lnTo>
                    <a:lnTo>
                      <a:pt x="120" y="401"/>
                    </a:lnTo>
                    <a:lnTo>
                      <a:pt x="122" y="403"/>
                    </a:lnTo>
                    <a:lnTo>
                      <a:pt x="124" y="404"/>
                    </a:lnTo>
                    <a:lnTo>
                      <a:pt x="127" y="405"/>
                    </a:lnTo>
                    <a:lnTo>
                      <a:pt x="128" y="407"/>
                    </a:lnTo>
                    <a:lnTo>
                      <a:pt x="131" y="409"/>
                    </a:lnTo>
                    <a:lnTo>
                      <a:pt x="134" y="411"/>
                    </a:lnTo>
                    <a:lnTo>
                      <a:pt x="134" y="412"/>
                    </a:lnTo>
                    <a:lnTo>
                      <a:pt x="137" y="414"/>
                    </a:lnTo>
                    <a:lnTo>
                      <a:pt x="140" y="416"/>
                    </a:lnTo>
                    <a:lnTo>
                      <a:pt x="141" y="418"/>
                    </a:lnTo>
                    <a:lnTo>
                      <a:pt x="144" y="418"/>
                    </a:lnTo>
                    <a:lnTo>
                      <a:pt x="146" y="419"/>
                    </a:lnTo>
                    <a:lnTo>
                      <a:pt x="148" y="421"/>
                    </a:lnTo>
                    <a:lnTo>
                      <a:pt x="151" y="423"/>
                    </a:lnTo>
                    <a:lnTo>
                      <a:pt x="153" y="425"/>
                    </a:lnTo>
                    <a:lnTo>
                      <a:pt x="155" y="426"/>
                    </a:lnTo>
                    <a:lnTo>
                      <a:pt x="157" y="428"/>
                    </a:lnTo>
                    <a:lnTo>
                      <a:pt x="160" y="430"/>
                    </a:lnTo>
                    <a:lnTo>
                      <a:pt x="162" y="432"/>
                    </a:lnTo>
                    <a:lnTo>
                      <a:pt x="164" y="433"/>
                    </a:lnTo>
                    <a:lnTo>
                      <a:pt x="167" y="435"/>
                    </a:lnTo>
                    <a:lnTo>
                      <a:pt x="169" y="437"/>
                    </a:lnTo>
                    <a:lnTo>
                      <a:pt x="172" y="439"/>
                    </a:lnTo>
                    <a:lnTo>
                      <a:pt x="175" y="440"/>
                    </a:lnTo>
                    <a:lnTo>
                      <a:pt x="176" y="441"/>
                    </a:lnTo>
                    <a:lnTo>
                      <a:pt x="179" y="443"/>
                    </a:lnTo>
                    <a:lnTo>
                      <a:pt x="181" y="445"/>
                    </a:lnTo>
                    <a:lnTo>
                      <a:pt x="183" y="447"/>
                    </a:lnTo>
                    <a:lnTo>
                      <a:pt x="186" y="448"/>
                    </a:lnTo>
                    <a:lnTo>
                      <a:pt x="189" y="450"/>
                    </a:lnTo>
                    <a:lnTo>
                      <a:pt x="191" y="452"/>
                    </a:lnTo>
                    <a:lnTo>
                      <a:pt x="194" y="454"/>
                    </a:lnTo>
                    <a:lnTo>
                      <a:pt x="196" y="455"/>
                    </a:lnTo>
                    <a:lnTo>
                      <a:pt x="197" y="457"/>
                    </a:lnTo>
                    <a:lnTo>
                      <a:pt x="200" y="459"/>
                    </a:lnTo>
                    <a:lnTo>
                      <a:pt x="203" y="460"/>
                    </a:lnTo>
                    <a:lnTo>
                      <a:pt x="205" y="461"/>
                    </a:lnTo>
                    <a:lnTo>
                      <a:pt x="208" y="464"/>
                    </a:lnTo>
                    <a:lnTo>
                      <a:pt x="210" y="466"/>
                    </a:lnTo>
                    <a:lnTo>
                      <a:pt x="212" y="468"/>
                    </a:lnTo>
                    <a:lnTo>
                      <a:pt x="215" y="469"/>
                    </a:lnTo>
                    <a:lnTo>
                      <a:pt x="217" y="471"/>
                    </a:lnTo>
                    <a:lnTo>
                      <a:pt x="219" y="473"/>
                    </a:lnTo>
                    <a:lnTo>
                      <a:pt x="222" y="475"/>
                    </a:lnTo>
                    <a:lnTo>
                      <a:pt x="224" y="476"/>
                    </a:lnTo>
                    <a:lnTo>
                      <a:pt x="227" y="478"/>
                    </a:lnTo>
                    <a:lnTo>
                      <a:pt x="229" y="480"/>
                    </a:lnTo>
                    <a:lnTo>
                      <a:pt x="231" y="482"/>
                    </a:lnTo>
                    <a:lnTo>
                      <a:pt x="234" y="482"/>
                    </a:lnTo>
                    <a:lnTo>
                      <a:pt x="237" y="484"/>
                    </a:lnTo>
                    <a:lnTo>
                      <a:pt x="239" y="486"/>
                    </a:lnTo>
                    <a:lnTo>
                      <a:pt x="241" y="488"/>
                    </a:lnTo>
                    <a:lnTo>
                      <a:pt x="243" y="489"/>
                    </a:lnTo>
                    <a:lnTo>
                      <a:pt x="245" y="491"/>
                    </a:lnTo>
                    <a:lnTo>
                      <a:pt x="248" y="493"/>
                    </a:lnTo>
                    <a:lnTo>
                      <a:pt x="251" y="495"/>
                    </a:lnTo>
                    <a:lnTo>
                      <a:pt x="253" y="496"/>
                    </a:lnTo>
                    <a:lnTo>
                      <a:pt x="256" y="498"/>
                    </a:lnTo>
                    <a:lnTo>
                      <a:pt x="259" y="500"/>
                    </a:lnTo>
                    <a:lnTo>
                      <a:pt x="260" y="502"/>
                    </a:lnTo>
                    <a:lnTo>
                      <a:pt x="262" y="503"/>
                    </a:lnTo>
                    <a:lnTo>
                      <a:pt x="265" y="504"/>
                    </a:lnTo>
                    <a:lnTo>
                      <a:pt x="267" y="506"/>
                    </a:lnTo>
                    <a:lnTo>
                      <a:pt x="271" y="508"/>
                    </a:lnTo>
                    <a:lnTo>
                      <a:pt x="271" y="509"/>
                    </a:lnTo>
                    <a:lnTo>
                      <a:pt x="272" y="510"/>
                    </a:lnTo>
                    <a:lnTo>
                      <a:pt x="272" y="511"/>
                    </a:lnTo>
                    <a:lnTo>
                      <a:pt x="272" y="515"/>
                    </a:lnTo>
                    <a:lnTo>
                      <a:pt x="271" y="517"/>
                    </a:lnTo>
                    <a:lnTo>
                      <a:pt x="271" y="518"/>
                    </a:lnTo>
                    <a:lnTo>
                      <a:pt x="271" y="519"/>
                    </a:lnTo>
                    <a:lnTo>
                      <a:pt x="272" y="519"/>
                    </a:lnTo>
                    <a:lnTo>
                      <a:pt x="273" y="519"/>
                    </a:lnTo>
                    <a:lnTo>
                      <a:pt x="273" y="519"/>
                    </a:lnTo>
                    <a:lnTo>
                      <a:pt x="274" y="519"/>
                    </a:lnTo>
                    <a:lnTo>
                      <a:pt x="275" y="519"/>
                    </a:lnTo>
                    <a:lnTo>
                      <a:pt x="275" y="520"/>
                    </a:lnTo>
                    <a:lnTo>
                      <a:pt x="276" y="521"/>
                    </a:lnTo>
                    <a:lnTo>
                      <a:pt x="276" y="522"/>
                    </a:lnTo>
                    <a:lnTo>
                      <a:pt x="277" y="522"/>
                    </a:lnTo>
                    <a:lnTo>
                      <a:pt x="278" y="522"/>
                    </a:lnTo>
                    <a:lnTo>
                      <a:pt x="280" y="523"/>
                    </a:lnTo>
                    <a:lnTo>
                      <a:pt x="280" y="523"/>
                    </a:lnTo>
                    <a:lnTo>
                      <a:pt x="281" y="523"/>
                    </a:lnTo>
                    <a:lnTo>
                      <a:pt x="281" y="524"/>
                    </a:lnTo>
                    <a:lnTo>
                      <a:pt x="284" y="524"/>
                    </a:lnTo>
                    <a:lnTo>
                      <a:pt x="284" y="525"/>
                    </a:lnTo>
                    <a:lnTo>
                      <a:pt x="284" y="526"/>
                    </a:lnTo>
                    <a:lnTo>
                      <a:pt x="284" y="529"/>
                    </a:lnTo>
                    <a:lnTo>
                      <a:pt x="285" y="529"/>
                    </a:lnTo>
                    <a:lnTo>
                      <a:pt x="288" y="531"/>
                    </a:lnTo>
                    <a:lnTo>
                      <a:pt x="288" y="532"/>
                    </a:lnTo>
                    <a:lnTo>
                      <a:pt x="289" y="532"/>
                    </a:lnTo>
                    <a:lnTo>
                      <a:pt x="290" y="532"/>
                    </a:lnTo>
                    <a:lnTo>
                      <a:pt x="291" y="532"/>
                    </a:lnTo>
                    <a:lnTo>
                      <a:pt x="291" y="533"/>
                    </a:lnTo>
                    <a:lnTo>
                      <a:pt x="291" y="534"/>
                    </a:lnTo>
                    <a:lnTo>
                      <a:pt x="292" y="534"/>
                    </a:lnTo>
                    <a:lnTo>
                      <a:pt x="293" y="533"/>
                    </a:lnTo>
                    <a:lnTo>
                      <a:pt x="294" y="533"/>
                    </a:lnTo>
                    <a:lnTo>
                      <a:pt x="294" y="534"/>
                    </a:lnTo>
                    <a:lnTo>
                      <a:pt x="294" y="534"/>
                    </a:lnTo>
                    <a:lnTo>
                      <a:pt x="296" y="535"/>
                    </a:lnTo>
                    <a:lnTo>
                      <a:pt x="297" y="534"/>
                    </a:lnTo>
                    <a:lnTo>
                      <a:pt x="298" y="533"/>
                    </a:lnTo>
                    <a:lnTo>
                      <a:pt x="299" y="532"/>
                    </a:lnTo>
                    <a:lnTo>
                      <a:pt x="300" y="532"/>
                    </a:lnTo>
                    <a:lnTo>
                      <a:pt x="301" y="533"/>
                    </a:lnTo>
                    <a:lnTo>
                      <a:pt x="302" y="534"/>
                    </a:lnTo>
                    <a:lnTo>
                      <a:pt x="303" y="536"/>
                    </a:lnTo>
                    <a:lnTo>
                      <a:pt x="303" y="537"/>
                    </a:lnTo>
                    <a:lnTo>
                      <a:pt x="305" y="539"/>
                    </a:lnTo>
                    <a:lnTo>
                      <a:pt x="306" y="539"/>
                    </a:lnTo>
                    <a:lnTo>
                      <a:pt x="307" y="540"/>
                    </a:lnTo>
                    <a:lnTo>
                      <a:pt x="308" y="540"/>
                    </a:lnTo>
                    <a:lnTo>
                      <a:pt x="308" y="541"/>
                    </a:lnTo>
                    <a:lnTo>
                      <a:pt x="311" y="541"/>
                    </a:lnTo>
                    <a:lnTo>
                      <a:pt x="313" y="541"/>
                    </a:lnTo>
                    <a:lnTo>
                      <a:pt x="321" y="543"/>
                    </a:lnTo>
                    <a:lnTo>
                      <a:pt x="324" y="545"/>
                    </a:lnTo>
                    <a:lnTo>
                      <a:pt x="325" y="545"/>
                    </a:lnTo>
                    <a:lnTo>
                      <a:pt x="326" y="545"/>
                    </a:lnTo>
                    <a:lnTo>
                      <a:pt x="327" y="545"/>
                    </a:lnTo>
                    <a:lnTo>
                      <a:pt x="328" y="546"/>
                    </a:lnTo>
                    <a:lnTo>
                      <a:pt x="327" y="552"/>
                    </a:lnTo>
                    <a:lnTo>
                      <a:pt x="327" y="554"/>
                    </a:lnTo>
                    <a:lnTo>
                      <a:pt x="328" y="555"/>
                    </a:lnTo>
                    <a:lnTo>
                      <a:pt x="328" y="556"/>
                    </a:lnTo>
                    <a:lnTo>
                      <a:pt x="328" y="557"/>
                    </a:lnTo>
                    <a:lnTo>
                      <a:pt x="328" y="558"/>
                    </a:lnTo>
                    <a:lnTo>
                      <a:pt x="328" y="558"/>
                    </a:lnTo>
                    <a:lnTo>
                      <a:pt x="328" y="559"/>
                    </a:lnTo>
                    <a:lnTo>
                      <a:pt x="328" y="559"/>
                    </a:lnTo>
                    <a:lnTo>
                      <a:pt x="328" y="560"/>
                    </a:lnTo>
                    <a:lnTo>
                      <a:pt x="327" y="561"/>
                    </a:lnTo>
                    <a:lnTo>
                      <a:pt x="327" y="563"/>
                    </a:lnTo>
                    <a:lnTo>
                      <a:pt x="326" y="563"/>
                    </a:lnTo>
                    <a:lnTo>
                      <a:pt x="326" y="564"/>
                    </a:lnTo>
                    <a:lnTo>
                      <a:pt x="325" y="564"/>
                    </a:lnTo>
                    <a:lnTo>
                      <a:pt x="325" y="565"/>
                    </a:lnTo>
                    <a:lnTo>
                      <a:pt x="324" y="566"/>
                    </a:lnTo>
                    <a:lnTo>
                      <a:pt x="324" y="566"/>
                    </a:lnTo>
                    <a:lnTo>
                      <a:pt x="325" y="566"/>
                    </a:lnTo>
                    <a:lnTo>
                      <a:pt x="325" y="567"/>
                    </a:lnTo>
                    <a:lnTo>
                      <a:pt x="326" y="567"/>
                    </a:lnTo>
                    <a:lnTo>
                      <a:pt x="327" y="568"/>
                    </a:lnTo>
                    <a:lnTo>
                      <a:pt x="328" y="568"/>
                    </a:lnTo>
                    <a:lnTo>
                      <a:pt x="329" y="570"/>
                    </a:lnTo>
                    <a:lnTo>
                      <a:pt x="330" y="571"/>
                    </a:lnTo>
                    <a:lnTo>
                      <a:pt x="331" y="571"/>
                    </a:lnTo>
                    <a:lnTo>
                      <a:pt x="332" y="571"/>
                    </a:lnTo>
                    <a:lnTo>
                      <a:pt x="334" y="570"/>
                    </a:lnTo>
                    <a:lnTo>
                      <a:pt x="337" y="569"/>
                    </a:lnTo>
                    <a:lnTo>
                      <a:pt x="342" y="568"/>
                    </a:lnTo>
                    <a:lnTo>
                      <a:pt x="344" y="568"/>
                    </a:lnTo>
                    <a:lnTo>
                      <a:pt x="346" y="567"/>
                    </a:lnTo>
                    <a:lnTo>
                      <a:pt x="351" y="566"/>
                    </a:lnTo>
                    <a:lnTo>
                      <a:pt x="356" y="566"/>
                    </a:lnTo>
                    <a:lnTo>
                      <a:pt x="361" y="566"/>
                    </a:lnTo>
                    <a:lnTo>
                      <a:pt x="366" y="564"/>
                    </a:lnTo>
                    <a:lnTo>
                      <a:pt x="371" y="563"/>
                    </a:lnTo>
                    <a:lnTo>
                      <a:pt x="377" y="562"/>
                    </a:lnTo>
                    <a:lnTo>
                      <a:pt x="379" y="561"/>
                    </a:lnTo>
                    <a:lnTo>
                      <a:pt x="385" y="560"/>
                    </a:lnTo>
                    <a:lnTo>
                      <a:pt x="391" y="559"/>
                    </a:lnTo>
                    <a:lnTo>
                      <a:pt x="394" y="559"/>
                    </a:lnTo>
                    <a:lnTo>
                      <a:pt x="398" y="558"/>
                    </a:lnTo>
                    <a:lnTo>
                      <a:pt x="399" y="557"/>
                    </a:lnTo>
                    <a:lnTo>
                      <a:pt x="400" y="556"/>
                    </a:lnTo>
                    <a:lnTo>
                      <a:pt x="403" y="554"/>
                    </a:lnTo>
                    <a:lnTo>
                      <a:pt x="405" y="552"/>
                    </a:lnTo>
                    <a:lnTo>
                      <a:pt x="406" y="551"/>
                    </a:lnTo>
                    <a:lnTo>
                      <a:pt x="408" y="549"/>
                    </a:lnTo>
                    <a:lnTo>
                      <a:pt x="409" y="547"/>
                    </a:lnTo>
                    <a:lnTo>
                      <a:pt x="411" y="545"/>
                    </a:lnTo>
                    <a:lnTo>
                      <a:pt x="412" y="545"/>
                    </a:lnTo>
                    <a:lnTo>
                      <a:pt x="414" y="544"/>
                    </a:lnTo>
                    <a:lnTo>
                      <a:pt x="416" y="542"/>
                    </a:lnTo>
                    <a:lnTo>
                      <a:pt x="418" y="540"/>
                    </a:lnTo>
                    <a:lnTo>
                      <a:pt x="419" y="538"/>
                    </a:lnTo>
                    <a:lnTo>
                      <a:pt x="421" y="537"/>
                    </a:lnTo>
                    <a:lnTo>
                      <a:pt x="424" y="535"/>
                    </a:lnTo>
                    <a:lnTo>
                      <a:pt x="426" y="533"/>
                    </a:lnTo>
                    <a:lnTo>
                      <a:pt x="427" y="531"/>
                    </a:lnTo>
                    <a:lnTo>
                      <a:pt x="429" y="530"/>
                    </a:lnTo>
                    <a:lnTo>
                      <a:pt x="430" y="529"/>
                    </a:lnTo>
                    <a:lnTo>
                      <a:pt x="432" y="527"/>
                    </a:lnTo>
                    <a:lnTo>
                      <a:pt x="433" y="526"/>
                    </a:lnTo>
                    <a:lnTo>
                      <a:pt x="434" y="524"/>
                    </a:lnTo>
                    <a:lnTo>
                      <a:pt x="437" y="523"/>
                    </a:lnTo>
                    <a:lnTo>
                      <a:pt x="439" y="521"/>
                    </a:lnTo>
                    <a:lnTo>
                      <a:pt x="441" y="519"/>
                    </a:lnTo>
                    <a:lnTo>
                      <a:pt x="443" y="517"/>
                    </a:lnTo>
                    <a:lnTo>
                      <a:pt x="446" y="515"/>
                    </a:lnTo>
                    <a:lnTo>
                      <a:pt x="449" y="513"/>
                    </a:lnTo>
                    <a:lnTo>
                      <a:pt x="451" y="511"/>
                    </a:lnTo>
                    <a:lnTo>
                      <a:pt x="453" y="510"/>
                    </a:lnTo>
                    <a:lnTo>
                      <a:pt x="454" y="509"/>
                    </a:lnTo>
                    <a:lnTo>
                      <a:pt x="456" y="508"/>
                    </a:lnTo>
                    <a:lnTo>
                      <a:pt x="459" y="507"/>
                    </a:lnTo>
                    <a:lnTo>
                      <a:pt x="460" y="505"/>
                    </a:lnTo>
                    <a:lnTo>
                      <a:pt x="462" y="504"/>
                    </a:lnTo>
                    <a:lnTo>
                      <a:pt x="464" y="503"/>
                    </a:lnTo>
                    <a:lnTo>
                      <a:pt x="467" y="503"/>
                    </a:lnTo>
                    <a:lnTo>
                      <a:pt x="468" y="502"/>
                    </a:lnTo>
                    <a:lnTo>
                      <a:pt x="470" y="500"/>
                    </a:lnTo>
                    <a:lnTo>
                      <a:pt x="471" y="499"/>
                    </a:lnTo>
                    <a:lnTo>
                      <a:pt x="474" y="497"/>
                    </a:lnTo>
                    <a:lnTo>
                      <a:pt x="475" y="496"/>
                    </a:lnTo>
                    <a:lnTo>
                      <a:pt x="477" y="496"/>
                    </a:lnTo>
                    <a:lnTo>
                      <a:pt x="479" y="494"/>
                    </a:lnTo>
                    <a:lnTo>
                      <a:pt x="481" y="493"/>
                    </a:lnTo>
                    <a:lnTo>
                      <a:pt x="483" y="491"/>
                    </a:lnTo>
                    <a:lnTo>
                      <a:pt x="485" y="490"/>
                    </a:lnTo>
                    <a:lnTo>
                      <a:pt x="487" y="489"/>
                    </a:lnTo>
                    <a:lnTo>
                      <a:pt x="488" y="488"/>
                    </a:lnTo>
                    <a:lnTo>
                      <a:pt x="491" y="487"/>
                    </a:lnTo>
                    <a:lnTo>
                      <a:pt x="492" y="485"/>
                    </a:lnTo>
                    <a:lnTo>
                      <a:pt x="494" y="484"/>
                    </a:lnTo>
                    <a:lnTo>
                      <a:pt x="495" y="482"/>
                    </a:lnTo>
                    <a:lnTo>
                      <a:pt x="498" y="482"/>
                    </a:lnTo>
                    <a:lnTo>
                      <a:pt x="500" y="481"/>
                    </a:lnTo>
                    <a:lnTo>
                      <a:pt x="502" y="480"/>
                    </a:lnTo>
                    <a:lnTo>
                      <a:pt x="503" y="479"/>
                    </a:lnTo>
                    <a:lnTo>
                      <a:pt x="506" y="477"/>
                    </a:lnTo>
                    <a:lnTo>
                      <a:pt x="508" y="476"/>
                    </a:lnTo>
                    <a:lnTo>
                      <a:pt x="509" y="475"/>
                    </a:lnTo>
                    <a:lnTo>
                      <a:pt x="511" y="474"/>
                    </a:lnTo>
                    <a:lnTo>
                      <a:pt x="513" y="472"/>
                    </a:lnTo>
                    <a:lnTo>
                      <a:pt x="515" y="471"/>
                    </a:lnTo>
                    <a:lnTo>
                      <a:pt x="516" y="470"/>
                    </a:lnTo>
                    <a:lnTo>
                      <a:pt x="518" y="468"/>
                    </a:lnTo>
                    <a:lnTo>
                      <a:pt x="520" y="468"/>
                    </a:lnTo>
                    <a:lnTo>
                      <a:pt x="523" y="466"/>
                    </a:lnTo>
                    <a:lnTo>
                      <a:pt x="524" y="465"/>
                    </a:lnTo>
                    <a:lnTo>
                      <a:pt x="526" y="464"/>
                    </a:lnTo>
                    <a:lnTo>
                      <a:pt x="528" y="462"/>
                    </a:lnTo>
                    <a:lnTo>
                      <a:pt x="530" y="461"/>
                    </a:lnTo>
                    <a:lnTo>
                      <a:pt x="532" y="460"/>
                    </a:lnTo>
                    <a:lnTo>
                      <a:pt x="534" y="460"/>
                    </a:lnTo>
                    <a:lnTo>
                      <a:pt x="535" y="458"/>
                    </a:lnTo>
                    <a:lnTo>
                      <a:pt x="537" y="457"/>
                    </a:lnTo>
                    <a:lnTo>
                      <a:pt x="539" y="455"/>
                    </a:lnTo>
                    <a:lnTo>
                      <a:pt x="541" y="454"/>
                    </a:lnTo>
                    <a:lnTo>
                      <a:pt x="543" y="454"/>
                    </a:lnTo>
                    <a:lnTo>
                      <a:pt x="545" y="452"/>
                    </a:lnTo>
                    <a:lnTo>
                      <a:pt x="547" y="451"/>
                    </a:lnTo>
                    <a:lnTo>
                      <a:pt x="549" y="449"/>
                    </a:lnTo>
                    <a:lnTo>
                      <a:pt x="551" y="448"/>
                    </a:lnTo>
                    <a:lnTo>
                      <a:pt x="552" y="447"/>
                    </a:lnTo>
                    <a:lnTo>
                      <a:pt x="555" y="446"/>
                    </a:lnTo>
                    <a:lnTo>
                      <a:pt x="556" y="445"/>
                    </a:lnTo>
                    <a:lnTo>
                      <a:pt x="558" y="443"/>
                    </a:lnTo>
                    <a:lnTo>
                      <a:pt x="559" y="442"/>
                    </a:lnTo>
                    <a:lnTo>
                      <a:pt x="562" y="440"/>
                    </a:lnTo>
                    <a:lnTo>
                      <a:pt x="564" y="440"/>
                    </a:lnTo>
                    <a:lnTo>
                      <a:pt x="565" y="439"/>
                    </a:lnTo>
                    <a:lnTo>
                      <a:pt x="567" y="438"/>
                    </a:lnTo>
                    <a:lnTo>
                      <a:pt x="570" y="437"/>
                    </a:lnTo>
                    <a:lnTo>
                      <a:pt x="567" y="432"/>
                    </a:lnTo>
                    <a:lnTo>
                      <a:pt x="565" y="428"/>
                    </a:lnTo>
                    <a:lnTo>
                      <a:pt x="562" y="421"/>
                    </a:lnTo>
                    <a:lnTo>
                      <a:pt x="560" y="418"/>
                    </a:lnTo>
                    <a:lnTo>
                      <a:pt x="558" y="414"/>
                    </a:lnTo>
                    <a:lnTo>
                      <a:pt x="558" y="412"/>
                    </a:lnTo>
                    <a:lnTo>
                      <a:pt x="556" y="412"/>
                    </a:lnTo>
                    <a:lnTo>
                      <a:pt x="555" y="412"/>
                    </a:lnTo>
                    <a:lnTo>
                      <a:pt x="547" y="409"/>
                    </a:lnTo>
                    <a:lnTo>
                      <a:pt x="540" y="406"/>
                    </a:lnTo>
                    <a:lnTo>
                      <a:pt x="535" y="405"/>
                    </a:lnTo>
                    <a:lnTo>
                      <a:pt x="534" y="405"/>
                    </a:lnTo>
                    <a:lnTo>
                      <a:pt x="534" y="405"/>
                    </a:lnTo>
                    <a:lnTo>
                      <a:pt x="531" y="406"/>
                    </a:lnTo>
                    <a:lnTo>
                      <a:pt x="528" y="407"/>
                    </a:lnTo>
                    <a:lnTo>
                      <a:pt x="526" y="407"/>
                    </a:lnTo>
                    <a:lnTo>
                      <a:pt x="522" y="404"/>
                    </a:lnTo>
                    <a:lnTo>
                      <a:pt x="521" y="402"/>
                    </a:lnTo>
                    <a:lnTo>
                      <a:pt x="521" y="399"/>
                    </a:lnTo>
                    <a:lnTo>
                      <a:pt x="520" y="398"/>
                    </a:lnTo>
                    <a:lnTo>
                      <a:pt x="516" y="397"/>
                    </a:lnTo>
                    <a:lnTo>
                      <a:pt x="516" y="396"/>
                    </a:lnTo>
                    <a:lnTo>
                      <a:pt x="516" y="391"/>
                    </a:lnTo>
                    <a:lnTo>
                      <a:pt x="516" y="387"/>
                    </a:lnTo>
                    <a:lnTo>
                      <a:pt x="516" y="383"/>
                    </a:lnTo>
                    <a:lnTo>
                      <a:pt x="515" y="381"/>
                    </a:lnTo>
                    <a:lnTo>
                      <a:pt x="514" y="379"/>
                    </a:lnTo>
                    <a:lnTo>
                      <a:pt x="510" y="374"/>
                    </a:lnTo>
                    <a:lnTo>
                      <a:pt x="507" y="369"/>
                    </a:lnTo>
                    <a:lnTo>
                      <a:pt x="502" y="363"/>
                    </a:lnTo>
                    <a:lnTo>
                      <a:pt x="498" y="356"/>
                    </a:lnTo>
                    <a:lnTo>
                      <a:pt x="497" y="355"/>
                    </a:lnTo>
                    <a:lnTo>
                      <a:pt x="498" y="355"/>
                    </a:lnTo>
                    <a:lnTo>
                      <a:pt x="499" y="354"/>
                    </a:lnTo>
                    <a:lnTo>
                      <a:pt x="499" y="353"/>
                    </a:lnTo>
                    <a:lnTo>
                      <a:pt x="500" y="352"/>
                    </a:lnTo>
                    <a:lnTo>
                      <a:pt x="501" y="351"/>
                    </a:lnTo>
                    <a:lnTo>
                      <a:pt x="501" y="350"/>
                    </a:lnTo>
                    <a:lnTo>
                      <a:pt x="510" y="345"/>
                    </a:lnTo>
                    <a:lnTo>
                      <a:pt x="511" y="344"/>
                    </a:lnTo>
                    <a:lnTo>
                      <a:pt x="512" y="341"/>
                    </a:lnTo>
                    <a:lnTo>
                      <a:pt x="512" y="340"/>
                    </a:lnTo>
                    <a:lnTo>
                      <a:pt x="512" y="339"/>
                    </a:lnTo>
                    <a:lnTo>
                      <a:pt x="512" y="338"/>
                    </a:lnTo>
                    <a:lnTo>
                      <a:pt x="513" y="335"/>
                    </a:lnTo>
                    <a:lnTo>
                      <a:pt x="513" y="334"/>
                    </a:lnTo>
                    <a:lnTo>
                      <a:pt x="512" y="334"/>
                    </a:lnTo>
                    <a:lnTo>
                      <a:pt x="511" y="334"/>
                    </a:lnTo>
                    <a:lnTo>
                      <a:pt x="510" y="334"/>
                    </a:lnTo>
                    <a:lnTo>
                      <a:pt x="510" y="333"/>
                    </a:lnTo>
                    <a:lnTo>
                      <a:pt x="510" y="329"/>
                    </a:lnTo>
                    <a:lnTo>
                      <a:pt x="508" y="321"/>
                    </a:lnTo>
                    <a:lnTo>
                      <a:pt x="508" y="320"/>
                    </a:lnTo>
                    <a:lnTo>
                      <a:pt x="508" y="318"/>
                    </a:lnTo>
                    <a:lnTo>
                      <a:pt x="509" y="316"/>
                    </a:lnTo>
                    <a:lnTo>
                      <a:pt x="509" y="315"/>
                    </a:lnTo>
                    <a:lnTo>
                      <a:pt x="510" y="314"/>
                    </a:lnTo>
                    <a:lnTo>
                      <a:pt x="510" y="314"/>
                    </a:lnTo>
                    <a:lnTo>
                      <a:pt x="510" y="313"/>
                    </a:lnTo>
                    <a:lnTo>
                      <a:pt x="509" y="313"/>
                    </a:lnTo>
                    <a:lnTo>
                      <a:pt x="509" y="313"/>
                    </a:lnTo>
                    <a:lnTo>
                      <a:pt x="510" y="312"/>
                    </a:lnTo>
                    <a:lnTo>
                      <a:pt x="511" y="312"/>
                    </a:lnTo>
                    <a:lnTo>
                      <a:pt x="511" y="311"/>
                    </a:lnTo>
                    <a:lnTo>
                      <a:pt x="513" y="305"/>
                    </a:lnTo>
                    <a:lnTo>
                      <a:pt x="513" y="304"/>
                    </a:lnTo>
                    <a:lnTo>
                      <a:pt x="513" y="303"/>
                    </a:lnTo>
                    <a:lnTo>
                      <a:pt x="509" y="292"/>
                    </a:lnTo>
                    <a:lnTo>
                      <a:pt x="509" y="291"/>
                    </a:lnTo>
                    <a:lnTo>
                      <a:pt x="510" y="280"/>
                    </a:lnTo>
                    <a:lnTo>
                      <a:pt x="511" y="273"/>
                    </a:lnTo>
                    <a:lnTo>
                      <a:pt x="511" y="268"/>
                    </a:lnTo>
                    <a:lnTo>
                      <a:pt x="510" y="264"/>
                    </a:lnTo>
                    <a:lnTo>
                      <a:pt x="509" y="256"/>
                    </a:lnTo>
                    <a:lnTo>
                      <a:pt x="506" y="249"/>
                    </a:lnTo>
                    <a:lnTo>
                      <a:pt x="502" y="242"/>
                    </a:lnTo>
                    <a:lnTo>
                      <a:pt x="499" y="237"/>
                    </a:lnTo>
                    <a:lnTo>
                      <a:pt x="497" y="235"/>
                    </a:lnTo>
                    <a:lnTo>
                      <a:pt x="495" y="232"/>
                    </a:lnTo>
                    <a:lnTo>
                      <a:pt x="495" y="231"/>
                    </a:lnTo>
                    <a:lnTo>
                      <a:pt x="502" y="229"/>
                    </a:lnTo>
                    <a:lnTo>
                      <a:pt x="501" y="225"/>
                    </a:lnTo>
                    <a:lnTo>
                      <a:pt x="500" y="222"/>
                    </a:lnTo>
                    <a:lnTo>
                      <a:pt x="499" y="217"/>
                    </a:lnTo>
                    <a:lnTo>
                      <a:pt x="498" y="214"/>
                    </a:lnTo>
                    <a:lnTo>
                      <a:pt x="497" y="210"/>
                    </a:lnTo>
                    <a:lnTo>
                      <a:pt x="497" y="207"/>
                    </a:lnTo>
                    <a:lnTo>
                      <a:pt x="496" y="204"/>
                    </a:lnTo>
                    <a:lnTo>
                      <a:pt x="495" y="200"/>
                    </a:lnTo>
                    <a:lnTo>
                      <a:pt x="495" y="196"/>
                    </a:lnTo>
                    <a:lnTo>
                      <a:pt x="494" y="193"/>
                    </a:lnTo>
                    <a:lnTo>
                      <a:pt x="493" y="189"/>
                    </a:lnTo>
                    <a:lnTo>
                      <a:pt x="492" y="186"/>
                    </a:lnTo>
                    <a:lnTo>
                      <a:pt x="492" y="182"/>
                    </a:lnTo>
                    <a:lnTo>
                      <a:pt x="491" y="179"/>
                    </a:lnTo>
                    <a:lnTo>
                      <a:pt x="490" y="175"/>
                    </a:lnTo>
                    <a:lnTo>
                      <a:pt x="489" y="171"/>
                    </a:lnTo>
                    <a:lnTo>
                      <a:pt x="488" y="168"/>
                    </a:lnTo>
                    <a:lnTo>
                      <a:pt x="488" y="168"/>
                    </a:lnTo>
                    <a:lnTo>
                      <a:pt x="483" y="165"/>
                    </a:lnTo>
                    <a:lnTo>
                      <a:pt x="477" y="161"/>
                    </a:lnTo>
                    <a:lnTo>
                      <a:pt x="473" y="157"/>
                    </a:lnTo>
                    <a:lnTo>
                      <a:pt x="470" y="154"/>
                    </a:lnTo>
                    <a:lnTo>
                      <a:pt x="469" y="154"/>
                    </a:lnTo>
                    <a:lnTo>
                      <a:pt x="469" y="153"/>
                    </a:lnTo>
                    <a:lnTo>
                      <a:pt x="468" y="149"/>
                    </a:lnTo>
                    <a:lnTo>
                      <a:pt x="468" y="145"/>
                    </a:lnTo>
                    <a:lnTo>
                      <a:pt x="467" y="144"/>
                    </a:lnTo>
                    <a:lnTo>
                      <a:pt x="465" y="140"/>
                    </a:lnTo>
                    <a:lnTo>
                      <a:pt x="462" y="135"/>
                    </a:lnTo>
                    <a:lnTo>
                      <a:pt x="461" y="135"/>
                    </a:lnTo>
                    <a:lnTo>
                      <a:pt x="460" y="135"/>
                    </a:lnTo>
                    <a:lnTo>
                      <a:pt x="460" y="135"/>
                    </a:lnTo>
                    <a:lnTo>
                      <a:pt x="460" y="134"/>
                    </a:lnTo>
                    <a:lnTo>
                      <a:pt x="456" y="133"/>
                    </a:lnTo>
                    <a:lnTo>
                      <a:pt x="455" y="132"/>
                    </a:lnTo>
                    <a:lnTo>
                      <a:pt x="453" y="132"/>
                    </a:lnTo>
                    <a:lnTo>
                      <a:pt x="453" y="132"/>
                    </a:lnTo>
                    <a:lnTo>
                      <a:pt x="452" y="131"/>
                    </a:lnTo>
                    <a:lnTo>
                      <a:pt x="452" y="129"/>
                    </a:lnTo>
                    <a:lnTo>
                      <a:pt x="452" y="125"/>
                    </a:lnTo>
                    <a:lnTo>
                      <a:pt x="451" y="123"/>
                    </a:lnTo>
                    <a:lnTo>
                      <a:pt x="450" y="120"/>
                    </a:lnTo>
                    <a:lnTo>
                      <a:pt x="447" y="117"/>
                    </a:lnTo>
                    <a:lnTo>
                      <a:pt x="447" y="116"/>
                    </a:lnTo>
                    <a:lnTo>
                      <a:pt x="447" y="114"/>
                    </a:lnTo>
                    <a:lnTo>
                      <a:pt x="447" y="112"/>
                    </a:lnTo>
                    <a:lnTo>
                      <a:pt x="447" y="112"/>
                    </a:lnTo>
                    <a:lnTo>
                      <a:pt x="446" y="110"/>
                    </a:lnTo>
                    <a:lnTo>
                      <a:pt x="446" y="109"/>
                    </a:lnTo>
                    <a:lnTo>
                      <a:pt x="447" y="105"/>
                    </a:lnTo>
                    <a:lnTo>
                      <a:pt x="447" y="103"/>
                    </a:lnTo>
                    <a:lnTo>
                      <a:pt x="447" y="102"/>
                    </a:lnTo>
                    <a:lnTo>
                      <a:pt x="447" y="102"/>
                    </a:lnTo>
                    <a:lnTo>
                      <a:pt x="448" y="101"/>
                    </a:lnTo>
                    <a:lnTo>
                      <a:pt x="449" y="100"/>
                    </a:lnTo>
                    <a:lnTo>
                      <a:pt x="450" y="99"/>
                    </a:lnTo>
                    <a:lnTo>
                      <a:pt x="450" y="98"/>
                    </a:lnTo>
                    <a:lnTo>
                      <a:pt x="452" y="98"/>
                    </a:lnTo>
                    <a:lnTo>
                      <a:pt x="453" y="98"/>
                    </a:lnTo>
                    <a:lnTo>
                      <a:pt x="453" y="97"/>
                    </a:lnTo>
                    <a:lnTo>
                      <a:pt x="454" y="92"/>
                    </a:lnTo>
                    <a:lnTo>
                      <a:pt x="455" y="91"/>
                    </a:lnTo>
                    <a:lnTo>
                      <a:pt x="456" y="91"/>
                    </a:lnTo>
                    <a:lnTo>
                      <a:pt x="459" y="90"/>
                    </a:lnTo>
                    <a:lnTo>
                      <a:pt x="460" y="89"/>
                    </a:lnTo>
                    <a:lnTo>
                      <a:pt x="462" y="87"/>
                    </a:lnTo>
                    <a:lnTo>
                      <a:pt x="463" y="87"/>
                    </a:lnTo>
                    <a:lnTo>
                      <a:pt x="464" y="86"/>
                    </a:lnTo>
                    <a:lnTo>
                      <a:pt x="465" y="86"/>
                    </a:lnTo>
                    <a:lnTo>
                      <a:pt x="465" y="85"/>
                    </a:lnTo>
                    <a:lnTo>
                      <a:pt x="465" y="84"/>
                    </a:lnTo>
                    <a:lnTo>
                      <a:pt x="467" y="84"/>
                    </a:lnTo>
                    <a:lnTo>
                      <a:pt x="466" y="82"/>
                    </a:lnTo>
                    <a:lnTo>
                      <a:pt x="467" y="81"/>
                    </a:lnTo>
                    <a:lnTo>
                      <a:pt x="467" y="81"/>
                    </a:lnTo>
                    <a:lnTo>
                      <a:pt x="467" y="80"/>
                    </a:lnTo>
                    <a:lnTo>
                      <a:pt x="467" y="77"/>
                    </a:lnTo>
                    <a:lnTo>
                      <a:pt x="467" y="76"/>
                    </a:lnTo>
                    <a:lnTo>
                      <a:pt x="467" y="74"/>
                    </a:lnTo>
                    <a:lnTo>
                      <a:pt x="467" y="72"/>
                    </a:lnTo>
                    <a:lnTo>
                      <a:pt x="468" y="70"/>
                    </a:lnTo>
                    <a:lnTo>
                      <a:pt x="468" y="69"/>
                    </a:lnTo>
                    <a:lnTo>
                      <a:pt x="470" y="67"/>
                    </a:lnTo>
                    <a:lnTo>
                      <a:pt x="471" y="64"/>
                    </a:lnTo>
                    <a:lnTo>
                      <a:pt x="471" y="63"/>
                    </a:lnTo>
                    <a:lnTo>
                      <a:pt x="471" y="63"/>
                    </a:lnTo>
                    <a:lnTo>
                      <a:pt x="470" y="63"/>
                    </a:lnTo>
                    <a:lnTo>
                      <a:pt x="469" y="62"/>
                    </a:lnTo>
                    <a:lnTo>
                      <a:pt x="468" y="61"/>
                    </a:lnTo>
                    <a:lnTo>
                      <a:pt x="468" y="60"/>
                    </a:lnTo>
                    <a:lnTo>
                      <a:pt x="468" y="58"/>
                    </a:lnTo>
                    <a:lnTo>
                      <a:pt x="468" y="57"/>
                    </a:lnTo>
                    <a:lnTo>
                      <a:pt x="469" y="55"/>
                    </a:lnTo>
                    <a:lnTo>
                      <a:pt x="469" y="54"/>
                    </a:lnTo>
                    <a:lnTo>
                      <a:pt x="469" y="51"/>
                    </a:lnTo>
                    <a:lnTo>
                      <a:pt x="469" y="49"/>
                    </a:lnTo>
                    <a:lnTo>
                      <a:pt x="468" y="49"/>
                    </a:lnTo>
                    <a:lnTo>
                      <a:pt x="467" y="46"/>
                    </a:lnTo>
                    <a:lnTo>
                      <a:pt x="467" y="45"/>
                    </a:lnTo>
                    <a:lnTo>
                      <a:pt x="467" y="43"/>
                    </a:lnTo>
                    <a:lnTo>
                      <a:pt x="467" y="41"/>
                    </a:lnTo>
                    <a:lnTo>
                      <a:pt x="467" y="39"/>
                    </a:lnTo>
                    <a:lnTo>
                      <a:pt x="467" y="37"/>
                    </a:lnTo>
                    <a:lnTo>
                      <a:pt x="468" y="35"/>
                    </a:lnTo>
                    <a:lnTo>
                      <a:pt x="468" y="34"/>
                    </a:lnTo>
                    <a:lnTo>
                      <a:pt x="469" y="33"/>
                    </a:lnTo>
                    <a:lnTo>
                      <a:pt x="468" y="33"/>
                    </a:lnTo>
                    <a:lnTo>
                      <a:pt x="468" y="32"/>
                    </a:lnTo>
                    <a:lnTo>
                      <a:pt x="468" y="31"/>
                    </a:lnTo>
                    <a:lnTo>
                      <a:pt x="468" y="29"/>
                    </a:lnTo>
                    <a:lnTo>
                      <a:pt x="470" y="26"/>
                    </a:lnTo>
                    <a:lnTo>
                      <a:pt x="470" y="25"/>
                    </a:lnTo>
                    <a:lnTo>
                      <a:pt x="470" y="24"/>
                    </a:lnTo>
                    <a:lnTo>
                      <a:pt x="470" y="23"/>
                    </a:lnTo>
                    <a:lnTo>
                      <a:pt x="470" y="22"/>
                    </a:lnTo>
                    <a:lnTo>
                      <a:pt x="469" y="22"/>
                    </a:lnTo>
                    <a:lnTo>
                      <a:pt x="468" y="21"/>
                    </a:lnTo>
                    <a:lnTo>
                      <a:pt x="466" y="21"/>
                    </a:lnTo>
                    <a:lnTo>
                      <a:pt x="465" y="21"/>
                    </a:lnTo>
                    <a:lnTo>
                      <a:pt x="465" y="20"/>
                    </a:lnTo>
                    <a:lnTo>
                      <a:pt x="465" y="19"/>
                    </a:lnTo>
                    <a:lnTo>
                      <a:pt x="466" y="18"/>
                    </a:lnTo>
                    <a:lnTo>
                      <a:pt x="468" y="18"/>
                    </a:lnTo>
                    <a:lnTo>
                      <a:pt x="471" y="16"/>
                    </a:lnTo>
                    <a:lnTo>
                      <a:pt x="471" y="15"/>
                    </a:lnTo>
                    <a:lnTo>
                      <a:pt x="472" y="14"/>
                    </a:lnTo>
                    <a:lnTo>
                      <a:pt x="472" y="13"/>
                    </a:lnTo>
                    <a:lnTo>
                      <a:pt x="471" y="12"/>
                    </a:lnTo>
                    <a:lnTo>
                      <a:pt x="471" y="11"/>
                    </a:lnTo>
                    <a:lnTo>
                      <a:pt x="472" y="11"/>
                    </a:lnTo>
                    <a:lnTo>
                      <a:pt x="473" y="11"/>
                    </a:lnTo>
                    <a:lnTo>
                      <a:pt x="474" y="11"/>
                    </a:lnTo>
                    <a:lnTo>
                      <a:pt x="474" y="10"/>
                    </a:lnTo>
                    <a:lnTo>
                      <a:pt x="477" y="10"/>
                    </a:lnTo>
                    <a:lnTo>
                      <a:pt x="477" y="9"/>
                    </a:lnTo>
                    <a:lnTo>
                      <a:pt x="476" y="7"/>
                    </a:lnTo>
                    <a:lnTo>
                      <a:pt x="476" y="7"/>
                    </a:lnTo>
                    <a:lnTo>
                      <a:pt x="476" y="6"/>
                    </a:lnTo>
                    <a:lnTo>
                      <a:pt x="473" y="7"/>
                    </a:lnTo>
                    <a:lnTo>
                      <a:pt x="472" y="7"/>
                    </a:lnTo>
                    <a:lnTo>
                      <a:pt x="471" y="7"/>
                    </a:lnTo>
                    <a:lnTo>
                      <a:pt x="471" y="7"/>
                    </a:lnTo>
                    <a:lnTo>
                      <a:pt x="470" y="7"/>
                    </a:lnTo>
                    <a:lnTo>
                      <a:pt x="470" y="6"/>
                    </a:lnTo>
                    <a:lnTo>
                      <a:pt x="469" y="6"/>
                    </a:lnTo>
                    <a:lnTo>
                      <a:pt x="468" y="6"/>
                    </a:lnTo>
                    <a:lnTo>
                      <a:pt x="467" y="6"/>
                    </a:lnTo>
                    <a:lnTo>
                      <a:pt x="467" y="5"/>
                    </a:lnTo>
                    <a:lnTo>
                      <a:pt x="462" y="7"/>
                    </a:lnTo>
                    <a:lnTo>
                      <a:pt x="462" y="7"/>
                    </a:lnTo>
                    <a:lnTo>
                      <a:pt x="461" y="7"/>
                    </a:lnTo>
                    <a:lnTo>
                      <a:pt x="457" y="9"/>
                    </a:lnTo>
                    <a:lnTo>
                      <a:pt x="456" y="8"/>
                    </a:lnTo>
                    <a:lnTo>
                      <a:pt x="454" y="8"/>
                    </a:lnTo>
                    <a:lnTo>
                      <a:pt x="453" y="7"/>
                    </a:lnTo>
                    <a:lnTo>
                      <a:pt x="453" y="7"/>
                    </a:lnTo>
                    <a:lnTo>
                      <a:pt x="453" y="6"/>
                    </a:lnTo>
                    <a:lnTo>
                      <a:pt x="453" y="5"/>
                    </a:lnTo>
                    <a:lnTo>
                      <a:pt x="453" y="5"/>
                    </a:lnTo>
                    <a:lnTo>
                      <a:pt x="452" y="5"/>
                    </a:lnTo>
                    <a:lnTo>
                      <a:pt x="451" y="5"/>
                    </a:lnTo>
                    <a:lnTo>
                      <a:pt x="451" y="4"/>
                    </a:lnTo>
                    <a:lnTo>
                      <a:pt x="450" y="4"/>
                    </a:lnTo>
                    <a:lnTo>
                      <a:pt x="450" y="4"/>
                    </a:lnTo>
                    <a:lnTo>
                      <a:pt x="449" y="4"/>
                    </a:lnTo>
                    <a:lnTo>
                      <a:pt x="448" y="3"/>
                    </a:lnTo>
                    <a:lnTo>
                      <a:pt x="447" y="2"/>
                    </a:lnTo>
                    <a:lnTo>
                      <a:pt x="446" y="1"/>
                    </a:lnTo>
                    <a:lnTo>
                      <a:pt x="445" y="2"/>
                    </a:lnTo>
                    <a:lnTo>
                      <a:pt x="445" y="1"/>
                    </a:lnTo>
                    <a:lnTo>
                      <a:pt x="444" y="1"/>
                    </a:lnTo>
                    <a:lnTo>
                      <a:pt x="443" y="1"/>
                    </a:lnTo>
                    <a:lnTo>
                      <a:pt x="443" y="0"/>
                    </a:lnTo>
                    <a:lnTo>
                      <a:pt x="442" y="0"/>
                    </a:lnTo>
                    <a:lnTo>
                      <a:pt x="441" y="1"/>
                    </a:lnTo>
                    <a:lnTo>
                      <a:pt x="441" y="0"/>
                    </a:lnTo>
                    <a:lnTo>
                      <a:pt x="440" y="0"/>
                    </a:lnTo>
                    <a:lnTo>
                      <a:pt x="440" y="1"/>
                    </a:lnTo>
                    <a:lnTo>
                      <a:pt x="440" y="0"/>
                    </a:lnTo>
                    <a:lnTo>
                      <a:pt x="439" y="0"/>
                    </a:lnTo>
                    <a:lnTo>
                      <a:pt x="438" y="0"/>
                    </a:lnTo>
                    <a:lnTo>
                      <a:pt x="437" y="0"/>
                    </a:lnTo>
                    <a:lnTo>
                      <a:pt x="438" y="1"/>
                    </a:lnTo>
                    <a:lnTo>
                      <a:pt x="439" y="2"/>
                    </a:lnTo>
                    <a:lnTo>
                      <a:pt x="440" y="3"/>
                    </a:lnTo>
                    <a:lnTo>
                      <a:pt x="440" y="4"/>
                    </a:lnTo>
                    <a:lnTo>
                      <a:pt x="439" y="4"/>
                    </a:lnTo>
                    <a:lnTo>
                      <a:pt x="439" y="5"/>
                    </a:lnTo>
                    <a:lnTo>
                      <a:pt x="438" y="5"/>
                    </a:lnTo>
                    <a:lnTo>
                      <a:pt x="437" y="6"/>
                    </a:lnTo>
                    <a:lnTo>
                      <a:pt x="437" y="7"/>
                    </a:lnTo>
                    <a:lnTo>
                      <a:pt x="436" y="7"/>
                    </a:lnTo>
                    <a:lnTo>
                      <a:pt x="435" y="7"/>
                    </a:lnTo>
                    <a:lnTo>
                      <a:pt x="434" y="6"/>
                    </a:lnTo>
                    <a:lnTo>
                      <a:pt x="433" y="7"/>
                    </a:lnTo>
                    <a:lnTo>
                      <a:pt x="431" y="7"/>
                    </a:lnTo>
                    <a:lnTo>
                      <a:pt x="429" y="7"/>
                    </a:lnTo>
                    <a:lnTo>
                      <a:pt x="429" y="7"/>
                    </a:lnTo>
                    <a:lnTo>
                      <a:pt x="429" y="6"/>
                    </a:lnTo>
                    <a:lnTo>
                      <a:pt x="428" y="6"/>
                    </a:lnTo>
                    <a:lnTo>
                      <a:pt x="428" y="5"/>
                    </a:lnTo>
                    <a:lnTo>
                      <a:pt x="427" y="5"/>
                    </a:lnTo>
                    <a:lnTo>
                      <a:pt x="423" y="5"/>
                    </a:lnTo>
                    <a:lnTo>
                      <a:pt x="422" y="5"/>
                    </a:lnTo>
                    <a:lnTo>
                      <a:pt x="422" y="4"/>
                    </a:lnTo>
                    <a:lnTo>
                      <a:pt x="421" y="4"/>
                    </a:lnTo>
                    <a:lnTo>
                      <a:pt x="420" y="2"/>
                    </a:lnTo>
                    <a:lnTo>
                      <a:pt x="419" y="2"/>
                    </a:lnTo>
                    <a:lnTo>
                      <a:pt x="419" y="1"/>
                    </a:lnTo>
                    <a:lnTo>
                      <a:pt x="419" y="0"/>
                    </a:lnTo>
                    <a:lnTo>
                      <a:pt x="418" y="0"/>
                    </a:lnTo>
                    <a:lnTo>
                      <a:pt x="416" y="0"/>
                    </a:lnTo>
                    <a:lnTo>
                      <a:pt x="415" y="0"/>
                    </a:lnTo>
                    <a:lnTo>
                      <a:pt x="414" y="1"/>
                    </a:lnTo>
                    <a:lnTo>
                      <a:pt x="413" y="1"/>
                    </a:lnTo>
                    <a:lnTo>
                      <a:pt x="412" y="2"/>
                    </a:lnTo>
                    <a:lnTo>
                      <a:pt x="412" y="3"/>
                    </a:lnTo>
                    <a:lnTo>
                      <a:pt x="412" y="4"/>
                    </a:lnTo>
                    <a:lnTo>
                      <a:pt x="412" y="5"/>
                    </a:lnTo>
                    <a:lnTo>
                      <a:pt x="412" y="6"/>
                    </a:lnTo>
                    <a:lnTo>
                      <a:pt x="411" y="7"/>
                    </a:lnTo>
                    <a:lnTo>
                      <a:pt x="410" y="7"/>
                    </a:lnTo>
                    <a:lnTo>
                      <a:pt x="406" y="8"/>
                    </a:lnTo>
                    <a:lnTo>
                      <a:pt x="401" y="10"/>
                    </a:lnTo>
                    <a:lnTo>
                      <a:pt x="400" y="10"/>
                    </a:lnTo>
                    <a:lnTo>
                      <a:pt x="398" y="9"/>
                    </a:lnTo>
                    <a:lnTo>
                      <a:pt x="397" y="10"/>
                    </a:lnTo>
                    <a:lnTo>
                      <a:pt x="396" y="11"/>
                    </a:lnTo>
                    <a:lnTo>
                      <a:pt x="395" y="11"/>
                    </a:lnTo>
                    <a:lnTo>
                      <a:pt x="394" y="11"/>
                    </a:lnTo>
                    <a:lnTo>
                      <a:pt x="393" y="12"/>
                    </a:lnTo>
                    <a:lnTo>
                      <a:pt x="392" y="12"/>
                    </a:lnTo>
                    <a:lnTo>
                      <a:pt x="392" y="13"/>
                    </a:lnTo>
                    <a:lnTo>
                      <a:pt x="392" y="14"/>
                    </a:lnTo>
                    <a:lnTo>
                      <a:pt x="391" y="14"/>
                    </a:lnTo>
                    <a:lnTo>
                      <a:pt x="391" y="14"/>
                    </a:lnTo>
                    <a:lnTo>
                      <a:pt x="390" y="15"/>
                    </a:lnTo>
                    <a:lnTo>
                      <a:pt x="389" y="15"/>
                    </a:lnTo>
                    <a:lnTo>
                      <a:pt x="387" y="16"/>
                    </a:lnTo>
                    <a:lnTo>
                      <a:pt x="386" y="16"/>
                    </a:lnTo>
                    <a:lnTo>
                      <a:pt x="384" y="16"/>
                    </a:lnTo>
                    <a:lnTo>
                      <a:pt x="384" y="16"/>
                    </a:lnTo>
                    <a:lnTo>
                      <a:pt x="380" y="14"/>
                    </a:lnTo>
                    <a:lnTo>
                      <a:pt x="379" y="14"/>
                    </a:lnTo>
                    <a:lnTo>
                      <a:pt x="379" y="13"/>
                    </a:lnTo>
                    <a:lnTo>
                      <a:pt x="380" y="11"/>
                    </a:lnTo>
                    <a:lnTo>
                      <a:pt x="379" y="11"/>
                    </a:lnTo>
                    <a:lnTo>
                      <a:pt x="378" y="11"/>
                    </a:lnTo>
                    <a:lnTo>
                      <a:pt x="377" y="11"/>
                    </a:lnTo>
                    <a:lnTo>
                      <a:pt x="377" y="10"/>
                    </a:lnTo>
                    <a:lnTo>
                      <a:pt x="377" y="10"/>
                    </a:lnTo>
                    <a:lnTo>
                      <a:pt x="376" y="10"/>
                    </a:lnTo>
                    <a:lnTo>
                      <a:pt x="376" y="9"/>
                    </a:lnTo>
                    <a:lnTo>
                      <a:pt x="371" y="7"/>
                    </a:lnTo>
                    <a:lnTo>
                      <a:pt x="370" y="7"/>
                    </a:lnTo>
                    <a:lnTo>
                      <a:pt x="369" y="7"/>
                    </a:lnTo>
                    <a:lnTo>
                      <a:pt x="366" y="7"/>
                    </a:lnTo>
                    <a:lnTo>
                      <a:pt x="366" y="7"/>
                    </a:lnTo>
                    <a:lnTo>
                      <a:pt x="365" y="7"/>
                    </a:lnTo>
                    <a:lnTo>
                      <a:pt x="364" y="7"/>
                    </a:lnTo>
                    <a:lnTo>
                      <a:pt x="363" y="7"/>
                    </a:lnTo>
                    <a:lnTo>
                      <a:pt x="363" y="7"/>
                    </a:lnTo>
                    <a:lnTo>
                      <a:pt x="362" y="7"/>
                    </a:lnTo>
                    <a:lnTo>
                      <a:pt x="358" y="7"/>
                    </a:lnTo>
                    <a:lnTo>
                      <a:pt x="358" y="7"/>
                    </a:lnTo>
                    <a:lnTo>
                      <a:pt x="357" y="7"/>
                    </a:lnTo>
                    <a:lnTo>
                      <a:pt x="356" y="7"/>
                    </a:lnTo>
                    <a:lnTo>
                      <a:pt x="356" y="7"/>
                    </a:lnTo>
                    <a:lnTo>
                      <a:pt x="355" y="7"/>
                    </a:lnTo>
                    <a:lnTo>
                      <a:pt x="354" y="7"/>
                    </a:lnTo>
                    <a:lnTo>
                      <a:pt x="353" y="7"/>
                    </a:lnTo>
                    <a:lnTo>
                      <a:pt x="352" y="7"/>
                    </a:lnTo>
                    <a:lnTo>
                      <a:pt x="351" y="7"/>
                    </a:lnTo>
                    <a:lnTo>
                      <a:pt x="350" y="7"/>
                    </a:lnTo>
                    <a:lnTo>
                      <a:pt x="349" y="7"/>
                    </a:lnTo>
                    <a:lnTo>
                      <a:pt x="349" y="7"/>
                    </a:lnTo>
                    <a:lnTo>
                      <a:pt x="348" y="7"/>
                    </a:lnTo>
                    <a:lnTo>
                      <a:pt x="347" y="7"/>
                    </a:lnTo>
                    <a:lnTo>
                      <a:pt x="345" y="7"/>
                    </a:lnTo>
                    <a:lnTo>
                      <a:pt x="345" y="7"/>
                    </a:lnTo>
                    <a:lnTo>
                      <a:pt x="342" y="7"/>
                    </a:lnTo>
                    <a:lnTo>
                      <a:pt x="342" y="8"/>
                    </a:lnTo>
                    <a:lnTo>
                      <a:pt x="340" y="10"/>
                    </a:lnTo>
                    <a:lnTo>
                      <a:pt x="339" y="10"/>
                    </a:lnTo>
                    <a:lnTo>
                      <a:pt x="338" y="10"/>
                    </a:lnTo>
                    <a:lnTo>
                      <a:pt x="337" y="10"/>
                    </a:lnTo>
                    <a:lnTo>
                      <a:pt x="337" y="11"/>
                    </a:lnTo>
                    <a:lnTo>
                      <a:pt x="336" y="11"/>
                    </a:lnTo>
                    <a:lnTo>
                      <a:pt x="335" y="12"/>
                    </a:lnTo>
                    <a:lnTo>
                      <a:pt x="335" y="12"/>
                    </a:lnTo>
                    <a:lnTo>
                      <a:pt x="331" y="11"/>
                    </a:lnTo>
                    <a:lnTo>
                      <a:pt x="330" y="11"/>
                    </a:lnTo>
                    <a:lnTo>
                      <a:pt x="328" y="10"/>
                    </a:lnTo>
                    <a:lnTo>
                      <a:pt x="328" y="10"/>
                    </a:lnTo>
                    <a:lnTo>
                      <a:pt x="328" y="11"/>
                    </a:lnTo>
                    <a:lnTo>
                      <a:pt x="328" y="12"/>
                    </a:lnTo>
                    <a:lnTo>
                      <a:pt x="327" y="13"/>
                    </a:lnTo>
                    <a:lnTo>
                      <a:pt x="326" y="13"/>
                    </a:lnTo>
                    <a:lnTo>
                      <a:pt x="325" y="13"/>
                    </a:lnTo>
                    <a:lnTo>
                      <a:pt x="324" y="13"/>
                    </a:lnTo>
                    <a:lnTo>
                      <a:pt x="324" y="12"/>
                    </a:lnTo>
                    <a:lnTo>
                      <a:pt x="323" y="11"/>
                    </a:lnTo>
                    <a:lnTo>
                      <a:pt x="322" y="10"/>
                    </a:lnTo>
                    <a:lnTo>
                      <a:pt x="321" y="10"/>
                    </a:lnTo>
                    <a:lnTo>
                      <a:pt x="321" y="10"/>
                    </a:lnTo>
                    <a:lnTo>
                      <a:pt x="319" y="12"/>
                    </a:lnTo>
                    <a:lnTo>
                      <a:pt x="318" y="12"/>
                    </a:lnTo>
                    <a:lnTo>
                      <a:pt x="318" y="13"/>
                    </a:lnTo>
                    <a:lnTo>
                      <a:pt x="317" y="14"/>
                    </a:lnTo>
                    <a:lnTo>
                      <a:pt x="316" y="14"/>
                    </a:lnTo>
                    <a:lnTo>
                      <a:pt x="314" y="15"/>
                    </a:lnTo>
                    <a:lnTo>
                      <a:pt x="312" y="18"/>
                    </a:lnTo>
                    <a:lnTo>
                      <a:pt x="311" y="18"/>
                    </a:lnTo>
                    <a:lnTo>
                      <a:pt x="307" y="18"/>
                    </a:lnTo>
                    <a:lnTo>
                      <a:pt x="306" y="18"/>
                    </a:lnTo>
                    <a:lnTo>
                      <a:pt x="305" y="18"/>
                    </a:lnTo>
                    <a:lnTo>
                      <a:pt x="305" y="17"/>
                    </a:lnTo>
                    <a:lnTo>
                      <a:pt x="304" y="16"/>
                    </a:lnTo>
                    <a:lnTo>
                      <a:pt x="303" y="16"/>
                    </a:lnTo>
                    <a:lnTo>
                      <a:pt x="303" y="17"/>
                    </a:lnTo>
                    <a:lnTo>
                      <a:pt x="296" y="18"/>
                    </a:lnTo>
                    <a:lnTo>
                      <a:pt x="294" y="18"/>
                    </a:lnTo>
                    <a:lnTo>
                      <a:pt x="292" y="18"/>
                    </a:lnTo>
                    <a:lnTo>
                      <a:pt x="290" y="18"/>
                    </a:lnTo>
                    <a:lnTo>
                      <a:pt x="288" y="19"/>
                    </a:lnTo>
                    <a:lnTo>
                      <a:pt x="287" y="18"/>
                    </a:lnTo>
                    <a:lnTo>
                      <a:pt x="287" y="19"/>
                    </a:lnTo>
                    <a:lnTo>
                      <a:pt x="286" y="19"/>
                    </a:lnTo>
                    <a:lnTo>
                      <a:pt x="281" y="19"/>
                    </a:lnTo>
                    <a:lnTo>
                      <a:pt x="280" y="20"/>
                    </a:lnTo>
                    <a:lnTo>
                      <a:pt x="280" y="20"/>
                    </a:lnTo>
                    <a:lnTo>
                      <a:pt x="279" y="20"/>
                    </a:lnTo>
                    <a:lnTo>
                      <a:pt x="278" y="19"/>
                    </a:lnTo>
                    <a:lnTo>
                      <a:pt x="277" y="19"/>
                    </a:lnTo>
                    <a:lnTo>
                      <a:pt x="276" y="19"/>
                    </a:lnTo>
                    <a:lnTo>
                      <a:pt x="274" y="20"/>
                    </a:lnTo>
                    <a:lnTo>
                      <a:pt x="273" y="20"/>
                    </a:lnTo>
                    <a:lnTo>
                      <a:pt x="273" y="20"/>
                    </a:lnTo>
                    <a:lnTo>
                      <a:pt x="272" y="20"/>
                    </a:lnTo>
                    <a:lnTo>
                      <a:pt x="271" y="21"/>
                    </a:lnTo>
                    <a:lnTo>
                      <a:pt x="270" y="21"/>
                    </a:lnTo>
                    <a:lnTo>
                      <a:pt x="267" y="21"/>
                    </a:lnTo>
                    <a:lnTo>
                      <a:pt x="266" y="21"/>
                    </a:lnTo>
                    <a:lnTo>
                      <a:pt x="266" y="22"/>
                    </a:lnTo>
                    <a:lnTo>
                      <a:pt x="265" y="22"/>
                    </a:lnTo>
                    <a:lnTo>
                      <a:pt x="265" y="23"/>
                    </a:lnTo>
                    <a:lnTo>
                      <a:pt x="264" y="24"/>
                    </a:lnTo>
                    <a:lnTo>
                      <a:pt x="263" y="24"/>
                    </a:lnTo>
                    <a:lnTo>
                      <a:pt x="263" y="25"/>
                    </a:lnTo>
                    <a:lnTo>
                      <a:pt x="261" y="25"/>
                    </a:lnTo>
                    <a:lnTo>
                      <a:pt x="260" y="26"/>
                    </a:lnTo>
                    <a:lnTo>
                      <a:pt x="259" y="27"/>
                    </a:lnTo>
                    <a:lnTo>
                      <a:pt x="258" y="27"/>
                    </a:lnTo>
                    <a:lnTo>
                      <a:pt x="257" y="27"/>
                    </a:lnTo>
                    <a:lnTo>
                      <a:pt x="256" y="28"/>
                    </a:lnTo>
                    <a:lnTo>
                      <a:pt x="254" y="28"/>
                    </a:lnTo>
                    <a:lnTo>
                      <a:pt x="252" y="29"/>
                    </a:lnTo>
                    <a:lnTo>
                      <a:pt x="252" y="30"/>
                    </a:lnTo>
                    <a:lnTo>
                      <a:pt x="252" y="30"/>
                    </a:lnTo>
                    <a:lnTo>
                      <a:pt x="251" y="30"/>
                    </a:lnTo>
                    <a:lnTo>
                      <a:pt x="250" y="30"/>
                    </a:lnTo>
                    <a:lnTo>
                      <a:pt x="249" y="31"/>
                    </a:lnTo>
                    <a:lnTo>
                      <a:pt x="248" y="31"/>
                    </a:lnTo>
                    <a:lnTo>
                      <a:pt x="248" y="32"/>
                    </a:lnTo>
                    <a:lnTo>
                      <a:pt x="248" y="33"/>
                    </a:lnTo>
                    <a:lnTo>
                      <a:pt x="247" y="33"/>
                    </a:lnTo>
                    <a:lnTo>
                      <a:pt x="247" y="34"/>
                    </a:lnTo>
                    <a:lnTo>
                      <a:pt x="246" y="34"/>
                    </a:lnTo>
                    <a:lnTo>
                      <a:pt x="245" y="35"/>
                    </a:lnTo>
                    <a:lnTo>
                      <a:pt x="243" y="36"/>
                    </a:lnTo>
                    <a:lnTo>
                      <a:pt x="242" y="36"/>
                    </a:lnTo>
                    <a:lnTo>
                      <a:pt x="242" y="37"/>
                    </a:lnTo>
                    <a:lnTo>
                      <a:pt x="242" y="38"/>
                    </a:lnTo>
                    <a:lnTo>
                      <a:pt x="241" y="39"/>
                    </a:lnTo>
                    <a:lnTo>
                      <a:pt x="240" y="40"/>
                    </a:lnTo>
                    <a:lnTo>
                      <a:pt x="239" y="42"/>
                    </a:lnTo>
                    <a:lnTo>
                      <a:pt x="239" y="43"/>
                    </a:lnTo>
                    <a:lnTo>
                      <a:pt x="238" y="44"/>
                    </a:lnTo>
                    <a:lnTo>
                      <a:pt x="237" y="45"/>
                    </a:lnTo>
                    <a:lnTo>
                      <a:pt x="236" y="45"/>
                    </a:lnTo>
                    <a:lnTo>
                      <a:pt x="235" y="45"/>
                    </a:lnTo>
                    <a:lnTo>
                      <a:pt x="234" y="44"/>
                    </a:lnTo>
                    <a:lnTo>
                      <a:pt x="232" y="44"/>
                    </a:lnTo>
                    <a:lnTo>
                      <a:pt x="231" y="43"/>
                    </a:lnTo>
                    <a:lnTo>
                      <a:pt x="231" y="43"/>
                    </a:lnTo>
                    <a:lnTo>
                      <a:pt x="231" y="42"/>
                    </a:lnTo>
                    <a:lnTo>
                      <a:pt x="231" y="42"/>
                    </a:lnTo>
                    <a:lnTo>
                      <a:pt x="230" y="42"/>
                    </a:lnTo>
                    <a:lnTo>
                      <a:pt x="230" y="41"/>
                    </a:lnTo>
                    <a:lnTo>
                      <a:pt x="229" y="41"/>
                    </a:lnTo>
                    <a:lnTo>
                      <a:pt x="227" y="42"/>
                    </a:lnTo>
                    <a:lnTo>
                      <a:pt x="226" y="42"/>
                    </a:lnTo>
                    <a:lnTo>
                      <a:pt x="225" y="42"/>
                    </a:lnTo>
                    <a:lnTo>
                      <a:pt x="225" y="42"/>
                    </a:lnTo>
                    <a:lnTo>
                      <a:pt x="224" y="45"/>
                    </a:lnTo>
                    <a:lnTo>
                      <a:pt x="224" y="46"/>
                    </a:lnTo>
                    <a:lnTo>
                      <a:pt x="223" y="46"/>
                    </a:lnTo>
                    <a:lnTo>
                      <a:pt x="223" y="47"/>
                    </a:lnTo>
                    <a:lnTo>
                      <a:pt x="222" y="47"/>
                    </a:lnTo>
                    <a:lnTo>
                      <a:pt x="222" y="48"/>
                    </a:lnTo>
                    <a:lnTo>
                      <a:pt x="221" y="48"/>
                    </a:lnTo>
                    <a:lnTo>
                      <a:pt x="220" y="48"/>
                    </a:lnTo>
                    <a:lnTo>
                      <a:pt x="219" y="48"/>
                    </a:lnTo>
                    <a:lnTo>
                      <a:pt x="219" y="47"/>
                    </a:lnTo>
                    <a:lnTo>
                      <a:pt x="218" y="47"/>
                    </a:lnTo>
                    <a:lnTo>
                      <a:pt x="218" y="46"/>
                    </a:lnTo>
                    <a:lnTo>
                      <a:pt x="217" y="46"/>
                    </a:lnTo>
                    <a:lnTo>
                      <a:pt x="217" y="45"/>
                    </a:lnTo>
                    <a:lnTo>
                      <a:pt x="217" y="46"/>
                    </a:lnTo>
                    <a:lnTo>
                      <a:pt x="216" y="47"/>
                    </a:lnTo>
                    <a:lnTo>
                      <a:pt x="215" y="48"/>
                    </a:lnTo>
                    <a:lnTo>
                      <a:pt x="214" y="48"/>
                    </a:lnTo>
                    <a:lnTo>
                      <a:pt x="214" y="47"/>
                    </a:lnTo>
                    <a:lnTo>
                      <a:pt x="213" y="48"/>
                    </a:lnTo>
                    <a:lnTo>
                      <a:pt x="212" y="48"/>
                    </a:lnTo>
                    <a:lnTo>
                      <a:pt x="211" y="49"/>
                    </a:lnTo>
                    <a:lnTo>
                      <a:pt x="210" y="49"/>
                    </a:lnTo>
                    <a:lnTo>
                      <a:pt x="210" y="49"/>
                    </a:lnTo>
                    <a:lnTo>
                      <a:pt x="210" y="50"/>
                    </a:lnTo>
                    <a:lnTo>
                      <a:pt x="209" y="51"/>
                    </a:lnTo>
                    <a:lnTo>
                      <a:pt x="208" y="51"/>
                    </a:lnTo>
                    <a:lnTo>
                      <a:pt x="208" y="52"/>
                    </a:lnTo>
                    <a:lnTo>
                      <a:pt x="207" y="52"/>
                    </a:lnTo>
                    <a:lnTo>
                      <a:pt x="206" y="52"/>
                    </a:lnTo>
                    <a:lnTo>
                      <a:pt x="206" y="53"/>
                    </a:lnTo>
                    <a:lnTo>
                      <a:pt x="205" y="56"/>
                    </a:lnTo>
                    <a:lnTo>
                      <a:pt x="204" y="56"/>
                    </a:lnTo>
                    <a:lnTo>
                      <a:pt x="204" y="58"/>
                    </a:lnTo>
                    <a:lnTo>
                      <a:pt x="203" y="59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2" y="60"/>
                    </a:lnTo>
                    <a:lnTo>
                      <a:pt x="201" y="61"/>
                    </a:lnTo>
                    <a:lnTo>
                      <a:pt x="200" y="61"/>
                    </a:lnTo>
                    <a:lnTo>
                      <a:pt x="197" y="62"/>
                    </a:lnTo>
                    <a:lnTo>
                      <a:pt x="197" y="62"/>
                    </a:lnTo>
                    <a:lnTo>
                      <a:pt x="195" y="64"/>
                    </a:lnTo>
                    <a:lnTo>
                      <a:pt x="194" y="65"/>
                    </a:lnTo>
                    <a:lnTo>
                      <a:pt x="192" y="66"/>
                    </a:lnTo>
                    <a:lnTo>
                      <a:pt x="191" y="67"/>
                    </a:lnTo>
                    <a:lnTo>
                      <a:pt x="190" y="67"/>
                    </a:lnTo>
                    <a:lnTo>
                      <a:pt x="190" y="68"/>
                    </a:lnTo>
                    <a:lnTo>
                      <a:pt x="189" y="68"/>
                    </a:lnTo>
                    <a:lnTo>
                      <a:pt x="189" y="68"/>
                    </a:lnTo>
                    <a:lnTo>
                      <a:pt x="186" y="69"/>
                    </a:lnTo>
                    <a:lnTo>
                      <a:pt x="185" y="70"/>
                    </a:lnTo>
                    <a:lnTo>
                      <a:pt x="184" y="69"/>
                    </a:lnTo>
                    <a:lnTo>
                      <a:pt x="182" y="70"/>
                    </a:lnTo>
                    <a:lnTo>
                      <a:pt x="182" y="69"/>
                    </a:lnTo>
                    <a:lnTo>
                      <a:pt x="180" y="69"/>
                    </a:lnTo>
                    <a:lnTo>
                      <a:pt x="179" y="69"/>
                    </a:lnTo>
                    <a:lnTo>
                      <a:pt x="178" y="69"/>
                    </a:lnTo>
                    <a:lnTo>
                      <a:pt x="177" y="69"/>
                    </a:lnTo>
                    <a:lnTo>
                      <a:pt x="177" y="70"/>
                    </a:lnTo>
                    <a:lnTo>
                      <a:pt x="177" y="7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" name="Freeform 4585">
                <a:extLst>
                  <a:ext uri="{FF2B5EF4-FFF2-40B4-BE49-F238E27FC236}">
                    <a16:creationId xmlns:a16="http://schemas.microsoft.com/office/drawing/2014/main" id="{928155EB-69CE-3EE1-9C64-9031D6DCE7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2013" y="2112962"/>
                <a:ext cx="693738" cy="542925"/>
              </a:xfrm>
              <a:custGeom>
                <a:avLst/>
                <a:gdLst>
                  <a:gd name="T0" fmla="*/ 369 w 437"/>
                  <a:gd name="T1" fmla="*/ 273 h 342"/>
                  <a:gd name="T2" fmla="*/ 373 w 437"/>
                  <a:gd name="T3" fmla="*/ 261 h 342"/>
                  <a:gd name="T4" fmla="*/ 378 w 437"/>
                  <a:gd name="T5" fmla="*/ 247 h 342"/>
                  <a:gd name="T6" fmla="*/ 390 w 437"/>
                  <a:gd name="T7" fmla="*/ 232 h 342"/>
                  <a:gd name="T8" fmla="*/ 406 w 437"/>
                  <a:gd name="T9" fmla="*/ 212 h 342"/>
                  <a:gd name="T10" fmla="*/ 423 w 437"/>
                  <a:gd name="T11" fmla="*/ 193 h 342"/>
                  <a:gd name="T12" fmla="*/ 424 w 437"/>
                  <a:gd name="T13" fmla="*/ 177 h 342"/>
                  <a:gd name="T14" fmla="*/ 426 w 437"/>
                  <a:gd name="T15" fmla="*/ 160 h 342"/>
                  <a:gd name="T16" fmla="*/ 427 w 437"/>
                  <a:gd name="T17" fmla="*/ 143 h 342"/>
                  <a:gd name="T18" fmla="*/ 429 w 437"/>
                  <a:gd name="T19" fmla="*/ 126 h 342"/>
                  <a:gd name="T20" fmla="*/ 430 w 437"/>
                  <a:gd name="T21" fmla="*/ 108 h 342"/>
                  <a:gd name="T22" fmla="*/ 433 w 437"/>
                  <a:gd name="T23" fmla="*/ 88 h 342"/>
                  <a:gd name="T24" fmla="*/ 426 w 437"/>
                  <a:gd name="T25" fmla="*/ 74 h 342"/>
                  <a:gd name="T26" fmla="*/ 419 w 437"/>
                  <a:gd name="T27" fmla="*/ 65 h 342"/>
                  <a:gd name="T28" fmla="*/ 415 w 437"/>
                  <a:gd name="T29" fmla="*/ 49 h 342"/>
                  <a:gd name="T30" fmla="*/ 412 w 437"/>
                  <a:gd name="T31" fmla="*/ 28 h 342"/>
                  <a:gd name="T32" fmla="*/ 388 w 437"/>
                  <a:gd name="T33" fmla="*/ 26 h 342"/>
                  <a:gd name="T34" fmla="*/ 355 w 437"/>
                  <a:gd name="T35" fmla="*/ 6 h 342"/>
                  <a:gd name="T36" fmla="*/ 324 w 437"/>
                  <a:gd name="T37" fmla="*/ 1 h 342"/>
                  <a:gd name="T38" fmla="*/ 300 w 437"/>
                  <a:gd name="T39" fmla="*/ 17 h 342"/>
                  <a:gd name="T40" fmla="*/ 275 w 437"/>
                  <a:gd name="T41" fmla="*/ 31 h 342"/>
                  <a:gd name="T42" fmla="*/ 251 w 437"/>
                  <a:gd name="T43" fmla="*/ 47 h 342"/>
                  <a:gd name="T44" fmla="*/ 227 w 437"/>
                  <a:gd name="T45" fmla="*/ 63 h 342"/>
                  <a:gd name="T46" fmla="*/ 200 w 437"/>
                  <a:gd name="T47" fmla="*/ 80 h 342"/>
                  <a:gd name="T48" fmla="*/ 176 w 437"/>
                  <a:gd name="T49" fmla="*/ 101 h 342"/>
                  <a:gd name="T50" fmla="*/ 155 w 437"/>
                  <a:gd name="T51" fmla="*/ 121 h 342"/>
                  <a:gd name="T52" fmla="*/ 113 w 437"/>
                  <a:gd name="T53" fmla="*/ 143 h 342"/>
                  <a:gd name="T54" fmla="*/ 113 w 437"/>
                  <a:gd name="T55" fmla="*/ 186 h 342"/>
                  <a:gd name="T56" fmla="*/ 111 w 437"/>
                  <a:gd name="T57" fmla="*/ 209 h 342"/>
                  <a:gd name="T58" fmla="*/ 103 w 437"/>
                  <a:gd name="T59" fmla="*/ 226 h 342"/>
                  <a:gd name="T60" fmla="*/ 80 w 437"/>
                  <a:gd name="T61" fmla="*/ 236 h 342"/>
                  <a:gd name="T62" fmla="*/ 57 w 437"/>
                  <a:gd name="T63" fmla="*/ 240 h 342"/>
                  <a:gd name="T64" fmla="*/ 27 w 437"/>
                  <a:gd name="T65" fmla="*/ 245 h 342"/>
                  <a:gd name="T66" fmla="*/ 6 w 437"/>
                  <a:gd name="T67" fmla="*/ 250 h 342"/>
                  <a:gd name="T68" fmla="*/ 6 w 437"/>
                  <a:gd name="T69" fmla="*/ 268 h 342"/>
                  <a:gd name="T70" fmla="*/ 7 w 437"/>
                  <a:gd name="T71" fmla="*/ 277 h 342"/>
                  <a:gd name="T72" fmla="*/ 13 w 437"/>
                  <a:gd name="T73" fmla="*/ 283 h 342"/>
                  <a:gd name="T74" fmla="*/ 23 w 437"/>
                  <a:gd name="T75" fmla="*/ 291 h 342"/>
                  <a:gd name="T76" fmla="*/ 29 w 437"/>
                  <a:gd name="T77" fmla="*/ 296 h 342"/>
                  <a:gd name="T78" fmla="*/ 23 w 437"/>
                  <a:gd name="T79" fmla="*/ 305 h 342"/>
                  <a:gd name="T80" fmla="*/ 46 w 437"/>
                  <a:gd name="T81" fmla="*/ 317 h 342"/>
                  <a:gd name="T82" fmla="*/ 55 w 437"/>
                  <a:gd name="T83" fmla="*/ 315 h 342"/>
                  <a:gd name="T84" fmla="*/ 56 w 437"/>
                  <a:gd name="T85" fmla="*/ 322 h 342"/>
                  <a:gd name="T86" fmla="*/ 63 w 437"/>
                  <a:gd name="T87" fmla="*/ 335 h 342"/>
                  <a:gd name="T88" fmla="*/ 65 w 437"/>
                  <a:gd name="T89" fmla="*/ 326 h 342"/>
                  <a:gd name="T90" fmla="*/ 71 w 437"/>
                  <a:gd name="T91" fmla="*/ 324 h 342"/>
                  <a:gd name="T92" fmla="*/ 85 w 437"/>
                  <a:gd name="T93" fmla="*/ 333 h 342"/>
                  <a:gd name="T94" fmla="*/ 94 w 437"/>
                  <a:gd name="T95" fmla="*/ 339 h 342"/>
                  <a:gd name="T96" fmla="*/ 97 w 437"/>
                  <a:gd name="T97" fmla="*/ 335 h 342"/>
                  <a:gd name="T98" fmla="*/ 112 w 437"/>
                  <a:gd name="T99" fmla="*/ 292 h 342"/>
                  <a:gd name="T100" fmla="*/ 136 w 437"/>
                  <a:gd name="T101" fmla="*/ 284 h 342"/>
                  <a:gd name="T102" fmla="*/ 167 w 437"/>
                  <a:gd name="T103" fmla="*/ 286 h 342"/>
                  <a:gd name="T104" fmla="*/ 190 w 437"/>
                  <a:gd name="T105" fmla="*/ 306 h 342"/>
                  <a:gd name="T106" fmla="*/ 220 w 437"/>
                  <a:gd name="T107" fmla="*/ 297 h 342"/>
                  <a:gd name="T108" fmla="*/ 231 w 437"/>
                  <a:gd name="T109" fmla="*/ 303 h 342"/>
                  <a:gd name="T110" fmla="*/ 262 w 437"/>
                  <a:gd name="T111" fmla="*/ 311 h 342"/>
                  <a:gd name="T112" fmla="*/ 298 w 437"/>
                  <a:gd name="T113" fmla="*/ 296 h 342"/>
                  <a:gd name="T114" fmla="*/ 336 w 437"/>
                  <a:gd name="T115" fmla="*/ 303 h 342"/>
                  <a:gd name="T116" fmla="*/ 342 w 437"/>
                  <a:gd name="T117" fmla="*/ 300 h 342"/>
                  <a:gd name="T118" fmla="*/ 349 w 437"/>
                  <a:gd name="T119" fmla="*/ 296 h 342"/>
                  <a:gd name="T120" fmla="*/ 356 w 437"/>
                  <a:gd name="T121" fmla="*/ 290 h 342"/>
                  <a:gd name="T122" fmla="*/ 364 w 437"/>
                  <a:gd name="T123" fmla="*/ 285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37" h="342">
                    <a:moveTo>
                      <a:pt x="371" y="283"/>
                    </a:moveTo>
                    <a:lnTo>
                      <a:pt x="371" y="282"/>
                    </a:lnTo>
                    <a:lnTo>
                      <a:pt x="371" y="282"/>
                    </a:lnTo>
                    <a:lnTo>
                      <a:pt x="370" y="281"/>
                    </a:lnTo>
                    <a:lnTo>
                      <a:pt x="370" y="280"/>
                    </a:lnTo>
                    <a:lnTo>
                      <a:pt x="370" y="279"/>
                    </a:lnTo>
                    <a:lnTo>
                      <a:pt x="370" y="278"/>
                    </a:lnTo>
                    <a:lnTo>
                      <a:pt x="370" y="277"/>
                    </a:lnTo>
                    <a:lnTo>
                      <a:pt x="370" y="276"/>
                    </a:lnTo>
                    <a:lnTo>
                      <a:pt x="370" y="275"/>
                    </a:lnTo>
                    <a:lnTo>
                      <a:pt x="370" y="275"/>
                    </a:lnTo>
                    <a:lnTo>
                      <a:pt x="369" y="274"/>
                    </a:lnTo>
                    <a:lnTo>
                      <a:pt x="369" y="273"/>
                    </a:lnTo>
                    <a:lnTo>
                      <a:pt x="369" y="272"/>
                    </a:lnTo>
                    <a:lnTo>
                      <a:pt x="369" y="271"/>
                    </a:lnTo>
                    <a:lnTo>
                      <a:pt x="368" y="270"/>
                    </a:lnTo>
                    <a:lnTo>
                      <a:pt x="368" y="268"/>
                    </a:lnTo>
                    <a:lnTo>
                      <a:pt x="367" y="267"/>
                    </a:lnTo>
                    <a:lnTo>
                      <a:pt x="367" y="265"/>
                    </a:lnTo>
                    <a:lnTo>
                      <a:pt x="368" y="263"/>
                    </a:lnTo>
                    <a:lnTo>
                      <a:pt x="369" y="263"/>
                    </a:lnTo>
                    <a:lnTo>
                      <a:pt x="370" y="262"/>
                    </a:lnTo>
                    <a:lnTo>
                      <a:pt x="371" y="262"/>
                    </a:lnTo>
                    <a:lnTo>
                      <a:pt x="372" y="262"/>
                    </a:lnTo>
                    <a:lnTo>
                      <a:pt x="373" y="261"/>
                    </a:lnTo>
                    <a:lnTo>
                      <a:pt x="373" y="261"/>
                    </a:lnTo>
                    <a:lnTo>
                      <a:pt x="373" y="259"/>
                    </a:lnTo>
                    <a:lnTo>
                      <a:pt x="373" y="258"/>
                    </a:lnTo>
                    <a:lnTo>
                      <a:pt x="375" y="257"/>
                    </a:lnTo>
                    <a:lnTo>
                      <a:pt x="375" y="256"/>
                    </a:lnTo>
                    <a:lnTo>
                      <a:pt x="376" y="256"/>
                    </a:lnTo>
                    <a:lnTo>
                      <a:pt x="376" y="255"/>
                    </a:lnTo>
                    <a:lnTo>
                      <a:pt x="375" y="254"/>
                    </a:lnTo>
                    <a:lnTo>
                      <a:pt x="375" y="254"/>
                    </a:lnTo>
                    <a:lnTo>
                      <a:pt x="376" y="253"/>
                    </a:lnTo>
                    <a:lnTo>
                      <a:pt x="376" y="252"/>
                    </a:lnTo>
                    <a:lnTo>
                      <a:pt x="377" y="250"/>
                    </a:lnTo>
                    <a:lnTo>
                      <a:pt x="377" y="248"/>
                    </a:lnTo>
                    <a:lnTo>
                      <a:pt x="378" y="247"/>
                    </a:lnTo>
                    <a:lnTo>
                      <a:pt x="379" y="246"/>
                    </a:lnTo>
                    <a:lnTo>
                      <a:pt x="380" y="245"/>
                    </a:lnTo>
                    <a:lnTo>
                      <a:pt x="381" y="243"/>
                    </a:lnTo>
                    <a:lnTo>
                      <a:pt x="382" y="242"/>
                    </a:lnTo>
                    <a:lnTo>
                      <a:pt x="383" y="241"/>
                    </a:lnTo>
                    <a:lnTo>
                      <a:pt x="384" y="240"/>
                    </a:lnTo>
                    <a:lnTo>
                      <a:pt x="384" y="239"/>
                    </a:lnTo>
                    <a:lnTo>
                      <a:pt x="385" y="237"/>
                    </a:lnTo>
                    <a:lnTo>
                      <a:pt x="386" y="236"/>
                    </a:lnTo>
                    <a:lnTo>
                      <a:pt x="387" y="235"/>
                    </a:lnTo>
                    <a:lnTo>
                      <a:pt x="388" y="233"/>
                    </a:lnTo>
                    <a:lnTo>
                      <a:pt x="389" y="233"/>
                    </a:lnTo>
                    <a:lnTo>
                      <a:pt x="390" y="232"/>
                    </a:lnTo>
                    <a:lnTo>
                      <a:pt x="391" y="231"/>
                    </a:lnTo>
                    <a:lnTo>
                      <a:pt x="391" y="230"/>
                    </a:lnTo>
                    <a:lnTo>
                      <a:pt x="392" y="228"/>
                    </a:lnTo>
                    <a:lnTo>
                      <a:pt x="393" y="227"/>
                    </a:lnTo>
                    <a:lnTo>
                      <a:pt x="394" y="226"/>
                    </a:lnTo>
                    <a:lnTo>
                      <a:pt x="396" y="224"/>
                    </a:lnTo>
                    <a:lnTo>
                      <a:pt x="397" y="223"/>
                    </a:lnTo>
                    <a:lnTo>
                      <a:pt x="398" y="221"/>
                    </a:lnTo>
                    <a:lnTo>
                      <a:pt x="399" y="219"/>
                    </a:lnTo>
                    <a:lnTo>
                      <a:pt x="401" y="218"/>
                    </a:lnTo>
                    <a:lnTo>
                      <a:pt x="403" y="216"/>
                    </a:lnTo>
                    <a:lnTo>
                      <a:pt x="405" y="214"/>
                    </a:lnTo>
                    <a:lnTo>
                      <a:pt x="406" y="212"/>
                    </a:lnTo>
                    <a:lnTo>
                      <a:pt x="407" y="212"/>
                    </a:lnTo>
                    <a:lnTo>
                      <a:pt x="409" y="210"/>
                    </a:lnTo>
                    <a:lnTo>
                      <a:pt x="411" y="208"/>
                    </a:lnTo>
                    <a:lnTo>
                      <a:pt x="412" y="206"/>
                    </a:lnTo>
                    <a:lnTo>
                      <a:pt x="414" y="205"/>
                    </a:lnTo>
                    <a:lnTo>
                      <a:pt x="416" y="203"/>
                    </a:lnTo>
                    <a:lnTo>
                      <a:pt x="417" y="201"/>
                    </a:lnTo>
                    <a:lnTo>
                      <a:pt x="418" y="199"/>
                    </a:lnTo>
                    <a:lnTo>
                      <a:pt x="419" y="198"/>
                    </a:lnTo>
                    <a:lnTo>
                      <a:pt x="421" y="196"/>
                    </a:lnTo>
                    <a:lnTo>
                      <a:pt x="422" y="194"/>
                    </a:lnTo>
                    <a:lnTo>
                      <a:pt x="423" y="194"/>
                    </a:lnTo>
                    <a:lnTo>
                      <a:pt x="423" y="193"/>
                    </a:lnTo>
                    <a:lnTo>
                      <a:pt x="423" y="192"/>
                    </a:lnTo>
                    <a:lnTo>
                      <a:pt x="423" y="191"/>
                    </a:lnTo>
                    <a:lnTo>
                      <a:pt x="423" y="191"/>
                    </a:lnTo>
                    <a:lnTo>
                      <a:pt x="423" y="189"/>
                    </a:lnTo>
                    <a:lnTo>
                      <a:pt x="423" y="188"/>
                    </a:lnTo>
                    <a:lnTo>
                      <a:pt x="424" y="186"/>
                    </a:lnTo>
                    <a:lnTo>
                      <a:pt x="424" y="185"/>
                    </a:lnTo>
                    <a:lnTo>
                      <a:pt x="424" y="184"/>
                    </a:lnTo>
                    <a:lnTo>
                      <a:pt x="424" y="183"/>
                    </a:lnTo>
                    <a:lnTo>
                      <a:pt x="424" y="181"/>
                    </a:lnTo>
                    <a:lnTo>
                      <a:pt x="424" y="179"/>
                    </a:lnTo>
                    <a:lnTo>
                      <a:pt x="424" y="178"/>
                    </a:lnTo>
                    <a:lnTo>
                      <a:pt x="424" y="177"/>
                    </a:lnTo>
                    <a:lnTo>
                      <a:pt x="425" y="176"/>
                    </a:lnTo>
                    <a:lnTo>
                      <a:pt x="425" y="174"/>
                    </a:lnTo>
                    <a:lnTo>
                      <a:pt x="425" y="173"/>
                    </a:lnTo>
                    <a:lnTo>
                      <a:pt x="425" y="171"/>
                    </a:lnTo>
                    <a:lnTo>
                      <a:pt x="425" y="171"/>
                    </a:lnTo>
                    <a:lnTo>
                      <a:pt x="425" y="170"/>
                    </a:lnTo>
                    <a:lnTo>
                      <a:pt x="425" y="168"/>
                    </a:lnTo>
                    <a:lnTo>
                      <a:pt x="426" y="167"/>
                    </a:lnTo>
                    <a:lnTo>
                      <a:pt x="426" y="165"/>
                    </a:lnTo>
                    <a:lnTo>
                      <a:pt x="426" y="164"/>
                    </a:lnTo>
                    <a:lnTo>
                      <a:pt x="426" y="163"/>
                    </a:lnTo>
                    <a:lnTo>
                      <a:pt x="426" y="161"/>
                    </a:lnTo>
                    <a:lnTo>
                      <a:pt x="426" y="160"/>
                    </a:lnTo>
                    <a:lnTo>
                      <a:pt x="426" y="158"/>
                    </a:lnTo>
                    <a:lnTo>
                      <a:pt x="426" y="157"/>
                    </a:lnTo>
                    <a:lnTo>
                      <a:pt x="426" y="156"/>
                    </a:lnTo>
                    <a:lnTo>
                      <a:pt x="426" y="154"/>
                    </a:lnTo>
                    <a:lnTo>
                      <a:pt x="426" y="153"/>
                    </a:lnTo>
                    <a:lnTo>
                      <a:pt x="426" y="151"/>
                    </a:lnTo>
                    <a:lnTo>
                      <a:pt x="426" y="150"/>
                    </a:lnTo>
                    <a:lnTo>
                      <a:pt x="426" y="150"/>
                    </a:lnTo>
                    <a:lnTo>
                      <a:pt x="426" y="149"/>
                    </a:lnTo>
                    <a:lnTo>
                      <a:pt x="426" y="147"/>
                    </a:lnTo>
                    <a:lnTo>
                      <a:pt x="427" y="145"/>
                    </a:lnTo>
                    <a:lnTo>
                      <a:pt x="427" y="144"/>
                    </a:lnTo>
                    <a:lnTo>
                      <a:pt x="427" y="143"/>
                    </a:lnTo>
                    <a:lnTo>
                      <a:pt x="427" y="142"/>
                    </a:lnTo>
                    <a:lnTo>
                      <a:pt x="427" y="140"/>
                    </a:lnTo>
                    <a:lnTo>
                      <a:pt x="427" y="138"/>
                    </a:lnTo>
                    <a:lnTo>
                      <a:pt x="427" y="137"/>
                    </a:lnTo>
                    <a:lnTo>
                      <a:pt x="428" y="136"/>
                    </a:lnTo>
                    <a:lnTo>
                      <a:pt x="428" y="135"/>
                    </a:lnTo>
                    <a:lnTo>
                      <a:pt x="428" y="133"/>
                    </a:lnTo>
                    <a:lnTo>
                      <a:pt x="428" y="132"/>
                    </a:lnTo>
                    <a:lnTo>
                      <a:pt x="428" y="130"/>
                    </a:lnTo>
                    <a:lnTo>
                      <a:pt x="428" y="129"/>
                    </a:lnTo>
                    <a:lnTo>
                      <a:pt x="428" y="129"/>
                    </a:lnTo>
                    <a:lnTo>
                      <a:pt x="428" y="127"/>
                    </a:lnTo>
                    <a:lnTo>
                      <a:pt x="429" y="126"/>
                    </a:lnTo>
                    <a:lnTo>
                      <a:pt x="429" y="124"/>
                    </a:lnTo>
                    <a:lnTo>
                      <a:pt x="429" y="122"/>
                    </a:lnTo>
                    <a:lnTo>
                      <a:pt x="429" y="122"/>
                    </a:lnTo>
                    <a:lnTo>
                      <a:pt x="429" y="120"/>
                    </a:lnTo>
                    <a:lnTo>
                      <a:pt x="429" y="119"/>
                    </a:lnTo>
                    <a:lnTo>
                      <a:pt x="429" y="117"/>
                    </a:lnTo>
                    <a:lnTo>
                      <a:pt x="430" y="115"/>
                    </a:lnTo>
                    <a:lnTo>
                      <a:pt x="430" y="115"/>
                    </a:lnTo>
                    <a:lnTo>
                      <a:pt x="430" y="113"/>
                    </a:lnTo>
                    <a:lnTo>
                      <a:pt x="430" y="112"/>
                    </a:lnTo>
                    <a:lnTo>
                      <a:pt x="430" y="110"/>
                    </a:lnTo>
                    <a:lnTo>
                      <a:pt x="430" y="108"/>
                    </a:lnTo>
                    <a:lnTo>
                      <a:pt x="430" y="108"/>
                    </a:lnTo>
                    <a:lnTo>
                      <a:pt x="430" y="107"/>
                    </a:lnTo>
                    <a:lnTo>
                      <a:pt x="431" y="105"/>
                    </a:lnTo>
                    <a:lnTo>
                      <a:pt x="432" y="104"/>
                    </a:lnTo>
                    <a:lnTo>
                      <a:pt x="433" y="101"/>
                    </a:lnTo>
                    <a:lnTo>
                      <a:pt x="434" y="100"/>
                    </a:lnTo>
                    <a:lnTo>
                      <a:pt x="435" y="98"/>
                    </a:lnTo>
                    <a:lnTo>
                      <a:pt x="436" y="95"/>
                    </a:lnTo>
                    <a:lnTo>
                      <a:pt x="437" y="94"/>
                    </a:lnTo>
                    <a:lnTo>
                      <a:pt x="437" y="94"/>
                    </a:lnTo>
                    <a:lnTo>
                      <a:pt x="437" y="93"/>
                    </a:lnTo>
                    <a:lnTo>
                      <a:pt x="436" y="92"/>
                    </a:lnTo>
                    <a:lnTo>
                      <a:pt x="434" y="90"/>
                    </a:lnTo>
                    <a:lnTo>
                      <a:pt x="433" y="88"/>
                    </a:lnTo>
                    <a:lnTo>
                      <a:pt x="431" y="87"/>
                    </a:lnTo>
                    <a:lnTo>
                      <a:pt x="429" y="86"/>
                    </a:lnTo>
                    <a:lnTo>
                      <a:pt x="428" y="85"/>
                    </a:lnTo>
                    <a:lnTo>
                      <a:pt x="426" y="82"/>
                    </a:lnTo>
                    <a:lnTo>
                      <a:pt x="426" y="82"/>
                    </a:lnTo>
                    <a:lnTo>
                      <a:pt x="426" y="81"/>
                    </a:lnTo>
                    <a:lnTo>
                      <a:pt x="425" y="80"/>
                    </a:lnTo>
                    <a:lnTo>
                      <a:pt x="425" y="79"/>
                    </a:lnTo>
                    <a:lnTo>
                      <a:pt x="425" y="78"/>
                    </a:lnTo>
                    <a:lnTo>
                      <a:pt x="426" y="76"/>
                    </a:lnTo>
                    <a:lnTo>
                      <a:pt x="426" y="76"/>
                    </a:lnTo>
                    <a:lnTo>
                      <a:pt x="426" y="75"/>
                    </a:lnTo>
                    <a:lnTo>
                      <a:pt x="426" y="74"/>
                    </a:lnTo>
                    <a:lnTo>
                      <a:pt x="426" y="73"/>
                    </a:lnTo>
                    <a:lnTo>
                      <a:pt x="425" y="73"/>
                    </a:lnTo>
                    <a:lnTo>
                      <a:pt x="425" y="72"/>
                    </a:lnTo>
                    <a:lnTo>
                      <a:pt x="424" y="72"/>
                    </a:lnTo>
                    <a:lnTo>
                      <a:pt x="423" y="71"/>
                    </a:lnTo>
                    <a:lnTo>
                      <a:pt x="423" y="70"/>
                    </a:lnTo>
                    <a:lnTo>
                      <a:pt x="422" y="69"/>
                    </a:lnTo>
                    <a:lnTo>
                      <a:pt x="422" y="68"/>
                    </a:lnTo>
                    <a:lnTo>
                      <a:pt x="421" y="67"/>
                    </a:lnTo>
                    <a:lnTo>
                      <a:pt x="421" y="66"/>
                    </a:lnTo>
                    <a:lnTo>
                      <a:pt x="420" y="66"/>
                    </a:lnTo>
                    <a:lnTo>
                      <a:pt x="419" y="66"/>
                    </a:lnTo>
                    <a:lnTo>
                      <a:pt x="419" y="65"/>
                    </a:lnTo>
                    <a:lnTo>
                      <a:pt x="419" y="64"/>
                    </a:lnTo>
                    <a:lnTo>
                      <a:pt x="418" y="63"/>
                    </a:lnTo>
                    <a:lnTo>
                      <a:pt x="417" y="61"/>
                    </a:lnTo>
                    <a:lnTo>
                      <a:pt x="417" y="61"/>
                    </a:lnTo>
                    <a:lnTo>
                      <a:pt x="416" y="60"/>
                    </a:lnTo>
                    <a:lnTo>
                      <a:pt x="415" y="60"/>
                    </a:lnTo>
                    <a:lnTo>
                      <a:pt x="415" y="59"/>
                    </a:lnTo>
                    <a:lnTo>
                      <a:pt x="415" y="59"/>
                    </a:lnTo>
                    <a:lnTo>
                      <a:pt x="415" y="58"/>
                    </a:lnTo>
                    <a:lnTo>
                      <a:pt x="415" y="57"/>
                    </a:lnTo>
                    <a:lnTo>
                      <a:pt x="415" y="54"/>
                    </a:lnTo>
                    <a:lnTo>
                      <a:pt x="415" y="52"/>
                    </a:lnTo>
                    <a:lnTo>
                      <a:pt x="415" y="49"/>
                    </a:lnTo>
                    <a:lnTo>
                      <a:pt x="415" y="46"/>
                    </a:lnTo>
                    <a:lnTo>
                      <a:pt x="415" y="45"/>
                    </a:lnTo>
                    <a:lnTo>
                      <a:pt x="415" y="45"/>
                    </a:lnTo>
                    <a:lnTo>
                      <a:pt x="415" y="44"/>
                    </a:lnTo>
                    <a:lnTo>
                      <a:pt x="414" y="43"/>
                    </a:lnTo>
                    <a:lnTo>
                      <a:pt x="414" y="41"/>
                    </a:lnTo>
                    <a:lnTo>
                      <a:pt x="414" y="39"/>
                    </a:lnTo>
                    <a:lnTo>
                      <a:pt x="413" y="38"/>
                    </a:lnTo>
                    <a:lnTo>
                      <a:pt x="413" y="36"/>
                    </a:lnTo>
                    <a:lnTo>
                      <a:pt x="413" y="34"/>
                    </a:lnTo>
                    <a:lnTo>
                      <a:pt x="412" y="31"/>
                    </a:lnTo>
                    <a:lnTo>
                      <a:pt x="412" y="30"/>
                    </a:lnTo>
                    <a:lnTo>
                      <a:pt x="412" y="28"/>
                    </a:lnTo>
                    <a:lnTo>
                      <a:pt x="412" y="26"/>
                    </a:lnTo>
                    <a:lnTo>
                      <a:pt x="412" y="24"/>
                    </a:lnTo>
                    <a:lnTo>
                      <a:pt x="411" y="23"/>
                    </a:lnTo>
                    <a:lnTo>
                      <a:pt x="411" y="21"/>
                    </a:lnTo>
                    <a:lnTo>
                      <a:pt x="410" y="19"/>
                    </a:lnTo>
                    <a:lnTo>
                      <a:pt x="410" y="17"/>
                    </a:lnTo>
                    <a:lnTo>
                      <a:pt x="410" y="15"/>
                    </a:lnTo>
                    <a:lnTo>
                      <a:pt x="405" y="17"/>
                    </a:lnTo>
                    <a:lnTo>
                      <a:pt x="399" y="20"/>
                    </a:lnTo>
                    <a:lnTo>
                      <a:pt x="396" y="23"/>
                    </a:lnTo>
                    <a:lnTo>
                      <a:pt x="391" y="25"/>
                    </a:lnTo>
                    <a:lnTo>
                      <a:pt x="389" y="26"/>
                    </a:lnTo>
                    <a:lnTo>
                      <a:pt x="388" y="26"/>
                    </a:lnTo>
                    <a:lnTo>
                      <a:pt x="388" y="25"/>
                    </a:lnTo>
                    <a:lnTo>
                      <a:pt x="387" y="24"/>
                    </a:lnTo>
                    <a:lnTo>
                      <a:pt x="383" y="22"/>
                    </a:lnTo>
                    <a:lnTo>
                      <a:pt x="379" y="19"/>
                    </a:lnTo>
                    <a:lnTo>
                      <a:pt x="376" y="16"/>
                    </a:lnTo>
                    <a:lnTo>
                      <a:pt x="373" y="12"/>
                    </a:lnTo>
                    <a:lnTo>
                      <a:pt x="371" y="11"/>
                    </a:lnTo>
                    <a:lnTo>
                      <a:pt x="368" y="10"/>
                    </a:lnTo>
                    <a:lnTo>
                      <a:pt x="365" y="9"/>
                    </a:lnTo>
                    <a:lnTo>
                      <a:pt x="363" y="8"/>
                    </a:lnTo>
                    <a:lnTo>
                      <a:pt x="360" y="7"/>
                    </a:lnTo>
                    <a:lnTo>
                      <a:pt x="357" y="7"/>
                    </a:lnTo>
                    <a:lnTo>
                      <a:pt x="355" y="6"/>
                    </a:lnTo>
                    <a:lnTo>
                      <a:pt x="354" y="5"/>
                    </a:lnTo>
                    <a:lnTo>
                      <a:pt x="351" y="5"/>
                    </a:lnTo>
                    <a:lnTo>
                      <a:pt x="349" y="4"/>
                    </a:lnTo>
                    <a:lnTo>
                      <a:pt x="346" y="3"/>
                    </a:lnTo>
                    <a:lnTo>
                      <a:pt x="343" y="3"/>
                    </a:lnTo>
                    <a:lnTo>
                      <a:pt x="341" y="3"/>
                    </a:lnTo>
                    <a:lnTo>
                      <a:pt x="338" y="2"/>
                    </a:lnTo>
                    <a:lnTo>
                      <a:pt x="336" y="2"/>
                    </a:lnTo>
                    <a:lnTo>
                      <a:pt x="333" y="2"/>
                    </a:lnTo>
                    <a:lnTo>
                      <a:pt x="331" y="1"/>
                    </a:lnTo>
                    <a:lnTo>
                      <a:pt x="329" y="0"/>
                    </a:lnTo>
                    <a:lnTo>
                      <a:pt x="327" y="0"/>
                    </a:lnTo>
                    <a:lnTo>
                      <a:pt x="324" y="1"/>
                    </a:lnTo>
                    <a:lnTo>
                      <a:pt x="322" y="2"/>
                    </a:lnTo>
                    <a:lnTo>
                      <a:pt x="321" y="3"/>
                    </a:lnTo>
                    <a:lnTo>
                      <a:pt x="319" y="3"/>
                    </a:lnTo>
                    <a:lnTo>
                      <a:pt x="316" y="5"/>
                    </a:lnTo>
                    <a:lnTo>
                      <a:pt x="315" y="6"/>
                    </a:lnTo>
                    <a:lnTo>
                      <a:pt x="313" y="8"/>
                    </a:lnTo>
                    <a:lnTo>
                      <a:pt x="312" y="9"/>
                    </a:lnTo>
                    <a:lnTo>
                      <a:pt x="309" y="10"/>
                    </a:lnTo>
                    <a:lnTo>
                      <a:pt x="308" y="11"/>
                    </a:lnTo>
                    <a:lnTo>
                      <a:pt x="306" y="12"/>
                    </a:lnTo>
                    <a:lnTo>
                      <a:pt x="304" y="14"/>
                    </a:lnTo>
                    <a:lnTo>
                      <a:pt x="302" y="15"/>
                    </a:lnTo>
                    <a:lnTo>
                      <a:pt x="300" y="17"/>
                    </a:lnTo>
                    <a:lnTo>
                      <a:pt x="298" y="17"/>
                    </a:lnTo>
                    <a:lnTo>
                      <a:pt x="296" y="18"/>
                    </a:lnTo>
                    <a:lnTo>
                      <a:pt x="294" y="20"/>
                    </a:lnTo>
                    <a:lnTo>
                      <a:pt x="292" y="21"/>
                    </a:lnTo>
                    <a:lnTo>
                      <a:pt x="291" y="23"/>
                    </a:lnTo>
                    <a:lnTo>
                      <a:pt x="289" y="23"/>
                    </a:lnTo>
                    <a:lnTo>
                      <a:pt x="287" y="24"/>
                    </a:lnTo>
                    <a:lnTo>
                      <a:pt x="285" y="25"/>
                    </a:lnTo>
                    <a:lnTo>
                      <a:pt x="283" y="27"/>
                    </a:lnTo>
                    <a:lnTo>
                      <a:pt x="281" y="28"/>
                    </a:lnTo>
                    <a:lnTo>
                      <a:pt x="280" y="29"/>
                    </a:lnTo>
                    <a:lnTo>
                      <a:pt x="277" y="31"/>
                    </a:lnTo>
                    <a:lnTo>
                      <a:pt x="275" y="31"/>
                    </a:lnTo>
                    <a:lnTo>
                      <a:pt x="273" y="33"/>
                    </a:lnTo>
                    <a:lnTo>
                      <a:pt x="272" y="34"/>
                    </a:lnTo>
                    <a:lnTo>
                      <a:pt x="270" y="35"/>
                    </a:lnTo>
                    <a:lnTo>
                      <a:pt x="268" y="37"/>
                    </a:lnTo>
                    <a:lnTo>
                      <a:pt x="266" y="38"/>
                    </a:lnTo>
                    <a:lnTo>
                      <a:pt x="265" y="39"/>
                    </a:lnTo>
                    <a:lnTo>
                      <a:pt x="263" y="40"/>
                    </a:lnTo>
                    <a:lnTo>
                      <a:pt x="260" y="42"/>
                    </a:lnTo>
                    <a:lnTo>
                      <a:pt x="259" y="43"/>
                    </a:lnTo>
                    <a:lnTo>
                      <a:pt x="257" y="44"/>
                    </a:lnTo>
                    <a:lnTo>
                      <a:pt x="255" y="45"/>
                    </a:lnTo>
                    <a:lnTo>
                      <a:pt x="252" y="45"/>
                    </a:lnTo>
                    <a:lnTo>
                      <a:pt x="251" y="47"/>
                    </a:lnTo>
                    <a:lnTo>
                      <a:pt x="249" y="48"/>
                    </a:lnTo>
                    <a:lnTo>
                      <a:pt x="248" y="50"/>
                    </a:lnTo>
                    <a:lnTo>
                      <a:pt x="245" y="51"/>
                    </a:lnTo>
                    <a:lnTo>
                      <a:pt x="244" y="52"/>
                    </a:lnTo>
                    <a:lnTo>
                      <a:pt x="242" y="53"/>
                    </a:lnTo>
                    <a:lnTo>
                      <a:pt x="240" y="54"/>
                    </a:lnTo>
                    <a:lnTo>
                      <a:pt x="238" y="56"/>
                    </a:lnTo>
                    <a:lnTo>
                      <a:pt x="236" y="57"/>
                    </a:lnTo>
                    <a:lnTo>
                      <a:pt x="234" y="59"/>
                    </a:lnTo>
                    <a:lnTo>
                      <a:pt x="232" y="59"/>
                    </a:lnTo>
                    <a:lnTo>
                      <a:pt x="231" y="60"/>
                    </a:lnTo>
                    <a:lnTo>
                      <a:pt x="228" y="62"/>
                    </a:lnTo>
                    <a:lnTo>
                      <a:pt x="227" y="63"/>
                    </a:lnTo>
                    <a:lnTo>
                      <a:pt x="225" y="65"/>
                    </a:lnTo>
                    <a:lnTo>
                      <a:pt x="224" y="66"/>
                    </a:lnTo>
                    <a:lnTo>
                      <a:pt x="221" y="66"/>
                    </a:lnTo>
                    <a:lnTo>
                      <a:pt x="219" y="67"/>
                    </a:lnTo>
                    <a:lnTo>
                      <a:pt x="217" y="68"/>
                    </a:lnTo>
                    <a:lnTo>
                      <a:pt x="216" y="70"/>
                    </a:lnTo>
                    <a:lnTo>
                      <a:pt x="213" y="71"/>
                    </a:lnTo>
                    <a:lnTo>
                      <a:pt x="211" y="72"/>
                    </a:lnTo>
                    <a:lnTo>
                      <a:pt x="210" y="73"/>
                    </a:lnTo>
                    <a:lnTo>
                      <a:pt x="208" y="74"/>
                    </a:lnTo>
                    <a:lnTo>
                      <a:pt x="206" y="76"/>
                    </a:lnTo>
                    <a:lnTo>
                      <a:pt x="203" y="78"/>
                    </a:lnTo>
                    <a:lnTo>
                      <a:pt x="200" y="80"/>
                    </a:lnTo>
                    <a:lnTo>
                      <a:pt x="198" y="82"/>
                    </a:lnTo>
                    <a:lnTo>
                      <a:pt x="196" y="84"/>
                    </a:lnTo>
                    <a:lnTo>
                      <a:pt x="194" y="86"/>
                    </a:lnTo>
                    <a:lnTo>
                      <a:pt x="191" y="87"/>
                    </a:lnTo>
                    <a:lnTo>
                      <a:pt x="190" y="89"/>
                    </a:lnTo>
                    <a:lnTo>
                      <a:pt x="189" y="90"/>
                    </a:lnTo>
                    <a:lnTo>
                      <a:pt x="187" y="92"/>
                    </a:lnTo>
                    <a:lnTo>
                      <a:pt x="186" y="93"/>
                    </a:lnTo>
                    <a:lnTo>
                      <a:pt x="184" y="94"/>
                    </a:lnTo>
                    <a:lnTo>
                      <a:pt x="183" y="96"/>
                    </a:lnTo>
                    <a:lnTo>
                      <a:pt x="181" y="98"/>
                    </a:lnTo>
                    <a:lnTo>
                      <a:pt x="178" y="100"/>
                    </a:lnTo>
                    <a:lnTo>
                      <a:pt x="176" y="101"/>
                    </a:lnTo>
                    <a:lnTo>
                      <a:pt x="175" y="103"/>
                    </a:lnTo>
                    <a:lnTo>
                      <a:pt x="173" y="105"/>
                    </a:lnTo>
                    <a:lnTo>
                      <a:pt x="171" y="107"/>
                    </a:lnTo>
                    <a:lnTo>
                      <a:pt x="169" y="108"/>
                    </a:lnTo>
                    <a:lnTo>
                      <a:pt x="168" y="108"/>
                    </a:lnTo>
                    <a:lnTo>
                      <a:pt x="166" y="110"/>
                    </a:lnTo>
                    <a:lnTo>
                      <a:pt x="165" y="112"/>
                    </a:lnTo>
                    <a:lnTo>
                      <a:pt x="163" y="114"/>
                    </a:lnTo>
                    <a:lnTo>
                      <a:pt x="162" y="115"/>
                    </a:lnTo>
                    <a:lnTo>
                      <a:pt x="160" y="117"/>
                    </a:lnTo>
                    <a:lnTo>
                      <a:pt x="157" y="119"/>
                    </a:lnTo>
                    <a:lnTo>
                      <a:pt x="156" y="120"/>
                    </a:lnTo>
                    <a:lnTo>
                      <a:pt x="155" y="121"/>
                    </a:lnTo>
                    <a:lnTo>
                      <a:pt x="151" y="122"/>
                    </a:lnTo>
                    <a:lnTo>
                      <a:pt x="148" y="122"/>
                    </a:lnTo>
                    <a:lnTo>
                      <a:pt x="142" y="123"/>
                    </a:lnTo>
                    <a:lnTo>
                      <a:pt x="136" y="124"/>
                    </a:lnTo>
                    <a:lnTo>
                      <a:pt x="134" y="125"/>
                    </a:lnTo>
                    <a:lnTo>
                      <a:pt x="128" y="126"/>
                    </a:lnTo>
                    <a:lnTo>
                      <a:pt x="123" y="127"/>
                    </a:lnTo>
                    <a:lnTo>
                      <a:pt x="118" y="129"/>
                    </a:lnTo>
                    <a:lnTo>
                      <a:pt x="113" y="129"/>
                    </a:lnTo>
                    <a:lnTo>
                      <a:pt x="113" y="132"/>
                    </a:lnTo>
                    <a:lnTo>
                      <a:pt x="113" y="136"/>
                    </a:lnTo>
                    <a:lnTo>
                      <a:pt x="113" y="140"/>
                    </a:lnTo>
                    <a:lnTo>
                      <a:pt x="113" y="143"/>
                    </a:lnTo>
                    <a:lnTo>
                      <a:pt x="113" y="147"/>
                    </a:lnTo>
                    <a:lnTo>
                      <a:pt x="113" y="150"/>
                    </a:lnTo>
                    <a:lnTo>
                      <a:pt x="113" y="154"/>
                    </a:lnTo>
                    <a:lnTo>
                      <a:pt x="113" y="157"/>
                    </a:lnTo>
                    <a:lnTo>
                      <a:pt x="113" y="162"/>
                    </a:lnTo>
                    <a:lnTo>
                      <a:pt x="113" y="163"/>
                    </a:lnTo>
                    <a:lnTo>
                      <a:pt x="113" y="165"/>
                    </a:lnTo>
                    <a:lnTo>
                      <a:pt x="113" y="169"/>
                    </a:lnTo>
                    <a:lnTo>
                      <a:pt x="113" y="171"/>
                    </a:lnTo>
                    <a:lnTo>
                      <a:pt x="113" y="176"/>
                    </a:lnTo>
                    <a:lnTo>
                      <a:pt x="113" y="179"/>
                    </a:lnTo>
                    <a:lnTo>
                      <a:pt x="113" y="183"/>
                    </a:lnTo>
                    <a:lnTo>
                      <a:pt x="113" y="186"/>
                    </a:lnTo>
                    <a:lnTo>
                      <a:pt x="113" y="189"/>
                    </a:lnTo>
                    <a:lnTo>
                      <a:pt x="113" y="191"/>
                    </a:lnTo>
                    <a:lnTo>
                      <a:pt x="113" y="191"/>
                    </a:lnTo>
                    <a:lnTo>
                      <a:pt x="112" y="191"/>
                    </a:lnTo>
                    <a:lnTo>
                      <a:pt x="112" y="192"/>
                    </a:lnTo>
                    <a:lnTo>
                      <a:pt x="112" y="195"/>
                    </a:lnTo>
                    <a:lnTo>
                      <a:pt x="112" y="196"/>
                    </a:lnTo>
                    <a:lnTo>
                      <a:pt x="112" y="197"/>
                    </a:lnTo>
                    <a:lnTo>
                      <a:pt x="112" y="198"/>
                    </a:lnTo>
                    <a:lnTo>
                      <a:pt x="112" y="202"/>
                    </a:lnTo>
                    <a:lnTo>
                      <a:pt x="112" y="205"/>
                    </a:lnTo>
                    <a:lnTo>
                      <a:pt x="112" y="208"/>
                    </a:lnTo>
                    <a:lnTo>
                      <a:pt x="111" y="209"/>
                    </a:lnTo>
                    <a:lnTo>
                      <a:pt x="110" y="210"/>
                    </a:lnTo>
                    <a:lnTo>
                      <a:pt x="109" y="211"/>
                    </a:lnTo>
                    <a:lnTo>
                      <a:pt x="108" y="211"/>
                    </a:lnTo>
                    <a:lnTo>
                      <a:pt x="108" y="212"/>
                    </a:lnTo>
                    <a:lnTo>
                      <a:pt x="106" y="217"/>
                    </a:lnTo>
                    <a:lnTo>
                      <a:pt x="106" y="218"/>
                    </a:lnTo>
                    <a:lnTo>
                      <a:pt x="106" y="219"/>
                    </a:lnTo>
                    <a:lnTo>
                      <a:pt x="106" y="219"/>
                    </a:lnTo>
                    <a:lnTo>
                      <a:pt x="106" y="220"/>
                    </a:lnTo>
                    <a:lnTo>
                      <a:pt x="104" y="222"/>
                    </a:lnTo>
                    <a:lnTo>
                      <a:pt x="104" y="223"/>
                    </a:lnTo>
                    <a:lnTo>
                      <a:pt x="103" y="223"/>
                    </a:lnTo>
                    <a:lnTo>
                      <a:pt x="103" y="226"/>
                    </a:lnTo>
                    <a:lnTo>
                      <a:pt x="103" y="227"/>
                    </a:lnTo>
                    <a:lnTo>
                      <a:pt x="102" y="228"/>
                    </a:lnTo>
                    <a:lnTo>
                      <a:pt x="102" y="229"/>
                    </a:lnTo>
                    <a:lnTo>
                      <a:pt x="101" y="230"/>
                    </a:lnTo>
                    <a:lnTo>
                      <a:pt x="99" y="230"/>
                    </a:lnTo>
                    <a:lnTo>
                      <a:pt x="99" y="231"/>
                    </a:lnTo>
                    <a:lnTo>
                      <a:pt x="96" y="233"/>
                    </a:lnTo>
                    <a:lnTo>
                      <a:pt x="93" y="234"/>
                    </a:lnTo>
                    <a:lnTo>
                      <a:pt x="92" y="238"/>
                    </a:lnTo>
                    <a:lnTo>
                      <a:pt x="89" y="238"/>
                    </a:lnTo>
                    <a:lnTo>
                      <a:pt x="84" y="237"/>
                    </a:lnTo>
                    <a:lnTo>
                      <a:pt x="81" y="236"/>
                    </a:lnTo>
                    <a:lnTo>
                      <a:pt x="80" y="236"/>
                    </a:lnTo>
                    <a:lnTo>
                      <a:pt x="79" y="236"/>
                    </a:lnTo>
                    <a:lnTo>
                      <a:pt x="79" y="237"/>
                    </a:lnTo>
                    <a:lnTo>
                      <a:pt x="79" y="238"/>
                    </a:lnTo>
                    <a:lnTo>
                      <a:pt x="79" y="239"/>
                    </a:lnTo>
                    <a:lnTo>
                      <a:pt x="78" y="239"/>
                    </a:lnTo>
                    <a:lnTo>
                      <a:pt x="75" y="239"/>
                    </a:lnTo>
                    <a:lnTo>
                      <a:pt x="72" y="239"/>
                    </a:lnTo>
                    <a:lnTo>
                      <a:pt x="70" y="239"/>
                    </a:lnTo>
                    <a:lnTo>
                      <a:pt x="66" y="239"/>
                    </a:lnTo>
                    <a:lnTo>
                      <a:pt x="64" y="240"/>
                    </a:lnTo>
                    <a:lnTo>
                      <a:pt x="61" y="240"/>
                    </a:lnTo>
                    <a:lnTo>
                      <a:pt x="59" y="240"/>
                    </a:lnTo>
                    <a:lnTo>
                      <a:pt x="57" y="240"/>
                    </a:lnTo>
                    <a:lnTo>
                      <a:pt x="54" y="240"/>
                    </a:lnTo>
                    <a:lnTo>
                      <a:pt x="51" y="240"/>
                    </a:lnTo>
                    <a:lnTo>
                      <a:pt x="48" y="240"/>
                    </a:lnTo>
                    <a:lnTo>
                      <a:pt x="45" y="240"/>
                    </a:lnTo>
                    <a:lnTo>
                      <a:pt x="43" y="240"/>
                    </a:lnTo>
                    <a:lnTo>
                      <a:pt x="40" y="240"/>
                    </a:lnTo>
                    <a:lnTo>
                      <a:pt x="38" y="240"/>
                    </a:lnTo>
                    <a:lnTo>
                      <a:pt x="35" y="240"/>
                    </a:lnTo>
                    <a:lnTo>
                      <a:pt x="33" y="240"/>
                    </a:lnTo>
                    <a:lnTo>
                      <a:pt x="32" y="240"/>
                    </a:lnTo>
                    <a:lnTo>
                      <a:pt x="31" y="241"/>
                    </a:lnTo>
                    <a:lnTo>
                      <a:pt x="30" y="243"/>
                    </a:lnTo>
                    <a:lnTo>
                      <a:pt x="27" y="245"/>
                    </a:lnTo>
                    <a:lnTo>
                      <a:pt x="25" y="247"/>
                    </a:lnTo>
                    <a:lnTo>
                      <a:pt x="23" y="249"/>
                    </a:lnTo>
                    <a:lnTo>
                      <a:pt x="22" y="249"/>
                    </a:lnTo>
                    <a:lnTo>
                      <a:pt x="21" y="249"/>
                    </a:lnTo>
                    <a:lnTo>
                      <a:pt x="17" y="250"/>
                    </a:lnTo>
                    <a:lnTo>
                      <a:pt x="16" y="250"/>
                    </a:lnTo>
                    <a:lnTo>
                      <a:pt x="16" y="250"/>
                    </a:lnTo>
                    <a:lnTo>
                      <a:pt x="15" y="251"/>
                    </a:lnTo>
                    <a:lnTo>
                      <a:pt x="10" y="249"/>
                    </a:lnTo>
                    <a:lnTo>
                      <a:pt x="9" y="249"/>
                    </a:lnTo>
                    <a:lnTo>
                      <a:pt x="8" y="250"/>
                    </a:lnTo>
                    <a:lnTo>
                      <a:pt x="7" y="250"/>
                    </a:lnTo>
                    <a:lnTo>
                      <a:pt x="6" y="250"/>
                    </a:lnTo>
                    <a:lnTo>
                      <a:pt x="2" y="249"/>
                    </a:lnTo>
                    <a:lnTo>
                      <a:pt x="2" y="250"/>
                    </a:lnTo>
                    <a:lnTo>
                      <a:pt x="2" y="252"/>
                    </a:lnTo>
                    <a:lnTo>
                      <a:pt x="2" y="253"/>
                    </a:lnTo>
                    <a:lnTo>
                      <a:pt x="1" y="254"/>
                    </a:lnTo>
                    <a:lnTo>
                      <a:pt x="1" y="254"/>
                    </a:lnTo>
                    <a:lnTo>
                      <a:pt x="2" y="255"/>
                    </a:lnTo>
                    <a:lnTo>
                      <a:pt x="2" y="256"/>
                    </a:lnTo>
                    <a:lnTo>
                      <a:pt x="0" y="261"/>
                    </a:lnTo>
                    <a:lnTo>
                      <a:pt x="0" y="263"/>
                    </a:lnTo>
                    <a:lnTo>
                      <a:pt x="1" y="264"/>
                    </a:lnTo>
                    <a:lnTo>
                      <a:pt x="2" y="265"/>
                    </a:lnTo>
                    <a:lnTo>
                      <a:pt x="6" y="268"/>
                    </a:lnTo>
                    <a:lnTo>
                      <a:pt x="7" y="270"/>
                    </a:lnTo>
                    <a:lnTo>
                      <a:pt x="7" y="271"/>
                    </a:lnTo>
                    <a:lnTo>
                      <a:pt x="6" y="272"/>
                    </a:lnTo>
                    <a:lnTo>
                      <a:pt x="6" y="273"/>
                    </a:lnTo>
                    <a:lnTo>
                      <a:pt x="5" y="274"/>
                    </a:lnTo>
                    <a:lnTo>
                      <a:pt x="5" y="275"/>
                    </a:lnTo>
                    <a:lnTo>
                      <a:pt x="6" y="275"/>
                    </a:lnTo>
                    <a:lnTo>
                      <a:pt x="6" y="275"/>
                    </a:lnTo>
                    <a:lnTo>
                      <a:pt x="7" y="275"/>
                    </a:lnTo>
                    <a:lnTo>
                      <a:pt x="6" y="275"/>
                    </a:lnTo>
                    <a:lnTo>
                      <a:pt x="7" y="275"/>
                    </a:lnTo>
                    <a:lnTo>
                      <a:pt x="7" y="276"/>
                    </a:lnTo>
                    <a:lnTo>
                      <a:pt x="7" y="277"/>
                    </a:lnTo>
                    <a:lnTo>
                      <a:pt x="8" y="277"/>
                    </a:lnTo>
                    <a:lnTo>
                      <a:pt x="8" y="278"/>
                    </a:lnTo>
                    <a:lnTo>
                      <a:pt x="9" y="278"/>
                    </a:lnTo>
                    <a:lnTo>
                      <a:pt x="9" y="279"/>
                    </a:lnTo>
                    <a:lnTo>
                      <a:pt x="9" y="280"/>
                    </a:lnTo>
                    <a:lnTo>
                      <a:pt x="9" y="280"/>
                    </a:lnTo>
                    <a:lnTo>
                      <a:pt x="9" y="281"/>
                    </a:lnTo>
                    <a:lnTo>
                      <a:pt x="10" y="281"/>
                    </a:lnTo>
                    <a:lnTo>
                      <a:pt x="10" y="282"/>
                    </a:lnTo>
                    <a:lnTo>
                      <a:pt x="11" y="282"/>
                    </a:lnTo>
                    <a:lnTo>
                      <a:pt x="12" y="282"/>
                    </a:lnTo>
                    <a:lnTo>
                      <a:pt x="12" y="283"/>
                    </a:lnTo>
                    <a:lnTo>
                      <a:pt x="13" y="283"/>
                    </a:lnTo>
                    <a:lnTo>
                      <a:pt x="13" y="284"/>
                    </a:lnTo>
                    <a:lnTo>
                      <a:pt x="12" y="285"/>
                    </a:lnTo>
                    <a:lnTo>
                      <a:pt x="13" y="286"/>
                    </a:lnTo>
                    <a:lnTo>
                      <a:pt x="14" y="286"/>
                    </a:lnTo>
                    <a:lnTo>
                      <a:pt x="17" y="286"/>
                    </a:lnTo>
                    <a:lnTo>
                      <a:pt x="17" y="287"/>
                    </a:lnTo>
                    <a:lnTo>
                      <a:pt x="17" y="288"/>
                    </a:lnTo>
                    <a:lnTo>
                      <a:pt x="18" y="288"/>
                    </a:lnTo>
                    <a:lnTo>
                      <a:pt x="19" y="288"/>
                    </a:lnTo>
                    <a:lnTo>
                      <a:pt x="21" y="288"/>
                    </a:lnTo>
                    <a:lnTo>
                      <a:pt x="22" y="289"/>
                    </a:lnTo>
                    <a:lnTo>
                      <a:pt x="23" y="290"/>
                    </a:lnTo>
                    <a:lnTo>
                      <a:pt x="23" y="291"/>
                    </a:lnTo>
                    <a:lnTo>
                      <a:pt x="24" y="293"/>
                    </a:lnTo>
                    <a:lnTo>
                      <a:pt x="25" y="293"/>
                    </a:lnTo>
                    <a:lnTo>
                      <a:pt x="28" y="295"/>
                    </a:lnTo>
                    <a:lnTo>
                      <a:pt x="29" y="295"/>
                    </a:lnTo>
                    <a:lnTo>
                      <a:pt x="30" y="295"/>
                    </a:lnTo>
                    <a:lnTo>
                      <a:pt x="30" y="295"/>
                    </a:lnTo>
                    <a:lnTo>
                      <a:pt x="30" y="296"/>
                    </a:lnTo>
                    <a:lnTo>
                      <a:pt x="31" y="296"/>
                    </a:lnTo>
                    <a:lnTo>
                      <a:pt x="30" y="296"/>
                    </a:lnTo>
                    <a:lnTo>
                      <a:pt x="30" y="296"/>
                    </a:lnTo>
                    <a:lnTo>
                      <a:pt x="30" y="296"/>
                    </a:lnTo>
                    <a:lnTo>
                      <a:pt x="29" y="296"/>
                    </a:lnTo>
                    <a:lnTo>
                      <a:pt x="29" y="296"/>
                    </a:lnTo>
                    <a:lnTo>
                      <a:pt x="29" y="297"/>
                    </a:lnTo>
                    <a:lnTo>
                      <a:pt x="28" y="297"/>
                    </a:lnTo>
                    <a:lnTo>
                      <a:pt x="28" y="296"/>
                    </a:lnTo>
                    <a:lnTo>
                      <a:pt x="26" y="296"/>
                    </a:lnTo>
                    <a:lnTo>
                      <a:pt x="23" y="296"/>
                    </a:lnTo>
                    <a:lnTo>
                      <a:pt x="23" y="296"/>
                    </a:lnTo>
                    <a:lnTo>
                      <a:pt x="23" y="296"/>
                    </a:lnTo>
                    <a:lnTo>
                      <a:pt x="23" y="298"/>
                    </a:lnTo>
                    <a:lnTo>
                      <a:pt x="23" y="301"/>
                    </a:lnTo>
                    <a:lnTo>
                      <a:pt x="23" y="303"/>
                    </a:lnTo>
                    <a:lnTo>
                      <a:pt x="23" y="303"/>
                    </a:lnTo>
                    <a:lnTo>
                      <a:pt x="23" y="304"/>
                    </a:lnTo>
                    <a:lnTo>
                      <a:pt x="23" y="305"/>
                    </a:lnTo>
                    <a:lnTo>
                      <a:pt x="26" y="305"/>
                    </a:lnTo>
                    <a:lnTo>
                      <a:pt x="27" y="305"/>
                    </a:lnTo>
                    <a:lnTo>
                      <a:pt x="29" y="307"/>
                    </a:lnTo>
                    <a:lnTo>
                      <a:pt x="30" y="309"/>
                    </a:lnTo>
                    <a:lnTo>
                      <a:pt x="32" y="310"/>
                    </a:lnTo>
                    <a:lnTo>
                      <a:pt x="33" y="310"/>
                    </a:lnTo>
                    <a:lnTo>
                      <a:pt x="36" y="313"/>
                    </a:lnTo>
                    <a:lnTo>
                      <a:pt x="37" y="314"/>
                    </a:lnTo>
                    <a:lnTo>
                      <a:pt x="38" y="316"/>
                    </a:lnTo>
                    <a:lnTo>
                      <a:pt x="39" y="317"/>
                    </a:lnTo>
                    <a:lnTo>
                      <a:pt x="40" y="317"/>
                    </a:lnTo>
                    <a:lnTo>
                      <a:pt x="43" y="317"/>
                    </a:lnTo>
                    <a:lnTo>
                      <a:pt x="46" y="317"/>
                    </a:lnTo>
                    <a:lnTo>
                      <a:pt x="47" y="317"/>
                    </a:lnTo>
                    <a:lnTo>
                      <a:pt x="47" y="317"/>
                    </a:lnTo>
                    <a:lnTo>
                      <a:pt x="48" y="317"/>
                    </a:lnTo>
                    <a:lnTo>
                      <a:pt x="48" y="316"/>
                    </a:lnTo>
                    <a:lnTo>
                      <a:pt x="49" y="315"/>
                    </a:lnTo>
                    <a:lnTo>
                      <a:pt x="49" y="314"/>
                    </a:lnTo>
                    <a:lnTo>
                      <a:pt x="49" y="315"/>
                    </a:lnTo>
                    <a:lnTo>
                      <a:pt x="50" y="315"/>
                    </a:lnTo>
                    <a:lnTo>
                      <a:pt x="50" y="314"/>
                    </a:lnTo>
                    <a:lnTo>
                      <a:pt x="51" y="314"/>
                    </a:lnTo>
                    <a:lnTo>
                      <a:pt x="53" y="314"/>
                    </a:lnTo>
                    <a:lnTo>
                      <a:pt x="54" y="314"/>
                    </a:lnTo>
                    <a:lnTo>
                      <a:pt x="55" y="315"/>
                    </a:lnTo>
                    <a:lnTo>
                      <a:pt x="56" y="316"/>
                    </a:lnTo>
                    <a:lnTo>
                      <a:pt x="56" y="317"/>
                    </a:lnTo>
                    <a:lnTo>
                      <a:pt x="57" y="317"/>
                    </a:lnTo>
                    <a:lnTo>
                      <a:pt x="57" y="317"/>
                    </a:lnTo>
                    <a:lnTo>
                      <a:pt x="58" y="317"/>
                    </a:lnTo>
                    <a:lnTo>
                      <a:pt x="58" y="318"/>
                    </a:lnTo>
                    <a:lnTo>
                      <a:pt x="58" y="319"/>
                    </a:lnTo>
                    <a:lnTo>
                      <a:pt x="58" y="320"/>
                    </a:lnTo>
                    <a:lnTo>
                      <a:pt x="58" y="320"/>
                    </a:lnTo>
                    <a:lnTo>
                      <a:pt x="58" y="321"/>
                    </a:lnTo>
                    <a:lnTo>
                      <a:pt x="58" y="322"/>
                    </a:lnTo>
                    <a:lnTo>
                      <a:pt x="58" y="322"/>
                    </a:lnTo>
                    <a:lnTo>
                      <a:pt x="56" y="322"/>
                    </a:lnTo>
                    <a:lnTo>
                      <a:pt x="55" y="322"/>
                    </a:lnTo>
                    <a:lnTo>
                      <a:pt x="55" y="323"/>
                    </a:lnTo>
                    <a:lnTo>
                      <a:pt x="53" y="323"/>
                    </a:lnTo>
                    <a:lnTo>
                      <a:pt x="53" y="324"/>
                    </a:lnTo>
                    <a:lnTo>
                      <a:pt x="53" y="325"/>
                    </a:lnTo>
                    <a:lnTo>
                      <a:pt x="55" y="327"/>
                    </a:lnTo>
                    <a:lnTo>
                      <a:pt x="57" y="330"/>
                    </a:lnTo>
                    <a:lnTo>
                      <a:pt x="58" y="332"/>
                    </a:lnTo>
                    <a:lnTo>
                      <a:pt x="60" y="336"/>
                    </a:lnTo>
                    <a:lnTo>
                      <a:pt x="62" y="337"/>
                    </a:lnTo>
                    <a:lnTo>
                      <a:pt x="61" y="336"/>
                    </a:lnTo>
                    <a:lnTo>
                      <a:pt x="62" y="336"/>
                    </a:lnTo>
                    <a:lnTo>
                      <a:pt x="63" y="335"/>
                    </a:lnTo>
                    <a:lnTo>
                      <a:pt x="64" y="335"/>
                    </a:lnTo>
                    <a:lnTo>
                      <a:pt x="64" y="334"/>
                    </a:lnTo>
                    <a:lnTo>
                      <a:pt x="64" y="333"/>
                    </a:lnTo>
                    <a:lnTo>
                      <a:pt x="63" y="333"/>
                    </a:lnTo>
                    <a:lnTo>
                      <a:pt x="62" y="333"/>
                    </a:lnTo>
                    <a:lnTo>
                      <a:pt x="62" y="332"/>
                    </a:lnTo>
                    <a:lnTo>
                      <a:pt x="61" y="330"/>
                    </a:lnTo>
                    <a:lnTo>
                      <a:pt x="61" y="328"/>
                    </a:lnTo>
                    <a:lnTo>
                      <a:pt x="61" y="327"/>
                    </a:lnTo>
                    <a:lnTo>
                      <a:pt x="62" y="327"/>
                    </a:lnTo>
                    <a:lnTo>
                      <a:pt x="63" y="327"/>
                    </a:lnTo>
                    <a:lnTo>
                      <a:pt x="64" y="326"/>
                    </a:lnTo>
                    <a:lnTo>
                      <a:pt x="65" y="326"/>
                    </a:lnTo>
                    <a:lnTo>
                      <a:pt x="65" y="325"/>
                    </a:lnTo>
                    <a:lnTo>
                      <a:pt x="65" y="325"/>
                    </a:lnTo>
                    <a:lnTo>
                      <a:pt x="65" y="326"/>
                    </a:lnTo>
                    <a:lnTo>
                      <a:pt x="66" y="326"/>
                    </a:lnTo>
                    <a:lnTo>
                      <a:pt x="66" y="325"/>
                    </a:lnTo>
                    <a:lnTo>
                      <a:pt x="67" y="325"/>
                    </a:lnTo>
                    <a:lnTo>
                      <a:pt x="68" y="325"/>
                    </a:lnTo>
                    <a:lnTo>
                      <a:pt x="69" y="325"/>
                    </a:lnTo>
                    <a:lnTo>
                      <a:pt x="70" y="325"/>
                    </a:lnTo>
                    <a:lnTo>
                      <a:pt x="70" y="324"/>
                    </a:lnTo>
                    <a:lnTo>
                      <a:pt x="71" y="324"/>
                    </a:lnTo>
                    <a:lnTo>
                      <a:pt x="71" y="324"/>
                    </a:lnTo>
                    <a:lnTo>
                      <a:pt x="71" y="324"/>
                    </a:lnTo>
                    <a:lnTo>
                      <a:pt x="72" y="323"/>
                    </a:lnTo>
                    <a:lnTo>
                      <a:pt x="73" y="323"/>
                    </a:lnTo>
                    <a:lnTo>
                      <a:pt x="74" y="323"/>
                    </a:lnTo>
                    <a:lnTo>
                      <a:pt x="75" y="322"/>
                    </a:lnTo>
                    <a:lnTo>
                      <a:pt x="76" y="324"/>
                    </a:lnTo>
                    <a:lnTo>
                      <a:pt x="77" y="324"/>
                    </a:lnTo>
                    <a:lnTo>
                      <a:pt x="77" y="324"/>
                    </a:lnTo>
                    <a:lnTo>
                      <a:pt x="78" y="325"/>
                    </a:lnTo>
                    <a:lnTo>
                      <a:pt x="78" y="325"/>
                    </a:lnTo>
                    <a:lnTo>
                      <a:pt x="79" y="326"/>
                    </a:lnTo>
                    <a:lnTo>
                      <a:pt x="80" y="326"/>
                    </a:lnTo>
                    <a:lnTo>
                      <a:pt x="81" y="328"/>
                    </a:lnTo>
                    <a:lnTo>
                      <a:pt x="85" y="333"/>
                    </a:lnTo>
                    <a:lnTo>
                      <a:pt x="85" y="334"/>
                    </a:lnTo>
                    <a:lnTo>
                      <a:pt x="85" y="335"/>
                    </a:lnTo>
                    <a:lnTo>
                      <a:pt x="86" y="335"/>
                    </a:lnTo>
                    <a:lnTo>
                      <a:pt x="86" y="337"/>
                    </a:lnTo>
                    <a:lnTo>
                      <a:pt x="87" y="337"/>
                    </a:lnTo>
                    <a:lnTo>
                      <a:pt x="88" y="338"/>
                    </a:lnTo>
                    <a:lnTo>
                      <a:pt x="89" y="337"/>
                    </a:lnTo>
                    <a:lnTo>
                      <a:pt x="90" y="338"/>
                    </a:lnTo>
                    <a:lnTo>
                      <a:pt x="91" y="338"/>
                    </a:lnTo>
                    <a:lnTo>
                      <a:pt x="92" y="338"/>
                    </a:lnTo>
                    <a:lnTo>
                      <a:pt x="92" y="339"/>
                    </a:lnTo>
                    <a:lnTo>
                      <a:pt x="93" y="339"/>
                    </a:lnTo>
                    <a:lnTo>
                      <a:pt x="94" y="339"/>
                    </a:lnTo>
                    <a:lnTo>
                      <a:pt x="94" y="340"/>
                    </a:lnTo>
                    <a:lnTo>
                      <a:pt x="94" y="341"/>
                    </a:lnTo>
                    <a:lnTo>
                      <a:pt x="95" y="341"/>
                    </a:lnTo>
                    <a:lnTo>
                      <a:pt x="95" y="342"/>
                    </a:lnTo>
                    <a:lnTo>
                      <a:pt x="97" y="341"/>
                    </a:lnTo>
                    <a:lnTo>
                      <a:pt x="98" y="340"/>
                    </a:lnTo>
                    <a:lnTo>
                      <a:pt x="98" y="339"/>
                    </a:lnTo>
                    <a:lnTo>
                      <a:pt x="97" y="339"/>
                    </a:lnTo>
                    <a:lnTo>
                      <a:pt x="96" y="339"/>
                    </a:lnTo>
                    <a:lnTo>
                      <a:pt x="96" y="338"/>
                    </a:lnTo>
                    <a:lnTo>
                      <a:pt x="96" y="337"/>
                    </a:lnTo>
                    <a:lnTo>
                      <a:pt x="96" y="336"/>
                    </a:lnTo>
                    <a:lnTo>
                      <a:pt x="97" y="335"/>
                    </a:lnTo>
                    <a:lnTo>
                      <a:pt x="97" y="334"/>
                    </a:lnTo>
                    <a:lnTo>
                      <a:pt x="97" y="333"/>
                    </a:lnTo>
                    <a:lnTo>
                      <a:pt x="96" y="331"/>
                    </a:lnTo>
                    <a:lnTo>
                      <a:pt x="96" y="330"/>
                    </a:lnTo>
                    <a:lnTo>
                      <a:pt x="97" y="326"/>
                    </a:lnTo>
                    <a:lnTo>
                      <a:pt x="97" y="318"/>
                    </a:lnTo>
                    <a:lnTo>
                      <a:pt x="102" y="315"/>
                    </a:lnTo>
                    <a:lnTo>
                      <a:pt x="104" y="313"/>
                    </a:lnTo>
                    <a:lnTo>
                      <a:pt x="109" y="305"/>
                    </a:lnTo>
                    <a:lnTo>
                      <a:pt x="110" y="299"/>
                    </a:lnTo>
                    <a:lnTo>
                      <a:pt x="110" y="298"/>
                    </a:lnTo>
                    <a:lnTo>
                      <a:pt x="110" y="292"/>
                    </a:lnTo>
                    <a:lnTo>
                      <a:pt x="112" y="292"/>
                    </a:lnTo>
                    <a:lnTo>
                      <a:pt x="113" y="292"/>
                    </a:lnTo>
                    <a:lnTo>
                      <a:pt x="113" y="292"/>
                    </a:lnTo>
                    <a:lnTo>
                      <a:pt x="118" y="288"/>
                    </a:lnTo>
                    <a:lnTo>
                      <a:pt x="120" y="286"/>
                    </a:lnTo>
                    <a:lnTo>
                      <a:pt x="120" y="286"/>
                    </a:lnTo>
                    <a:lnTo>
                      <a:pt x="123" y="285"/>
                    </a:lnTo>
                    <a:lnTo>
                      <a:pt x="129" y="283"/>
                    </a:lnTo>
                    <a:lnTo>
                      <a:pt x="130" y="283"/>
                    </a:lnTo>
                    <a:lnTo>
                      <a:pt x="131" y="283"/>
                    </a:lnTo>
                    <a:lnTo>
                      <a:pt x="131" y="284"/>
                    </a:lnTo>
                    <a:lnTo>
                      <a:pt x="132" y="284"/>
                    </a:lnTo>
                    <a:lnTo>
                      <a:pt x="134" y="285"/>
                    </a:lnTo>
                    <a:lnTo>
                      <a:pt x="136" y="284"/>
                    </a:lnTo>
                    <a:lnTo>
                      <a:pt x="141" y="284"/>
                    </a:lnTo>
                    <a:lnTo>
                      <a:pt x="141" y="284"/>
                    </a:lnTo>
                    <a:lnTo>
                      <a:pt x="142" y="284"/>
                    </a:lnTo>
                    <a:lnTo>
                      <a:pt x="143" y="283"/>
                    </a:lnTo>
                    <a:lnTo>
                      <a:pt x="144" y="282"/>
                    </a:lnTo>
                    <a:lnTo>
                      <a:pt x="144" y="281"/>
                    </a:lnTo>
                    <a:lnTo>
                      <a:pt x="148" y="280"/>
                    </a:lnTo>
                    <a:lnTo>
                      <a:pt x="149" y="281"/>
                    </a:lnTo>
                    <a:lnTo>
                      <a:pt x="157" y="283"/>
                    </a:lnTo>
                    <a:lnTo>
                      <a:pt x="165" y="287"/>
                    </a:lnTo>
                    <a:lnTo>
                      <a:pt x="165" y="287"/>
                    </a:lnTo>
                    <a:lnTo>
                      <a:pt x="165" y="288"/>
                    </a:lnTo>
                    <a:lnTo>
                      <a:pt x="167" y="286"/>
                    </a:lnTo>
                    <a:lnTo>
                      <a:pt x="168" y="286"/>
                    </a:lnTo>
                    <a:lnTo>
                      <a:pt x="169" y="287"/>
                    </a:lnTo>
                    <a:lnTo>
                      <a:pt x="172" y="288"/>
                    </a:lnTo>
                    <a:lnTo>
                      <a:pt x="176" y="291"/>
                    </a:lnTo>
                    <a:lnTo>
                      <a:pt x="180" y="296"/>
                    </a:lnTo>
                    <a:lnTo>
                      <a:pt x="183" y="300"/>
                    </a:lnTo>
                    <a:lnTo>
                      <a:pt x="183" y="302"/>
                    </a:lnTo>
                    <a:lnTo>
                      <a:pt x="185" y="303"/>
                    </a:lnTo>
                    <a:lnTo>
                      <a:pt x="186" y="304"/>
                    </a:lnTo>
                    <a:lnTo>
                      <a:pt x="186" y="305"/>
                    </a:lnTo>
                    <a:lnTo>
                      <a:pt x="187" y="305"/>
                    </a:lnTo>
                    <a:lnTo>
                      <a:pt x="188" y="306"/>
                    </a:lnTo>
                    <a:lnTo>
                      <a:pt x="190" y="306"/>
                    </a:lnTo>
                    <a:lnTo>
                      <a:pt x="190" y="305"/>
                    </a:lnTo>
                    <a:lnTo>
                      <a:pt x="191" y="305"/>
                    </a:lnTo>
                    <a:lnTo>
                      <a:pt x="193" y="304"/>
                    </a:lnTo>
                    <a:lnTo>
                      <a:pt x="195" y="302"/>
                    </a:lnTo>
                    <a:lnTo>
                      <a:pt x="196" y="302"/>
                    </a:lnTo>
                    <a:lnTo>
                      <a:pt x="198" y="303"/>
                    </a:lnTo>
                    <a:lnTo>
                      <a:pt x="199" y="303"/>
                    </a:lnTo>
                    <a:lnTo>
                      <a:pt x="200" y="302"/>
                    </a:lnTo>
                    <a:lnTo>
                      <a:pt x="210" y="296"/>
                    </a:lnTo>
                    <a:lnTo>
                      <a:pt x="210" y="296"/>
                    </a:lnTo>
                    <a:lnTo>
                      <a:pt x="211" y="296"/>
                    </a:lnTo>
                    <a:lnTo>
                      <a:pt x="219" y="297"/>
                    </a:lnTo>
                    <a:lnTo>
                      <a:pt x="220" y="297"/>
                    </a:lnTo>
                    <a:lnTo>
                      <a:pt x="221" y="297"/>
                    </a:lnTo>
                    <a:lnTo>
                      <a:pt x="222" y="298"/>
                    </a:lnTo>
                    <a:lnTo>
                      <a:pt x="223" y="299"/>
                    </a:lnTo>
                    <a:lnTo>
                      <a:pt x="224" y="299"/>
                    </a:lnTo>
                    <a:lnTo>
                      <a:pt x="224" y="299"/>
                    </a:lnTo>
                    <a:lnTo>
                      <a:pt x="224" y="300"/>
                    </a:lnTo>
                    <a:lnTo>
                      <a:pt x="225" y="301"/>
                    </a:lnTo>
                    <a:lnTo>
                      <a:pt x="228" y="303"/>
                    </a:lnTo>
                    <a:lnTo>
                      <a:pt x="228" y="303"/>
                    </a:lnTo>
                    <a:lnTo>
                      <a:pt x="229" y="303"/>
                    </a:lnTo>
                    <a:lnTo>
                      <a:pt x="230" y="303"/>
                    </a:lnTo>
                    <a:lnTo>
                      <a:pt x="231" y="303"/>
                    </a:lnTo>
                    <a:lnTo>
                      <a:pt x="231" y="303"/>
                    </a:lnTo>
                    <a:lnTo>
                      <a:pt x="232" y="304"/>
                    </a:lnTo>
                    <a:lnTo>
                      <a:pt x="233" y="305"/>
                    </a:lnTo>
                    <a:lnTo>
                      <a:pt x="234" y="306"/>
                    </a:lnTo>
                    <a:lnTo>
                      <a:pt x="234" y="307"/>
                    </a:lnTo>
                    <a:lnTo>
                      <a:pt x="235" y="308"/>
                    </a:lnTo>
                    <a:lnTo>
                      <a:pt x="243" y="310"/>
                    </a:lnTo>
                    <a:lnTo>
                      <a:pt x="244" y="310"/>
                    </a:lnTo>
                    <a:lnTo>
                      <a:pt x="252" y="311"/>
                    </a:lnTo>
                    <a:lnTo>
                      <a:pt x="252" y="311"/>
                    </a:lnTo>
                    <a:lnTo>
                      <a:pt x="254" y="310"/>
                    </a:lnTo>
                    <a:lnTo>
                      <a:pt x="260" y="311"/>
                    </a:lnTo>
                    <a:lnTo>
                      <a:pt x="261" y="311"/>
                    </a:lnTo>
                    <a:lnTo>
                      <a:pt x="262" y="311"/>
                    </a:lnTo>
                    <a:lnTo>
                      <a:pt x="262" y="310"/>
                    </a:lnTo>
                    <a:lnTo>
                      <a:pt x="267" y="304"/>
                    </a:lnTo>
                    <a:lnTo>
                      <a:pt x="268" y="303"/>
                    </a:lnTo>
                    <a:lnTo>
                      <a:pt x="269" y="303"/>
                    </a:lnTo>
                    <a:lnTo>
                      <a:pt x="270" y="303"/>
                    </a:lnTo>
                    <a:lnTo>
                      <a:pt x="270" y="302"/>
                    </a:lnTo>
                    <a:lnTo>
                      <a:pt x="270" y="301"/>
                    </a:lnTo>
                    <a:lnTo>
                      <a:pt x="275" y="298"/>
                    </a:lnTo>
                    <a:lnTo>
                      <a:pt x="276" y="297"/>
                    </a:lnTo>
                    <a:lnTo>
                      <a:pt x="290" y="296"/>
                    </a:lnTo>
                    <a:lnTo>
                      <a:pt x="291" y="296"/>
                    </a:lnTo>
                    <a:lnTo>
                      <a:pt x="293" y="295"/>
                    </a:lnTo>
                    <a:lnTo>
                      <a:pt x="298" y="296"/>
                    </a:lnTo>
                    <a:lnTo>
                      <a:pt x="312" y="296"/>
                    </a:lnTo>
                    <a:lnTo>
                      <a:pt x="320" y="297"/>
                    </a:lnTo>
                    <a:lnTo>
                      <a:pt x="323" y="298"/>
                    </a:lnTo>
                    <a:lnTo>
                      <a:pt x="327" y="301"/>
                    </a:lnTo>
                    <a:lnTo>
                      <a:pt x="329" y="302"/>
                    </a:lnTo>
                    <a:lnTo>
                      <a:pt x="329" y="302"/>
                    </a:lnTo>
                    <a:lnTo>
                      <a:pt x="330" y="303"/>
                    </a:lnTo>
                    <a:lnTo>
                      <a:pt x="332" y="303"/>
                    </a:lnTo>
                    <a:lnTo>
                      <a:pt x="333" y="302"/>
                    </a:lnTo>
                    <a:lnTo>
                      <a:pt x="334" y="303"/>
                    </a:lnTo>
                    <a:lnTo>
                      <a:pt x="335" y="303"/>
                    </a:lnTo>
                    <a:lnTo>
                      <a:pt x="336" y="303"/>
                    </a:lnTo>
                    <a:lnTo>
                      <a:pt x="336" y="303"/>
                    </a:lnTo>
                    <a:lnTo>
                      <a:pt x="336" y="303"/>
                    </a:lnTo>
                    <a:lnTo>
                      <a:pt x="336" y="303"/>
                    </a:lnTo>
                    <a:lnTo>
                      <a:pt x="337" y="303"/>
                    </a:lnTo>
                    <a:lnTo>
                      <a:pt x="338" y="303"/>
                    </a:lnTo>
                    <a:lnTo>
                      <a:pt x="339" y="303"/>
                    </a:lnTo>
                    <a:lnTo>
                      <a:pt x="340" y="303"/>
                    </a:lnTo>
                    <a:lnTo>
                      <a:pt x="341" y="303"/>
                    </a:lnTo>
                    <a:lnTo>
                      <a:pt x="341" y="303"/>
                    </a:lnTo>
                    <a:lnTo>
                      <a:pt x="341" y="302"/>
                    </a:lnTo>
                    <a:lnTo>
                      <a:pt x="342" y="301"/>
                    </a:lnTo>
                    <a:lnTo>
                      <a:pt x="342" y="301"/>
                    </a:lnTo>
                    <a:lnTo>
                      <a:pt x="342" y="300"/>
                    </a:lnTo>
                    <a:lnTo>
                      <a:pt x="342" y="300"/>
                    </a:lnTo>
                    <a:lnTo>
                      <a:pt x="342" y="299"/>
                    </a:lnTo>
                    <a:lnTo>
                      <a:pt x="342" y="298"/>
                    </a:lnTo>
                    <a:lnTo>
                      <a:pt x="343" y="297"/>
                    </a:lnTo>
                    <a:lnTo>
                      <a:pt x="344" y="297"/>
                    </a:lnTo>
                    <a:lnTo>
                      <a:pt x="344" y="297"/>
                    </a:lnTo>
                    <a:lnTo>
                      <a:pt x="345" y="297"/>
                    </a:lnTo>
                    <a:lnTo>
                      <a:pt x="345" y="297"/>
                    </a:lnTo>
                    <a:lnTo>
                      <a:pt x="346" y="297"/>
                    </a:lnTo>
                    <a:lnTo>
                      <a:pt x="346" y="297"/>
                    </a:lnTo>
                    <a:lnTo>
                      <a:pt x="347" y="297"/>
                    </a:lnTo>
                    <a:lnTo>
                      <a:pt x="347" y="296"/>
                    </a:lnTo>
                    <a:lnTo>
                      <a:pt x="348" y="296"/>
                    </a:lnTo>
                    <a:lnTo>
                      <a:pt x="349" y="296"/>
                    </a:lnTo>
                    <a:lnTo>
                      <a:pt x="349" y="295"/>
                    </a:lnTo>
                    <a:lnTo>
                      <a:pt x="349" y="296"/>
                    </a:lnTo>
                    <a:lnTo>
                      <a:pt x="349" y="295"/>
                    </a:lnTo>
                    <a:lnTo>
                      <a:pt x="350" y="294"/>
                    </a:lnTo>
                    <a:lnTo>
                      <a:pt x="351" y="293"/>
                    </a:lnTo>
                    <a:lnTo>
                      <a:pt x="351" y="292"/>
                    </a:lnTo>
                    <a:lnTo>
                      <a:pt x="352" y="292"/>
                    </a:lnTo>
                    <a:lnTo>
                      <a:pt x="352" y="291"/>
                    </a:lnTo>
                    <a:lnTo>
                      <a:pt x="353" y="292"/>
                    </a:lnTo>
                    <a:lnTo>
                      <a:pt x="354" y="292"/>
                    </a:lnTo>
                    <a:lnTo>
                      <a:pt x="355" y="290"/>
                    </a:lnTo>
                    <a:lnTo>
                      <a:pt x="356" y="290"/>
                    </a:lnTo>
                    <a:lnTo>
                      <a:pt x="356" y="290"/>
                    </a:lnTo>
                    <a:lnTo>
                      <a:pt x="357" y="290"/>
                    </a:lnTo>
                    <a:lnTo>
                      <a:pt x="358" y="290"/>
                    </a:lnTo>
                    <a:lnTo>
                      <a:pt x="359" y="290"/>
                    </a:lnTo>
                    <a:lnTo>
                      <a:pt x="360" y="290"/>
                    </a:lnTo>
                    <a:lnTo>
                      <a:pt x="361" y="290"/>
                    </a:lnTo>
                    <a:lnTo>
                      <a:pt x="362" y="289"/>
                    </a:lnTo>
                    <a:lnTo>
                      <a:pt x="361" y="289"/>
                    </a:lnTo>
                    <a:lnTo>
                      <a:pt x="361" y="289"/>
                    </a:lnTo>
                    <a:lnTo>
                      <a:pt x="362" y="289"/>
                    </a:lnTo>
                    <a:lnTo>
                      <a:pt x="362" y="288"/>
                    </a:lnTo>
                    <a:lnTo>
                      <a:pt x="363" y="286"/>
                    </a:lnTo>
                    <a:lnTo>
                      <a:pt x="363" y="285"/>
                    </a:lnTo>
                    <a:lnTo>
                      <a:pt x="364" y="285"/>
                    </a:lnTo>
                    <a:lnTo>
                      <a:pt x="371" y="285"/>
                    </a:lnTo>
                    <a:lnTo>
                      <a:pt x="371" y="284"/>
                    </a:lnTo>
                    <a:lnTo>
                      <a:pt x="371" y="28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" name="Freeform 4665">
                <a:extLst>
                  <a:ext uri="{FF2B5EF4-FFF2-40B4-BE49-F238E27FC236}">
                    <a16:creationId xmlns:a16="http://schemas.microsoft.com/office/drawing/2014/main" id="{D91198CB-7F89-89EB-1A41-63AD1958641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476750" y="1708150"/>
                <a:ext cx="534988" cy="476250"/>
              </a:xfrm>
              <a:custGeom>
                <a:avLst/>
                <a:gdLst>
                  <a:gd name="T0" fmla="*/ 272 w 337"/>
                  <a:gd name="T1" fmla="*/ 38 h 300"/>
                  <a:gd name="T2" fmla="*/ 253 w 337"/>
                  <a:gd name="T3" fmla="*/ 16 h 300"/>
                  <a:gd name="T4" fmla="*/ 238 w 337"/>
                  <a:gd name="T5" fmla="*/ 19 h 300"/>
                  <a:gd name="T6" fmla="*/ 228 w 337"/>
                  <a:gd name="T7" fmla="*/ 18 h 300"/>
                  <a:gd name="T8" fmla="*/ 218 w 337"/>
                  <a:gd name="T9" fmla="*/ 20 h 300"/>
                  <a:gd name="T10" fmla="*/ 209 w 337"/>
                  <a:gd name="T11" fmla="*/ 13 h 300"/>
                  <a:gd name="T12" fmla="*/ 204 w 337"/>
                  <a:gd name="T13" fmla="*/ 20 h 300"/>
                  <a:gd name="T14" fmla="*/ 200 w 337"/>
                  <a:gd name="T15" fmla="*/ 14 h 300"/>
                  <a:gd name="T16" fmla="*/ 199 w 337"/>
                  <a:gd name="T17" fmla="*/ 8 h 300"/>
                  <a:gd name="T18" fmla="*/ 180 w 337"/>
                  <a:gd name="T19" fmla="*/ 3 h 300"/>
                  <a:gd name="T20" fmla="*/ 173 w 337"/>
                  <a:gd name="T21" fmla="*/ 7 h 300"/>
                  <a:gd name="T22" fmla="*/ 163 w 337"/>
                  <a:gd name="T23" fmla="*/ 9 h 300"/>
                  <a:gd name="T24" fmla="*/ 159 w 337"/>
                  <a:gd name="T25" fmla="*/ 7 h 300"/>
                  <a:gd name="T26" fmla="*/ 153 w 337"/>
                  <a:gd name="T27" fmla="*/ 14 h 300"/>
                  <a:gd name="T28" fmla="*/ 145 w 337"/>
                  <a:gd name="T29" fmla="*/ 14 h 300"/>
                  <a:gd name="T30" fmla="*/ 124 w 337"/>
                  <a:gd name="T31" fmla="*/ 27 h 300"/>
                  <a:gd name="T32" fmla="*/ 102 w 337"/>
                  <a:gd name="T33" fmla="*/ 19 h 300"/>
                  <a:gd name="T34" fmla="*/ 83 w 337"/>
                  <a:gd name="T35" fmla="*/ 15 h 300"/>
                  <a:gd name="T36" fmla="*/ 70 w 337"/>
                  <a:gd name="T37" fmla="*/ 9 h 300"/>
                  <a:gd name="T38" fmla="*/ 47 w 337"/>
                  <a:gd name="T39" fmla="*/ 4 h 300"/>
                  <a:gd name="T40" fmla="*/ 13 w 337"/>
                  <a:gd name="T41" fmla="*/ 3 h 300"/>
                  <a:gd name="T42" fmla="*/ 9 w 337"/>
                  <a:gd name="T43" fmla="*/ 28 h 300"/>
                  <a:gd name="T44" fmla="*/ 0 w 337"/>
                  <a:gd name="T45" fmla="*/ 49 h 300"/>
                  <a:gd name="T46" fmla="*/ 8 w 337"/>
                  <a:gd name="T47" fmla="*/ 89 h 300"/>
                  <a:gd name="T48" fmla="*/ 8 w 337"/>
                  <a:gd name="T49" fmla="*/ 212 h 300"/>
                  <a:gd name="T50" fmla="*/ 25 w 337"/>
                  <a:gd name="T51" fmla="*/ 300 h 300"/>
                  <a:gd name="T52" fmla="*/ 68 w 337"/>
                  <a:gd name="T53" fmla="*/ 300 h 300"/>
                  <a:gd name="T54" fmla="*/ 110 w 337"/>
                  <a:gd name="T55" fmla="*/ 300 h 300"/>
                  <a:gd name="T56" fmla="*/ 153 w 337"/>
                  <a:gd name="T57" fmla="*/ 300 h 300"/>
                  <a:gd name="T58" fmla="*/ 185 w 337"/>
                  <a:gd name="T59" fmla="*/ 293 h 300"/>
                  <a:gd name="T60" fmla="*/ 214 w 337"/>
                  <a:gd name="T61" fmla="*/ 300 h 300"/>
                  <a:gd name="T62" fmla="*/ 272 w 337"/>
                  <a:gd name="T63" fmla="*/ 300 h 300"/>
                  <a:gd name="T64" fmla="*/ 334 w 337"/>
                  <a:gd name="T65" fmla="*/ 295 h 300"/>
                  <a:gd name="T66" fmla="*/ 321 w 337"/>
                  <a:gd name="T67" fmla="*/ 285 h 300"/>
                  <a:gd name="T68" fmla="*/ 306 w 337"/>
                  <a:gd name="T69" fmla="*/ 275 h 300"/>
                  <a:gd name="T70" fmla="*/ 300 w 337"/>
                  <a:gd name="T71" fmla="*/ 262 h 300"/>
                  <a:gd name="T72" fmla="*/ 298 w 337"/>
                  <a:gd name="T73" fmla="*/ 247 h 300"/>
                  <a:gd name="T74" fmla="*/ 305 w 337"/>
                  <a:gd name="T75" fmla="*/ 242 h 300"/>
                  <a:gd name="T76" fmla="*/ 297 w 337"/>
                  <a:gd name="T77" fmla="*/ 234 h 300"/>
                  <a:gd name="T78" fmla="*/ 285 w 337"/>
                  <a:gd name="T79" fmla="*/ 215 h 300"/>
                  <a:gd name="T80" fmla="*/ 275 w 337"/>
                  <a:gd name="T81" fmla="*/ 194 h 300"/>
                  <a:gd name="T82" fmla="*/ 259 w 337"/>
                  <a:gd name="T83" fmla="*/ 163 h 300"/>
                  <a:gd name="T84" fmla="*/ 257 w 337"/>
                  <a:gd name="T85" fmla="*/ 151 h 300"/>
                  <a:gd name="T86" fmla="*/ 253 w 337"/>
                  <a:gd name="T87" fmla="*/ 140 h 300"/>
                  <a:gd name="T88" fmla="*/ 243 w 337"/>
                  <a:gd name="T89" fmla="*/ 128 h 300"/>
                  <a:gd name="T90" fmla="*/ 245 w 337"/>
                  <a:gd name="T91" fmla="*/ 124 h 300"/>
                  <a:gd name="T92" fmla="*/ 236 w 337"/>
                  <a:gd name="T93" fmla="*/ 111 h 300"/>
                  <a:gd name="T94" fmla="*/ 228 w 337"/>
                  <a:gd name="T95" fmla="*/ 101 h 300"/>
                  <a:gd name="T96" fmla="*/ 220 w 337"/>
                  <a:gd name="T97" fmla="*/ 85 h 300"/>
                  <a:gd name="T98" fmla="*/ 213 w 337"/>
                  <a:gd name="T99" fmla="*/ 69 h 300"/>
                  <a:gd name="T100" fmla="*/ 216 w 337"/>
                  <a:gd name="T101" fmla="*/ 55 h 300"/>
                  <a:gd name="T102" fmla="*/ 221 w 337"/>
                  <a:gd name="T103" fmla="*/ 65 h 300"/>
                  <a:gd name="T104" fmla="*/ 228 w 337"/>
                  <a:gd name="T105" fmla="*/ 79 h 300"/>
                  <a:gd name="T106" fmla="*/ 235 w 337"/>
                  <a:gd name="T107" fmla="*/ 88 h 300"/>
                  <a:gd name="T108" fmla="*/ 236 w 337"/>
                  <a:gd name="T109" fmla="*/ 100 h 300"/>
                  <a:gd name="T110" fmla="*/ 249 w 337"/>
                  <a:gd name="T111" fmla="*/ 114 h 300"/>
                  <a:gd name="T112" fmla="*/ 264 w 337"/>
                  <a:gd name="T113" fmla="*/ 124 h 300"/>
                  <a:gd name="T114" fmla="*/ 269 w 337"/>
                  <a:gd name="T115" fmla="*/ 113 h 300"/>
                  <a:gd name="T116" fmla="*/ 271 w 337"/>
                  <a:gd name="T117" fmla="*/ 102 h 300"/>
                  <a:gd name="T118" fmla="*/ 275 w 337"/>
                  <a:gd name="T119" fmla="*/ 87 h 300"/>
                  <a:gd name="T120" fmla="*/ 280 w 337"/>
                  <a:gd name="T121" fmla="*/ 72 h 300"/>
                  <a:gd name="T122" fmla="*/ 222 w 337"/>
                  <a:gd name="T123" fmla="*/ 21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37" h="300">
                    <a:moveTo>
                      <a:pt x="281" y="68"/>
                    </a:moveTo>
                    <a:lnTo>
                      <a:pt x="281" y="68"/>
                    </a:lnTo>
                    <a:lnTo>
                      <a:pt x="281" y="65"/>
                    </a:lnTo>
                    <a:lnTo>
                      <a:pt x="280" y="62"/>
                    </a:lnTo>
                    <a:lnTo>
                      <a:pt x="279" y="59"/>
                    </a:lnTo>
                    <a:lnTo>
                      <a:pt x="277" y="56"/>
                    </a:lnTo>
                    <a:lnTo>
                      <a:pt x="277" y="54"/>
                    </a:lnTo>
                    <a:lnTo>
                      <a:pt x="277" y="53"/>
                    </a:lnTo>
                    <a:lnTo>
                      <a:pt x="277" y="49"/>
                    </a:lnTo>
                    <a:lnTo>
                      <a:pt x="275" y="46"/>
                    </a:lnTo>
                    <a:lnTo>
                      <a:pt x="274" y="43"/>
                    </a:lnTo>
                    <a:lnTo>
                      <a:pt x="273" y="42"/>
                    </a:lnTo>
                    <a:lnTo>
                      <a:pt x="271" y="41"/>
                    </a:lnTo>
                    <a:lnTo>
                      <a:pt x="271" y="40"/>
                    </a:lnTo>
                    <a:lnTo>
                      <a:pt x="272" y="39"/>
                    </a:lnTo>
                    <a:lnTo>
                      <a:pt x="272" y="38"/>
                    </a:lnTo>
                    <a:lnTo>
                      <a:pt x="271" y="38"/>
                    </a:lnTo>
                    <a:lnTo>
                      <a:pt x="271" y="37"/>
                    </a:lnTo>
                    <a:lnTo>
                      <a:pt x="270" y="36"/>
                    </a:lnTo>
                    <a:lnTo>
                      <a:pt x="270" y="35"/>
                    </a:lnTo>
                    <a:lnTo>
                      <a:pt x="270" y="33"/>
                    </a:lnTo>
                    <a:lnTo>
                      <a:pt x="269" y="28"/>
                    </a:lnTo>
                    <a:lnTo>
                      <a:pt x="267" y="25"/>
                    </a:lnTo>
                    <a:lnTo>
                      <a:pt x="266" y="22"/>
                    </a:lnTo>
                    <a:lnTo>
                      <a:pt x="265" y="19"/>
                    </a:lnTo>
                    <a:lnTo>
                      <a:pt x="264" y="15"/>
                    </a:lnTo>
                    <a:lnTo>
                      <a:pt x="264" y="14"/>
                    </a:lnTo>
                    <a:lnTo>
                      <a:pt x="263" y="14"/>
                    </a:lnTo>
                    <a:lnTo>
                      <a:pt x="263" y="13"/>
                    </a:lnTo>
                    <a:lnTo>
                      <a:pt x="263" y="11"/>
                    </a:lnTo>
                    <a:lnTo>
                      <a:pt x="258" y="14"/>
                    </a:lnTo>
                    <a:lnTo>
                      <a:pt x="253" y="16"/>
                    </a:lnTo>
                    <a:lnTo>
                      <a:pt x="247" y="18"/>
                    </a:lnTo>
                    <a:lnTo>
                      <a:pt x="246" y="18"/>
                    </a:lnTo>
                    <a:lnTo>
                      <a:pt x="245" y="18"/>
                    </a:lnTo>
                    <a:lnTo>
                      <a:pt x="243" y="18"/>
                    </a:lnTo>
                    <a:lnTo>
                      <a:pt x="243" y="17"/>
                    </a:lnTo>
                    <a:lnTo>
                      <a:pt x="242" y="16"/>
                    </a:lnTo>
                    <a:lnTo>
                      <a:pt x="241" y="15"/>
                    </a:lnTo>
                    <a:lnTo>
                      <a:pt x="240" y="15"/>
                    </a:lnTo>
                    <a:lnTo>
                      <a:pt x="238" y="14"/>
                    </a:lnTo>
                    <a:lnTo>
                      <a:pt x="242" y="17"/>
                    </a:lnTo>
                    <a:lnTo>
                      <a:pt x="242" y="17"/>
                    </a:lnTo>
                    <a:lnTo>
                      <a:pt x="241" y="17"/>
                    </a:lnTo>
                    <a:lnTo>
                      <a:pt x="240" y="17"/>
                    </a:lnTo>
                    <a:lnTo>
                      <a:pt x="241" y="18"/>
                    </a:lnTo>
                    <a:lnTo>
                      <a:pt x="238" y="18"/>
                    </a:lnTo>
                    <a:lnTo>
                      <a:pt x="238" y="19"/>
                    </a:lnTo>
                    <a:lnTo>
                      <a:pt x="237" y="19"/>
                    </a:lnTo>
                    <a:lnTo>
                      <a:pt x="236" y="19"/>
                    </a:lnTo>
                    <a:lnTo>
                      <a:pt x="235" y="20"/>
                    </a:lnTo>
                    <a:lnTo>
                      <a:pt x="233" y="21"/>
                    </a:lnTo>
                    <a:lnTo>
                      <a:pt x="234" y="20"/>
                    </a:lnTo>
                    <a:lnTo>
                      <a:pt x="233" y="19"/>
                    </a:lnTo>
                    <a:lnTo>
                      <a:pt x="234" y="18"/>
                    </a:lnTo>
                    <a:lnTo>
                      <a:pt x="234" y="17"/>
                    </a:lnTo>
                    <a:lnTo>
                      <a:pt x="233" y="16"/>
                    </a:lnTo>
                    <a:lnTo>
                      <a:pt x="232" y="15"/>
                    </a:lnTo>
                    <a:lnTo>
                      <a:pt x="232" y="16"/>
                    </a:lnTo>
                    <a:lnTo>
                      <a:pt x="231" y="16"/>
                    </a:lnTo>
                    <a:lnTo>
                      <a:pt x="230" y="16"/>
                    </a:lnTo>
                    <a:lnTo>
                      <a:pt x="229" y="17"/>
                    </a:lnTo>
                    <a:lnTo>
                      <a:pt x="229" y="18"/>
                    </a:lnTo>
                    <a:lnTo>
                      <a:pt x="228" y="18"/>
                    </a:lnTo>
                    <a:lnTo>
                      <a:pt x="228" y="19"/>
                    </a:lnTo>
                    <a:lnTo>
                      <a:pt x="229" y="20"/>
                    </a:lnTo>
                    <a:lnTo>
                      <a:pt x="228" y="20"/>
                    </a:lnTo>
                    <a:lnTo>
                      <a:pt x="228" y="19"/>
                    </a:lnTo>
                    <a:lnTo>
                      <a:pt x="228" y="18"/>
                    </a:lnTo>
                    <a:lnTo>
                      <a:pt x="227" y="18"/>
                    </a:lnTo>
                    <a:lnTo>
                      <a:pt x="227" y="19"/>
                    </a:lnTo>
                    <a:lnTo>
                      <a:pt x="226" y="19"/>
                    </a:lnTo>
                    <a:lnTo>
                      <a:pt x="225" y="19"/>
                    </a:lnTo>
                    <a:lnTo>
                      <a:pt x="226" y="18"/>
                    </a:lnTo>
                    <a:lnTo>
                      <a:pt x="225" y="18"/>
                    </a:lnTo>
                    <a:lnTo>
                      <a:pt x="222" y="19"/>
                    </a:lnTo>
                    <a:lnTo>
                      <a:pt x="221" y="20"/>
                    </a:lnTo>
                    <a:lnTo>
                      <a:pt x="220" y="20"/>
                    </a:lnTo>
                    <a:lnTo>
                      <a:pt x="219" y="20"/>
                    </a:lnTo>
                    <a:lnTo>
                      <a:pt x="218" y="20"/>
                    </a:lnTo>
                    <a:lnTo>
                      <a:pt x="217" y="19"/>
                    </a:lnTo>
                    <a:lnTo>
                      <a:pt x="216" y="18"/>
                    </a:lnTo>
                    <a:lnTo>
                      <a:pt x="215" y="17"/>
                    </a:lnTo>
                    <a:lnTo>
                      <a:pt x="214" y="16"/>
                    </a:lnTo>
                    <a:lnTo>
                      <a:pt x="214" y="15"/>
                    </a:lnTo>
                    <a:lnTo>
                      <a:pt x="213" y="14"/>
                    </a:lnTo>
                    <a:lnTo>
                      <a:pt x="212" y="14"/>
                    </a:lnTo>
                    <a:lnTo>
                      <a:pt x="211" y="14"/>
                    </a:lnTo>
                    <a:lnTo>
                      <a:pt x="211" y="13"/>
                    </a:lnTo>
                    <a:lnTo>
                      <a:pt x="210" y="13"/>
                    </a:lnTo>
                    <a:lnTo>
                      <a:pt x="209" y="12"/>
                    </a:lnTo>
                    <a:lnTo>
                      <a:pt x="208" y="12"/>
                    </a:lnTo>
                    <a:lnTo>
                      <a:pt x="207" y="12"/>
                    </a:lnTo>
                    <a:lnTo>
                      <a:pt x="207" y="13"/>
                    </a:lnTo>
                    <a:lnTo>
                      <a:pt x="208" y="13"/>
                    </a:lnTo>
                    <a:lnTo>
                      <a:pt x="209" y="13"/>
                    </a:lnTo>
                    <a:lnTo>
                      <a:pt x="209" y="14"/>
                    </a:lnTo>
                    <a:lnTo>
                      <a:pt x="210" y="14"/>
                    </a:lnTo>
                    <a:lnTo>
                      <a:pt x="210" y="15"/>
                    </a:lnTo>
                    <a:lnTo>
                      <a:pt x="210" y="16"/>
                    </a:lnTo>
                    <a:lnTo>
                      <a:pt x="209" y="16"/>
                    </a:lnTo>
                    <a:lnTo>
                      <a:pt x="209" y="17"/>
                    </a:lnTo>
                    <a:lnTo>
                      <a:pt x="209" y="18"/>
                    </a:lnTo>
                    <a:lnTo>
                      <a:pt x="208" y="18"/>
                    </a:lnTo>
                    <a:lnTo>
                      <a:pt x="207" y="18"/>
                    </a:lnTo>
                    <a:lnTo>
                      <a:pt x="207" y="18"/>
                    </a:lnTo>
                    <a:lnTo>
                      <a:pt x="206" y="18"/>
                    </a:lnTo>
                    <a:lnTo>
                      <a:pt x="206" y="19"/>
                    </a:lnTo>
                    <a:lnTo>
                      <a:pt x="205" y="19"/>
                    </a:lnTo>
                    <a:lnTo>
                      <a:pt x="204" y="19"/>
                    </a:lnTo>
                    <a:lnTo>
                      <a:pt x="205" y="20"/>
                    </a:lnTo>
                    <a:lnTo>
                      <a:pt x="204" y="20"/>
                    </a:lnTo>
                    <a:lnTo>
                      <a:pt x="204" y="19"/>
                    </a:lnTo>
                    <a:lnTo>
                      <a:pt x="203" y="19"/>
                    </a:lnTo>
                    <a:lnTo>
                      <a:pt x="203" y="18"/>
                    </a:lnTo>
                    <a:lnTo>
                      <a:pt x="203" y="17"/>
                    </a:lnTo>
                    <a:lnTo>
                      <a:pt x="202" y="17"/>
                    </a:lnTo>
                    <a:lnTo>
                      <a:pt x="202" y="16"/>
                    </a:lnTo>
                    <a:lnTo>
                      <a:pt x="203" y="15"/>
                    </a:lnTo>
                    <a:lnTo>
                      <a:pt x="202" y="15"/>
                    </a:lnTo>
                    <a:lnTo>
                      <a:pt x="202" y="14"/>
                    </a:lnTo>
                    <a:lnTo>
                      <a:pt x="201" y="14"/>
                    </a:lnTo>
                    <a:lnTo>
                      <a:pt x="201" y="14"/>
                    </a:lnTo>
                    <a:lnTo>
                      <a:pt x="201" y="15"/>
                    </a:lnTo>
                    <a:lnTo>
                      <a:pt x="201" y="15"/>
                    </a:lnTo>
                    <a:lnTo>
                      <a:pt x="200" y="15"/>
                    </a:lnTo>
                    <a:lnTo>
                      <a:pt x="200" y="14"/>
                    </a:lnTo>
                    <a:lnTo>
                      <a:pt x="200" y="14"/>
                    </a:lnTo>
                    <a:lnTo>
                      <a:pt x="199" y="14"/>
                    </a:lnTo>
                    <a:lnTo>
                      <a:pt x="199" y="14"/>
                    </a:lnTo>
                    <a:lnTo>
                      <a:pt x="198" y="14"/>
                    </a:lnTo>
                    <a:lnTo>
                      <a:pt x="198" y="13"/>
                    </a:lnTo>
                    <a:lnTo>
                      <a:pt x="197" y="13"/>
                    </a:lnTo>
                    <a:lnTo>
                      <a:pt x="196" y="13"/>
                    </a:lnTo>
                    <a:lnTo>
                      <a:pt x="195" y="13"/>
                    </a:lnTo>
                    <a:lnTo>
                      <a:pt x="196" y="12"/>
                    </a:lnTo>
                    <a:lnTo>
                      <a:pt x="196" y="11"/>
                    </a:lnTo>
                    <a:lnTo>
                      <a:pt x="196" y="10"/>
                    </a:lnTo>
                    <a:lnTo>
                      <a:pt x="197" y="10"/>
                    </a:lnTo>
                    <a:lnTo>
                      <a:pt x="198" y="10"/>
                    </a:lnTo>
                    <a:lnTo>
                      <a:pt x="197" y="9"/>
                    </a:lnTo>
                    <a:lnTo>
                      <a:pt x="198" y="9"/>
                    </a:lnTo>
                    <a:lnTo>
                      <a:pt x="198" y="8"/>
                    </a:lnTo>
                    <a:lnTo>
                      <a:pt x="199" y="8"/>
                    </a:lnTo>
                    <a:lnTo>
                      <a:pt x="199" y="7"/>
                    </a:lnTo>
                    <a:lnTo>
                      <a:pt x="198" y="7"/>
                    </a:lnTo>
                    <a:lnTo>
                      <a:pt x="198" y="7"/>
                    </a:lnTo>
                    <a:lnTo>
                      <a:pt x="199" y="7"/>
                    </a:lnTo>
                    <a:lnTo>
                      <a:pt x="199" y="6"/>
                    </a:lnTo>
                    <a:lnTo>
                      <a:pt x="199" y="5"/>
                    </a:lnTo>
                    <a:lnTo>
                      <a:pt x="199" y="4"/>
                    </a:lnTo>
                    <a:lnTo>
                      <a:pt x="198" y="4"/>
                    </a:lnTo>
                    <a:lnTo>
                      <a:pt x="195" y="6"/>
                    </a:lnTo>
                    <a:lnTo>
                      <a:pt x="191" y="7"/>
                    </a:lnTo>
                    <a:lnTo>
                      <a:pt x="190" y="7"/>
                    </a:lnTo>
                    <a:lnTo>
                      <a:pt x="188" y="7"/>
                    </a:lnTo>
                    <a:lnTo>
                      <a:pt x="186" y="6"/>
                    </a:lnTo>
                    <a:lnTo>
                      <a:pt x="185" y="5"/>
                    </a:lnTo>
                    <a:lnTo>
                      <a:pt x="184" y="4"/>
                    </a:lnTo>
                    <a:lnTo>
                      <a:pt x="180" y="3"/>
                    </a:lnTo>
                    <a:lnTo>
                      <a:pt x="178" y="2"/>
                    </a:lnTo>
                    <a:lnTo>
                      <a:pt x="177" y="2"/>
                    </a:lnTo>
                    <a:lnTo>
                      <a:pt x="175" y="3"/>
                    </a:lnTo>
                    <a:lnTo>
                      <a:pt x="177" y="4"/>
                    </a:lnTo>
                    <a:lnTo>
                      <a:pt x="178" y="4"/>
                    </a:lnTo>
                    <a:lnTo>
                      <a:pt x="179" y="5"/>
                    </a:lnTo>
                    <a:lnTo>
                      <a:pt x="178" y="5"/>
                    </a:lnTo>
                    <a:lnTo>
                      <a:pt x="177" y="5"/>
                    </a:lnTo>
                    <a:lnTo>
                      <a:pt x="175" y="5"/>
                    </a:lnTo>
                    <a:lnTo>
                      <a:pt x="174" y="6"/>
                    </a:lnTo>
                    <a:lnTo>
                      <a:pt x="175" y="6"/>
                    </a:lnTo>
                    <a:lnTo>
                      <a:pt x="174" y="7"/>
                    </a:lnTo>
                    <a:lnTo>
                      <a:pt x="174" y="7"/>
                    </a:lnTo>
                    <a:lnTo>
                      <a:pt x="173" y="7"/>
                    </a:lnTo>
                    <a:lnTo>
                      <a:pt x="173" y="7"/>
                    </a:lnTo>
                    <a:lnTo>
                      <a:pt x="173" y="7"/>
                    </a:lnTo>
                    <a:lnTo>
                      <a:pt x="172" y="7"/>
                    </a:lnTo>
                    <a:lnTo>
                      <a:pt x="171" y="7"/>
                    </a:lnTo>
                    <a:lnTo>
                      <a:pt x="170" y="7"/>
                    </a:lnTo>
                    <a:lnTo>
                      <a:pt x="169" y="7"/>
                    </a:lnTo>
                    <a:lnTo>
                      <a:pt x="169" y="7"/>
                    </a:lnTo>
                    <a:lnTo>
                      <a:pt x="168" y="7"/>
                    </a:lnTo>
                    <a:lnTo>
                      <a:pt x="168" y="7"/>
                    </a:lnTo>
                    <a:lnTo>
                      <a:pt x="167" y="7"/>
                    </a:lnTo>
                    <a:lnTo>
                      <a:pt x="167" y="8"/>
                    </a:lnTo>
                    <a:lnTo>
                      <a:pt x="167" y="9"/>
                    </a:lnTo>
                    <a:lnTo>
                      <a:pt x="166" y="9"/>
                    </a:lnTo>
                    <a:lnTo>
                      <a:pt x="166" y="8"/>
                    </a:lnTo>
                    <a:lnTo>
                      <a:pt x="166" y="7"/>
                    </a:lnTo>
                    <a:lnTo>
                      <a:pt x="165" y="8"/>
                    </a:lnTo>
                    <a:lnTo>
                      <a:pt x="164" y="9"/>
                    </a:lnTo>
                    <a:lnTo>
                      <a:pt x="163" y="9"/>
                    </a:lnTo>
                    <a:lnTo>
                      <a:pt x="163" y="8"/>
                    </a:lnTo>
                    <a:lnTo>
                      <a:pt x="162" y="8"/>
                    </a:lnTo>
                    <a:lnTo>
                      <a:pt x="162" y="9"/>
                    </a:lnTo>
                    <a:lnTo>
                      <a:pt x="161" y="8"/>
                    </a:lnTo>
                    <a:lnTo>
                      <a:pt x="162" y="7"/>
                    </a:lnTo>
                    <a:lnTo>
                      <a:pt x="163" y="7"/>
                    </a:lnTo>
                    <a:lnTo>
                      <a:pt x="164" y="7"/>
                    </a:lnTo>
                    <a:lnTo>
                      <a:pt x="165" y="7"/>
                    </a:lnTo>
                    <a:lnTo>
                      <a:pt x="166" y="7"/>
                    </a:lnTo>
                    <a:lnTo>
                      <a:pt x="167" y="6"/>
                    </a:lnTo>
                    <a:lnTo>
                      <a:pt x="168" y="5"/>
                    </a:lnTo>
                    <a:lnTo>
                      <a:pt x="171" y="4"/>
                    </a:lnTo>
                    <a:lnTo>
                      <a:pt x="166" y="5"/>
                    </a:lnTo>
                    <a:lnTo>
                      <a:pt x="161" y="7"/>
                    </a:lnTo>
                    <a:lnTo>
                      <a:pt x="160" y="7"/>
                    </a:lnTo>
                    <a:lnTo>
                      <a:pt x="159" y="7"/>
                    </a:lnTo>
                    <a:lnTo>
                      <a:pt x="159" y="6"/>
                    </a:lnTo>
                    <a:lnTo>
                      <a:pt x="158" y="6"/>
                    </a:lnTo>
                    <a:lnTo>
                      <a:pt x="157" y="5"/>
                    </a:lnTo>
                    <a:lnTo>
                      <a:pt x="157" y="6"/>
                    </a:lnTo>
                    <a:lnTo>
                      <a:pt x="158" y="7"/>
                    </a:lnTo>
                    <a:lnTo>
                      <a:pt x="157" y="7"/>
                    </a:lnTo>
                    <a:lnTo>
                      <a:pt x="157" y="7"/>
                    </a:lnTo>
                    <a:lnTo>
                      <a:pt x="156" y="9"/>
                    </a:lnTo>
                    <a:lnTo>
                      <a:pt x="156" y="10"/>
                    </a:lnTo>
                    <a:lnTo>
                      <a:pt x="154" y="12"/>
                    </a:lnTo>
                    <a:lnTo>
                      <a:pt x="153" y="13"/>
                    </a:lnTo>
                    <a:lnTo>
                      <a:pt x="154" y="13"/>
                    </a:lnTo>
                    <a:lnTo>
                      <a:pt x="155" y="13"/>
                    </a:lnTo>
                    <a:lnTo>
                      <a:pt x="155" y="14"/>
                    </a:lnTo>
                    <a:lnTo>
                      <a:pt x="154" y="14"/>
                    </a:lnTo>
                    <a:lnTo>
                      <a:pt x="153" y="14"/>
                    </a:lnTo>
                    <a:lnTo>
                      <a:pt x="152" y="14"/>
                    </a:lnTo>
                    <a:lnTo>
                      <a:pt x="152" y="14"/>
                    </a:lnTo>
                    <a:lnTo>
                      <a:pt x="152" y="14"/>
                    </a:lnTo>
                    <a:lnTo>
                      <a:pt x="151" y="14"/>
                    </a:lnTo>
                    <a:lnTo>
                      <a:pt x="151" y="14"/>
                    </a:lnTo>
                    <a:lnTo>
                      <a:pt x="152" y="13"/>
                    </a:lnTo>
                    <a:lnTo>
                      <a:pt x="151" y="13"/>
                    </a:lnTo>
                    <a:lnTo>
                      <a:pt x="150" y="13"/>
                    </a:lnTo>
                    <a:lnTo>
                      <a:pt x="149" y="12"/>
                    </a:lnTo>
                    <a:lnTo>
                      <a:pt x="149" y="11"/>
                    </a:lnTo>
                    <a:lnTo>
                      <a:pt x="148" y="11"/>
                    </a:lnTo>
                    <a:lnTo>
                      <a:pt x="148" y="12"/>
                    </a:lnTo>
                    <a:lnTo>
                      <a:pt x="147" y="12"/>
                    </a:lnTo>
                    <a:lnTo>
                      <a:pt x="146" y="12"/>
                    </a:lnTo>
                    <a:lnTo>
                      <a:pt x="146" y="13"/>
                    </a:lnTo>
                    <a:lnTo>
                      <a:pt x="145" y="14"/>
                    </a:lnTo>
                    <a:lnTo>
                      <a:pt x="144" y="14"/>
                    </a:lnTo>
                    <a:lnTo>
                      <a:pt x="143" y="14"/>
                    </a:lnTo>
                    <a:lnTo>
                      <a:pt x="143" y="15"/>
                    </a:lnTo>
                    <a:lnTo>
                      <a:pt x="144" y="15"/>
                    </a:lnTo>
                    <a:lnTo>
                      <a:pt x="142" y="17"/>
                    </a:lnTo>
                    <a:lnTo>
                      <a:pt x="141" y="17"/>
                    </a:lnTo>
                    <a:lnTo>
                      <a:pt x="140" y="17"/>
                    </a:lnTo>
                    <a:lnTo>
                      <a:pt x="140" y="18"/>
                    </a:lnTo>
                    <a:lnTo>
                      <a:pt x="137" y="21"/>
                    </a:lnTo>
                    <a:lnTo>
                      <a:pt x="137" y="21"/>
                    </a:lnTo>
                    <a:lnTo>
                      <a:pt x="136" y="21"/>
                    </a:lnTo>
                    <a:lnTo>
                      <a:pt x="135" y="22"/>
                    </a:lnTo>
                    <a:lnTo>
                      <a:pt x="133" y="23"/>
                    </a:lnTo>
                    <a:lnTo>
                      <a:pt x="129" y="25"/>
                    </a:lnTo>
                    <a:lnTo>
                      <a:pt x="125" y="27"/>
                    </a:lnTo>
                    <a:lnTo>
                      <a:pt x="124" y="27"/>
                    </a:lnTo>
                    <a:lnTo>
                      <a:pt x="119" y="27"/>
                    </a:lnTo>
                    <a:lnTo>
                      <a:pt x="116" y="25"/>
                    </a:lnTo>
                    <a:lnTo>
                      <a:pt x="115" y="25"/>
                    </a:lnTo>
                    <a:lnTo>
                      <a:pt x="115" y="24"/>
                    </a:lnTo>
                    <a:lnTo>
                      <a:pt x="115" y="23"/>
                    </a:lnTo>
                    <a:lnTo>
                      <a:pt x="114" y="23"/>
                    </a:lnTo>
                    <a:lnTo>
                      <a:pt x="113" y="23"/>
                    </a:lnTo>
                    <a:lnTo>
                      <a:pt x="112" y="22"/>
                    </a:lnTo>
                    <a:lnTo>
                      <a:pt x="107" y="21"/>
                    </a:lnTo>
                    <a:lnTo>
                      <a:pt x="106" y="21"/>
                    </a:lnTo>
                    <a:lnTo>
                      <a:pt x="104" y="21"/>
                    </a:lnTo>
                    <a:lnTo>
                      <a:pt x="104" y="20"/>
                    </a:lnTo>
                    <a:lnTo>
                      <a:pt x="103" y="20"/>
                    </a:lnTo>
                    <a:lnTo>
                      <a:pt x="103" y="19"/>
                    </a:lnTo>
                    <a:lnTo>
                      <a:pt x="103" y="19"/>
                    </a:lnTo>
                    <a:lnTo>
                      <a:pt x="102" y="19"/>
                    </a:lnTo>
                    <a:lnTo>
                      <a:pt x="101" y="20"/>
                    </a:lnTo>
                    <a:lnTo>
                      <a:pt x="100" y="20"/>
                    </a:lnTo>
                    <a:lnTo>
                      <a:pt x="99" y="20"/>
                    </a:lnTo>
                    <a:lnTo>
                      <a:pt x="98" y="20"/>
                    </a:lnTo>
                    <a:lnTo>
                      <a:pt x="97" y="20"/>
                    </a:lnTo>
                    <a:lnTo>
                      <a:pt x="96" y="20"/>
                    </a:lnTo>
                    <a:lnTo>
                      <a:pt x="96" y="19"/>
                    </a:lnTo>
                    <a:lnTo>
                      <a:pt x="91" y="19"/>
                    </a:lnTo>
                    <a:lnTo>
                      <a:pt x="89" y="19"/>
                    </a:lnTo>
                    <a:lnTo>
                      <a:pt x="89" y="18"/>
                    </a:lnTo>
                    <a:lnTo>
                      <a:pt x="89" y="17"/>
                    </a:lnTo>
                    <a:lnTo>
                      <a:pt x="88" y="15"/>
                    </a:lnTo>
                    <a:lnTo>
                      <a:pt x="88" y="14"/>
                    </a:lnTo>
                    <a:lnTo>
                      <a:pt x="88" y="14"/>
                    </a:lnTo>
                    <a:lnTo>
                      <a:pt x="87" y="14"/>
                    </a:lnTo>
                    <a:lnTo>
                      <a:pt x="83" y="15"/>
                    </a:lnTo>
                    <a:lnTo>
                      <a:pt x="82" y="16"/>
                    </a:lnTo>
                    <a:lnTo>
                      <a:pt x="81" y="15"/>
                    </a:lnTo>
                    <a:lnTo>
                      <a:pt x="80" y="15"/>
                    </a:lnTo>
                    <a:lnTo>
                      <a:pt x="79" y="15"/>
                    </a:lnTo>
                    <a:lnTo>
                      <a:pt x="76" y="14"/>
                    </a:lnTo>
                    <a:lnTo>
                      <a:pt x="75" y="14"/>
                    </a:lnTo>
                    <a:lnTo>
                      <a:pt x="75" y="14"/>
                    </a:lnTo>
                    <a:lnTo>
                      <a:pt x="75" y="13"/>
                    </a:lnTo>
                    <a:lnTo>
                      <a:pt x="75" y="12"/>
                    </a:lnTo>
                    <a:lnTo>
                      <a:pt x="75" y="11"/>
                    </a:lnTo>
                    <a:lnTo>
                      <a:pt x="74" y="11"/>
                    </a:lnTo>
                    <a:lnTo>
                      <a:pt x="74" y="10"/>
                    </a:lnTo>
                    <a:lnTo>
                      <a:pt x="74" y="9"/>
                    </a:lnTo>
                    <a:lnTo>
                      <a:pt x="73" y="9"/>
                    </a:lnTo>
                    <a:lnTo>
                      <a:pt x="71" y="9"/>
                    </a:lnTo>
                    <a:lnTo>
                      <a:pt x="70" y="9"/>
                    </a:lnTo>
                    <a:lnTo>
                      <a:pt x="69" y="9"/>
                    </a:lnTo>
                    <a:lnTo>
                      <a:pt x="68" y="9"/>
                    </a:lnTo>
                    <a:lnTo>
                      <a:pt x="66" y="8"/>
                    </a:lnTo>
                    <a:lnTo>
                      <a:pt x="65" y="7"/>
                    </a:lnTo>
                    <a:lnTo>
                      <a:pt x="64" y="7"/>
                    </a:lnTo>
                    <a:lnTo>
                      <a:pt x="63" y="7"/>
                    </a:lnTo>
                    <a:lnTo>
                      <a:pt x="63" y="7"/>
                    </a:lnTo>
                    <a:lnTo>
                      <a:pt x="62" y="7"/>
                    </a:lnTo>
                    <a:lnTo>
                      <a:pt x="62" y="7"/>
                    </a:lnTo>
                    <a:lnTo>
                      <a:pt x="60" y="7"/>
                    </a:lnTo>
                    <a:lnTo>
                      <a:pt x="59" y="7"/>
                    </a:lnTo>
                    <a:lnTo>
                      <a:pt x="57" y="6"/>
                    </a:lnTo>
                    <a:lnTo>
                      <a:pt x="56" y="6"/>
                    </a:lnTo>
                    <a:lnTo>
                      <a:pt x="55" y="6"/>
                    </a:lnTo>
                    <a:lnTo>
                      <a:pt x="55" y="6"/>
                    </a:lnTo>
                    <a:lnTo>
                      <a:pt x="47" y="4"/>
                    </a:lnTo>
                    <a:lnTo>
                      <a:pt x="35" y="2"/>
                    </a:lnTo>
                    <a:lnTo>
                      <a:pt x="34" y="2"/>
                    </a:lnTo>
                    <a:lnTo>
                      <a:pt x="32" y="2"/>
                    </a:lnTo>
                    <a:lnTo>
                      <a:pt x="27" y="4"/>
                    </a:lnTo>
                    <a:lnTo>
                      <a:pt x="22" y="4"/>
                    </a:lnTo>
                    <a:lnTo>
                      <a:pt x="21" y="5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19" y="5"/>
                    </a:lnTo>
                    <a:lnTo>
                      <a:pt x="18" y="5"/>
                    </a:lnTo>
                    <a:lnTo>
                      <a:pt x="17" y="5"/>
                    </a:lnTo>
                    <a:lnTo>
                      <a:pt x="16" y="4"/>
                    </a:lnTo>
                    <a:lnTo>
                      <a:pt x="14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3"/>
                    </a:lnTo>
                    <a:lnTo>
                      <a:pt x="13" y="1"/>
                    </a:lnTo>
                    <a:lnTo>
                      <a:pt x="13" y="0"/>
                    </a:lnTo>
                    <a:lnTo>
                      <a:pt x="12" y="2"/>
                    </a:lnTo>
                    <a:lnTo>
                      <a:pt x="11" y="3"/>
                    </a:lnTo>
                    <a:lnTo>
                      <a:pt x="10" y="5"/>
                    </a:lnTo>
                    <a:lnTo>
                      <a:pt x="5" y="9"/>
                    </a:lnTo>
                    <a:lnTo>
                      <a:pt x="5" y="10"/>
                    </a:lnTo>
                    <a:lnTo>
                      <a:pt x="5" y="12"/>
                    </a:lnTo>
                    <a:lnTo>
                      <a:pt x="5" y="14"/>
                    </a:lnTo>
                    <a:lnTo>
                      <a:pt x="5" y="17"/>
                    </a:lnTo>
                    <a:lnTo>
                      <a:pt x="6" y="21"/>
                    </a:lnTo>
                    <a:lnTo>
                      <a:pt x="6" y="21"/>
                    </a:lnTo>
                    <a:lnTo>
                      <a:pt x="7" y="23"/>
                    </a:lnTo>
                    <a:lnTo>
                      <a:pt x="7" y="25"/>
                    </a:lnTo>
                    <a:lnTo>
                      <a:pt x="8" y="27"/>
                    </a:lnTo>
                    <a:lnTo>
                      <a:pt x="9" y="28"/>
                    </a:lnTo>
                    <a:lnTo>
                      <a:pt x="9" y="29"/>
                    </a:lnTo>
                    <a:lnTo>
                      <a:pt x="8" y="30"/>
                    </a:lnTo>
                    <a:lnTo>
                      <a:pt x="8" y="32"/>
                    </a:lnTo>
                    <a:lnTo>
                      <a:pt x="7" y="34"/>
                    </a:lnTo>
                    <a:lnTo>
                      <a:pt x="6" y="36"/>
                    </a:lnTo>
                    <a:lnTo>
                      <a:pt x="6" y="38"/>
                    </a:lnTo>
                    <a:lnTo>
                      <a:pt x="6" y="39"/>
                    </a:lnTo>
                    <a:lnTo>
                      <a:pt x="4" y="42"/>
                    </a:lnTo>
                    <a:lnTo>
                      <a:pt x="3" y="42"/>
                    </a:lnTo>
                    <a:lnTo>
                      <a:pt x="3" y="43"/>
                    </a:lnTo>
                    <a:lnTo>
                      <a:pt x="2" y="44"/>
                    </a:lnTo>
                    <a:lnTo>
                      <a:pt x="2" y="45"/>
                    </a:lnTo>
                    <a:lnTo>
                      <a:pt x="0" y="47"/>
                    </a:lnTo>
                    <a:lnTo>
                      <a:pt x="0" y="48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1" y="51"/>
                    </a:lnTo>
                    <a:lnTo>
                      <a:pt x="4" y="57"/>
                    </a:lnTo>
                    <a:lnTo>
                      <a:pt x="4" y="58"/>
                    </a:lnTo>
                    <a:lnTo>
                      <a:pt x="3" y="60"/>
                    </a:lnTo>
                    <a:lnTo>
                      <a:pt x="4" y="62"/>
                    </a:lnTo>
                    <a:lnTo>
                      <a:pt x="5" y="64"/>
                    </a:lnTo>
                    <a:lnTo>
                      <a:pt x="6" y="65"/>
                    </a:lnTo>
                    <a:lnTo>
                      <a:pt x="6" y="66"/>
                    </a:lnTo>
                    <a:lnTo>
                      <a:pt x="5" y="68"/>
                    </a:lnTo>
                    <a:lnTo>
                      <a:pt x="6" y="69"/>
                    </a:lnTo>
                    <a:lnTo>
                      <a:pt x="6" y="70"/>
                    </a:lnTo>
                    <a:lnTo>
                      <a:pt x="8" y="76"/>
                    </a:lnTo>
                    <a:lnTo>
                      <a:pt x="8" y="77"/>
                    </a:lnTo>
                    <a:lnTo>
                      <a:pt x="8" y="80"/>
                    </a:lnTo>
                    <a:lnTo>
                      <a:pt x="8" y="84"/>
                    </a:lnTo>
                    <a:lnTo>
                      <a:pt x="8" y="89"/>
                    </a:lnTo>
                    <a:lnTo>
                      <a:pt x="8" y="102"/>
                    </a:lnTo>
                    <a:lnTo>
                      <a:pt x="8" y="113"/>
                    </a:lnTo>
                    <a:lnTo>
                      <a:pt x="8" y="116"/>
                    </a:lnTo>
                    <a:lnTo>
                      <a:pt x="8" y="127"/>
                    </a:lnTo>
                    <a:lnTo>
                      <a:pt x="8" y="129"/>
                    </a:lnTo>
                    <a:lnTo>
                      <a:pt x="8" y="132"/>
                    </a:lnTo>
                    <a:lnTo>
                      <a:pt x="8" y="144"/>
                    </a:lnTo>
                    <a:lnTo>
                      <a:pt x="8" y="146"/>
                    </a:lnTo>
                    <a:lnTo>
                      <a:pt x="8" y="152"/>
                    </a:lnTo>
                    <a:lnTo>
                      <a:pt x="8" y="158"/>
                    </a:lnTo>
                    <a:lnTo>
                      <a:pt x="8" y="167"/>
                    </a:lnTo>
                    <a:lnTo>
                      <a:pt x="8" y="176"/>
                    </a:lnTo>
                    <a:lnTo>
                      <a:pt x="8" y="185"/>
                    </a:lnTo>
                    <a:lnTo>
                      <a:pt x="8" y="194"/>
                    </a:lnTo>
                    <a:lnTo>
                      <a:pt x="8" y="203"/>
                    </a:lnTo>
                    <a:lnTo>
                      <a:pt x="8" y="212"/>
                    </a:lnTo>
                    <a:lnTo>
                      <a:pt x="8" y="221"/>
                    </a:lnTo>
                    <a:lnTo>
                      <a:pt x="8" y="230"/>
                    </a:lnTo>
                    <a:lnTo>
                      <a:pt x="8" y="238"/>
                    </a:lnTo>
                    <a:lnTo>
                      <a:pt x="8" y="247"/>
                    </a:lnTo>
                    <a:lnTo>
                      <a:pt x="8" y="257"/>
                    </a:lnTo>
                    <a:lnTo>
                      <a:pt x="8" y="265"/>
                    </a:lnTo>
                    <a:lnTo>
                      <a:pt x="8" y="274"/>
                    </a:lnTo>
                    <a:lnTo>
                      <a:pt x="8" y="282"/>
                    </a:lnTo>
                    <a:lnTo>
                      <a:pt x="8" y="291"/>
                    </a:lnTo>
                    <a:lnTo>
                      <a:pt x="8" y="300"/>
                    </a:lnTo>
                    <a:lnTo>
                      <a:pt x="12" y="300"/>
                    </a:lnTo>
                    <a:lnTo>
                      <a:pt x="13" y="300"/>
                    </a:lnTo>
                    <a:lnTo>
                      <a:pt x="16" y="300"/>
                    </a:lnTo>
                    <a:lnTo>
                      <a:pt x="19" y="300"/>
                    </a:lnTo>
                    <a:lnTo>
                      <a:pt x="21" y="300"/>
                    </a:lnTo>
                    <a:lnTo>
                      <a:pt x="25" y="300"/>
                    </a:lnTo>
                    <a:lnTo>
                      <a:pt x="27" y="300"/>
                    </a:lnTo>
                    <a:lnTo>
                      <a:pt x="30" y="300"/>
                    </a:lnTo>
                    <a:lnTo>
                      <a:pt x="33" y="300"/>
                    </a:lnTo>
                    <a:lnTo>
                      <a:pt x="34" y="300"/>
                    </a:lnTo>
                    <a:lnTo>
                      <a:pt x="38" y="300"/>
                    </a:lnTo>
                    <a:lnTo>
                      <a:pt x="41" y="300"/>
                    </a:lnTo>
                    <a:lnTo>
                      <a:pt x="43" y="300"/>
                    </a:lnTo>
                    <a:lnTo>
                      <a:pt x="46" y="300"/>
                    </a:lnTo>
                    <a:lnTo>
                      <a:pt x="48" y="300"/>
                    </a:lnTo>
                    <a:lnTo>
                      <a:pt x="52" y="300"/>
                    </a:lnTo>
                    <a:lnTo>
                      <a:pt x="55" y="300"/>
                    </a:lnTo>
                    <a:lnTo>
                      <a:pt x="56" y="300"/>
                    </a:lnTo>
                    <a:lnTo>
                      <a:pt x="59" y="300"/>
                    </a:lnTo>
                    <a:lnTo>
                      <a:pt x="62" y="300"/>
                    </a:lnTo>
                    <a:lnTo>
                      <a:pt x="65" y="300"/>
                    </a:lnTo>
                    <a:lnTo>
                      <a:pt x="68" y="300"/>
                    </a:lnTo>
                    <a:lnTo>
                      <a:pt x="70" y="300"/>
                    </a:lnTo>
                    <a:lnTo>
                      <a:pt x="73" y="300"/>
                    </a:lnTo>
                    <a:lnTo>
                      <a:pt x="75" y="300"/>
                    </a:lnTo>
                    <a:lnTo>
                      <a:pt x="78" y="300"/>
                    </a:lnTo>
                    <a:lnTo>
                      <a:pt x="81" y="300"/>
                    </a:lnTo>
                    <a:lnTo>
                      <a:pt x="83" y="300"/>
                    </a:lnTo>
                    <a:lnTo>
                      <a:pt x="86" y="300"/>
                    </a:lnTo>
                    <a:lnTo>
                      <a:pt x="89" y="300"/>
                    </a:lnTo>
                    <a:lnTo>
                      <a:pt x="92" y="300"/>
                    </a:lnTo>
                    <a:lnTo>
                      <a:pt x="95" y="300"/>
                    </a:lnTo>
                    <a:lnTo>
                      <a:pt x="96" y="300"/>
                    </a:lnTo>
                    <a:lnTo>
                      <a:pt x="99" y="300"/>
                    </a:lnTo>
                    <a:lnTo>
                      <a:pt x="102" y="300"/>
                    </a:lnTo>
                    <a:lnTo>
                      <a:pt x="105" y="300"/>
                    </a:lnTo>
                    <a:lnTo>
                      <a:pt x="108" y="300"/>
                    </a:lnTo>
                    <a:lnTo>
                      <a:pt x="110" y="300"/>
                    </a:lnTo>
                    <a:lnTo>
                      <a:pt x="113" y="300"/>
                    </a:lnTo>
                    <a:lnTo>
                      <a:pt x="116" y="300"/>
                    </a:lnTo>
                    <a:lnTo>
                      <a:pt x="118" y="300"/>
                    </a:lnTo>
                    <a:lnTo>
                      <a:pt x="121" y="300"/>
                    </a:lnTo>
                    <a:lnTo>
                      <a:pt x="124" y="300"/>
                    </a:lnTo>
                    <a:lnTo>
                      <a:pt x="126" y="300"/>
                    </a:lnTo>
                    <a:lnTo>
                      <a:pt x="129" y="300"/>
                    </a:lnTo>
                    <a:lnTo>
                      <a:pt x="132" y="300"/>
                    </a:lnTo>
                    <a:lnTo>
                      <a:pt x="135" y="300"/>
                    </a:lnTo>
                    <a:lnTo>
                      <a:pt x="138" y="300"/>
                    </a:lnTo>
                    <a:lnTo>
                      <a:pt x="139" y="300"/>
                    </a:lnTo>
                    <a:lnTo>
                      <a:pt x="142" y="300"/>
                    </a:lnTo>
                    <a:lnTo>
                      <a:pt x="145" y="300"/>
                    </a:lnTo>
                    <a:lnTo>
                      <a:pt x="148" y="300"/>
                    </a:lnTo>
                    <a:lnTo>
                      <a:pt x="151" y="300"/>
                    </a:lnTo>
                    <a:lnTo>
                      <a:pt x="153" y="300"/>
                    </a:lnTo>
                    <a:lnTo>
                      <a:pt x="156" y="300"/>
                    </a:lnTo>
                    <a:lnTo>
                      <a:pt x="159" y="300"/>
                    </a:lnTo>
                    <a:lnTo>
                      <a:pt x="161" y="300"/>
                    </a:lnTo>
                    <a:lnTo>
                      <a:pt x="164" y="300"/>
                    </a:lnTo>
                    <a:lnTo>
                      <a:pt x="166" y="300"/>
                    </a:lnTo>
                    <a:lnTo>
                      <a:pt x="169" y="300"/>
                    </a:lnTo>
                    <a:lnTo>
                      <a:pt x="173" y="300"/>
                    </a:lnTo>
                    <a:lnTo>
                      <a:pt x="175" y="300"/>
                    </a:lnTo>
                    <a:lnTo>
                      <a:pt x="178" y="300"/>
                    </a:lnTo>
                    <a:lnTo>
                      <a:pt x="180" y="300"/>
                    </a:lnTo>
                    <a:lnTo>
                      <a:pt x="180" y="300"/>
                    </a:lnTo>
                    <a:lnTo>
                      <a:pt x="181" y="300"/>
                    </a:lnTo>
                    <a:lnTo>
                      <a:pt x="182" y="297"/>
                    </a:lnTo>
                    <a:lnTo>
                      <a:pt x="183" y="297"/>
                    </a:lnTo>
                    <a:lnTo>
                      <a:pt x="184" y="294"/>
                    </a:lnTo>
                    <a:lnTo>
                      <a:pt x="185" y="293"/>
                    </a:lnTo>
                    <a:lnTo>
                      <a:pt x="186" y="293"/>
                    </a:lnTo>
                    <a:lnTo>
                      <a:pt x="187" y="293"/>
                    </a:lnTo>
                    <a:lnTo>
                      <a:pt x="187" y="294"/>
                    </a:lnTo>
                    <a:lnTo>
                      <a:pt x="187" y="295"/>
                    </a:lnTo>
                    <a:lnTo>
                      <a:pt x="187" y="298"/>
                    </a:lnTo>
                    <a:lnTo>
                      <a:pt x="187" y="300"/>
                    </a:lnTo>
                    <a:lnTo>
                      <a:pt x="188" y="300"/>
                    </a:lnTo>
                    <a:lnTo>
                      <a:pt x="192" y="300"/>
                    </a:lnTo>
                    <a:lnTo>
                      <a:pt x="194" y="300"/>
                    </a:lnTo>
                    <a:lnTo>
                      <a:pt x="198" y="300"/>
                    </a:lnTo>
                    <a:lnTo>
                      <a:pt x="201" y="300"/>
                    </a:lnTo>
                    <a:lnTo>
                      <a:pt x="202" y="300"/>
                    </a:lnTo>
                    <a:lnTo>
                      <a:pt x="206" y="300"/>
                    </a:lnTo>
                    <a:lnTo>
                      <a:pt x="208" y="300"/>
                    </a:lnTo>
                    <a:lnTo>
                      <a:pt x="211" y="300"/>
                    </a:lnTo>
                    <a:lnTo>
                      <a:pt x="214" y="300"/>
                    </a:lnTo>
                    <a:lnTo>
                      <a:pt x="216" y="300"/>
                    </a:lnTo>
                    <a:lnTo>
                      <a:pt x="217" y="300"/>
                    </a:lnTo>
                    <a:lnTo>
                      <a:pt x="220" y="300"/>
                    </a:lnTo>
                    <a:lnTo>
                      <a:pt x="222" y="300"/>
                    </a:lnTo>
                    <a:lnTo>
                      <a:pt x="225" y="300"/>
                    </a:lnTo>
                    <a:lnTo>
                      <a:pt x="228" y="300"/>
                    </a:lnTo>
                    <a:lnTo>
                      <a:pt x="231" y="300"/>
                    </a:lnTo>
                    <a:lnTo>
                      <a:pt x="234" y="300"/>
                    </a:lnTo>
                    <a:lnTo>
                      <a:pt x="235" y="300"/>
                    </a:lnTo>
                    <a:lnTo>
                      <a:pt x="241" y="300"/>
                    </a:lnTo>
                    <a:lnTo>
                      <a:pt x="247" y="300"/>
                    </a:lnTo>
                    <a:lnTo>
                      <a:pt x="253" y="300"/>
                    </a:lnTo>
                    <a:lnTo>
                      <a:pt x="259" y="300"/>
                    </a:lnTo>
                    <a:lnTo>
                      <a:pt x="260" y="300"/>
                    </a:lnTo>
                    <a:lnTo>
                      <a:pt x="266" y="300"/>
                    </a:lnTo>
                    <a:lnTo>
                      <a:pt x="272" y="300"/>
                    </a:lnTo>
                    <a:lnTo>
                      <a:pt x="279" y="300"/>
                    </a:lnTo>
                    <a:lnTo>
                      <a:pt x="285" y="300"/>
                    </a:lnTo>
                    <a:lnTo>
                      <a:pt x="291" y="300"/>
                    </a:lnTo>
                    <a:lnTo>
                      <a:pt x="298" y="300"/>
                    </a:lnTo>
                    <a:lnTo>
                      <a:pt x="305" y="300"/>
                    </a:lnTo>
                    <a:lnTo>
                      <a:pt x="311" y="300"/>
                    </a:lnTo>
                    <a:lnTo>
                      <a:pt x="318" y="300"/>
                    </a:lnTo>
                    <a:lnTo>
                      <a:pt x="324" y="300"/>
                    </a:lnTo>
                    <a:lnTo>
                      <a:pt x="330" y="300"/>
                    </a:lnTo>
                    <a:lnTo>
                      <a:pt x="337" y="300"/>
                    </a:lnTo>
                    <a:lnTo>
                      <a:pt x="337" y="300"/>
                    </a:lnTo>
                    <a:lnTo>
                      <a:pt x="337" y="298"/>
                    </a:lnTo>
                    <a:lnTo>
                      <a:pt x="336" y="298"/>
                    </a:lnTo>
                    <a:lnTo>
                      <a:pt x="335" y="297"/>
                    </a:lnTo>
                    <a:lnTo>
                      <a:pt x="334" y="296"/>
                    </a:lnTo>
                    <a:lnTo>
                      <a:pt x="334" y="295"/>
                    </a:lnTo>
                    <a:lnTo>
                      <a:pt x="333" y="295"/>
                    </a:lnTo>
                    <a:lnTo>
                      <a:pt x="333" y="294"/>
                    </a:lnTo>
                    <a:lnTo>
                      <a:pt x="333" y="294"/>
                    </a:lnTo>
                    <a:lnTo>
                      <a:pt x="333" y="295"/>
                    </a:lnTo>
                    <a:lnTo>
                      <a:pt x="332" y="295"/>
                    </a:lnTo>
                    <a:lnTo>
                      <a:pt x="329" y="293"/>
                    </a:lnTo>
                    <a:lnTo>
                      <a:pt x="327" y="291"/>
                    </a:lnTo>
                    <a:lnTo>
                      <a:pt x="327" y="291"/>
                    </a:lnTo>
                    <a:lnTo>
                      <a:pt x="326" y="290"/>
                    </a:lnTo>
                    <a:lnTo>
                      <a:pt x="325" y="289"/>
                    </a:lnTo>
                    <a:lnTo>
                      <a:pt x="325" y="288"/>
                    </a:lnTo>
                    <a:lnTo>
                      <a:pt x="325" y="287"/>
                    </a:lnTo>
                    <a:lnTo>
                      <a:pt x="324" y="286"/>
                    </a:lnTo>
                    <a:lnTo>
                      <a:pt x="323" y="286"/>
                    </a:lnTo>
                    <a:lnTo>
                      <a:pt x="322" y="286"/>
                    </a:lnTo>
                    <a:lnTo>
                      <a:pt x="321" y="285"/>
                    </a:lnTo>
                    <a:lnTo>
                      <a:pt x="320" y="284"/>
                    </a:lnTo>
                    <a:lnTo>
                      <a:pt x="320" y="282"/>
                    </a:lnTo>
                    <a:lnTo>
                      <a:pt x="319" y="280"/>
                    </a:lnTo>
                    <a:lnTo>
                      <a:pt x="318" y="279"/>
                    </a:lnTo>
                    <a:lnTo>
                      <a:pt x="316" y="279"/>
                    </a:lnTo>
                    <a:lnTo>
                      <a:pt x="313" y="279"/>
                    </a:lnTo>
                    <a:lnTo>
                      <a:pt x="312" y="279"/>
                    </a:lnTo>
                    <a:lnTo>
                      <a:pt x="311" y="279"/>
                    </a:lnTo>
                    <a:lnTo>
                      <a:pt x="311" y="278"/>
                    </a:lnTo>
                    <a:lnTo>
                      <a:pt x="310" y="278"/>
                    </a:lnTo>
                    <a:lnTo>
                      <a:pt x="309" y="278"/>
                    </a:lnTo>
                    <a:lnTo>
                      <a:pt x="308" y="278"/>
                    </a:lnTo>
                    <a:lnTo>
                      <a:pt x="307" y="277"/>
                    </a:lnTo>
                    <a:lnTo>
                      <a:pt x="307" y="276"/>
                    </a:lnTo>
                    <a:lnTo>
                      <a:pt x="306" y="276"/>
                    </a:lnTo>
                    <a:lnTo>
                      <a:pt x="306" y="275"/>
                    </a:lnTo>
                    <a:lnTo>
                      <a:pt x="306" y="275"/>
                    </a:lnTo>
                    <a:lnTo>
                      <a:pt x="306" y="273"/>
                    </a:lnTo>
                    <a:lnTo>
                      <a:pt x="306" y="272"/>
                    </a:lnTo>
                    <a:lnTo>
                      <a:pt x="305" y="272"/>
                    </a:lnTo>
                    <a:lnTo>
                      <a:pt x="305" y="273"/>
                    </a:lnTo>
                    <a:lnTo>
                      <a:pt x="305" y="272"/>
                    </a:lnTo>
                    <a:lnTo>
                      <a:pt x="304" y="271"/>
                    </a:lnTo>
                    <a:lnTo>
                      <a:pt x="303" y="267"/>
                    </a:lnTo>
                    <a:lnTo>
                      <a:pt x="303" y="266"/>
                    </a:lnTo>
                    <a:lnTo>
                      <a:pt x="302" y="265"/>
                    </a:lnTo>
                    <a:lnTo>
                      <a:pt x="298" y="269"/>
                    </a:lnTo>
                    <a:lnTo>
                      <a:pt x="295" y="272"/>
                    </a:lnTo>
                    <a:lnTo>
                      <a:pt x="297" y="271"/>
                    </a:lnTo>
                    <a:lnTo>
                      <a:pt x="302" y="265"/>
                    </a:lnTo>
                    <a:lnTo>
                      <a:pt x="301" y="263"/>
                    </a:lnTo>
                    <a:lnTo>
                      <a:pt x="300" y="262"/>
                    </a:lnTo>
                    <a:lnTo>
                      <a:pt x="300" y="261"/>
                    </a:lnTo>
                    <a:lnTo>
                      <a:pt x="300" y="259"/>
                    </a:lnTo>
                    <a:lnTo>
                      <a:pt x="300" y="258"/>
                    </a:lnTo>
                    <a:lnTo>
                      <a:pt x="300" y="258"/>
                    </a:lnTo>
                    <a:lnTo>
                      <a:pt x="300" y="257"/>
                    </a:lnTo>
                    <a:lnTo>
                      <a:pt x="299" y="257"/>
                    </a:lnTo>
                    <a:lnTo>
                      <a:pt x="298" y="256"/>
                    </a:lnTo>
                    <a:lnTo>
                      <a:pt x="298" y="255"/>
                    </a:lnTo>
                    <a:lnTo>
                      <a:pt x="298" y="254"/>
                    </a:lnTo>
                    <a:lnTo>
                      <a:pt x="298" y="253"/>
                    </a:lnTo>
                    <a:lnTo>
                      <a:pt x="298" y="251"/>
                    </a:lnTo>
                    <a:lnTo>
                      <a:pt x="299" y="250"/>
                    </a:lnTo>
                    <a:lnTo>
                      <a:pt x="298" y="249"/>
                    </a:lnTo>
                    <a:lnTo>
                      <a:pt x="298" y="248"/>
                    </a:lnTo>
                    <a:lnTo>
                      <a:pt x="299" y="247"/>
                    </a:lnTo>
                    <a:lnTo>
                      <a:pt x="298" y="247"/>
                    </a:lnTo>
                    <a:lnTo>
                      <a:pt x="298" y="246"/>
                    </a:lnTo>
                    <a:lnTo>
                      <a:pt x="298" y="245"/>
                    </a:lnTo>
                    <a:lnTo>
                      <a:pt x="298" y="244"/>
                    </a:lnTo>
                    <a:lnTo>
                      <a:pt x="298" y="244"/>
                    </a:lnTo>
                    <a:lnTo>
                      <a:pt x="298" y="242"/>
                    </a:lnTo>
                    <a:lnTo>
                      <a:pt x="298" y="241"/>
                    </a:lnTo>
                    <a:lnTo>
                      <a:pt x="298" y="240"/>
                    </a:lnTo>
                    <a:lnTo>
                      <a:pt x="299" y="240"/>
                    </a:lnTo>
                    <a:lnTo>
                      <a:pt x="300" y="240"/>
                    </a:lnTo>
                    <a:lnTo>
                      <a:pt x="300" y="241"/>
                    </a:lnTo>
                    <a:lnTo>
                      <a:pt x="301" y="241"/>
                    </a:lnTo>
                    <a:lnTo>
                      <a:pt x="301" y="242"/>
                    </a:lnTo>
                    <a:lnTo>
                      <a:pt x="302" y="242"/>
                    </a:lnTo>
                    <a:lnTo>
                      <a:pt x="303" y="242"/>
                    </a:lnTo>
                    <a:lnTo>
                      <a:pt x="304" y="242"/>
                    </a:lnTo>
                    <a:lnTo>
                      <a:pt x="305" y="242"/>
                    </a:lnTo>
                    <a:lnTo>
                      <a:pt x="305" y="242"/>
                    </a:lnTo>
                    <a:lnTo>
                      <a:pt x="306" y="242"/>
                    </a:lnTo>
                    <a:lnTo>
                      <a:pt x="306" y="240"/>
                    </a:lnTo>
                    <a:lnTo>
                      <a:pt x="305" y="240"/>
                    </a:lnTo>
                    <a:lnTo>
                      <a:pt x="305" y="239"/>
                    </a:lnTo>
                    <a:lnTo>
                      <a:pt x="304" y="239"/>
                    </a:lnTo>
                    <a:lnTo>
                      <a:pt x="303" y="239"/>
                    </a:lnTo>
                    <a:lnTo>
                      <a:pt x="302" y="239"/>
                    </a:lnTo>
                    <a:lnTo>
                      <a:pt x="302" y="237"/>
                    </a:lnTo>
                    <a:lnTo>
                      <a:pt x="301" y="237"/>
                    </a:lnTo>
                    <a:lnTo>
                      <a:pt x="300" y="236"/>
                    </a:lnTo>
                    <a:lnTo>
                      <a:pt x="299" y="236"/>
                    </a:lnTo>
                    <a:lnTo>
                      <a:pt x="298" y="236"/>
                    </a:lnTo>
                    <a:lnTo>
                      <a:pt x="298" y="236"/>
                    </a:lnTo>
                    <a:lnTo>
                      <a:pt x="298" y="235"/>
                    </a:lnTo>
                    <a:lnTo>
                      <a:pt x="297" y="234"/>
                    </a:lnTo>
                    <a:lnTo>
                      <a:pt x="296" y="231"/>
                    </a:lnTo>
                    <a:lnTo>
                      <a:pt x="295" y="230"/>
                    </a:lnTo>
                    <a:lnTo>
                      <a:pt x="291" y="228"/>
                    </a:lnTo>
                    <a:lnTo>
                      <a:pt x="290" y="225"/>
                    </a:lnTo>
                    <a:lnTo>
                      <a:pt x="289" y="224"/>
                    </a:lnTo>
                    <a:lnTo>
                      <a:pt x="289" y="223"/>
                    </a:lnTo>
                    <a:lnTo>
                      <a:pt x="289" y="223"/>
                    </a:lnTo>
                    <a:lnTo>
                      <a:pt x="289" y="222"/>
                    </a:lnTo>
                    <a:lnTo>
                      <a:pt x="288" y="221"/>
                    </a:lnTo>
                    <a:lnTo>
                      <a:pt x="287" y="220"/>
                    </a:lnTo>
                    <a:lnTo>
                      <a:pt x="287" y="219"/>
                    </a:lnTo>
                    <a:lnTo>
                      <a:pt x="286" y="217"/>
                    </a:lnTo>
                    <a:lnTo>
                      <a:pt x="286" y="216"/>
                    </a:lnTo>
                    <a:lnTo>
                      <a:pt x="285" y="216"/>
                    </a:lnTo>
                    <a:lnTo>
                      <a:pt x="285" y="215"/>
                    </a:lnTo>
                    <a:lnTo>
                      <a:pt x="285" y="215"/>
                    </a:lnTo>
                    <a:lnTo>
                      <a:pt x="285" y="213"/>
                    </a:lnTo>
                    <a:lnTo>
                      <a:pt x="284" y="213"/>
                    </a:lnTo>
                    <a:lnTo>
                      <a:pt x="284" y="212"/>
                    </a:lnTo>
                    <a:lnTo>
                      <a:pt x="284" y="211"/>
                    </a:lnTo>
                    <a:lnTo>
                      <a:pt x="284" y="210"/>
                    </a:lnTo>
                    <a:lnTo>
                      <a:pt x="284" y="209"/>
                    </a:lnTo>
                    <a:lnTo>
                      <a:pt x="281" y="205"/>
                    </a:lnTo>
                    <a:lnTo>
                      <a:pt x="279" y="202"/>
                    </a:lnTo>
                    <a:lnTo>
                      <a:pt x="279" y="202"/>
                    </a:lnTo>
                    <a:lnTo>
                      <a:pt x="278" y="200"/>
                    </a:lnTo>
                    <a:lnTo>
                      <a:pt x="278" y="199"/>
                    </a:lnTo>
                    <a:lnTo>
                      <a:pt x="277" y="198"/>
                    </a:lnTo>
                    <a:lnTo>
                      <a:pt x="277" y="196"/>
                    </a:lnTo>
                    <a:lnTo>
                      <a:pt x="276" y="195"/>
                    </a:lnTo>
                    <a:lnTo>
                      <a:pt x="276" y="195"/>
                    </a:lnTo>
                    <a:lnTo>
                      <a:pt x="275" y="194"/>
                    </a:lnTo>
                    <a:lnTo>
                      <a:pt x="275" y="192"/>
                    </a:lnTo>
                    <a:lnTo>
                      <a:pt x="272" y="188"/>
                    </a:lnTo>
                    <a:lnTo>
                      <a:pt x="272" y="187"/>
                    </a:lnTo>
                    <a:lnTo>
                      <a:pt x="270" y="186"/>
                    </a:lnTo>
                    <a:lnTo>
                      <a:pt x="269" y="183"/>
                    </a:lnTo>
                    <a:lnTo>
                      <a:pt x="269" y="182"/>
                    </a:lnTo>
                    <a:lnTo>
                      <a:pt x="269" y="181"/>
                    </a:lnTo>
                    <a:lnTo>
                      <a:pt x="266" y="179"/>
                    </a:lnTo>
                    <a:lnTo>
                      <a:pt x="265" y="175"/>
                    </a:lnTo>
                    <a:lnTo>
                      <a:pt x="264" y="174"/>
                    </a:lnTo>
                    <a:lnTo>
                      <a:pt x="263" y="169"/>
                    </a:lnTo>
                    <a:lnTo>
                      <a:pt x="262" y="168"/>
                    </a:lnTo>
                    <a:lnTo>
                      <a:pt x="261" y="167"/>
                    </a:lnTo>
                    <a:lnTo>
                      <a:pt x="261" y="167"/>
                    </a:lnTo>
                    <a:lnTo>
                      <a:pt x="260" y="166"/>
                    </a:lnTo>
                    <a:lnTo>
                      <a:pt x="259" y="163"/>
                    </a:lnTo>
                    <a:lnTo>
                      <a:pt x="259" y="162"/>
                    </a:lnTo>
                    <a:lnTo>
                      <a:pt x="258" y="160"/>
                    </a:lnTo>
                    <a:lnTo>
                      <a:pt x="257" y="160"/>
                    </a:lnTo>
                    <a:lnTo>
                      <a:pt x="256" y="159"/>
                    </a:lnTo>
                    <a:lnTo>
                      <a:pt x="256" y="159"/>
                    </a:lnTo>
                    <a:lnTo>
                      <a:pt x="256" y="158"/>
                    </a:lnTo>
                    <a:lnTo>
                      <a:pt x="256" y="155"/>
                    </a:lnTo>
                    <a:lnTo>
                      <a:pt x="256" y="154"/>
                    </a:lnTo>
                    <a:lnTo>
                      <a:pt x="256" y="153"/>
                    </a:lnTo>
                    <a:lnTo>
                      <a:pt x="256" y="153"/>
                    </a:lnTo>
                    <a:lnTo>
                      <a:pt x="256" y="152"/>
                    </a:lnTo>
                    <a:lnTo>
                      <a:pt x="256" y="153"/>
                    </a:lnTo>
                    <a:lnTo>
                      <a:pt x="257" y="153"/>
                    </a:lnTo>
                    <a:lnTo>
                      <a:pt x="257" y="152"/>
                    </a:lnTo>
                    <a:lnTo>
                      <a:pt x="257" y="152"/>
                    </a:lnTo>
                    <a:lnTo>
                      <a:pt x="257" y="151"/>
                    </a:lnTo>
                    <a:lnTo>
                      <a:pt x="256" y="151"/>
                    </a:lnTo>
                    <a:lnTo>
                      <a:pt x="256" y="150"/>
                    </a:lnTo>
                    <a:lnTo>
                      <a:pt x="256" y="149"/>
                    </a:lnTo>
                    <a:lnTo>
                      <a:pt x="255" y="148"/>
                    </a:lnTo>
                    <a:lnTo>
                      <a:pt x="255" y="147"/>
                    </a:lnTo>
                    <a:lnTo>
                      <a:pt x="254" y="147"/>
                    </a:lnTo>
                    <a:lnTo>
                      <a:pt x="254" y="146"/>
                    </a:lnTo>
                    <a:lnTo>
                      <a:pt x="255" y="146"/>
                    </a:lnTo>
                    <a:lnTo>
                      <a:pt x="254" y="146"/>
                    </a:lnTo>
                    <a:lnTo>
                      <a:pt x="253" y="145"/>
                    </a:lnTo>
                    <a:lnTo>
                      <a:pt x="253" y="144"/>
                    </a:lnTo>
                    <a:lnTo>
                      <a:pt x="252" y="144"/>
                    </a:lnTo>
                    <a:lnTo>
                      <a:pt x="252" y="143"/>
                    </a:lnTo>
                    <a:lnTo>
                      <a:pt x="252" y="142"/>
                    </a:lnTo>
                    <a:lnTo>
                      <a:pt x="253" y="142"/>
                    </a:lnTo>
                    <a:lnTo>
                      <a:pt x="253" y="140"/>
                    </a:lnTo>
                    <a:lnTo>
                      <a:pt x="252" y="139"/>
                    </a:lnTo>
                    <a:lnTo>
                      <a:pt x="250" y="139"/>
                    </a:lnTo>
                    <a:lnTo>
                      <a:pt x="249" y="138"/>
                    </a:lnTo>
                    <a:lnTo>
                      <a:pt x="249" y="137"/>
                    </a:lnTo>
                    <a:lnTo>
                      <a:pt x="248" y="135"/>
                    </a:lnTo>
                    <a:lnTo>
                      <a:pt x="248" y="134"/>
                    </a:lnTo>
                    <a:lnTo>
                      <a:pt x="247" y="133"/>
                    </a:lnTo>
                    <a:lnTo>
                      <a:pt x="247" y="132"/>
                    </a:lnTo>
                    <a:lnTo>
                      <a:pt x="246" y="132"/>
                    </a:lnTo>
                    <a:lnTo>
                      <a:pt x="245" y="131"/>
                    </a:lnTo>
                    <a:lnTo>
                      <a:pt x="244" y="131"/>
                    </a:lnTo>
                    <a:lnTo>
                      <a:pt x="244" y="131"/>
                    </a:lnTo>
                    <a:lnTo>
                      <a:pt x="245" y="131"/>
                    </a:lnTo>
                    <a:lnTo>
                      <a:pt x="244" y="129"/>
                    </a:lnTo>
                    <a:lnTo>
                      <a:pt x="243" y="128"/>
                    </a:lnTo>
                    <a:lnTo>
                      <a:pt x="243" y="128"/>
                    </a:lnTo>
                    <a:lnTo>
                      <a:pt x="243" y="127"/>
                    </a:lnTo>
                    <a:lnTo>
                      <a:pt x="244" y="127"/>
                    </a:lnTo>
                    <a:lnTo>
                      <a:pt x="245" y="128"/>
                    </a:lnTo>
                    <a:lnTo>
                      <a:pt x="245" y="127"/>
                    </a:lnTo>
                    <a:lnTo>
                      <a:pt x="244" y="126"/>
                    </a:lnTo>
                    <a:lnTo>
                      <a:pt x="244" y="125"/>
                    </a:lnTo>
                    <a:lnTo>
                      <a:pt x="244" y="125"/>
                    </a:lnTo>
                    <a:lnTo>
                      <a:pt x="243" y="125"/>
                    </a:lnTo>
                    <a:lnTo>
                      <a:pt x="243" y="124"/>
                    </a:lnTo>
                    <a:lnTo>
                      <a:pt x="243" y="124"/>
                    </a:lnTo>
                    <a:lnTo>
                      <a:pt x="243" y="123"/>
                    </a:lnTo>
                    <a:lnTo>
                      <a:pt x="243" y="122"/>
                    </a:lnTo>
                    <a:lnTo>
                      <a:pt x="243" y="122"/>
                    </a:lnTo>
                    <a:lnTo>
                      <a:pt x="244" y="122"/>
                    </a:lnTo>
                    <a:lnTo>
                      <a:pt x="244" y="123"/>
                    </a:lnTo>
                    <a:lnTo>
                      <a:pt x="245" y="124"/>
                    </a:lnTo>
                    <a:lnTo>
                      <a:pt x="245" y="123"/>
                    </a:lnTo>
                    <a:lnTo>
                      <a:pt x="245" y="122"/>
                    </a:lnTo>
                    <a:lnTo>
                      <a:pt x="245" y="121"/>
                    </a:lnTo>
                    <a:lnTo>
                      <a:pt x="244" y="120"/>
                    </a:lnTo>
                    <a:lnTo>
                      <a:pt x="244" y="119"/>
                    </a:lnTo>
                    <a:lnTo>
                      <a:pt x="243" y="118"/>
                    </a:lnTo>
                    <a:lnTo>
                      <a:pt x="242" y="116"/>
                    </a:lnTo>
                    <a:lnTo>
                      <a:pt x="241" y="116"/>
                    </a:lnTo>
                    <a:lnTo>
                      <a:pt x="240" y="116"/>
                    </a:lnTo>
                    <a:lnTo>
                      <a:pt x="240" y="115"/>
                    </a:lnTo>
                    <a:lnTo>
                      <a:pt x="239" y="115"/>
                    </a:lnTo>
                    <a:lnTo>
                      <a:pt x="239" y="114"/>
                    </a:lnTo>
                    <a:lnTo>
                      <a:pt x="238" y="113"/>
                    </a:lnTo>
                    <a:lnTo>
                      <a:pt x="237" y="112"/>
                    </a:lnTo>
                    <a:lnTo>
                      <a:pt x="236" y="112"/>
                    </a:lnTo>
                    <a:lnTo>
                      <a:pt x="236" y="111"/>
                    </a:lnTo>
                    <a:lnTo>
                      <a:pt x="236" y="111"/>
                    </a:lnTo>
                    <a:lnTo>
                      <a:pt x="235" y="111"/>
                    </a:lnTo>
                    <a:lnTo>
                      <a:pt x="235" y="110"/>
                    </a:lnTo>
                    <a:lnTo>
                      <a:pt x="234" y="109"/>
                    </a:lnTo>
                    <a:lnTo>
                      <a:pt x="233" y="108"/>
                    </a:lnTo>
                    <a:lnTo>
                      <a:pt x="233" y="107"/>
                    </a:lnTo>
                    <a:lnTo>
                      <a:pt x="232" y="107"/>
                    </a:lnTo>
                    <a:lnTo>
                      <a:pt x="233" y="106"/>
                    </a:lnTo>
                    <a:lnTo>
                      <a:pt x="232" y="105"/>
                    </a:lnTo>
                    <a:lnTo>
                      <a:pt x="230" y="104"/>
                    </a:lnTo>
                    <a:lnTo>
                      <a:pt x="231" y="104"/>
                    </a:lnTo>
                    <a:lnTo>
                      <a:pt x="230" y="104"/>
                    </a:lnTo>
                    <a:lnTo>
                      <a:pt x="229" y="103"/>
                    </a:lnTo>
                    <a:lnTo>
                      <a:pt x="229" y="102"/>
                    </a:lnTo>
                    <a:lnTo>
                      <a:pt x="229" y="101"/>
                    </a:lnTo>
                    <a:lnTo>
                      <a:pt x="228" y="101"/>
                    </a:lnTo>
                    <a:lnTo>
                      <a:pt x="228" y="100"/>
                    </a:lnTo>
                    <a:lnTo>
                      <a:pt x="228" y="99"/>
                    </a:lnTo>
                    <a:lnTo>
                      <a:pt x="226" y="98"/>
                    </a:lnTo>
                    <a:lnTo>
                      <a:pt x="226" y="98"/>
                    </a:lnTo>
                    <a:lnTo>
                      <a:pt x="224" y="93"/>
                    </a:lnTo>
                    <a:lnTo>
                      <a:pt x="224" y="92"/>
                    </a:lnTo>
                    <a:lnTo>
                      <a:pt x="223" y="91"/>
                    </a:lnTo>
                    <a:lnTo>
                      <a:pt x="222" y="91"/>
                    </a:lnTo>
                    <a:lnTo>
                      <a:pt x="221" y="90"/>
                    </a:lnTo>
                    <a:lnTo>
                      <a:pt x="221" y="89"/>
                    </a:lnTo>
                    <a:lnTo>
                      <a:pt x="221" y="89"/>
                    </a:lnTo>
                    <a:lnTo>
                      <a:pt x="221" y="89"/>
                    </a:lnTo>
                    <a:lnTo>
                      <a:pt x="221" y="88"/>
                    </a:lnTo>
                    <a:lnTo>
                      <a:pt x="220" y="87"/>
                    </a:lnTo>
                    <a:lnTo>
                      <a:pt x="220" y="86"/>
                    </a:lnTo>
                    <a:lnTo>
                      <a:pt x="220" y="85"/>
                    </a:lnTo>
                    <a:lnTo>
                      <a:pt x="220" y="84"/>
                    </a:lnTo>
                    <a:lnTo>
                      <a:pt x="220" y="84"/>
                    </a:lnTo>
                    <a:lnTo>
                      <a:pt x="221" y="83"/>
                    </a:lnTo>
                    <a:lnTo>
                      <a:pt x="221" y="82"/>
                    </a:lnTo>
                    <a:lnTo>
                      <a:pt x="220" y="78"/>
                    </a:lnTo>
                    <a:lnTo>
                      <a:pt x="220" y="77"/>
                    </a:lnTo>
                    <a:lnTo>
                      <a:pt x="219" y="77"/>
                    </a:lnTo>
                    <a:lnTo>
                      <a:pt x="219" y="76"/>
                    </a:lnTo>
                    <a:lnTo>
                      <a:pt x="219" y="75"/>
                    </a:lnTo>
                    <a:lnTo>
                      <a:pt x="219" y="74"/>
                    </a:lnTo>
                    <a:lnTo>
                      <a:pt x="218" y="74"/>
                    </a:lnTo>
                    <a:lnTo>
                      <a:pt x="217" y="72"/>
                    </a:lnTo>
                    <a:lnTo>
                      <a:pt x="217" y="71"/>
                    </a:lnTo>
                    <a:lnTo>
                      <a:pt x="215" y="71"/>
                    </a:lnTo>
                    <a:lnTo>
                      <a:pt x="214" y="70"/>
                    </a:lnTo>
                    <a:lnTo>
                      <a:pt x="213" y="69"/>
                    </a:lnTo>
                    <a:lnTo>
                      <a:pt x="213" y="68"/>
                    </a:lnTo>
                    <a:lnTo>
                      <a:pt x="212" y="68"/>
                    </a:lnTo>
                    <a:lnTo>
                      <a:pt x="212" y="67"/>
                    </a:lnTo>
                    <a:lnTo>
                      <a:pt x="211" y="67"/>
                    </a:lnTo>
                    <a:lnTo>
                      <a:pt x="212" y="66"/>
                    </a:lnTo>
                    <a:lnTo>
                      <a:pt x="212" y="64"/>
                    </a:lnTo>
                    <a:lnTo>
                      <a:pt x="212" y="63"/>
                    </a:lnTo>
                    <a:lnTo>
                      <a:pt x="213" y="63"/>
                    </a:lnTo>
                    <a:lnTo>
                      <a:pt x="213" y="62"/>
                    </a:lnTo>
                    <a:lnTo>
                      <a:pt x="214" y="62"/>
                    </a:lnTo>
                    <a:lnTo>
                      <a:pt x="215" y="58"/>
                    </a:lnTo>
                    <a:lnTo>
                      <a:pt x="215" y="57"/>
                    </a:lnTo>
                    <a:lnTo>
                      <a:pt x="214" y="57"/>
                    </a:lnTo>
                    <a:lnTo>
                      <a:pt x="215" y="56"/>
                    </a:lnTo>
                    <a:lnTo>
                      <a:pt x="215" y="56"/>
                    </a:lnTo>
                    <a:lnTo>
                      <a:pt x="216" y="55"/>
                    </a:lnTo>
                    <a:lnTo>
                      <a:pt x="217" y="55"/>
                    </a:lnTo>
                    <a:lnTo>
                      <a:pt x="218" y="54"/>
                    </a:lnTo>
                    <a:lnTo>
                      <a:pt x="218" y="55"/>
                    </a:lnTo>
                    <a:lnTo>
                      <a:pt x="218" y="56"/>
                    </a:lnTo>
                    <a:lnTo>
                      <a:pt x="219" y="57"/>
                    </a:lnTo>
                    <a:lnTo>
                      <a:pt x="220" y="57"/>
                    </a:lnTo>
                    <a:lnTo>
                      <a:pt x="220" y="58"/>
                    </a:lnTo>
                    <a:lnTo>
                      <a:pt x="220" y="59"/>
                    </a:lnTo>
                    <a:lnTo>
                      <a:pt x="219" y="59"/>
                    </a:lnTo>
                    <a:lnTo>
                      <a:pt x="220" y="60"/>
                    </a:lnTo>
                    <a:lnTo>
                      <a:pt x="221" y="61"/>
                    </a:lnTo>
                    <a:lnTo>
                      <a:pt x="221" y="62"/>
                    </a:lnTo>
                    <a:lnTo>
                      <a:pt x="221" y="63"/>
                    </a:lnTo>
                    <a:lnTo>
                      <a:pt x="221" y="63"/>
                    </a:lnTo>
                    <a:lnTo>
                      <a:pt x="221" y="64"/>
                    </a:lnTo>
                    <a:lnTo>
                      <a:pt x="221" y="65"/>
                    </a:lnTo>
                    <a:lnTo>
                      <a:pt x="221" y="66"/>
                    </a:lnTo>
                    <a:lnTo>
                      <a:pt x="221" y="67"/>
                    </a:lnTo>
                    <a:lnTo>
                      <a:pt x="222" y="68"/>
                    </a:lnTo>
                    <a:lnTo>
                      <a:pt x="222" y="68"/>
                    </a:lnTo>
                    <a:lnTo>
                      <a:pt x="222" y="70"/>
                    </a:lnTo>
                    <a:lnTo>
                      <a:pt x="222" y="70"/>
                    </a:lnTo>
                    <a:lnTo>
                      <a:pt x="222" y="70"/>
                    </a:lnTo>
                    <a:lnTo>
                      <a:pt x="223" y="71"/>
                    </a:lnTo>
                    <a:lnTo>
                      <a:pt x="224" y="72"/>
                    </a:lnTo>
                    <a:lnTo>
                      <a:pt x="224" y="74"/>
                    </a:lnTo>
                    <a:lnTo>
                      <a:pt x="225" y="76"/>
                    </a:lnTo>
                    <a:lnTo>
                      <a:pt x="226" y="76"/>
                    </a:lnTo>
                    <a:lnTo>
                      <a:pt x="226" y="77"/>
                    </a:lnTo>
                    <a:lnTo>
                      <a:pt x="226" y="77"/>
                    </a:lnTo>
                    <a:lnTo>
                      <a:pt x="227" y="78"/>
                    </a:lnTo>
                    <a:lnTo>
                      <a:pt x="228" y="79"/>
                    </a:lnTo>
                    <a:lnTo>
                      <a:pt x="228" y="79"/>
                    </a:lnTo>
                    <a:lnTo>
                      <a:pt x="229" y="80"/>
                    </a:lnTo>
                    <a:lnTo>
                      <a:pt x="229" y="81"/>
                    </a:lnTo>
                    <a:lnTo>
                      <a:pt x="230" y="81"/>
                    </a:lnTo>
                    <a:lnTo>
                      <a:pt x="230" y="82"/>
                    </a:lnTo>
                    <a:lnTo>
                      <a:pt x="231" y="82"/>
                    </a:lnTo>
                    <a:lnTo>
                      <a:pt x="231" y="83"/>
                    </a:lnTo>
                    <a:lnTo>
                      <a:pt x="232" y="84"/>
                    </a:lnTo>
                    <a:lnTo>
                      <a:pt x="233" y="84"/>
                    </a:lnTo>
                    <a:lnTo>
                      <a:pt x="234" y="84"/>
                    </a:lnTo>
                    <a:lnTo>
                      <a:pt x="234" y="85"/>
                    </a:lnTo>
                    <a:lnTo>
                      <a:pt x="235" y="85"/>
                    </a:lnTo>
                    <a:lnTo>
                      <a:pt x="235" y="86"/>
                    </a:lnTo>
                    <a:lnTo>
                      <a:pt x="234" y="86"/>
                    </a:lnTo>
                    <a:lnTo>
                      <a:pt x="235" y="87"/>
                    </a:lnTo>
                    <a:lnTo>
                      <a:pt x="235" y="88"/>
                    </a:lnTo>
                    <a:lnTo>
                      <a:pt x="235" y="89"/>
                    </a:lnTo>
                    <a:lnTo>
                      <a:pt x="235" y="89"/>
                    </a:lnTo>
                    <a:lnTo>
                      <a:pt x="235" y="91"/>
                    </a:lnTo>
                    <a:lnTo>
                      <a:pt x="235" y="91"/>
                    </a:lnTo>
                    <a:lnTo>
                      <a:pt x="235" y="92"/>
                    </a:lnTo>
                    <a:lnTo>
                      <a:pt x="236" y="92"/>
                    </a:lnTo>
                    <a:lnTo>
                      <a:pt x="235" y="93"/>
                    </a:lnTo>
                    <a:lnTo>
                      <a:pt x="235" y="95"/>
                    </a:lnTo>
                    <a:lnTo>
                      <a:pt x="235" y="96"/>
                    </a:lnTo>
                    <a:lnTo>
                      <a:pt x="235" y="97"/>
                    </a:lnTo>
                    <a:lnTo>
                      <a:pt x="235" y="98"/>
                    </a:lnTo>
                    <a:lnTo>
                      <a:pt x="236" y="99"/>
                    </a:lnTo>
                    <a:lnTo>
                      <a:pt x="236" y="98"/>
                    </a:lnTo>
                    <a:lnTo>
                      <a:pt x="237" y="98"/>
                    </a:lnTo>
                    <a:lnTo>
                      <a:pt x="237" y="99"/>
                    </a:lnTo>
                    <a:lnTo>
                      <a:pt x="236" y="100"/>
                    </a:lnTo>
                    <a:lnTo>
                      <a:pt x="237" y="100"/>
                    </a:lnTo>
                    <a:lnTo>
                      <a:pt x="237" y="101"/>
                    </a:lnTo>
                    <a:lnTo>
                      <a:pt x="238" y="101"/>
                    </a:lnTo>
                    <a:lnTo>
                      <a:pt x="238" y="102"/>
                    </a:lnTo>
                    <a:lnTo>
                      <a:pt x="240" y="103"/>
                    </a:lnTo>
                    <a:lnTo>
                      <a:pt x="241" y="104"/>
                    </a:lnTo>
                    <a:lnTo>
                      <a:pt x="242" y="105"/>
                    </a:lnTo>
                    <a:lnTo>
                      <a:pt x="245" y="108"/>
                    </a:lnTo>
                    <a:lnTo>
                      <a:pt x="246" y="110"/>
                    </a:lnTo>
                    <a:lnTo>
                      <a:pt x="247" y="111"/>
                    </a:lnTo>
                    <a:lnTo>
                      <a:pt x="247" y="111"/>
                    </a:lnTo>
                    <a:lnTo>
                      <a:pt x="248" y="111"/>
                    </a:lnTo>
                    <a:lnTo>
                      <a:pt x="249" y="112"/>
                    </a:lnTo>
                    <a:lnTo>
                      <a:pt x="249" y="113"/>
                    </a:lnTo>
                    <a:lnTo>
                      <a:pt x="249" y="113"/>
                    </a:lnTo>
                    <a:lnTo>
                      <a:pt x="249" y="114"/>
                    </a:lnTo>
                    <a:lnTo>
                      <a:pt x="250" y="115"/>
                    </a:lnTo>
                    <a:lnTo>
                      <a:pt x="250" y="116"/>
                    </a:lnTo>
                    <a:lnTo>
                      <a:pt x="251" y="116"/>
                    </a:lnTo>
                    <a:lnTo>
                      <a:pt x="251" y="117"/>
                    </a:lnTo>
                    <a:lnTo>
                      <a:pt x="252" y="117"/>
                    </a:lnTo>
                    <a:lnTo>
                      <a:pt x="253" y="118"/>
                    </a:lnTo>
                    <a:lnTo>
                      <a:pt x="254" y="118"/>
                    </a:lnTo>
                    <a:lnTo>
                      <a:pt x="255" y="118"/>
                    </a:lnTo>
                    <a:lnTo>
                      <a:pt x="256" y="120"/>
                    </a:lnTo>
                    <a:lnTo>
                      <a:pt x="259" y="123"/>
                    </a:lnTo>
                    <a:lnTo>
                      <a:pt x="263" y="124"/>
                    </a:lnTo>
                    <a:lnTo>
                      <a:pt x="263" y="124"/>
                    </a:lnTo>
                    <a:lnTo>
                      <a:pt x="263" y="125"/>
                    </a:lnTo>
                    <a:lnTo>
                      <a:pt x="264" y="125"/>
                    </a:lnTo>
                    <a:lnTo>
                      <a:pt x="264" y="125"/>
                    </a:lnTo>
                    <a:lnTo>
                      <a:pt x="264" y="124"/>
                    </a:lnTo>
                    <a:lnTo>
                      <a:pt x="264" y="123"/>
                    </a:lnTo>
                    <a:lnTo>
                      <a:pt x="264" y="123"/>
                    </a:lnTo>
                    <a:lnTo>
                      <a:pt x="264" y="122"/>
                    </a:lnTo>
                    <a:lnTo>
                      <a:pt x="264" y="121"/>
                    </a:lnTo>
                    <a:lnTo>
                      <a:pt x="265" y="121"/>
                    </a:lnTo>
                    <a:lnTo>
                      <a:pt x="266" y="120"/>
                    </a:lnTo>
                    <a:lnTo>
                      <a:pt x="266" y="119"/>
                    </a:lnTo>
                    <a:lnTo>
                      <a:pt x="267" y="119"/>
                    </a:lnTo>
                    <a:lnTo>
                      <a:pt x="267" y="118"/>
                    </a:lnTo>
                    <a:lnTo>
                      <a:pt x="268" y="118"/>
                    </a:lnTo>
                    <a:lnTo>
                      <a:pt x="268" y="118"/>
                    </a:lnTo>
                    <a:lnTo>
                      <a:pt x="269" y="118"/>
                    </a:lnTo>
                    <a:lnTo>
                      <a:pt x="269" y="117"/>
                    </a:lnTo>
                    <a:lnTo>
                      <a:pt x="269" y="115"/>
                    </a:lnTo>
                    <a:lnTo>
                      <a:pt x="269" y="114"/>
                    </a:lnTo>
                    <a:lnTo>
                      <a:pt x="269" y="113"/>
                    </a:lnTo>
                    <a:lnTo>
                      <a:pt x="270" y="111"/>
                    </a:lnTo>
                    <a:lnTo>
                      <a:pt x="270" y="111"/>
                    </a:lnTo>
                    <a:lnTo>
                      <a:pt x="269" y="111"/>
                    </a:lnTo>
                    <a:lnTo>
                      <a:pt x="269" y="110"/>
                    </a:lnTo>
                    <a:lnTo>
                      <a:pt x="268" y="110"/>
                    </a:lnTo>
                    <a:lnTo>
                      <a:pt x="269" y="110"/>
                    </a:lnTo>
                    <a:lnTo>
                      <a:pt x="269" y="109"/>
                    </a:lnTo>
                    <a:lnTo>
                      <a:pt x="268" y="108"/>
                    </a:lnTo>
                    <a:lnTo>
                      <a:pt x="268" y="107"/>
                    </a:lnTo>
                    <a:lnTo>
                      <a:pt x="269" y="106"/>
                    </a:lnTo>
                    <a:lnTo>
                      <a:pt x="269" y="105"/>
                    </a:lnTo>
                    <a:lnTo>
                      <a:pt x="270" y="105"/>
                    </a:lnTo>
                    <a:lnTo>
                      <a:pt x="270" y="104"/>
                    </a:lnTo>
                    <a:lnTo>
                      <a:pt x="270" y="103"/>
                    </a:lnTo>
                    <a:lnTo>
                      <a:pt x="270" y="102"/>
                    </a:lnTo>
                    <a:lnTo>
                      <a:pt x="271" y="102"/>
                    </a:lnTo>
                    <a:lnTo>
                      <a:pt x="271" y="101"/>
                    </a:lnTo>
                    <a:lnTo>
                      <a:pt x="271" y="100"/>
                    </a:lnTo>
                    <a:lnTo>
                      <a:pt x="271" y="98"/>
                    </a:lnTo>
                    <a:lnTo>
                      <a:pt x="273" y="97"/>
                    </a:lnTo>
                    <a:lnTo>
                      <a:pt x="273" y="96"/>
                    </a:lnTo>
                    <a:lnTo>
                      <a:pt x="274" y="95"/>
                    </a:lnTo>
                    <a:lnTo>
                      <a:pt x="274" y="94"/>
                    </a:lnTo>
                    <a:lnTo>
                      <a:pt x="274" y="93"/>
                    </a:lnTo>
                    <a:lnTo>
                      <a:pt x="274" y="92"/>
                    </a:lnTo>
                    <a:lnTo>
                      <a:pt x="275" y="92"/>
                    </a:lnTo>
                    <a:lnTo>
                      <a:pt x="274" y="91"/>
                    </a:lnTo>
                    <a:lnTo>
                      <a:pt x="274" y="91"/>
                    </a:lnTo>
                    <a:lnTo>
                      <a:pt x="274" y="90"/>
                    </a:lnTo>
                    <a:lnTo>
                      <a:pt x="275" y="90"/>
                    </a:lnTo>
                    <a:lnTo>
                      <a:pt x="275" y="88"/>
                    </a:lnTo>
                    <a:lnTo>
                      <a:pt x="275" y="87"/>
                    </a:lnTo>
                    <a:lnTo>
                      <a:pt x="276" y="86"/>
                    </a:lnTo>
                    <a:lnTo>
                      <a:pt x="277" y="85"/>
                    </a:lnTo>
                    <a:lnTo>
                      <a:pt x="276" y="85"/>
                    </a:lnTo>
                    <a:lnTo>
                      <a:pt x="276" y="84"/>
                    </a:lnTo>
                    <a:lnTo>
                      <a:pt x="276" y="83"/>
                    </a:lnTo>
                    <a:lnTo>
                      <a:pt x="276" y="82"/>
                    </a:lnTo>
                    <a:lnTo>
                      <a:pt x="277" y="81"/>
                    </a:lnTo>
                    <a:lnTo>
                      <a:pt x="277" y="80"/>
                    </a:lnTo>
                    <a:lnTo>
                      <a:pt x="277" y="79"/>
                    </a:lnTo>
                    <a:lnTo>
                      <a:pt x="277" y="77"/>
                    </a:lnTo>
                    <a:lnTo>
                      <a:pt x="277" y="77"/>
                    </a:lnTo>
                    <a:lnTo>
                      <a:pt x="277" y="76"/>
                    </a:lnTo>
                    <a:lnTo>
                      <a:pt x="278" y="75"/>
                    </a:lnTo>
                    <a:lnTo>
                      <a:pt x="278" y="74"/>
                    </a:lnTo>
                    <a:lnTo>
                      <a:pt x="279" y="73"/>
                    </a:lnTo>
                    <a:lnTo>
                      <a:pt x="280" y="72"/>
                    </a:lnTo>
                    <a:lnTo>
                      <a:pt x="280" y="71"/>
                    </a:lnTo>
                    <a:lnTo>
                      <a:pt x="281" y="71"/>
                    </a:lnTo>
                    <a:lnTo>
                      <a:pt x="281" y="70"/>
                    </a:lnTo>
                    <a:lnTo>
                      <a:pt x="281" y="70"/>
                    </a:lnTo>
                    <a:lnTo>
                      <a:pt x="282" y="70"/>
                    </a:lnTo>
                    <a:lnTo>
                      <a:pt x="282" y="69"/>
                    </a:lnTo>
                    <a:lnTo>
                      <a:pt x="281" y="68"/>
                    </a:lnTo>
                    <a:close/>
                    <a:moveTo>
                      <a:pt x="281" y="279"/>
                    </a:moveTo>
                    <a:lnTo>
                      <a:pt x="280" y="281"/>
                    </a:lnTo>
                    <a:lnTo>
                      <a:pt x="278" y="285"/>
                    </a:lnTo>
                    <a:lnTo>
                      <a:pt x="281" y="279"/>
                    </a:lnTo>
                    <a:close/>
                    <a:moveTo>
                      <a:pt x="266" y="293"/>
                    </a:moveTo>
                    <a:lnTo>
                      <a:pt x="265" y="293"/>
                    </a:lnTo>
                    <a:lnTo>
                      <a:pt x="262" y="294"/>
                    </a:lnTo>
                    <a:lnTo>
                      <a:pt x="266" y="293"/>
                    </a:lnTo>
                    <a:close/>
                    <a:moveTo>
                      <a:pt x="222" y="21"/>
                    </a:moveTo>
                    <a:lnTo>
                      <a:pt x="222" y="21"/>
                    </a:lnTo>
                    <a:lnTo>
                      <a:pt x="221" y="21"/>
                    </a:lnTo>
                    <a:lnTo>
                      <a:pt x="221" y="21"/>
                    </a:lnTo>
                    <a:lnTo>
                      <a:pt x="222" y="20"/>
                    </a:lnTo>
                    <a:lnTo>
                      <a:pt x="224" y="19"/>
                    </a:lnTo>
                    <a:lnTo>
                      <a:pt x="222" y="21"/>
                    </a:lnTo>
                    <a:close/>
                    <a:moveTo>
                      <a:pt x="231" y="19"/>
                    </a:moveTo>
                    <a:lnTo>
                      <a:pt x="230" y="19"/>
                    </a:lnTo>
                    <a:lnTo>
                      <a:pt x="230" y="18"/>
                    </a:lnTo>
                    <a:lnTo>
                      <a:pt x="231" y="18"/>
                    </a:lnTo>
                    <a:lnTo>
                      <a:pt x="231" y="1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" name="Freeform 4747">
                <a:extLst>
                  <a:ext uri="{FF2B5EF4-FFF2-40B4-BE49-F238E27FC236}">
                    <a16:creationId xmlns:a16="http://schemas.microsoft.com/office/drawing/2014/main" id="{A68ED328-9217-9C33-C623-11A4CDA74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89550" y="3700463"/>
                <a:ext cx="317500" cy="633413"/>
              </a:xfrm>
              <a:custGeom>
                <a:avLst/>
                <a:gdLst>
                  <a:gd name="T0" fmla="*/ 3 w 200"/>
                  <a:gd name="T1" fmla="*/ 315 h 399"/>
                  <a:gd name="T2" fmla="*/ 13 w 200"/>
                  <a:gd name="T3" fmla="*/ 332 h 399"/>
                  <a:gd name="T4" fmla="*/ 12 w 200"/>
                  <a:gd name="T5" fmla="*/ 347 h 399"/>
                  <a:gd name="T6" fmla="*/ 22 w 200"/>
                  <a:gd name="T7" fmla="*/ 377 h 399"/>
                  <a:gd name="T8" fmla="*/ 43 w 200"/>
                  <a:gd name="T9" fmla="*/ 391 h 399"/>
                  <a:gd name="T10" fmla="*/ 70 w 200"/>
                  <a:gd name="T11" fmla="*/ 392 h 399"/>
                  <a:gd name="T12" fmla="*/ 102 w 200"/>
                  <a:gd name="T13" fmla="*/ 382 h 399"/>
                  <a:gd name="T14" fmla="*/ 110 w 200"/>
                  <a:gd name="T15" fmla="*/ 371 h 399"/>
                  <a:gd name="T16" fmla="*/ 119 w 200"/>
                  <a:gd name="T17" fmla="*/ 338 h 399"/>
                  <a:gd name="T18" fmla="*/ 141 w 200"/>
                  <a:gd name="T19" fmla="*/ 268 h 399"/>
                  <a:gd name="T20" fmla="*/ 153 w 200"/>
                  <a:gd name="T21" fmla="*/ 231 h 399"/>
                  <a:gd name="T22" fmla="*/ 170 w 200"/>
                  <a:gd name="T23" fmla="*/ 180 h 399"/>
                  <a:gd name="T24" fmla="*/ 175 w 200"/>
                  <a:gd name="T25" fmla="*/ 141 h 399"/>
                  <a:gd name="T26" fmla="*/ 182 w 200"/>
                  <a:gd name="T27" fmla="*/ 127 h 399"/>
                  <a:gd name="T28" fmla="*/ 178 w 200"/>
                  <a:gd name="T29" fmla="*/ 111 h 399"/>
                  <a:gd name="T30" fmla="*/ 184 w 200"/>
                  <a:gd name="T31" fmla="*/ 99 h 399"/>
                  <a:gd name="T32" fmla="*/ 189 w 200"/>
                  <a:gd name="T33" fmla="*/ 112 h 399"/>
                  <a:gd name="T34" fmla="*/ 200 w 200"/>
                  <a:gd name="T35" fmla="*/ 99 h 399"/>
                  <a:gd name="T36" fmla="*/ 194 w 200"/>
                  <a:gd name="T37" fmla="*/ 81 h 399"/>
                  <a:gd name="T38" fmla="*/ 191 w 200"/>
                  <a:gd name="T39" fmla="*/ 64 h 399"/>
                  <a:gd name="T40" fmla="*/ 189 w 200"/>
                  <a:gd name="T41" fmla="*/ 44 h 399"/>
                  <a:gd name="T42" fmla="*/ 183 w 200"/>
                  <a:gd name="T43" fmla="*/ 29 h 399"/>
                  <a:gd name="T44" fmla="*/ 177 w 200"/>
                  <a:gd name="T45" fmla="*/ 22 h 399"/>
                  <a:gd name="T46" fmla="*/ 173 w 200"/>
                  <a:gd name="T47" fmla="*/ 13 h 399"/>
                  <a:gd name="T48" fmla="*/ 168 w 200"/>
                  <a:gd name="T49" fmla="*/ 9 h 399"/>
                  <a:gd name="T50" fmla="*/ 169 w 200"/>
                  <a:gd name="T51" fmla="*/ 4 h 399"/>
                  <a:gd name="T52" fmla="*/ 162 w 200"/>
                  <a:gd name="T53" fmla="*/ 3 h 399"/>
                  <a:gd name="T54" fmla="*/ 161 w 200"/>
                  <a:gd name="T55" fmla="*/ 10 h 399"/>
                  <a:gd name="T56" fmla="*/ 152 w 200"/>
                  <a:gd name="T57" fmla="*/ 13 h 399"/>
                  <a:gd name="T58" fmla="*/ 157 w 200"/>
                  <a:gd name="T59" fmla="*/ 25 h 399"/>
                  <a:gd name="T60" fmla="*/ 152 w 200"/>
                  <a:gd name="T61" fmla="*/ 41 h 399"/>
                  <a:gd name="T62" fmla="*/ 144 w 200"/>
                  <a:gd name="T63" fmla="*/ 44 h 399"/>
                  <a:gd name="T64" fmla="*/ 136 w 200"/>
                  <a:gd name="T65" fmla="*/ 50 h 399"/>
                  <a:gd name="T66" fmla="*/ 131 w 200"/>
                  <a:gd name="T67" fmla="*/ 44 h 399"/>
                  <a:gd name="T68" fmla="*/ 131 w 200"/>
                  <a:gd name="T69" fmla="*/ 59 h 399"/>
                  <a:gd name="T70" fmla="*/ 131 w 200"/>
                  <a:gd name="T71" fmla="*/ 63 h 399"/>
                  <a:gd name="T72" fmla="*/ 126 w 200"/>
                  <a:gd name="T73" fmla="*/ 66 h 399"/>
                  <a:gd name="T74" fmla="*/ 123 w 200"/>
                  <a:gd name="T75" fmla="*/ 78 h 399"/>
                  <a:gd name="T76" fmla="*/ 116 w 200"/>
                  <a:gd name="T77" fmla="*/ 84 h 399"/>
                  <a:gd name="T78" fmla="*/ 113 w 200"/>
                  <a:gd name="T79" fmla="*/ 83 h 399"/>
                  <a:gd name="T80" fmla="*/ 107 w 200"/>
                  <a:gd name="T81" fmla="*/ 96 h 399"/>
                  <a:gd name="T82" fmla="*/ 103 w 200"/>
                  <a:gd name="T83" fmla="*/ 100 h 399"/>
                  <a:gd name="T84" fmla="*/ 94 w 200"/>
                  <a:gd name="T85" fmla="*/ 98 h 399"/>
                  <a:gd name="T86" fmla="*/ 85 w 200"/>
                  <a:gd name="T87" fmla="*/ 106 h 399"/>
                  <a:gd name="T88" fmla="*/ 87 w 200"/>
                  <a:gd name="T89" fmla="*/ 114 h 399"/>
                  <a:gd name="T90" fmla="*/ 79 w 200"/>
                  <a:gd name="T91" fmla="*/ 106 h 399"/>
                  <a:gd name="T92" fmla="*/ 75 w 200"/>
                  <a:gd name="T93" fmla="*/ 110 h 399"/>
                  <a:gd name="T94" fmla="*/ 66 w 200"/>
                  <a:gd name="T95" fmla="*/ 114 h 399"/>
                  <a:gd name="T96" fmla="*/ 58 w 200"/>
                  <a:gd name="T97" fmla="*/ 118 h 399"/>
                  <a:gd name="T98" fmla="*/ 47 w 200"/>
                  <a:gd name="T99" fmla="*/ 120 h 399"/>
                  <a:gd name="T100" fmla="*/ 32 w 200"/>
                  <a:gd name="T101" fmla="*/ 127 h 399"/>
                  <a:gd name="T102" fmla="*/ 29 w 200"/>
                  <a:gd name="T103" fmla="*/ 141 h 399"/>
                  <a:gd name="T104" fmla="*/ 19 w 200"/>
                  <a:gd name="T105" fmla="*/ 161 h 399"/>
                  <a:gd name="T106" fmla="*/ 28 w 200"/>
                  <a:gd name="T107" fmla="*/ 199 h 399"/>
                  <a:gd name="T108" fmla="*/ 33 w 200"/>
                  <a:gd name="T109" fmla="*/ 219 h 399"/>
                  <a:gd name="T110" fmla="*/ 32 w 200"/>
                  <a:gd name="T111" fmla="*/ 234 h 399"/>
                  <a:gd name="T112" fmla="*/ 20 w 200"/>
                  <a:gd name="T113" fmla="*/ 254 h 399"/>
                  <a:gd name="T114" fmla="*/ 8 w 200"/>
                  <a:gd name="T115" fmla="*/ 270 h 399"/>
                  <a:gd name="T116" fmla="*/ 1 w 200"/>
                  <a:gd name="T117" fmla="*/ 288 h 399"/>
                  <a:gd name="T118" fmla="*/ 131 w 200"/>
                  <a:gd name="T119" fmla="*/ 76 h 399"/>
                  <a:gd name="T120" fmla="*/ 130 w 200"/>
                  <a:gd name="T121" fmla="*/ 77 h 399"/>
                  <a:gd name="T122" fmla="*/ 32 w 200"/>
                  <a:gd name="T123" fmla="*/ 388 h 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00" h="399">
                    <a:moveTo>
                      <a:pt x="0" y="298"/>
                    </a:moveTo>
                    <a:lnTo>
                      <a:pt x="0" y="299"/>
                    </a:lnTo>
                    <a:lnTo>
                      <a:pt x="1" y="300"/>
                    </a:lnTo>
                    <a:lnTo>
                      <a:pt x="1" y="301"/>
                    </a:lnTo>
                    <a:lnTo>
                      <a:pt x="1" y="301"/>
                    </a:lnTo>
                    <a:lnTo>
                      <a:pt x="1" y="303"/>
                    </a:lnTo>
                    <a:lnTo>
                      <a:pt x="1" y="306"/>
                    </a:lnTo>
                    <a:lnTo>
                      <a:pt x="1" y="308"/>
                    </a:lnTo>
                    <a:lnTo>
                      <a:pt x="1" y="308"/>
                    </a:lnTo>
                    <a:lnTo>
                      <a:pt x="1" y="308"/>
                    </a:lnTo>
                    <a:lnTo>
                      <a:pt x="2" y="308"/>
                    </a:lnTo>
                    <a:lnTo>
                      <a:pt x="2" y="309"/>
                    </a:lnTo>
                    <a:lnTo>
                      <a:pt x="2" y="310"/>
                    </a:lnTo>
                    <a:lnTo>
                      <a:pt x="3" y="311"/>
                    </a:lnTo>
                    <a:lnTo>
                      <a:pt x="3" y="313"/>
                    </a:lnTo>
                    <a:lnTo>
                      <a:pt x="3" y="314"/>
                    </a:lnTo>
                    <a:lnTo>
                      <a:pt x="3" y="315"/>
                    </a:lnTo>
                    <a:lnTo>
                      <a:pt x="4" y="315"/>
                    </a:lnTo>
                    <a:lnTo>
                      <a:pt x="4" y="316"/>
                    </a:lnTo>
                    <a:lnTo>
                      <a:pt x="5" y="317"/>
                    </a:lnTo>
                    <a:lnTo>
                      <a:pt x="5" y="318"/>
                    </a:lnTo>
                    <a:lnTo>
                      <a:pt x="5" y="319"/>
                    </a:lnTo>
                    <a:lnTo>
                      <a:pt x="6" y="319"/>
                    </a:lnTo>
                    <a:lnTo>
                      <a:pt x="6" y="320"/>
                    </a:lnTo>
                    <a:lnTo>
                      <a:pt x="7" y="321"/>
                    </a:lnTo>
                    <a:lnTo>
                      <a:pt x="8" y="322"/>
                    </a:lnTo>
                    <a:lnTo>
                      <a:pt x="9" y="322"/>
                    </a:lnTo>
                    <a:lnTo>
                      <a:pt x="9" y="324"/>
                    </a:lnTo>
                    <a:lnTo>
                      <a:pt x="10" y="327"/>
                    </a:lnTo>
                    <a:lnTo>
                      <a:pt x="10" y="329"/>
                    </a:lnTo>
                    <a:lnTo>
                      <a:pt x="10" y="329"/>
                    </a:lnTo>
                    <a:lnTo>
                      <a:pt x="10" y="330"/>
                    </a:lnTo>
                    <a:lnTo>
                      <a:pt x="11" y="330"/>
                    </a:lnTo>
                    <a:lnTo>
                      <a:pt x="13" y="332"/>
                    </a:lnTo>
                    <a:lnTo>
                      <a:pt x="13" y="333"/>
                    </a:lnTo>
                    <a:lnTo>
                      <a:pt x="14" y="333"/>
                    </a:lnTo>
                    <a:lnTo>
                      <a:pt x="15" y="334"/>
                    </a:lnTo>
                    <a:lnTo>
                      <a:pt x="15" y="335"/>
                    </a:lnTo>
                    <a:lnTo>
                      <a:pt x="14" y="335"/>
                    </a:lnTo>
                    <a:lnTo>
                      <a:pt x="14" y="336"/>
                    </a:lnTo>
                    <a:lnTo>
                      <a:pt x="14" y="336"/>
                    </a:lnTo>
                    <a:lnTo>
                      <a:pt x="14" y="337"/>
                    </a:lnTo>
                    <a:lnTo>
                      <a:pt x="14" y="338"/>
                    </a:lnTo>
                    <a:lnTo>
                      <a:pt x="12" y="339"/>
                    </a:lnTo>
                    <a:lnTo>
                      <a:pt x="11" y="340"/>
                    </a:lnTo>
                    <a:lnTo>
                      <a:pt x="11" y="341"/>
                    </a:lnTo>
                    <a:lnTo>
                      <a:pt x="11" y="343"/>
                    </a:lnTo>
                    <a:lnTo>
                      <a:pt x="10" y="343"/>
                    </a:lnTo>
                    <a:lnTo>
                      <a:pt x="11" y="344"/>
                    </a:lnTo>
                    <a:lnTo>
                      <a:pt x="11" y="346"/>
                    </a:lnTo>
                    <a:lnTo>
                      <a:pt x="12" y="347"/>
                    </a:lnTo>
                    <a:lnTo>
                      <a:pt x="11" y="348"/>
                    </a:lnTo>
                    <a:lnTo>
                      <a:pt x="12" y="350"/>
                    </a:lnTo>
                    <a:lnTo>
                      <a:pt x="11" y="356"/>
                    </a:lnTo>
                    <a:lnTo>
                      <a:pt x="12" y="361"/>
                    </a:lnTo>
                    <a:lnTo>
                      <a:pt x="13" y="363"/>
                    </a:lnTo>
                    <a:lnTo>
                      <a:pt x="14" y="364"/>
                    </a:lnTo>
                    <a:lnTo>
                      <a:pt x="15" y="365"/>
                    </a:lnTo>
                    <a:lnTo>
                      <a:pt x="16" y="366"/>
                    </a:lnTo>
                    <a:lnTo>
                      <a:pt x="17" y="366"/>
                    </a:lnTo>
                    <a:lnTo>
                      <a:pt x="17" y="367"/>
                    </a:lnTo>
                    <a:lnTo>
                      <a:pt x="17" y="368"/>
                    </a:lnTo>
                    <a:lnTo>
                      <a:pt x="19" y="369"/>
                    </a:lnTo>
                    <a:lnTo>
                      <a:pt x="19" y="370"/>
                    </a:lnTo>
                    <a:lnTo>
                      <a:pt x="19" y="371"/>
                    </a:lnTo>
                    <a:lnTo>
                      <a:pt x="19" y="372"/>
                    </a:lnTo>
                    <a:lnTo>
                      <a:pt x="19" y="373"/>
                    </a:lnTo>
                    <a:lnTo>
                      <a:pt x="22" y="377"/>
                    </a:lnTo>
                    <a:lnTo>
                      <a:pt x="22" y="378"/>
                    </a:lnTo>
                    <a:lnTo>
                      <a:pt x="22" y="380"/>
                    </a:lnTo>
                    <a:lnTo>
                      <a:pt x="22" y="381"/>
                    </a:lnTo>
                    <a:lnTo>
                      <a:pt x="24" y="382"/>
                    </a:lnTo>
                    <a:lnTo>
                      <a:pt x="25" y="382"/>
                    </a:lnTo>
                    <a:lnTo>
                      <a:pt x="26" y="382"/>
                    </a:lnTo>
                    <a:lnTo>
                      <a:pt x="26" y="383"/>
                    </a:lnTo>
                    <a:lnTo>
                      <a:pt x="28" y="385"/>
                    </a:lnTo>
                    <a:lnTo>
                      <a:pt x="29" y="385"/>
                    </a:lnTo>
                    <a:lnTo>
                      <a:pt x="29" y="386"/>
                    </a:lnTo>
                    <a:lnTo>
                      <a:pt x="30" y="387"/>
                    </a:lnTo>
                    <a:lnTo>
                      <a:pt x="30" y="389"/>
                    </a:lnTo>
                    <a:lnTo>
                      <a:pt x="31" y="389"/>
                    </a:lnTo>
                    <a:lnTo>
                      <a:pt x="36" y="390"/>
                    </a:lnTo>
                    <a:lnTo>
                      <a:pt x="38" y="390"/>
                    </a:lnTo>
                    <a:lnTo>
                      <a:pt x="42" y="391"/>
                    </a:lnTo>
                    <a:lnTo>
                      <a:pt x="43" y="391"/>
                    </a:lnTo>
                    <a:lnTo>
                      <a:pt x="44" y="392"/>
                    </a:lnTo>
                    <a:lnTo>
                      <a:pt x="47" y="392"/>
                    </a:lnTo>
                    <a:lnTo>
                      <a:pt x="47" y="394"/>
                    </a:lnTo>
                    <a:lnTo>
                      <a:pt x="47" y="394"/>
                    </a:lnTo>
                    <a:lnTo>
                      <a:pt x="48" y="395"/>
                    </a:lnTo>
                    <a:lnTo>
                      <a:pt x="50" y="396"/>
                    </a:lnTo>
                    <a:lnTo>
                      <a:pt x="51" y="397"/>
                    </a:lnTo>
                    <a:lnTo>
                      <a:pt x="52" y="397"/>
                    </a:lnTo>
                    <a:lnTo>
                      <a:pt x="52" y="399"/>
                    </a:lnTo>
                    <a:lnTo>
                      <a:pt x="53" y="399"/>
                    </a:lnTo>
                    <a:lnTo>
                      <a:pt x="54" y="399"/>
                    </a:lnTo>
                    <a:lnTo>
                      <a:pt x="63" y="398"/>
                    </a:lnTo>
                    <a:lnTo>
                      <a:pt x="64" y="398"/>
                    </a:lnTo>
                    <a:lnTo>
                      <a:pt x="66" y="396"/>
                    </a:lnTo>
                    <a:lnTo>
                      <a:pt x="67" y="396"/>
                    </a:lnTo>
                    <a:lnTo>
                      <a:pt x="68" y="396"/>
                    </a:lnTo>
                    <a:lnTo>
                      <a:pt x="70" y="392"/>
                    </a:lnTo>
                    <a:lnTo>
                      <a:pt x="74" y="392"/>
                    </a:lnTo>
                    <a:lnTo>
                      <a:pt x="78" y="390"/>
                    </a:lnTo>
                    <a:lnTo>
                      <a:pt x="83" y="387"/>
                    </a:lnTo>
                    <a:lnTo>
                      <a:pt x="87" y="386"/>
                    </a:lnTo>
                    <a:lnTo>
                      <a:pt x="90" y="385"/>
                    </a:lnTo>
                    <a:lnTo>
                      <a:pt x="92" y="386"/>
                    </a:lnTo>
                    <a:lnTo>
                      <a:pt x="93" y="386"/>
                    </a:lnTo>
                    <a:lnTo>
                      <a:pt x="94" y="386"/>
                    </a:lnTo>
                    <a:lnTo>
                      <a:pt x="96" y="386"/>
                    </a:lnTo>
                    <a:lnTo>
                      <a:pt x="96" y="385"/>
                    </a:lnTo>
                    <a:lnTo>
                      <a:pt x="97" y="385"/>
                    </a:lnTo>
                    <a:lnTo>
                      <a:pt x="98" y="385"/>
                    </a:lnTo>
                    <a:lnTo>
                      <a:pt x="99" y="385"/>
                    </a:lnTo>
                    <a:lnTo>
                      <a:pt x="99" y="385"/>
                    </a:lnTo>
                    <a:lnTo>
                      <a:pt x="99" y="384"/>
                    </a:lnTo>
                    <a:lnTo>
                      <a:pt x="100" y="384"/>
                    </a:lnTo>
                    <a:lnTo>
                      <a:pt x="102" y="382"/>
                    </a:lnTo>
                    <a:lnTo>
                      <a:pt x="103" y="383"/>
                    </a:lnTo>
                    <a:lnTo>
                      <a:pt x="105" y="381"/>
                    </a:lnTo>
                    <a:lnTo>
                      <a:pt x="105" y="380"/>
                    </a:lnTo>
                    <a:lnTo>
                      <a:pt x="106" y="379"/>
                    </a:lnTo>
                    <a:lnTo>
                      <a:pt x="107" y="378"/>
                    </a:lnTo>
                    <a:lnTo>
                      <a:pt x="106" y="378"/>
                    </a:lnTo>
                    <a:lnTo>
                      <a:pt x="107" y="377"/>
                    </a:lnTo>
                    <a:lnTo>
                      <a:pt x="107" y="378"/>
                    </a:lnTo>
                    <a:lnTo>
                      <a:pt x="107" y="378"/>
                    </a:lnTo>
                    <a:lnTo>
                      <a:pt x="108" y="378"/>
                    </a:lnTo>
                    <a:lnTo>
                      <a:pt x="108" y="376"/>
                    </a:lnTo>
                    <a:lnTo>
                      <a:pt x="108" y="375"/>
                    </a:lnTo>
                    <a:lnTo>
                      <a:pt x="110" y="374"/>
                    </a:lnTo>
                    <a:lnTo>
                      <a:pt x="110" y="373"/>
                    </a:lnTo>
                    <a:lnTo>
                      <a:pt x="110" y="372"/>
                    </a:lnTo>
                    <a:lnTo>
                      <a:pt x="110" y="371"/>
                    </a:lnTo>
                    <a:lnTo>
                      <a:pt x="110" y="371"/>
                    </a:lnTo>
                    <a:lnTo>
                      <a:pt x="112" y="365"/>
                    </a:lnTo>
                    <a:lnTo>
                      <a:pt x="112" y="360"/>
                    </a:lnTo>
                    <a:lnTo>
                      <a:pt x="112" y="358"/>
                    </a:lnTo>
                    <a:lnTo>
                      <a:pt x="113" y="358"/>
                    </a:lnTo>
                    <a:lnTo>
                      <a:pt x="115" y="354"/>
                    </a:lnTo>
                    <a:lnTo>
                      <a:pt x="116" y="353"/>
                    </a:lnTo>
                    <a:lnTo>
                      <a:pt x="116" y="352"/>
                    </a:lnTo>
                    <a:lnTo>
                      <a:pt x="116" y="351"/>
                    </a:lnTo>
                    <a:lnTo>
                      <a:pt x="117" y="351"/>
                    </a:lnTo>
                    <a:lnTo>
                      <a:pt x="117" y="350"/>
                    </a:lnTo>
                    <a:lnTo>
                      <a:pt x="118" y="350"/>
                    </a:lnTo>
                    <a:lnTo>
                      <a:pt x="118" y="350"/>
                    </a:lnTo>
                    <a:lnTo>
                      <a:pt x="119" y="346"/>
                    </a:lnTo>
                    <a:lnTo>
                      <a:pt x="121" y="340"/>
                    </a:lnTo>
                    <a:lnTo>
                      <a:pt x="121" y="339"/>
                    </a:lnTo>
                    <a:lnTo>
                      <a:pt x="120" y="338"/>
                    </a:lnTo>
                    <a:lnTo>
                      <a:pt x="119" y="338"/>
                    </a:lnTo>
                    <a:lnTo>
                      <a:pt x="120" y="337"/>
                    </a:lnTo>
                    <a:lnTo>
                      <a:pt x="121" y="338"/>
                    </a:lnTo>
                    <a:lnTo>
                      <a:pt x="125" y="329"/>
                    </a:lnTo>
                    <a:lnTo>
                      <a:pt x="125" y="324"/>
                    </a:lnTo>
                    <a:lnTo>
                      <a:pt x="126" y="321"/>
                    </a:lnTo>
                    <a:lnTo>
                      <a:pt x="127" y="317"/>
                    </a:lnTo>
                    <a:lnTo>
                      <a:pt x="127" y="315"/>
                    </a:lnTo>
                    <a:lnTo>
                      <a:pt x="127" y="313"/>
                    </a:lnTo>
                    <a:lnTo>
                      <a:pt x="129" y="305"/>
                    </a:lnTo>
                    <a:lnTo>
                      <a:pt x="130" y="303"/>
                    </a:lnTo>
                    <a:lnTo>
                      <a:pt x="130" y="301"/>
                    </a:lnTo>
                    <a:lnTo>
                      <a:pt x="133" y="293"/>
                    </a:lnTo>
                    <a:lnTo>
                      <a:pt x="137" y="285"/>
                    </a:lnTo>
                    <a:lnTo>
                      <a:pt x="140" y="273"/>
                    </a:lnTo>
                    <a:lnTo>
                      <a:pt x="140" y="272"/>
                    </a:lnTo>
                    <a:lnTo>
                      <a:pt x="141" y="271"/>
                    </a:lnTo>
                    <a:lnTo>
                      <a:pt x="141" y="268"/>
                    </a:lnTo>
                    <a:lnTo>
                      <a:pt x="141" y="267"/>
                    </a:lnTo>
                    <a:lnTo>
                      <a:pt x="142" y="267"/>
                    </a:lnTo>
                    <a:lnTo>
                      <a:pt x="143" y="266"/>
                    </a:lnTo>
                    <a:lnTo>
                      <a:pt x="143" y="265"/>
                    </a:lnTo>
                    <a:lnTo>
                      <a:pt x="143" y="263"/>
                    </a:lnTo>
                    <a:lnTo>
                      <a:pt x="144" y="262"/>
                    </a:lnTo>
                    <a:lnTo>
                      <a:pt x="144" y="261"/>
                    </a:lnTo>
                    <a:lnTo>
                      <a:pt x="144" y="260"/>
                    </a:lnTo>
                    <a:lnTo>
                      <a:pt x="143" y="260"/>
                    </a:lnTo>
                    <a:lnTo>
                      <a:pt x="144" y="259"/>
                    </a:lnTo>
                    <a:lnTo>
                      <a:pt x="144" y="259"/>
                    </a:lnTo>
                    <a:lnTo>
                      <a:pt x="147" y="248"/>
                    </a:lnTo>
                    <a:lnTo>
                      <a:pt x="148" y="244"/>
                    </a:lnTo>
                    <a:lnTo>
                      <a:pt x="149" y="242"/>
                    </a:lnTo>
                    <a:lnTo>
                      <a:pt x="151" y="238"/>
                    </a:lnTo>
                    <a:lnTo>
                      <a:pt x="153" y="232"/>
                    </a:lnTo>
                    <a:lnTo>
                      <a:pt x="153" y="231"/>
                    </a:lnTo>
                    <a:lnTo>
                      <a:pt x="152" y="231"/>
                    </a:lnTo>
                    <a:lnTo>
                      <a:pt x="152" y="230"/>
                    </a:lnTo>
                    <a:lnTo>
                      <a:pt x="153" y="230"/>
                    </a:lnTo>
                    <a:lnTo>
                      <a:pt x="153" y="231"/>
                    </a:lnTo>
                    <a:lnTo>
                      <a:pt x="154" y="228"/>
                    </a:lnTo>
                    <a:lnTo>
                      <a:pt x="154" y="227"/>
                    </a:lnTo>
                    <a:lnTo>
                      <a:pt x="154" y="226"/>
                    </a:lnTo>
                    <a:lnTo>
                      <a:pt x="154" y="223"/>
                    </a:lnTo>
                    <a:lnTo>
                      <a:pt x="159" y="213"/>
                    </a:lnTo>
                    <a:lnTo>
                      <a:pt x="161" y="203"/>
                    </a:lnTo>
                    <a:lnTo>
                      <a:pt x="162" y="203"/>
                    </a:lnTo>
                    <a:lnTo>
                      <a:pt x="164" y="197"/>
                    </a:lnTo>
                    <a:lnTo>
                      <a:pt x="166" y="192"/>
                    </a:lnTo>
                    <a:lnTo>
                      <a:pt x="168" y="189"/>
                    </a:lnTo>
                    <a:lnTo>
                      <a:pt x="168" y="186"/>
                    </a:lnTo>
                    <a:lnTo>
                      <a:pt x="169" y="185"/>
                    </a:lnTo>
                    <a:lnTo>
                      <a:pt x="170" y="180"/>
                    </a:lnTo>
                    <a:lnTo>
                      <a:pt x="171" y="178"/>
                    </a:lnTo>
                    <a:lnTo>
                      <a:pt x="172" y="177"/>
                    </a:lnTo>
                    <a:lnTo>
                      <a:pt x="171" y="177"/>
                    </a:lnTo>
                    <a:lnTo>
                      <a:pt x="171" y="176"/>
                    </a:lnTo>
                    <a:lnTo>
                      <a:pt x="171" y="175"/>
                    </a:lnTo>
                    <a:lnTo>
                      <a:pt x="171" y="175"/>
                    </a:lnTo>
                    <a:lnTo>
                      <a:pt x="172" y="170"/>
                    </a:lnTo>
                    <a:lnTo>
                      <a:pt x="173" y="167"/>
                    </a:lnTo>
                    <a:lnTo>
                      <a:pt x="173" y="165"/>
                    </a:lnTo>
                    <a:lnTo>
                      <a:pt x="173" y="162"/>
                    </a:lnTo>
                    <a:lnTo>
                      <a:pt x="172" y="156"/>
                    </a:lnTo>
                    <a:lnTo>
                      <a:pt x="171" y="155"/>
                    </a:lnTo>
                    <a:lnTo>
                      <a:pt x="171" y="152"/>
                    </a:lnTo>
                    <a:lnTo>
                      <a:pt x="173" y="148"/>
                    </a:lnTo>
                    <a:lnTo>
                      <a:pt x="173" y="145"/>
                    </a:lnTo>
                    <a:lnTo>
                      <a:pt x="175" y="141"/>
                    </a:lnTo>
                    <a:lnTo>
                      <a:pt x="175" y="141"/>
                    </a:lnTo>
                    <a:lnTo>
                      <a:pt x="176" y="141"/>
                    </a:lnTo>
                    <a:lnTo>
                      <a:pt x="178" y="140"/>
                    </a:lnTo>
                    <a:lnTo>
                      <a:pt x="179" y="140"/>
                    </a:lnTo>
                    <a:lnTo>
                      <a:pt x="181" y="140"/>
                    </a:lnTo>
                    <a:lnTo>
                      <a:pt x="182" y="140"/>
                    </a:lnTo>
                    <a:lnTo>
                      <a:pt x="181" y="140"/>
                    </a:lnTo>
                    <a:lnTo>
                      <a:pt x="180" y="139"/>
                    </a:lnTo>
                    <a:lnTo>
                      <a:pt x="179" y="138"/>
                    </a:lnTo>
                    <a:lnTo>
                      <a:pt x="179" y="137"/>
                    </a:lnTo>
                    <a:lnTo>
                      <a:pt x="179" y="136"/>
                    </a:lnTo>
                    <a:lnTo>
                      <a:pt x="180" y="134"/>
                    </a:lnTo>
                    <a:lnTo>
                      <a:pt x="181" y="134"/>
                    </a:lnTo>
                    <a:lnTo>
                      <a:pt x="182" y="131"/>
                    </a:lnTo>
                    <a:lnTo>
                      <a:pt x="182" y="130"/>
                    </a:lnTo>
                    <a:lnTo>
                      <a:pt x="182" y="129"/>
                    </a:lnTo>
                    <a:lnTo>
                      <a:pt x="182" y="128"/>
                    </a:lnTo>
                    <a:lnTo>
                      <a:pt x="182" y="127"/>
                    </a:lnTo>
                    <a:lnTo>
                      <a:pt x="182" y="127"/>
                    </a:lnTo>
                    <a:lnTo>
                      <a:pt x="182" y="126"/>
                    </a:lnTo>
                    <a:lnTo>
                      <a:pt x="182" y="125"/>
                    </a:lnTo>
                    <a:lnTo>
                      <a:pt x="182" y="122"/>
                    </a:lnTo>
                    <a:lnTo>
                      <a:pt x="182" y="121"/>
                    </a:lnTo>
                    <a:lnTo>
                      <a:pt x="182" y="120"/>
                    </a:lnTo>
                    <a:lnTo>
                      <a:pt x="181" y="120"/>
                    </a:lnTo>
                    <a:lnTo>
                      <a:pt x="179" y="119"/>
                    </a:lnTo>
                    <a:lnTo>
                      <a:pt x="178" y="119"/>
                    </a:lnTo>
                    <a:lnTo>
                      <a:pt x="178" y="118"/>
                    </a:lnTo>
                    <a:lnTo>
                      <a:pt x="177" y="117"/>
                    </a:lnTo>
                    <a:lnTo>
                      <a:pt x="177" y="116"/>
                    </a:lnTo>
                    <a:lnTo>
                      <a:pt x="178" y="115"/>
                    </a:lnTo>
                    <a:lnTo>
                      <a:pt x="179" y="113"/>
                    </a:lnTo>
                    <a:lnTo>
                      <a:pt x="179" y="113"/>
                    </a:lnTo>
                    <a:lnTo>
                      <a:pt x="179" y="112"/>
                    </a:lnTo>
                    <a:lnTo>
                      <a:pt x="178" y="111"/>
                    </a:lnTo>
                    <a:lnTo>
                      <a:pt x="178" y="109"/>
                    </a:lnTo>
                    <a:lnTo>
                      <a:pt x="178" y="108"/>
                    </a:lnTo>
                    <a:lnTo>
                      <a:pt x="177" y="107"/>
                    </a:lnTo>
                    <a:lnTo>
                      <a:pt x="177" y="106"/>
                    </a:lnTo>
                    <a:lnTo>
                      <a:pt x="176" y="106"/>
                    </a:lnTo>
                    <a:lnTo>
                      <a:pt x="177" y="106"/>
                    </a:lnTo>
                    <a:lnTo>
                      <a:pt x="177" y="105"/>
                    </a:lnTo>
                    <a:lnTo>
                      <a:pt x="176" y="103"/>
                    </a:lnTo>
                    <a:lnTo>
                      <a:pt x="176" y="102"/>
                    </a:lnTo>
                    <a:lnTo>
                      <a:pt x="178" y="99"/>
                    </a:lnTo>
                    <a:lnTo>
                      <a:pt x="179" y="99"/>
                    </a:lnTo>
                    <a:lnTo>
                      <a:pt x="180" y="99"/>
                    </a:lnTo>
                    <a:lnTo>
                      <a:pt x="182" y="99"/>
                    </a:lnTo>
                    <a:lnTo>
                      <a:pt x="182" y="99"/>
                    </a:lnTo>
                    <a:lnTo>
                      <a:pt x="183" y="98"/>
                    </a:lnTo>
                    <a:lnTo>
                      <a:pt x="183" y="99"/>
                    </a:lnTo>
                    <a:lnTo>
                      <a:pt x="184" y="99"/>
                    </a:lnTo>
                    <a:lnTo>
                      <a:pt x="184" y="99"/>
                    </a:lnTo>
                    <a:lnTo>
                      <a:pt x="184" y="100"/>
                    </a:lnTo>
                    <a:lnTo>
                      <a:pt x="184" y="101"/>
                    </a:lnTo>
                    <a:lnTo>
                      <a:pt x="184" y="102"/>
                    </a:lnTo>
                    <a:lnTo>
                      <a:pt x="185" y="104"/>
                    </a:lnTo>
                    <a:lnTo>
                      <a:pt x="186" y="104"/>
                    </a:lnTo>
                    <a:lnTo>
                      <a:pt x="186" y="105"/>
                    </a:lnTo>
                    <a:lnTo>
                      <a:pt x="186" y="106"/>
                    </a:lnTo>
                    <a:lnTo>
                      <a:pt x="186" y="106"/>
                    </a:lnTo>
                    <a:lnTo>
                      <a:pt x="186" y="107"/>
                    </a:lnTo>
                    <a:lnTo>
                      <a:pt x="186" y="108"/>
                    </a:lnTo>
                    <a:lnTo>
                      <a:pt x="187" y="108"/>
                    </a:lnTo>
                    <a:lnTo>
                      <a:pt x="188" y="108"/>
                    </a:lnTo>
                    <a:lnTo>
                      <a:pt x="188" y="109"/>
                    </a:lnTo>
                    <a:lnTo>
                      <a:pt x="188" y="110"/>
                    </a:lnTo>
                    <a:lnTo>
                      <a:pt x="188" y="112"/>
                    </a:lnTo>
                    <a:lnTo>
                      <a:pt x="189" y="112"/>
                    </a:lnTo>
                    <a:lnTo>
                      <a:pt x="189" y="113"/>
                    </a:lnTo>
                    <a:lnTo>
                      <a:pt x="190" y="113"/>
                    </a:lnTo>
                    <a:lnTo>
                      <a:pt x="191" y="113"/>
                    </a:lnTo>
                    <a:lnTo>
                      <a:pt x="191" y="115"/>
                    </a:lnTo>
                    <a:lnTo>
                      <a:pt x="192" y="114"/>
                    </a:lnTo>
                    <a:lnTo>
                      <a:pt x="193" y="114"/>
                    </a:lnTo>
                    <a:lnTo>
                      <a:pt x="194" y="114"/>
                    </a:lnTo>
                    <a:lnTo>
                      <a:pt x="194" y="113"/>
                    </a:lnTo>
                    <a:lnTo>
                      <a:pt x="196" y="110"/>
                    </a:lnTo>
                    <a:lnTo>
                      <a:pt x="196" y="109"/>
                    </a:lnTo>
                    <a:lnTo>
                      <a:pt x="196" y="108"/>
                    </a:lnTo>
                    <a:lnTo>
                      <a:pt x="198" y="104"/>
                    </a:lnTo>
                    <a:lnTo>
                      <a:pt x="198" y="103"/>
                    </a:lnTo>
                    <a:lnTo>
                      <a:pt x="198" y="102"/>
                    </a:lnTo>
                    <a:lnTo>
                      <a:pt x="199" y="100"/>
                    </a:lnTo>
                    <a:lnTo>
                      <a:pt x="199" y="99"/>
                    </a:lnTo>
                    <a:lnTo>
                      <a:pt x="200" y="99"/>
                    </a:lnTo>
                    <a:lnTo>
                      <a:pt x="200" y="99"/>
                    </a:lnTo>
                    <a:lnTo>
                      <a:pt x="200" y="98"/>
                    </a:lnTo>
                    <a:lnTo>
                      <a:pt x="200" y="98"/>
                    </a:lnTo>
                    <a:lnTo>
                      <a:pt x="200" y="97"/>
                    </a:lnTo>
                    <a:lnTo>
                      <a:pt x="200" y="96"/>
                    </a:lnTo>
                    <a:lnTo>
                      <a:pt x="200" y="94"/>
                    </a:lnTo>
                    <a:lnTo>
                      <a:pt x="200" y="93"/>
                    </a:lnTo>
                    <a:lnTo>
                      <a:pt x="200" y="92"/>
                    </a:lnTo>
                    <a:lnTo>
                      <a:pt x="199" y="92"/>
                    </a:lnTo>
                    <a:lnTo>
                      <a:pt x="199" y="92"/>
                    </a:lnTo>
                    <a:lnTo>
                      <a:pt x="198" y="92"/>
                    </a:lnTo>
                    <a:lnTo>
                      <a:pt x="198" y="91"/>
                    </a:lnTo>
                    <a:lnTo>
                      <a:pt x="198" y="90"/>
                    </a:lnTo>
                    <a:lnTo>
                      <a:pt x="196" y="88"/>
                    </a:lnTo>
                    <a:lnTo>
                      <a:pt x="196" y="87"/>
                    </a:lnTo>
                    <a:lnTo>
                      <a:pt x="194" y="83"/>
                    </a:lnTo>
                    <a:lnTo>
                      <a:pt x="194" y="81"/>
                    </a:lnTo>
                    <a:lnTo>
                      <a:pt x="194" y="80"/>
                    </a:lnTo>
                    <a:lnTo>
                      <a:pt x="194" y="80"/>
                    </a:lnTo>
                    <a:lnTo>
                      <a:pt x="193" y="79"/>
                    </a:lnTo>
                    <a:lnTo>
                      <a:pt x="194" y="78"/>
                    </a:lnTo>
                    <a:lnTo>
                      <a:pt x="194" y="78"/>
                    </a:lnTo>
                    <a:lnTo>
                      <a:pt x="194" y="77"/>
                    </a:lnTo>
                    <a:lnTo>
                      <a:pt x="193" y="76"/>
                    </a:lnTo>
                    <a:lnTo>
                      <a:pt x="193" y="72"/>
                    </a:lnTo>
                    <a:lnTo>
                      <a:pt x="192" y="71"/>
                    </a:lnTo>
                    <a:lnTo>
                      <a:pt x="192" y="71"/>
                    </a:lnTo>
                    <a:lnTo>
                      <a:pt x="193" y="70"/>
                    </a:lnTo>
                    <a:lnTo>
                      <a:pt x="193" y="67"/>
                    </a:lnTo>
                    <a:lnTo>
                      <a:pt x="193" y="66"/>
                    </a:lnTo>
                    <a:lnTo>
                      <a:pt x="192" y="65"/>
                    </a:lnTo>
                    <a:lnTo>
                      <a:pt x="192" y="64"/>
                    </a:lnTo>
                    <a:lnTo>
                      <a:pt x="191" y="64"/>
                    </a:lnTo>
                    <a:lnTo>
                      <a:pt x="191" y="64"/>
                    </a:lnTo>
                    <a:lnTo>
                      <a:pt x="191" y="63"/>
                    </a:lnTo>
                    <a:lnTo>
                      <a:pt x="191" y="62"/>
                    </a:lnTo>
                    <a:lnTo>
                      <a:pt x="192" y="61"/>
                    </a:lnTo>
                    <a:lnTo>
                      <a:pt x="192" y="60"/>
                    </a:lnTo>
                    <a:lnTo>
                      <a:pt x="192" y="59"/>
                    </a:lnTo>
                    <a:lnTo>
                      <a:pt x="191" y="57"/>
                    </a:lnTo>
                    <a:lnTo>
                      <a:pt x="191" y="52"/>
                    </a:lnTo>
                    <a:lnTo>
                      <a:pt x="190" y="51"/>
                    </a:lnTo>
                    <a:lnTo>
                      <a:pt x="190" y="50"/>
                    </a:lnTo>
                    <a:lnTo>
                      <a:pt x="189" y="50"/>
                    </a:lnTo>
                    <a:lnTo>
                      <a:pt x="189" y="49"/>
                    </a:lnTo>
                    <a:lnTo>
                      <a:pt x="189" y="48"/>
                    </a:lnTo>
                    <a:lnTo>
                      <a:pt x="189" y="47"/>
                    </a:lnTo>
                    <a:lnTo>
                      <a:pt x="189" y="47"/>
                    </a:lnTo>
                    <a:lnTo>
                      <a:pt x="189" y="46"/>
                    </a:lnTo>
                    <a:lnTo>
                      <a:pt x="189" y="45"/>
                    </a:lnTo>
                    <a:lnTo>
                      <a:pt x="189" y="44"/>
                    </a:lnTo>
                    <a:lnTo>
                      <a:pt x="188" y="43"/>
                    </a:lnTo>
                    <a:lnTo>
                      <a:pt x="188" y="42"/>
                    </a:lnTo>
                    <a:lnTo>
                      <a:pt x="188" y="41"/>
                    </a:lnTo>
                    <a:lnTo>
                      <a:pt x="188" y="40"/>
                    </a:lnTo>
                    <a:lnTo>
                      <a:pt x="188" y="39"/>
                    </a:lnTo>
                    <a:lnTo>
                      <a:pt x="187" y="39"/>
                    </a:lnTo>
                    <a:lnTo>
                      <a:pt x="186" y="39"/>
                    </a:lnTo>
                    <a:lnTo>
                      <a:pt x="186" y="37"/>
                    </a:lnTo>
                    <a:lnTo>
                      <a:pt x="185" y="36"/>
                    </a:lnTo>
                    <a:lnTo>
                      <a:pt x="185" y="35"/>
                    </a:lnTo>
                    <a:lnTo>
                      <a:pt x="185" y="35"/>
                    </a:lnTo>
                    <a:lnTo>
                      <a:pt x="185" y="32"/>
                    </a:lnTo>
                    <a:lnTo>
                      <a:pt x="185" y="31"/>
                    </a:lnTo>
                    <a:lnTo>
                      <a:pt x="185" y="30"/>
                    </a:lnTo>
                    <a:lnTo>
                      <a:pt x="184" y="29"/>
                    </a:lnTo>
                    <a:lnTo>
                      <a:pt x="184" y="29"/>
                    </a:lnTo>
                    <a:lnTo>
                      <a:pt x="183" y="29"/>
                    </a:lnTo>
                    <a:lnTo>
                      <a:pt x="183" y="28"/>
                    </a:lnTo>
                    <a:lnTo>
                      <a:pt x="183" y="27"/>
                    </a:lnTo>
                    <a:lnTo>
                      <a:pt x="182" y="26"/>
                    </a:lnTo>
                    <a:lnTo>
                      <a:pt x="182" y="26"/>
                    </a:lnTo>
                    <a:lnTo>
                      <a:pt x="181" y="25"/>
                    </a:lnTo>
                    <a:lnTo>
                      <a:pt x="181" y="24"/>
                    </a:lnTo>
                    <a:lnTo>
                      <a:pt x="181" y="23"/>
                    </a:lnTo>
                    <a:lnTo>
                      <a:pt x="180" y="23"/>
                    </a:lnTo>
                    <a:lnTo>
                      <a:pt x="180" y="22"/>
                    </a:lnTo>
                    <a:lnTo>
                      <a:pt x="179" y="22"/>
                    </a:lnTo>
                    <a:lnTo>
                      <a:pt x="178" y="22"/>
                    </a:lnTo>
                    <a:lnTo>
                      <a:pt x="178" y="23"/>
                    </a:lnTo>
                    <a:lnTo>
                      <a:pt x="178" y="24"/>
                    </a:lnTo>
                    <a:lnTo>
                      <a:pt x="177" y="24"/>
                    </a:lnTo>
                    <a:lnTo>
                      <a:pt x="177" y="23"/>
                    </a:lnTo>
                    <a:lnTo>
                      <a:pt x="177" y="22"/>
                    </a:lnTo>
                    <a:lnTo>
                      <a:pt x="177" y="22"/>
                    </a:lnTo>
                    <a:lnTo>
                      <a:pt x="176" y="21"/>
                    </a:lnTo>
                    <a:lnTo>
                      <a:pt x="176" y="20"/>
                    </a:lnTo>
                    <a:lnTo>
                      <a:pt x="175" y="20"/>
                    </a:lnTo>
                    <a:lnTo>
                      <a:pt x="175" y="20"/>
                    </a:lnTo>
                    <a:lnTo>
                      <a:pt x="175" y="19"/>
                    </a:lnTo>
                    <a:lnTo>
                      <a:pt x="175" y="18"/>
                    </a:lnTo>
                    <a:lnTo>
                      <a:pt x="175" y="17"/>
                    </a:lnTo>
                    <a:lnTo>
                      <a:pt x="175" y="16"/>
                    </a:lnTo>
                    <a:lnTo>
                      <a:pt x="175" y="16"/>
                    </a:lnTo>
                    <a:lnTo>
                      <a:pt x="175" y="15"/>
                    </a:lnTo>
                    <a:lnTo>
                      <a:pt x="175" y="15"/>
                    </a:lnTo>
                    <a:lnTo>
                      <a:pt x="174" y="13"/>
                    </a:lnTo>
                    <a:lnTo>
                      <a:pt x="174" y="14"/>
                    </a:lnTo>
                    <a:lnTo>
                      <a:pt x="173" y="14"/>
                    </a:lnTo>
                    <a:lnTo>
                      <a:pt x="173" y="13"/>
                    </a:lnTo>
                    <a:lnTo>
                      <a:pt x="173" y="13"/>
                    </a:lnTo>
                    <a:lnTo>
                      <a:pt x="173" y="13"/>
                    </a:lnTo>
                    <a:lnTo>
                      <a:pt x="174" y="13"/>
                    </a:lnTo>
                    <a:lnTo>
                      <a:pt x="174" y="12"/>
                    </a:lnTo>
                    <a:lnTo>
                      <a:pt x="173" y="12"/>
                    </a:lnTo>
                    <a:lnTo>
                      <a:pt x="173" y="11"/>
                    </a:lnTo>
                    <a:lnTo>
                      <a:pt x="173" y="11"/>
                    </a:lnTo>
                    <a:lnTo>
                      <a:pt x="173" y="12"/>
                    </a:lnTo>
                    <a:lnTo>
                      <a:pt x="172" y="12"/>
                    </a:lnTo>
                    <a:lnTo>
                      <a:pt x="172" y="11"/>
                    </a:lnTo>
                    <a:lnTo>
                      <a:pt x="171" y="11"/>
                    </a:lnTo>
                    <a:lnTo>
                      <a:pt x="171" y="10"/>
                    </a:lnTo>
                    <a:lnTo>
                      <a:pt x="171" y="9"/>
                    </a:lnTo>
                    <a:lnTo>
                      <a:pt x="170" y="8"/>
                    </a:lnTo>
                    <a:lnTo>
                      <a:pt x="169" y="8"/>
                    </a:lnTo>
                    <a:lnTo>
                      <a:pt x="169" y="9"/>
                    </a:lnTo>
                    <a:lnTo>
                      <a:pt x="169" y="10"/>
                    </a:lnTo>
                    <a:lnTo>
                      <a:pt x="168" y="10"/>
                    </a:lnTo>
                    <a:lnTo>
                      <a:pt x="168" y="9"/>
                    </a:lnTo>
                    <a:lnTo>
                      <a:pt x="168" y="9"/>
                    </a:lnTo>
                    <a:lnTo>
                      <a:pt x="167" y="9"/>
                    </a:lnTo>
                    <a:lnTo>
                      <a:pt x="167" y="8"/>
                    </a:lnTo>
                    <a:lnTo>
                      <a:pt x="167" y="8"/>
                    </a:lnTo>
                    <a:lnTo>
                      <a:pt x="166" y="8"/>
                    </a:lnTo>
                    <a:lnTo>
                      <a:pt x="166" y="7"/>
                    </a:lnTo>
                    <a:lnTo>
                      <a:pt x="166" y="6"/>
                    </a:lnTo>
                    <a:lnTo>
                      <a:pt x="167" y="5"/>
                    </a:lnTo>
                    <a:lnTo>
                      <a:pt x="167" y="6"/>
                    </a:lnTo>
                    <a:lnTo>
                      <a:pt x="167" y="7"/>
                    </a:lnTo>
                    <a:lnTo>
                      <a:pt x="168" y="7"/>
                    </a:lnTo>
                    <a:lnTo>
                      <a:pt x="168" y="6"/>
                    </a:lnTo>
                    <a:lnTo>
                      <a:pt x="168" y="6"/>
                    </a:lnTo>
                    <a:lnTo>
                      <a:pt x="169" y="7"/>
                    </a:lnTo>
                    <a:lnTo>
                      <a:pt x="169" y="6"/>
                    </a:lnTo>
                    <a:lnTo>
                      <a:pt x="168" y="5"/>
                    </a:lnTo>
                    <a:lnTo>
                      <a:pt x="169" y="4"/>
                    </a:lnTo>
                    <a:lnTo>
                      <a:pt x="168" y="3"/>
                    </a:lnTo>
                    <a:lnTo>
                      <a:pt x="168" y="2"/>
                    </a:lnTo>
                    <a:lnTo>
                      <a:pt x="168" y="1"/>
                    </a:lnTo>
                    <a:lnTo>
                      <a:pt x="168" y="1"/>
                    </a:lnTo>
                    <a:lnTo>
                      <a:pt x="168" y="0"/>
                    </a:lnTo>
                    <a:lnTo>
                      <a:pt x="167" y="0"/>
                    </a:lnTo>
                    <a:lnTo>
                      <a:pt x="166" y="0"/>
                    </a:lnTo>
                    <a:lnTo>
                      <a:pt x="165" y="1"/>
                    </a:lnTo>
                    <a:lnTo>
                      <a:pt x="165" y="1"/>
                    </a:lnTo>
                    <a:lnTo>
                      <a:pt x="164" y="2"/>
                    </a:lnTo>
                    <a:lnTo>
                      <a:pt x="165" y="2"/>
                    </a:lnTo>
                    <a:lnTo>
                      <a:pt x="165" y="3"/>
                    </a:lnTo>
                    <a:lnTo>
                      <a:pt x="165" y="4"/>
                    </a:lnTo>
                    <a:lnTo>
                      <a:pt x="164" y="3"/>
                    </a:lnTo>
                    <a:lnTo>
                      <a:pt x="163" y="2"/>
                    </a:lnTo>
                    <a:lnTo>
                      <a:pt x="163" y="3"/>
                    </a:lnTo>
                    <a:lnTo>
                      <a:pt x="162" y="3"/>
                    </a:lnTo>
                    <a:lnTo>
                      <a:pt x="161" y="4"/>
                    </a:lnTo>
                    <a:lnTo>
                      <a:pt x="162" y="4"/>
                    </a:lnTo>
                    <a:lnTo>
                      <a:pt x="163" y="4"/>
                    </a:lnTo>
                    <a:lnTo>
                      <a:pt x="163" y="5"/>
                    </a:lnTo>
                    <a:lnTo>
                      <a:pt x="164" y="5"/>
                    </a:lnTo>
                    <a:lnTo>
                      <a:pt x="165" y="6"/>
                    </a:lnTo>
                    <a:lnTo>
                      <a:pt x="164" y="6"/>
                    </a:lnTo>
                    <a:lnTo>
                      <a:pt x="163" y="7"/>
                    </a:lnTo>
                    <a:lnTo>
                      <a:pt x="163" y="8"/>
                    </a:lnTo>
                    <a:lnTo>
                      <a:pt x="164" y="8"/>
                    </a:lnTo>
                    <a:lnTo>
                      <a:pt x="163" y="8"/>
                    </a:lnTo>
                    <a:lnTo>
                      <a:pt x="162" y="8"/>
                    </a:lnTo>
                    <a:lnTo>
                      <a:pt x="161" y="8"/>
                    </a:lnTo>
                    <a:lnTo>
                      <a:pt x="161" y="9"/>
                    </a:lnTo>
                    <a:lnTo>
                      <a:pt x="161" y="10"/>
                    </a:lnTo>
                    <a:lnTo>
                      <a:pt x="161" y="9"/>
                    </a:lnTo>
                    <a:lnTo>
                      <a:pt x="161" y="10"/>
                    </a:lnTo>
                    <a:lnTo>
                      <a:pt x="160" y="10"/>
                    </a:lnTo>
                    <a:lnTo>
                      <a:pt x="160" y="11"/>
                    </a:lnTo>
                    <a:lnTo>
                      <a:pt x="159" y="11"/>
                    </a:lnTo>
                    <a:lnTo>
                      <a:pt x="158" y="11"/>
                    </a:lnTo>
                    <a:lnTo>
                      <a:pt x="158" y="12"/>
                    </a:lnTo>
                    <a:lnTo>
                      <a:pt x="158" y="13"/>
                    </a:lnTo>
                    <a:lnTo>
                      <a:pt x="158" y="14"/>
                    </a:lnTo>
                    <a:lnTo>
                      <a:pt x="158" y="15"/>
                    </a:lnTo>
                    <a:lnTo>
                      <a:pt x="157" y="15"/>
                    </a:lnTo>
                    <a:lnTo>
                      <a:pt x="156" y="15"/>
                    </a:lnTo>
                    <a:lnTo>
                      <a:pt x="155" y="13"/>
                    </a:lnTo>
                    <a:lnTo>
                      <a:pt x="154" y="13"/>
                    </a:lnTo>
                    <a:lnTo>
                      <a:pt x="154" y="13"/>
                    </a:lnTo>
                    <a:lnTo>
                      <a:pt x="153" y="13"/>
                    </a:lnTo>
                    <a:lnTo>
                      <a:pt x="152" y="13"/>
                    </a:lnTo>
                    <a:lnTo>
                      <a:pt x="152" y="13"/>
                    </a:lnTo>
                    <a:lnTo>
                      <a:pt x="152" y="13"/>
                    </a:lnTo>
                    <a:lnTo>
                      <a:pt x="152" y="14"/>
                    </a:lnTo>
                    <a:lnTo>
                      <a:pt x="153" y="13"/>
                    </a:lnTo>
                    <a:lnTo>
                      <a:pt x="153" y="14"/>
                    </a:lnTo>
                    <a:lnTo>
                      <a:pt x="153" y="15"/>
                    </a:lnTo>
                    <a:lnTo>
                      <a:pt x="154" y="15"/>
                    </a:lnTo>
                    <a:lnTo>
                      <a:pt x="154" y="16"/>
                    </a:lnTo>
                    <a:lnTo>
                      <a:pt x="155" y="16"/>
                    </a:lnTo>
                    <a:lnTo>
                      <a:pt x="155" y="17"/>
                    </a:lnTo>
                    <a:lnTo>
                      <a:pt x="155" y="18"/>
                    </a:lnTo>
                    <a:lnTo>
                      <a:pt x="155" y="19"/>
                    </a:lnTo>
                    <a:lnTo>
                      <a:pt x="155" y="20"/>
                    </a:lnTo>
                    <a:lnTo>
                      <a:pt x="156" y="21"/>
                    </a:lnTo>
                    <a:lnTo>
                      <a:pt x="156" y="22"/>
                    </a:lnTo>
                    <a:lnTo>
                      <a:pt x="157" y="23"/>
                    </a:lnTo>
                    <a:lnTo>
                      <a:pt x="157" y="24"/>
                    </a:lnTo>
                    <a:lnTo>
                      <a:pt x="158" y="24"/>
                    </a:lnTo>
                    <a:lnTo>
                      <a:pt x="157" y="25"/>
                    </a:lnTo>
                    <a:lnTo>
                      <a:pt x="157" y="27"/>
                    </a:lnTo>
                    <a:lnTo>
                      <a:pt x="157" y="28"/>
                    </a:lnTo>
                    <a:lnTo>
                      <a:pt x="156" y="29"/>
                    </a:lnTo>
                    <a:lnTo>
                      <a:pt x="156" y="29"/>
                    </a:lnTo>
                    <a:lnTo>
                      <a:pt x="155" y="29"/>
                    </a:lnTo>
                    <a:lnTo>
                      <a:pt x="155" y="30"/>
                    </a:lnTo>
                    <a:lnTo>
                      <a:pt x="154" y="31"/>
                    </a:lnTo>
                    <a:lnTo>
                      <a:pt x="154" y="32"/>
                    </a:lnTo>
                    <a:lnTo>
                      <a:pt x="154" y="35"/>
                    </a:lnTo>
                    <a:lnTo>
                      <a:pt x="154" y="35"/>
                    </a:lnTo>
                    <a:lnTo>
                      <a:pt x="154" y="36"/>
                    </a:lnTo>
                    <a:lnTo>
                      <a:pt x="154" y="36"/>
                    </a:lnTo>
                    <a:lnTo>
                      <a:pt x="154" y="38"/>
                    </a:lnTo>
                    <a:lnTo>
                      <a:pt x="153" y="39"/>
                    </a:lnTo>
                    <a:lnTo>
                      <a:pt x="154" y="39"/>
                    </a:lnTo>
                    <a:lnTo>
                      <a:pt x="153" y="40"/>
                    </a:lnTo>
                    <a:lnTo>
                      <a:pt x="152" y="41"/>
                    </a:lnTo>
                    <a:lnTo>
                      <a:pt x="152" y="42"/>
                    </a:lnTo>
                    <a:lnTo>
                      <a:pt x="150" y="42"/>
                    </a:lnTo>
                    <a:lnTo>
                      <a:pt x="149" y="42"/>
                    </a:lnTo>
                    <a:lnTo>
                      <a:pt x="148" y="42"/>
                    </a:lnTo>
                    <a:lnTo>
                      <a:pt x="147" y="42"/>
                    </a:lnTo>
                    <a:lnTo>
                      <a:pt x="146" y="41"/>
                    </a:lnTo>
                    <a:lnTo>
                      <a:pt x="146" y="40"/>
                    </a:lnTo>
                    <a:lnTo>
                      <a:pt x="145" y="40"/>
                    </a:lnTo>
                    <a:lnTo>
                      <a:pt x="145" y="41"/>
                    </a:lnTo>
                    <a:lnTo>
                      <a:pt x="145" y="42"/>
                    </a:lnTo>
                    <a:lnTo>
                      <a:pt x="146" y="43"/>
                    </a:lnTo>
                    <a:lnTo>
                      <a:pt x="146" y="43"/>
                    </a:lnTo>
                    <a:lnTo>
                      <a:pt x="147" y="44"/>
                    </a:lnTo>
                    <a:lnTo>
                      <a:pt x="146" y="44"/>
                    </a:lnTo>
                    <a:lnTo>
                      <a:pt x="145" y="43"/>
                    </a:lnTo>
                    <a:lnTo>
                      <a:pt x="145" y="44"/>
                    </a:lnTo>
                    <a:lnTo>
                      <a:pt x="144" y="44"/>
                    </a:lnTo>
                    <a:lnTo>
                      <a:pt x="143" y="44"/>
                    </a:lnTo>
                    <a:lnTo>
                      <a:pt x="143" y="45"/>
                    </a:lnTo>
                    <a:lnTo>
                      <a:pt x="142" y="46"/>
                    </a:lnTo>
                    <a:lnTo>
                      <a:pt x="141" y="45"/>
                    </a:lnTo>
                    <a:lnTo>
                      <a:pt x="140" y="45"/>
                    </a:lnTo>
                    <a:lnTo>
                      <a:pt x="141" y="47"/>
                    </a:lnTo>
                    <a:lnTo>
                      <a:pt x="140" y="48"/>
                    </a:lnTo>
                    <a:lnTo>
                      <a:pt x="140" y="49"/>
                    </a:lnTo>
                    <a:lnTo>
                      <a:pt x="140" y="50"/>
                    </a:lnTo>
                    <a:lnTo>
                      <a:pt x="140" y="51"/>
                    </a:lnTo>
                    <a:lnTo>
                      <a:pt x="140" y="52"/>
                    </a:lnTo>
                    <a:lnTo>
                      <a:pt x="140" y="52"/>
                    </a:lnTo>
                    <a:lnTo>
                      <a:pt x="139" y="53"/>
                    </a:lnTo>
                    <a:lnTo>
                      <a:pt x="138" y="52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6" y="50"/>
                    </a:lnTo>
                    <a:lnTo>
                      <a:pt x="136" y="50"/>
                    </a:lnTo>
                    <a:lnTo>
                      <a:pt x="135" y="48"/>
                    </a:lnTo>
                    <a:lnTo>
                      <a:pt x="135" y="47"/>
                    </a:lnTo>
                    <a:lnTo>
                      <a:pt x="134" y="46"/>
                    </a:lnTo>
                    <a:lnTo>
                      <a:pt x="133" y="47"/>
                    </a:lnTo>
                    <a:lnTo>
                      <a:pt x="133" y="46"/>
                    </a:lnTo>
                    <a:lnTo>
                      <a:pt x="133" y="45"/>
                    </a:lnTo>
                    <a:lnTo>
                      <a:pt x="133" y="44"/>
                    </a:lnTo>
                    <a:lnTo>
                      <a:pt x="133" y="44"/>
                    </a:lnTo>
                    <a:lnTo>
                      <a:pt x="132" y="44"/>
                    </a:lnTo>
                    <a:lnTo>
                      <a:pt x="133" y="45"/>
                    </a:lnTo>
                    <a:lnTo>
                      <a:pt x="132" y="45"/>
                    </a:lnTo>
                    <a:lnTo>
                      <a:pt x="132" y="46"/>
                    </a:lnTo>
                    <a:lnTo>
                      <a:pt x="131" y="46"/>
                    </a:lnTo>
                    <a:lnTo>
                      <a:pt x="131" y="45"/>
                    </a:lnTo>
                    <a:lnTo>
                      <a:pt x="131" y="44"/>
                    </a:lnTo>
                    <a:lnTo>
                      <a:pt x="131" y="44"/>
                    </a:lnTo>
                    <a:lnTo>
                      <a:pt x="131" y="46"/>
                    </a:lnTo>
                    <a:lnTo>
                      <a:pt x="130" y="46"/>
                    </a:lnTo>
                    <a:lnTo>
                      <a:pt x="129" y="46"/>
                    </a:lnTo>
                    <a:lnTo>
                      <a:pt x="129" y="47"/>
                    </a:lnTo>
                    <a:lnTo>
                      <a:pt x="129" y="48"/>
                    </a:lnTo>
                    <a:lnTo>
                      <a:pt x="129" y="49"/>
                    </a:lnTo>
                    <a:lnTo>
                      <a:pt x="129" y="50"/>
                    </a:lnTo>
                    <a:lnTo>
                      <a:pt x="130" y="50"/>
                    </a:lnTo>
                    <a:lnTo>
                      <a:pt x="128" y="50"/>
                    </a:lnTo>
                    <a:lnTo>
                      <a:pt x="128" y="52"/>
                    </a:lnTo>
                    <a:lnTo>
                      <a:pt x="129" y="54"/>
                    </a:lnTo>
                    <a:lnTo>
                      <a:pt x="129" y="56"/>
                    </a:lnTo>
                    <a:lnTo>
                      <a:pt x="130" y="56"/>
                    </a:lnTo>
                    <a:lnTo>
                      <a:pt x="131" y="56"/>
                    </a:lnTo>
                    <a:lnTo>
                      <a:pt x="132" y="57"/>
                    </a:lnTo>
                    <a:lnTo>
                      <a:pt x="130" y="57"/>
                    </a:lnTo>
                    <a:lnTo>
                      <a:pt x="131" y="59"/>
                    </a:lnTo>
                    <a:lnTo>
                      <a:pt x="131" y="59"/>
                    </a:lnTo>
                    <a:lnTo>
                      <a:pt x="132" y="59"/>
                    </a:lnTo>
                    <a:lnTo>
                      <a:pt x="133" y="60"/>
                    </a:lnTo>
                    <a:lnTo>
                      <a:pt x="133" y="61"/>
                    </a:lnTo>
                    <a:lnTo>
                      <a:pt x="133" y="62"/>
                    </a:lnTo>
                    <a:lnTo>
                      <a:pt x="132" y="64"/>
                    </a:lnTo>
                    <a:lnTo>
                      <a:pt x="131" y="64"/>
                    </a:lnTo>
                    <a:lnTo>
                      <a:pt x="132" y="64"/>
                    </a:lnTo>
                    <a:lnTo>
                      <a:pt x="132" y="65"/>
                    </a:lnTo>
                    <a:lnTo>
                      <a:pt x="132" y="66"/>
                    </a:lnTo>
                    <a:lnTo>
                      <a:pt x="131" y="66"/>
                    </a:lnTo>
                    <a:lnTo>
                      <a:pt x="131" y="67"/>
                    </a:lnTo>
                    <a:lnTo>
                      <a:pt x="131" y="67"/>
                    </a:lnTo>
                    <a:lnTo>
                      <a:pt x="131" y="66"/>
                    </a:lnTo>
                    <a:lnTo>
                      <a:pt x="131" y="65"/>
                    </a:lnTo>
                    <a:lnTo>
                      <a:pt x="131" y="64"/>
                    </a:lnTo>
                    <a:lnTo>
                      <a:pt x="131" y="63"/>
                    </a:lnTo>
                    <a:lnTo>
                      <a:pt x="132" y="62"/>
                    </a:lnTo>
                    <a:lnTo>
                      <a:pt x="131" y="62"/>
                    </a:lnTo>
                    <a:lnTo>
                      <a:pt x="131" y="61"/>
                    </a:lnTo>
                    <a:lnTo>
                      <a:pt x="130" y="60"/>
                    </a:lnTo>
                    <a:lnTo>
                      <a:pt x="129" y="61"/>
                    </a:lnTo>
                    <a:lnTo>
                      <a:pt x="130" y="61"/>
                    </a:lnTo>
                    <a:lnTo>
                      <a:pt x="130" y="62"/>
                    </a:lnTo>
                    <a:lnTo>
                      <a:pt x="131" y="63"/>
                    </a:lnTo>
                    <a:lnTo>
                      <a:pt x="131" y="64"/>
                    </a:lnTo>
                    <a:lnTo>
                      <a:pt x="130" y="64"/>
                    </a:lnTo>
                    <a:lnTo>
                      <a:pt x="130" y="65"/>
                    </a:lnTo>
                    <a:lnTo>
                      <a:pt x="129" y="65"/>
                    </a:lnTo>
                    <a:lnTo>
                      <a:pt x="128" y="65"/>
                    </a:lnTo>
                    <a:lnTo>
                      <a:pt x="126" y="64"/>
                    </a:lnTo>
                    <a:lnTo>
                      <a:pt x="126" y="64"/>
                    </a:lnTo>
                    <a:lnTo>
                      <a:pt x="126" y="65"/>
                    </a:lnTo>
                    <a:lnTo>
                      <a:pt x="126" y="66"/>
                    </a:lnTo>
                    <a:lnTo>
                      <a:pt x="125" y="66"/>
                    </a:lnTo>
                    <a:lnTo>
                      <a:pt x="125" y="67"/>
                    </a:lnTo>
                    <a:lnTo>
                      <a:pt x="124" y="68"/>
                    </a:lnTo>
                    <a:lnTo>
                      <a:pt x="124" y="69"/>
                    </a:lnTo>
                    <a:lnTo>
                      <a:pt x="123" y="70"/>
                    </a:lnTo>
                    <a:lnTo>
                      <a:pt x="123" y="71"/>
                    </a:lnTo>
                    <a:lnTo>
                      <a:pt x="124" y="71"/>
                    </a:lnTo>
                    <a:lnTo>
                      <a:pt x="124" y="72"/>
                    </a:lnTo>
                    <a:lnTo>
                      <a:pt x="124" y="73"/>
                    </a:lnTo>
                    <a:lnTo>
                      <a:pt x="124" y="74"/>
                    </a:lnTo>
                    <a:lnTo>
                      <a:pt x="125" y="75"/>
                    </a:lnTo>
                    <a:lnTo>
                      <a:pt x="126" y="75"/>
                    </a:lnTo>
                    <a:lnTo>
                      <a:pt x="126" y="76"/>
                    </a:lnTo>
                    <a:lnTo>
                      <a:pt x="125" y="76"/>
                    </a:lnTo>
                    <a:lnTo>
                      <a:pt x="125" y="77"/>
                    </a:lnTo>
                    <a:lnTo>
                      <a:pt x="124" y="77"/>
                    </a:lnTo>
                    <a:lnTo>
                      <a:pt x="123" y="78"/>
                    </a:lnTo>
                    <a:lnTo>
                      <a:pt x="123" y="78"/>
                    </a:lnTo>
                    <a:lnTo>
                      <a:pt x="122" y="79"/>
                    </a:lnTo>
                    <a:lnTo>
                      <a:pt x="121" y="80"/>
                    </a:lnTo>
                    <a:lnTo>
                      <a:pt x="119" y="85"/>
                    </a:lnTo>
                    <a:lnTo>
                      <a:pt x="119" y="85"/>
                    </a:lnTo>
                    <a:lnTo>
                      <a:pt x="119" y="86"/>
                    </a:lnTo>
                    <a:lnTo>
                      <a:pt x="119" y="85"/>
                    </a:lnTo>
                    <a:lnTo>
                      <a:pt x="118" y="86"/>
                    </a:lnTo>
                    <a:lnTo>
                      <a:pt x="118" y="87"/>
                    </a:lnTo>
                    <a:lnTo>
                      <a:pt x="118" y="88"/>
                    </a:lnTo>
                    <a:lnTo>
                      <a:pt x="117" y="89"/>
                    </a:lnTo>
                    <a:lnTo>
                      <a:pt x="116" y="90"/>
                    </a:lnTo>
                    <a:lnTo>
                      <a:pt x="115" y="90"/>
                    </a:lnTo>
                    <a:lnTo>
                      <a:pt x="115" y="89"/>
                    </a:lnTo>
                    <a:lnTo>
                      <a:pt x="115" y="85"/>
                    </a:lnTo>
                    <a:lnTo>
                      <a:pt x="115" y="85"/>
                    </a:lnTo>
                    <a:lnTo>
                      <a:pt x="116" y="84"/>
                    </a:lnTo>
                    <a:lnTo>
                      <a:pt x="118" y="82"/>
                    </a:lnTo>
                    <a:lnTo>
                      <a:pt x="118" y="81"/>
                    </a:lnTo>
                    <a:lnTo>
                      <a:pt x="118" y="80"/>
                    </a:lnTo>
                    <a:lnTo>
                      <a:pt x="117" y="80"/>
                    </a:lnTo>
                    <a:lnTo>
                      <a:pt x="118" y="78"/>
                    </a:lnTo>
                    <a:lnTo>
                      <a:pt x="118" y="78"/>
                    </a:lnTo>
                    <a:lnTo>
                      <a:pt x="117" y="78"/>
                    </a:lnTo>
                    <a:lnTo>
                      <a:pt x="117" y="77"/>
                    </a:lnTo>
                    <a:lnTo>
                      <a:pt x="116" y="77"/>
                    </a:lnTo>
                    <a:lnTo>
                      <a:pt x="112" y="80"/>
                    </a:lnTo>
                    <a:lnTo>
                      <a:pt x="112" y="82"/>
                    </a:lnTo>
                    <a:lnTo>
                      <a:pt x="112" y="83"/>
                    </a:lnTo>
                    <a:lnTo>
                      <a:pt x="112" y="83"/>
                    </a:lnTo>
                    <a:lnTo>
                      <a:pt x="112" y="82"/>
                    </a:lnTo>
                    <a:lnTo>
                      <a:pt x="113" y="82"/>
                    </a:lnTo>
                    <a:lnTo>
                      <a:pt x="114" y="83"/>
                    </a:lnTo>
                    <a:lnTo>
                      <a:pt x="113" y="83"/>
                    </a:lnTo>
                    <a:lnTo>
                      <a:pt x="113" y="84"/>
                    </a:lnTo>
                    <a:lnTo>
                      <a:pt x="112" y="84"/>
                    </a:lnTo>
                    <a:lnTo>
                      <a:pt x="112" y="85"/>
                    </a:lnTo>
                    <a:lnTo>
                      <a:pt x="110" y="85"/>
                    </a:lnTo>
                    <a:lnTo>
                      <a:pt x="110" y="86"/>
                    </a:lnTo>
                    <a:lnTo>
                      <a:pt x="110" y="88"/>
                    </a:lnTo>
                    <a:lnTo>
                      <a:pt x="109" y="89"/>
                    </a:lnTo>
                    <a:lnTo>
                      <a:pt x="107" y="90"/>
                    </a:lnTo>
                    <a:lnTo>
                      <a:pt x="106" y="91"/>
                    </a:lnTo>
                    <a:lnTo>
                      <a:pt x="105" y="92"/>
                    </a:lnTo>
                    <a:lnTo>
                      <a:pt x="105" y="92"/>
                    </a:lnTo>
                    <a:lnTo>
                      <a:pt x="105" y="93"/>
                    </a:lnTo>
                    <a:lnTo>
                      <a:pt x="106" y="93"/>
                    </a:lnTo>
                    <a:lnTo>
                      <a:pt x="106" y="94"/>
                    </a:lnTo>
                    <a:lnTo>
                      <a:pt x="107" y="94"/>
                    </a:lnTo>
                    <a:lnTo>
                      <a:pt x="107" y="95"/>
                    </a:lnTo>
                    <a:lnTo>
                      <a:pt x="107" y="96"/>
                    </a:lnTo>
                    <a:lnTo>
                      <a:pt x="108" y="95"/>
                    </a:lnTo>
                    <a:lnTo>
                      <a:pt x="109" y="95"/>
                    </a:lnTo>
                    <a:lnTo>
                      <a:pt x="109" y="98"/>
                    </a:lnTo>
                    <a:lnTo>
                      <a:pt x="110" y="98"/>
                    </a:lnTo>
                    <a:lnTo>
                      <a:pt x="110" y="98"/>
                    </a:lnTo>
                    <a:lnTo>
                      <a:pt x="110" y="99"/>
                    </a:lnTo>
                    <a:lnTo>
                      <a:pt x="110" y="99"/>
                    </a:lnTo>
                    <a:lnTo>
                      <a:pt x="109" y="99"/>
                    </a:lnTo>
                    <a:lnTo>
                      <a:pt x="108" y="99"/>
                    </a:lnTo>
                    <a:lnTo>
                      <a:pt x="107" y="99"/>
                    </a:lnTo>
                    <a:lnTo>
                      <a:pt x="106" y="99"/>
                    </a:lnTo>
                    <a:lnTo>
                      <a:pt x="105" y="100"/>
                    </a:lnTo>
                    <a:lnTo>
                      <a:pt x="105" y="100"/>
                    </a:lnTo>
                    <a:lnTo>
                      <a:pt x="104" y="100"/>
                    </a:lnTo>
                    <a:lnTo>
                      <a:pt x="103" y="102"/>
                    </a:lnTo>
                    <a:lnTo>
                      <a:pt x="103" y="101"/>
                    </a:lnTo>
                    <a:lnTo>
                      <a:pt x="103" y="100"/>
                    </a:lnTo>
                    <a:lnTo>
                      <a:pt x="105" y="98"/>
                    </a:lnTo>
                    <a:lnTo>
                      <a:pt x="105" y="98"/>
                    </a:lnTo>
                    <a:lnTo>
                      <a:pt x="105" y="98"/>
                    </a:lnTo>
                    <a:lnTo>
                      <a:pt x="105" y="97"/>
                    </a:lnTo>
                    <a:lnTo>
                      <a:pt x="106" y="97"/>
                    </a:lnTo>
                    <a:lnTo>
                      <a:pt x="106" y="96"/>
                    </a:lnTo>
                    <a:lnTo>
                      <a:pt x="105" y="96"/>
                    </a:lnTo>
                    <a:lnTo>
                      <a:pt x="105" y="95"/>
                    </a:lnTo>
                    <a:lnTo>
                      <a:pt x="104" y="95"/>
                    </a:lnTo>
                    <a:lnTo>
                      <a:pt x="104" y="94"/>
                    </a:lnTo>
                    <a:lnTo>
                      <a:pt x="103" y="93"/>
                    </a:lnTo>
                    <a:lnTo>
                      <a:pt x="103" y="92"/>
                    </a:lnTo>
                    <a:lnTo>
                      <a:pt x="102" y="92"/>
                    </a:lnTo>
                    <a:lnTo>
                      <a:pt x="100" y="93"/>
                    </a:lnTo>
                    <a:lnTo>
                      <a:pt x="99" y="95"/>
                    </a:lnTo>
                    <a:lnTo>
                      <a:pt x="95" y="98"/>
                    </a:lnTo>
                    <a:lnTo>
                      <a:pt x="94" y="98"/>
                    </a:lnTo>
                    <a:lnTo>
                      <a:pt x="93" y="98"/>
                    </a:lnTo>
                    <a:lnTo>
                      <a:pt x="93" y="98"/>
                    </a:lnTo>
                    <a:lnTo>
                      <a:pt x="94" y="98"/>
                    </a:lnTo>
                    <a:lnTo>
                      <a:pt x="95" y="98"/>
                    </a:lnTo>
                    <a:lnTo>
                      <a:pt x="94" y="99"/>
                    </a:lnTo>
                    <a:lnTo>
                      <a:pt x="93" y="99"/>
                    </a:lnTo>
                    <a:lnTo>
                      <a:pt x="92" y="99"/>
                    </a:lnTo>
                    <a:lnTo>
                      <a:pt x="92" y="99"/>
                    </a:lnTo>
                    <a:lnTo>
                      <a:pt x="91" y="100"/>
                    </a:lnTo>
                    <a:lnTo>
                      <a:pt x="90" y="100"/>
                    </a:lnTo>
                    <a:lnTo>
                      <a:pt x="89" y="101"/>
                    </a:lnTo>
                    <a:lnTo>
                      <a:pt x="89" y="100"/>
                    </a:lnTo>
                    <a:lnTo>
                      <a:pt x="89" y="101"/>
                    </a:lnTo>
                    <a:lnTo>
                      <a:pt x="87" y="103"/>
                    </a:lnTo>
                    <a:lnTo>
                      <a:pt x="86" y="104"/>
                    </a:lnTo>
                    <a:lnTo>
                      <a:pt x="85" y="105"/>
                    </a:lnTo>
                    <a:lnTo>
                      <a:pt x="85" y="106"/>
                    </a:lnTo>
                    <a:lnTo>
                      <a:pt x="85" y="106"/>
                    </a:lnTo>
                    <a:lnTo>
                      <a:pt x="85" y="107"/>
                    </a:lnTo>
                    <a:lnTo>
                      <a:pt x="86" y="107"/>
                    </a:lnTo>
                    <a:lnTo>
                      <a:pt x="86" y="108"/>
                    </a:lnTo>
                    <a:lnTo>
                      <a:pt x="85" y="109"/>
                    </a:lnTo>
                    <a:lnTo>
                      <a:pt x="85" y="110"/>
                    </a:lnTo>
                    <a:lnTo>
                      <a:pt x="86" y="110"/>
                    </a:lnTo>
                    <a:lnTo>
                      <a:pt x="87" y="111"/>
                    </a:lnTo>
                    <a:lnTo>
                      <a:pt x="88" y="112"/>
                    </a:lnTo>
                    <a:lnTo>
                      <a:pt x="89" y="112"/>
                    </a:lnTo>
                    <a:lnTo>
                      <a:pt x="89" y="113"/>
                    </a:lnTo>
                    <a:lnTo>
                      <a:pt x="89" y="114"/>
                    </a:lnTo>
                    <a:lnTo>
                      <a:pt x="89" y="113"/>
                    </a:lnTo>
                    <a:lnTo>
                      <a:pt x="88" y="113"/>
                    </a:lnTo>
                    <a:lnTo>
                      <a:pt x="87" y="113"/>
                    </a:lnTo>
                    <a:lnTo>
                      <a:pt x="87" y="113"/>
                    </a:lnTo>
                    <a:lnTo>
                      <a:pt x="87" y="114"/>
                    </a:lnTo>
                    <a:lnTo>
                      <a:pt x="86" y="114"/>
                    </a:lnTo>
                    <a:lnTo>
                      <a:pt x="86" y="113"/>
                    </a:lnTo>
                    <a:lnTo>
                      <a:pt x="85" y="113"/>
                    </a:lnTo>
                    <a:lnTo>
                      <a:pt x="85" y="114"/>
                    </a:lnTo>
                    <a:lnTo>
                      <a:pt x="85" y="113"/>
                    </a:lnTo>
                    <a:lnTo>
                      <a:pt x="84" y="112"/>
                    </a:lnTo>
                    <a:lnTo>
                      <a:pt x="83" y="111"/>
                    </a:lnTo>
                    <a:lnTo>
                      <a:pt x="82" y="110"/>
                    </a:lnTo>
                    <a:lnTo>
                      <a:pt x="83" y="110"/>
                    </a:lnTo>
                    <a:lnTo>
                      <a:pt x="83" y="109"/>
                    </a:lnTo>
                    <a:lnTo>
                      <a:pt x="84" y="108"/>
                    </a:lnTo>
                    <a:lnTo>
                      <a:pt x="83" y="108"/>
                    </a:lnTo>
                    <a:lnTo>
                      <a:pt x="83" y="107"/>
                    </a:lnTo>
                    <a:lnTo>
                      <a:pt x="83" y="106"/>
                    </a:lnTo>
                    <a:lnTo>
                      <a:pt x="82" y="106"/>
                    </a:lnTo>
                    <a:lnTo>
                      <a:pt x="80" y="106"/>
                    </a:lnTo>
                    <a:lnTo>
                      <a:pt x="79" y="106"/>
                    </a:lnTo>
                    <a:lnTo>
                      <a:pt x="79" y="107"/>
                    </a:lnTo>
                    <a:lnTo>
                      <a:pt x="78" y="107"/>
                    </a:lnTo>
                    <a:lnTo>
                      <a:pt x="78" y="108"/>
                    </a:lnTo>
                    <a:lnTo>
                      <a:pt x="77" y="108"/>
                    </a:lnTo>
                    <a:lnTo>
                      <a:pt x="77" y="109"/>
                    </a:lnTo>
                    <a:lnTo>
                      <a:pt x="77" y="110"/>
                    </a:lnTo>
                    <a:lnTo>
                      <a:pt x="78" y="109"/>
                    </a:lnTo>
                    <a:lnTo>
                      <a:pt x="78" y="109"/>
                    </a:lnTo>
                    <a:lnTo>
                      <a:pt x="78" y="110"/>
                    </a:lnTo>
                    <a:lnTo>
                      <a:pt x="78" y="111"/>
                    </a:lnTo>
                    <a:lnTo>
                      <a:pt x="78" y="111"/>
                    </a:lnTo>
                    <a:lnTo>
                      <a:pt x="78" y="112"/>
                    </a:lnTo>
                    <a:lnTo>
                      <a:pt x="78" y="112"/>
                    </a:lnTo>
                    <a:lnTo>
                      <a:pt x="77" y="111"/>
                    </a:lnTo>
                    <a:lnTo>
                      <a:pt x="76" y="111"/>
                    </a:lnTo>
                    <a:lnTo>
                      <a:pt x="75" y="111"/>
                    </a:lnTo>
                    <a:lnTo>
                      <a:pt x="75" y="110"/>
                    </a:lnTo>
                    <a:lnTo>
                      <a:pt x="75" y="109"/>
                    </a:lnTo>
                    <a:lnTo>
                      <a:pt x="74" y="108"/>
                    </a:lnTo>
                    <a:lnTo>
                      <a:pt x="73" y="109"/>
                    </a:lnTo>
                    <a:lnTo>
                      <a:pt x="71" y="110"/>
                    </a:lnTo>
                    <a:lnTo>
                      <a:pt x="71" y="110"/>
                    </a:lnTo>
                    <a:lnTo>
                      <a:pt x="70" y="109"/>
                    </a:lnTo>
                    <a:lnTo>
                      <a:pt x="69" y="109"/>
                    </a:lnTo>
                    <a:lnTo>
                      <a:pt x="68" y="109"/>
                    </a:lnTo>
                    <a:lnTo>
                      <a:pt x="68" y="109"/>
                    </a:lnTo>
                    <a:lnTo>
                      <a:pt x="67" y="110"/>
                    </a:lnTo>
                    <a:lnTo>
                      <a:pt x="66" y="111"/>
                    </a:lnTo>
                    <a:lnTo>
                      <a:pt x="66" y="112"/>
                    </a:lnTo>
                    <a:lnTo>
                      <a:pt x="67" y="112"/>
                    </a:lnTo>
                    <a:lnTo>
                      <a:pt x="67" y="113"/>
                    </a:lnTo>
                    <a:lnTo>
                      <a:pt x="66" y="113"/>
                    </a:lnTo>
                    <a:lnTo>
                      <a:pt x="67" y="113"/>
                    </a:lnTo>
                    <a:lnTo>
                      <a:pt x="66" y="114"/>
                    </a:lnTo>
                    <a:lnTo>
                      <a:pt x="66" y="115"/>
                    </a:lnTo>
                    <a:lnTo>
                      <a:pt x="66" y="116"/>
                    </a:lnTo>
                    <a:lnTo>
                      <a:pt x="66" y="117"/>
                    </a:lnTo>
                    <a:lnTo>
                      <a:pt x="65" y="117"/>
                    </a:lnTo>
                    <a:lnTo>
                      <a:pt x="65" y="116"/>
                    </a:lnTo>
                    <a:lnTo>
                      <a:pt x="65" y="115"/>
                    </a:lnTo>
                    <a:lnTo>
                      <a:pt x="65" y="114"/>
                    </a:lnTo>
                    <a:lnTo>
                      <a:pt x="64" y="113"/>
                    </a:lnTo>
                    <a:lnTo>
                      <a:pt x="64" y="114"/>
                    </a:lnTo>
                    <a:lnTo>
                      <a:pt x="64" y="114"/>
                    </a:lnTo>
                    <a:lnTo>
                      <a:pt x="59" y="114"/>
                    </a:lnTo>
                    <a:lnTo>
                      <a:pt x="59" y="115"/>
                    </a:lnTo>
                    <a:lnTo>
                      <a:pt x="59" y="116"/>
                    </a:lnTo>
                    <a:lnTo>
                      <a:pt x="60" y="116"/>
                    </a:lnTo>
                    <a:lnTo>
                      <a:pt x="60" y="117"/>
                    </a:lnTo>
                    <a:lnTo>
                      <a:pt x="59" y="118"/>
                    </a:lnTo>
                    <a:lnTo>
                      <a:pt x="58" y="118"/>
                    </a:lnTo>
                    <a:lnTo>
                      <a:pt x="58" y="119"/>
                    </a:lnTo>
                    <a:lnTo>
                      <a:pt x="57" y="119"/>
                    </a:lnTo>
                    <a:lnTo>
                      <a:pt x="57" y="119"/>
                    </a:lnTo>
                    <a:lnTo>
                      <a:pt x="57" y="118"/>
                    </a:lnTo>
                    <a:lnTo>
                      <a:pt x="57" y="117"/>
                    </a:lnTo>
                    <a:lnTo>
                      <a:pt x="57" y="116"/>
                    </a:lnTo>
                    <a:lnTo>
                      <a:pt x="57" y="115"/>
                    </a:lnTo>
                    <a:lnTo>
                      <a:pt x="57" y="113"/>
                    </a:lnTo>
                    <a:lnTo>
                      <a:pt x="56" y="113"/>
                    </a:lnTo>
                    <a:lnTo>
                      <a:pt x="55" y="114"/>
                    </a:lnTo>
                    <a:lnTo>
                      <a:pt x="53" y="114"/>
                    </a:lnTo>
                    <a:lnTo>
                      <a:pt x="52" y="115"/>
                    </a:lnTo>
                    <a:lnTo>
                      <a:pt x="51" y="116"/>
                    </a:lnTo>
                    <a:lnTo>
                      <a:pt x="51" y="117"/>
                    </a:lnTo>
                    <a:lnTo>
                      <a:pt x="50" y="119"/>
                    </a:lnTo>
                    <a:lnTo>
                      <a:pt x="49" y="119"/>
                    </a:lnTo>
                    <a:lnTo>
                      <a:pt x="47" y="120"/>
                    </a:lnTo>
                    <a:lnTo>
                      <a:pt x="47" y="120"/>
                    </a:lnTo>
                    <a:lnTo>
                      <a:pt x="46" y="120"/>
                    </a:lnTo>
                    <a:lnTo>
                      <a:pt x="45" y="121"/>
                    </a:lnTo>
                    <a:lnTo>
                      <a:pt x="44" y="121"/>
                    </a:lnTo>
                    <a:lnTo>
                      <a:pt x="43" y="120"/>
                    </a:lnTo>
                    <a:lnTo>
                      <a:pt x="43" y="120"/>
                    </a:lnTo>
                    <a:lnTo>
                      <a:pt x="42" y="120"/>
                    </a:lnTo>
                    <a:lnTo>
                      <a:pt x="36" y="120"/>
                    </a:lnTo>
                    <a:lnTo>
                      <a:pt x="35" y="120"/>
                    </a:lnTo>
                    <a:lnTo>
                      <a:pt x="34" y="120"/>
                    </a:lnTo>
                    <a:lnTo>
                      <a:pt x="33" y="120"/>
                    </a:lnTo>
                    <a:lnTo>
                      <a:pt x="33" y="122"/>
                    </a:lnTo>
                    <a:lnTo>
                      <a:pt x="33" y="123"/>
                    </a:lnTo>
                    <a:lnTo>
                      <a:pt x="32" y="124"/>
                    </a:lnTo>
                    <a:lnTo>
                      <a:pt x="32" y="125"/>
                    </a:lnTo>
                    <a:lnTo>
                      <a:pt x="32" y="126"/>
                    </a:lnTo>
                    <a:lnTo>
                      <a:pt x="32" y="127"/>
                    </a:lnTo>
                    <a:lnTo>
                      <a:pt x="34" y="128"/>
                    </a:lnTo>
                    <a:lnTo>
                      <a:pt x="34" y="129"/>
                    </a:lnTo>
                    <a:lnTo>
                      <a:pt x="34" y="130"/>
                    </a:lnTo>
                    <a:lnTo>
                      <a:pt x="34" y="131"/>
                    </a:lnTo>
                    <a:lnTo>
                      <a:pt x="33" y="132"/>
                    </a:lnTo>
                    <a:lnTo>
                      <a:pt x="33" y="131"/>
                    </a:lnTo>
                    <a:lnTo>
                      <a:pt x="32" y="131"/>
                    </a:lnTo>
                    <a:lnTo>
                      <a:pt x="32" y="132"/>
                    </a:lnTo>
                    <a:lnTo>
                      <a:pt x="32" y="133"/>
                    </a:lnTo>
                    <a:lnTo>
                      <a:pt x="33" y="134"/>
                    </a:lnTo>
                    <a:lnTo>
                      <a:pt x="33" y="134"/>
                    </a:lnTo>
                    <a:lnTo>
                      <a:pt x="33" y="135"/>
                    </a:lnTo>
                    <a:lnTo>
                      <a:pt x="32" y="137"/>
                    </a:lnTo>
                    <a:lnTo>
                      <a:pt x="31" y="138"/>
                    </a:lnTo>
                    <a:lnTo>
                      <a:pt x="30" y="139"/>
                    </a:lnTo>
                    <a:lnTo>
                      <a:pt x="29" y="140"/>
                    </a:lnTo>
                    <a:lnTo>
                      <a:pt x="29" y="141"/>
                    </a:lnTo>
                    <a:lnTo>
                      <a:pt x="29" y="141"/>
                    </a:lnTo>
                    <a:lnTo>
                      <a:pt x="28" y="142"/>
                    </a:lnTo>
                    <a:lnTo>
                      <a:pt x="27" y="143"/>
                    </a:lnTo>
                    <a:lnTo>
                      <a:pt x="26" y="146"/>
                    </a:lnTo>
                    <a:lnTo>
                      <a:pt x="26" y="147"/>
                    </a:lnTo>
                    <a:lnTo>
                      <a:pt x="26" y="147"/>
                    </a:lnTo>
                    <a:lnTo>
                      <a:pt x="26" y="148"/>
                    </a:lnTo>
                    <a:lnTo>
                      <a:pt x="25" y="148"/>
                    </a:lnTo>
                    <a:lnTo>
                      <a:pt x="25" y="149"/>
                    </a:lnTo>
                    <a:lnTo>
                      <a:pt x="22" y="153"/>
                    </a:lnTo>
                    <a:lnTo>
                      <a:pt x="22" y="154"/>
                    </a:lnTo>
                    <a:lnTo>
                      <a:pt x="22" y="154"/>
                    </a:lnTo>
                    <a:lnTo>
                      <a:pt x="21" y="155"/>
                    </a:lnTo>
                    <a:lnTo>
                      <a:pt x="20" y="157"/>
                    </a:lnTo>
                    <a:lnTo>
                      <a:pt x="19" y="158"/>
                    </a:lnTo>
                    <a:lnTo>
                      <a:pt x="19" y="160"/>
                    </a:lnTo>
                    <a:lnTo>
                      <a:pt x="19" y="161"/>
                    </a:lnTo>
                    <a:lnTo>
                      <a:pt x="19" y="161"/>
                    </a:lnTo>
                    <a:lnTo>
                      <a:pt x="21" y="163"/>
                    </a:lnTo>
                    <a:lnTo>
                      <a:pt x="22" y="165"/>
                    </a:lnTo>
                    <a:lnTo>
                      <a:pt x="22" y="166"/>
                    </a:lnTo>
                    <a:lnTo>
                      <a:pt x="22" y="168"/>
                    </a:lnTo>
                    <a:lnTo>
                      <a:pt x="22" y="171"/>
                    </a:lnTo>
                    <a:lnTo>
                      <a:pt x="22" y="173"/>
                    </a:lnTo>
                    <a:lnTo>
                      <a:pt x="22" y="179"/>
                    </a:lnTo>
                    <a:lnTo>
                      <a:pt x="22" y="184"/>
                    </a:lnTo>
                    <a:lnTo>
                      <a:pt x="22" y="185"/>
                    </a:lnTo>
                    <a:lnTo>
                      <a:pt x="24" y="188"/>
                    </a:lnTo>
                    <a:lnTo>
                      <a:pt x="26" y="190"/>
                    </a:lnTo>
                    <a:lnTo>
                      <a:pt x="27" y="195"/>
                    </a:lnTo>
                    <a:lnTo>
                      <a:pt x="28" y="196"/>
                    </a:lnTo>
                    <a:lnTo>
                      <a:pt x="28" y="197"/>
                    </a:lnTo>
                    <a:lnTo>
                      <a:pt x="28" y="198"/>
                    </a:lnTo>
                    <a:lnTo>
                      <a:pt x="28" y="199"/>
                    </a:lnTo>
                    <a:lnTo>
                      <a:pt x="28" y="202"/>
                    </a:lnTo>
                    <a:lnTo>
                      <a:pt x="27" y="203"/>
                    </a:lnTo>
                    <a:lnTo>
                      <a:pt x="27" y="203"/>
                    </a:lnTo>
                    <a:lnTo>
                      <a:pt x="27" y="204"/>
                    </a:lnTo>
                    <a:lnTo>
                      <a:pt x="28" y="205"/>
                    </a:lnTo>
                    <a:lnTo>
                      <a:pt x="30" y="209"/>
                    </a:lnTo>
                    <a:lnTo>
                      <a:pt x="31" y="210"/>
                    </a:lnTo>
                    <a:lnTo>
                      <a:pt x="31" y="210"/>
                    </a:lnTo>
                    <a:lnTo>
                      <a:pt x="31" y="211"/>
                    </a:lnTo>
                    <a:lnTo>
                      <a:pt x="33" y="212"/>
                    </a:lnTo>
                    <a:lnTo>
                      <a:pt x="33" y="213"/>
                    </a:lnTo>
                    <a:lnTo>
                      <a:pt x="34" y="214"/>
                    </a:lnTo>
                    <a:lnTo>
                      <a:pt x="34" y="217"/>
                    </a:lnTo>
                    <a:lnTo>
                      <a:pt x="35" y="217"/>
                    </a:lnTo>
                    <a:lnTo>
                      <a:pt x="34" y="218"/>
                    </a:lnTo>
                    <a:lnTo>
                      <a:pt x="33" y="218"/>
                    </a:lnTo>
                    <a:lnTo>
                      <a:pt x="33" y="219"/>
                    </a:lnTo>
                    <a:lnTo>
                      <a:pt x="32" y="220"/>
                    </a:lnTo>
                    <a:lnTo>
                      <a:pt x="32" y="221"/>
                    </a:lnTo>
                    <a:lnTo>
                      <a:pt x="32" y="223"/>
                    </a:lnTo>
                    <a:lnTo>
                      <a:pt x="32" y="224"/>
                    </a:lnTo>
                    <a:lnTo>
                      <a:pt x="31" y="224"/>
                    </a:lnTo>
                    <a:lnTo>
                      <a:pt x="31" y="224"/>
                    </a:lnTo>
                    <a:lnTo>
                      <a:pt x="31" y="225"/>
                    </a:lnTo>
                    <a:lnTo>
                      <a:pt x="32" y="225"/>
                    </a:lnTo>
                    <a:lnTo>
                      <a:pt x="32" y="226"/>
                    </a:lnTo>
                    <a:lnTo>
                      <a:pt x="33" y="226"/>
                    </a:lnTo>
                    <a:lnTo>
                      <a:pt x="34" y="227"/>
                    </a:lnTo>
                    <a:lnTo>
                      <a:pt x="34" y="229"/>
                    </a:lnTo>
                    <a:lnTo>
                      <a:pt x="34" y="230"/>
                    </a:lnTo>
                    <a:lnTo>
                      <a:pt x="34" y="231"/>
                    </a:lnTo>
                    <a:lnTo>
                      <a:pt x="34" y="231"/>
                    </a:lnTo>
                    <a:lnTo>
                      <a:pt x="33" y="233"/>
                    </a:lnTo>
                    <a:lnTo>
                      <a:pt x="32" y="234"/>
                    </a:lnTo>
                    <a:lnTo>
                      <a:pt x="30" y="235"/>
                    </a:lnTo>
                    <a:lnTo>
                      <a:pt x="30" y="237"/>
                    </a:lnTo>
                    <a:lnTo>
                      <a:pt x="28" y="240"/>
                    </a:lnTo>
                    <a:lnTo>
                      <a:pt x="28" y="242"/>
                    </a:lnTo>
                    <a:lnTo>
                      <a:pt x="28" y="243"/>
                    </a:lnTo>
                    <a:lnTo>
                      <a:pt x="26" y="244"/>
                    </a:lnTo>
                    <a:lnTo>
                      <a:pt x="26" y="245"/>
                    </a:lnTo>
                    <a:lnTo>
                      <a:pt x="26" y="245"/>
                    </a:lnTo>
                    <a:lnTo>
                      <a:pt x="26" y="245"/>
                    </a:lnTo>
                    <a:lnTo>
                      <a:pt x="25" y="245"/>
                    </a:lnTo>
                    <a:lnTo>
                      <a:pt x="24" y="247"/>
                    </a:lnTo>
                    <a:lnTo>
                      <a:pt x="24" y="248"/>
                    </a:lnTo>
                    <a:lnTo>
                      <a:pt x="24" y="250"/>
                    </a:lnTo>
                    <a:lnTo>
                      <a:pt x="22" y="252"/>
                    </a:lnTo>
                    <a:lnTo>
                      <a:pt x="22" y="253"/>
                    </a:lnTo>
                    <a:lnTo>
                      <a:pt x="21" y="253"/>
                    </a:lnTo>
                    <a:lnTo>
                      <a:pt x="20" y="254"/>
                    </a:lnTo>
                    <a:lnTo>
                      <a:pt x="18" y="258"/>
                    </a:lnTo>
                    <a:lnTo>
                      <a:pt x="17" y="263"/>
                    </a:lnTo>
                    <a:lnTo>
                      <a:pt x="16" y="266"/>
                    </a:lnTo>
                    <a:lnTo>
                      <a:pt x="16" y="266"/>
                    </a:lnTo>
                    <a:lnTo>
                      <a:pt x="15" y="267"/>
                    </a:lnTo>
                    <a:lnTo>
                      <a:pt x="15" y="268"/>
                    </a:lnTo>
                    <a:lnTo>
                      <a:pt x="15" y="268"/>
                    </a:lnTo>
                    <a:lnTo>
                      <a:pt x="14" y="269"/>
                    </a:lnTo>
                    <a:lnTo>
                      <a:pt x="13" y="269"/>
                    </a:lnTo>
                    <a:lnTo>
                      <a:pt x="13" y="268"/>
                    </a:lnTo>
                    <a:lnTo>
                      <a:pt x="12" y="268"/>
                    </a:lnTo>
                    <a:lnTo>
                      <a:pt x="11" y="268"/>
                    </a:lnTo>
                    <a:lnTo>
                      <a:pt x="9" y="268"/>
                    </a:lnTo>
                    <a:lnTo>
                      <a:pt x="9" y="269"/>
                    </a:lnTo>
                    <a:lnTo>
                      <a:pt x="8" y="269"/>
                    </a:lnTo>
                    <a:lnTo>
                      <a:pt x="8" y="270"/>
                    </a:lnTo>
                    <a:lnTo>
                      <a:pt x="8" y="270"/>
                    </a:lnTo>
                    <a:lnTo>
                      <a:pt x="7" y="270"/>
                    </a:lnTo>
                    <a:lnTo>
                      <a:pt x="7" y="272"/>
                    </a:lnTo>
                    <a:lnTo>
                      <a:pt x="6" y="273"/>
                    </a:lnTo>
                    <a:lnTo>
                      <a:pt x="6" y="280"/>
                    </a:lnTo>
                    <a:lnTo>
                      <a:pt x="5" y="280"/>
                    </a:lnTo>
                    <a:lnTo>
                      <a:pt x="5" y="281"/>
                    </a:lnTo>
                    <a:lnTo>
                      <a:pt x="3" y="283"/>
                    </a:lnTo>
                    <a:lnTo>
                      <a:pt x="3" y="284"/>
                    </a:lnTo>
                    <a:lnTo>
                      <a:pt x="3" y="285"/>
                    </a:lnTo>
                    <a:lnTo>
                      <a:pt x="3" y="287"/>
                    </a:lnTo>
                    <a:lnTo>
                      <a:pt x="3" y="287"/>
                    </a:lnTo>
                    <a:lnTo>
                      <a:pt x="2" y="288"/>
                    </a:lnTo>
                    <a:lnTo>
                      <a:pt x="2" y="287"/>
                    </a:lnTo>
                    <a:lnTo>
                      <a:pt x="2" y="287"/>
                    </a:lnTo>
                    <a:lnTo>
                      <a:pt x="1" y="287"/>
                    </a:lnTo>
                    <a:lnTo>
                      <a:pt x="1" y="287"/>
                    </a:lnTo>
                    <a:lnTo>
                      <a:pt x="1" y="288"/>
                    </a:lnTo>
                    <a:lnTo>
                      <a:pt x="1" y="289"/>
                    </a:lnTo>
                    <a:lnTo>
                      <a:pt x="1" y="290"/>
                    </a:lnTo>
                    <a:lnTo>
                      <a:pt x="1" y="291"/>
                    </a:lnTo>
                    <a:lnTo>
                      <a:pt x="1" y="294"/>
                    </a:lnTo>
                    <a:lnTo>
                      <a:pt x="1" y="295"/>
                    </a:lnTo>
                    <a:lnTo>
                      <a:pt x="1" y="295"/>
                    </a:lnTo>
                    <a:lnTo>
                      <a:pt x="2" y="296"/>
                    </a:lnTo>
                    <a:lnTo>
                      <a:pt x="2" y="297"/>
                    </a:lnTo>
                    <a:lnTo>
                      <a:pt x="1" y="297"/>
                    </a:lnTo>
                    <a:lnTo>
                      <a:pt x="1" y="297"/>
                    </a:lnTo>
                    <a:lnTo>
                      <a:pt x="0" y="297"/>
                    </a:lnTo>
                    <a:lnTo>
                      <a:pt x="0" y="298"/>
                    </a:lnTo>
                    <a:close/>
                    <a:moveTo>
                      <a:pt x="128" y="75"/>
                    </a:moveTo>
                    <a:lnTo>
                      <a:pt x="129" y="75"/>
                    </a:lnTo>
                    <a:lnTo>
                      <a:pt x="130" y="74"/>
                    </a:lnTo>
                    <a:lnTo>
                      <a:pt x="130" y="75"/>
                    </a:lnTo>
                    <a:lnTo>
                      <a:pt x="131" y="76"/>
                    </a:lnTo>
                    <a:lnTo>
                      <a:pt x="131" y="76"/>
                    </a:lnTo>
                    <a:lnTo>
                      <a:pt x="132" y="77"/>
                    </a:lnTo>
                    <a:lnTo>
                      <a:pt x="132" y="77"/>
                    </a:lnTo>
                    <a:lnTo>
                      <a:pt x="132" y="78"/>
                    </a:lnTo>
                    <a:lnTo>
                      <a:pt x="132" y="78"/>
                    </a:lnTo>
                    <a:lnTo>
                      <a:pt x="131" y="79"/>
                    </a:lnTo>
                    <a:lnTo>
                      <a:pt x="131" y="78"/>
                    </a:lnTo>
                    <a:lnTo>
                      <a:pt x="131" y="77"/>
                    </a:lnTo>
                    <a:lnTo>
                      <a:pt x="131" y="77"/>
                    </a:lnTo>
                    <a:lnTo>
                      <a:pt x="131" y="76"/>
                    </a:lnTo>
                    <a:lnTo>
                      <a:pt x="130" y="76"/>
                    </a:lnTo>
                    <a:lnTo>
                      <a:pt x="129" y="77"/>
                    </a:lnTo>
                    <a:lnTo>
                      <a:pt x="130" y="77"/>
                    </a:lnTo>
                    <a:lnTo>
                      <a:pt x="130" y="77"/>
                    </a:lnTo>
                    <a:lnTo>
                      <a:pt x="130" y="78"/>
                    </a:lnTo>
                    <a:lnTo>
                      <a:pt x="129" y="78"/>
                    </a:lnTo>
                    <a:lnTo>
                      <a:pt x="130" y="77"/>
                    </a:lnTo>
                    <a:lnTo>
                      <a:pt x="129" y="77"/>
                    </a:lnTo>
                    <a:lnTo>
                      <a:pt x="129" y="77"/>
                    </a:lnTo>
                    <a:lnTo>
                      <a:pt x="128" y="77"/>
                    </a:lnTo>
                    <a:lnTo>
                      <a:pt x="127" y="76"/>
                    </a:lnTo>
                    <a:lnTo>
                      <a:pt x="126" y="75"/>
                    </a:lnTo>
                    <a:lnTo>
                      <a:pt x="127" y="75"/>
                    </a:lnTo>
                    <a:lnTo>
                      <a:pt x="128" y="75"/>
                    </a:lnTo>
                    <a:close/>
                    <a:moveTo>
                      <a:pt x="126" y="74"/>
                    </a:moveTo>
                    <a:lnTo>
                      <a:pt x="126" y="75"/>
                    </a:lnTo>
                    <a:lnTo>
                      <a:pt x="126" y="74"/>
                    </a:lnTo>
                    <a:lnTo>
                      <a:pt x="126" y="74"/>
                    </a:lnTo>
                    <a:close/>
                    <a:moveTo>
                      <a:pt x="30" y="385"/>
                    </a:moveTo>
                    <a:lnTo>
                      <a:pt x="31" y="386"/>
                    </a:lnTo>
                    <a:lnTo>
                      <a:pt x="31" y="387"/>
                    </a:lnTo>
                    <a:lnTo>
                      <a:pt x="32" y="386"/>
                    </a:lnTo>
                    <a:lnTo>
                      <a:pt x="32" y="387"/>
                    </a:lnTo>
                    <a:lnTo>
                      <a:pt x="32" y="388"/>
                    </a:lnTo>
                    <a:lnTo>
                      <a:pt x="31" y="388"/>
                    </a:lnTo>
                    <a:lnTo>
                      <a:pt x="31" y="387"/>
                    </a:lnTo>
                    <a:lnTo>
                      <a:pt x="30" y="386"/>
                    </a:lnTo>
                    <a:lnTo>
                      <a:pt x="29" y="385"/>
                    </a:lnTo>
                    <a:lnTo>
                      <a:pt x="30" y="38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" name="Freeform 3762">
                <a:extLst>
                  <a:ext uri="{FF2B5EF4-FFF2-40B4-BE49-F238E27FC236}">
                    <a16:creationId xmlns:a16="http://schemas.microsoft.com/office/drawing/2014/main" id="{FD139236-9B4A-AE87-4071-55E84814C8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0288" y="2514600"/>
                <a:ext cx="657225" cy="508000"/>
              </a:xfrm>
              <a:custGeom>
                <a:avLst/>
                <a:gdLst>
                  <a:gd name="T0" fmla="*/ 21 w 414"/>
                  <a:gd name="T1" fmla="*/ 183 h 320"/>
                  <a:gd name="T2" fmla="*/ 12 w 414"/>
                  <a:gd name="T3" fmla="*/ 180 h 320"/>
                  <a:gd name="T4" fmla="*/ 6 w 414"/>
                  <a:gd name="T5" fmla="*/ 185 h 320"/>
                  <a:gd name="T6" fmla="*/ 1 w 414"/>
                  <a:gd name="T7" fmla="*/ 193 h 320"/>
                  <a:gd name="T8" fmla="*/ 6 w 414"/>
                  <a:gd name="T9" fmla="*/ 199 h 320"/>
                  <a:gd name="T10" fmla="*/ 15 w 414"/>
                  <a:gd name="T11" fmla="*/ 202 h 320"/>
                  <a:gd name="T12" fmla="*/ 29 w 414"/>
                  <a:gd name="T13" fmla="*/ 213 h 320"/>
                  <a:gd name="T14" fmla="*/ 40 w 414"/>
                  <a:gd name="T15" fmla="*/ 223 h 320"/>
                  <a:gd name="T16" fmla="*/ 48 w 414"/>
                  <a:gd name="T17" fmla="*/ 232 h 320"/>
                  <a:gd name="T18" fmla="*/ 55 w 414"/>
                  <a:gd name="T19" fmla="*/ 246 h 320"/>
                  <a:gd name="T20" fmla="*/ 59 w 414"/>
                  <a:gd name="T21" fmla="*/ 259 h 320"/>
                  <a:gd name="T22" fmla="*/ 69 w 414"/>
                  <a:gd name="T23" fmla="*/ 265 h 320"/>
                  <a:gd name="T24" fmla="*/ 77 w 414"/>
                  <a:gd name="T25" fmla="*/ 273 h 320"/>
                  <a:gd name="T26" fmla="*/ 83 w 414"/>
                  <a:gd name="T27" fmla="*/ 291 h 320"/>
                  <a:gd name="T28" fmla="*/ 111 w 414"/>
                  <a:gd name="T29" fmla="*/ 294 h 320"/>
                  <a:gd name="T30" fmla="*/ 138 w 414"/>
                  <a:gd name="T31" fmla="*/ 311 h 320"/>
                  <a:gd name="T32" fmla="*/ 152 w 414"/>
                  <a:gd name="T33" fmla="*/ 315 h 320"/>
                  <a:gd name="T34" fmla="*/ 165 w 414"/>
                  <a:gd name="T35" fmla="*/ 317 h 320"/>
                  <a:gd name="T36" fmla="*/ 180 w 414"/>
                  <a:gd name="T37" fmla="*/ 320 h 320"/>
                  <a:gd name="T38" fmla="*/ 192 w 414"/>
                  <a:gd name="T39" fmla="*/ 307 h 320"/>
                  <a:gd name="T40" fmla="*/ 215 w 414"/>
                  <a:gd name="T41" fmla="*/ 297 h 320"/>
                  <a:gd name="T42" fmla="*/ 235 w 414"/>
                  <a:gd name="T43" fmla="*/ 305 h 320"/>
                  <a:gd name="T44" fmla="*/ 246 w 414"/>
                  <a:gd name="T45" fmla="*/ 302 h 320"/>
                  <a:gd name="T46" fmla="*/ 271 w 414"/>
                  <a:gd name="T47" fmla="*/ 296 h 320"/>
                  <a:gd name="T48" fmla="*/ 294 w 414"/>
                  <a:gd name="T49" fmla="*/ 280 h 320"/>
                  <a:gd name="T50" fmla="*/ 315 w 414"/>
                  <a:gd name="T51" fmla="*/ 278 h 320"/>
                  <a:gd name="T52" fmla="*/ 333 w 414"/>
                  <a:gd name="T53" fmla="*/ 275 h 320"/>
                  <a:gd name="T54" fmla="*/ 364 w 414"/>
                  <a:gd name="T55" fmla="*/ 242 h 320"/>
                  <a:gd name="T56" fmla="*/ 381 w 414"/>
                  <a:gd name="T57" fmla="*/ 225 h 320"/>
                  <a:gd name="T58" fmla="*/ 397 w 414"/>
                  <a:gd name="T59" fmla="*/ 209 h 320"/>
                  <a:gd name="T60" fmla="*/ 410 w 414"/>
                  <a:gd name="T61" fmla="*/ 193 h 320"/>
                  <a:gd name="T62" fmla="*/ 372 w 414"/>
                  <a:gd name="T63" fmla="*/ 188 h 320"/>
                  <a:gd name="T64" fmla="*/ 341 w 414"/>
                  <a:gd name="T65" fmla="*/ 177 h 320"/>
                  <a:gd name="T66" fmla="*/ 309 w 414"/>
                  <a:gd name="T67" fmla="*/ 168 h 320"/>
                  <a:gd name="T68" fmla="*/ 288 w 414"/>
                  <a:gd name="T69" fmla="*/ 152 h 320"/>
                  <a:gd name="T70" fmla="*/ 278 w 414"/>
                  <a:gd name="T71" fmla="*/ 139 h 320"/>
                  <a:gd name="T72" fmla="*/ 270 w 414"/>
                  <a:gd name="T73" fmla="*/ 124 h 320"/>
                  <a:gd name="T74" fmla="*/ 271 w 414"/>
                  <a:gd name="T75" fmla="*/ 112 h 320"/>
                  <a:gd name="T76" fmla="*/ 268 w 414"/>
                  <a:gd name="T77" fmla="*/ 107 h 320"/>
                  <a:gd name="T78" fmla="*/ 251 w 414"/>
                  <a:gd name="T79" fmla="*/ 109 h 320"/>
                  <a:gd name="T80" fmla="*/ 243 w 414"/>
                  <a:gd name="T81" fmla="*/ 99 h 320"/>
                  <a:gd name="T82" fmla="*/ 250 w 414"/>
                  <a:gd name="T83" fmla="*/ 81 h 320"/>
                  <a:gd name="T84" fmla="*/ 251 w 414"/>
                  <a:gd name="T85" fmla="*/ 58 h 320"/>
                  <a:gd name="T86" fmla="*/ 225 w 414"/>
                  <a:gd name="T87" fmla="*/ 31 h 320"/>
                  <a:gd name="T88" fmla="*/ 200 w 414"/>
                  <a:gd name="T89" fmla="*/ 11 h 320"/>
                  <a:gd name="T90" fmla="*/ 185 w 414"/>
                  <a:gd name="T91" fmla="*/ 10 h 320"/>
                  <a:gd name="T92" fmla="*/ 173 w 414"/>
                  <a:gd name="T93" fmla="*/ 12 h 320"/>
                  <a:gd name="T94" fmla="*/ 164 w 414"/>
                  <a:gd name="T95" fmla="*/ 8 h 320"/>
                  <a:gd name="T96" fmla="*/ 150 w 414"/>
                  <a:gd name="T97" fmla="*/ 11 h 320"/>
                  <a:gd name="T98" fmla="*/ 142 w 414"/>
                  <a:gd name="T99" fmla="*/ 4 h 320"/>
                  <a:gd name="T100" fmla="*/ 131 w 414"/>
                  <a:gd name="T101" fmla="*/ 10 h 320"/>
                  <a:gd name="T102" fmla="*/ 122 w 414"/>
                  <a:gd name="T103" fmla="*/ 15 h 320"/>
                  <a:gd name="T104" fmla="*/ 114 w 414"/>
                  <a:gd name="T105" fmla="*/ 15 h 320"/>
                  <a:gd name="T106" fmla="*/ 102 w 414"/>
                  <a:gd name="T107" fmla="*/ 15 h 320"/>
                  <a:gd name="T108" fmla="*/ 95 w 414"/>
                  <a:gd name="T109" fmla="*/ 33 h 320"/>
                  <a:gd name="T110" fmla="*/ 87 w 414"/>
                  <a:gd name="T111" fmla="*/ 57 h 320"/>
                  <a:gd name="T112" fmla="*/ 73 w 414"/>
                  <a:gd name="T113" fmla="*/ 65 h 320"/>
                  <a:gd name="T114" fmla="*/ 62 w 414"/>
                  <a:gd name="T115" fmla="*/ 83 h 320"/>
                  <a:gd name="T116" fmla="*/ 57 w 414"/>
                  <a:gd name="T117" fmla="*/ 93 h 320"/>
                  <a:gd name="T118" fmla="*/ 52 w 414"/>
                  <a:gd name="T119" fmla="*/ 116 h 320"/>
                  <a:gd name="T120" fmla="*/ 40 w 414"/>
                  <a:gd name="T121" fmla="*/ 115 h 320"/>
                  <a:gd name="T122" fmla="*/ 31 w 414"/>
                  <a:gd name="T123" fmla="*/ 147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14" h="320">
                    <a:moveTo>
                      <a:pt x="31" y="168"/>
                    </a:moveTo>
                    <a:lnTo>
                      <a:pt x="32" y="176"/>
                    </a:lnTo>
                    <a:lnTo>
                      <a:pt x="31" y="176"/>
                    </a:lnTo>
                    <a:lnTo>
                      <a:pt x="31" y="176"/>
                    </a:lnTo>
                    <a:lnTo>
                      <a:pt x="31" y="177"/>
                    </a:lnTo>
                    <a:lnTo>
                      <a:pt x="30" y="178"/>
                    </a:lnTo>
                    <a:lnTo>
                      <a:pt x="27" y="181"/>
                    </a:lnTo>
                    <a:lnTo>
                      <a:pt x="27" y="181"/>
                    </a:lnTo>
                    <a:lnTo>
                      <a:pt x="25" y="181"/>
                    </a:lnTo>
                    <a:lnTo>
                      <a:pt x="24" y="181"/>
                    </a:lnTo>
                    <a:lnTo>
                      <a:pt x="23" y="182"/>
                    </a:lnTo>
                    <a:lnTo>
                      <a:pt x="22" y="182"/>
                    </a:lnTo>
                    <a:lnTo>
                      <a:pt x="21" y="183"/>
                    </a:lnTo>
                    <a:lnTo>
                      <a:pt x="20" y="183"/>
                    </a:lnTo>
                    <a:lnTo>
                      <a:pt x="20" y="183"/>
                    </a:lnTo>
                    <a:lnTo>
                      <a:pt x="19" y="182"/>
                    </a:lnTo>
                    <a:lnTo>
                      <a:pt x="18" y="181"/>
                    </a:lnTo>
                    <a:lnTo>
                      <a:pt x="17" y="180"/>
                    </a:lnTo>
                    <a:lnTo>
                      <a:pt x="16" y="180"/>
                    </a:lnTo>
                    <a:lnTo>
                      <a:pt x="16" y="181"/>
                    </a:lnTo>
                    <a:lnTo>
                      <a:pt x="15" y="181"/>
                    </a:lnTo>
                    <a:lnTo>
                      <a:pt x="15" y="180"/>
                    </a:lnTo>
                    <a:lnTo>
                      <a:pt x="14" y="180"/>
                    </a:lnTo>
                    <a:lnTo>
                      <a:pt x="14" y="180"/>
                    </a:lnTo>
                    <a:lnTo>
                      <a:pt x="13" y="181"/>
                    </a:lnTo>
                    <a:lnTo>
                      <a:pt x="12" y="180"/>
                    </a:lnTo>
                    <a:lnTo>
                      <a:pt x="12" y="181"/>
                    </a:lnTo>
                    <a:lnTo>
                      <a:pt x="11" y="181"/>
                    </a:lnTo>
                    <a:lnTo>
                      <a:pt x="7" y="180"/>
                    </a:lnTo>
                    <a:lnTo>
                      <a:pt x="6" y="181"/>
                    </a:lnTo>
                    <a:lnTo>
                      <a:pt x="6" y="182"/>
                    </a:lnTo>
                    <a:lnTo>
                      <a:pt x="6" y="182"/>
                    </a:lnTo>
                    <a:lnTo>
                      <a:pt x="6" y="183"/>
                    </a:lnTo>
                    <a:lnTo>
                      <a:pt x="5" y="183"/>
                    </a:lnTo>
                    <a:lnTo>
                      <a:pt x="5" y="183"/>
                    </a:lnTo>
                    <a:lnTo>
                      <a:pt x="6" y="183"/>
                    </a:lnTo>
                    <a:lnTo>
                      <a:pt x="5" y="184"/>
                    </a:lnTo>
                    <a:lnTo>
                      <a:pt x="5" y="185"/>
                    </a:lnTo>
                    <a:lnTo>
                      <a:pt x="6" y="185"/>
                    </a:lnTo>
                    <a:lnTo>
                      <a:pt x="6" y="186"/>
                    </a:lnTo>
                    <a:lnTo>
                      <a:pt x="6" y="186"/>
                    </a:lnTo>
                    <a:lnTo>
                      <a:pt x="6" y="187"/>
                    </a:lnTo>
                    <a:lnTo>
                      <a:pt x="6" y="187"/>
                    </a:lnTo>
                    <a:lnTo>
                      <a:pt x="6" y="188"/>
                    </a:lnTo>
                    <a:lnTo>
                      <a:pt x="6" y="189"/>
                    </a:lnTo>
                    <a:lnTo>
                      <a:pt x="6" y="190"/>
                    </a:lnTo>
                    <a:lnTo>
                      <a:pt x="5" y="190"/>
                    </a:lnTo>
                    <a:lnTo>
                      <a:pt x="4" y="190"/>
                    </a:lnTo>
                    <a:lnTo>
                      <a:pt x="4" y="191"/>
                    </a:lnTo>
                    <a:lnTo>
                      <a:pt x="3" y="191"/>
                    </a:lnTo>
                    <a:lnTo>
                      <a:pt x="1" y="192"/>
                    </a:lnTo>
                    <a:lnTo>
                      <a:pt x="1" y="193"/>
                    </a:lnTo>
                    <a:lnTo>
                      <a:pt x="1" y="194"/>
                    </a:lnTo>
                    <a:lnTo>
                      <a:pt x="0" y="194"/>
                    </a:lnTo>
                    <a:lnTo>
                      <a:pt x="0" y="195"/>
                    </a:lnTo>
                    <a:lnTo>
                      <a:pt x="1" y="197"/>
                    </a:lnTo>
                    <a:lnTo>
                      <a:pt x="1" y="197"/>
                    </a:lnTo>
                    <a:lnTo>
                      <a:pt x="1" y="198"/>
                    </a:lnTo>
                    <a:lnTo>
                      <a:pt x="2" y="198"/>
                    </a:lnTo>
                    <a:lnTo>
                      <a:pt x="3" y="198"/>
                    </a:lnTo>
                    <a:lnTo>
                      <a:pt x="4" y="199"/>
                    </a:lnTo>
                    <a:lnTo>
                      <a:pt x="4" y="198"/>
                    </a:lnTo>
                    <a:lnTo>
                      <a:pt x="5" y="198"/>
                    </a:lnTo>
                    <a:lnTo>
                      <a:pt x="6" y="198"/>
                    </a:lnTo>
                    <a:lnTo>
                      <a:pt x="6" y="199"/>
                    </a:lnTo>
                    <a:lnTo>
                      <a:pt x="7" y="199"/>
                    </a:lnTo>
                    <a:lnTo>
                      <a:pt x="8" y="200"/>
                    </a:lnTo>
                    <a:lnTo>
                      <a:pt x="9" y="200"/>
                    </a:lnTo>
                    <a:lnTo>
                      <a:pt x="10" y="201"/>
                    </a:lnTo>
                    <a:lnTo>
                      <a:pt x="11" y="201"/>
                    </a:lnTo>
                    <a:lnTo>
                      <a:pt x="12" y="200"/>
                    </a:lnTo>
                    <a:lnTo>
                      <a:pt x="13" y="200"/>
                    </a:lnTo>
                    <a:lnTo>
                      <a:pt x="13" y="200"/>
                    </a:lnTo>
                    <a:lnTo>
                      <a:pt x="14" y="200"/>
                    </a:lnTo>
                    <a:lnTo>
                      <a:pt x="14" y="200"/>
                    </a:lnTo>
                    <a:lnTo>
                      <a:pt x="14" y="201"/>
                    </a:lnTo>
                    <a:lnTo>
                      <a:pt x="15" y="201"/>
                    </a:lnTo>
                    <a:lnTo>
                      <a:pt x="15" y="202"/>
                    </a:lnTo>
                    <a:lnTo>
                      <a:pt x="16" y="202"/>
                    </a:lnTo>
                    <a:lnTo>
                      <a:pt x="18" y="202"/>
                    </a:lnTo>
                    <a:lnTo>
                      <a:pt x="19" y="202"/>
                    </a:lnTo>
                    <a:lnTo>
                      <a:pt x="20" y="203"/>
                    </a:lnTo>
                    <a:lnTo>
                      <a:pt x="20" y="203"/>
                    </a:lnTo>
                    <a:lnTo>
                      <a:pt x="21" y="204"/>
                    </a:lnTo>
                    <a:lnTo>
                      <a:pt x="23" y="205"/>
                    </a:lnTo>
                    <a:lnTo>
                      <a:pt x="24" y="205"/>
                    </a:lnTo>
                    <a:lnTo>
                      <a:pt x="25" y="206"/>
                    </a:lnTo>
                    <a:lnTo>
                      <a:pt x="28" y="210"/>
                    </a:lnTo>
                    <a:lnTo>
                      <a:pt x="29" y="211"/>
                    </a:lnTo>
                    <a:lnTo>
                      <a:pt x="29" y="211"/>
                    </a:lnTo>
                    <a:lnTo>
                      <a:pt x="29" y="213"/>
                    </a:lnTo>
                    <a:lnTo>
                      <a:pt x="31" y="215"/>
                    </a:lnTo>
                    <a:lnTo>
                      <a:pt x="32" y="216"/>
                    </a:lnTo>
                    <a:lnTo>
                      <a:pt x="33" y="216"/>
                    </a:lnTo>
                    <a:lnTo>
                      <a:pt x="34" y="216"/>
                    </a:lnTo>
                    <a:lnTo>
                      <a:pt x="34" y="217"/>
                    </a:lnTo>
                    <a:lnTo>
                      <a:pt x="34" y="218"/>
                    </a:lnTo>
                    <a:lnTo>
                      <a:pt x="34" y="218"/>
                    </a:lnTo>
                    <a:lnTo>
                      <a:pt x="34" y="219"/>
                    </a:lnTo>
                    <a:lnTo>
                      <a:pt x="34" y="219"/>
                    </a:lnTo>
                    <a:lnTo>
                      <a:pt x="34" y="220"/>
                    </a:lnTo>
                    <a:lnTo>
                      <a:pt x="35" y="221"/>
                    </a:lnTo>
                    <a:lnTo>
                      <a:pt x="36" y="222"/>
                    </a:lnTo>
                    <a:lnTo>
                      <a:pt x="40" y="223"/>
                    </a:lnTo>
                    <a:lnTo>
                      <a:pt x="41" y="224"/>
                    </a:lnTo>
                    <a:lnTo>
                      <a:pt x="42" y="225"/>
                    </a:lnTo>
                    <a:lnTo>
                      <a:pt x="42" y="225"/>
                    </a:lnTo>
                    <a:lnTo>
                      <a:pt x="42" y="226"/>
                    </a:lnTo>
                    <a:lnTo>
                      <a:pt x="42" y="228"/>
                    </a:lnTo>
                    <a:lnTo>
                      <a:pt x="43" y="228"/>
                    </a:lnTo>
                    <a:lnTo>
                      <a:pt x="45" y="228"/>
                    </a:lnTo>
                    <a:lnTo>
                      <a:pt x="46" y="229"/>
                    </a:lnTo>
                    <a:lnTo>
                      <a:pt x="48" y="230"/>
                    </a:lnTo>
                    <a:lnTo>
                      <a:pt x="48" y="231"/>
                    </a:lnTo>
                    <a:lnTo>
                      <a:pt x="48" y="231"/>
                    </a:lnTo>
                    <a:lnTo>
                      <a:pt x="48" y="232"/>
                    </a:lnTo>
                    <a:lnTo>
                      <a:pt x="48" y="232"/>
                    </a:lnTo>
                    <a:lnTo>
                      <a:pt x="49" y="233"/>
                    </a:lnTo>
                    <a:lnTo>
                      <a:pt x="49" y="234"/>
                    </a:lnTo>
                    <a:lnTo>
                      <a:pt x="50" y="236"/>
                    </a:lnTo>
                    <a:lnTo>
                      <a:pt x="50" y="237"/>
                    </a:lnTo>
                    <a:lnTo>
                      <a:pt x="51" y="239"/>
                    </a:lnTo>
                    <a:lnTo>
                      <a:pt x="51" y="239"/>
                    </a:lnTo>
                    <a:lnTo>
                      <a:pt x="52" y="241"/>
                    </a:lnTo>
                    <a:lnTo>
                      <a:pt x="52" y="242"/>
                    </a:lnTo>
                    <a:lnTo>
                      <a:pt x="53" y="244"/>
                    </a:lnTo>
                    <a:lnTo>
                      <a:pt x="53" y="245"/>
                    </a:lnTo>
                    <a:lnTo>
                      <a:pt x="54" y="246"/>
                    </a:lnTo>
                    <a:lnTo>
                      <a:pt x="55" y="246"/>
                    </a:lnTo>
                    <a:lnTo>
                      <a:pt x="55" y="246"/>
                    </a:lnTo>
                    <a:lnTo>
                      <a:pt x="55" y="247"/>
                    </a:lnTo>
                    <a:lnTo>
                      <a:pt x="55" y="248"/>
                    </a:lnTo>
                    <a:lnTo>
                      <a:pt x="55" y="249"/>
                    </a:lnTo>
                    <a:lnTo>
                      <a:pt x="55" y="250"/>
                    </a:lnTo>
                    <a:lnTo>
                      <a:pt x="55" y="251"/>
                    </a:lnTo>
                    <a:lnTo>
                      <a:pt x="55" y="251"/>
                    </a:lnTo>
                    <a:lnTo>
                      <a:pt x="55" y="252"/>
                    </a:lnTo>
                    <a:lnTo>
                      <a:pt x="55" y="252"/>
                    </a:lnTo>
                    <a:lnTo>
                      <a:pt x="55" y="253"/>
                    </a:lnTo>
                    <a:lnTo>
                      <a:pt x="57" y="256"/>
                    </a:lnTo>
                    <a:lnTo>
                      <a:pt x="57" y="257"/>
                    </a:lnTo>
                    <a:lnTo>
                      <a:pt x="58" y="259"/>
                    </a:lnTo>
                    <a:lnTo>
                      <a:pt x="59" y="259"/>
                    </a:lnTo>
                    <a:lnTo>
                      <a:pt x="62" y="261"/>
                    </a:lnTo>
                    <a:lnTo>
                      <a:pt x="62" y="262"/>
                    </a:lnTo>
                    <a:lnTo>
                      <a:pt x="63" y="263"/>
                    </a:lnTo>
                    <a:lnTo>
                      <a:pt x="62" y="264"/>
                    </a:lnTo>
                    <a:lnTo>
                      <a:pt x="62" y="265"/>
                    </a:lnTo>
                    <a:lnTo>
                      <a:pt x="63" y="266"/>
                    </a:lnTo>
                    <a:lnTo>
                      <a:pt x="64" y="266"/>
                    </a:lnTo>
                    <a:lnTo>
                      <a:pt x="65" y="266"/>
                    </a:lnTo>
                    <a:lnTo>
                      <a:pt x="66" y="266"/>
                    </a:lnTo>
                    <a:lnTo>
                      <a:pt x="67" y="265"/>
                    </a:lnTo>
                    <a:lnTo>
                      <a:pt x="68" y="265"/>
                    </a:lnTo>
                    <a:lnTo>
                      <a:pt x="69" y="265"/>
                    </a:lnTo>
                    <a:lnTo>
                      <a:pt x="69" y="265"/>
                    </a:lnTo>
                    <a:lnTo>
                      <a:pt x="70" y="265"/>
                    </a:lnTo>
                    <a:lnTo>
                      <a:pt x="72" y="266"/>
                    </a:lnTo>
                    <a:lnTo>
                      <a:pt x="72" y="266"/>
                    </a:lnTo>
                    <a:lnTo>
                      <a:pt x="73" y="266"/>
                    </a:lnTo>
                    <a:lnTo>
                      <a:pt x="74" y="266"/>
                    </a:lnTo>
                    <a:lnTo>
                      <a:pt x="75" y="266"/>
                    </a:lnTo>
                    <a:lnTo>
                      <a:pt x="76" y="267"/>
                    </a:lnTo>
                    <a:lnTo>
                      <a:pt x="77" y="267"/>
                    </a:lnTo>
                    <a:lnTo>
                      <a:pt x="77" y="268"/>
                    </a:lnTo>
                    <a:lnTo>
                      <a:pt x="77" y="269"/>
                    </a:lnTo>
                    <a:lnTo>
                      <a:pt x="77" y="270"/>
                    </a:lnTo>
                    <a:lnTo>
                      <a:pt x="77" y="272"/>
                    </a:lnTo>
                    <a:lnTo>
                      <a:pt x="77" y="273"/>
                    </a:lnTo>
                    <a:lnTo>
                      <a:pt x="77" y="273"/>
                    </a:lnTo>
                    <a:lnTo>
                      <a:pt x="77" y="274"/>
                    </a:lnTo>
                    <a:lnTo>
                      <a:pt x="77" y="275"/>
                    </a:lnTo>
                    <a:lnTo>
                      <a:pt x="76" y="280"/>
                    </a:lnTo>
                    <a:lnTo>
                      <a:pt x="77" y="281"/>
                    </a:lnTo>
                    <a:lnTo>
                      <a:pt x="77" y="283"/>
                    </a:lnTo>
                    <a:lnTo>
                      <a:pt x="81" y="287"/>
                    </a:lnTo>
                    <a:lnTo>
                      <a:pt x="81" y="287"/>
                    </a:lnTo>
                    <a:lnTo>
                      <a:pt x="82" y="288"/>
                    </a:lnTo>
                    <a:lnTo>
                      <a:pt x="81" y="289"/>
                    </a:lnTo>
                    <a:lnTo>
                      <a:pt x="81" y="290"/>
                    </a:lnTo>
                    <a:lnTo>
                      <a:pt x="82" y="290"/>
                    </a:lnTo>
                    <a:lnTo>
                      <a:pt x="83" y="291"/>
                    </a:lnTo>
                    <a:lnTo>
                      <a:pt x="83" y="292"/>
                    </a:lnTo>
                    <a:lnTo>
                      <a:pt x="84" y="292"/>
                    </a:lnTo>
                    <a:lnTo>
                      <a:pt x="89" y="292"/>
                    </a:lnTo>
                    <a:lnTo>
                      <a:pt x="90" y="292"/>
                    </a:lnTo>
                    <a:lnTo>
                      <a:pt x="90" y="292"/>
                    </a:lnTo>
                    <a:lnTo>
                      <a:pt x="91" y="292"/>
                    </a:lnTo>
                    <a:lnTo>
                      <a:pt x="97" y="292"/>
                    </a:lnTo>
                    <a:lnTo>
                      <a:pt x="100" y="292"/>
                    </a:lnTo>
                    <a:lnTo>
                      <a:pt x="101" y="292"/>
                    </a:lnTo>
                    <a:lnTo>
                      <a:pt x="101" y="293"/>
                    </a:lnTo>
                    <a:lnTo>
                      <a:pt x="106" y="292"/>
                    </a:lnTo>
                    <a:lnTo>
                      <a:pt x="108" y="293"/>
                    </a:lnTo>
                    <a:lnTo>
                      <a:pt x="111" y="294"/>
                    </a:lnTo>
                    <a:lnTo>
                      <a:pt x="111" y="294"/>
                    </a:lnTo>
                    <a:lnTo>
                      <a:pt x="112" y="295"/>
                    </a:lnTo>
                    <a:lnTo>
                      <a:pt x="113" y="295"/>
                    </a:lnTo>
                    <a:lnTo>
                      <a:pt x="114" y="296"/>
                    </a:lnTo>
                    <a:lnTo>
                      <a:pt x="116" y="297"/>
                    </a:lnTo>
                    <a:lnTo>
                      <a:pt x="118" y="299"/>
                    </a:lnTo>
                    <a:lnTo>
                      <a:pt x="120" y="301"/>
                    </a:lnTo>
                    <a:lnTo>
                      <a:pt x="124" y="302"/>
                    </a:lnTo>
                    <a:lnTo>
                      <a:pt x="126" y="304"/>
                    </a:lnTo>
                    <a:lnTo>
                      <a:pt x="129" y="306"/>
                    </a:lnTo>
                    <a:lnTo>
                      <a:pt x="131" y="308"/>
                    </a:lnTo>
                    <a:lnTo>
                      <a:pt x="134" y="309"/>
                    </a:lnTo>
                    <a:lnTo>
                      <a:pt x="138" y="311"/>
                    </a:lnTo>
                    <a:lnTo>
                      <a:pt x="138" y="312"/>
                    </a:lnTo>
                    <a:lnTo>
                      <a:pt x="139" y="314"/>
                    </a:lnTo>
                    <a:lnTo>
                      <a:pt x="140" y="314"/>
                    </a:lnTo>
                    <a:lnTo>
                      <a:pt x="140" y="315"/>
                    </a:lnTo>
                    <a:lnTo>
                      <a:pt x="140" y="315"/>
                    </a:lnTo>
                    <a:lnTo>
                      <a:pt x="141" y="315"/>
                    </a:lnTo>
                    <a:lnTo>
                      <a:pt x="141" y="315"/>
                    </a:lnTo>
                    <a:lnTo>
                      <a:pt x="142" y="315"/>
                    </a:lnTo>
                    <a:lnTo>
                      <a:pt x="143" y="315"/>
                    </a:lnTo>
                    <a:lnTo>
                      <a:pt x="146" y="315"/>
                    </a:lnTo>
                    <a:lnTo>
                      <a:pt x="149" y="315"/>
                    </a:lnTo>
                    <a:lnTo>
                      <a:pt x="151" y="315"/>
                    </a:lnTo>
                    <a:lnTo>
                      <a:pt x="152" y="315"/>
                    </a:lnTo>
                    <a:lnTo>
                      <a:pt x="152" y="314"/>
                    </a:lnTo>
                    <a:lnTo>
                      <a:pt x="153" y="315"/>
                    </a:lnTo>
                    <a:lnTo>
                      <a:pt x="153" y="315"/>
                    </a:lnTo>
                    <a:lnTo>
                      <a:pt x="154" y="315"/>
                    </a:lnTo>
                    <a:lnTo>
                      <a:pt x="155" y="315"/>
                    </a:lnTo>
                    <a:lnTo>
                      <a:pt x="157" y="315"/>
                    </a:lnTo>
                    <a:lnTo>
                      <a:pt x="157" y="315"/>
                    </a:lnTo>
                    <a:lnTo>
                      <a:pt x="158" y="315"/>
                    </a:lnTo>
                    <a:lnTo>
                      <a:pt x="159" y="316"/>
                    </a:lnTo>
                    <a:lnTo>
                      <a:pt x="161" y="317"/>
                    </a:lnTo>
                    <a:lnTo>
                      <a:pt x="163" y="318"/>
                    </a:lnTo>
                    <a:lnTo>
                      <a:pt x="164" y="318"/>
                    </a:lnTo>
                    <a:lnTo>
                      <a:pt x="165" y="317"/>
                    </a:lnTo>
                    <a:lnTo>
                      <a:pt x="166" y="318"/>
                    </a:lnTo>
                    <a:lnTo>
                      <a:pt x="166" y="318"/>
                    </a:lnTo>
                    <a:lnTo>
                      <a:pt x="168" y="317"/>
                    </a:lnTo>
                    <a:lnTo>
                      <a:pt x="168" y="318"/>
                    </a:lnTo>
                    <a:lnTo>
                      <a:pt x="171" y="318"/>
                    </a:lnTo>
                    <a:lnTo>
                      <a:pt x="172" y="318"/>
                    </a:lnTo>
                    <a:lnTo>
                      <a:pt x="173" y="318"/>
                    </a:lnTo>
                    <a:lnTo>
                      <a:pt x="174" y="318"/>
                    </a:lnTo>
                    <a:lnTo>
                      <a:pt x="175" y="318"/>
                    </a:lnTo>
                    <a:lnTo>
                      <a:pt x="175" y="318"/>
                    </a:lnTo>
                    <a:lnTo>
                      <a:pt x="179" y="318"/>
                    </a:lnTo>
                    <a:lnTo>
                      <a:pt x="180" y="319"/>
                    </a:lnTo>
                    <a:lnTo>
                      <a:pt x="180" y="320"/>
                    </a:lnTo>
                    <a:lnTo>
                      <a:pt x="180" y="320"/>
                    </a:lnTo>
                    <a:lnTo>
                      <a:pt x="181" y="320"/>
                    </a:lnTo>
                    <a:lnTo>
                      <a:pt x="181" y="319"/>
                    </a:lnTo>
                    <a:lnTo>
                      <a:pt x="182" y="318"/>
                    </a:lnTo>
                    <a:lnTo>
                      <a:pt x="182" y="317"/>
                    </a:lnTo>
                    <a:lnTo>
                      <a:pt x="184" y="315"/>
                    </a:lnTo>
                    <a:lnTo>
                      <a:pt x="187" y="314"/>
                    </a:lnTo>
                    <a:lnTo>
                      <a:pt x="187" y="313"/>
                    </a:lnTo>
                    <a:lnTo>
                      <a:pt x="187" y="312"/>
                    </a:lnTo>
                    <a:lnTo>
                      <a:pt x="188" y="310"/>
                    </a:lnTo>
                    <a:lnTo>
                      <a:pt x="188" y="308"/>
                    </a:lnTo>
                    <a:lnTo>
                      <a:pt x="189" y="308"/>
                    </a:lnTo>
                    <a:lnTo>
                      <a:pt x="192" y="307"/>
                    </a:lnTo>
                    <a:lnTo>
                      <a:pt x="194" y="305"/>
                    </a:lnTo>
                    <a:lnTo>
                      <a:pt x="197" y="304"/>
                    </a:lnTo>
                    <a:lnTo>
                      <a:pt x="198" y="303"/>
                    </a:lnTo>
                    <a:lnTo>
                      <a:pt x="199" y="303"/>
                    </a:lnTo>
                    <a:lnTo>
                      <a:pt x="202" y="302"/>
                    </a:lnTo>
                    <a:lnTo>
                      <a:pt x="204" y="301"/>
                    </a:lnTo>
                    <a:lnTo>
                      <a:pt x="204" y="301"/>
                    </a:lnTo>
                    <a:lnTo>
                      <a:pt x="204" y="301"/>
                    </a:lnTo>
                    <a:lnTo>
                      <a:pt x="208" y="299"/>
                    </a:lnTo>
                    <a:lnTo>
                      <a:pt x="210" y="298"/>
                    </a:lnTo>
                    <a:lnTo>
                      <a:pt x="213" y="297"/>
                    </a:lnTo>
                    <a:lnTo>
                      <a:pt x="215" y="296"/>
                    </a:lnTo>
                    <a:lnTo>
                      <a:pt x="215" y="297"/>
                    </a:lnTo>
                    <a:lnTo>
                      <a:pt x="217" y="298"/>
                    </a:lnTo>
                    <a:lnTo>
                      <a:pt x="218" y="299"/>
                    </a:lnTo>
                    <a:lnTo>
                      <a:pt x="218" y="300"/>
                    </a:lnTo>
                    <a:lnTo>
                      <a:pt x="219" y="300"/>
                    </a:lnTo>
                    <a:lnTo>
                      <a:pt x="221" y="301"/>
                    </a:lnTo>
                    <a:lnTo>
                      <a:pt x="222" y="301"/>
                    </a:lnTo>
                    <a:lnTo>
                      <a:pt x="223" y="304"/>
                    </a:lnTo>
                    <a:lnTo>
                      <a:pt x="225" y="305"/>
                    </a:lnTo>
                    <a:lnTo>
                      <a:pt x="225" y="306"/>
                    </a:lnTo>
                    <a:lnTo>
                      <a:pt x="227" y="306"/>
                    </a:lnTo>
                    <a:lnTo>
                      <a:pt x="229" y="306"/>
                    </a:lnTo>
                    <a:lnTo>
                      <a:pt x="233" y="305"/>
                    </a:lnTo>
                    <a:lnTo>
                      <a:pt x="235" y="305"/>
                    </a:lnTo>
                    <a:lnTo>
                      <a:pt x="236" y="305"/>
                    </a:lnTo>
                    <a:lnTo>
                      <a:pt x="237" y="304"/>
                    </a:lnTo>
                    <a:lnTo>
                      <a:pt x="238" y="304"/>
                    </a:lnTo>
                    <a:lnTo>
                      <a:pt x="239" y="305"/>
                    </a:lnTo>
                    <a:lnTo>
                      <a:pt x="240" y="305"/>
                    </a:lnTo>
                    <a:lnTo>
                      <a:pt x="241" y="304"/>
                    </a:lnTo>
                    <a:lnTo>
                      <a:pt x="243" y="304"/>
                    </a:lnTo>
                    <a:lnTo>
                      <a:pt x="243" y="305"/>
                    </a:lnTo>
                    <a:lnTo>
                      <a:pt x="245" y="305"/>
                    </a:lnTo>
                    <a:lnTo>
                      <a:pt x="246" y="304"/>
                    </a:lnTo>
                    <a:lnTo>
                      <a:pt x="246" y="304"/>
                    </a:lnTo>
                    <a:lnTo>
                      <a:pt x="246" y="303"/>
                    </a:lnTo>
                    <a:lnTo>
                      <a:pt x="246" y="302"/>
                    </a:lnTo>
                    <a:lnTo>
                      <a:pt x="246" y="301"/>
                    </a:lnTo>
                    <a:lnTo>
                      <a:pt x="247" y="301"/>
                    </a:lnTo>
                    <a:lnTo>
                      <a:pt x="249" y="300"/>
                    </a:lnTo>
                    <a:lnTo>
                      <a:pt x="250" y="299"/>
                    </a:lnTo>
                    <a:lnTo>
                      <a:pt x="251" y="298"/>
                    </a:lnTo>
                    <a:lnTo>
                      <a:pt x="252" y="298"/>
                    </a:lnTo>
                    <a:lnTo>
                      <a:pt x="255" y="298"/>
                    </a:lnTo>
                    <a:lnTo>
                      <a:pt x="257" y="298"/>
                    </a:lnTo>
                    <a:lnTo>
                      <a:pt x="261" y="297"/>
                    </a:lnTo>
                    <a:lnTo>
                      <a:pt x="265" y="297"/>
                    </a:lnTo>
                    <a:lnTo>
                      <a:pt x="269" y="297"/>
                    </a:lnTo>
                    <a:lnTo>
                      <a:pt x="270" y="296"/>
                    </a:lnTo>
                    <a:lnTo>
                      <a:pt x="271" y="296"/>
                    </a:lnTo>
                    <a:lnTo>
                      <a:pt x="272" y="295"/>
                    </a:lnTo>
                    <a:lnTo>
                      <a:pt x="273" y="295"/>
                    </a:lnTo>
                    <a:lnTo>
                      <a:pt x="273" y="294"/>
                    </a:lnTo>
                    <a:lnTo>
                      <a:pt x="274" y="294"/>
                    </a:lnTo>
                    <a:lnTo>
                      <a:pt x="275" y="291"/>
                    </a:lnTo>
                    <a:lnTo>
                      <a:pt x="275" y="290"/>
                    </a:lnTo>
                    <a:lnTo>
                      <a:pt x="277" y="288"/>
                    </a:lnTo>
                    <a:lnTo>
                      <a:pt x="280" y="286"/>
                    </a:lnTo>
                    <a:lnTo>
                      <a:pt x="283" y="285"/>
                    </a:lnTo>
                    <a:lnTo>
                      <a:pt x="286" y="283"/>
                    </a:lnTo>
                    <a:lnTo>
                      <a:pt x="289" y="281"/>
                    </a:lnTo>
                    <a:lnTo>
                      <a:pt x="291" y="280"/>
                    </a:lnTo>
                    <a:lnTo>
                      <a:pt x="294" y="280"/>
                    </a:lnTo>
                    <a:lnTo>
                      <a:pt x="296" y="280"/>
                    </a:lnTo>
                    <a:lnTo>
                      <a:pt x="299" y="279"/>
                    </a:lnTo>
                    <a:lnTo>
                      <a:pt x="300" y="279"/>
                    </a:lnTo>
                    <a:lnTo>
                      <a:pt x="302" y="278"/>
                    </a:lnTo>
                    <a:lnTo>
                      <a:pt x="304" y="277"/>
                    </a:lnTo>
                    <a:lnTo>
                      <a:pt x="305" y="277"/>
                    </a:lnTo>
                    <a:lnTo>
                      <a:pt x="306" y="277"/>
                    </a:lnTo>
                    <a:lnTo>
                      <a:pt x="308" y="278"/>
                    </a:lnTo>
                    <a:lnTo>
                      <a:pt x="309" y="278"/>
                    </a:lnTo>
                    <a:lnTo>
                      <a:pt x="310" y="278"/>
                    </a:lnTo>
                    <a:lnTo>
                      <a:pt x="312" y="278"/>
                    </a:lnTo>
                    <a:lnTo>
                      <a:pt x="313" y="278"/>
                    </a:lnTo>
                    <a:lnTo>
                      <a:pt x="315" y="278"/>
                    </a:lnTo>
                    <a:lnTo>
                      <a:pt x="316" y="278"/>
                    </a:lnTo>
                    <a:lnTo>
                      <a:pt x="318" y="278"/>
                    </a:lnTo>
                    <a:lnTo>
                      <a:pt x="319" y="278"/>
                    </a:lnTo>
                    <a:lnTo>
                      <a:pt x="320" y="278"/>
                    </a:lnTo>
                    <a:lnTo>
                      <a:pt x="322" y="279"/>
                    </a:lnTo>
                    <a:lnTo>
                      <a:pt x="324" y="279"/>
                    </a:lnTo>
                    <a:lnTo>
                      <a:pt x="325" y="279"/>
                    </a:lnTo>
                    <a:lnTo>
                      <a:pt x="326" y="279"/>
                    </a:lnTo>
                    <a:lnTo>
                      <a:pt x="328" y="279"/>
                    </a:lnTo>
                    <a:lnTo>
                      <a:pt x="330" y="279"/>
                    </a:lnTo>
                    <a:lnTo>
                      <a:pt x="330" y="279"/>
                    </a:lnTo>
                    <a:lnTo>
                      <a:pt x="332" y="276"/>
                    </a:lnTo>
                    <a:lnTo>
                      <a:pt x="333" y="275"/>
                    </a:lnTo>
                    <a:lnTo>
                      <a:pt x="337" y="272"/>
                    </a:lnTo>
                    <a:lnTo>
                      <a:pt x="340" y="268"/>
                    </a:lnTo>
                    <a:lnTo>
                      <a:pt x="343" y="265"/>
                    </a:lnTo>
                    <a:lnTo>
                      <a:pt x="346" y="261"/>
                    </a:lnTo>
                    <a:lnTo>
                      <a:pt x="347" y="261"/>
                    </a:lnTo>
                    <a:lnTo>
                      <a:pt x="349" y="258"/>
                    </a:lnTo>
                    <a:lnTo>
                      <a:pt x="351" y="255"/>
                    </a:lnTo>
                    <a:lnTo>
                      <a:pt x="354" y="252"/>
                    </a:lnTo>
                    <a:lnTo>
                      <a:pt x="357" y="249"/>
                    </a:lnTo>
                    <a:lnTo>
                      <a:pt x="359" y="247"/>
                    </a:lnTo>
                    <a:lnTo>
                      <a:pt x="361" y="246"/>
                    </a:lnTo>
                    <a:lnTo>
                      <a:pt x="362" y="244"/>
                    </a:lnTo>
                    <a:lnTo>
                      <a:pt x="364" y="242"/>
                    </a:lnTo>
                    <a:lnTo>
                      <a:pt x="366" y="240"/>
                    </a:lnTo>
                    <a:lnTo>
                      <a:pt x="368" y="238"/>
                    </a:lnTo>
                    <a:lnTo>
                      <a:pt x="369" y="236"/>
                    </a:lnTo>
                    <a:lnTo>
                      <a:pt x="371" y="234"/>
                    </a:lnTo>
                    <a:lnTo>
                      <a:pt x="372" y="233"/>
                    </a:lnTo>
                    <a:lnTo>
                      <a:pt x="372" y="233"/>
                    </a:lnTo>
                    <a:lnTo>
                      <a:pt x="373" y="233"/>
                    </a:lnTo>
                    <a:lnTo>
                      <a:pt x="375" y="232"/>
                    </a:lnTo>
                    <a:lnTo>
                      <a:pt x="375" y="231"/>
                    </a:lnTo>
                    <a:lnTo>
                      <a:pt x="376" y="230"/>
                    </a:lnTo>
                    <a:lnTo>
                      <a:pt x="377" y="229"/>
                    </a:lnTo>
                    <a:lnTo>
                      <a:pt x="379" y="227"/>
                    </a:lnTo>
                    <a:lnTo>
                      <a:pt x="381" y="225"/>
                    </a:lnTo>
                    <a:lnTo>
                      <a:pt x="382" y="225"/>
                    </a:lnTo>
                    <a:lnTo>
                      <a:pt x="383" y="223"/>
                    </a:lnTo>
                    <a:lnTo>
                      <a:pt x="384" y="222"/>
                    </a:lnTo>
                    <a:lnTo>
                      <a:pt x="386" y="220"/>
                    </a:lnTo>
                    <a:lnTo>
                      <a:pt x="388" y="219"/>
                    </a:lnTo>
                    <a:lnTo>
                      <a:pt x="388" y="218"/>
                    </a:lnTo>
                    <a:lnTo>
                      <a:pt x="390" y="217"/>
                    </a:lnTo>
                    <a:lnTo>
                      <a:pt x="391" y="215"/>
                    </a:lnTo>
                    <a:lnTo>
                      <a:pt x="393" y="213"/>
                    </a:lnTo>
                    <a:lnTo>
                      <a:pt x="393" y="212"/>
                    </a:lnTo>
                    <a:lnTo>
                      <a:pt x="395" y="211"/>
                    </a:lnTo>
                    <a:lnTo>
                      <a:pt x="396" y="211"/>
                    </a:lnTo>
                    <a:lnTo>
                      <a:pt x="397" y="209"/>
                    </a:lnTo>
                    <a:lnTo>
                      <a:pt x="399" y="208"/>
                    </a:lnTo>
                    <a:lnTo>
                      <a:pt x="400" y="206"/>
                    </a:lnTo>
                    <a:lnTo>
                      <a:pt x="402" y="205"/>
                    </a:lnTo>
                    <a:lnTo>
                      <a:pt x="403" y="204"/>
                    </a:lnTo>
                    <a:lnTo>
                      <a:pt x="404" y="202"/>
                    </a:lnTo>
                    <a:lnTo>
                      <a:pt x="406" y="201"/>
                    </a:lnTo>
                    <a:lnTo>
                      <a:pt x="407" y="199"/>
                    </a:lnTo>
                    <a:lnTo>
                      <a:pt x="409" y="198"/>
                    </a:lnTo>
                    <a:lnTo>
                      <a:pt x="410" y="197"/>
                    </a:lnTo>
                    <a:lnTo>
                      <a:pt x="411" y="196"/>
                    </a:lnTo>
                    <a:lnTo>
                      <a:pt x="413" y="194"/>
                    </a:lnTo>
                    <a:lnTo>
                      <a:pt x="414" y="193"/>
                    </a:lnTo>
                    <a:lnTo>
                      <a:pt x="410" y="193"/>
                    </a:lnTo>
                    <a:lnTo>
                      <a:pt x="405" y="193"/>
                    </a:lnTo>
                    <a:lnTo>
                      <a:pt x="401" y="193"/>
                    </a:lnTo>
                    <a:lnTo>
                      <a:pt x="396" y="193"/>
                    </a:lnTo>
                    <a:lnTo>
                      <a:pt x="393" y="193"/>
                    </a:lnTo>
                    <a:lnTo>
                      <a:pt x="389" y="193"/>
                    </a:lnTo>
                    <a:lnTo>
                      <a:pt x="387" y="193"/>
                    </a:lnTo>
                    <a:lnTo>
                      <a:pt x="385" y="192"/>
                    </a:lnTo>
                    <a:lnTo>
                      <a:pt x="383" y="191"/>
                    </a:lnTo>
                    <a:lnTo>
                      <a:pt x="381" y="191"/>
                    </a:lnTo>
                    <a:lnTo>
                      <a:pt x="378" y="190"/>
                    </a:lnTo>
                    <a:lnTo>
                      <a:pt x="375" y="190"/>
                    </a:lnTo>
                    <a:lnTo>
                      <a:pt x="374" y="189"/>
                    </a:lnTo>
                    <a:lnTo>
                      <a:pt x="372" y="188"/>
                    </a:lnTo>
                    <a:lnTo>
                      <a:pt x="369" y="187"/>
                    </a:lnTo>
                    <a:lnTo>
                      <a:pt x="367" y="186"/>
                    </a:lnTo>
                    <a:lnTo>
                      <a:pt x="365" y="185"/>
                    </a:lnTo>
                    <a:lnTo>
                      <a:pt x="362" y="185"/>
                    </a:lnTo>
                    <a:lnTo>
                      <a:pt x="360" y="184"/>
                    </a:lnTo>
                    <a:lnTo>
                      <a:pt x="357" y="183"/>
                    </a:lnTo>
                    <a:lnTo>
                      <a:pt x="354" y="183"/>
                    </a:lnTo>
                    <a:lnTo>
                      <a:pt x="353" y="182"/>
                    </a:lnTo>
                    <a:lnTo>
                      <a:pt x="351" y="181"/>
                    </a:lnTo>
                    <a:lnTo>
                      <a:pt x="348" y="180"/>
                    </a:lnTo>
                    <a:lnTo>
                      <a:pt x="346" y="179"/>
                    </a:lnTo>
                    <a:lnTo>
                      <a:pt x="344" y="178"/>
                    </a:lnTo>
                    <a:lnTo>
                      <a:pt x="341" y="177"/>
                    </a:lnTo>
                    <a:lnTo>
                      <a:pt x="339" y="176"/>
                    </a:lnTo>
                    <a:lnTo>
                      <a:pt x="336" y="176"/>
                    </a:lnTo>
                    <a:lnTo>
                      <a:pt x="333" y="175"/>
                    </a:lnTo>
                    <a:lnTo>
                      <a:pt x="331" y="174"/>
                    </a:lnTo>
                    <a:lnTo>
                      <a:pt x="329" y="173"/>
                    </a:lnTo>
                    <a:lnTo>
                      <a:pt x="326" y="172"/>
                    </a:lnTo>
                    <a:lnTo>
                      <a:pt x="324" y="171"/>
                    </a:lnTo>
                    <a:lnTo>
                      <a:pt x="321" y="170"/>
                    </a:lnTo>
                    <a:lnTo>
                      <a:pt x="319" y="170"/>
                    </a:lnTo>
                    <a:lnTo>
                      <a:pt x="317" y="169"/>
                    </a:lnTo>
                    <a:lnTo>
                      <a:pt x="314" y="169"/>
                    </a:lnTo>
                    <a:lnTo>
                      <a:pt x="312" y="169"/>
                    </a:lnTo>
                    <a:lnTo>
                      <a:pt x="309" y="168"/>
                    </a:lnTo>
                    <a:lnTo>
                      <a:pt x="307" y="167"/>
                    </a:lnTo>
                    <a:lnTo>
                      <a:pt x="305" y="166"/>
                    </a:lnTo>
                    <a:lnTo>
                      <a:pt x="304" y="165"/>
                    </a:lnTo>
                    <a:lnTo>
                      <a:pt x="302" y="163"/>
                    </a:lnTo>
                    <a:lnTo>
                      <a:pt x="298" y="160"/>
                    </a:lnTo>
                    <a:lnTo>
                      <a:pt x="296" y="157"/>
                    </a:lnTo>
                    <a:lnTo>
                      <a:pt x="293" y="155"/>
                    </a:lnTo>
                    <a:lnTo>
                      <a:pt x="292" y="155"/>
                    </a:lnTo>
                    <a:lnTo>
                      <a:pt x="291" y="155"/>
                    </a:lnTo>
                    <a:lnTo>
                      <a:pt x="289" y="155"/>
                    </a:lnTo>
                    <a:lnTo>
                      <a:pt x="288" y="153"/>
                    </a:lnTo>
                    <a:lnTo>
                      <a:pt x="288" y="153"/>
                    </a:lnTo>
                    <a:lnTo>
                      <a:pt x="288" y="152"/>
                    </a:lnTo>
                    <a:lnTo>
                      <a:pt x="288" y="151"/>
                    </a:lnTo>
                    <a:lnTo>
                      <a:pt x="287" y="149"/>
                    </a:lnTo>
                    <a:lnTo>
                      <a:pt x="286" y="149"/>
                    </a:lnTo>
                    <a:lnTo>
                      <a:pt x="285" y="149"/>
                    </a:lnTo>
                    <a:lnTo>
                      <a:pt x="285" y="148"/>
                    </a:lnTo>
                    <a:lnTo>
                      <a:pt x="284" y="148"/>
                    </a:lnTo>
                    <a:lnTo>
                      <a:pt x="284" y="148"/>
                    </a:lnTo>
                    <a:lnTo>
                      <a:pt x="284" y="146"/>
                    </a:lnTo>
                    <a:lnTo>
                      <a:pt x="283" y="141"/>
                    </a:lnTo>
                    <a:lnTo>
                      <a:pt x="282" y="141"/>
                    </a:lnTo>
                    <a:lnTo>
                      <a:pt x="281" y="140"/>
                    </a:lnTo>
                    <a:lnTo>
                      <a:pt x="279" y="140"/>
                    </a:lnTo>
                    <a:lnTo>
                      <a:pt x="278" y="139"/>
                    </a:lnTo>
                    <a:lnTo>
                      <a:pt x="277" y="139"/>
                    </a:lnTo>
                    <a:lnTo>
                      <a:pt x="277" y="137"/>
                    </a:lnTo>
                    <a:lnTo>
                      <a:pt x="277" y="136"/>
                    </a:lnTo>
                    <a:lnTo>
                      <a:pt x="277" y="135"/>
                    </a:lnTo>
                    <a:lnTo>
                      <a:pt x="276" y="134"/>
                    </a:lnTo>
                    <a:lnTo>
                      <a:pt x="275" y="134"/>
                    </a:lnTo>
                    <a:lnTo>
                      <a:pt x="272" y="132"/>
                    </a:lnTo>
                    <a:lnTo>
                      <a:pt x="271" y="131"/>
                    </a:lnTo>
                    <a:lnTo>
                      <a:pt x="270" y="129"/>
                    </a:lnTo>
                    <a:lnTo>
                      <a:pt x="270" y="128"/>
                    </a:lnTo>
                    <a:lnTo>
                      <a:pt x="270" y="126"/>
                    </a:lnTo>
                    <a:lnTo>
                      <a:pt x="270" y="125"/>
                    </a:lnTo>
                    <a:lnTo>
                      <a:pt x="270" y="124"/>
                    </a:lnTo>
                    <a:lnTo>
                      <a:pt x="268" y="122"/>
                    </a:lnTo>
                    <a:lnTo>
                      <a:pt x="267" y="121"/>
                    </a:lnTo>
                    <a:lnTo>
                      <a:pt x="267" y="120"/>
                    </a:lnTo>
                    <a:lnTo>
                      <a:pt x="267" y="119"/>
                    </a:lnTo>
                    <a:lnTo>
                      <a:pt x="268" y="119"/>
                    </a:lnTo>
                    <a:lnTo>
                      <a:pt x="268" y="118"/>
                    </a:lnTo>
                    <a:lnTo>
                      <a:pt x="269" y="118"/>
                    </a:lnTo>
                    <a:lnTo>
                      <a:pt x="269" y="116"/>
                    </a:lnTo>
                    <a:lnTo>
                      <a:pt x="270" y="115"/>
                    </a:lnTo>
                    <a:lnTo>
                      <a:pt x="270" y="114"/>
                    </a:lnTo>
                    <a:lnTo>
                      <a:pt x="270" y="113"/>
                    </a:lnTo>
                    <a:lnTo>
                      <a:pt x="271" y="113"/>
                    </a:lnTo>
                    <a:lnTo>
                      <a:pt x="271" y="112"/>
                    </a:lnTo>
                    <a:lnTo>
                      <a:pt x="273" y="112"/>
                    </a:lnTo>
                    <a:lnTo>
                      <a:pt x="273" y="111"/>
                    </a:lnTo>
                    <a:lnTo>
                      <a:pt x="274" y="111"/>
                    </a:lnTo>
                    <a:lnTo>
                      <a:pt x="274" y="109"/>
                    </a:lnTo>
                    <a:lnTo>
                      <a:pt x="274" y="108"/>
                    </a:lnTo>
                    <a:lnTo>
                      <a:pt x="273" y="109"/>
                    </a:lnTo>
                    <a:lnTo>
                      <a:pt x="272" y="109"/>
                    </a:lnTo>
                    <a:lnTo>
                      <a:pt x="271" y="109"/>
                    </a:lnTo>
                    <a:lnTo>
                      <a:pt x="270" y="109"/>
                    </a:lnTo>
                    <a:lnTo>
                      <a:pt x="270" y="109"/>
                    </a:lnTo>
                    <a:lnTo>
                      <a:pt x="270" y="108"/>
                    </a:lnTo>
                    <a:lnTo>
                      <a:pt x="269" y="107"/>
                    </a:lnTo>
                    <a:lnTo>
                      <a:pt x="268" y="107"/>
                    </a:lnTo>
                    <a:lnTo>
                      <a:pt x="267" y="107"/>
                    </a:lnTo>
                    <a:lnTo>
                      <a:pt x="266" y="106"/>
                    </a:lnTo>
                    <a:lnTo>
                      <a:pt x="265" y="107"/>
                    </a:lnTo>
                    <a:lnTo>
                      <a:pt x="263" y="107"/>
                    </a:lnTo>
                    <a:lnTo>
                      <a:pt x="260" y="108"/>
                    </a:lnTo>
                    <a:lnTo>
                      <a:pt x="259" y="108"/>
                    </a:lnTo>
                    <a:lnTo>
                      <a:pt x="258" y="108"/>
                    </a:lnTo>
                    <a:lnTo>
                      <a:pt x="257" y="108"/>
                    </a:lnTo>
                    <a:lnTo>
                      <a:pt x="256" y="108"/>
                    </a:lnTo>
                    <a:lnTo>
                      <a:pt x="256" y="109"/>
                    </a:lnTo>
                    <a:lnTo>
                      <a:pt x="255" y="109"/>
                    </a:lnTo>
                    <a:lnTo>
                      <a:pt x="253" y="109"/>
                    </a:lnTo>
                    <a:lnTo>
                      <a:pt x="251" y="109"/>
                    </a:lnTo>
                    <a:lnTo>
                      <a:pt x="250" y="109"/>
                    </a:lnTo>
                    <a:lnTo>
                      <a:pt x="250" y="110"/>
                    </a:lnTo>
                    <a:lnTo>
                      <a:pt x="249" y="110"/>
                    </a:lnTo>
                    <a:lnTo>
                      <a:pt x="247" y="110"/>
                    </a:lnTo>
                    <a:lnTo>
                      <a:pt x="247" y="111"/>
                    </a:lnTo>
                    <a:lnTo>
                      <a:pt x="246" y="111"/>
                    </a:lnTo>
                    <a:lnTo>
                      <a:pt x="246" y="110"/>
                    </a:lnTo>
                    <a:lnTo>
                      <a:pt x="243" y="109"/>
                    </a:lnTo>
                    <a:lnTo>
                      <a:pt x="243" y="109"/>
                    </a:lnTo>
                    <a:lnTo>
                      <a:pt x="243" y="108"/>
                    </a:lnTo>
                    <a:lnTo>
                      <a:pt x="243" y="107"/>
                    </a:lnTo>
                    <a:lnTo>
                      <a:pt x="243" y="102"/>
                    </a:lnTo>
                    <a:lnTo>
                      <a:pt x="243" y="99"/>
                    </a:lnTo>
                    <a:lnTo>
                      <a:pt x="243" y="95"/>
                    </a:lnTo>
                    <a:lnTo>
                      <a:pt x="243" y="93"/>
                    </a:lnTo>
                    <a:lnTo>
                      <a:pt x="243" y="91"/>
                    </a:lnTo>
                    <a:lnTo>
                      <a:pt x="243" y="89"/>
                    </a:lnTo>
                    <a:lnTo>
                      <a:pt x="244" y="88"/>
                    </a:lnTo>
                    <a:lnTo>
                      <a:pt x="244" y="87"/>
                    </a:lnTo>
                    <a:lnTo>
                      <a:pt x="245" y="87"/>
                    </a:lnTo>
                    <a:lnTo>
                      <a:pt x="246" y="86"/>
                    </a:lnTo>
                    <a:lnTo>
                      <a:pt x="246" y="86"/>
                    </a:lnTo>
                    <a:lnTo>
                      <a:pt x="246" y="86"/>
                    </a:lnTo>
                    <a:lnTo>
                      <a:pt x="247" y="86"/>
                    </a:lnTo>
                    <a:lnTo>
                      <a:pt x="248" y="85"/>
                    </a:lnTo>
                    <a:lnTo>
                      <a:pt x="250" y="81"/>
                    </a:lnTo>
                    <a:lnTo>
                      <a:pt x="251" y="79"/>
                    </a:lnTo>
                    <a:lnTo>
                      <a:pt x="251" y="78"/>
                    </a:lnTo>
                    <a:lnTo>
                      <a:pt x="252" y="78"/>
                    </a:lnTo>
                    <a:lnTo>
                      <a:pt x="253" y="78"/>
                    </a:lnTo>
                    <a:lnTo>
                      <a:pt x="253" y="77"/>
                    </a:lnTo>
                    <a:lnTo>
                      <a:pt x="256" y="71"/>
                    </a:lnTo>
                    <a:lnTo>
                      <a:pt x="257" y="70"/>
                    </a:lnTo>
                    <a:lnTo>
                      <a:pt x="259" y="67"/>
                    </a:lnTo>
                    <a:lnTo>
                      <a:pt x="258" y="66"/>
                    </a:lnTo>
                    <a:lnTo>
                      <a:pt x="256" y="64"/>
                    </a:lnTo>
                    <a:lnTo>
                      <a:pt x="254" y="60"/>
                    </a:lnTo>
                    <a:lnTo>
                      <a:pt x="252" y="59"/>
                    </a:lnTo>
                    <a:lnTo>
                      <a:pt x="251" y="58"/>
                    </a:lnTo>
                    <a:lnTo>
                      <a:pt x="250" y="57"/>
                    </a:lnTo>
                    <a:lnTo>
                      <a:pt x="247" y="56"/>
                    </a:lnTo>
                    <a:lnTo>
                      <a:pt x="246" y="54"/>
                    </a:lnTo>
                    <a:lnTo>
                      <a:pt x="244" y="49"/>
                    </a:lnTo>
                    <a:lnTo>
                      <a:pt x="243" y="48"/>
                    </a:lnTo>
                    <a:lnTo>
                      <a:pt x="243" y="46"/>
                    </a:lnTo>
                    <a:lnTo>
                      <a:pt x="241" y="45"/>
                    </a:lnTo>
                    <a:lnTo>
                      <a:pt x="239" y="44"/>
                    </a:lnTo>
                    <a:lnTo>
                      <a:pt x="236" y="42"/>
                    </a:lnTo>
                    <a:lnTo>
                      <a:pt x="231" y="38"/>
                    </a:lnTo>
                    <a:lnTo>
                      <a:pt x="227" y="36"/>
                    </a:lnTo>
                    <a:lnTo>
                      <a:pt x="226" y="35"/>
                    </a:lnTo>
                    <a:lnTo>
                      <a:pt x="225" y="31"/>
                    </a:lnTo>
                    <a:lnTo>
                      <a:pt x="222" y="28"/>
                    </a:lnTo>
                    <a:lnTo>
                      <a:pt x="220" y="24"/>
                    </a:lnTo>
                    <a:lnTo>
                      <a:pt x="217" y="22"/>
                    </a:lnTo>
                    <a:lnTo>
                      <a:pt x="215" y="20"/>
                    </a:lnTo>
                    <a:lnTo>
                      <a:pt x="213" y="20"/>
                    </a:lnTo>
                    <a:lnTo>
                      <a:pt x="210" y="19"/>
                    </a:lnTo>
                    <a:lnTo>
                      <a:pt x="209" y="19"/>
                    </a:lnTo>
                    <a:lnTo>
                      <a:pt x="207" y="17"/>
                    </a:lnTo>
                    <a:lnTo>
                      <a:pt x="205" y="16"/>
                    </a:lnTo>
                    <a:lnTo>
                      <a:pt x="204" y="15"/>
                    </a:lnTo>
                    <a:lnTo>
                      <a:pt x="201" y="13"/>
                    </a:lnTo>
                    <a:lnTo>
                      <a:pt x="201" y="12"/>
                    </a:lnTo>
                    <a:lnTo>
                      <a:pt x="200" y="11"/>
                    </a:lnTo>
                    <a:lnTo>
                      <a:pt x="197" y="11"/>
                    </a:lnTo>
                    <a:lnTo>
                      <a:pt x="196" y="11"/>
                    </a:lnTo>
                    <a:lnTo>
                      <a:pt x="194" y="11"/>
                    </a:lnTo>
                    <a:lnTo>
                      <a:pt x="194" y="11"/>
                    </a:lnTo>
                    <a:lnTo>
                      <a:pt x="193" y="11"/>
                    </a:lnTo>
                    <a:lnTo>
                      <a:pt x="192" y="12"/>
                    </a:lnTo>
                    <a:lnTo>
                      <a:pt x="191" y="12"/>
                    </a:lnTo>
                    <a:lnTo>
                      <a:pt x="190" y="12"/>
                    </a:lnTo>
                    <a:lnTo>
                      <a:pt x="188" y="10"/>
                    </a:lnTo>
                    <a:lnTo>
                      <a:pt x="187" y="10"/>
                    </a:lnTo>
                    <a:lnTo>
                      <a:pt x="187" y="9"/>
                    </a:lnTo>
                    <a:lnTo>
                      <a:pt x="186" y="9"/>
                    </a:lnTo>
                    <a:lnTo>
                      <a:pt x="185" y="10"/>
                    </a:lnTo>
                    <a:lnTo>
                      <a:pt x="184" y="10"/>
                    </a:lnTo>
                    <a:lnTo>
                      <a:pt x="182" y="9"/>
                    </a:lnTo>
                    <a:lnTo>
                      <a:pt x="182" y="8"/>
                    </a:lnTo>
                    <a:lnTo>
                      <a:pt x="181" y="8"/>
                    </a:lnTo>
                    <a:lnTo>
                      <a:pt x="181" y="8"/>
                    </a:lnTo>
                    <a:lnTo>
                      <a:pt x="180" y="8"/>
                    </a:lnTo>
                    <a:lnTo>
                      <a:pt x="180" y="8"/>
                    </a:lnTo>
                    <a:lnTo>
                      <a:pt x="180" y="9"/>
                    </a:lnTo>
                    <a:lnTo>
                      <a:pt x="179" y="9"/>
                    </a:lnTo>
                    <a:lnTo>
                      <a:pt x="176" y="10"/>
                    </a:lnTo>
                    <a:lnTo>
                      <a:pt x="174" y="10"/>
                    </a:lnTo>
                    <a:lnTo>
                      <a:pt x="173" y="10"/>
                    </a:lnTo>
                    <a:lnTo>
                      <a:pt x="173" y="12"/>
                    </a:lnTo>
                    <a:lnTo>
                      <a:pt x="172" y="12"/>
                    </a:lnTo>
                    <a:lnTo>
                      <a:pt x="171" y="10"/>
                    </a:lnTo>
                    <a:lnTo>
                      <a:pt x="170" y="8"/>
                    </a:lnTo>
                    <a:lnTo>
                      <a:pt x="169" y="7"/>
                    </a:lnTo>
                    <a:lnTo>
                      <a:pt x="169" y="6"/>
                    </a:lnTo>
                    <a:lnTo>
                      <a:pt x="168" y="6"/>
                    </a:lnTo>
                    <a:lnTo>
                      <a:pt x="167" y="6"/>
                    </a:lnTo>
                    <a:lnTo>
                      <a:pt x="166" y="5"/>
                    </a:lnTo>
                    <a:lnTo>
                      <a:pt x="166" y="6"/>
                    </a:lnTo>
                    <a:lnTo>
                      <a:pt x="166" y="7"/>
                    </a:lnTo>
                    <a:lnTo>
                      <a:pt x="166" y="8"/>
                    </a:lnTo>
                    <a:lnTo>
                      <a:pt x="165" y="8"/>
                    </a:lnTo>
                    <a:lnTo>
                      <a:pt x="164" y="8"/>
                    </a:lnTo>
                    <a:lnTo>
                      <a:pt x="162" y="9"/>
                    </a:lnTo>
                    <a:lnTo>
                      <a:pt x="162" y="10"/>
                    </a:lnTo>
                    <a:lnTo>
                      <a:pt x="161" y="10"/>
                    </a:lnTo>
                    <a:lnTo>
                      <a:pt x="159" y="11"/>
                    </a:lnTo>
                    <a:lnTo>
                      <a:pt x="159" y="11"/>
                    </a:lnTo>
                    <a:lnTo>
                      <a:pt x="158" y="11"/>
                    </a:lnTo>
                    <a:lnTo>
                      <a:pt x="157" y="11"/>
                    </a:lnTo>
                    <a:lnTo>
                      <a:pt x="155" y="12"/>
                    </a:lnTo>
                    <a:lnTo>
                      <a:pt x="154" y="12"/>
                    </a:lnTo>
                    <a:lnTo>
                      <a:pt x="152" y="12"/>
                    </a:lnTo>
                    <a:lnTo>
                      <a:pt x="151" y="12"/>
                    </a:lnTo>
                    <a:lnTo>
                      <a:pt x="150" y="12"/>
                    </a:lnTo>
                    <a:lnTo>
                      <a:pt x="150" y="11"/>
                    </a:lnTo>
                    <a:lnTo>
                      <a:pt x="149" y="11"/>
                    </a:lnTo>
                    <a:lnTo>
                      <a:pt x="148" y="10"/>
                    </a:lnTo>
                    <a:lnTo>
                      <a:pt x="147" y="9"/>
                    </a:lnTo>
                    <a:lnTo>
                      <a:pt x="146" y="8"/>
                    </a:lnTo>
                    <a:lnTo>
                      <a:pt x="146" y="8"/>
                    </a:lnTo>
                    <a:lnTo>
                      <a:pt x="146" y="7"/>
                    </a:lnTo>
                    <a:lnTo>
                      <a:pt x="145" y="7"/>
                    </a:lnTo>
                    <a:lnTo>
                      <a:pt x="145" y="6"/>
                    </a:lnTo>
                    <a:lnTo>
                      <a:pt x="145" y="5"/>
                    </a:lnTo>
                    <a:lnTo>
                      <a:pt x="145" y="5"/>
                    </a:lnTo>
                    <a:lnTo>
                      <a:pt x="145" y="4"/>
                    </a:lnTo>
                    <a:lnTo>
                      <a:pt x="144" y="4"/>
                    </a:lnTo>
                    <a:lnTo>
                      <a:pt x="142" y="4"/>
                    </a:lnTo>
                    <a:lnTo>
                      <a:pt x="141" y="4"/>
                    </a:lnTo>
                    <a:lnTo>
                      <a:pt x="139" y="3"/>
                    </a:lnTo>
                    <a:lnTo>
                      <a:pt x="138" y="3"/>
                    </a:lnTo>
                    <a:lnTo>
                      <a:pt x="138" y="2"/>
                    </a:lnTo>
                    <a:lnTo>
                      <a:pt x="138" y="1"/>
                    </a:lnTo>
                    <a:lnTo>
                      <a:pt x="138" y="1"/>
                    </a:lnTo>
                    <a:lnTo>
                      <a:pt x="138" y="1"/>
                    </a:lnTo>
                    <a:lnTo>
                      <a:pt x="137" y="1"/>
                    </a:lnTo>
                    <a:lnTo>
                      <a:pt x="137" y="1"/>
                    </a:lnTo>
                    <a:lnTo>
                      <a:pt x="136" y="0"/>
                    </a:lnTo>
                    <a:lnTo>
                      <a:pt x="134" y="1"/>
                    </a:lnTo>
                    <a:lnTo>
                      <a:pt x="132" y="6"/>
                    </a:lnTo>
                    <a:lnTo>
                      <a:pt x="131" y="10"/>
                    </a:lnTo>
                    <a:lnTo>
                      <a:pt x="129" y="15"/>
                    </a:lnTo>
                    <a:lnTo>
                      <a:pt x="127" y="19"/>
                    </a:lnTo>
                    <a:lnTo>
                      <a:pt x="126" y="21"/>
                    </a:lnTo>
                    <a:lnTo>
                      <a:pt x="126" y="22"/>
                    </a:lnTo>
                    <a:lnTo>
                      <a:pt x="125" y="21"/>
                    </a:lnTo>
                    <a:lnTo>
                      <a:pt x="125" y="20"/>
                    </a:lnTo>
                    <a:lnTo>
                      <a:pt x="124" y="19"/>
                    </a:lnTo>
                    <a:lnTo>
                      <a:pt x="124" y="19"/>
                    </a:lnTo>
                    <a:lnTo>
                      <a:pt x="124" y="18"/>
                    </a:lnTo>
                    <a:lnTo>
                      <a:pt x="124" y="17"/>
                    </a:lnTo>
                    <a:lnTo>
                      <a:pt x="123" y="17"/>
                    </a:lnTo>
                    <a:lnTo>
                      <a:pt x="122" y="15"/>
                    </a:lnTo>
                    <a:lnTo>
                      <a:pt x="122" y="15"/>
                    </a:lnTo>
                    <a:lnTo>
                      <a:pt x="121" y="15"/>
                    </a:lnTo>
                    <a:lnTo>
                      <a:pt x="121" y="14"/>
                    </a:lnTo>
                    <a:lnTo>
                      <a:pt x="120" y="12"/>
                    </a:lnTo>
                    <a:lnTo>
                      <a:pt x="119" y="12"/>
                    </a:lnTo>
                    <a:lnTo>
                      <a:pt x="119" y="11"/>
                    </a:lnTo>
                    <a:lnTo>
                      <a:pt x="118" y="11"/>
                    </a:lnTo>
                    <a:lnTo>
                      <a:pt x="117" y="11"/>
                    </a:lnTo>
                    <a:lnTo>
                      <a:pt x="115" y="11"/>
                    </a:lnTo>
                    <a:lnTo>
                      <a:pt x="114" y="12"/>
                    </a:lnTo>
                    <a:lnTo>
                      <a:pt x="114" y="13"/>
                    </a:lnTo>
                    <a:lnTo>
                      <a:pt x="114" y="14"/>
                    </a:lnTo>
                    <a:lnTo>
                      <a:pt x="114" y="15"/>
                    </a:lnTo>
                    <a:lnTo>
                      <a:pt x="114" y="15"/>
                    </a:lnTo>
                    <a:lnTo>
                      <a:pt x="113" y="15"/>
                    </a:lnTo>
                    <a:lnTo>
                      <a:pt x="113" y="16"/>
                    </a:lnTo>
                    <a:lnTo>
                      <a:pt x="112" y="16"/>
                    </a:lnTo>
                    <a:lnTo>
                      <a:pt x="111" y="16"/>
                    </a:lnTo>
                    <a:lnTo>
                      <a:pt x="111" y="17"/>
                    </a:lnTo>
                    <a:lnTo>
                      <a:pt x="111" y="16"/>
                    </a:lnTo>
                    <a:lnTo>
                      <a:pt x="110" y="15"/>
                    </a:lnTo>
                    <a:lnTo>
                      <a:pt x="109" y="15"/>
                    </a:lnTo>
                    <a:lnTo>
                      <a:pt x="107" y="15"/>
                    </a:lnTo>
                    <a:lnTo>
                      <a:pt x="105" y="15"/>
                    </a:lnTo>
                    <a:lnTo>
                      <a:pt x="104" y="15"/>
                    </a:lnTo>
                    <a:lnTo>
                      <a:pt x="103" y="15"/>
                    </a:lnTo>
                    <a:lnTo>
                      <a:pt x="102" y="15"/>
                    </a:lnTo>
                    <a:lnTo>
                      <a:pt x="101" y="15"/>
                    </a:lnTo>
                    <a:lnTo>
                      <a:pt x="100" y="15"/>
                    </a:lnTo>
                    <a:lnTo>
                      <a:pt x="99" y="15"/>
                    </a:lnTo>
                    <a:lnTo>
                      <a:pt x="98" y="16"/>
                    </a:lnTo>
                    <a:lnTo>
                      <a:pt x="98" y="17"/>
                    </a:lnTo>
                    <a:lnTo>
                      <a:pt x="98" y="17"/>
                    </a:lnTo>
                    <a:lnTo>
                      <a:pt x="96" y="24"/>
                    </a:lnTo>
                    <a:lnTo>
                      <a:pt x="96" y="25"/>
                    </a:lnTo>
                    <a:lnTo>
                      <a:pt x="96" y="26"/>
                    </a:lnTo>
                    <a:lnTo>
                      <a:pt x="97" y="28"/>
                    </a:lnTo>
                    <a:lnTo>
                      <a:pt x="97" y="29"/>
                    </a:lnTo>
                    <a:lnTo>
                      <a:pt x="96" y="30"/>
                    </a:lnTo>
                    <a:lnTo>
                      <a:pt x="95" y="33"/>
                    </a:lnTo>
                    <a:lnTo>
                      <a:pt x="95" y="34"/>
                    </a:lnTo>
                    <a:lnTo>
                      <a:pt x="95" y="36"/>
                    </a:lnTo>
                    <a:lnTo>
                      <a:pt x="94" y="36"/>
                    </a:lnTo>
                    <a:lnTo>
                      <a:pt x="90" y="43"/>
                    </a:lnTo>
                    <a:lnTo>
                      <a:pt x="87" y="51"/>
                    </a:lnTo>
                    <a:lnTo>
                      <a:pt x="87" y="52"/>
                    </a:lnTo>
                    <a:lnTo>
                      <a:pt x="88" y="53"/>
                    </a:lnTo>
                    <a:lnTo>
                      <a:pt x="87" y="53"/>
                    </a:lnTo>
                    <a:lnTo>
                      <a:pt x="87" y="54"/>
                    </a:lnTo>
                    <a:lnTo>
                      <a:pt x="86" y="54"/>
                    </a:lnTo>
                    <a:lnTo>
                      <a:pt x="86" y="55"/>
                    </a:lnTo>
                    <a:lnTo>
                      <a:pt x="87" y="57"/>
                    </a:lnTo>
                    <a:lnTo>
                      <a:pt x="87" y="57"/>
                    </a:lnTo>
                    <a:lnTo>
                      <a:pt x="87" y="61"/>
                    </a:lnTo>
                    <a:lnTo>
                      <a:pt x="86" y="61"/>
                    </a:lnTo>
                    <a:lnTo>
                      <a:pt x="86" y="62"/>
                    </a:lnTo>
                    <a:lnTo>
                      <a:pt x="85" y="61"/>
                    </a:lnTo>
                    <a:lnTo>
                      <a:pt x="84" y="61"/>
                    </a:lnTo>
                    <a:lnTo>
                      <a:pt x="76" y="62"/>
                    </a:lnTo>
                    <a:lnTo>
                      <a:pt x="76" y="63"/>
                    </a:lnTo>
                    <a:lnTo>
                      <a:pt x="75" y="63"/>
                    </a:lnTo>
                    <a:lnTo>
                      <a:pt x="75" y="64"/>
                    </a:lnTo>
                    <a:lnTo>
                      <a:pt x="75" y="64"/>
                    </a:lnTo>
                    <a:lnTo>
                      <a:pt x="74" y="64"/>
                    </a:lnTo>
                    <a:lnTo>
                      <a:pt x="73" y="64"/>
                    </a:lnTo>
                    <a:lnTo>
                      <a:pt x="73" y="65"/>
                    </a:lnTo>
                    <a:lnTo>
                      <a:pt x="68" y="73"/>
                    </a:lnTo>
                    <a:lnTo>
                      <a:pt x="68" y="74"/>
                    </a:lnTo>
                    <a:lnTo>
                      <a:pt x="67" y="75"/>
                    </a:lnTo>
                    <a:lnTo>
                      <a:pt x="67" y="76"/>
                    </a:lnTo>
                    <a:lnTo>
                      <a:pt x="66" y="76"/>
                    </a:lnTo>
                    <a:lnTo>
                      <a:pt x="66" y="77"/>
                    </a:lnTo>
                    <a:lnTo>
                      <a:pt x="65" y="77"/>
                    </a:lnTo>
                    <a:lnTo>
                      <a:pt x="65" y="78"/>
                    </a:lnTo>
                    <a:lnTo>
                      <a:pt x="64" y="79"/>
                    </a:lnTo>
                    <a:lnTo>
                      <a:pt x="64" y="80"/>
                    </a:lnTo>
                    <a:lnTo>
                      <a:pt x="64" y="81"/>
                    </a:lnTo>
                    <a:lnTo>
                      <a:pt x="62" y="82"/>
                    </a:lnTo>
                    <a:lnTo>
                      <a:pt x="62" y="83"/>
                    </a:lnTo>
                    <a:lnTo>
                      <a:pt x="62" y="84"/>
                    </a:lnTo>
                    <a:lnTo>
                      <a:pt x="60" y="85"/>
                    </a:lnTo>
                    <a:lnTo>
                      <a:pt x="59" y="85"/>
                    </a:lnTo>
                    <a:lnTo>
                      <a:pt x="58" y="85"/>
                    </a:lnTo>
                    <a:lnTo>
                      <a:pt x="57" y="86"/>
                    </a:lnTo>
                    <a:lnTo>
                      <a:pt x="57" y="86"/>
                    </a:lnTo>
                    <a:lnTo>
                      <a:pt x="56" y="87"/>
                    </a:lnTo>
                    <a:lnTo>
                      <a:pt x="56" y="88"/>
                    </a:lnTo>
                    <a:lnTo>
                      <a:pt x="56" y="89"/>
                    </a:lnTo>
                    <a:lnTo>
                      <a:pt x="56" y="91"/>
                    </a:lnTo>
                    <a:lnTo>
                      <a:pt x="57" y="91"/>
                    </a:lnTo>
                    <a:lnTo>
                      <a:pt x="57" y="92"/>
                    </a:lnTo>
                    <a:lnTo>
                      <a:pt x="57" y="93"/>
                    </a:lnTo>
                    <a:lnTo>
                      <a:pt x="55" y="101"/>
                    </a:lnTo>
                    <a:lnTo>
                      <a:pt x="55" y="102"/>
                    </a:lnTo>
                    <a:lnTo>
                      <a:pt x="55" y="103"/>
                    </a:lnTo>
                    <a:lnTo>
                      <a:pt x="55" y="104"/>
                    </a:lnTo>
                    <a:lnTo>
                      <a:pt x="55" y="105"/>
                    </a:lnTo>
                    <a:lnTo>
                      <a:pt x="54" y="110"/>
                    </a:lnTo>
                    <a:lnTo>
                      <a:pt x="55" y="111"/>
                    </a:lnTo>
                    <a:lnTo>
                      <a:pt x="55" y="112"/>
                    </a:lnTo>
                    <a:lnTo>
                      <a:pt x="55" y="113"/>
                    </a:lnTo>
                    <a:lnTo>
                      <a:pt x="55" y="113"/>
                    </a:lnTo>
                    <a:lnTo>
                      <a:pt x="53" y="114"/>
                    </a:lnTo>
                    <a:lnTo>
                      <a:pt x="52" y="115"/>
                    </a:lnTo>
                    <a:lnTo>
                      <a:pt x="52" y="116"/>
                    </a:lnTo>
                    <a:lnTo>
                      <a:pt x="51" y="117"/>
                    </a:lnTo>
                    <a:lnTo>
                      <a:pt x="51" y="116"/>
                    </a:lnTo>
                    <a:lnTo>
                      <a:pt x="50" y="117"/>
                    </a:lnTo>
                    <a:lnTo>
                      <a:pt x="49" y="118"/>
                    </a:lnTo>
                    <a:lnTo>
                      <a:pt x="49" y="117"/>
                    </a:lnTo>
                    <a:lnTo>
                      <a:pt x="49" y="116"/>
                    </a:lnTo>
                    <a:lnTo>
                      <a:pt x="48" y="116"/>
                    </a:lnTo>
                    <a:lnTo>
                      <a:pt x="48" y="115"/>
                    </a:lnTo>
                    <a:lnTo>
                      <a:pt x="44" y="113"/>
                    </a:lnTo>
                    <a:lnTo>
                      <a:pt x="44" y="112"/>
                    </a:lnTo>
                    <a:lnTo>
                      <a:pt x="43" y="113"/>
                    </a:lnTo>
                    <a:lnTo>
                      <a:pt x="40" y="114"/>
                    </a:lnTo>
                    <a:lnTo>
                      <a:pt x="40" y="115"/>
                    </a:lnTo>
                    <a:lnTo>
                      <a:pt x="39" y="116"/>
                    </a:lnTo>
                    <a:lnTo>
                      <a:pt x="38" y="118"/>
                    </a:lnTo>
                    <a:lnTo>
                      <a:pt x="35" y="121"/>
                    </a:lnTo>
                    <a:lnTo>
                      <a:pt x="35" y="122"/>
                    </a:lnTo>
                    <a:lnTo>
                      <a:pt x="35" y="124"/>
                    </a:lnTo>
                    <a:lnTo>
                      <a:pt x="37" y="129"/>
                    </a:lnTo>
                    <a:lnTo>
                      <a:pt x="37" y="130"/>
                    </a:lnTo>
                    <a:lnTo>
                      <a:pt x="36" y="132"/>
                    </a:lnTo>
                    <a:lnTo>
                      <a:pt x="36" y="133"/>
                    </a:lnTo>
                    <a:lnTo>
                      <a:pt x="36" y="134"/>
                    </a:lnTo>
                    <a:lnTo>
                      <a:pt x="35" y="134"/>
                    </a:lnTo>
                    <a:lnTo>
                      <a:pt x="34" y="136"/>
                    </a:lnTo>
                    <a:lnTo>
                      <a:pt x="31" y="147"/>
                    </a:lnTo>
                    <a:lnTo>
                      <a:pt x="30" y="150"/>
                    </a:lnTo>
                    <a:lnTo>
                      <a:pt x="30" y="152"/>
                    </a:lnTo>
                    <a:lnTo>
                      <a:pt x="31" y="159"/>
                    </a:lnTo>
                    <a:lnTo>
                      <a:pt x="31" y="168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" name="Freeform 3805">
                <a:extLst>
                  <a:ext uri="{FF2B5EF4-FFF2-40B4-BE49-F238E27FC236}">
                    <a16:creationId xmlns:a16="http://schemas.microsoft.com/office/drawing/2014/main" id="{D50AE628-EF61-7D65-BB2C-54D7553559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92651" y="3216275"/>
                <a:ext cx="474663" cy="474662"/>
              </a:xfrm>
              <a:custGeom>
                <a:avLst/>
                <a:gdLst>
                  <a:gd name="T0" fmla="*/ 223 w 299"/>
                  <a:gd name="T1" fmla="*/ 69 h 299"/>
                  <a:gd name="T2" fmla="*/ 196 w 299"/>
                  <a:gd name="T3" fmla="*/ 42 h 299"/>
                  <a:gd name="T4" fmla="*/ 119 w 299"/>
                  <a:gd name="T5" fmla="*/ 6 h 299"/>
                  <a:gd name="T6" fmla="*/ 119 w 299"/>
                  <a:gd name="T7" fmla="*/ 13 h 299"/>
                  <a:gd name="T8" fmla="*/ 113 w 299"/>
                  <a:gd name="T9" fmla="*/ 17 h 299"/>
                  <a:gd name="T10" fmla="*/ 105 w 299"/>
                  <a:gd name="T11" fmla="*/ 22 h 299"/>
                  <a:gd name="T12" fmla="*/ 107 w 299"/>
                  <a:gd name="T13" fmla="*/ 28 h 299"/>
                  <a:gd name="T14" fmla="*/ 105 w 299"/>
                  <a:gd name="T15" fmla="*/ 32 h 299"/>
                  <a:gd name="T16" fmla="*/ 110 w 299"/>
                  <a:gd name="T17" fmla="*/ 38 h 299"/>
                  <a:gd name="T18" fmla="*/ 99 w 299"/>
                  <a:gd name="T19" fmla="*/ 41 h 299"/>
                  <a:gd name="T20" fmla="*/ 92 w 299"/>
                  <a:gd name="T21" fmla="*/ 48 h 299"/>
                  <a:gd name="T22" fmla="*/ 86 w 299"/>
                  <a:gd name="T23" fmla="*/ 53 h 299"/>
                  <a:gd name="T24" fmla="*/ 89 w 299"/>
                  <a:gd name="T25" fmla="*/ 42 h 299"/>
                  <a:gd name="T26" fmla="*/ 80 w 299"/>
                  <a:gd name="T27" fmla="*/ 41 h 299"/>
                  <a:gd name="T28" fmla="*/ 67 w 299"/>
                  <a:gd name="T29" fmla="*/ 39 h 299"/>
                  <a:gd name="T30" fmla="*/ 65 w 299"/>
                  <a:gd name="T31" fmla="*/ 46 h 299"/>
                  <a:gd name="T32" fmla="*/ 61 w 299"/>
                  <a:gd name="T33" fmla="*/ 50 h 299"/>
                  <a:gd name="T34" fmla="*/ 59 w 299"/>
                  <a:gd name="T35" fmla="*/ 39 h 299"/>
                  <a:gd name="T36" fmla="*/ 56 w 299"/>
                  <a:gd name="T37" fmla="*/ 28 h 299"/>
                  <a:gd name="T38" fmla="*/ 61 w 299"/>
                  <a:gd name="T39" fmla="*/ 10 h 299"/>
                  <a:gd name="T40" fmla="*/ 34 w 299"/>
                  <a:gd name="T41" fmla="*/ 0 h 299"/>
                  <a:gd name="T42" fmla="*/ 25 w 299"/>
                  <a:gd name="T43" fmla="*/ 6 h 299"/>
                  <a:gd name="T44" fmla="*/ 34 w 299"/>
                  <a:gd name="T45" fmla="*/ 18 h 299"/>
                  <a:gd name="T46" fmla="*/ 31 w 299"/>
                  <a:gd name="T47" fmla="*/ 39 h 299"/>
                  <a:gd name="T48" fmla="*/ 23 w 299"/>
                  <a:gd name="T49" fmla="*/ 49 h 299"/>
                  <a:gd name="T50" fmla="*/ 33 w 299"/>
                  <a:gd name="T51" fmla="*/ 59 h 299"/>
                  <a:gd name="T52" fmla="*/ 24 w 299"/>
                  <a:gd name="T53" fmla="*/ 69 h 299"/>
                  <a:gd name="T54" fmla="*/ 11 w 299"/>
                  <a:gd name="T55" fmla="*/ 90 h 299"/>
                  <a:gd name="T56" fmla="*/ 1 w 299"/>
                  <a:gd name="T57" fmla="*/ 108 h 299"/>
                  <a:gd name="T58" fmla="*/ 3 w 299"/>
                  <a:gd name="T59" fmla="*/ 124 h 299"/>
                  <a:gd name="T60" fmla="*/ 7 w 299"/>
                  <a:gd name="T61" fmla="*/ 150 h 299"/>
                  <a:gd name="T62" fmla="*/ 26 w 299"/>
                  <a:gd name="T63" fmla="*/ 166 h 299"/>
                  <a:gd name="T64" fmla="*/ 30 w 299"/>
                  <a:gd name="T65" fmla="*/ 186 h 299"/>
                  <a:gd name="T66" fmla="*/ 39 w 299"/>
                  <a:gd name="T67" fmla="*/ 203 h 299"/>
                  <a:gd name="T68" fmla="*/ 53 w 299"/>
                  <a:gd name="T69" fmla="*/ 214 h 299"/>
                  <a:gd name="T70" fmla="*/ 77 w 299"/>
                  <a:gd name="T71" fmla="*/ 226 h 299"/>
                  <a:gd name="T72" fmla="*/ 99 w 299"/>
                  <a:gd name="T73" fmla="*/ 236 h 299"/>
                  <a:gd name="T74" fmla="*/ 117 w 299"/>
                  <a:gd name="T75" fmla="*/ 240 h 299"/>
                  <a:gd name="T76" fmla="*/ 129 w 299"/>
                  <a:gd name="T77" fmla="*/ 242 h 299"/>
                  <a:gd name="T78" fmla="*/ 137 w 299"/>
                  <a:gd name="T79" fmla="*/ 266 h 299"/>
                  <a:gd name="T80" fmla="*/ 141 w 299"/>
                  <a:gd name="T81" fmla="*/ 285 h 299"/>
                  <a:gd name="T82" fmla="*/ 166 w 299"/>
                  <a:gd name="T83" fmla="*/ 295 h 299"/>
                  <a:gd name="T84" fmla="*/ 181 w 299"/>
                  <a:gd name="T85" fmla="*/ 295 h 299"/>
                  <a:gd name="T86" fmla="*/ 204 w 299"/>
                  <a:gd name="T87" fmla="*/ 295 h 299"/>
                  <a:gd name="T88" fmla="*/ 222 w 299"/>
                  <a:gd name="T89" fmla="*/ 297 h 299"/>
                  <a:gd name="T90" fmla="*/ 237 w 299"/>
                  <a:gd name="T91" fmla="*/ 285 h 299"/>
                  <a:gd name="T92" fmla="*/ 262 w 299"/>
                  <a:gd name="T93" fmla="*/ 282 h 299"/>
                  <a:gd name="T94" fmla="*/ 299 w 299"/>
                  <a:gd name="T95" fmla="*/ 264 h 299"/>
                  <a:gd name="T96" fmla="*/ 290 w 299"/>
                  <a:gd name="T97" fmla="*/ 257 h 299"/>
                  <a:gd name="T98" fmla="*/ 280 w 299"/>
                  <a:gd name="T99" fmla="*/ 250 h 299"/>
                  <a:gd name="T100" fmla="*/ 280 w 299"/>
                  <a:gd name="T101" fmla="*/ 241 h 299"/>
                  <a:gd name="T102" fmla="*/ 277 w 299"/>
                  <a:gd name="T103" fmla="*/ 229 h 299"/>
                  <a:gd name="T104" fmla="*/ 273 w 299"/>
                  <a:gd name="T105" fmla="*/ 218 h 299"/>
                  <a:gd name="T106" fmla="*/ 267 w 299"/>
                  <a:gd name="T107" fmla="*/ 202 h 299"/>
                  <a:gd name="T108" fmla="*/ 267 w 299"/>
                  <a:gd name="T109" fmla="*/ 188 h 299"/>
                  <a:gd name="T110" fmla="*/ 270 w 299"/>
                  <a:gd name="T111" fmla="*/ 173 h 299"/>
                  <a:gd name="T112" fmla="*/ 267 w 299"/>
                  <a:gd name="T113" fmla="*/ 161 h 299"/>
                  <a:gd name="T114" fmla="*/ 258 w 299"/>
                  <a:gd name="T115" fmla="*/ 151 h 299"/>
                  <a:gd name="T116" fmla="*/ 254 w 299"/>
                  <a:gd name="T117" fmla="*/ 138 h 299"/>
                  <a:gd name="T118" fmla="*/ 260 w 299"/>
                  <a:gd name="T119" fmla="*/ 118 h 299"/>
                  <a:gd name="T120" fmla="*/ 264 w 299"/>
                  <a:gd name="T121" fmla="*/ 105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99" h="299">
                    <a:moveTo>
                      <a:pt x="259" y="98"/>
                    </a:moveTo>
                    <a:lnTo>
                      <a:pt x="257" y="97"/>
                    </a:lnTo>
                    <a:lnTo>
                      <a:pt x="254" y="95"/>
                    </a:lnTo>
                    <a:lnTo>
                      <a:pt x="253" y="93"/>
                    </a:lnTo>
                    <a:lnTo>
                      <a:pt x="251" y="91"/>
                    </a:lnTo>
                    <a:lnTo>
                      <a:pt x="248" y="90"/>
                    </a:lnTo>
                    <a:lnTo>
                      <a:pt x="245" y="88"/>
                    </a:lnTo>
                    <a:lnTo>
                      <a:pt x="243" y="86"/>
                    </a:lnTo>
                    <a:lnTo>
                      <a:pt x="240" y="85"/>
                    </a:lnTo>
                    <a:lnTo>
                      <a:pt x="238" y="83"/>
                    </a:lnTo>
                    <a:lnTo>
                      <a:pt x="236" y="82"/>
                    </a:lnTo>
                    <a:lnTo>
                      <a:pt x="233" y="80"/>
                    </a:lnTo>
                    <a:lnTo>
                      <a:pt x="231" y="78"/>
                    </a:lnTo>
                    <a:lnTo>
                      <a:pt x="229" y="76"/>
                    </a:lnTo>
                    <a:lnTo>
                      <a:pt x="227" y="75"/>
                    </a:lnTo>
                    <a:lnTo>
                      <a:pt x="225" y="74"/>
                    </a:lnTo>
                    <a:lnTo>
                      <a:pt x="224" y="73"/>
                    </a:lnTo>
                    <a:lnTo>
                      <a:pt x="224" y="72"/>
                    </a:lnTo>
                    <a:lnTo>
                      <a:pt x="224" y="70"/>
                    </a:lnTo>
                    <a:lnTo>
                      <a:pt x="224" y="70"/>
                    </a:lnTo>
                    <a:lnTo>
                      <a:pt x="224" y="69"/>
                    </a:lnTo>
                    <a:lnTo>
                      <a:pt x="223" y="69"/>
                    </a:lnTo>
                    <a:lnTo>
                      <a:pt x="222" y="69"/>
                    </a:lnTo>
                    <a:lnTo>
                      <a:pt x="220" y="69"/>
                    </a:lnTo>
                    <a:lnTo>
                      <a:pt x="220" y="69"/>
                    </a:lnTo>
                    <a:lnTo>
                      <a:pt x="221" y="68"/>
                    </a:lnTo>
                    <a:lnTo>
                      <a:pt x="220" y="68"/>
                    </a:lnTo>
                    <a:lnTo>
                      <a:pt x="220" y="67"/>
                    </a:lnTo>
                    <a:lnTo>
                      <a:pt x="220" y="66"/>
                    </a:lnTo>
                    <a:lnTo>
                      <a:pt x="221" y="65"/>
                    </a:lnTo>
                    <a:lnTo>
                      <a:pt x="222" y="65"/>
                    </a:lnTo>
                    <a:lnTo>
                      <a:pt x="223" y="65"/>
                    </a:lnTo>
                    <a:lnTo>
                      <a:pt x="222" y="65"/>
                    </a:lnTo>
                    <a:lnTo>
                      <a:pt x="223" y="65"/>
                    </a:lnTo>
                    <a:lnTo>
                      <a:pt x="223" y="64"/>
                    </a:lnTo>
                    <a:lnTo>
                      <a:pt x="224" y="64"/>
                    </a:lnTo>
                    <a:lnTo>
                      <a:pt x="223" y="61"/>
                    </a:lnTo>
                    <a:lnTo>
                      <a:pt x="222" y="57"/>
                    </a:lnTo>
                    <a:lnTo>
                      <a:pt x="219" y="55"/>
                    </a:lnTo>
                    <a:lnTo>
                      <a:pt x="215" y="53"/>
                    </a:lnTo>
                    <a:lnTo>
                      <a:pt x="213" y="52"/>
                    </a:lnTo>
                    <a:lnTo>
                      <a:pt x="208" y="48"/>
                    </a:lnTo>
                    <a:lnTo>
                      <a:pt x="202" y="45"/>
                    </a:lnTo>
                    <a:lnTo>
                      <a:pt x="196" y="42"/>
                    </a:lnTo>
                    <a:lnTo>
                      <a:pt x="190" y="39"/>
                    </a:lnTo>
                    <a:lnTo>
                      <a:pt x="184" y="35"/>
                    </a:lnTo>
                    <a:lnTo>
                      <a:pt x="178" y="32"/>
                    </a:lnTo>
                    <a:lnTo>
                      <a:pt x="172" y="28"/>
                    </a:lnTo>
                    <a:lnTo>
                      <a:pt x="166" y="26"/>
                    </a:lnTo>
                    <a:lnTo>
                      <a:pt x="160" y="23"/>
                    </a:lnTo>
                    <a:lnTo>
                      <a:pt x="155" y="20"/>
                    </a:lnTo>
                    <a:lnTo>
                      <a:pt x="154" y="20"/>
                    </a:lnTo>
                    <a:lnTo>
                      <a:pt x="148" y="16"/>
                    </a:lnTo>
                    <a:lnTo>
                      <a:pt x="142" y="13"/>
                    </a:lnTo>
                    <a:lnTo>
                      <a:pt x="141" y="12"/>
                    </a:lnTo>
                    <a:lnTo>
                      <a:pt x="136" y="9"/>
                    </a:lnTo>
                    <a:lnTo>
                      <a:pt x="130" y="6"/>
                    </a:lnTo>
                    <a:lnTo>
                      <a:pt x="125" y="2"/>
                    </a:lnTo>
                    <a:lnTo>
                      <a:pt x="123" y="2"/>
                    </a:lnTo>
                    <a:lnTo>
                      <a:pt x="122" y="2"/>
                    </a:lnTo>
                    <a:lnTo>
                      <a:pt x="122" y="3"/>
                    </a:lnTo>
                    <a:lnTo>
                      <a:pt x="121" y="3"/>
                    </a:lnTo>
                    <a:lnTo>
                      <a:pt x="121" y="4"/>
                    </a:lnTo>
                    <a:lnTo>
                      <a:pt x="120" y="5"/>
                    </a:lnTo>
                    <a:lnTo>
                      <a:pt x="120" y="5"/>
                    </a:lnTo>
                    <a:lnTo>
                      <a:pt x="119" y="6"/>
                    </a:lnTo>
                    <a:lnTo>
                      <a:pt x="118" y="6"/>
                    </a:lnTo>
                    <a:lnTo>
                      <a:pt x="118" y="7"/>
                    </a:lnTo>
                    <a:lnTo>
                      <a:pt x="119" y="8"/>
                    </a:lnTo>
                    <a:lnTo>
                      <a:pt x="120" y="7"/>
                    </a:lnTo>
                    <a:lnTo>
                      <a:pt x="120" y="8"/>
                    </a:lnTo>
                    <a:lnTo>
                      <a:pt x="120" y="9"/>
                    </a:lnTo>
                    <a:lnTo>
                      <a:pt x="121" y="10"/>
                    </a:lnTo>
                    <a:lnTo>
                      <a:pt x="120" y="10"/>
                    </a:lnTo>
                    <a:lnTo>
                      <a:pt x="120" y="9"/>
                    </a:lnTo>
                    <a:lnTo>
                      <a:pt x="120" y="9"/>
                    </a:lnTo>
                    <a:lnTo>
                      <a:pt x="119" y="9"/>
                    </a:lnTo>
                    <a:lnTo>
                      <a:pt x="118" y="9"/>
                    </a:lnTo>
                    <a:lnTo>
                      <a:pt x="116" y="9"/>
                    </a:lnTo>
                    <a:lnTo>
                      <a:pt x="115" y="9"/>
                    </a:lnTo>
                    <a:lnTo>
                      <a:pt x="115" y="10"/>
                    </a:lnTo>
                    <a:lnTo>
                      <a:pt x="116" y="11"/>
                    </a:lnTo>
                    <a:lnTo>
                      <a:pt x="117" y="11"/>
                    </a:lnTo>
                    <a:lnTo>
                      <a:pt x="117" y="12"/>
                    </a:lnTo>
                    <a:lnTo>
                      <a:pt x="117" y="13"/>
                    </a:lnTo>
                    <a:lnTo>
                      <a:pt x="118" y="13"/>
                    </a:lnTo>
                    <a:lnTo>
                      <a:pt x="118" y="14"/>
                    </a:lnTo>
                    <a:lnTo>
                      <a:pt x="119" y="13"/>
                    </a:lnTo>
                    <a:lnTo>
                      <a:pt x="120" y="13"/>
                    </a:lnTo>
                    <a:lnTo>
                      <a:pt x="120" y="14"/>
                    </a:lnTo>
                    <a:lnTo>
                      <a:pt x="119" y="14"/>
                    </a:lnTo>
                    <a:lnTo>
                      <a:pt x="119" y="15"/>
                    </a:lnTo>
                    <a:lnTo>
                      <a:pt x="118" y="14"/>
                    </a:lnTo>
                    <a:lnTo>
                      <a:pt x="117" y="14"/>
                    </a:lnTo>
                    <a:lnTo>
                      <a:pt x="116" y="14"/>
                    </a:lnTo>
                    <a:lnTo>
                      <a:pt x="116" y="13"/>
                    </a:lnTo>
                    <a:lnTo>
                      <a:pt x="115" y="13"/>
                    </a:lnTo>
                    <a:lnTo>
                      <a:pt x="114" y="13"/>
                    </a:lnTo>
                    <a:lnTo>
                      <a:pt x="113" y="13"/>
                    </a:lnTo>
                    <a:lnTo>
                      <a:pt x="113" y="13"/>
                    </a:lnTo>
                    <a:lnTo>
                      <a:pt x="112" y="13"/>
                    </a:lnTo>
                    <a:lnTo>
                      <a:pt x="111" y="13"/>
                    </a:lnTo>
                    <a:lnTo>
                      <a:pt x="112" y="14"/>
                    </a:lnTo>
                    <a:lnTo>
                      <a:pt x="113" y="14"/>
                    </a:lnTo>
                    <a:lnTo>
                      <a:pt x="112" y="15"/>
                    </a:lnTo>
                    <a:lnTo>
                      <a:pt x="111" y="15"/>
                    </a:lnTo>
                    <a:lnTo>
                      <a:pt x="110" y="16"/>
                    </a:lnTo>
                    <a:lnTo>
                      <a:pt x="111" y="16"/>
                    </a:lnTo>
                    <a:lnTo>
                      <a:pt x="112" y="16"/>
                    </a:lnTo>
                    <a:lnTo>
                      <a:pt x="113" y="17"/>
                    </a:lnTo>
                    <a:lnTo>
                      <a:pt x="113" y="18"/>
                    </a:lnTo>
                    <a:lnTo>
                      <a:pt x="113" y="19"/>
                    </a:lnTo>
                    <a:lnTo>
                      <a:pt x="109" y="19"/>
                    </a:lnTo>
                    <a:lnTo>
                      <a:pt x="108" y="19"/>
                    </a:lnTo>
                    <a:lnTo>
                      <a:pt x="108" y="20"/>
                    </a:lnTo>
                    <a:lnTo>
                      <a:pt x="109" y="20"/>
                    </a:lnTo>
                    <a:lnTo>
                      <a:pt x="110" y="20"/>
                    </a:lnTo>
                    <a:lnTo>
                      <a:pt x="110" y="21"/>
                    </a:lnTo>
                    <a:lnTo>
                      <a:pt x="111" y="21"/>
                    </a:lnTo>
                    <a:lnTo>
                      <a:pt x="111" y="22"/>
                    </a:lnTo>
                    <a:lnTo>
                      <a:pt x="110" y="22"/>
                    </a:lnTo>
                    <a:lnTo>
                      <a:pt x="110" y="21"/>
                    </a:lnTo>
                    <a:lnTo>
                      <a:pt x="109" y="21"/>
                    </a:lnTo>
                    <a:lnTo>
                      <a:pt x="109" y="22"/>
                    </a:lnTo>
                    <a:lnTo>
                      <a:pt x="108" y="23"/>
                    </a:lnTo>
                    <a:lnTo>
                      <a:pt x="107" y="23"/>
                    </a:lnTo>
                    <a:lnTo>
                      <a:pt x="107" y="23"/>
                    </a:lnTo>
                    <a:lnTo>
                      <a:pt x="107" y="23"/>
                    </a:lnTo>
                    <a:lnTo>
                      <a:pt x="106" y="23"/>
                    </a:lnTo>
                    <a:lnTo>
                      <a:pt x="106" y="23"/>
                    </a:lnTo>
                    <a:lnTo>
                      <a:pt x="106" y="23"/>
                    </a:lnTo>
                    <a:lnTo>
                      <a:pt x="105" y="22"/>
                    </a:lnTo>
                    <a:lnTo>
                      <a:pt x="104" y="23"/>
                    </a:lnTo>
                    <a:lnTo>
                      <a:pt x="103" y="23"/>
                    </a:lnTo>
                    <a:lnTo>
                      <a:pt x="103" y="23"/>
                    </a:lnTo>
                    <a:lnTo>
                      <a:pt x="103" y="24"/>
                    </a:lnTo>
                    <a:lnTo>
                      <a:pt x="102" y="24"/>
                    </a:lnTo>
                    <a:lnTo>
                      <a:pt x="102" y="25"/>
                    </a:lnTo>
                    <a:lnTo>
                      <a:pt x="101" y="26"/>
                    </a:lnTo>
                    <a:lnTo>
                      <a:pt x="102" y="26"/>
                    </a:lnTo>
                    <a:lnTo>
                      <a:pt x="104" y="26"/>
                    </a:lnTo>
                    <a:lnTo>
                      <a:pt x="105" y="25"/>
                    </a:lnTo>
                    <a:lnTo>
                      <a:pt x="106" y="25"/>
                    </a:lnTo>
                    <a:lnTo>
                      <a:pt x="106" y="24"/>
                    </a:lnTo>
                    <a:lnTo>
                      <a:pt x="106" y="24"/>
                    </a:lnTo>
                    <a:lnTo>
                      <a:pt x="106" y="25"/>
                    </a:lnTo>
                    <a:lnTo>
                      <a:pt x="107" y="25"/>
                    </a:lnTo>
                    <a:lnTo>
                      <a:pt x="107" y="26"/>
                    </a:lnTo>
                    <a:lnTo>
                      <a:pt x="106" y="26"/>
                    </a:lnTo>
                    <a:lnTo>
                      <a:pt x="107" y="27"/>
                    </a:lnTo>
                    <a:lnTo>
                      <a:pt x="108" y="27"/>
                    </a:lnTo>
                    <a:lnTo>
                      <a:pt x="109" y="27"/>
                    </a:lnTo>
                    <a:lnTo>
                      <a:pt x="108" y="28"/>
                    </a:lnTo>
                    <a:lnTo>
                      <a:pt x="107" y="28"/>
                    </a:lnTo>
                    <a:lnTo>
                      <a:pt x="106" y="27"/>
                    </a:lnTo>
                    <a:lnTo>
                      <a:pt x="105" y="27"/>
                    </a:lnTo>
                    <a:lnTo>
                      <a:pt x="104" y="27"/>
                    </a:lnTo>
                    <a:lnTo>
                      <a:pt x="105" y="28"/>
                    </a:lnTo>
                    <a:lnTo>
                      <a:pt x="105" y="29"/>
                    </a:lnTo>
                    <a:lnTo>
                      <a:pt x="104" y="29"/>
                    </a:lnTo>
                    <a:lnTo>
                      <a:pt x="103" y="28"/>
                    </a:lnTo>
                    <a:lnTo>
                      <a:pt x="103" y="29"/>
                    </a:lnTo>
                    <a:lnTo>
                      <a:pt x="102" y="29"/>
                    </a:lnTo>
                    <a:lnTo>
                      <a:pt x="101" y="29"/>
                    </a:lnTo>
                    <a:lnTo>
                      <a:pt x="100" y="29"/>
                    </a:lnTo>
                    <a:lnTo>
                      <a:pt x="99" y="29"/>
                    </a:lnTo>
                    <a:lnTo>
                      <a:pt x="99" y="30"/>
                    </a:lnTo>
                    <a:lnTo>
                      <a:pt x="99" y="31"/>
                    </a:lnTo>
                    <a:lnTo>
                      <a:pt x="99" y="32"/>
                    </a:lnTo>
                    <a:lnTo>
                      <a:pt x="100" y="31"/>
                    </a:lnTo>
                    <a:lnTo>
                      <a:pt x="101" y="31"/>
                    </a:lnTo>
                    <a:lnTo>
                      <a:pt x="102" y="31"/>
                    </a:lnTo>
                    <a:lnTo>
                      <a:pt x="103" y="32"/>
                    </a:lnTo>
                    <a:lnTo>
                      <a:pt x="104" y="32"/>
                    </a:lnTo>
                    <a:lnTo>
                      <a:pt x="104" y="33"/>
                    </a:lnTo>
                    <a:lnTo>
                      <a:pt x="105" y="32"/>
                    </a:lnTo>
                    <a:lnTo>
                      <a:pt x="106" y="32"/>
                    </a:lnTo>
                    <a:lnTo>
                      <a:pt x="107" y="32"/>
                    </a:lnTo>
                    <a:lnTo>
                      <a:pt x="109" y="32"/>
                    </a:lnTo>
                    <a:lnTo>
                      <a:pt x="110" y="33"/>
                    </a:lnTo>
                    <a:lnTo>
                      <a:pt x="111" y="32"/>
                    </a:lnTo>
                    <a:lnTo>
                      <a:pt x="112" y="32"/>
                    </a:lnTo>
                    <a:lnTo>
                      <a:pt x="113" y="31"/>
                    </a:lnTo>
                    <a:lnTo>
                      <a:pt x="114" y="30"/>
                    </a:lnTo>
                    <a:lnTo>
                      <a:pt x="115" y="30"/>
                    </a:lnTo>
                    <a:lnTo>
                      <a:pt x="116" y="31"/>
                    </a:lnTo>
                    <a:lnTo>
                      <a:pt x="116" y="32"/>
                    </a:lnTo>
                    <a:lnTo>
                      <a:pt x="116" y="33"/>
                    </a:lnTo>
                    <a:lnTo>
                      <a:pt x="116" y="34"/>
                    </a:lnTo>
                    <a:lnTo>
                      <a:pt x="117" y="34"/>
                    </a:lnTo>
                    <a:lnTo>
                      <a:pt x="115" y="35"/>
                    </a:lnTo>
                    <a:lnTo>
                      <a:pt x="114" y="35"/>
                    </a:lnTo>
                    <a:lnTo>
                      <a:pt x="113" y="35"/>
                    </a:lnTo>
                    <a:lnTo>
                      <a:pt x="113" y="36"/>
                    </a:lnTo>
                    <a:lnTo>
                      <a:pt x="112" y="36"/>
                    </a:lnTo>
                    <a:lnTo>
                      <a:pt x="111" y="36"/>
                    </a:lnTo>
                    <a:lnTo>
                      <a:pt x="111" y="37"/>
                    </a:lnTo>
                    <a:lnTo>
                      <a:pt x="110" y="38"/>
                    </a:lnTo>
                    <a:lnTo>
                      <a:pt x="108" y="38"/>
                    </a:lnTo>
                    <a:lnTo>
                      <a:pt x="108" y="39"/>
                    </a:lnTo>
                    <a:lnTo>
                      <a:pt x="107" y="39"/>
                    </a:lnTo>
                    <a:lnTo>
                      <a:pt x="107" y="40"/>
                    </a:lnTo>
                    <a:lnTo>
                      <a:pt x="107" y="41"/>
                    </a:lnTo>
                    <a:lnTo>
                      <a:pt x="107" y="41"/>
                    </a:lnTo>
                    <a:lnTo>
                      <a:pt x="107" y="40"/>
                    </a:lnTo>
                    <a:lnTo>
                      <a:pt x="106" y="41"/>
                    </a:lnTo>
                    <a:lnTo>
                      <a:pt x="106" y="41"/>
                    </a:lnTo>
                    <a:lnTo>
                      <a:pt x="105" y="41"/>
                    </a:lnTo>
                    <a:lnTo>
                      <a:pt x="106" y="41"/>
                    </a:lnTo>
                    <a:lnTo>
                      <a:pt x="106" y="41"/>
                    </a:lnTo>
                    <a:lnTo>
                      <a:pt x="106" y="42"/>
                    </a:lnTo>
                    <a:lnTo>
                      <a:pt x="106" y="43"/>
                    </a:lnTo>
                    <a:lnTo>
                      <a:pt x="105" y="43"/>
                    </a:lnTo>
                    <a:lnTo>
                      <a:pt x="104" y="43"/>
                    </a:lnTo>
                    <a:lnTo>
                      <a:pt x="103" y="42"/>
                    </a:lnTo>
                    <a:lnTo>
                      <a:pt x="102" y="42"/>
                    </a:lnTo>
                    <a:lnTo>
                      <a:pt x="101" y="42"/>
                    </a:lnTo>
                    <a:lnTo>
                      <a:pt x="100" y="42"/>
                    </a:lnTo>
                    <a:lnTo>
                      <a:pt x="99" y="42"/>
                    </a:lnTo>
                    <a:lnTo>
                      <a:pt x="99" y="41"/>
                    </a:lnTo>
                    <a:lnTo>
                      <a:pt x="98" y="41"/>
                    </a:lnTo>
                    <a:lnTo>
                      <a:pt x="97" y="40"/>
                    </a:lnTo>
                    <a:lnTo>
                      <a:pt x="97" y="39"/>
                    </a:lnTo>
                    <a:lnTo>
                      <a:pt x="96" y="39"/>
                    </a:lnTo>
                    <a:lnTo>
                      <a:pt x="93" y="39"/>
                    </a:lnTo>
                    <a:lnTo>
                      <a:pt x="92" y="39"/>
                    </a:lnTo>
                    <a:lnTo>
                      <a:pt x="92" y="40"/>
                    </a:lnTo>
                    <a:lnTo>
                      <a:pt x="91" y="41"/>
                    </a:lnTo>
                    <a:lnTo>
                      <a:pt x="91" y="41"/>
                    </a:lnTo>
                    <a:lnTo>
                      <a:pt x="90" y="41"/>
                    </a:lnTo>
                    <a:lnTo>
                      <a:pt x="90" y="41"/>
                    </a:lnTo>
                    <a:lnTo>
                      <a:pt x="90" y="42"/>
                    </a:lnTo>
                    <a:lnTo>
                      <a:pt x="91" y="43"/>
                    </a:lnTo>
                    <a:lnTo>
                      <a:pt x="90" y="44"/>
                    </a:lnTo>
                    <a:lnTo>
                      <a:pt x="90" y="44"/>
                    </a:lnTo>
                    <a:lnTo>
                      <a:pt x="90" y="45"/>
                    </a:lnTo>
                    <a:lnTo>
                      <a:pt x="91" y="46"/>
                    </a:lnTo>
                    <a:lnTo>
                      <a:pt x="91" y="47"/>
                    </a:lnTo>
                    <a:lnTo>
                      <a:pt x="90" y="47"/>
                    </a:lnTo>
                    <a:lnTo>
                      <a:pt x="91" y="48"/>
                    </a:lnTo>
                    <a:lnTo>
                      <a:pt x="91" y="48"/>
                    </a:lnTo>
                    <a:lnTo>
                      <a:pt x="92" y="48"/>
                    </a:lnTo>
                    <a:lnTo>
                      <a:pt x="92" y="49"/>
                    </a:lnTo>
                    <a:lnTo>
                      <a:pt x="92" y="50"/>
                    </a:lnTo>
                    <a:lnTo>
                      <a:pt x="92" y="50"/>
                    </a:lnTo>
                    <a:lnTo>
                      <a:pt x="92" y="51"/>
                    </a:lnTo>
                    <a:lnTo>
                      <a:pt x="93" y="51"/>
                    </a:lnTo>
                    <a:lnTo>
                      <a:pt x="94" y="51"/>
                    </a:lnTo>
                    <a:lnTo>
                      <a:pt x="94" y="52"/>
                    </a:lnTo>
                    <a:lnTo>
                      <a:pt x="93" y="52"/>
                    </a:lnTo>
                    <a:lnTo>
                      <a:pt x="92" y="51"/>
                    </a:lnTo>
                    <a:lnTo>
                      <a:pt x="91" y="51"/>
                    </a:lnTo>
                    <a:lnTo>
                      <a:pt x="91" y="50"/>
                    </a:lnTo>
                    <a:lnTo>
                      <a:pt x="91" y="49"/>
                    </a:lnTo>
                    <a:lnTo>
                      <a:pt x="90" y="50"/>
                    </a:lnTo>
                    <a:lnTo>
                      <a:pt x="89" y="51"/>
                    </a:lnTo>
                    <a:lnTo>
                      <a:pt x="89" y="52"/>
                    </a:lnTo>
                    <a:lnTo>
                      <a:pt x="88" y="52"/>
                    </a:lnTo>
                    <a:lnTo>
                      <a:pt x="88" y="53"/>
                    </a:lnTo>
                    <a:lnTo>
                      <a:pt x="88" y="55"/>
                    </a:lnTo>
                    <a:lnTo>
                      <a:pt x="86" y="55"/>
                    </a:lnTo>
                    <a:lnTo>
                      <a:pt x="86" y="55"/>
                    </a:lnTo>
                    <a:lnTo>
                      <a:pt x="86" y="54"/>
                    </a:lnTo>
                    <a:lnTo>
                      <a:pt x="86" y="53"/>
                    </a:lnTo>
                    <a:lnTo>
                      <a:pt x="87" y="53"/>
                    </a:lnTo>
                    <a:lnTo>
                      <a:pt x="86" y="52"/>
                    </a:lnTo>
                    <a:lnTo>
                      <a:pt x="86" y="52"/>
                    </a:lnTo>
                    <a:lnTo>
                      <a:pt x="86" y="51"/>
                    </a:lnTo>
                    <a:lnTo>
                      <a:pt x="86" y="51"/>
                    </a:lnTo>
                    <a:lnTo>
                      <a:pt x="87" y="51"/>
                    </a:lnTo>
                    <a:lnTo>
                      <a:pt x="88" y="51"/>
                    </a:lnTo>
                    <a:lnTo>
                      <a:pt x="89" y="50"/>
                    </a:lnTo>
                    <a:lnTo>
                      <a:pt x="89" y="49"/>
                    </a:lnTo>
                    <a:lnTo>
                      <a:pt x="90" y="48"/>
                    </a:lnTo>
                    <a:lnTo>
                      <a:pt x="90" y="48"/>
                    </a:lnTo>
                    <a:lnTo>
                      <a:pt x="89" y="48"/>
                    </a:lnTo>
                    <a:lnTo>
                      <a:pt x="88" y="47"/>
                    </a:lnTo>
                    <a:lnTo>
                      <a:pt x="89" y="46"/>
                    </a:lnTo>
                    <a:lnTo>
                      <a:pt x="88" y="46"/>
                    </a:lnTo>
                    <a:lnTo>
                      <a:pt x="87" y="45"/>
                    </a:lnTo>
                    <a:lnTo>
                      <a:pt x="88" y="45"/>
                    </a:lnTo>
                    <a:lnTo>
                      <a:pt x="88" y="44"/>
                    </a:lnTo>
                    <a:lnTo>
                      <a:pt x="89" y="44"/>
                    </a:lnTo>
                    <a:lnTo>
                      <a:pt x="88" y="44"/>
                    </a:lnTo>
                    <a:lnTo>
                      <a:pt x="88" y="43"/>
                    </a:lnTo>
                    <a:lnTo>
                      <a:pt x="89" y="42"/>
                    </a:lnTo>
                    <a:lnTo>
                      <a:pt x="88" y="42"/>
                    </a:lnTo>
                    <a:lnTo>
                      <a:pt x="88" y="41"/>
                    </a:lnTo>
                    <a:lnTo>
                      <a:pt x="87" y="41"/>
                    </a:lnTo>
                    <a:lnTo>
                      <a:pt x="86" y="42"/>
                    </a:lnTo>
                    <a:lnTo>
                      <a:pt x="86" y="43"/>
                    </a:lnTo>
                    <a:lnTo>
                      <a:pt x="86" y="42"/>
                    </a:lnTo>
                    <a:lnTo>
                      <a:pt x="86" y="41"/>
                    </a:lnTo>
                    <a:lnTo>
                      <a:pt x="85" y="42"/>
                    </a:lnTo>
                    <a:lnTo>
                      <a:pt x="85" y="42"/>
                    </a:lnTo>
                    <a:lnTo>
                      <a:pt x="85" y="41"/>
                    </a:lnTo>
                    <a:lnTo>
                      <a:pt x="85" y="41"/>
                    </a:lnTo>
                    <a:lnTo>
                      <a:pt x="85" y="40"/>
                    </a:lnTo>
                    <a:lnTo>
                      <a:pt x="85" y="39"/>
                    </a:lnTo>
                    <a:lnTo>
                      <a:pt x="84" y="39"/>
                    </a:lnTo>
                    <a:lnTo>
                      <a:pt x="84" y="40"/>
                    </a:lnTo>
                    <a:lnTo>
                      <a:pt x="84" y="41"/>
                    </a:lnTo>
                    <a:lnTo>
                      <a:pt x="81" y="43"/>
                    </a:lnTo>
                    <a:lnTo>
                      <a:pt x="80" y="43"/>
                    </a:lnTo>
                    <a:lnTo>
                      <a:pt x="80" y="42"/>
                    </a:lnTo>
                    <a:lnTo>
                      <a:pt x="81" y="41"/>
                    </a:lnTo>
                    <a:lnTo>
                      <a:pt x="81" y="41"/>
                    </a:lnTo>
                    <a:lnTo>
                      <a:pt x="80" y="41"/>
                    </a:lnTo>
                    <a:lnTo>
                      <a:pt x="79" y="41"/>
                    </a:lnTo>
                    <a:lnTo>
                      <a:pt x="78" y="41"/>
                    </a:lnTo>
                    <a:lnTo>
                      <a:pt x="78" y="40"/>
                    </a:lnTo>
                    <a:lnTo>
                      <a:pt x="77" y="40"/>
                    </a:lnTo>
                    <a:lnTo>
                      <a:pt x="76" y="40"/>
                    </a:lnTo>
                    <a:lnTo>
                      <a:pt x="76" y="39"/>
                    </a:lnTo>
                    <a:lnTo>
                      <a:pt x="75" y="39"/>
                    </a:lnTo>
                    <a:lnTo>
                      <a:pt x="75" y="38"/>
                    </a:lnTo>
                    <a:lnTo>
                      <a:pt x="75" y="37"/>
                    </a:lnTo>
                    <a:lnTo>
                      <a:pt x="75" y="36"/>
                    </a:lnTo>
                    <a:lnTo>
                      <a:pt x="74" y="35"/>
                    </a:lnTo>
                    <a:lnTo>
                      <a:pt x="73" y="35"/>
                    </a:lnTo>
                    <a:lnTo>
                      <a:pt x="72" y="35"/>
                    </a:lnTo>
                    <a:lnTo>
                      <a:pt x="72" y="36"/>
                    </a:lnTo>
                    <a:lnTo>
                      <a:pt x="71" y="37"/>
                    </a:lnTo>
                    <a:lnTo>
                      <a:pt x="71" y="38"/>
                    </a:lnTo>
                    <a:lnTo>
                      <a:pt x="70" y="39"/>
                    </a:lnTo>
                    <a:lnTo>
                      <a:pt x="69" y="39"/>
                    </a:lnTo>
                    <a:lnTo>
                      <a:pt x="69" y="38"/>
                    </a:lnTo>
                    <a:lnTo>
                      <a:pt x="68" y="38"/>
                    </a:lnTo>
                    <a:lnTo>
                      <a:pt x="67" y="38"/>
                    </a:lnTo>
                    <a:lnTo>
                      <a:pt x="67" y="39"/>
                    </a:lnTo>
                    <a:lnTo>
                      <a:pt x="67" y="40"/>
                    </a:lnTo>
                    <a:lnTo>
                      <a:pt x="68" y="40"/>
                    </a:lnTo>
                    <a:lnTo>
                      <a:pt x="69" y="41"/>
                    </a:lnTo>
                    <a:lnTo>
                      <a:pt x="69" y="41"/>
                    </a:lnTo>
                    <a:lnTo>
                      <a:pt x="70" y="41"/>
                    </a:lnTo>
                    <a:lnTo>
                      <a:pt x="71" y="41"/>
                    </a:lnTo>
                    <a:lnTo>
                      <a:pt x="71" y="42"/>
                    </a:lnTo>
                    <a:lnTo>
                      <a:pt x="70" y="42"/>
                    </a:lnTo>
                    <a:lnTo>
                      <a:pt x="70" y="43"/>
                    </a:lnTo>
                    <a:lnTo>
                      <a:pt x="69" y="43"/>
                    </a:lnTo>
                    <a:lnTo>
                      <a:pt x="68" y="42"/>
                    </a:lnTo>
                    <a:lnTo>
                      <a:pt x="67" y="42"/>
                    </a:lnTo>
                    <a:lnTo>
                      <a:pt x="66" y="41"/>
                    </a:lnTo>
                    <a:lnTo>
                      <a:pt x="66" y="42"/>
                    </a:lnTo>
                    <a:lnTo>
                      <a:pt x="65" y="41"/>
                    </a:lnTo>
                    <a:lnTo>
                      <a:pt x="65" y="42"/>
                    </a:lnTo>
                    <a:lnTo>
                      <a:pt x="65" y="43"/>
                    </a:lnTo>
                    <a:lnTo>
                      <a:pt x="65" y="44"/>
                    </a:lnTo>
                    <a:lnTo>
                      <a:pt x="65" y="44"/>
                    </a:lnTo>
                    <a:lnTo>
                      <a:pt x="65" y="44"/>
                    </a:lnTo>
                    <a:lnTo>
                      <a:pt x="65" y="45"/>
                    </a:lnTo>
                    <a:lnTo>
                      <a:pt x="65" y="46"/>
                    </a:lnTo>
                    <a:lnTo>
                      <a:pt x="65" y="46"/>
                    </a:lnTo>
                    <a:lnTo>
                      <a:pt x="65" y="47"/>
                    </a:lnTo>
                    <a:lnTo>
                      <a:pt x="65" y="48"/>
                    </a:lnTo>
                    <a:lnTo>
                      <a:pt x="66" y="48"/>
                    </a:lnTo>
                    <a:lnTo>
                      <a:pt x="66" y="48"/>
                    </a:lnTo>
                    <a:lnTo>
                      <a:pt x="65" y="48"/>
                    </a:lnTo>
                    <a:lnTo>
                      <a:pt x="65" y="48"/>
                    </a:lnTo>
                    <a:lnTo>
                      <a:pt x="65" y="48"/>
                    </a:lnTo>
                    <a:lnTo>
                      <a:pt x="65" y="47"/>
                    </a:lnTo>
                    <a:lnTo>
                      <a:pt x="65" y="47"/>
                    </a:lnTo>
                    <a:lnTo>
                      <a:pt x="65" y="46"/>
                    </a:lnTo>
                    <a:lnTo>
                      <a:pt x="65" y="45"/>
                    </a:lnTo>
                    <a:lnTo>
                      <a:pt x="64" y="46"/>
                    </a:lnTo>
                    <a:lnTo>
                      <a:pt x="64" y="47"/>
                    </a:lnTo>
                    <a:lnTo>
                      <a:pt x="63" y="48"/>
                    </a:lnTo>
                    <a:lnTo>
                      <a:pt x="63" y="47"/>
                    </a:lnTo>
                    <a:lnTo>
                      <a:pt x="62" y="46"/>
                    </a:lnTo>
                    <a:lnTo>
                      <a:pt x="62" y="47"/>
                    </a:lnTo>
                    <a:lnTo>
                      <a:pt x="61" y="47"/>
                    </a:lnTo>
                    <a:lnTo>
                      <a:pt x="62" y="48"/>
                    </a:lnTo>
                    <a:lnTo>
                      <a:pt x="62" y="49"/>
                    </a:lnTo>
                    <a:lnTo>
                      <a:pt x="61" y="50"/>
                    </a:lnTo>
                    <a:lnTo>
                      <a:pt x="60" y="51"/>
                    </a:lnTo>
                    <a:lnTo>
                      <a:pt x="60" y="50"/>
                    </a:lnTo>
                    <a:lnTo>
                      <a:pt x="60" y="49"/>
                    </a:lnTo>
                    <a:lnTo>
                      <a:pt x="60" y="48"/>
                    </a:lnTo>
                    <a:lnTo>
                      <a:pt x="60" y="48"/>
                    </a:lnTo>
                    <a:lnTo>
                      <a:pt x="59" y="48"/>
                    </a:lnTo>
                    <a:lnTo>
                      <a:pt x="59" y="47"/>
                    </a:lnTo>
                    <a:lnTo>
                      <a:pt x="60" y="46"/>
                    </a:lnTo>
                    <a:lnTo>
                      <a:pt x="60" y="45"/>
                    </a:lnTo>
                    <a:lnTo>
                      <a:pt x="61" y="45"/>
                    </a:lnTo>
                    <a:lnTo>
                      <a:pt x="61" y="44"/>
                    </a:lnTo>
                    <a:lnTo>
                      <a:pt x="60" y="44"/>
                    </a:lnTo>
                    <a:lnTo>
                      <a:pt x="59" y="45"/>
                    </a:lnTo>
                    <a:lnTo>
                      <a:pt x="59" y="44"/>
                    </a:lnTo>
                    <a:lnTo>
                      <a:pt x="59" y="43"/>
                    </a:lnTo>
                    <a:lnTo>
                      <a:pt x="58" y="43"/>
                    </a:lnTo>
                    <a:lnTo>
                      <a:pt x="58" y="42"/>
                    </a:lnTo>
                    <a:lnTo>
                      <a:pt x="59" y="42"/>
                    </a:lnTo>
                    <a:lnTo>
                      <a:pt x="60" y="41"/>
                    </a:lnTo>
                    <a:lnTo>
                      <a:pt x="60" y="41"/>
                    </a:lnTo>
                    <a:lnTo>
                      <a:pt x="60" y="40"/>
                    </a:lnTo>
                    <a:lnTo>
                      <a:pt x="59" y="39"/>
                    </a:lnTo>
                    <a:lnTo>
                      <a:pt x="59" y="38"/>
                    </a:lnTo>
                    <a:lnTo>
                      <a:pt x="59" y="37"/>
                    </a:lnTo>
                    <a:lnTo>
                      <a:pt x="58" y="37"/>
                    </a:lnTo>
                    <a:lnTo>
                      <a:pt x="58" y="37"/>
                    </a:lnTo>
                    <a:lnTo>
                      <a:pt x="58" y="38"/>
                    </a:lnTo>
                    <a:lnTo>
                      <a:pt x="57" y="38"/>
                    </a:lnTo>
                    <a:lnTo>
                      <a:pt x="56" y="38"/>
                    </a:lnTo>
                    <a:lnTo>
                      <a:pt x="56" y="37"/>
                    </a:lnTo>
                    <a:lnTo>
                      <a:pt x="56" y="36"/>
                    </a:lnTo>
                    <a:lnTo>
                      <a:pt x="57" y="36"/>
                    </a:lnTo>
                    <a:lnTo>
                      <a:pt x="57" y="35"/>
                    </a:lnTo>
                    <a:lnTo>
                      <a:pt x="57" y="34"/>
                    </a:lnTo>
                    <a:lnTo>
                      <a:pt x="57" y="33"/>
                    </a:lnTo>
                    <a:lnTo>
                      <a:pt x="58" y="32"/>
                    </a:lnTo>
                    <a:lnTo>
                      <a:pt x="58" y="31"/>
                    </a:lnTo>
                    <a:lnTo>
                      <a:pt x="58" y="30"/>
                    </a:lnTo>
                    <a:lnTo>
                      <a:pt x="58" y="29"/>
                    </a:lnTo>
                    <a:lnTo>
                      <a:pt x="58" y="28"/>
                    </a:lnTo>
                    <a:lnTo>
                      <a:pt x="58" y="27"/>
                    </a:lnTo>
                    <a:lnTo>
                      <a:pt x="58" y="27"/>
                    </a:lnTo>
                    <a:lnTo>
                      <a:pt x="57" y="28"/>
                    </a:lnTo>
                    <a:lnTo>
                      <a:pt x="56" y="28"/>
                    </a:lnTo>
                    <a:lnTo>
                      <a:pt x="55" y="28"/>
                    </a:lnTo>
                    <a:lnTo>
                      <a:pt x="55" y="27"/>
                    </a:lnTo>
                    <a:lnTo>
                      <a:pt x="56" y="27"/>
                    </a:lnTo>
                    <a:lnTo>
                      <a:pt x="56" y="26"/>
                    </a:lnTo>
                    <a:lnTo>
                      <a:pt x="57" y="25"/>
                    </a:lnTo>
                    <a:lnTo>
                      <a:pt x="58" y="24"/>
                    </a:lnTo>
                    <a:lnTo>
                      <a:pt x="58" y="23"/>
                    </a:lnTo>
                    <a:lnTo>
                      <a:pt x="58" y="22"/>
                    </a:lnTo>
                    <a:lnTo>
                      <a:pt x="58" y="21"/>
                    </a:lnTo>
                    <a:lnTo>
                      <a:pt x="58" y="19"/>
                    </a:lnTo>
                    <a:lnTo>
                      <a:pt x="58" y="18"/>
                    </a:lnTo>
                    <a:lnTo>
                      <a:pt x="59" y="18"/>
                    </a:lnTo>
                    <a:lnTo>
                      <a:pt x="59" y="17"/>
                    </a:lnTo>
                    <a:lnTo>
                      <a:pt x="59" y="16"/>
                    </a:lnTo>
                    <a:lnTo>
                      <a:pt x="59" y="15"/>
                    </a:lnTo>
                    <a:lnTo>
                      <a:pt x="59" y="13"/>
                    </a:lnTo>
                    <a:lnTo>
                      <a:pt x="60" y="13"/>
                    </a:lnTo>
                    <a:lnTo>
                      <a:pt x="61" y="13"/>
                    </a:lnTo>
                    <a:lnTo>
                      <a:pt x="61" y="13"/>
                    </a:lnTo>
                    <a:lnTo>
                      <a:pt x="61" y="12"/>
                    </a:lnTo>
                    <a:lnTo>
                      <a:pt x="61" y="11"/>
                    </a:lnTo>
                    <a:lnTo>
                      <a:pt x="61" y="10"/>
                    </a:lnTo>
                    <a:lnTo>
                      <a:pt x="62" y="8"/>
                    </a:lnTo>
                    <a:lnTo>
                      <a:pt x="62" y="7"/>
                    </a:lnTo>
                    <a:lnTo>
                      <a:pt x="62" y="5"/>
                    </a:lnTo>
                    <a:lnTo>
                      <a:pt x="63" y="4"/>
                    </a:lnTo>
                    <a:lnTo>
                      <a:pt x="62" y="3"/>
                    </a:lnTo>
                    <a:lnTo>
                      <a:pt x="62" y="2"/>
                    </a:lnTo>
                    <a:lnTo>
                      <a:pt x="62" y="2"/>
                    </a:lnTo>
                    <a:lnTo>
                      <a:pt x="63" y="1"/>
                    </a:lnTo>
                    <a:lnTo>
                      <a:pt x="62" y="1"/>
                    </a:lnTo>
                    <a:lnTo>
                      <a:pt x="62" y="0"/>
                    </a:lnTo>
                    <a:lnTo>
                      <a:pt x="61" y="0"/>
                    </a:lnTo>
                    <a:lnTo>
                      <a:pt x="61" y="1"/>
                    </a:lnTo>
                    <a:lnTo>
                      <a:pt x="61" y="2"/>
                    </a:lnTo>
                    <a:lnTo>
                      <a:pt x="60" y="2"/>
                    </a:lnTo>
                    <a:lnTo>
                      <a:pt x="59" y="1"/>
                    </a:lnTo>
                    <a:lnTo>
                      <a:pt x="60" y="0"/>
                    </a:lnTo>
                    <a:lnTo>
                      <a:pt x="56" y="0"/>
                    </a:lnTo>
                    <a:lnTo>
                      <a:pt x="51" y="0"/>
                    </a:lnTo>
                    <a:lnTo>
                      <a:pt x="45" y="0"/>
                    </a:lnTo>
                    <a:lnTo>
                      <a:pt x="41" y="0"/>
                    </a:lnTo>
                    <a:lnTo>
                      <a:pt x="36" y="0"/>
                    </a:lnTo>
                    <a:lnTo>
                      <a:pt x="34" y="0"/>
                    </a:lnTo>
                    <a:lnTo>
                      <a:pt x="33" y="0"/>
                    </a:lnTo>
                    <a:lnTo>
                      <a:pt x="32" y="0"/>
                    </a:lnTo>
                    <a:lnTo>
                      <a:pt x="31" y="0"/>
                    </a:lnTo>
                    <a:lnTo>
                      <a:pt x="30" y="1"/>
                    </a:lnTo>
                    <a:lnTo>
                      <a:pt x="29" y="2"/>
                    </a:lnTo>
                    <a:lnTo>
                      <a:pt x="28" y="2"/>
                    </a:lnTo>
                    <a:lnTo>
                      <a:pt x="28" y="2"/>
                    </a:lnTo>
                    <a:lnTo>
                      <a:pt x="27" y="2"/>
                    </a:lnTo>
                    <a:lnTo>
                      <a:pt x="25" y="2"/>
                    </a:lnTo>
                    <a:lnTo>
                      <a:pt x="25" y="2"/>
                    </a:lnTo>
                    <a:lnTo>
                      <a:pt x="24" y="2"/>
                    </a:lnTo>
                    <a:lnTo>
                      <a:pt x="24" y="2"/>
                    </a:lnTo>
                    <a:lnTo>
                      <a:pt x="23" y="2"/>
                    </a:lnTo>
                    <a:lnTo>
                      <a:pt x="23" y="2"/>
                    </a:lnTo>
                    <a:lnTo>
                      <a:pt x="23" y="2"/>
                    </a:lnTo>
                    <a:lnTo>
                      <a:pt x="23" y="3"/>
                    </a:lnTo>
                    <a:lnTo>
                      <a:pt x="23" y="3"/>
                    </a:lnTo>
                    <a:lnTo>
                      <a:pt x="23" y="4"/>
                    </a:lnTo>
                    <a:lnTo>
                      <a:pt x="24" y="4"/>
                    </a:lnTo>
                    <a:lnTo>
                      <a:pt x="24" y="5"/>
                    </a:lnTo>
                    <a:lnTo>
                      <a:pt x="24" y="6"/>
                    </a:lnTo>
                    <a:lnTo>
                      <a:pt x="25" y="6"/>
                    </a:lnTo>
                    <a:lnTo>
                      <a:pt x="25" y="6"/>
                    </a:lnTo>
                    <a:lnTo>
                      <a:pt x="25" y="7"/>
                    </a:lnTo>
                    <a:lnTo>
                      <a:pt x="26" y="7"/>
                    </a:lnTo>
                    <a:lnTo>
                      <a:pt x="26" y="8"/>
                    </a:lnTo>
                    <a:lnTo>
                      <a:pt x="25" y="8"/>
                    </a:lnTo>
                    <a:lnTo>
                      <a:pt x="26" y="9"/>
                    </a:lnTo>
                    <a:lnTo>
                      <a:pt x="27" y="9"/>
                    </a:lnTo>
                    <a:lnTo>
                      <a:pt x="27" y="10"/>
                    </a:lnTo>
                    <a:lnTo>
                      <a:pt x="28" y="10"/>
                    </a:lnTo>
                    <a:lnTo>
                      <a:pt x="30" y="11"/>
                    </a:lnTo>
                    <a:lnTo>
                      <a:pt x="30" y="11"/>
                    </a:lnTo>
                    <a:lnTo>
                      <a:pt x="31" y="12"/>
                    </a:lnTo>
                    <a:lnTo>
                      <a:pt x="31" y="13"/>
                    </a:lnTo>
                    <a:lnTo>
                      <a:pt x="31" y="13"/>
                    </a:lnTo>
                    <a:lnTo>
                      <a:pt x="31" y="14"/>
                    </a:lnTo>
                    <a:lnTo>
                      <a:pt x="32" y="14"/>
                    </a:lnTo>
                    <a:lnTo>
                      <a:pt x="32" y="15"/>
                    </a:lnTo>
                    <a:lnTo>
                      <a:pt x="32" y="16"/>
                    </a:lnTo>
                    <a:lnTo>
                      <a:pt x="32" y="17"/>
                    </a:lnTo>
                    <a:lnTo>
                      <a:pt x="33" y="17"/>
                    </a:lnTo>
                    <a:lnTo>
                      <a:pt x="34" y="17"/>
                    </a:lnTo>
                    <a:lnTo>
                      <a:pt x="34" y="18"/>
                    </a:lnTo>
                    <a:lnTo>
                      <a:pt x="34" y="20"/>
                    </a:lnTo>
                    <a:lnTo>
                      <a:pt x="34" y="21"/>
                    </a:lnTo>
                    <a:lnTo>
                      <a:pt x="34" y="22"/>
                    </a:lnTo>
                    <a:lnTo>
                      <a:pt x="34" y="23"/>
                    </a:lnTo>
                    <a:lnTo>
                      <a:pt x="33" y="24"/>
                    </a:lnTo>
                    <a:lnTo>
                      <a:pt x="33" y="25"/>
                    </a:lnTo>
                    <a:lnTo>
                      <a:pt x="33" y="26"/>
                    </a:lnTo>
                    <a:lnTo>
                      <a:pt x="34" y="26"/>
                    </a:lnTo>
                    <a:lnTo>
                      <a:pt x="34" y="27"/>
                    </a:lnTo>
                    <a:lnTo>
                      <a:pt x="33" y="28"/>
                    </a:lnTo>
                    <a:lnTo>
                      <a:pt x="34" y="28"/>
                    </a:lnTo>
                    <a:lnTo>
                      <a:pt x="35" y="28"/>
                    </a:lnTo>
                    <a:lnTo>
                      <a:pt x="35" y="29"/>
                    </a:lnTo>
                    <a:lnTo>
                      <a:pt x="36" y="30"/>
                    </a:lnTo>
                    <a:lnTo>
                      <a:pt x="34" y="33"/>
                    </a:lnTo>
                    <a:lnTo>
                      <a:pt x="34" y="34"/>
                    </a:lnTo>
                    <a:lnTo>
                      <a:pt x="34" y="36"/>
                    </a:lnTo>
                    <a:lnTo>
                      <a:pt x="34" y="37"/>
                    </a:lnTo>
                    <a:lnTo>
                      <a:pt x="33" y="38"/>
                    </a:lnTo>
                    <a:lnTo>
                      <a:pt x="32" y="38"/>
                    </a:lnTo>
                    <a:lnTo>
                      <a:pt x="32" y="39"/>
                    </a:lnTo>
                    <a:lnTo>
                      <a:pt x="31" y="39"/>
                    </a:lnTo>
                    <a:lnTo>
                      <a:pt x="30" y="38"/>
                    </a:lnTo>
                    <a:lnTo>
                      <a:pt x="29" y="38"/>
                    </a:lnTo>
                    <a:lnTo>
                      <a:pt x="29" y="39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6" y="39"/>
                    </a:lnTo>
                    <a:lnTo>
                      <a:pt x="25" y="41"/>
                    </a:lnTo>
                    <a:lnTo>
                      <a:pt x="24" y="41"/>
                    </a:lnTo>
                    <a:lnTo>
                      <a:pt x="23" y="43"/>
                    </a:lnTo>
                    <a:lnTo>
                      <a:pt x="23" y="44"/>
                    </a:lnTo>
                    <a:lnTo>
                      <a:pt x="23" y="44"/>
                    </a:lnTo>
                    <a:lnTo>
                      <a:pt x="23" y="45"/>
                    </a:lnTo>
                    <a:lnTo>
                      <a:pt x="23" y="46"/>
                    </a:lnTo>
                    <a:lnTo>
                      <a:pt x="23" y="47"/>
                    </a:lnTo>
                    <a:lnTo>
                      <a:pt x="23" y="47"/>
                    </a:lnTo>
                    <a:lnTo>
                      <a:pt x="23" y="46"/>
                    </a:lnTo>
                    <a:lnTo>
                      <a:pt x="24" y="46"/>
                    </a:lnTo>
                    <a:lnTo>
                      <a:pt x="25" y="45"/>
                    </a:lnTo>
                    <a:lnTo>
                      <a:pt x="24" y="46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23" y="49"/>
                    </a:lnTo>
                    <a:lnTo>
                      <a:pt x="23" y="50"/>
                    </a:lnTo>
                    <a:lnTo>
                      <a:pt x="23" y="51"/>
                    </a:lnTo>
                    <a:lnTo>
                      <a:pt x="23" y="52"/>
                    </a:lnTo>
                    <a:lnTo>
                      <a:pt x="23" y="53"/>
                    </a:lnTo>
                    <a:lnTo>
                      <a:pt x="23" y="53"/>
                    </a:lnTo>
                    <a:lnTo>
                      <a:pt x="23" y="54"/>
                    </a:lnTo>
                    <a:lnTo>
                      <a:pt x="24" y="54"/>
                    </a:lnTo>
                    <a:lnTo>
                      <a:pt x="24" y="53"/>
                    </a:lnTo>
                    <a:lnTo>
                      <a:pt x="25" y="53"/>
                    </a:lnTo>
                    <a:lnTo>
                      <a:pt x="28" y="54"/>
                    </a:lnTo>
                    <a:lnTo>
                      <a:pt x="28" y="55"/>
                    </a:lnTo>
                    <a:lnTo>
                      <a:pt x="29" y="55"/>
                    </a:lnTo>
                    <a:lnTo>
                      <a:pt x="30" y="55"/>
                    </a:lnTo>
                    <a:lnTo>
                      <a:pt x="30" y="55"/>
                    </a:lnTo>
                    <a:lnTo>
                      <a:pt x="31" y="55"/>
                    </a:lnTo>
                    <a:lnTo>
                      <a:pt x="33" y="55"/>
                    </a:lnTo>
                    <a:lnTo>
                      <a:pt x="34" y="55"/>
                    </a:lnTo>
                    <a:lnTo>
                      <a:pt x="33" y="55"/>
                    </a:lnTo>
                    <a:lnTo>
                      <a:pt x="32" y="56"/>
                    </a:lnTo>
                    <a:lnTo>
                      <a:pt x="32" y="57"/>
                    </a:lnTo>
                    <a:lnTo>
                      <a:pt x="33" y="58"/>
                    </a:lnTo>
                    <a:lnTo>
                      <a:pt x="33" y="59"/>
                    </a:lnTo>
                    <a:lnTo>
                      <a:pt x="34" y="60"/>
                    </a:lnTo>
                    <a:lnTo>
                      <a:pt x="34" y="61"/>
                    </a:lnTo>
                    <a:lnTo>
                      <a:pt x="33" y="61"/>
                    </a:lnTo>
                    <a:lnTo>
                      <a:pt x="33" y="62"/>
                    </a:lnTo>
                    <a:lnTo>
                      <a:pt x="33" y="62"/>
                    </a:lnTo>
                    <a:lnTo>
                      <a:pt x="33" y="63"/>
                    </a:lnTo>
                    <a:lnTo>
                      <a:pt x="32" y="64"/>
                    </a:lnTo>
                    <a:lnTo>
                      <a:pt x="31" y="64"/>
                    </a:lnTo>
                    <a:lnTo>
                      <a:pt x="30" y="63"/>
                    </a:lnTo>
                    <a:lnTo>
                      <a:pt x="30" y="64"/>
                    </a:lnTo>
                    <a:lnTo>
                      <a:pt x="30" y="64"/>
                    </a:lnTo>
                    <a:lnTo>
                      <a:pt x="29" y="65"/>
                    </a:lnTo>
                    <a:lnTo>
                      <a:pt x="28" y="65"/>
                    </a:lnTo>
                    <a:lnTo>
                      <a:pt x="28" y="65"/>
                    </a:lnTo>
                    <a:lnTo>
                      <a:pt x="27" y="65"/>
                    </a:lnTo>
                    <a:lnTo>
                      <a:pt x="28" y="66"/>
                    </a:lnTo>
                    <a:lnTo>
                      <a:pt x="28" y="67"/>
                    </a:lnTo>
                    <a:lnTo>
                      <a:pt x="28" y="68"/>
                    </a:lnTo>
                    <a:lnTo>
                      <a:pt x="26" y="68"/>
                    </a:lnTo>
                    <a:lnTo>
                      <a:pt x="26" y="69"/>
                    </a:lnTo>
                    <a:lnTo>
                      <a:pt x="25" y="69"/>
                    </a:lnTo>
                    <a:lnTo>
                      <a:pt x="24" y="69"/>
                    </a:lnTo>
                    <a:lnTo>
                      <a:pt x="24" y="69"/>
                    </a:lnTo>
                    <a:lnTo>
                      <a:pt x="23" y="69"/>
                    </a:lnTo>
                    <a:lnTo>
                      <a:pt x="23" y="70"/>
                    </a:lnTo>
                    <a:lnTo>
                      <a:pt x="23" y="70"/>
                    </a:lnTo>
                    <a:lnTo>
                      <a:pt x="23" y="71"/>
                    </a:lnTo>
                    <a:lnTo>
                      <a:pt x="23" y="71"/>
                    </a:lnTo>
                    <a:lnTo>
                      <a:pt x="23" y="72"/>
                    </a:lnTo>
                    <a:lnTo>
                      <a:pt x="22" y="75"/>
                    </a:lnTo>
                    <a:lnTo>
                      <a:pt x="22" y="76"/>
                    </a:lnTo>
                    <a:lnTo>
                      <a:pt x="22" y="76"/>
                    </a:lnTo>
                    <a:lnTo>
                      <a:pt x="22" y="77"/>
                    </a:lnTo>
                    <a:lnTo>
                      <a:pt x="20" y="76"/>
                    </a:lnTo>
                    <a:lnTo>
                      <a:pt x="20" y="77"/>
                    </a:lnTo>
                    <a:lnTo>
                      <a:pt x="18" y="79"/>
                    </a:lnTo>
                    <a:lnTo>
                      <a:pt x="17" y="81"/>
                    </a:lnTo>
                    <a:lnTo>
                      <a:pt x="16" y="82"/>
                    </a:lnTo>
                    <a:lnTo>
                      <a:pt x="16" y="83"/>
                    </a:lnTo>
                    <a:lnTo>
                      <a:pt x="16" y="84"/>
                    </a:lnTo>
                    <a:lnTo>
                      <a:pt x="15" y="86"/>
                    </a:lnTo>
                    <a:lnTo>
                      <a:pt x="14" y="86"/>
                    </a:lnTo>
                    <a:lnTo>
                      <a:pt x="12" y="88"/>
                    </a:lnTo>
                    <a:lnTo>
                      <a:pt x="11" y="90"/>
                    </a:lnTo>
                    <a:lnTo>
                      <a:pt x="10" y="90"/>
                    </a:lnTo>
                    <a:lnTo>
                      <a:pt x="9" y="91"/>
                    </a:lnTo>
                    <a:lnTo>
                      <a:pt x="9" y="91"/>
                    </a:lnTo>
                    <a:lnTo>
                      <a:pt x="8" y="92"/>
                    </a:lnTo>
                    <a:lnTo>
                      <a:pt x="6" y="93"/>
                    </a:lnTo>
                    <a:lnTo>
                      <a:pt x="5" y="93"/>
                    </a:lnTo>
                    <a:lnTo>
                      <a:pt x="4" y="93"/>
                    </a:lnTo>
                    <a:lnTo>
                      <a:pt x="4" y="94"/>
                    </a:lnTo>
                    <a:lnTo>
                      <a:pt x="3" y="94"/>
                    </a:lnTo>
                    <a:lnTo>
                      <a:pt x="3" y="95"/>
                    </a:lnTo>
                    <a:lnTo>
                      <a:pt x="3" y="96"/>
                    </a:lnTo>
                    <a:lnTo>
                      <a:pt x="2" y="96"/>
                    </a:lnTo>
                    <a:lnTo>
                      <a:pt x="2" y="96"/>
                    </a:lnTo>
                    <a:lnTo>
                      <a:pt x="2" y="96"/>
                    </a:lnTo>
                    <a:lnTo>
                      <a:pt x="2" y="97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7"/>
                    </a:lnTo>
                    <a:lnTo>
                      <a:pt x="1" y="107"/>
                    </a:lnTo>
                    <a:lnTo>
                      <a:pt x="1" y="108"/>
                    </a:lnTo>
                    <a:lnTo>
                      <a:pt x="0" y="108"/>
                    </a:lnTo>
                    <a:lnTo>
                      <a:pt x="1" y="108"/>
                    </a:lnTo>
                    <a:lnTo>
                      <a:pt x="2" y="108"/>
                    </a:lnTo>
                    <a:lnTo>
                      <a:pt x="2" y="109"/>
                    </a:lnTo>
                    <a:lnTo>
                      <a:pt x="2" y="110"/>
                    </a:lnTo>
                    <a:lnTo>
                      <a:pt x="3" y="110"/>
                    </a:lnTo>
                    <a:lnTo>
                      <a:pt x="4" y="111"/>
                    </a:lnTo>
                    <a:lnTo>
                      <a:pt x="4" y="111"/>
                    </a:lnTo>
                    <a:lnTo>
                      <a:pt x="5" y="112"/>
                    </a:lnTo>
                    <a:lnTo>
                      <a:pt x="5" y="113"/>
                    </a:lnTo>
                    <a:lnTo>
                      <a:pt x="6" y="114"/>
                    </a:lnTo>
                    <a:lnTo>
                      <a:pt x="6" y="115"/>
                    </a:lnTo>
                    <a:lnTo>
                      <a:pt x="5" y="115"/>
                    </a:lnTo>
                    <a:lnTo>
                      <a:pt x="5" y="116"/>
                    </a:lnTo>
                    <a:lnTo>
                      <a:pt x="5" y="117"/>
                    </a:lnTo>
                    <a:lnTo>
                      <a:pt x="5" y="118"/>
                    </a:lnTo>
                    <a:lnTo>
                      <a:pt x="5" y="118"/>
                    </a:lnTo>
                    <a:lnTo>
                      <a:pt x="4" y="118"/>
                    </a:lnTo>
                    <a:lnTo>
                      <a:pt x="4" y="119"/>
                    </a:lnTo>
                    <a:lnTo>
                      <a:pt x="4" y="120"/>
                    </a:lnTo>
                    <a:lnTo>
                      <a:pt x="4" y="121"/>
                    </a:lnTo>
                    <a:lnTo>
                      <a:pt x="3" y="122"/>
                    </a:lnTo>
                    <a:lnTo>
                      <a:pt x="3" y="123"/>
                    </a:lnTo>
                    <a:lnTo>
                      <a:pt x="3" y="124"/>
                    </a:lnTo>
                    <a:lnTo>
                      <a:pt x="4" y="125"/>
                    </a:lnTo>
                    <a:lnTo>
                      <a:pt x="5" y="126"/>
                    </a:lnTo>
                    <a:lnTo>
                      <a:pt x="6" y="126"/>
                    </a:lnTo>
                    <a:lnTo>
                      <a:pt x="9" y="132"/>
                    </a:lnTo>
                    <a:lnTo>
                      <a:pt x="9" y="134"/>
                    </a:lnTo>
                    <a:lnTo>
                      <a:pt x="9" y="136"/>
                    </a:lnTo>
                    <a:lnTo>
                      <a:pt x="9" y="136"/>
                    </a:lnTo>
                    <a:lnTo>
                      <a:pt x="8" y="137"/>
                    </a:lnTo>
                    <a:lnTo>
                      <a:pt x="6" y="138"/>
                    </a:lnTo>
                    <a:lnTo>
                      <a:pt x="5" y="138"/>
                    </a:lnTo>
                    <a:lnTo>
                      <a:pt x="4" y="138"/>
                    </a:lnTo>
                    <a:lnTo>
                      <a:pt x="4" y="138"/>
                    </a:lnTo>
                    <a:lnTo>
                      <a:pt x="3" y="139"/>
                    </a:lnTo>
                    <a:lnTo>
                      <a:pt x="2" y="140"/>
                    </a:lnTo>
                    <a:lnTo>
                      <a:pt x="2" y="142"/>
                    </a:lnTo>
                    <a:lnTo>
                      <a:pt x="3" y="144"/>
                    </a:lnTo>
                    <a:lnTo>
                      <a:pt x="2" y="145"/>
                    </a:lnTo>
                    <a:lnTo>
                      <a:pt x="2" y="145"/>
                    </a:lnTo>
                    <a:lnTo>
                      <a:pt x="2" y="146"/>
                    </a:lnTo>
                    <a:lnTo>
                      <a:pt x="3" y="146"/>
                    </a:lnTo>
                    <a:lnTo>
                      <a:pt x="4" y="147"/>
                    </a:lnTo>
                    <a:lnTo>
                      <a:pt x="7" y="150"/>
                    </a:lnTo>
                    <a:lnTo>
                      <a:pt x="8" y="151"/>
                    </a:lnTo>
                    <a:lnTo>
                      <a:pt x="9" y="151"/>
                    </a:lnTo>
                    <a:lnTo>
                      <a:pt x="9" y="152"/>
                    </a:lnTo>
                    <a:lnTo>
                      <a:pt x="9" y="152"/>
                    </a:lnTo>
                    <a:lnTo>
                      <a:pt x="11" y="151"/>
                    </a:lnTo>
                    <a:lnTo>
                      <a:pt x="13" y="151"/>
                    </a:lnTo>
                    <a:lnTo>
                      <a:pt x="14" y="151"/>
                    </a:lnTo>
                    <a:lnTo>
                      <a:pt x="15" y="151"/>
                    </a:lnTo>
                    <a:lnTo>
                      <a:pt x="16" y="151"/>
                    </a:lnTo>
                    <a:lnTo>
                      <a:pt x="16" y="152"/>
                    </a:lnTo>
                    <a:lnTo>
                      <a:pt x="16" y="152"/>
                    </a:lnTo>
                    <a:lnTo>
                      <a:pt x="16" y="152"/>
                    </a:lnTo>
                    <a:lnTo>
                      <a:pt x="19" y="155"/>
                    </a:lnTo>
                    <a:lnTo>
                      <a:pt x="20" y="156"/>
                    </a:lnTo>
                    <a:lnTo>
                      <a:pt x="21" y="158"/>
                    </a:lnTo>
                    <a:lnTo>
                      <a:pt x="22" y="159"/>
                    </a:lnTo>
                    <a:lnTo>
                      <a:pt x="23" y="160"/>
                    </a:lnTo>
                    <a:lnTo>
                      <a:pt x="23" y="161"/>
                    </a:lnTo>
                    <a:lnTo>
                      <a:pt x="23" y="164"/>
                    </a:lnTo>
                    <a:lnTo>
                      <a:pt x="24" y="164"/>
                    </a:lnTo>
                    <a:lnTo>
                      <a:pt x="24" y="165"/>
                    </a:lnTo>
                    <a:lnTo>
                      <a:pt x="26" y="166"/>
                    </a:lnTo>
                    <a:lnTo>
                      <a:pt x="26" y="167"/>
                    </a:lnTo>
                    <a:lnTo>
                      <a:pt x="26" y="168"/>
                    </a:lnTo>
                    <a:lnTo>
                      <a:pt x="26" y="169"/>
                    </a:lnTo>
                    <a:lnTo>
                      <a:pt x="25" y="170"/>
                    </a:lnTo>
                    <a:lnTo>
                      <a:pt x="25" y="171"/>
                    </a:lnTo>
                    <a:lnTo>
                      <a:pt x="25" y="171"/>
                    </a:lnTo>
                    <a:lnTo>
                      <a:pt x="25" y="172"/>
                    </a:lnTo>
                    <a:lnTo>
                      <a:pt x="26" y="172"/>
                    </a:lnTo>
                    <a:lnTo>
                      <a:pt x="26" y="173"/>
                    </a:lnTo>
                    <a:lnTo>
                      <a:pt x="27" y="175"/>
                    </a:lnTo>
                    <a:lnTo>
                      <a:pt x="27" y="176"/>
                    </a:lnTo>
                    <a:lnTo>
                      <a:pt x="27" y="177"/>
                    </a:lnTo>
                    <a:lnTo>
                      <a:pt x="27" y="179"/>
                    </a:lnTo>
                    <a:lnTo>
                      <a:pt x="27" y="180"/>
                    </a:lnTo>
                    <a:lnTo>
                      <a:pt x="27" y="180"/>
                    </a:lnTo>
                    <a:lnTo>
                      <a:pt x="28" y="182"/>
                    </a:lnTo>
                    <a:lnTo>
                      <a:pt x="28" y="183"/>
                    </a:lnTo>
                    <a:lnTo>
                      <a:pt x="29" y="183"/>
                    </a:lnTo>
                    <a:lnTo>
                      <a:pt x="29" y="184"/>
                    </a:lnTo>
                    <a:lnTo>
                      <a:pt x="30" y="185"/>
                    </a:lnTo>
                    <a:lnTo>
                      <a:pt x="30" y="185"/>
                    </a:lnTo>
                    <a:lnTo>
                      <a:pt x="30" y="186"/>
                    </a:lnTo>
                    <a:lnTo>
                      <a:pt x="31" y="187"/>
                    </a:lnTo>
                    <a:lnTo>
                      <a:pt x="33" y="191"/>
                    </a:lnTo>
                    <a:lnTo>
                      <a:pt x="33" y="192"/>
                    </a:lnTo>
                    <a:lnTo>
                      <a:pt x="34" y="192"/>
                    </a:lnTo>
                    <a:lnTo>
                      <a:pt x="34" y="192"/>
                    </a:lnTo>
                    <a:lnTo>
                      <a:pt x="34" y="193"/>
                    </a:lnTo>
                    <a:lnTo>
                      <a:pt x="35" y="193"/>
                    </a:lnTo>
                    <a:lnTo>
                      <a:pt x="35" y="194"/>
                    </a:lnTo>
                    <a:lnTo>
                      <a:pt x="36" y="194"/>
                    </a:lnTo>
                    <a:lnTo>
                      <a:pt x="36" y="196"/>
                    </a:lnTo>
                    <a:lnTo>
                      <a:pt x="37" y="197"/>
                    </a:lnTo>
                    <a:lnTo>
                      <a:pt x="37" y="196"/>
                    </a:lnTo>
                    <a:lnTo>
                      <a:pt x="37" y="197"/>
                    </a:lnTo>
                    <a:lnTo>
                      <a:pt x="37" y="198"/>
                    </a:lnTo>
                    <a:lnTo>
                      <a:pt x="37" y="199"/>
                    </a:lnTo>
                    <a:lnTo>
                      <a:pt x="37" y="199"/>
                    </a:lnTo>
                    <a:lnTo>
                      <a:pt x="37" y="200"/>
                    </a:lnTo>
                    <a:lnTo>
                      <a:pt x="37" y="201"/>
                    </a:lnTo>
                    <a:lnTo>
                      <a:pt x="37" y="201"/>
                    </a:lnTo>
                    <a:lnTo>
                      <a:pt x="38" y="201"/>
                    </a:lnTo>
                    <a:lnTo>
                      <a:pt x="39" y="202"/>
                    </a:lnTo>
                    <a:lnTo>
                      <a:pt x="39" y="203"/>
                    </a:lnTo>
                    <a:lnTo>
                      <a:pt x="40" y="203"/>
                    </a:lnTo>
                    <a:lnTo>
                      <a:pt x="40" y="204"/>
                    </a:lnTo>
                    <a:lnTo>
                      <a:pt x="42" y="205"/>
                    </a:lnTo>
                    <a:lnTo>
                      <a:pt x="43" y="206"/>
                    </a:lnTo>
                    <a:lnTo>
                      <a:pt x="43" y="208"/>
                    </a:lnTo>
                    <a:lnTo>
                      <a:pt x="43" y="209"/>
                    </a:lnTo>
                    <a:lnTo>
                      <a:pt x="44" y="209"/>
                    </a:lnTo>
                    <a:lnTo>
                      <a:pt x="44" y="210"/>
                    </a:lnTo>
                    <a:lnTo>
                      <a:pt x="44" y="210"/>
                    </a:lnTo>
                    <a:lnTo>
                      <a:pt x="44" y="211"/>
                    </a:lnTo>
                    <a:lnTo>
                      <a:pt x="44" y="212"/>
                    </a:lnTo>
                    <a:lnTo>
                      <a:pt x="45" y="212"/>
                    </a:lnTo>
                    <a:lnTo>
                      <a:pt x="47" y="211"/>
                    </a:lnTo>
                    <a:lnTo>
                      <a:pt x="48" y="211"/>
                    </a:lnTo>
                    <a:lnTo>
                      <a:pt x="48" y="212"/>
                    </a:lnTo>
                    <a:lnTo>
                      <a:pt x="49" y="212"/>
                    </a:lnTo>
                    <a:lnTo>
                      <a:pt x="50" y="212"/>
                    </a:lnTo>
                    <a:lnTo>
                      <a:pt x="51" y="213"/>
                    </a:lnTo>
                    <a:lnTo>
                      <a:pt x="51" y="213"/>
                    </a:lnTo>
                    <a:lnTo>
                      <a:pt x="51" y="213"/>
                    </a:lnTo>
                    <a:lnTo>
                      <a:pt x="52" y="213"/>
                    </a:lnTo>
                    <a:lnTo>
                      <a:pt x="53" y="214"/>
                    </a:lnTo>
                    <a:lnTo>
                      <a:pt x="53" y="215"/>
                    </a:lnTo>
                    <a:lnTo>
                      <a:pt x="53" y="216"/>
                    </a:lnTo>
                    <a:lnTo>
                      <a:pt x="54" y="217"/>
                    </a:lnTo>
                    <a:lnTo>
                      <a:pt x="57" y="220"/>
                    </a:lnTo>
                    <a:lnTo>
                      <a:pt x="58" y="220"/>
                    </a:lnTo>
                    <a:lnTo>
                      <a:pt x="58" y="220"/>
                    </a:lnTo>
                    <a:lnTo>
                      <a:pt x="59" y="219"/>
                    </a:lnTo>
                    <a:lnTo>
                      <a:pt x="60" y="219"/>
                    </a:lnTo>
                    <a:lnTo>
                      <a:pt x="65" y="220"/>
                    </a:lnTo>
                    <a:lnTo>
                      <a:pt x="64" y="222"/>
                    </a:lnTo>
                    <a:lnTo>
                      <a:pt x="64" y="222"/>
                    </a:lnTo>
                    <a:lnTo>
                      <a:pt x="65" y="223"/>
                    </a:lnTo>
                    <a:lnTo>
                      <a:pt x="65" y="224"/>
                    </a:lnTo>
                    <a:lnTo>
                      <a:pt x="66" y="223"/>
                    </a:lnTo>
                    <a:lnTo>
                      <a:pt x="67" y="223"/>
                    </a:lnTo>
                    <a:lnTo>
                      <a:pt x="68" y="224"/>
                    </a:lnTo>
                    <a:lnTo>
                      <a:pt x="69" y="224"/>
                    </a:lnTo>
                    <a:lnTo>
                      <a:pt x="70" y="224"/>
                    </a:lnTo>
                    <a:lnTo>
                      <a:pt x="71" y="225"/>
                    </a:lnTo>
                    <a:lnTo>
                      <a:pt x="71" y="226"/>
                    </a:lnTo>
                    <a:lnTo>
                      <a:pt x="72" y="226"/>
                    </a:lnTo>
                    <a:lnTo>
                      <a:pt x="77" y="226"/>
                    </a:lnTo>
                    <a:lnTo>
                      <a:pt x="78" y="226"/>
                    </a:lnTo>
                    <a:lnTo>
                      <a:pt x="78" y="227"/>
                    </a:lnTo>
                    <a:lnTo>
                      <a:pt x="79" y="227"/>
                    </a:lnTo>
                    <a:lnTo>
                      <a:pt x="79" y="229"/>
                    </a:lnTo>
                    <a:lnTo>
                      <a:pt x="80" y="229"/>
                    </a:lnTo>
                    <a:lnTo>
                      <a:pt x="81" y="229"/>
                    </a:lnTo>
                    <a:lnTo>
                      <a:pt x="84" y="230"/>
                    </a:lnTo>
                    <a:lnTo>
                      <a:pt x="86" y="230"/>
                    </a:lnTo>
                    <a:lnTo>
                      <a:pt x="86" y="231"/>
                    </a:lnTo>
                    <a:lnTo>
                      <a:pt x="86" y="231"/>
                    </a:lnTo>
                    <a:lnTo>
                      <a:pt x="86" y="232"/>
                    </a:lnTo>
                    <a:lnTo>
                      <a:pt x="87" y="232"/>
                    </a:lnTo>
                    <a:lnTo>
                      <a:pt x="88" y="233"/>
                    </a:lnTo>
                    <a:lnTo>
                      <a:pt x="91" y="234"/>
                    </a:lnTo>
                    <a:lnTo>
                      <a:pt x="92" y="233"/>
                    </a:lnTo>
                    <a:lnTo>
                      <a:pt x="92" y="233"/>
                    </a:lnTo>
                    <a:lnTo>
                      <a:pt x="93" y="233"/>
                    </a:lnTo>
                    <a:lnTo>
                      <a:pt x="94" y="234"/>
                    </a:lnTo>
                    <a:lnTo>
                      <a:pt x="96" y="236"/>
                    </a:lnTo>
                    <a:lnTo>
                      <a:pt x="97" y="236"/>
                    </a:lnTo>
                    <a:lnTo>
                      <a:pt x="98" y="236"/>
                    </a:lnTo>
                    <a:lnTo>
                      <a:pt x="99" y="236"/>
                    </a:lnTo>
                    <a:lnTo>
                      <a:pt x="99" y="236"/>
                    </a:lnTo>
                    <a:lnTo>
                      <a:pt x="100" y="236"/>
                    </a:lnTo>
                    <a:lnTo>
                      <a:pt x="101" y="236"/>
                    </a:lnTo>
                    <a:lnTo>
                      <a:pt x="102" y="236"/>
                    </a:lnTo>
                    <a:lnTo>
                      <a:pt x="104" y="236"/>
                    </a:lnTo>
                    <a:lnTo>
                      <a:pt x="104" y="237"/>
                    </a:lnTo>
                    <a:lnTo>
                      <a:pt x="105" y="238"/>
                    </a:lnTo>
                    <a:lnTo>
                      <a:pt x="105" y="239"/>
                    </a:lnTo>
                    <a:lnTo>
                      <a:pt x="106" y="239"/>
                    </a:lnTo>
                    <a:lnTo>
                      <a:pt x="107" y="239"/>
                    </a:lnTo>
                    <a:lnTo>
                      <a:pt x="107" y="239"/>
                    </a:lnTo>
                    <a:lnTo>
                      <a:pt x="108" y="239"/>
                    </a:lnTo>
                    <a:lnTo>
                      <a:pt x="108" y="238"/>
                    </a:lnTo>
                    <a:lnTo>
                      <a:pt x="110" y="238"/>
                    </a:lnTo>
                    <a:lnTo>
                      <a:pt x="111" y="239"/>
                    </a:lnTo>
                    <a:lnTo>
                      <a:pt x="112" y="239"/>
                    </a:lnTo>
                    <a:lnTo>
                      <a:pt x="113" y="238"/>
                    </a:lnTo>
                    <a:lnTo>
                      <a:pt x="113" y="238"/>
                    </a:lnTo>
                    <a:lnTo>
                      <a:pt x="114" y="238"/>
                    </a:lnTo>
                    <a:lnTo>
                      <a:pt x="115" y="239"/>
                    </a:lnTo>
                    <a:lnTo>
                      <a:pt x="116" y="240"/>
                    </a:lnTo>
                    <a:lnTo>
                      <a:pt x="117" y="240"/>
                    </a:lnTo>
                    <a:lnTo>
                      <a:pt x="117" y="241"/>
                    </a:lnTo>
                    <a:lnTo>
                      <a:pt x="118" y="241"/>
                    </a:lnTo>
                    <a:lnTo>
                      <a:pt x="119" y="242"/>
                    </a:lnTo>
                    <a:lnTo>
                      <a:pt x="120" y="242"/>
                    </a:lnTo>
                    <a:lnTo>
                      <a:pt x="120" y="241"/>
                    </a:lnTo>
                    <a:lnTo>
                      <a:pt x="120" y="240"/>
                    </a:lnTo>
                    <a:lnTo>
                      <a:pt x="120" y="239"/>
                    </a:lnTo>
                    <a:lnTo>
                      <a:pt x="120" y="238"/>
                    </a:lnTo>
                    <a:lnTo>
                      <a:pt x="120" y="237"/>
                    </a:lnTo>
                    <a:lnTo>
                      <a:pt x="120" y="236"/>
                    </a:lnTo>
                    <a:lnTo>
                      <a:pt x="120" y="236"/>
                    </a:lnTo>
                    <a:lnTo>
                      <a:pt x="121" y="236"/>
                    </a:lnTo>
                    <a:lnTo>
                      <a:pt x="121" y="235"/>
                    </a:lnTo>
                    <a:lnTo>
                      <a:pt x="122" y="236"/>
                    </a:lnTo>
                    <a:lnTo>
                      <a:pt x="123" y="236"/>
                    </a:lnTo>
                    <a:lnTo>
                      <a:pt x="124" y="236"/>
                    </a:lnTo>
                    <a:lnTo>
                      <a:pt x="124" y="236"/>
                    </a:lnTo>
                    <a:lnTo>
                      <a:pt x="125" y="237"/>
                    </a:lnTo>
                    <a:lnTo>
                      <a:pt x="126" y="238"/>
                    </a:lnTo>
                    <a:lnTo>
                      <a:pt x="127" y="239"/>
                    </a:lnTo>
                    <a:lnTo>
                      <a:pt x="128" y="242"/>
                    </a:lnTo>
                    <a:lnTo>
                      <a:pt x="129" y="242"/>
                    </a:lnTo>
                    <a:lnTo>
                      <a:pt x="130" y="243"/>
                    </a:lnTo>
                    <a:lnTo>
                      <a:pt x="130" y="243"/>
                    </a:lnTo>
                    <a:lnTo>
                      <a:pt x="131" y="244"/>
                    </a:lnTo>
                    <a:lnTo>
                      <a:pt x="131" y="245"/>
                    </a:lnTo>
                    <a:lnTo>
                      <a:pt x="134" y="249"/>
                    </a:lnTo>
                    <a:lnTo>
                      <a:pt x="134" y="250"/>
                    </a:lnTo>
                    <a:lnTo>
                      <a:pt x="135" y="250"/>
                    </a:lnTo>
                    <a:lnTo>
                      <a:pt x="136" y="251"/>
                    </a:lnTo>
                    <a:lnTo>
                      <a:pt x="136" y="252"/>
                    </a:lnTo>
                    <a:lnTo>
                      <a:pt x="135" y="253"/>
                    </a:lnTo>
                    <a:lnTo>
                      <a:pt x="135" y="254"/>
                    </a:lnTo>
                    <a:lnTo>
                      <a:pt x="136" y="256"/>
                    </a:lnTo>
                    <a:lnTo>
                      <a:pt x="137" y="257"/>
                    </a:lnTo>
                    <a:lnTo>
                      <a:pt x="137" y="257"/>
                    </a:lnTo>
                    <a:lnTo>
                      <a:pt x="137" y="258"/>
                    </a:lnTo>
                    <a:lnTo>
                      <a:pt x="136" y="261"/>
                    </a:lnTo>
                    <a:lnTo>
                      <a:pt x="137" y="262"/>
                    </a:lnTo>
                    <a:lnTo>
                      <a:pt x="137" y="263"/>
                    </a:lnTo>
                    <a:lnTo>
                      <a:pt x="137" y="264"/>
                    </a:lnTo>
                    <a:lnTo>
                      <a:pt x="137" y="264"/>
                    </a:lnTo>
                    <a:lnTo>
                      <a:pt x="137" y="265"/>
                    </a:lnTo>
                    <a:lnTo>
                      <a:pt x="137" y="266"/>
                    </a:lnTo>
                    <a:lnTo>
                      <a:pt x="138" y="266"/>
                    </a:lnTo>
                    <a:lnTo>
                      <a:pt x="139" y="267"/>
                    </a:lnTo>
                    <a:lnTo>
                      <a:pt x="139" y="268"/>
                    </a:lnTo>
                    <a:lnTo>
                      <a:pt x="140" y="269"/>
                    </a:lnTo>
                    <a:lnTo>
                      <a:pt x="140" y="270"/>
                    </a:lnTo>
                    <a:lnTo>
                      <a:pt x="139" y="270"/>
                    </a:lnTo>
                    <a:lnTo>
                      <a:pt x="139" y="271"/>
                    </a:lnTo>
                    <a:lnTo>
                      <a:pt x="140" y="271"/>
                    </a:lnTo>
                    <a:lnTo>
                      <a:pt x="140" y="271"/>
                    </a:lnTo>
                    <a:lnTo>
                      <a:pt x="139" y="272"/>
                    </a:lnTo>
                    <a:lnTo>
                      <a:pt x="140" y="272"/>
                    </a:lnTo>
                    <a:lnTo>
                      <a:pt x="139" y="274"/>
                    </a:lnTo>
                    <a:lnTo>
                      <a:pt x="139" y="276"/>
                    </a:lnTo>
                    <a:lnTo>
                      <a:pt x="139" y="277"/>
                    </a:lnTo>
                    <a:lnTo>
                      <a:pt x="138" y="278"/>
                    </a:lnTo>
                    <a:lnTo>
                      <a:pt x="137" y="278"/>
                    </a:lnTo>
                    <a:lnTo>
                      <a:pt x="138" y="278"/>
                    </a:lnTo>
                    <a:lnTo>
                      <a:pt x="138" y="280"/>
                    </a:lnTo>
                    <a:lnTo>
                      <a:pt x="138" y="281"/>
                    </a:lnTo>
                    <a:lnTo>
                      <a:pt x="140" y="283"/>
                    </a:lnTo>
                    <a:lnTo>
                      <a:pt x="141" y="284"/>
                    </a:lnTo>
                    <a:lnTo>
                      <a:pt x="141" y="285"/>
                    </a:lnTo>
                    <a:lnTo>
                      <a:pt x="141" y="285"/>
                    </a:lnTo>
                    <a:lnTo>
                      <a:pt x="142" y="286"/>
                    </a:lnTo>
                    <a:lnTo>
                      <a:pt x="141" y="286"/>
                    </a:lnTo>
                    <a:lnTo>
                      <a:pt x="142" y="288"/>
                    </a:lnTo>
                    <a:lnTo>
                      <a:pt x="143" y="287"/>
                    </a:lnTo>
                    <a:lnTo>
                      <a:pt x="145" y="288"/>
                    </a:lnTo>
                    <a:lnTo>
                      <a:pt x="146" y="289"/>
                    </a:lnTo>
                    <a:lnTo>
                      <a:pt x="146" y="290"/>
                    </a:lnTo>
                    <a:lnTo>
                      <a:pt x="147" y="290"/>
                    </a:lnTo>
                    <a:lnTo>
                      <a:pt x="147" y="291"/>
                    </a:lnTo>
                    <a:lnTo>
                      <a:pt x="148" y="292"/>
                    </a:lnTo>
                    <a:lnTo>
                      <a:pt x="148" y="292"/>
                    </a:lnTo>
                    <a:lnTo>
                      <a:pt x="148" y="292"/>
                    </a:lnTo>
                    <a:lnTo>
                      <a:pt x="148" y="294"/>
                    </a:lnTo>
                    <a:lnTo>
                      <a:pt x="159" y="295"/>
                    </a:lnTo>
                    <a:lnTo>
                      <a:pt x="161" y="295"/>
                    </a:lnTo>
                    <a:lnTo>
                      <a:pt x="162" y="295"/>
                    </a:lnTo>
                    <a:lnTo>
                      <a:pt x="162" y="295"/>
                    </a:lnTo>
                    <a:lnTo>
                      <a:pt x="163" y="295"/>
                    </a:lnTo>
                    <a:lnTo>
                      <a:pt x="164" y="295"/>
                    </a:lnTo>
                    <a:lnTo>
                      <a:pt x="165" y="295"/>
                    </a:lnTo>
                    <a:lnTo>
                      <a:pt x="166" y="295"/>
                    </a:lnTo>
                    <a:lnTo>
                      <a:pt x="167" y="295"/>
                    </a:lnTo>
                    <a:lnTo>
                      <a:pt x="168" y="294"/>
                    </a:lnTo>
                    <a:lnTo>
                      <a:pt x="168" y="293"/>
                    </a:lnTo>
                    <a:lnTo>
                      <a:pt x="169" y="293"/>
                    </a:lnTo>
                    <a:lnTo>
                      <a:pt x="169" y="292"/>
                    </a:lnTo>
                    <a:lnTo>
                      <a:pt x="169" y="292"/>
                    </a:lnTo>
                    <a:lnTo>
                      <a:pt x="170" y="292"/>
                    </a:lnTo>
                    <a:lnTo>
                      <a:pt x="171" y="290"/>
                    </a:lnTo>
                    <a:lnTo>
                      <a:pt x="172" y="290"/>
                    </a:lnTo>
                    <a:lnTo>
                      <a:pt x="173" y="291"/>
                    </a:lnTo>
                    <a:lnTo>
                      <a:pt x="175" y="291"/>
                    </a:lnTo>
                    <a:lnTo>
                      <a:pt x="176" y="292"/>
                    </a:lnTo>
                    <a:lnTo>
                      <a:pt x="175" y="292"/>
                    </a:lnTo>
                    <a:lnTo>
                      <a:pt x="176" y="292"/>
                    </a:lnTo>
                    <a:lnTo>
                      <a:pt x="176" y="292"/>
                    </a:lnTo>
                    <a:lnTo>
                      <a:pt x="177" y="292"/>
                    </a:lnTo>
                    <a:lnTo>
                      <a:pt x="178" y="293"/>
                    </a:lnTo>
                    <a:lnTo>
                      <a:pt x="179" y="293"/>
                    </a:lnTo>
                    <a:lnTo>
                      <a:pt x="179" y="294"/>
                    </a:lnTo>
                    <a:lnTo>
                      <a:pt x="180" y="294"/>
                    </a:lnTo>
                    <a:lnTo>
                      <a:pt x="181" y="294"/>
                    </a:lnTo>
                    <a:lnTo>
                      <a:pt x="181" y="295"/>
                    </a:lnTo>
                    <a:lnTo>
                      <a:pt x="181" y="296"/>
                    </a:lnTo>
                    <a:lnTo>
                      <a:pt x="182" y="297"/>
                    </a:lnTo>
                    <a:lnTo>
                      <a:pt x="181" y="297"/>
                    </a:lnTo>
                    <a:lnTo>
                      <a:pt x="182" y="297"/>
                    </a:lnTo>
                    <a:lnTo>
                      <a:pt x="182" y="298"/>
                    </a:lnTo>
                    <a:lnTo>
                      <a:pt x="183" y="298"/>
                    </a:lnTo>
                    <a:lnTo>
                      <a:pt x="184" y="298"/>
                    </a:lnTo>
                    <a:lnTo>
                      <a:pt x="185" y="298"/>
                    </a:lnTo>
                    <a:lnTo>
                      <a:pt x="187" y="297"/>
                    </a:lnTo>
                    <a:lnTo>
                      <a:pt x="190" y="297"/>
                    </a:lnTo>
                    <a:lnTo>
                      <a:pt x="190" y="298"/>
                    </a:lnTo>
                    <a:lnTo>
                      <a:pt x="191" y="298"/>
                    </a:lnTo>
                    <a:lnTo>
                      <a:pt x="191" y="299"/>
                    </a:lnTo>
                    <a:lnTo>
                      <a:pt x="193" y="298"/>
                    </a:lnTo>
                    <a:lnTo>
                      <a:pt x="194" y="298"/>
                    </a:lnTo>
                    <a:lnTo>
                      <a:pt x="195" y="298"/>
                    </a:lnTo>
                    <a:lnTo>
                      <a:pt x="197" y="297"/>
                    </a:lnTo>
                    <a:lnTo>
                      <a:pt x="197" y="296"/>
                    </a:lnTo>
                    <a:lnTo>
                      <a:pt x="199" y="294"/>
                    </a:lnTo>
                    <a:lnTo>
                      <a:pt x="200" y="294"/>
                    </a:lnTo>
                    <a:lnTo>
                      <a:pt x="201" y="295"/>
                    </a:lnTo>
                    <a:lnTo>
                      <a:pt x="204" y="295"/>
                    </a:lnTo>
                    <a:lnTo>
                      <a:pt x="204" y="295"/>
                    </a:lnTo>
                    <a:lnTo>
                      <a:pt x="204" y="294"/>
                    </a:lnTo>
                    <a:lnTo>
                      <a:pt x="205" y="294"/>
                    </a:lnTo>
                    <a:lnTo>
                      <a:pt x="205" y="295"/>
                    </a:lnTo>
                    <a:lnTo>
                      <a:pt x="206" y="296"/>
                    </a:lnTo>
                    <a:lnTo>
                      <a:pt x="207" y="297"/>
                    </a:lnTo>
                    <a:lnTo>
                      <a:pt x="208" y="297"/>
                    </a:lnTo>
                    <a:lnTo>
                      <a:pt x="210" y="297"/>
                    </a:lnTo>
                    <a:lnTo>
                      <a:pt x="211" y="298"/>
                    </a:lnTo>
                    <a:lnTo>
                      <a:pt x="212" y="298"/>
                    </a:lnTo>
                    <a:lnTo>
                      <a:pt x="212" y="297"/>
                    </a:lnTo>
                    <a:lnTo>
                      <a:pt x="213" y="297"/>
                    </a:lnTo>
                    <a:lnTo>
                      <a:pt x="214" y="298"/>
                    </a:lnTo>
                    <a:lnTo>
                      <a:pt x="216" y="298"/>
                    </a:lnTo>
                    <a:lnTo>
                      <a:pt x="217" y="298"/>
                    </a:lnTo>
                    <a:lnTo>
                      <a:pt x="217" y="298"/>
                    </a:lnTo>
                    <a:lnTo>
                      <a:pt x="217" y="297"/>
                    </a:lnTo>
                    <a:lnTo>
                      <a:pt x="218" y="297"/>
                    </a:lnTo>
                    <a:lnTo>
                      <a:pt x="219" y="297"/>
                    </a:lnTo>
                    <a:lnTo>
                      <a:pt x="220" y="297"/>
                    </a:lnTo>
                    <a:lnTo>
                      <a:pt x="221" y="297"/>
                    </a:lnTo>
                    <a:lnTo>
                      <a:pt x="222" y="297"/>
                    </a:lnTo>
                    <a:lnTo>
                      <a:pt x="222" y="296"/>
                    </a:lnTo>
                    <a:lnTo>
                      <a:pt x="224" y="295"/>
                    </a:lnTo>
                    <a:lnTo>
                      <a:pt x="225" y="294"/>
                    </a:lnTo>
                    <a:lnTo>
                      <a:pt x="226" y="293"/>
                    </a:lnTo>
                    <a:lnTo>
                      <a:pt x="227" y="293"/>
                    </a:lnTo>
                    <a:lnTo>
                      <a:pt x="227" y="292"/>
                    </a:lnTo>
                    <a:lnTo>
                      <a:pt x="226" y="292"/>
                    </a:lnTo>
                    <a:lnTo>
                      <a:pt x="226" y="292"/>
                    </a:lnTo>
                    <a:lnTo>
                      <a:pt x="227" y="290"/>
                    </a:lnTo>
                    <a:lnTo>
                      <a:pt x="227" y="289"/>
                    </a:lnTo>
                    <a:lnTo>
                      <a:pt x="228" y="288"/>
                    </a:lnTo>
                    <a:lnTo>
                      <a:pt x="228" y="287"/>
                    </a:lnTo>
                    <a:lnTo>
                      <a:pt x="230" y="286"/>
                    </a:lnTo>
                    <a:lnTo>
                      <a:pt x="231" y="286"/>
                    </a:lnTo>
                    <a:lnTo>
                      <a:pt x="231" y="286"/>
                    </a:lnTo>
                    <a:lnTo>
                      <a:pt x="232" y="285"/>
                    </a:lnTo>
                    <a:lnTo>
                      <a:pt x="233" y="285"/>
                    </a:lnTo>
                    <a:lnTo>
                      <a:pt x="234" y="285"/>
                    </a:lnTo>
                    <a:lnTo>
                      <a:pt x="235" y="285"/>
                    </a:lnTo>
                    <a:lnTo>
                      <a:pt x="235" y="286"/>
                    </a:lnTo>
                    <a:lnTo>
                      <a:pt x="236" y="286"/>
                    </a:lnTo>
                    <a:lnTo>
                      <a:pt x="237" y="285"/>
                    </a:lnTo>
                    <a:lnTo>
                      <a:pt x="238" y="285"/>
                    </a:lnTo>
                    <a:lnTo>
                      <a:pt x="239" y="286"/>
                    </a:lnTo>
                    <a:lnTo>
                      <a:pt x="241" y="288"/>
                    </a:lnTo>
                    <a:lnTo>
                      <a:pt x="242" y="289"/>
                    </a:lnTo>
                    <a:lnTo>
                      <a:pt x="245" y="289"/>
                    </a:lnTo>
                    <a:lnTo>
                      <a:pt x="245" y="290"/>
                    </a:lnTo>
                    <a:lnTo>
                      <a:pt x="245" y="289"/>
                    </a:lnTo>
                    <a:lnTo>
                      <a:pt x="249" y="287"/>
                    </a:lnTo>
                    <a:lnTo>
                      <a:pt x="249" y="286"/>
                    </a:lnTo>
                    <a:lnTo>
                      <a:pt x="250" y="285"/>
                    </a:lnTo>
                    <a:lnTo>
                      <a:pt x="251" y="285"/>
                    </a:lnTo>
                    <a:lnTo>
                      <a:pt x="252" y="285"/>
                    </a:lnTo>
                    <a:lnTo>
                      <a:pt x="252" y="285"/>
                    </a:lnTo>
                    <a:lnTo>
                      <a:pt x="253" y="285"/>
                    </a:lnTo>
                    <a:lnTo>
                      <a:pt x="254" y="284"/>
                    </a:lnTo>
                    <a:lnTo>
                      <a:pt x="254" y="284"/>
                    </a:lnTo>
                    <a:lnTo>
                      <a:pt x="255" y="284"/>
                    </a:lnTo>
                    <a:lnTo>
                      <a:pt x="256" y="283"/>
                    </a:lnTo>
                    <a:lnTo>
                      <a:pt x="257" y="283"/>
                    </a:lnTo>
                    <a:lnTo>
                      <a:pt x="260" y="283"/>
                    </a:lnTo>
                    <a:lnTo>
                      <a:pt x="261" y="282"/>
                    </a:lnTo>
                    <a:lnTo>
                      <a:pt x="262" y="282"/>
                    </a:lnTo>
                    <a:lnTo>
                      <a:pt x="263" y="282"/>
                    </a:lnTo>
                    <a:lnTo>
                      <a:pt x="265" y="283"/>
                    </a:lnTo>
                    <a:lnTo>
                      <a:pt x="266" y="283"/>
                    </a:lnTo>
                    <a:lnTo>
                      <a:pt x="266" y="283"/>
                    </a:lnTo>
                    <a:lnTo>
                      <a:pt x="267" y="282"/>
                    </a:lnTo>
                    <a:lnTo>
                      <a:pt x="273" y="278"/>
                    </a:lnTo>
                    <a:lnTo>
                      <a:pt x="273" y="278"/>
                    </a:lnTo>
                    <a:lnTo>
                      <a:pt x="275" y="278"/>
                    </a:lnTo>
                    <a:lnTo>
                      <a:pt x="280" y="276"/>
                    </a:lnTo>
                    <a:lnTo>
                      <a:pt x="280" y="276"/>
                    </a:lnTo>
                    <a:lnTo>
                      <a:pt x="283" y="275"/>
                    </a:lnTo>
                    <a:lnTo>
                      <a:pt x="287" y="273"/>
                    </a:lnTo>
                    <a:lnTo>
                      <a:pt x="291" y="271"/>
                    </a:lnTo>
                    <a:lnTo>
                      <a:pt x="291" y="270"/>
                    </a:lnTo>
                    <a:lnTo>
                      <a:pt x="292" y="270"/>
                    </a:lnTo>
                    <a:lnTo>
                      <a:pt x="292" y="269"/>
                    </a:lnTo>
                    <a:lnTo>
                      <a:pt x="294" y="267"/>
                    </a:lnTo>
                    <a:lnTo>
                      <a:pt x="295" y="266"/>
                    </a:lnTo>
                    <a:lnTo>
                      <a:pt x="297" y="266"/>
                    </a:lnTo>
                    <a:lnTo>
                      <a:pt x="297" y="265"/>
                    </a:lnTo>
                    <a:lnTo>
                      <a:pt x="298" y="264"/>
                    </a:lnTo>
                    <a:lnTo>
                      <a:pt x="299" y="264"/>
                    </a:lnTo>
                    <a:lnTo>
                      <a:pt x="299" y="263"/>
                    </a:lnTo>
                    <a:lnTo>
                      <a:pt x="298" y="263"/>
                    </a:lnTo>
                    <a:lnTo>
                      <a:pt x="298" y="262"/>
                    </a:lnTo>
                    <a:lnTo>
                      <a:pt x="299" y="261"/>
                    </a:lnTo>
                    <a:lnTo>
                      <a:pt x="298" y="261"/>
                    </a:lnTo>
                    <a:lnTo>
                      <a:pt x="298" y="260"/>
                    </a:lnTo>
                    <a:lnTo>
                      <a:pt x="297" y="260"/>
                    </a:lnTo>
                    <a:lnTo>
                      <a:pt x="297" y="260"/>
                    </a:lnTo>
                    <a:lnTo>
                      <a:pt x="296" y="259"/>
                    </a:lnTo>
                    <a:lnTo>
                      <a:pt x="295" y="257"/>
                    </a:lnTo>
                    <a:lnTo>
                      <a:pt x="295" y="257"/>
                    </a:lnTo>
                    <a:lnTo>
                      <a:pt x="294" y="257"/>
                    </a:lnTo>
                    <a:lnTo>
                      <a:pt x="294" y="256"/>
                    </a:lnTo>
                    <a:lnTo>
                      <a:pt x="294" y="255"/>
                    </a:lnTo>
                    <a:lnTo>
                      <a:pt x="293" y="257"/>
                    </a:lnTo>
                    <a:lnTo>
                      <a:pt x="294" y="257"/>
                    </a:lnTo>
                    <a:lnTo>
                      <a:pt x="294" y="258"/>
                    </a:lnTo>
                    <a:lnTo>
                      <a:pt x="293" y="257"/>
                    </a:lnTo>
                    <a:lnTo>
                      <a:pt x="292" y="257"/>
                    </a:lnTo>
                    <a:lnTo>
                      <a:pt x="292" y="257"/>
                    </a:lnTo>
                    <a:lnTo>
                      <a:pt x="291" y="257"/>
                    </a:lnTo>
                    <a:lnTo>
                      <a:pt x="290" y="257"/>
                    </a:lnTo>
                    <a:lnTo>
                      <a:pt x="290" y="257"/>
                    </a:lnTo>
                    <a:lnTo>
                      <a:pt x="291" y="257"/>
                    </a:lnTo>
                    <a:lnTo>
                      <a:pt x="290" y="256"/>
                    </a:lnTo>
                    <a:lnTo>
                      <a:pt x="291" y="255"/>
                    </a:lnTo>
                    <a:lnTo>
                      <a:pt x="291" y="255"/>
                    </a:lnTo>
                    <a:lnTo>
                      <a:pt x="290" y="255"/>
                    </a:lnTo>
                    <a:lnTo>
                      <a:pt x="289" y="255"/>
                    </a:lnTo>
                    <a:lnTo>
                      <a:pt x="288" y="255"/>
                    </a:lnTo>
                    <a:lnTo>
                      <a:pt x="287" y="254"/>
                    </a:lnTo>
                    <a:lnTo>
                      <a:pt x="287" y="254"/>
                    </a:lnTo>
                    <a:lnTo>
                      <a:pt x="287" y="255"/>
                    </a:lnTo>
                    <a:lnTo>
                      <a:pt x="287" y="255"/>
                    </a:lnTo>
                    <a:lnTo>
                      <a:pt x="287" y="256"/>
                    </a:lnTo>
                    <a:lnTo>
                      <a:pt x="286" y="255"/>
                    </a:lnTo>
                    <a:lnTo>
                      <a:pt x="286" y="254"/>
                    </a:lnTo>
                    <a:lnTo>
                      <a:pt x="284" y="251"/>
                    </a:lnTo>
                    <a:lnTo>
                      <a:pt x="284" y="250"/>
                    </a:lnTo>
                    <a:lnTo>
                      <a:pt x="283" y="250"/>
                    </a:lnTo>
                    <a:lnTo>
                      <a:pt x="282" y="250"/>
                    </a:lnTo>
                    <a:lnTo>
                      <a:pt x="281" y="250"/>
                    </a:lnTo>
                    <a:lnTo>
                      <a:pt x="280" y="250"/>
                    </a:lnTo>
                    <a:lnTo>
                      <a:pt x="280" y="250"/>
                    </a:lnTo>
                    <a:lnTo>
                      <a:pt x="280" y="250"/>
                    </a:lnTo>
                    <a:lnTo>
                      <a:pt x="279" y="251"/>
                    </a:lnTo>
                    <a:lnTo>
                      <a:pt x="278" y="251"/>
                    </a:lnTo>
                    <a:lnTo>
                      <a:pt x="279" y="250"/>
                    </a:lnTo>
                    <a:lnTo>
                      <a:pt x="279" y="250"/>
                    </a:lnTo>
                    <a:lnTo>
                      <a:pt x="279" y="249"/>
                    </a:lnTo>
                    <a:lnTo>
                      <a:pt x="280" y="249"/>
                    </a:lnTo>
                    <a:lnTo>
                      <a:pt x="280" y="248"/>
                    </a:lnTo>
                    <a:lnTo>
                      <a:pt x="280" y="247"/>
                    </a:lnTo>
                    <a:lnTo>
                      <a:pt x="280" y="247"/>
                    </a:lnTo>
                    <a:lnTo>
                      <a:pt x="281" y="247"/>
                    </a:lnTo>
                    <a:lnTo>
                      <a:pt x="281" y="246"/>
                    </a:lnTo>
                    <a:lnTo>
                      <a:pt x="281" y="245"/>
                    </a:lnTo>
                    <a:lnTo>
                      <a:pt x="280" y="245"/>
                    </a:lnTo>
                    <a:lnTo>
                      <a:pt x="280" y="244"/>
                    </a:lnTo>
                    <a:lnTo>
                      <a:pt x="280" y="244"/>
                    </a:lnTo>
                    <a:lnTo>
                      <a:pt x="280" y="243"/>
                    </a:lnTo>
                    <a:lnTo>
                      <a:pt x="280" y="243"/>
                    </a:lnTo>
                    <a:lnTo>
                      <a:pt x="278" y="243"/>
                    </a:lnTo>
                    <a:lnTo>
                      <a:pt x="279" y="242"/>
                    </a:lnTo>
                    <a:lnTo>
                      <a:pt x="280" y="242"/>
                    </a:lnTo>
                    <a:lnTo>
                      <a:pt x="280" y="241"/>
                    </a:lnTo>
                    <a:lnTo>
                      <a:pt x="279" y="240"/>
                    </a:lnTo>
                    <a:lnTo>
                      <a:pt x="279" y="239"/>
                    </a:lnTo>
                    <a:lnTo>
                      <a:pt x="279" y="238"/>
                    </a:lnTo>
                    <a:lnTo>
                      <a:pt x="278" y="238"/>
                    </a:lnTo>
                    <a:lnTo>
                      <a:pt x="278" y="236"/>
                    </a:lnTo>
                    <a:lnTo>
                      <a:pt x="278" y="236"/>
                    </a:lnTo>
                    <a:lnTo>
                      <a:pt x="277" y="236"/>
                    </a:lnTo>
                    <a:lnTo>
                      <a:pt x="277" y="235"/>
                    </a:lnTo>
                    <a:lnTo>
                      <a:pt x="277" y="234"/>
                    </a:lnTo>
                    <a:lnTo>
                      <a:pt x="276" y="234"/>
                    </a:lnTo>
                    <a:lnTo>
                      <a:pt x="275" y="234"/>
                    </a:lnTo>
                    <a:lnTo>
                      <a:pt x="275" y="234"/>
                    </a:lnTo>
                    <a:lnTo>
                      <a:pt x="275" y="234"/>
                    </a:lnTo>
                    <a:lnTo>
                      <a:pt x="275" y="234"/>
                    </a:lnTo>
                    <a:lnTo>
                      <a:pt x="276" y="234"/>
                    </a:lnTo>
                    <a:lnTo>
                      <a:pt x="276" y="233"/>
                    </a:lnTo>
                    <a:lnTo>
                      <a:pt x="277" y="232"/>
                    </a:lnTo>
                    <a:lnTo>
                      <a:pt x="276" y="231"/>
                    </a:lnTo>
                    <a:lnTo>
                      <a:pt x="277" y="230"/>
                    </a:lnTo>
                    <a:lnTo>
                      <a:pt x="276" y="230"/>
                    </a:lnTo>
                    <a:lnTo>
                      <a:pt x="276" y="229"/>
                    </a:lnTo>
                    <a:lnTo>
                      <a:pt x="277" y="229"/>
                    </a:lnTo>
                    <a:lnTo>
                      <a:pt x="276" y="228"/>
                    </a:lnTo>
                    <a:lnTo>
                      <a:pt x="276" y="227"/>
                    </a:lnTo>
                    <a:lnTo>
                      <a:pt x="275" y="225"/>
                    </a:lnTo>
                    <a:lnTo>
                      <a:pt x="274" y="225"/>
                    </a:lnTo>
                    <a:lnTo>
                      <a:pt x="273" y="225"/>
                    </a:lnTo>
                    <a:lnTo>
                      <a:pt x="273" y="224"/>
                    </a:lnTo>
                    <a:lnTo>
                      <a:pt x="273" y="223"/>
                    </a:lnTo>
                    <a:lnTo>
                      <a:pt x="273" y="223"/>
                    </a:lnTo>
                    <a:lnTo>
                      <a:pt x="273" y="222"/>
                    </a:lnTo>
                    <a:lnTo>
                      <a:pt x="273" y="222"/>
                    </a:lnTo>
                    <a:lnTo>
                      <a:pt x="273" y="221"/>
                    </a:lnTo>
                    <a:lnTo>
                      <a:pt x="273" y="220"/>
                    </a:lnTo>
                    <a:lnTo>
                      <a:pt x="272" y="220"/>
                    </a:lnTo>
                    <a:lnTo>
                      <a:pt x="273" y="219"/>
                    </a:lnTo>
                    <a:lnTo>
                      <a:pt x="271" y="219"/>
                    </a:lnTo>
                    <a:lnTo>
                      <a:pt x="270" y="219"/>
                    </a:lnTo>
                    <a:lnTo>
                      <a:pt x="271" y="218"/>
                    </a:lnTo>
                    <a:lnTo>
                      <a:pt x="272" y="218"/>
                    </a:lnTo>
                    <a:lnTo>
                      <a:pt x="273" y="218"/>
                    </a:lnTo>
                    <a:lnTo>
                      <a:pt x="273" y="219"/>
                    </a:lnTo>
                    <a:lnTo>
                      <a:pt x="273" y="219"/>
                    </a:lnTo>
                    <a:lnTo>
                      <a:pt x="273" y="218"/>
                    </a:lnTo>
                    <a:lnTo>
                      <a:pt x="273" y="217"/>
                    </a:lnTo>
                    <a:lnTo>
                      <a:pt x="273" y="217"/>
                    </a:lnTo>
                    <a:lnTo>
                      <a:pt x="273" y="216"/>
                    </a:lnTo>
                    <a:lnTo>
                      <a:pt x="272" y="216"/>
                    </a:lnTo>
                    <a:lnTo>
                      <a:pt x="272" y="215"/>
                    </a:lnTo>
                    <a:lnTo>
                      <a:pt x="272" y="215"/>
                    </a:lnTo>
                    <a:lnTo>
                      <a:pt x="271" y="215"/>
                    </a:lnTo>
                    <a:lnTo>
                      <a:pt x="270" y="215"/>
                    </a:lnTo>
                    <a:lnTo>
                      <a:pt x="270" y="214"/>
                    </a:lnTo>
                    <a:lnTo>
                      <a:pt x="269" y="214"/>
                    </a:lnTo>
                    <a:lnTo>
                      <a:pt x="269" y="213"/>
                    </a:lnTo>
                    <a:lnTo>
                      <a:pt x="269" y="211"/>
                    </a:lnTo>
                    <a:lnTo>
                      <a:pt x="269" y="210"/>
                    </a:lnTo>
                    <a:lnTo>
                      <a:pt x="268" y="209"/>
                    </a:lnTo>
                    <a:lnTo>
                      <a:pt x="267" y="208"/>
                    </a:lnTo>
                    <a:lnTo>
                      <a:pt x="267" y="208"/>
                    </a:lnTo>
                    <a:lnTo>
                      <a:pt x="267" y="206"/>
                    </a:lnTo>
                    <a:lnTo>
                      <a:pt x="267" y="205"/>
                    </a:lnTo>
                    <a:lnTo>
                      <a:pt x="267" y="204"/>
                    </a:lnTo>
                    <a:lnTo>
                      <a:pt x="267" y="203"/>
                    </a:lnTo>
                    <a:lnTo>
                      <a:pt x="266" y="202"/>
                    </a:lnTo>
                    <a:lnTo>
                      <a:pt x="267" y="202"/>
                    </a:lnTo>
                    <a:lnTo>
                      <a:pt x="267" y="201"/>
                    </a:lnTo>
                    <a:lnTo>
                      <a:pt x="268" y="201"/>
                    </a:lnTo>
                    <a:lnTo>
                      <a:pt x="269" y="201"/>
                    </a:lnTo>
                    <a:lnTo>
                      <a:pt x="269" y="201"/>
                    </a:lnTo>
                    <a:lnTo>
                      <a:pt x="268" y="200"/>
                    </a:lnTo>
                    <a:lnTo>
                      <a:pt x="269" y="200"/>
                    </a:lnTo>
                    <a:lnTo>
                      <a:pt x="270" y="199"/>
                    </a:lnTo>
                    <a:lnTo>
                      <a:pt x="271" y="196"/>
                    </a:lnTo>
                    <a:lnTo>
                      <a:pt x="272" y="194"/>
                    </a:lnTo>
                    <a:lnTo>
                      <a:pt x="272" y="194"/>
                    </a:lnTo>
                    <a:lnTo>
                      <a:pt x="271" y="193"/>
                    </a:lnTo>
                    <a:lnTo>
                      <a:pt x="271" y="192"/>
                    </a:lnTo>
                    <a:lnTo>
                      <a:pt x="271" y="192"/>
                    </a:lnTo>
                    <a:lnTo>
                      <a:pt x="272" y="190"/>
                    </a:lnTo>
                    <a:lnTo>
                      <a:pt x="272" y="189"/>
                    </a:lnTo>
                    <a:lnTo>
                      <a:pt x="271" y="188"/>
                    </a:lnTo>
                    <a:lnTo>
                      <a:pt x="270" y="188"/>
                    </a:lnTo>
                    <a:lnTo>
                      <a:pt x="268" y="188"/>
                    </a:lnTo>
                    <a:lnTo>
                      <a:pt x="269" y="187"/>
                    </a:lnTo>
                    <a:lnTo>
                      <a:pt x="268" y="187"/>
                    </a:lnTo>
                    <a:lnTo>
                      <a:pt x="268" y="187"/>
                    </a:lnTo>
                    <a:lnTo>
                      <a:pt x="267" y="188"/>
                    </a:lnTo>
                    <a:lnTo>
                      <a:pt x="267" y="189"/>
                    </a:lnTo>
                    <a:lnTo>
                      <a:pt x="266" y="189"/>
                    </a:lnTo>
                    <a:lnTo>
                      <a:pt x="267" y="188"/>
                    </a:lnTo>
                    <a:lnTo>
                      <a:pt x="267" y="187"/>
                    </a:lnTo>
                    <a:lnTo>
                      <a:pt x="267" y="187"/>
                    </a:lnTo>
                    <a:lnTo>
                      <a:pt x="267" y="186"/>
                    </a:lnTo>
                    <a:lnTo>
                      <a:pt x="267" y="185"/>
                    </a:lnTo>
                    <a:lnTo>
                      <a:pt x="266" y="184"/>
                    </a:lnTo>
                    <a:lnTo>
                      <a:pt x="266" y="183"/>
                    </a:lnTo>
                    <a:lnTo>
                      <a:pt x="267" y="180"/>
                    </a:lnTo>
                    <a:lnTo>
                      <a:pt x="267" y="179"/>
                    </a:lnTo>
                    <a:lnTo>
                      <a:pt x="268" y="178"/>
                    </a:lnTo>
                    <a:lnTo>
                      <a:pt x="268" y="177"/>
                    </a:lnTo>
                    <a:lnTo>
                      <a:pt x="269" y="177"/>
                    </a:lnTo>
                    <a:lnTo>
                      <a:pt x="269" y="176"/>
                    </a:lnTo>
                    <a:lnTo>
                      <a:pt x="269" y="175"/>
                    </a:lnTo>
                    <a:lnTo>
                      <a:pt x="268" y="175"/>
                    </a:lnTo>
                    <a:lnTo>
                      <a:pt x="268" y="174"/>
                    </a:lnTo>
                    <a:lnTo>
                      <a:pt x="269" y="174"/>
                    </a:lnTo>
                    <a:lnTo>
                      <a:pt x="270" y="174"/>
                    </a:lnTo>
                    <a:lnTo>
                      <a:pt x="269" y="173"/>
                    </a:lnTo>
                    <a:lnTo>
                      <a:pt x="270" y="173"/>
                    </a:lnTo>
                    <a:lnTo>
                      <a:pt x="271" y="173"/>
                    </a:lnTo>
                    <a:lnTo>
                      <a:pt x="271" y="172"/>
                    </a:lnTo>
                    <a:lnTo>
                      <a:pt x="271" y="171"/>
                    </a:lnTo>
                    <a:lnTo>
                      <a:pt x="272" y="171"/>
                    </a:lnTo>
                    <a:lnTo>
                      <a:pt x="273" y="171"/>
                    </a:lnTo>
                    <a:lnTo>
                      <a:pt x="273" y="171"/>
                    </a:lnTo>
                    <a:lnTo>
                      <a:pt x="273" y="171"/>
                    </a:lnTo>
                    <a:lnTo>
                      <a:pt x="273" y="171"/>
                    </a:lnTo>
                    <a:lnTo>
                      <a:pt x="273" y="170"/>
                    </a:lnTo>
                    <a:lnTo>
                      <a:pt x="274" y="170"/>
                    </a:lnTo>
                    <a:lnTo>
                      <a:pt x="274" y="169"/>
                    </a:lnTo>
                    <a:lnTo>
                      <a:pt x="274" y="167"/>
                    </a:lnTo>
                    <a:lnTo>
                      <a:pt x="274" y="166"/>
                    </a:lnTo>
                    <a:lnTo>
                      <a:pt x="273" y="165"/>
                    </a:lnTo>
                    <a:lnTo>
                      <a:pt x="273" y="164"/>
                    </a:lnTo>
                    <a:lnTo>
                      <a:pt x="273" y="163"/>
                    </a:lnTo>
                    <a:lnTo>
                      <a:pt x="273" y="162"/>
                    </a:lnTo>
                    <a:lnTo>
                      <a:pt x="271" y="162"/>
                    </a:lnTo>
                    <a:lnTo>
                      <a:pt x="270" y="162"/>
                    </a:lnTo>
                    <a:lnTo>
                      <a:pt x="269" y="162"/>
                    </a:lnTo>
                    <a:lnTo>
                      <a:pt x="268" y="161"/>
                    </a:lnTo>
                    <a:lnTo>
                      <a:pt x="267" y="161"/>
                    </a:lnTo>
                    <a:lnTo>
                      <a:pt x="267" y="162"/>
                    </a:lnTo>
                    <a:lnTo>
                      <a:pt x="266" y="161"/>
                    </a:lnTo>
                    <a:lnTo>
                      <a:pt x="266" y="160"/>
                    </a:lnTo>
                    <a:lnTo>
                      <a:pt x="267" y="159"/>
                    </a:lnTo>
                    <a:lnTo>
                      <a:pt x="266" y="159"/>
                    </a:lnTo>
                    <a:lnTo>
                      <a:pt x="266" y="159"/>
                    </a:lnTo>
                    <a:lnTo>
                      <a:pt x="266" y="159"/>
                    </a:lnTo>
                    <a:lnTo>
                      <a:pt x="266" y="158"/>
                    </a:lnTo>
                    <a:lnTo>
                      <a:pt x="266" y="157"/>
                    </a:lnTo>
                    <a:lnTo>
                      <a:pt x="265" y="157"/>
                    </a:lnTo>
                    <a:lnTo>
                      <a:pt x="265" y="156"/>
                    </a:lnTo>
                    <a:lnTo>
                      <a:pt x="264" y="156"/>
                    </a:lnTo>
                    <a:lnTo>
                      <a:pt x="264" y="155"/>
                    </a:lnTo>
                    <a:lnTo>
                      <a:pt x="264" y="154"/>
                    </a:lnTo>
                    <a:lnTo>
                      <a:pt x="263" y="154"/>
                    </a:lnTo>
                    <a:lnTo>
                      <a:pt x="261" y="152"/>
                    </a:lnTo>
                    <a:lnTo>
                      <a:pt x="260" y="152"/>
                    </a:lnTo>
                    <a:lnTo>
                      <a:pt x="259" y="151"/>
                    </a:lnTo>
                    <a:lnTo>
                      <a:pt x="259" y="152"/>
                    </a:lnTo>
                    <a:lnTo>
                      <a:pt x="259" y="152"/>
                    </a:lnTo>
                    <a:lnTo>
                      <a:pt x="258" y="152"/>
                    </a:lnTo>
                    <a:lnTo>
                      <a:pt x="258" y="151"/>
                    </a:lnTo>
                    <a:lnTo>
                      <a:pt x="257" y="151"/>
                    </a:lnTo>
                    <a:lnTo>
                      <a:pt x="256" y="150"/>
                    </a:lnTo>
                    <a:lnTo>
                      <a:pt x="256" y="150"/>
                    </a:lnTo>
                    <a:lnTo>
                      <a:pt x="255" y="150"/>
                    </a:lnTo>
                    <a:lnTo>
                      <a:pt x="255" y="149"/>
                    </a:lnTo>
                    <a:lnTo>
                      <a:pt x="254" y="148"/>
                    </a:lnTo>
                    <a:lnTo>
                      <a:pt x="254" y="147"/>
                    </a:lnTo>
                    <a:lnTo>
                      <a:pt x="254" y="146"/>
                    </a:lnTo>
                    <a:lnTo>
                      <a:pt x="254" y="145"/>
                    </a:lnTo>
                    <a:lnTo>
                      <a:pt x="255" y="145"/>
                    </a:lnTo>
                    <a:lnTo>
                      <a:pt x="255" y="145"/>
                    </a:lnTo>
                    <a:lnTo>
                      <a:pt x="255" y="144"/>
                    </a:lnTo>
                    <a:lnTo>
                      <a:pt x="255" y="143"/>
                    </a:lnTo>
                    <a:lnTo>
                      <a:pt x="254" y="143"/>
                    </a:lnTo>
                    <a:lnTo>
                      <a:pt x="254" y="142"/>
                    </a:lnTo>
                    <a:lnTo>
                      <a:pt x="254" y="141"/>
                    </a:lnTo>
                    <a:lnTo>
                      <a:pt x="254" y="140"/>
                    </a:lnTo>
                    <a:lnTo>
                      <a:pt x="253" y="140"/>
                    </a:lnTo>
                    <a:lnTo>
                      <a:pt x="253" y="139"/>
                    </a:lnTo>
                    <a:lnTo>
                      <a:pt x="253" y="138"/>
                    </a:lnTo>
                    <a:lnTo>
                      <a:pt x="254" y="138"/>
                    </a:lnTo>
                    <a:lnTo>
                      <a:pt x="254" y="138"/>
                    </a:lnTo>
                    <a:lnTo>
                      <a:pt x="254" y="137"/>
                    </a:lnTo>
                    <a:lnTo>
                      <a:pt x="254" y="136"/>
                    </a:lnTo>
                    <a:lnTo>
                      <a:pt x="254" y="134"/>
                    </a:lnTo>
                    <a:lnTo>
                      <a:pt x="254" y="134"/>
                    </a:lnTo>
                    <a:lnTo>
                      <a:pt x="254" y="133"/>
                    </a:lnTo>
                    <a:lnTo>
                      <a:pt x="254" y="132"/>
                    </a:lnTo>
                    <a:lnTo>
                      <a:pt x="255" y="132"/>
                    </a:lnTo>
                    <a:lnTo>
                      <a:pt x="256" y="131"/>
                    </a:lnTo>
                    <a:lnTo>
                      <a:pt x="256" y="130"/>
                    </a:lnTo>
                    <a:lnTo>
                      <a:pt x="256" y="129"/>
                    </a:lnTo>
                    <a:lnTo>
                      <a:pt x="256" y="129"/>
                    </a:lnTo>
                    <a:lnTo>
                      <a:pt x="257" y="128"/>
                    </a:lnTo>
                    <a:lnTo>
                      <a:pt x="258" y="127"/>
                    </a:lnTo>
                    <a:lnTo>
                      <a:pt x="259" y="125"/>
                    </a:lnTo>
                    <a:lnTo>
                      <a:pt x="259" y="124"/>
                    </a:lnTo>
                    <a:lnTo>
                      <a:pt x="259" y="123"/>
                    </a:lnTo>
                    <a:lnTo>
                      <a:pt x="259" y="122"/>
                    </a:lnTo>
                    <a:lnTo>
                      <a:pt x="259" y="122"/>
                    </a:lnTo>
                    <a:lnTo>
                      <a:pt x="259" y="121"/>
                    </a:lnTo>
                    <a:lnTo>
                      <a:pt x="261" y="118"/>
                    </a:lnTo>
                    <a:lnTo>
                      <a:pt x="261" y="117"/>
                    </a:lnTo>
                    <a:lnTo>
                      <a:pt x="260" y="118"/>
                    </a:lnTo>
                    <a:lnTo>
                      <a:pt x="261" y="116"/>
                    </a:lnTo>
                    <a:lnTo>
                      <a:pt x="261" y="115"/>
                    </a:lnTo>
                    <a:lnTo>
                      <a:pt x="262" y="114"/>
                    </a:lnTo>
                    <a:lnTo>
                      <a:pt x="263" y="113"/>
                    </a:lnTo>
                    <a:lnTo>
                      <a:pt x="263" y="112"/>
                    </a:lnTo>
                    <a:lnTo>
                      <a:pt x="263" y="111"/>
                    </a:lnTo>
                    <a:lnTo>
                      <a:pt x="261" y="112"/>
                    </a:lnTo>
                    <a:lnTo>
                      <a:pt x="261" y="111"/>
                    </a:lnTo>
                    <a:lnTo>
                      <a:pt x="262" y="111"/>
                    </a:lnTo>
                    <a:lnTo>
                      <a:pt x="263" y="111"/>
                    </a:lnTo>
                    <a:lnTo>
                      <a:pt x="263" y="111"/>
                    </a:lnTo>
                    <a:lnTo>
                      <a:pt x="262" y="109"/>
                    </a:lnTo>
                    <a:lnTo>
                      <a:pt x="262" y="108"/>
                    </a:lnTo>
                    <a:lnTo>
                      <a:pt x="263" y="108"/>
                    </a:lnTo>
                    <a:lnTo>
                      <a:pt x="264" y="107"/>
                    </a:lnTo>
                    <a:lnTo>
                      <a:pt x="264" y="108"/>
                    </a:lnTo>
                    <a:lnTo>
                      <a:pt x="264" y="108"/>
                    </a:lnTo>
                    <a:lnTo>
                      <a:pt x="265" y="108"/>
                    </a:lnTo>
                    <a:lnTo>
                      <a:pt x="265" y="107"/>
                    </a:lnTo>
                    <a:lnTo>
                      <a:pt x="265" y="106"/>
                    </a:lnTo>
                    <a:lnTo>
                      <a:pt x="265" y="105"/>
                    </a:lnTo>
                    <a:lnTo>
                      <a:pt x="264" y="105"/>
                    </a:lnTo>
                    <a:lnTo>
                      <a:pt x="265" y="104"/>
                    </a:lnTo>
                    <a:lnTo>
                      <a:pt x="266" y="104"/>
                    </a:lnTo>
                    <a:lnTo>
                      <a:pt x="265" y="103"/>
                    </a:lnTo>
                    <a:lnTo>
                      <a:pt x="265" y="102"/>
                    </a:lnTo>
                    <a:lnTo>
                      <a:pt x="262" y="100"/>
                    </a:lnTo>
                    <a:lnTo>
                      <a:pt x="259" y="98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" name="Freeform 3860">
                <a:extLst>
                  <a:ext uri="{FF2B5EF4-FFF2-40B4-BE49-F238E27FC236}">
                    <a16:creationId xmlns:a16="http://schemas.microsoft.com/office/drawing/2014/main" id="{90BC5E55-88F8-0944-7DBA-274BCE8746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3026" y="3009900"/>
                <a:ext cx="328613" cy="382587"/>
              </a:xfrm>
              <a:custGeom>
                <a:avLst/>
                <a:gdLst>
                  <a:gd name="T0" fmla="*/ 38 w 207"/>
                  <a:gd name="T1" fmla="*/ 229 h 241"/>
                  <a:gd name="T2" fmla="*/ 48 w 207"/>
                  <a:gd name="T3" fmla="*/ 225 h 241"/>
                  <a:gd name="T4" fmla="*/ 59 w 207"/>
                  <a:gd name="T5" fmla="*/ 234 h 241"/>
                  <a:gd name="T6" fmla="*/ 68 w 207"/>
                  <a:gd name="T7" fmla="*/ 235 h 241"/>
                  <a:gd name="T8" fmla="*/ 74 w 207"/>
                  <a:gd name="T9" fmla="*/ 226 h 241"/>
                  <a:gd name="T10" fmla="*/ 88 w 207"/>
                  <a:gd name="T11" fmla="*/ 221 h 241"/>
                  <a:gd name="T12" fmla="*/ 89 w 207"/>
                  <a:gd name="T13" fmla="*/ 229 h 241"/>
                  <a:gd name="T14" fmla="*/ 94 w 207"/>
                  <a:gd name="T15" fmla="*/ 237 h 241"/>
                  <a:gd name="T16" fmla="*/ 109 w 207"/>
                  <a:gd name="T17" fmla="*/ 227 h 241"/>
                  <a:gd name="T18" fmla="*/ 122 w 207"/>
                  <a:gd name="T19" fmla="*/ 214 h 241"/>
                  <a:gd name="T20" fmla="*/ 138 w 207"/>
                  <a:gd name="T21" fmla="*/ 199 h 241"/>
                  <a:gd name="T22" fmla="*/ 139 w 207"/>
                  <a:gd name="T23" fmla="*/ 181 h 241"/>
                  <a:gd name="T24" fmla="*/ 144 w 207"/>
                  <a:gd name="T25" fmla="*/ 158 h 241"/>
                  <a:gd name="T26" fmla="*/ 155 w 207"/>
                  <a:gd name="T27" fmla="*/ 143 h 241"/>
                  <a:gd name="T28" fmla="*/ 165 w 207"/>
                  <a:gd name="T29" fmla="*/ 132 h 241"/>
                  <a:gd name="T30" fmla="*/ 180 w 207"/>
                  <a:gd name="T31" fmla="*/ 119 h 241"/>
                  <a:gd name="T32" fmla="*/ 188 w 207"/>
                  <a:gd name="T33" fmla="*/ 88 h 241"/>
                  <a:gd name="T34" fmla="*/ 189 w 207"/>
                  <a:gd name="T35" fmla="*/ 69 h 241"/>
                  <a:gd name="T36" fmla="*/ 193 w 207"/>
                  <a:gd name="T37" fmla="*/ 40 h 241"/>
                  <a:gd name="T38" fmla="*/ 202 w 207"/>
                  <a:gd name="T39" fmla="*/ 24 h 241"/>
                  <a:gd name="T40" fmla="*/ 205 w 207"/>
                  <a:gd name="T41" fmla="*/ 5 h 241"/>
                  <a:gd name="T42" fmla="*/ 195 w 207"/>
                  <a:gd name="T43" fmla="*/ 6 h 241"/>
                  <a:gd name="T44" fmla="*/ 184 w 207"/>
                  <a:gd name="T45" fmla="*/ 3 h 241"/>
                  <a:gd name="T46" fmla="*/ 172 w 207"/>
                  <a:gd name="T47" fmla="*/ 3 h 241"/>
                  <a:gd name="T48" fmla="*/ 162 w 207"/>
                  <a:gd name="T49" fmla="*/ 5 h 241"/>
                  <a:gd name="T50" fmla="*/ 151 w 207"/>
                  <a:gd name="T51" fmla="*/ 6 h 241"/>
                  <a:gd name="T52" fmla="*/ 147 w 207"/>
                  <a:gd name="T53" fmla="*/ 26 h 241"/>
                  <a:gd name="T54" fmla="*/ 137 w 207"/>
                  <a:gd name="T55" fmla="*/ 45 h 241"/>
                  <a:gd name="T56" fmla="*/ 135 w 207"/>
                  <a:gd name="T57" fmla="*/ 53 h 241"/>
                  <a:gd name="T58" fmla="*/ 122 w 207"/>
                  <a:gd name="T59" fmla="*/ 48 h 241"/>
                  <a:gd name="T60" fmla="*/ 111 w 207"/>
                  <a:gd name="T61" fmla="*/ 47 h 241"/>
                  <a:gd name="T62" fmla="*/ 103 w 207"/>
                  <a:gd name="T63" fmla="*/ 45 h 241"/>
                  <a:gd name="T64" fmla="*/ 94 w 207"/>
                  <a:gd name="T65" fmla="*/ 42 h 241"/>
                  <a:gd name="T66" fmla="*/ 60 w 207"/>
                  <a:gd name="T67" fmla="*/ 45 h 241"/>
                  <a:gd name="T68" fmla="*/ 55 w 207"/>
                  <a:gd name="T69" fmla="*/ 54 h 241"/>
                  <a:gd name="T70" fmla="*/ 58 w 207"/>
                  <a:gd name="T71" fmla="*/ 66 h 241"/>
                  <a:gd name="T72" fmla="*/ 61 w 207"/>
                  <a:gd name="T73" fmla="*/ 68 h 241"/>
                  <a:gd name="T74" fmla="*/ 72 w 207"/>
                  <a:gd name="T75" fmla="*/ 65 h 241"/>
                  <a:gd name="T76" fmla="*/ 87 w 207"/>
                  <a:gd name="T77" fmla="*/ 66 h 241"/>
                  <a:gd name="T78" fmla="*/ 92 w 207"/>
                  <a:gd name="T79" fmla="*/ 78 h 241"/>
                  <a:gd name="T80" fmla="*/ 81 w 207"/>
                  <a:gd name="T81" fmla="*/ 89 h 241"/>
                  <a:gd name="T82" fmla="*/ 77 w 207"/>
                  <a:gd name="T83" fmla="*/ 102 h 241"/>
                  <a:gd name="T84" fmla="*/ 81 w 207"/>
                  <a:gd name="T85" fmla="*/ 110 h 241"/>
                  <a:gd name="T86" fmla="*/ 91 w 207"/>
                  <a:gd name="T87" fmla="*/ 116 h 241"/>
                  <a:gd name="T88" fmla="*/ 90 w 207"/>
                  <a:gd name="T89" fmla="*/ 131 h 241"/>
                  <a:gd name="T90" fmla="*/ 93 w 207"/>
                  <a:gd name="T91" fmla="*/ 141 h 241"/>
                  <a:gd name="T92" fmla="*/ 91 w 207"/>
                  <a:gd name="T93" fmla="*/ 150 h 241"/>
                  <a:gd name="T94" fmla="*/ 86 w 207"/>
                  <a:gd name="T95" fmla="*/ 161 h 241"/>
                  <a:gd name="T96" fmla="*/ 82 w 207"/>
                  <a:gd name="T97" fmla="*/ 171 h 241"/>
                  <a:gd name="T98" fmla="*/ 76 w 207"/>
                  <a:gd name="T99" fmla="*/ 168 h 241"/>
                  <a:gd name="T100" fmla="*/ 72 w 207"/>
                  <a:gd name="T101" fmla="*/ 162 h 241"/>
                  <a:gd name="T102" fmla="*/ 64 w 207"/>
                  <a:gd name="T103" fmla="*/ 171 h 241"/>
                  <a:gd name="T104" fmla="*/ 51 w 207"/>
                  <a:gd name="T105" fmla="*/ 168 h 241"/>
                  <a:gd name="T106" fmla="*/ 48 w 207"/>
                  <a:gd name="T107" fmla="*/ 161 h 241"/>
                  <a:gd name="T108" fmla="*/ 38 w 207"/>
                  <a:gd name="T109" fmla="*/ 156 h 241"/>
                  <a:gd name="T110" fmla="*/ 37 w 207"/>
                  <a:gd name="T111" fmla="*/ 167 h 241"/>
                  <a:gd name="T112" fmla="*/ 15 w 207"/>
                  <a:gd name="T113" fmla="*/ 169 h 241"/>
                  <a:gd name="T114" fmla="*/ 11 w 207"/>
                  <a:gd name="T115" fmla="*/ 180 h 241"/>
                  <a:gd name="T116" fmla="*/ 15 w 207"/>
                  <a:gd name="T117" fmla="*/ 188 h 241"/>
                  <a:gd name="T118" fmla="*/ 19 w 207"/>
                  <a:gd name="T119" fmla="*/ 201 h 241"/>
                  <a:gd name="T120" fmla="*/ 12 w 207"/>
                  <a:gd name="T121" fmla="*/ 200 h 241"/>
                  <a:gd name="T122" fmla="*/ 0 w 207"/>
                  <a:gd name="T123" fmla="*/ 212 h 241"/>
                  <a:gd name="T124" fmla="*/ 19 w 207"/>
                  <a:gd name="T125" fmla="*/ 232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07" h="241">
                    <a:moveTo>
                      <a:pt x="28" y="238"/>
                    </a:moveTo>
                    <a:lnTo>
                      <a:pt x="29" y="238"/>
                    </a:lnTo>
                    <a:lnTo>
                      <a:pt x="30" y="234"/>
                    </a:lnTo>
                    <a:lnTo>
                      <a:pt x="30" y="234"/>
                    </a:lnTo>
                    <a:lnTo>
                      <a:pt x="30" y="235"/>
                    </a:lnTo>
                    <a:lnTo>
                      <a:pt x="31" y="235"/>
                    </a:lnTo>
                    <a:lnTo>
                      <a:pt x="32" y="235"/>
                    </a:lnTo>
                    <a:lnTo>
                      <a:pt x="33" y="235"/>
                    </a:lnTo>
                    <a:lnTo>
                      <a:pt x="33" y="234"/>
                    </a:lnTo>
                    <a:lnTo>
                      <a:pt x="34" y="232"/>
                    </a:lnTo>
                    <a:lnTo>
                      <a:pt x="34" y="230"/>
                    </a:lnTo>
                    <a:lnTo>
                      <a:pt x="35" y="230"/>
                    </a:lnTo>
                    <a:lnTo>
                      <a:pt x="36" y="230"/>
                    </a:lnTo>
                    <a:lnTo>
                      <a:pt x="38" y="229"/>
                    </a:lnTo>
                    <a:lnTo>
                      <a:pt x="41" y="229"/>
                    </a:lnTo>
                    <a:lnTo>
                      <a:pt x="41" y="228"/>
                    </a:lnTo>
                    <a:lnTo>
                      <a:pt x="42" y="228"/>
                    </a:lnTo>
                    <a:lnTo>
                      <a:pt x="42" y="227"/>
                    </a:lnTo>
                    <a:lnTo>
                      <a:pt x="43" y="227"/>
                    </a:lnTo>
                    <a:lnTo>
                      <a:pt x="44" y="226"/>
                    </a:lnTo>
                    <a:lnTo>
                      <a:pt x="45" y="225"/>
                    </a:lnTo>
                    <a:lnTo>
                      <a:pt x="45" y="224"/>
                    </a:lnTo>
                    <a:lnTo>
                      <a:pt x="46" y="224"/>
                    </a:lnTo>
                    <a:lnTo>
                      <a:pt x="46" y="224"/>
                    </a:lnTo>
                    <a:lnTo>
                      <a:pt x="46" y="225"/>
                    </a:lnTo>
                    <a:lnTo>
                      <a:pt x="47" y="224"/>
                    </a:lnTo>
                    <a:lnTo>
                      <a:pt x="48" y="224"/>
                    </a:lnTo>
                    <a:lnTo>
                      <a:pt x="48" y="225"/>
                    </a:lnTo>
                    <a:lnTo>
                      <a:pt x="49" y="225"/>
                    </a:lnTo>
                    <a:lnTo>
                      <a:pt x="49" y="227"/>
                    </a:lnTo>
                    <a:lnTo>
                      <a:pt x="50" y="227"/>
                    </a:lnTo>
                    <a:lnTo>
                      <a:pt x="51" y="228"/>
                    </a:lnTo>
                    <a:lnTo>
                      <a:pt x="52" y="230"/>
                    </a:lnTo>
                    <a:lnTo>
                      <a:pt x="53" y="231"/>
                    </a:lnTo>
                    <a:lnTo>
                      <a:pt x="53" y="230"/>
                    </a:lnTo>
                    <a:lnTo>
                      <a:pt x="53" y="229"/>
                    </a:lnTo>
                    <a:lnTo>
                      <a:pt x="54" y="229"/>
                    </a:lnTo>
                    <a:lnTo>
                      <a:pt x="55" y="230"/>
                    </a:lnTo>
                    <a:lnTo>
                      <a:pt x="56" y="231"/>
                    </a:lnTo>
                    <a:lnTo>
                      <a:pt x="56" y="232"/>
                    </a:lnTo>
                    <a:lnTo>
                      <a:pt x="57" y="233"/>
                    </a:lnTo>
                    <a:lnTo>
                      <a:pt x="59" y="234"/>
                    </a:lnTo>
                    <a:lnTo>
                      <a:pt x="60" y="234"/>
                    </a:lnTo>
                    <a:lnTo>
                      <a:pt x="61" y="235"/>
                    </a:lnTo>
                    <a:lnTo>
                      <a:pt x="61" y="236"/>
                    </a:lnTo>
                    <a:lnTo>
                      <a:pt x="62" y="237"/>
                    </a:lnTo>
                    <a:lnTo>
                      <a:pt x="62" y="238"/>
                    </a:lnTo>
                    <a:lnTo>
                      <a:pt x="63" y="238"/>
                    </a:lnTo>
                    <a:lnTo>
                      <a:pt x="64" y="237"/>
                    </a:lnTo>
                    <a:lnTo>
                      <a:pt x="65" y="236"/>
                    </a:lnTo>
                    <a:lnTo>
                      <a:pt x="66" y="235"/>
                    </a:lnTo>
                    <a:lnTo>
                      <a:pt x="65" y="234"/>
                    </a:lnTo>
                    <a:lnTo>
                      <a:pt x="66" y="234"/>
                    </a:lnTo>
                    <a:lnTo>
                      <a:pt x="67" y="234"/>
                    </a:lnTo>
                    <a:lnTo>
                      <a:pt x="67" y="235"/>
                    </a:lnTo>
                    <a:lnTo>
                      <a:pt x="68" y="235"/>
                    </a:lnTo>
                    <a:lnTo>
                      <a:pt x="69" y="234"/>
                    </a:lnTo>
                    <a:lnTo>
                      <a:pt x="70" y="234"/>
                    </a:lnTo>
                    <a:lnTo>
                      <a:pt x="71" y="234"/>
                    </a:lnTo>
                    <a:lnTo>
                      <a:pt x="71" y="233"/>
                    </a:lnTo>
                    <a:lnTo>
                      <a:pt x="72" y="233"/>
                    </a:lnTo>
                    <a:lnTo>
                      <a:pt x="71" y="231"/>
                    </a:lnTo>
                    <a:lnTo>
                      <a:pt x="72" y="230"/>
                    </a:lnTo>
                    <a:lnTo>
                      <a:pt x="72" y="229"/>
                    </a:lnTo>
                    <a:lnTo>
                      <a:pt x="72" y="228"/>
                    </a:lnTo>
                    <a:lnTo>
                      <a:pt x="72" y="226"/>
                    </a:lnTo>
                    <a:lnTo>
                      <a:pt x="73" y="225"/>
                    </a:lnTo>
                    <a:lnTo>
                      <a:pt x="74" y="225"/>
                    </a:lnTo>
                    <a:lnTo>
                      <a:pt x="74" y="225"/>
                    </a:lnTo>
                    <a:lnTo>
                      <a:pt x="74" y="226"/>
                    </a:lnTo>
                    <a:lnTo>
                      <a:pt x="75" y="227"/>
                    </a:lnTo>
                    <a:lnTo>
                      <a:pt x="76" y="227"/>
                    </a:lnTo>
                    <a:lnTo>
                      <a:pt x="77" y="227"/>
                    </a:lnTo>
                    <a:lnTo>
                      <a:pt x="78" y="227"/>
                    </a:lnTo>
                    <a:lnTo>
                      <a:pt x="78" y="226"/>
                    </a:lnTo>
                    <a:lnTo>
                      <a:pt x="79" y="226"/>
                    </a:lnTo>
                    <a:lnTo>
                      <a:pt x="80" y="225"/>
                    </a:lnTo>
                    <a:lnTo>
                      <a:pt x="81" y="224"/>
                    </a:lnTo>
                    <a:lnTo>
                      <a:pt x="83" y="224"/>
                    </a:lnTo>
                    <a:lnTo>
                      <a:pt x="84" y="223"/>
                    </a:lnTo>
                    <a:lnTo>
                      <a:pt x="86" y="223"/>
                    </a:lnTo>
                    <a:lnTo>
                      <a:pt x="87" y="222"/>
                    </a:lnTo>
                    <a:lnTo>
                      <a:pt x="88" y="221"/>
                    </a:lnTo>
                    <a:lnTo>
                      <a:pt x="88" y="221"/>
                    </a:lnTo>
                    <a:lnTo>
                      <a:pt x="90" y="220"/>
                    </a:lnTo>
                    <a:lnTo>
                      <a:pt x="90" y="221"/>
                    </a:lnTo>
                    <a:lnTo>
                      <a:pt x="90" y="222"/>
                    </a:lnTo>
                    <a:lnTo>
                      <a:pt x="90" y="223"/>
                    </a:lnTo>
                    <a:lnTo>
                      <a:pt x="91" y="223"/>
                    </a:lnTo>
                    <a:lnTo>
                      <a:pt x="91" y="224"/>
                    </a:lnTo>
                    <a:lnTo>
                      <a:pt x="93" y="225"/>
                    </a:lnTo>
                    <a:lnTo>
                      <a:pt x="93" y="226"/>
                    </a:lnTo>
                    <a:lnTo>
                      <a:pt x="92" y="226"/>
                    </a:lnTo>
                    <a:lnTo>
                      <a:pt x="92" y="227"/>
                    </a:lnTo>
                    <a:lnTo>
                      <a:pt x="91" y="227"/>
                    </a:lnTo>
                    <a:lnTo>
                      <a:pt x="90" y="227"/>
                    </a:lnTo>
                    <a:lnTo>
                      <a:pt x="89" y="228"/>
                    </a:lnTo>
                    <a:lnTo>
                      <a:pt x="89" y="229"/>
                    </a:lnTo>
                    <a:lnTo>
                      <a:pt x="89" y="231"/>
                    </a:lnTo>
                    <a:lnTo>
                      <a:pt x="90" y="231"/>
                    </a:lnTo>
                    <a:lnTo>
                      <a:pt x="90" y="232"/>
                    </a:lnTo>
                    <a:lnTo>
                      <a:pt x="91" y="232"/>
                    </a:lnTo>
                    <a:lnTo>
                      <a:pt x="91" y="233"/>
                    </a:lnTo>
                    <a:lnTo>
                      <a:pt x="91" y="234"/>
                    </a:lnTo>
                    <a:lnTo>
                      <a:pt x="91" y="234"/>
                    </a:lnTo>
                    <a:lnTo>
                      <a:pt x="91" y="235"/>
                    </a:lnTo>
                    <a:lnTo>
                      <a:pt x="90" y="237"/>
                    </a:lnTo>
                    <a:lnTo>
                      <a:pt x="91" y="238"/>
                    </a:lnTo>
                    <a:lnTo>
                      <a:pt x="92" y="238"/>
                    </a:lnTo>
                    <a:lnTo>
                      <a:pt x="93" y="237"/>
                    </a:lnTo>
                    <a:lnTo>
                      <a:pt x="93" y="237"/>
                    </a:lnTo>
                    <a:lnTo>
                      <a:pt x="94" y="237"/>
                    </a:lnTo>
                    <a:lnTo>
                      <a:pt x="95" y="237"/>
                    </a:lnTo>
                    <a:lnTo>
                      <a:pt x="95" y="238"/>
                    </a:lnTo>
                    <a:lnTo>
                      <a:pt x="95" y="238"/>
                    </a:lnTo>
                    <a:lnTo>
                      <a:pt x="96" y="238"/>
                    </a:lnTo>
                    <a:lnTo>
                      <a:pt x="98" y="238"/>
                    </a:lnTo>
                    <a:lnTo>
                      <a:pt x="98" y="238"/>
                    </a:lnTo>
                    <a:lnTo>
                      <a:pt x="101" y="237"/>
                    </a:lnTo>
                    <a:lnTo>
                      <a:pt x="102" y="236"/>
                    </a:lnTo>
                    <a:lnTo>
                      <a:pt x="102" y="236"/>
                    </a:lnTo>
                    <a:lnTo>
                      <a:pt x="102" y="235"/>
                    </a:lnTo>
                    <a:lnTo>
                      <a:pt x="105" y="231"/>
                    </a:lnTo>
                    <a:lnTo>
                      <a:pt x="108" y="229"/>
                    </a:lnTo>
                    <a:lnTo>
                      <a:pt x="108" y="228"/>
                    </a:lnTo>
                    <a:lnTo>
                      <a:pt x="109" y="227"/>
                    </a:lnTo>
                    <a:lnTo>
                      <a:pt x="109" y="227"/>
                    </a:lnTo>
                    <a:lnTo>
                      <a:pt x="111" y="225"/>
                    </a:lnTo>
                    <a:lnTo>
                      <a:pt x="112" y="223"/>
                    </a:lnTo>
                    <a:lnTo>
                      <a:pt x="113" y="223"/>
                    </a:lnTo>
                    <a:lnTo>
                      <a:pt x="113" y="222"/>
                    </a:lnTo>
                    <a:lnTo>
                      <a:pt x="114" y="222"/>
                    </a:lnTo>
                    <a:lnTo>
                      <a:pt x="114" y="221"/>
                    </a:lnTo>
                    <a:lnTo>
                      <a:pt x="117" y="220"/>
                    </a:lnTo>
                    <a:lnTo>
                      <a:pt x="118" y="220"/>
                    </a:lnTo>
                    <a:lnTo>
                      <a:pt x="119" y="219"/>
                    </a:lnTo>
                    <a:lnTo>
                      <a:pt x="120" y="218"/>
                    </a:lnTo>
                    <a:lnTo>
                      <a:pt x="121" y="215"/>
                    </a:lnTo>
                    <a:lnTo>
                      <a:pt x="122" y="215"/>
                    </a:lnTo>
                    <a:lnTo>
                      <a:pt x="122" y="214"/>
                    </a:lnTo>
                    <a:lnTo>
                      <a:pt x="123" y="214"/>
                    </a:lnTo>
                    <a:lnTo>
                      <a:pt x="127" y="213"/>
                    </a:lnTo>
                    <a:lnTo>
                      <a:pt x="128" y="213"/>
                    </a:lnTo>
                    <a:lnTo>
                      <a:pt x="130" y="213"/>
                    </a:lnTo>
                    <a:lnTo>
                      <a:pt x="130" y="213"/>
                    </a:lnTo>
                    <a:lnTo>
                      <a:pt x="131" y="212"/>
                    </a:lnTo>
                    <a:lnTo>
                      <a:pt x="132" y="211"/>
                    </a:lnTo>
                    <a:lnTo>
                      <a:pt x="133" y="209"/>
                    </a:lnTo>
                    <a:lnTo>
                      <a:pt x="134" y="207"/>
                    </a:lnTo>
                    <a:lnTo>
                      <a:pt x="135" y="206"/>
                    </a:lnTo>
                    <a:lnTo>
                      <a:pt x="135" y="205"/>
                    </a:lnTo>
                    <a:lnTo>
                      <a:pt x="136" y="202"/>
                    </a:lnTo>
                    <a:lnTo>
                      <a:pt x="137" y="200"/>
                    </a:lnTo>
                    <a:lnTo>
                      <a:pt x="138" y="199"/>
                    </a:lnTo>
                    <a:lnTo>
                      <a:pt x="138" y="198"/>
                    </a:lnTo>
                    <a:lnTo>
                      <a:pt x="140" y="195"/>
                    </a:lnTo>
                    <a:lnTo>
                      <a:pt x="140" y="195"/>
                    </a:lnTo>
                    <a:lnTo>
                      <a:pt x="141" y="194"/>
                    </a:lnTo>
                    <a:lnTo>
                      <a:pt x="140" y="193"/>
                    </a:lnTo>
                    <a:lnTo>
                      <a:pt x="139" y="192"/>
                    </a:lnTo>
                    <a:lnTo>
                      <a:pt x="140" y="191"/>
                    </a:lnTo>
                    <a:lnTo>
                      <a:pt x="139" y="190"/>
                    </a:lnTo>
                    <a:lnTo>
                      <a:pt x="139" y="188"/>
                    </a:lnTo>
                    <a:lnTo>
                      <a:pt x="139" y="186"/>
                    </a:lnTo>
                    <a:lnTo>
                      <a:pt x="139" y="185"/>
                    </a:lnTo>
                    <a:lnTo>
                      <a:pt x="139" y="184"/>
                    </a:lnTo>
                    <a:lnTo>
                      <a:pt x="139" y="182"/>
                    </a:lnTo>
                    <a:lnTo>
                      <a:pt x="139" y="181"/>
                    </a:lnTo>
                    <a:lnTo>
                      <a:pt x="140" y="179"/>
                    </a:lnTo>
                    <a:lnTo>
                      <a:pt x="141" y="175"/>
                    </a:lnTo>
                    <a:lnTo>
                      <a:pt x="139" y="169"/>
                    </a:lnTo>
                    <a:lnTo>
                      <a:pt x="139" y="168"/>
                    </a:lnTo>
                    <a:lnTo>
                      <a:pt x="139" y="167"/>
                    </a:lnTo>
                    <a:lnTo>
                      <a:pt x="139" y="166"/>
                    </a:lnTo>
                    <a:lnTo>
                      <a:pt x="139" y="164"/>
                    </a:lnTo>
                    <a:lnTo>
                      <a:pt x="139" y="164"/>
                    </a:lnTo>
                    <a:lnTo>
                      <a:pt x="140" y="163"/>
                    </a:lnTo>
                    <a:lnTo>
                      <a:pt x="140" y="162"/>
                    </a:lnTo>
                    <a:lnTo>
                      <a:pt x="141" y="161"/>
                    </a:lnTo>
                    <a:lnTo>
                      <a:pt x="142" y="161"/>
                    </a:lnTo>
                    <a:lnTo>
                      <a:pt x="142" y="160"/>
                    </a:lnTo>
                    <a:lnTo>
                      <a:pt x="144" y="158"/>
                    </a:lnTo>
                    <a:lnTo>
                      <a:pt x="145" y="157"/>
                    </a:lnTo>
                    <a:lnTo>
                      <a:pt x="147" y="156"/>
                    </a:lnTo>
                    <a:lnTo>
                      <a:pt x="148" y="155"/>
                    </a:lnTo>
                    <a:lnTo>
                      <a:pt x="149" y="154"/>
                    </a:lnTo>
                    <a:lnTo>
                      <a:pt x="149" y="153"/>
                    </a:lnTo>
                    <a:lnTo>
                      <a:pt x="151" y="151"/>
                    </a:lnTo>
                    <a:lnTo>
                      <a:pt x="151" y="150"/>
                    </a:lnTo>
                    <a:lnTo>
                      <a:pt x="152" y="150"/>
                    </a:lnTo>
                    <a:lnTo>
                      <a:pt x="152" y="149"/>
                    </a:lnTo>
                    <a:lnTo>
                      <a:pt x="152" y="148"/>
                    </a:lnTo>
                    <a:lnTo>
                      <a:pt x="153" y="147"/>
                    </a:lnTo>
                    <a:lnTo>
                      <a:pt x="153" y="146"/>
                    </a:lnTo>
                    <a:lnTo>
                      <a:pt x="154" y="144"/>
                    </a:lnTo>
                    <a:lnTo>
                      <a:pt x="155" y="143"/>
                    </a:lnTo>
                    <a:lnTo>
                      <a:pt x="156" y="142"/>
                    </a:lnTo>
                    <a:lnTo>
                      <a:pt x="156" y="141"/>
                    </a:lnTo>
                    <a:lnTo>
                      <a:pt x="156" y="140"/>
                    </a:lnTo>
                    <a:lnTo>
                      <a:pt x="157" y="138"/>
                    </a:lnTo>
                    <a:lnTo>
                      <a:pt x="157" y="137"/>
                    </a:lnTo>
                    <a:lnTo>
                      <a:pt x="158" y="137"/>
                    </a:lnTo>
                    <a:lnTo>
                      <a:pt x="158" y="136"/>
                    </a:lnTo>
                    <a:lnTo>
                      <a:pt x="159" y="136"/>
                    </a:lnTo>
                    <a:lnTo>
                      <a:pt x="160" y="135"/>
                    </a:lnTo>
                    <a:lnTo>
                      <a:pt x="161" y="134"/>
                    </a:lnTo>
                    <a:lnTo>
                      <a:pt x="162" y="133"/>
                    </a:lnTo>
                    <a:lnTo>
                      <a:pt x="163" y="132"/>
                    </a:lnTo>
                    <a:lnTo>
                      <a:pt x="164" y="132"/>
                    </a:lnTo>
                    <a:lnTo>
                      <a:pt x="165" y="132"/>
                    </a:lnTo>
                    <a:lnTo>
                      <a:pt x="167" y="132"/>
                    </a:lnTo>
                    <a:lnTo>
                      <a:pt x="169" y="131"/>
                    </a:lnTo>
                    <a:lnTo>
                      <a:pt x="171" y="131"/>
                    </a:lnTo>
                    <a:lnTo>
                      <a:pt x="172" y="130"/>
                    </a:lnTo>
                    <a:lnTo>
                      <a:pt x="172" y="129"/>
                    </a:lnTo>
                    <a:lnTo>
                      <a:pt x="173" y="129"/>
                    </a:lnTo>
                    <a:lnTo>
                      <a:pt x="174" y="129"/>
                    </a:lnTo>
                    <a:lnTo>
                      <a:pt x="177" y="123"/>
                    </a:lnTo>
                    <a:lnTo>
                      <a:pt x="178" y="122"/>
                    </a:lnTo>
                    <a:lnTo>
                      <a:pt x="178" y="121"/>
                    </a:lnTo>
                    <a:lnTo>
                      <a:pt x="179" y="121"/>
                    </a:lnTo>
                    <a:lnTo>
                      <a:pt x="179" y="120"/>
                    </a:lnTo>
                    <a:lnTo>
                      <a:pt x="180" y="120"/>
                    </a:lnTo>
                    <a:lnTo>
                      <a:pt x="180" y="119"/>
                    </a:lnTo>
                    <a:lnTo>
                      <a:pt x="182" y="118"/>
                    </a:lnTo>
                    <a:lnTo>
                      <a:pt x="182" y="117"/>
                    </a:lnTo>
                    <a:lnTo>
                      <a:pt x="183" y="117"/>
                    </a:lnTo>
                    <a:lnTo>
                      <a:pt x="182" y="112"/>
                    </a:lnTo>
                    <a:lnTo>
                      <a:pt x="182" y="109"/>
                    </a:lnTo>
                    <a:lnTo>
                      <a:pt x="181" y="109"/>
                    </a:lnTo>
                    <a:lnTo>
                      <a:pt x="182" y="108"/>
                    </a:lnTo>
                    <a:lnTo>
                      <a:pt x="183" y="103"/>
                    </a:lnTo>
                    <a:lnTo>
                      <a:pt x="184" y="101"/>
                    </a:lnTo>
                    <a:lnTo>
                      <a:pt x="185" y="95"/>
                    </a:lnTo>
                    <a:lnTo>
                      <a:pt x="188" y="92"/>
                    </a:lnTo>
                    <a:lnTo>
                      <a:pt x="188" y="90"/>
                    </a:lnTo>
                    <a:lnTo>
                      <a:pt x="188" y="89"/>
                    </a:lnTo>
                    <a:lnTo>
                      <a:pt x="188" y="88"/>
                    </a:lnTo>
                    <a:lnTo>
                      <a:pt x="187" y="88"/>
                    </a:lnTo>
                    <a:lnTo>
                      <a:pt x="187" y="87"/>
                    </a:lnTo>
                    <a:lnTo>
                      <a:pt x="186" y="86"/>
                    </a:lnTo>
                    <a:lnTo>
                      <a:pt x="186" y="85"/>
                    </a:lnTo>
                    <a:lnTo>
                      <a:pt x="187" y="83"/>
                    </a:lnTo>
                    <a:lnTo>
                      <a:pt x="187" y="82"/>
                    </a:lnTo>
                    <a:lnTo>
                      <a:pt x="186" y="79"/>
                    </a:lnTo>
                    <a:lnTo>
                      <a:pt x="186" y="76"/>
                    </a:lnTo>
                    <a:lnTo>
                      <a:pt x="186" y="74"/>
                    </a:lnTo>
                    <a:lnTo>
                      <a:pt x="186" y="73"/>
                    </a:lnTo>
                    <a:lnTo>
                      <a:pt x="186" y="73"/>
                    </a:lnTo>
                    <a:lnTo>
                      <a:pt x="187" y="72"/>
                    </a:lnTo>
                    <a:lnTo>
                      <a:pt x="188" y="70"/>
                    </a:lnTo>
                    <a:lnTo>
                      <a:pt x="189" y="69"/>
                    </a:lnTo>
                    <a:lnTo>
                      <a:pt x="189" y="68"/>
                    </a:lnTo>
                    <a:lnTo>
                      <a:pt x="190" y="65"/>
                    </a:lnTo>
                    <a:lnTo>
                      <a:pt x="190" y="64"/>
                    </a:lnTo>
                    <a:lnTo>
                      <a:pt x="192" y="59"/>
                    </a:lnTo>
                    <a:lnTo>
                      <a:pt x="192" y="51"/>
                    </a:lnTo>
                    <a:lnTo>
                      <a:pt x="192" y="50"/>
                    </a:lnTo>
                    <a:lnTo>
                      <a:pt x="192" y="49"/>
                    </a:lnTo>
                    <a:lnTo>
                      <a:pt x="192" y="48"/>
                    </a:lnTo>
                    <a:lnTo>
                      <a:pt x="192" y="48"/>
                    </a:lnTo>
                    <a:lnTo>
                      <a:pt x="192" y="45"/>
                    </a:lnTo>
                    <a:lnTo>
                      <a:pt x="192" y="45"/>
                    </a:lnTo>
                    <a:lnTo>
                      <a:pt x="192" y="44"/>
                    </a:lnTo>
                    <a:lnTo>
                      <a:pt x="192" y="43"/>
                    </a:lnTo>
                    <a:lnTo>
                      <a:pt x="193" y="40"/>
                    </a:lnTo>
                    <a:lnTo>
                      <a:pt x="193" y="39"/>
                    </a:lnTo>
                    <a:lnTo>
                      <a:pt x="194" y="39"/>
                    </a:lnTo>
                    <a:lnTo>
                      <a:pt x="194" y="38"/>
                    </a:lnTo>
                    <a:lnTo>
                      <a:pt x="195" y="38"/>
                    </a:lnTo>
                    <a:lnTo>
                      <a:pt x="195" y="37"/>
                    </a:lnTo>
                    <a:lnTo>
                      <a:pt x="196" y="36"/>
                    </a:lnTo>
                    <a:lnTo>
                      <a:pt x="196" y="34"/>
                    </a:lnTo>
                    <a:lnTo>
                      <a:pt x="197" y="33"/>
                    </a:lnTo>
                    <a:lnTo>
                      <a:pt x="198" y="31"/>
                    </a:lnTo>
                    <a:lnTo>
                      <a:pt x="198" y="31"/>
                    </a:lnTo>
                    <a:lnTo>
                      <a:pt x="200" y="27"/>
                    </a:lnTo>
                    <a:lnTo>
                      <a:pt x="201" y="26"/>
                    </a:lnTo>
                    <a:lnTo>
                      <a:pt x="201" y="25"/>
                    </a:lnTo>
                    <a:lnTo>
                      <a:pt x="202" y="24"/>
                    </a:lnTo>
                    <a:lnTo>
                      <a:pt x="202" y="23"/>
                    </a:lnTo>
                    <a:lnTo>
                      <a:pt x="203" y="22"/>
                    </a:lnTo>
                    <a:lnTo>
                      <a:pt x="203" y="21"/>
                    </a:lnTo>
                    <a:lnTo>
                      <a:pt x="204" y="18"/>
                    </a:lnTo>
                    <a:lnTo>
                      <a:pt x="205" y="17"/>
                    </a:lnTo>
                    <a:lnTo>
                      <a:pt x="205" y="17"/>
                    </a:lnTo>
                    <a:lnTo>
                      <a:pt x="206" y="17"/>
                    </a:lnTo>
                    <a:lnTo>
                      <a:pt x="206" y="16"/>
                    </a:lnTo>
                    <a:lnTo>
                      <a:pt x="207" y="15"/>
                    </a:lnTo>
                    <a:lnTo>
                      <a:pt x="207" y="10"/>
                    </a:lnTo>
                    <a:lnTo>
                      <a:pt x="207" y="7"/>
                    </a:lnTo>
                    <a:lnTo>
                      <a:pt x="206" y="6"/>
                    </a:lnTo>
                    <a:lnTo>
                      <a:pt x="206" y="6"/>
                    </a:lnTo>
                    <a:lnTo>
                      <a:pt x="205" y="5"/>
                    </a:lnTo>
                    <a:lnTo>
                      <a:pt x="204" y="3"/>
                    </a:lnTo>
                    <a:lnTo>
                      <a:pt x="203" y="3"/>
                    </a:lnTo>
                    <a:lnTo>
                      <a:pt x="202" y="3"/>
                    </a:lnTo>
                    <a:lnTo>
                      <a:pt x="201" y="3"/>
                    </a:lnTo>
                    <a:lnTo>
                      <a:pt x="200" y="3"/>
                    </a:lnTo>
                    <a:lnTo>
                      <a:pt x="200" y="4"/>
                    </a:lnTo>
                    <a:lnTo>
                      <a:pt x="199" y="4"/>
                    </a:lnTo>
                    <a:lnTo>
                      <a:pt x="198" y="4"/>
                    </a:lnTo>
                    <a:lnTo>
                      <a:pt x="197" y="4"/>
                    </a:lnTo>
                    <a:lnTo>
                      <a:pt x="197" y="5"/>
                    </a:lnTo>
                    <a:lnTo>
                      <a:pt x="197" y="6"/>
                    </a:lnTo>
                    <a:lnTo>
                      <a:pt x="196" y="6"/>
                    </a:lnTo>
                    <a:lnTo>
                      <a:pt x="196" y="6"/>
                    </a:lnTo>
                    <a:lnTo>
                      <a:pt x="195" y="6"/>
                    </a:lnTo>
                    <a:lnTo>
                      <a:pt x="194" y="6"/>
                    </a:lnTo>
                    <a:lnTo>
                      <a:pt x="194" y="6"/>
                    </a:lnTo>
                    <a:lnTo>
                      <a:pt x="193" y="5"/>
                    </a:lnTo>
                    <a:lnTo>
                      <a:pt x="193" y="4"/>
                    </a:lnTo>
                    <a:lnTo>
                      <a:pt x="192" y="4"/>
                    </a:lnTo>
                    <a:lnTo>
                      <a:pt x="191" y="4"/>
                    </a:lnTo>
                    <a:lnTo>
                      <a:pt x="190" y="4"/>
                    </a:lnTo>
                    <a:lnTo>
                      <a:pt x="189" y="5"/>
                    </a:lnTo>
                    <a:lnTo>
                      <a:pt x="187" y="4"/>
                    </a:lnTo>
                    <a:lnTo>
                      <a:pt x="186" y="5"/>
                    </a:lnTo>
                    <a:lnTo>
                      <a:pt x="185" y="5"/>
                    </a:lnTo>
                    <a:lnTo>
                      <a:pt x="185" y="4"/>
                    </a:lnTo>
                    <a:lnTo>
                      <a:pt x="185" y="3"/>
                    </a:lnTo>
                    <a:lnTo>
                      <a:pt x="184" y="3"/>
                    </a:lnTo>
                    <a:lnTo>
                      <a:pt x="183" y="3"/>
                    </a:lnTo>
                    <a:lnTo>
                      <a:pt x="182" y="3"/>
                    </a:lnTo>
                    <a:lnTo>
                      <a:pt x="181" y="3"/>
                    </a:lnTo>
                    <a:lnTo>
                      <a:pt x="179" y="3"/>
                    </a:lnTo>
                    <a:lnTo>
                      <a:pt x="178" y="3"/>
                    </a:lnTo>
                    <a:lnTo>
                      <a:pt x="177" y="2"/>
                    </a:lnTo>
                    <a:lnTo>
                      <a:pt x="177" y="1"/>
                    </a:lnTo>
                    <a:lnTo>
                      <a:pt x="176" y="1"/>
                    </a:lnTo>
                    <a:lnTo>
                      <a:pt x="176" y="0"/>
                    </a:lnTo>
                    <a:lnTo>
                      <a:pt x="175" y="0"/>
                    </a:lnTo>
                    <a:lnTo>
                      <a:pt x="175" y="1"/>
                    </a:lnTo>
                    <a:lnTo>
                      <a:pt x="174" y="1"/>
                    </a:lnTo>
                    <a:lnTo>
                      <a:pt x="172" y="2"/>
                    </a:lnTo>
                    <a:lnTo>
                      <a:pt x="172" y="3"/>
                    </a:lnTo>
                    <a:lnTo>
                      <a:pt x="172" y="3"/>
                    </a:lnTo>
                    <a:lnTo>
                      <a:pt x="171" y="3"/>
                    </a:lnTo>
                    <a:lnTo>
                      <a:pt x="170" y="3"/>
                    </a:lnTo>
                    <a:lnTo>
                      <a:pt x="169" y="3"/>
                    </a:lnTo>
                    <a:lnTo>
                      <a:pt x="169" y="3"/>
                    </a:lnTo>
                    <a:lnTo>
                      <a:pt x="168" y="3"/>
                    </a:lnTo>
                    <a:lnTo>
                      <a:pt x="167" y="4"/>
                    </a:lnTo>
                    <a:lnTo>
                      <a:pt x="166" y="4"/>
                    </a:lnTo>
                    <a:lnTo>
                      <a:pt x="165" y="4"/>
                    </a:lnTo>
                    <a:lnTo>
                      <a:pt x="165" y="4"/>
                    </a:lnTo>
                    <a:lnTo>
                      <a:pt x="164" y="4"/>
                    </a:lnTo>
                    <a:lnTo>
                      <a:pt x="163" y="4"/>
                    </a:lnTo>
                    <a:lnTo>
                      <a:pt x="163" y="5"/>
                    </a:lnTo>
                    <a:lnTo>
                      <a:pt x="162" y="5"/>
                    </a:lnTo>
                    <a:lnTo>
                      <a:pt x="161" y="5"/>
                    </a:lnTo>
                    <a:lnTo>
                      <a:pt x="160" y="5"/>
                    </a:lnTo>
                    <a:lnTo>
                      <a:pt x="160" y="4"/>
                    </a:lnTo>
                    <a:lnTo>
                      <a:pt x="159" y="5"/>
                    </a:lnTo>
                    <a:lnTo>
                      <a:pt x="159" y="4"/>
                    </a:lnTo>
                    <a:lnTo>
                      <a:pt x="158" y="4"/>
                    </a:lnTo>
                    <a:lnTo>
                      <a:pt x="158" y="4"/>
                    </a:lnTo>
                    <a:lnTo>
                      <a:pt x="158" y="5"/>
                    </a:lnTo>
                    <a:lnTo>
                      <a:pt x="157" y="5"/>
                    </a:lnTo>
                    <a:lnTo>
                      <a:pt x="155" y="5"/>
                    </a:lnTo>
                    <a:lnTo>
                      <a:pt x="154" y="5"/>
                    </a:lnTo>
                    <a:lnTo>
                      <a:pt x="152" y="5"/>
                    </a:lnTo>
                    <a:lnTo>
                      <a:pt x="151" y="6"/>
                    </a:lnTo>
                    <a:lnTo>
                      <a:pt x="151" y="6"/>
                    </a:lnTo>
                    <a:lnTo>
                      <a:pt x="150" y="8"/>
                    </a:lnTo>
                    <a:lnTo>
                      <a:pt x="150" y="10"/>
                    </a:lnTo>
                    <a:lnTo>
                      <a:pt x="149" y="12"/>
                    </a:lnTo>
                    <a:lnTo>
                      <a:pt x="149" y="13"/>
                    </a:lnTo>
                    <a:lnTo>
                      <a:pt x="148" y="15"/>
                    </a:lnTo>
                    <a:lnTo>
                      <a:pt x="147" y="16"/>
                    </a:lnTo>
                    <a:lnTo>
                      <a:pt x="148" y="17"/>
                    </a:lnTo>
                    <a:lnTo>
                      <a:pt x="148" y="17"/>
                    </a:lnTo>
                    <a:lnTo>
                      <a:pt x="148" y="19"/>
                    </a:lnTo>
                    <a:lnTo>
                      <a:pt x="147" y="21"/>
                    </a:lnTo>
                    <a:lnTo>
                      <a:pt x="147" y="23"/>
                    </a:lnTo>
                    <a:lnTo>
                      <a:pt x="148" y="24"/>
                    </a:lnTo>
                    <a:lnTo>
                      <a:pt x="148" y="24"/>
                    </a:lnTo>
                    <a:lnTo>
                      <a:pt x="147" y="26"/>
                    </a:lnTo>
                    <a:lnTo>
                      <a:pt x="146" y="27"/>
                    </a:lnTo>
                    <a:lnTo>
                      <a:pt x="146" y="28"/>
                    </a:lnTo>
                    <a:lnTo>
                      <a:pt x="144" y="31"/>
                    </a:lnTo>
                    <a:lnTo>
                      <a:pt x="144" y="33"/>
                    </a:lnTo>
                    <a:lnTo>
                      <a:pt x="143" y="35"/>
                    </a:lnTo>
                    <a:lnTo>
                      <a:pt x="141" y="38"/>
                    </a:lnTo>
                    <a:lnTo>
                      <a:pt x="140" y="41"/>
                    </a:lnTo>
                    <a:lnTo>
                      <a:pt x="140" y="42"/>
                    </a:lnTo>
                    <a:lnTo>
                      <a:pt x="138" y="43"/>
                    </a:lnTo>
                    <a:lnTo>
                      <a:pt x="138" y="42"/>
                    </a:lnTo>
                    <a:lnTo>
                      <a:pt x="137" y="42"/>
                    </a:lnTo>
                    <a:lnTo>
                      <a:pt x="137" y="43"/>
                    </a:lnTo>
                    <a:lnTo>
                      <a:pt x="137" y="44"/>
                    </a:lnTo>
                    <a:lnTo>
                      <a:pt x="137" y="45"/>
                    </a:lnTo>
                    <a:lnTo>
                      <a:pt x="137" y="45"/>
                    </a:lnTo>
                    <a:lnTo>
                      <a:pt x="137" y="46"/>
                    </a:lnTo>
                    <a:lnTo>
                      <a:pt x="136" y="47"/>
                    </a:lnTo>
                    <a:lnTo>
                      <a:pt x="136" y="48"/>
                    </a:lnTo>
                    <a:lnTo>
                      <a:pt x="137" y="48"/>
                    </a:lnTo>
                    <a:lnTo>
                      <a:pt x="137" y="49"/>
                    </a:lnTo>
                    <a:lnTo>
                      <a:pt x="138" y="52"/>
                    </a:lnTo>
                    <a:lnTo>
                      <a:pt x="138" y="54"/>
                    </a:lnTo>
                    <a:lnTo>
                      <a:pt x="138" y="55"/>
                    </a:lnTo>
                    <a:lnTo>
                      <a:pt x="137" y="55"/>
                    </a:lnTo>
                    <a:lnTo>
                      <a:pt x="136" y="57"/>
                    </a:lnTo>
                    <a:lnTo>
                      <a:pt x="135" y="55"/>
                    </a:lnTo>
                    <a:lnTo>
                      <a:pt x="135" y="54"/>
                    </a:lnTo>
                    <a:lnTo>
                      <a:pt x="135" y="53"/>
                    </a:lnTo>
                    <a:lnTo>
                      <a:pt x="135" y="53"/>
                    </a:lnTo>
                    <a:lnTo>
                      <a:pt x="134" y="53"/>
                    </a:lnTo>
                    <a:lnTo>
                      <a:pt x="133" y="53"/>
                    </a:lnTo>
                    <a:lnTo>
                      <a:pt x="133" y="52"/>
                    </a:lnTo>
                    <a:lnTo>
                      <a:pt x="132" y="52"/>
                    </a:lnTo>
                    <a:lnTo>
                      <a:pt x="131" y="52"/>
                    </a:lnTo>
                    <a:lnTo>
                      <a:pt x="131" y="52"/>
                    </a:lnTo>
                    <a:lnTo>
                      <a:pt x="130" y="52"/>
                    </a:lnTo>
                    <a:lnTo>
                      <a:pt x="130" y="51"/>
                    </a:lnTo>
                    <a:lnTo>
                      <a:pt x="128" y="50"/>
                    </a:lnTo>
                    <a:lnTo>
                      <a:pt x="128" y="49"/>
                    </a:lnTo>
                    <a:lnTo>
                      <a:pt x="127" y="49"/>
                    </a:lnTo>
                    <a:lnTo>
                      <a:pt x="123" y="48"/>
                    </a:lnTo>
                    <a:lnTo>
                      <a:pt x="122" y="48"/>
                    </a:lnTo>
                    <a:lnTo>
                      <a:pt x="120" y="48"/>
                    </a:lnTo>
                    <a:lnTo>
                      <a:pt x="119" y="48"/>
                    </a:lnTo>
                    <a:lnTo>
                      <a:pt x="117" y="49"/>
                    </a:lnTo>
                    <a:lnTo>
                      <a:pt x="116" y="49"/>
                    </a:lnTo>
                    <a:lnTo>
                      <a:pt x="116" y="49"/>
                    </a:lnTo>
                    <a:lnTo>
                      <a:pt x="115" y="49"/>
                    </a:lnTo>
                    <a:lnTo>
                      <a:pt x="115" y="48"/>
                    </a:lnTo>
                    <a:lnTo>
                      <a:pt x="115" y="48"/>
                    </a:lnTo>
                    <a:lnTo>
                      <a:pt x="114" y="48"/>
                    </a:lnTo>
                    <a:lnTo>
                      <a:pt x="114" y="47"/>
                    </a:lnTo>
                    <a:lnTo>
                      <a:pt x="113" y="46"/>
                    </a:lnTo>
                    <a:lnTo>
                      <a:pt x="112" y="47"/>
                    </a:lnTo>
                    <a:lnTo>
                      <a:pt x="111" y="46"/>
                    </a:lnTo>
                    <a:lnTo>
                      <a:pt x="111" y="47"/>
                    </a:lnTo>
                    <a:lnTo>
                      <a:pt x="110" y="47"/>
                    </a:lnTo>
                    <a:lnTo>
                      <a:pt x="110" y="48"/>
                    </a:lnTo>
                    <a:lnTo>
                      <a:pt x="109" y="48"/>
                    </a:lnTo>
                    <a:lnTo>
                      <a:pt x="109" y="48"/>
                    </a:lnTo>
                    <a:lnTo>
                      <a:pt x="108" y="48"/>
                    </a:lnTo>
                    <a:lnTo>
                      <a:pt x="107" y="46"/>
                    </a:lnTo>
                    <a:lnTo>
                      <a:pt x="106" y="46"/>
                    </a:lnTo>
                    <a:lnTo>
                      <a:pt x="106" y="47"/>
                    </a:lnTo>
                    <a:lnTo>
                      <a:pt x="105" y="47"/>
                    </a:lnTo>
                    <a:lnTo>
                      <a:pt x="104" y="47"/>
                    </a:lnTo>
                    <a:lnTo>
                      <a:pt x="104" y="46"/>
                    </a:lnTo>
                    <a:lnTo>
                      <a:pt x="104" y="45"/>
                    </a:lnTo>
                    <a:lnTo>
                      <a:pt x="103" y="45"/>
                    </a:lnTo>
                    <a:lnTo>
                      <a:pt x="103" y="45"/>
                    </a:lnTo>
                    <a:lnTo>
                      <a:pt x="102" y="45"/>
                    </a:lnTo>
                    <a:lnTo>
                      <a:pt x="102" y="45"/>
                    </a:lnTo>
                    <a:lnTo>
                      <a:pt x="101" y="45"/>
                    </a:lnTo>
                    <a:lnTo>
                      <a:pt x="100" y="45"/>
                    </a:lnTo>
                    <a:lnTo>
                      <a:pt x="100" y="45"/>
                    </a:lnTo>
                    <a:lnTo>
                      <a:pt x="99" y="45"/>
                    </a:lnTo>
                    <a:lnTo>
                      <a:pt x="98" y="44"/>
                    </a:lnTo>
                    <a:lnTo>
                      <a:pt x="97" y="44"/>
                    </a:lnTo>
                    <a:lnTo>
                      <a:pt x="96" y="44"/>
                    </a:lnTo>
                    <a:lnTo>
                      <a:pt x="97" y="44"/>
                    </a:lnTo>
                    <a:lnTo>
                      <a:pt x="96" y="43"/>
                    </a:lnTo>
                    <a:lnTo>
                      <a:pt x="95" y="42"/>
                    </a:lnTo>
                    <a:lnTo>
                      <a:pt x="95" y="42"/>
                    </a:lnTo>
                    <a:lnTo>
                      <a:pt x="94" y="42"/>
                    </a:lnTo>
                    <a:lnTo>
                      <a:pt x="94" y="43"/>
                    </a:lnTo>
                    <a:lnTo>
                      <a:pt x="92" y="44"/>
                    </a:lnTo>
                    <a:lnTo>
                      <a:pt x="91" y="44"/>
                    </a:lnTo>
                    <a:lnTo>
                      <a:pt x="90" y="43"/>
                    </a:lnTo>
                    <a:lnTo>
                      <a:pt x="88" y="43"/>
                    </a:lnTo>
                    <a:lnTo>
                      <a:pt x="87" y="44"/>
                    </a:lnTo>
                    <a:lnTo>
                      <a:pt x="84" y="44"/>
                    </a:lnTo>
                    <a:lnTo>
                      <a:pt x="79" y="43"/>
                    </a:lnTo>
                    <a:lnTo>
                      <a:pt x="74" y="43"/>
                    </a:lnTo>
                    <a:lnTo>
                      <a:pt x="70" y="43"/>
                    </a:lnTo>
                    <a:lnTo>
                      <a:pt x="69" y="43"/>
                    </a:lnTo>
                    <a:lnTo>
                      <a:pt x="65" y="43"/>
                    </a:lnTo>
                    <a:lnTo>
                      <a:pt x="60" y="43"/>
                    </a:lnTo>
                    <a:lnTo>
                      <a:pt x="60" y="45"/>
                    </a:lnTo>
                    <a:lnTo>
                      <a:pt x="60" y="45"/>
                    </a:lnTo>
                    <a:lnTo>
                      <a:pt x="60" y="46"/>
                    </a:lnTo>
                    <a:lnTo>
                      <a:pt x="59" y="47"/>
                    </a:lnTo>
                    <a:lnTo>
                      <a:pt x="58" y="47"/>
                    </a:lnTo>
                    <a:lnTo>
                      <a:pt x="58" y="48"/>
                    </a:lnTo>
                    <a:lnTo>
                      <a:pt x="57" y="48"/>
                    </a:lnTo>
                    <a:lnTo>
                      <a:pt x="57" y="48"/>
                    </a:lnTo>
                    <a:lnTo>
                      <a:pt x="57" y="49"/>
                    </a:lnTo>
                    <a:lnTo>
                      <a:pt x="56" y="50"/>
                    </a:lnTo>
                    <a:lnTo>
                      <a:pt x="57" y="51"/>
                    </a:lnTo>
                    <a:lnTo>
                      <a:pt x="57" y="52"/>
                    </a:lnTo>
                    <a:lnTo>
                      <a:pt x="56" y="52"/>
                    </a:lnTo>
                    <a:lnTo>
                      <a:pt x="56" y="53"/>
                    </a:lnTo>
                    <a:lnTo>
                      <a:pt x="55" y="54"/>
                    </a:lnTo>
                    <a:lnTo>
                      <a:pt x="56" y="54"/>
                    </a:lnTo>
                    <a:lnTo>
                      <a:pt x="56" y="55"/>
                    </a:lnTo>
                    <a:lnTo>
                      <a:pt x="55" y="55"/>
                    </a:lnTo>
                    <a:lnTo>
                      <a:pt x="55" y="56"/>
                    </a:lnTo>
                    <a:lnTo>
                      <a:pt x="55" y="58"/>
                    </a:lnTo>
                    <a:lnTo>
                      <a:pt x="55" y="59"/>
                    </a:lnTo>
                    <a:lnTo>
                      <a:pt x="55" y="59"/>
                    </a:lnTo>
                    <a:lnTo>
                      <a:pt x="56" y="60"/>
                    </a:lnTo>
                    <a:lnTo>
                      <a:pt x="57" y="60"/>
                    </a:lnTo>
                    <a:lnTo>
                      <a:pt x="57" y="61"/>
                    </a:lnTo>
                    <a:lnTo>
                      <a:pt x="58" y="63"/>
                    </a:lnTo>
                    <a:lnTo>
                      <a:pt x="58" y="64"/>
                    </a:lnTo>
                    <a:lnTo>
                      <a:pt x="58" y="65"/>
                    </a:lnTo>
                    <a:lnTo>
                      <a:pt x="58" y="66"/>
                    </a:lnTo>
                    <a:lnTo>
                      <a:pt x="59" y="66"/>
                    </a:lnTo>
                    <a:lnTo>
                      <a:pt x="59" y="66"/>
                    </a:lnTo>
                    <a:lnTo>
                      <a:pt x="58" y="66"/>
                    </a:lnTo>
                    <a:lnTo>
                      <a:pt x="58" y="67"/>
                    </a:lnTo>
                    <a:lnTo>
                      <a:pt x="57" y="67"/>
                    </a:lnTo>
                    <a:lnTo>
                      <a:pt x="56" y="67"/>
                    </a:lnTo>
                    <a:lnTo>
                      <a:pt x="56" y="68"/>
                    </a:lnTo>
                    <a:lnTo>
                      <a:pt x="56" y="69"/>
                    </a:lnTo>
                    <a:lnTo>
                      <a:pt x="57" y="69"/>
                    </a:lnTo>
                    <a:lnTo>
                      <a:pt x="58" y="69"/>
                    </a:lnTo>
                    <a:lnTo>
                      <a:pt x="59" y="69"/>
                    </a:lnTo>
                    <a:lnTo>
                      <a:pt x="60" y="69"/>
                    </a:lnTo>
                    <a:lnTo>
                      <a:pt x="60" y="68"/>
                    </a:lnTo>
                    <a:lnTo>
                      <a:pt x="61" y="68"/>
                    </a:lnTo>
                    <a:lnTo>
                      <a:pt x="61" y="67"/>
                    </a:lnTo>
                    <a:lnTo>
                      <a:pt x="62" y="67"/>
                    </a:lnTo>
                    <a:lnTo>
                      <a:pt x="63" y="67"/>
                    </a:lnTo>
                    <a:lnTo>
                      <a:pt x="64" y="67"/>
                    </a:lnTo>
                    <a:lnTo>
                      <a:pt x="65" y="67"/>
                    </a:lnTo>
                    <a:lnTo>
                      <a:pt x="66" y="67"/>
                    </a:lnTo>
                    <a:lnTo>
                      <a:pt x="67" y="67"/>
                    </a:lnTo>
                    <a:lnTo>
                      <a:pt x="67" y="67"/>
                    </a:lnTo>
                    <a:lnTo>
                      <a:pt x="68" y="66"/>
                    </a:lnTo>
                    <a:lnTo>
                      <a:pt x="69" y="66"/>
                    </a:lnTo>
                    <a:lnTo>
                      <a:pt x="70" y="66"/>
                    </a:lnTo>
                    <a:lnTo>
                      <a:pt x="71" y="66"/>
                    </a:lnTo>
                    <a:lnTo>
                      <a:pt x="72" y="65"/>
                    </a:lnTo>
                    <a:lnTo>
                      <a:pt x="72" y="65"/>
                    </a:lnTo>
                    <a:lnTo>
                      <a:pt x="73" y="64"/>
                    </a:lnTo>
                    <a:lnTo>
                      <a:pt x="73" y="63"/>
                    </a:lnTo>
                    <a:lnTo>
                      <a:pt x="74" y="63"/>
                    </a:lnTo>
                    <a:lnTo>
                      <a:pt x="79" y="64"/>
                    </a:lnTo>
                    <a:lnTo>
                      <a:pt x="80" y="64"/>
                    </a:lnTo>
                    <a:lnTo>
                      <a:pt x="81" y="65"/>
                    </a:lnTo>
                    <a:lnTo>
                      <a:pt x="81" y="65"/>
                    </a:lnTo>
                    <a:lnTo>
                      <a:pt x="82" y="65"/>
                    </a:lnTo>
                    <a:lnTo>
                      <a:pt x="83" y="65"/>
                    </a:lnTo>
                    <a:lnTo>
                      <a:pt x="84" y="65"/>
                    </a:lnTo>
                    <a:lnTo>
                      <a:pt x="85" y="65"/>
                    </a:lnTo>
                    <a:lnTo>
                      <a:pt x="85" y="66"/>
                    </a:lnTo>
                    <a:lnTo>
                      <a:pt x="86" y="66"/>
                    </a:lnTo>
                    <a:lnTo>
                      <a:pt x="87" y="66"/>
                    </a:lnTo>
                    <a:lnTo>
                      <a:pt x="87" y="68"/>
                    </a:lnTo>
                    <a:lnTo>
                      <a:pt x="87" y="69"/>
                    </a:lnTo>
                    <a:lnTo>
                      <a:pt x="87" y="70"/>
                    </a:lnTo>
                    <a:lnTo>
                      <a:pt x="88" y="71"/>
                    </a:lnTo>
                    <a:lnTo>
                      <a:pt x="88" y="72"/>
                    </a:lnTo>
                    <a:lnTo>
                      <a:pt x="89" y="73"/>
                    </a:lnTo>
                    <a:lnTo>
                      <a:pt x="90" y="74"/>
                    </a:lnTo>
                    <a:lnTo>
                      <a:pt x="90" y="75"/>
                    </a:lnTo>
                    <a:lnTo>
                      <a:pt x="91" y="75"/>
                    </a:lnTo>
                    <a:lnTo>
                      <a:pt x="91" y="76"/>
                    </a:lnTo>
                    <a:lnTo>
                      <a:pt x="92" y="77"/>
                    </a:lnTo>
                    <a:lnTo>
                      <a:pt x="93" y="77"/>
                    </a:lnTo>
                    <a:lnTo>
                      <a:pt x="93" y="78"/>
                    </a:lnTo>
                    <a:lnTo>
                      <a:pt x="92" y="78"/>
                    </a:lnTo>
                    <a:lnTo>
                      <a:pt x="92" y="79"/>
                    </a:lnTo>
                    <a:lnTo>
                      <a:pt x="92" y="80"/>
                    </a:lnTo>
                    <a:lnTo>
                      <a:pt x="91" y="81"/>
                    </a:lnTo>
                    <a:lnTo>
                      <a:pt x="89" y="82"/>
                    </a:lnTo>
                    <a:lnTo>
                      <a:pt x="89" y="84"/>
                    </a:lnTo>
                    <a:lnTo>
                      <a:pt x="88" y="85"/>
                    </a:lnTo>
                    <a:lnTo>
                      <a:pt x="88" y="86"/>
                    </a:lnTo>
                    <a:lnTo>
                      <a:pt x="87" y="87"/>
                    </a:lnTo>
                    <a:lnTo>
                      <a:pt x="86" y="87"/>
                    </a:lnTo>
                    <a:lnTo>
                      <a:pt x="86" y="88"/>
                    </a:lnTo>
                    <a:lnTo>
                      <a:pt x="84" y="88"/>
                    </a:lnTo>
                    <a:lnTo>
                      <a:pt x="83" y="87"/>
                    </a:lnTo>
                    <a:lnTo>
                      <a:pt x="81" y="88"/>
                    </a:lnTo>
                    <a:lnTo>
                      <a:pt x="81" y="89"/>
                    </a:lnTo>
                    <a:lnTo>
                      <a:pt x="81" y="90"/>
                    </a:lnTo>
                    <a:lnTo>
                      <a:pt x="81" y="90"/>
                    </a:lnTo>
                    <a:lnTo>
                      <a:pt x="81" y="91"/>
                    </a:lnTo>
                    <a:lnTo>
                      <a:pt x="78" y="92"/>
                    </a:lnTo>
                    <a:lnTo>
                      <a:pt x="78" y="93"/>
                    </a:lnTo>
                    <a:lnTo>
                      <a:pt x="76" y="94"/>
                    </a:lnTo>
                    <a:lnTo>
                      <a:pt x="75" y="96"/>
                    </a:lnTo>
                    <a:lnTo>
                      <a:pt x="75" y="97"/>
                    </a:lnTo>
                    <a:lnTo>
                      <a:pt x="75" y="98"/>
                    </a:lnTo>
                    <a:lnTo>
                      <a:pt x="76" y="99"/>
                    </a:lnTo>
                    <a:lnTo>
                      <a:pt x="76" y="100"/>
                    </a:lnTo>
                    <a:lnTo>
                      <a:pt x="76" y="101"/>
                    </a:lnTo>
                    <a:lnTo>
                      <a:pt x="77" y="101"/>
                    </a:lnTo>
                    <a:lnTo>
                      <a:pt x="77" y="102"/>
                    </a:lnTo>
                    <a:lnTo>
                      <a:pt x="77" y="103"/>
                    </a:lnTo>
                    <a:lnTo>
                      <a:pt x="77" y="104"/>
                    </a:lnTo>
                    <a:lnTo>
                      <a:pt x="76" y="105"/>
                    </a:lnTo>
                    <a:lnTo>
                      <a:pt x="74" y="107"/>
                    </a:lnTo>
                    <a:lnTo>
                      <a:pt x="74" y="108"/>
                    </a:lnTo>
                    <a:lnTo>
                      <a:pt x="74" y="108"/>
                    </a:lnTo>
                    <a:lnTo>
                      <a:pt x="75" y="110"/>
                    </a:lnTo>
                    <a:lnTo>
                      <a:pt x="76" y="110"/>
                    </a:lnTo>
                    <a:lnTo>
                      <a:pt x="76" y="109"/>
                    </a:lnTo>
                    <a:lnTo>
                      <a:pt x="77" y="109"/>
                    </a:lnTo>
                    <a:lnTo>
                      <a:pt x="78" y="109"/>
                    </a:lnTo>
                    <a:lnTo>
                      <a:pt x="79" y="110"/>
                    </a:lnTo>
                    <a:lnTo>
                      <a:pt x="80" y="110"/>
                    </a:lnTo>
                    <a:lnTo>
                      <a:pt x="81" y="110"/>
                    </a:lnTo>
                    <a:lnTo>
                      <a:pt x="82" y="110"/>
                    </a:lnTo>
                    <a:lnTo>
                      <a:pt x="82" y="111"/>
                    </a:lnTo>
                    <a:lnTo>
                      <a:pt x="83" y="111"/>
                    </a:lnTo>
                    <a:lnTo>
                      <a:pt x="83" y="113"/>
                    </a:lnTo>
                    <a:lnTo>
                      <a:pt x="84" y="114"/>
                    </a:lnTo>
                    <a:lnTo>
                      <a:pt x="84" y="115"/>
                    </a:lnTo>
                    <a:lnTo>
                      <a:pt x="85" y="115"/>
                    </a:lnTo>
                    <a:lnTo>
                      <a:pt x="86" y="115"/>
                    </a:lnTo>
                    <a:lnTo>
                      <a:pt x="87" y="115"/>
                    </a:lnTo>
                    <a:lnTo>
                      <a:pt x="88" y="115"/>
                    </a:lnTo>
                    <a:lnTo>
                      <a:pt x="88" y="115"/>
                    </a:lnTo>
                    <a:lnTo>
                      <a:pt x="89" y="115"/>
                    </a:lnTo>
                    <a:lnTo>
                      <a:pt x="90" y="115"/>
                    </a:lnTo>
                    <a:lnTo>
                      <a:pt x="91" y="116"/>
                    </a:lnTo>
                    <a:lnTo>
                      <a:pt x="92" y="117"/>
                    </a:lnTo>
                    <a:lnTo>
                      <a:pt x="93" y="118"/>
                    </a:lnTo>
                    <a:lnTo>
                      <a:pt x="93" y="119"/>
                    </a:lnTo>
                    <a:lnTo>
                      <a:pt x="93" y="120"/>
                    </a:lnTo>
                    <a:lnTo>
                      <a:pt x="93" y="121"/>
                    </a:lnTo>
                    <a:lnTo>
                      <a:pt x="92" y="123"/>
                    </a:lnTo>
                    <a:lnTo>
                      <a:pt x="92" y="124"/>
                    </a:lnTo>
                    <a:lnTo>
                      <a:pt x="92" y="125"/>
                    </a:lnTo>
                    <a:lnTo>
                      <a:pt x="92" y="126"/>
                    </a:lnTo>
                    <a:lnTo>
                      <a:pt x="92" y="127"/>
                    </a:lnTo>
                    <a:lnTo>
                      <a:pt x="91" y="128"/>
                    </a:lnTo>
                    <a:lnTo>
                      <a:pt x="91" y="129"/>
                    </a:lnTo>
                    <a:lnTo>
                      <a:pt x="91" y="130"/>
                    </a:lnTo>
                    <a:lnTo>
                      <a:pt x="90" y="131"/>
                    </a:lnTo>
                    <a:lnTo>
                      <a:pt x="91" y="133"/>
                    </a:lnTo>
                    <a:lnTo>
                      <a:pt x="92" y="133"/>
                    </a:lnTo>
                    <a:lnTo>
                      <a:pt x="92" y="134"/>
                    </a:lnTo>
                    <a:lnTo>
                      <a:pt x="91" y="135"/>
                    </a:lnTo>
                    <a:lnTo>
                      <a:pt x="92" y="135"/>
                    </a:lnTo>
                    <a:lnTo>
                      <a:pt x="92" y="136"/>
                    </a:lnTo>
                    <a:lnTo>
                      <a:pt x="93" y="136"/>
                    </a:lnTo>
                    <a:lnTo>
                      <a:pt x="93" y="136"/>
                    </a:lnTo>
                    <a:lnTo>
                      <a:pt x="93" y="137"/>
                    </a:lnTo>
                    <a:lnTo>
                      <a:pt x="92" y="138"/>
                    </a:lnTo>
                    <a:lnTo>
                      <a:pt x="92" y="139"/>
                    </a:lnTo>
                    <a:lnTo>
                      <a:pt x="91" y="139"/>
                    </a:lnTo>
                    <a:lnTo>
                      <a:pt x="92" y="140"/>
                    </a:lnTo>
                    <a:lnTo>
                      <a:pt x="93" y="141"/>
                    </a:lnTo>
                    <a:lnTo>
                      <a:pt x="93" y="142"/>
                    </a:lnTo>
                    <a:lnTo>
                      <a:pt x="92" y="143"/>
                    </a:lnTo>
                    <a:lnTo>
                      <a:pt x="92" y="143"/>
                    </a:lnTo>
                    <a:lnTo>
                      <a:pt x="92" y="144"/>
                    </a:lnTo>
                    <a:lnTo>
                      <a:pt x="93" y="145"/>
                    </a:lnTo>
                    <a:lnTo>
                      <a:pt x="92" y="145"/>
                    </a:lnTo>
                    <a:lnTo>
                      <a:pt x="91" y="146"/>
                    </a:lnTo>
                    <a:lnTo>
                      <a:pt x="91" y="147"/>
                    </a:lnTo>
                    <a:lnTo>
                      <a:pt x="90" y="147"/>
                    </a:lnTo>
                    <a:lnTo>
                      <a:pt x="89" y="147"/>
                    </a:lnTo>
                    <a:lnTo>
                      <a:pt x="90" y="148"/>
                    </a:lnTo>
                    <a:lnTo>
                      <a:pt x="91" y="149"/>
                    </a:lnTo>
                    <a:lnTo>
                      <a:pt x="92" y="150"/>
                    </a:lnTo>
                    <a:lnTo>
                      <a:pt x="91" y="150"/>
                    </a:lnTo>
                    <a:lnTo>
                      <a:pt x="91" y="150"/>
                    </a:lnTo>
                    <a:lnTo>
                      <a:pt x="91" y="153"/>
                    </a:lnTo>
                    <a:lnTo>
                      <a:pt x="90" y="153"/>
                    </a:lnTo>
                    <a:lnTo>
                      <a:pt x="91" y="155"/>
                    </a:lnTo>
                    <a:lnTo>
                      <a:pt x="90" y="155"/>
                    </a:lnTo>
                    <a:lnTo>
                      <a:pt x="90" y="156"/>
                    </a:lnTo>
                    <a:lnTo>
                      <a:pt x="87" y="157"/>
                    </a:lnTo>
                    <a:lnTo>
                      <a:pt x="86" y="157"/>
                    </a:lnTo>
                    <a:lnTo>
                      <a:pt x="86" y="157"/>
                    </a:lnTo>
                    <a:lnTo>
                      <a:pt x="86" y="158"/>
                    </a:lnTo>
                    <a:lnTo>
                      <a:pt x="87" y="158"/>
                    </a:lnTo>
                    <a:lnTo>
                      <a:pt x="87" y="159"/>
                    </a:lnTo>
                    <a:lnTo>
                      <a:pt x="86" y="159"/>
                    </a:lnTo>
                    <a:lnTo>
                      <a:pt x="86" y="161"/>
                    </a:lnTo>
                    <a:lnTo>
                      <a:pt x="86" y="162"/>
                    </a:lnTo>
                    <a:lnTo>
                      <a:pt x="85" y="162"/>
                    </a:lnTo>
                    <a:lnTo>
                      <a:pt x="85" y="163"/>
                    </a:lnTo>
                    <a:lnTo>
                      <a:pt x="85" y="164"/>
                    </a:lnTo>
                    <a:lnTo>
                      <a:pt x="84" y="164"/>
                    </a:lnTo>
                    <a:lnTo>
                      <a:pt x="83" y="164"/>
                    </a:lnTo>
                    <a:lnTo>
                      <a:pt x="83" y="165"/>
                    </a:lnTo>
                    <a:lnTo>
                      <a:pt x="86" y="167"/>
                    </a:lnTo>
                    <a:lnTo>
                      <a:pt x="86" y="168"/>
                    </a:lnTo>
                    <a:lnTo>
                      <a:pt x="84" y="168"/>
                    </a:lnTo>
                    <a:lnTo>
                      <a:pt x="83" y="169"/>
                    </a:lnTo>
                    <a:lnTo>
                      <a:pt x="83" y="170"/>
                    </a:lnTo>
                    <a:lnTo>
                      <a:pt x="82" y="171"/>
                    </a:lnTo>
                    <a:lnTo>
                      <a:pt x="82" y="171"/>
                    </a:lnTo>
                    <a:lnTo>
                      <a:pt x="81" y="172"/>
                    </a:lnTo>
                    <a:lnTo>
                      <a:pt x="81" y="171"/>
                    </a:lnTo>
                    <a:lnTo>
                      <a:pt x="81" y="171"/>
                    </a:lnTo>
                    <a:lnTo>
                      <a:pt x="79" y="172"/>
                    </a:lnTo>
                    <a:lnTo>
                      <a:pt x="79" y="171"/>
                    </a:lnTo>
                    <a:lnTo>
                      <a:pt x="78" y="171"/>
                    </a:lnTo>
                    <a:lnTo>
                      <a:pt x="77" y="171"/>
                    </a:lnTo>
                    <a:lnTo>
                      <a:pt x="76" y="171"/>
                    </a:lnTo>
                    <a:lnTo>
                      <a:pt x="75" y="171"/>
                    </a:lnTo>
                    <a:lnTo>
                      <a:pt x="74" y="171"/>
                    </a:lnTo>
                    <a:lnTo>
                      <a:pt x="74" y="170"/>
                    </a:lnTo>
                    <a:lnTo>
                      <a:pt x="75" y="170"/>
                    </a:lnTo>
                    <a:lnTo>
                      <a:pt x="75" y="169"/>
                    </a:lnTo>
                    <a:lnTo>
                      <a:pt x="76" y="168"/>
                    </a:lnTo>
                    <a:lnTo>
                      <a:pt x="76" y="167"/>
                    </a:lnTo>
                    <a:lnTo>
                      <a:pt x="75" y="167"/>
                    </a:lnTo>
                    <a:lnTo>
                      <a:pt x="75" y="166"/>
                    </a:lnTo>
                    <a:lnTo>
                      <a:pt x="75" y="165"/>
                    </a:lnTo>
                    <a:lnTo>
                      <a:pt x="74" y="165"/>
                    </a:lnTo>
                    <a:lnTo>
                      <a:pt x="74" y="164"/>
                    </a:lnTo>
                    <a:lnTo>
                      <a:pt x="74" y="164"/>
                    </a:lnTo>
                    <a:lnTo>
                      <a:pt x="74" y="162"/>
                    </a:lnTo>
                    <a:lnTo>
                      <a:pt x="73" y="162"/>
                    </a:lnTo>
                    <a:lnTo>
                      <a:pt x="73" y="161"/>
                    </a:lnTo>
                    <a:lnTo>
                      <a:pt x="72" y="161"/>
                    </a:lnTo>
                    <a:lnTo>
                      <a:pt x="72" y="160"/>
                    </a:lnTo>
                    <a:lnTo>
                      <a:pt x="72" y="161"/>
                    </a:lnTo>
                    <a:lnTo>
                      <a:pt x="72" y="162"/>
                    </a:lnTo>
                    <a:lnTo>
                      <a:pt x="72" y="163"/>
                    </a:lnTo>
                    <a:lnTo>
                      <a:pt x="72" y="164"/>
                    </a:lnTo>
                    <a:lnTo>
                      <a:pt x="71" y="164"/>
                    </a:lnTo>
                    <a:lnTo>
                      <a:pt x="69" y="165"/>
                    </a:lnTo>
                    <a:lnTo>
                      <a:pt x="69" y="166"/>
                    </a:lnTo>
                    <a:lnTo>
                      <a:pt x="68" y="166"/>
                    </a:lnTo>
                    <a:lnTo>
                      <a:pt x="68" y="167"/>
                    </a:lnTo>
                    <a:lnTo>
                      <a:pt x="67" y="167"/>
                    </a:lnTo>
                    <a:lnTo>
                      <a:pt x="67" y="168"/>
                    </a:lnTo>
                    <a:lnTo>
                      <a:pt x="67" y="168"/>
                    </a:lnTo>
                    <a:lnTo>
                      <a:pt x="66" y="169"/>
                    </a:lnTo>
                    <a:lnTo>
                      <a:pt x="65" y="170"/>
                    </a:lnTo>
                    <a:lnTo>
                      <a:pt x="65" y="171"/>
                    </a:lnTo>
                    <a:lnTo>
                      <a:pt x="64" y="171"/>
                    </a:lnTo>
                    <a:lnTo>
                      <a:pt x="64" y="170"/>
                    </a:lnTo>
                    <a:lnTo>
                      <a:pt x="63" y="170"/>
                    </a:lnTo>
                    <a:lnTo>
                      <a:pt x="62" y="170"/>
                    </a:lnTo>
                    <a:lnTo>
                      <a:pt x="61" y="170"/>
                    </a:lnTo>
                    <a:lnTo>
                      <a:pt x="57" y="168"/>
                    </a:lnTo>
                    <a:lnTo>
                      <a:pt x="56" y="168"/>
                    </a:lnTo>
                    <a:lnTo>
                      <a:pt x="55" y="168"/>
                    </a:lnTo>
                    <a:lnTo>
                      <a:pt x="55" y="169"/>
                    </a:lnTo>
                    <a:lnTo>
                      <a:pt x="54" y="168"/>
                    </a:lnTo>
                    <a:lnTo>
                      <a:pt x="53" y="167"/>
                    </a:lnTo>
                    <a:lnTo>
                      <a:pt x="52" y="167"/>
                    </a:lnTo>
                    <a:lnTo>
                      <a:pt x="51" y="168"/>
                    </a:lnTo>
                    <a:lnTo>
                      <a:pt x="51" y="168"/>
                    </a:lnTo>
                    <a:lnTo>
                      <a:pt x="51" y="168"/>
                    </a:lnTo>
                    <a:lnTo>
                      <a:pt x="51" y="167"/>
                    </a:lnTo>
                    <a:lnTo>
                      <a:pt x="51" y="166"/>
                    </a:lnTo>
                    <a:lnTo>
                      <a:pt x="52" y="166"/>
                    </a:lnTo>
                    <a:lnTo>
                      <a:pt x="52" y="165"/>
                    </a:lnTo>
                    <a:lnTo>
                      <a:pt x="51" y="165"/>
                    </a:lnTo>
                    <a:lnTo>
                      <a:pt x="51" y="164"/>
                    </a:lnTo>
                    <a:lnTo>
                      <a:pt x="51" y="164"/>
                    </a:lnTo>
                    <a:lnTo>
                      <a:pt x="51" y="163"/>
                    </a:lnTo>
                    <a:lnTo>
                      <a:pt x="50" y="164"/>
                    </a:lnTo>
                    <a:lnTo>
                      <a:pt x="49" y="164"/>
                    </a:lnTo>
                    <a:lnTo>
                      <a:pt x="49" y="163"/>
                    </a:lnTo>
                    <a:lnTo>
                      <a:pt x="49" y="162"/>
                    </a:lnTo>
                    <a:lnTo>
                      <a:pt x="49" y="161"/>
                    </a:lnTo>
                    <a:lnTo>
                      <a:pt x="48" y="161"/>
                    </a:lnTo>
                    <a:lnTo>
                      <a:pt x="48" y="160"/>
                    </a:lnTo>
                    <a:lnTo>
                      <a:pt x="48" y="159"/>
                    </a:lnTo>
                    <a:lnTo>
                      <a:pt x="47" y="158"/>
                    </a:lnTo>
                    <a:lnTo>
                      <a:pt x="46" y="156"/>
                    </a:lnTo>
                    <a:lnTo>
                      <a:pt x="46" y="155"/>
                    </a:lnTo>
                    <a:lnTo>
                      <a:pt x="45" y="155"/>
                    </a:lnTo>
                    <a:lnTo>
                      <a:pt x="43" y="153"/>
                    </a:lnTo>
                    <a:lnTo>
                      <a:pt x="41" y="153"/>
                    </a:lnTo>
                    <a:lnTo>
                      <a:pt x="40" y="153"/>
                    </a:lnTo>
                    <a:lnTo>
                      <a:pt x="39" y="153"/>
                    </a:lnTo>
                    <a:lnTo>
                      <a:pt x="39" y="154"/>
                    </a:lnTo>
                    <a:lnTo>
                      <a:pt x="38" y="154"/>
                    </a:lnTo>
                    <a:lnTo>
                      <a:pt x="38" y="155"/>
                    </a:lnTo>
                    <a:lnTo>
                      <a:pt x="38" y="156"/>
                    </a:lnTo>
                    <a:lnTo>
                      <a:pt x="37" y="155"/>
                    </a:lnTo>
                    <a:lnTo>
                      <a:pt x="36" y="155"/>
                    </a:lnTo>
                    <a:lnTo>
                      <a:pt x="36" y="157"/>
                    </a:lnTo>
                    <a:lnTo>
                      <a:pt x="36" y="159"/>
                    </a:lnTo>
                    <a:lnTo>
                      <a:pt x="37" y="160"/>
                    </a:lnTo>
                    <a:lnTo>
                      <a:pt x="38" y="160"/>
                    </a:lnTo>
                    <a:lnTo>
                      <a:pt x="38" y="161"/>
                    </a:lnTo>
                    <a:lnTo>
                      <a:pt x="37" y="162"/>
                    </a:lnTo>
                    <a:lnTo>
                      <a:pt x="37" y="163"/>
                    </a:lnTo>
                    <a:lnTo>
                      <a:pt x="37" y="164"/>
                    </a:lnTo>
                    <a:lnTo>
                      <a:pt x="37" y="164"/>
                    </a:lnTo>
                    <a:lnTo>
                      <a:pt x="37" y="165"/>
                    </a:lnTo>
                    <a:lnTo>
                      <a:pt x="36" y="166"/>
                    </a:lnTo>
                    <a:lnTo>
                      <a:pt x="37" y="167"/>
                    </a:lnTo>
                    <a:lnTo>
                      <a:pt x="26" y="170"/>
                    </a:lnTo>
                    <a:lnTo>
                      <a:pt x="26" y="170"/>
                    </a:lnTo>
                    <a:lnTo>
                      <a:pt x="25" y="169"/>
                    </a:lnTo>
                    <a:lnTo>
                      <a:pt x="24" y="168"/>
                    </a:lnTo>
                    <a:lnTo>
                      <a:pt x="23" y="167"/>
                    </a:lnTo>
                    <a:lnTo>
                      <a:pt x="22" y="167"/>
                    </a:lnTo>
                    <a:lnTo>
                      <a:pt x="20" y="168"/>
                    </a:lnTo>
                    <a:lnTo>
                      <a:pt x="19" y="168"/>
                    </a:lnTo>
                    <a:lnTo>
                      <a:pt x="19" y="168"/>
                    </a:lnTo>
                    <a:lnTo>
                      <a:pt x="18" y="169"/>
                    </a:lnTo>
                    <a:lnTo>
                      <a:pt x="18" y="170"/>
                    </a:lnTo>
                    <a:lnTo>
                      <a:pt x="17" y="170"/>
                    </a:lnTo>
                    <a:lnTo>
                      <a:pt x="16" y="169"/>
                    </a:lnTo>
                    <a:lnTo>
                      <a:pt x="15" y="169"/>
                    </a:lnTo>
                    <a:lnTo>
                      <a:pt x="15" y="168"/>
                    </a:lnTo>
                    <a:lnTo>
                      <a:pt x="14" y="167"/>
                    </a:lnTo>
                    <a:lnTo>
                      <a:pt x="13" y="167"/>
                    </a:lnTo>
                    <a:lnTo>
                      <a:pt x="12" y="167"/>
                    </a:lnTo>
                    <a:lnTo>
                      <a:pt x="12" y="168"/>
                    </a:lnTo>
                    <a:lnTo>
                      <a:pt x="12" y="170"/>
                    </a:lnTo>
                    <a:lnTo>
                      <a:pt x="12" y="171"/>
                    </a:lnTo>
                    <a:lnTo>
                      <a:pt x="12" y="172"/>
                    </a:lnTo>
                    <a:lnTo>
                      <a:pt x="13" y="174"/>
                    </a:lnTo>
                    <a:lnTo>
                      <a:pt x="13" y="174"/>
                    </a:lnTo>
                    <a:lnTo>
                      <a:pt x="13" y="175"/>
                    </a:lnTo>
                    <a:lnTo>
                      <a:pt x="13" y="176"/>
                    </a:lnTo>
                    <a:lnTo>
                      <a:pt x="11" y="179"/>
                    </a:lnTo>
                    <a:lnTo>
                      <a:pt x="11" y="180"/>
                    </a:lnTo>
                    <a:lnTo>
                      <a:pt x="11" y="181"/>
                    </a:lnTo>
                    <a:lnTo>
                      <a:pt x="11" y="182"/>
                    </a:lnTo>
                    <a:lnTo>
                      <a:pt x="12" y="182"/>
                    </a:lnTo>
                    <a:lnTo>
                      <a:pt x="12" y="181"/>
                    </a:lnTo>
                    <a:lnTo>
                      <a:pt x="13" y="180"/>
                    </a:lnTo>
                    <a:lnTo>
                      <a:pt x="14" y="181"/>
                    </a:lnTo>
                    <a:lnTo>
                      <a:pt x="15" y="183"/>
                    </a:lnTo>
                    <a:lnTo>
                      <a:pt x="18" y="185"/>
                    </a:lnTo>
                    <a:lnTo>
                      <a:pt x="18" y="185"/>
                    </a:lnTo>
                    <a:lnTo>
                      <a:pt x="18" y="186"/>
                    </a:lnTo>
                    <a:lnTo>
                      <a:pt x="17" y="186"/>
                    </a:lnTo>
                    <a:lnTo>
                      <a:pt x="16" y="186"/>
                    </a:lnTo>
                    <a:lnTo>
                      <a:pt x="16" y="187"/>
                    </a:lnTo>
                    <a:lnTo>
                      <a:pt x="15" y="188"/>
                    </a:lnTo>
                    <a:lnTo>
                      <a:pt x="15" y="190"/>
                    </a:lnTo>
                    <a:lnTo>
                      <a:pt x="15" y="191"/>
                    </a:lnTo>
                    <a:lnTo>
                      <a:pt x="16" y="191"/>
                    </a:lnTo>
                    <a:lnTo>
                      <a:pt x="18" y="192"/>
                    </a:lnTo>
                    <a:lnTo>
                      <a:pt x="19" y="192"/>
                    </a:lnTo>
                    <a:lnTo>
                      <a:pt x="20" y="193"/>
                    </a:lnTo>
                    <a:lnTo>
                      <a:pt x="22" y="193"/>
                    </a:lnTo>
                    <a:lnTo>
                      <a:pt x="23" y="194"/>
                    </a:lnTo>
                    <a:lnTo>
                      <a:pt x="23" y="195"/>
                    </a:lnTo>
                    <a:lnTo>
                      <a:pt x="23" y="195"/>
                    </a:lnTo>
                    <a:lnTo>
                      <a:pt x="21" y="196"/>
                    </a:lnTo>
                    <a:lnTo>
                      <a:pt x="21" y="197"/>
                    </a:lnTo>
                    <a:lnTo>
                      <a:pt x="19" y="200"/>
                    </a:lnTo>
                    <a:lnTo>
                      <a:pt x="19" y="201"/>
                    </a:lnTo>
                    <a:lnTo>
                      <a:pt x="19" y="202"/>
                    </a:lnTo>
                    <a:lnTo>
                      <a:pt x="20" y="202"/>
                    </a:lnTo>
                    <a:lnTo>
                      <a:pt x="21" y="202"/>
                    </a:lnTo>
                    <a:lnTo>
                      <a:pt x="21" y="203"/>
                    </a:lnTo>
                    <a:lnTo>
                      <a:pt x="22" y="203"/>
                    </a:lnTo>
                    <a:lnTo>
                      <a:pt x="21" y="204"/>
                    </a:lnTo>
                    <a:lnTo>
                      <a:pt x="21" y="205"/>
                    </a:lnTo>
                    <a:lnTo>
                      <a:pt x="20" y="205"/>
                    </a:lnTo>
                    <a:lnTo>
                      <a:pt x="19" y="205"/>
                    </a:lnTo>
                    <a:lnTo>
                      <a:pt x="18" y="205"/>
                    </a:lnTo>
                    <a:lnTo>
                      <a:pt x="17" y="205"/>
                    </a:lnTo>
                    <a:lnTo>
                      <a:pt x="15" y="205"/>
                    </a:lnTo>
                    <a:lnTo>
                      <a:pt x="14" y="204"/>
                    </a:lnTo>
                    <a:lnTo>
                      <a:pt x="12" y="200"/>
                    </a:lnTo>
                    <a:lnTo>
                      <a:pt x="11" y="199"/>
                    </a:lnTo>
                    <a:lnTo>
                      <a:pt x="10" y="199"/>
                    </a:lnTo>
                    <a:lnTo>
                      <a:pt x="9" y="199"/>
                    </a:lnTo>
                    <a:lnTo>
                      <a:pt x="9" y="200"/>
                    </a:lnTo>
                    <a:lnTo>
                      <a:pt x="8" y="201"/>
                    </a:lnTo>
                    <a:lnTo>
                      <a:pt x="7" y="202"/>
                    </a:lnTo>
                    <a:lnTo>
                      <a:pt x="6" y="202"/>
                    </a:lnTo>
                    <a:lnTo>
                      <a:pt x="5" y="203"/>
                    </a:lnTo>
                    <a:lnTo>
                      <a:pt x="5" y="204"/>
                    </a:lnTo>
                    <a:lnTo>
                      <a:pt x="4" y="204"/>
                    </a:lnTo>
                    <a:lnTo>
                      <a:pt x="3" y="205"/>
                    </a:lnTo>
                    <a:lnTo>
                      <a:pt x="2" y="206"/>
                    </a:lnTo>
                    <a:lnTo>
                      <a:pt x="0" y="211"/>
                    </a:lnTo>
                    <a:lnTo>
                      <a:pt x="0" y="212"/>
                    </a:lnTo>
                    <a:lnTo>
                      <a:pt x="1" y="213"/>
                    </a:lnTo>
                    <a:lnTo>
                      <a:pt x="5" y="214"/>
                    </a:lnTo>
                    <a:lnTo>
                      <a:pt x="7" y="216"/>
                    </a:lnTo>
                    <a:lnTo>
                      <a:pt x="7" y="217"/>
                    </a:lnTo>
                    <a:lnTo>
                      <a:pt x="7" y="218"/>
                    </a:lnTo>
                    <a:lnTo>
                      <a:pt x="8" y="219"/>
                    </a:lnTo>
                    <a:lnTo>
                      <a:pt x="9" y="220"/>
                    </a:lnTo>
                    <a:lnTo>
                      <a:pt x="10" y="221"/>
                    </a:lnTo>
                    <a:lnTo>
                      <a:pt x="12" y="223"/>
                    </a:lnTo>
                    <a:lnTo>
                      <a:pt x="16" y="226"/>
                    </a:lnTo>
                    <a:lnTo>
                      <a:pt x="19" y="229"/>
                    </a:lnTo>
                    <a:lnTo>
                      <a:pt x="19" y="230"/>
                    </a:lnTo>
                    <a:lnTo>
                      <a:pt x="19" y="231"/>
                    </a:lnTo>
                    <a:lnTo>
                      <a:pt x="19" y="232"/>
                    </a:lnTo>
                    <a:lnTo>
                      <a:pt x="18" y="232"/>
                    </a:lnTo>
                    <a:lnTo>
                      <a:pt x="19" y="234"/>
                    </a:lnTo>
                    <a:lnTo>
                      <a:pt x="20" y="234"/>
                    </a:lnTo>
                    <a:lnTo>
                      <a:pt x="20" y="235"/>
                    </a:lnTo>
                    <a:lnTo>
                      <a:pt x="19" y="235"/>
                    </a:lnTo>
                    <a:lnTo>
                      <a:pt x="21" y="237"/>
                    </a:lnTo>
                    <a:lnTo>
                      <a:pt x="21" y="238"/>
                    </a:lnTo>
                    <a:lnTo>
                      <a:pt x="22" y="238"/>
                    </a:lnTo>
                    <a:lnTo>
                      <a:pt x="23" y="239"/>
                    </a:lnTo>
                    <a:lnTo>
                      <a:pt x="24" y="241"/>
                    </a:lnTo>
                    <a:lnTo>
                      <a:pt x="25" y="241"/>
                    </a:lnTo>
                    <a:lnTo>
                      <a:pt x="25" y="241"/>
                    </a:lnTo>
                    <a:lnTo>
                      <a:pt x="28" y="238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" name="Freeform 4199">
                <a:extLst>
                  <a:ext uri="{FF2B5EF4-FFF2-40B4-BE49-F238E27FC236}">
                    <a16:creationId xmlns:a16="http://schemas.microsoft.com/office/drawing/2014/main" id="{176B9E38-96DC-4B0C-7C64-67C25D85B4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9275" y="3535363"/>
                <a:ext cx="511175" cy="442913"/>
              </a:xfrm>
              <a:custGeom>
                <a:avLst/>
                <a:gdLst>
                  <a:gd name="T0" fmla="*/ 241 w 322"/>
                  <a:gd name="T1" fmla="*/ 9 h 279"/>
                  <a:gd name="T2" fmla="*/ 235 w 322"/>
                  <a:gd name="T3" fmla="*/ 7 h 279"/>
                  <a:gd name="T4" fmla="*/ 204 w 322"/>
                  <a:gd name="T5" fmla="*/ 5 h 279"/>
                  <a:gd name="T6" fmla="*/ 179 w 322"/>
                  <a:gd name="T7" fmla="*/ 31 h 279"/>
                  <a:gd name="T8" fmla="*/ 185 w 322"/>
                  <a:gd name="T9" fmla="*/ 43 h 279"/>
                  <a:gd name="T10" fmla="*/ 184 w 322"/>
                  <a:gd name="T11" fmla="*/ 60 h 279"/>
                  <a:gd name="T12" fmla="*/ 181 w 322"/>
                  <a:gd name="T13" fmla="*/ 72 h 279"/>
                  <a:gd name="T14" fmla="*/ 177 w 322"/>
                  <a:gd name="T15" fmla="*/ 87 h 279"/>
                  <a:gd name="T16" fmla="*/ 181 w 322"/>
                  <a:gd name="T17" fmla="*/ 103 h 279"/>
                  <a:gd name="T18" fmla="*/ 193 w 322"/>
                  <a:gd name="T19" fmla="*/ 116 h 279"/>
                  <a:gd name="T20" fmla="*/ 207 w 322"/>
                  <a:gd name="T21" fmla="*/ 118 h 279"/>
                  <a:gd name="T22" fmla="*/ 215 w 322"/>
                  <a:gd name="T23" fmla="*/ 110 h 279"/>
                  <a:gd name="T24" fmla="*/ 211 w 322"/>
                  <a:gd name="T25" fmla="*/ 144 h 279"/>
                  <a:gd name="T26" fmla="*/ 197 w 322"/>
                  <a:gd name="T27" fmla="*/ 145 h 279"/>
                  <a:gd name="T28" fmla="*/ 188 w 322"/>
                  <a:gd name="T29" fmla="*/ 133 h 279"/>
                  <a:gd name="T30" fmla="*/ 177 w 322"/>
                  <a:gd name="T31" fmla="*/ 119 h 279"/>
                  <a:gd name="T32" fmla="*/ 163 w 322"/>
                  <a:gd name="T33" fmla="*/ 114 h 279"/>
                  <a:gd name="T34" fmla="*/ 144 w 322"/>
                  <a:gd name="T35" fmla="*/ 96 h 279"/>
                  <a:gd name="T36" fmla="*/ 135 w 322"/>
                  <a:gd name="T37" fmla="*/ 105 h 279"/>
                  <a:gd name="T38" fmla="*/ 118 w 322"/>
                  <a:gd name="T39" fmla="*/ 104 h 279"/>
                  <a:gd name="T40" fmla="*/ 99 w 322"/>
                  <a:gd name="T41" fmla="*/ 98 h 279"/>
                  <a:gd name="T42" fmla="*/ 90 w 322"/>
                  <a:gd name="T43" fmla="*/ 88 h 279"/>
                  <a:gd name="T44" fmla="*/ 77 w 322"/>
                  <a:gd name="T45" fmla="*/ 86 h 279"/>
                  <a:gd name="T46" fmla="*/ 66 w 322"/>
                  <a:gd name="T47" fmla="*/ 85 h 279"/>
                  <a:gd name="T48" fmla="*/ 59 w 322"/>
                  <a:gd name="T49" fmla="*/ 77 h 279"/>
                  <a:gd name="T50" fmla="*/ 57 w 322"/>
                  <a:gd name="T51" fmla="*/ 88 h 279"/>
                  <a:gd name="T52" fmla="*/ 55 w 322"/>
                  <a:gd name="T53" fmla="*/ 112 h 279"/>
                  <a:gd name="T54" fmla="*/ 55 w 322"/>
                  <a:gd name="T55" fmla="*/ 133 h 279"/>
                  <a:gd name="T56" fmla="*/ 0 w 322"/>
                  <a:gd name="T57" fmla="*/ 139 h 279"/>
                  <a:gd name="T58" fmla="*/ 0 w 322"/>
                  <a:gd name="T59" fmla="*/ 204 h 279"/>
                  <a:gd name="T60" fmla="*/ 3 w 322"/>
                  <a:gd name="T61" fmla="*/ 230 h 279"/>
                  <a:gd name="T62" fmla="*/ 10 w 322"/>
                  <a:gd name="T63" fmla="*/ 240 h 279"/>
                  <a:gd name="T64" fmla="*/ 24 w 322"/>
                  <a:gd name="T65" fmla="*/ 255 h 279"/>
                  <a:gd name="T66" fmla="*/ 38 w 322"/>
                  <a:gd name="T67" fmla="*/ 265 h 279"/>
                  <a:gd name="T68" fmla="*/ 54 w 322"/>
                  <a:gd name="T69" fmla="*/ 264 h 279"/>
                  <a:gd name="T70" fmla="*/ 70 w 322"/>
                  <a:gd name="T71" fmla="*/ 264 h 279"/>
                  <a:gd name="T72" fmla="*/ 86 w 322"/>
                  <a:gd name="T73" fmla="*/ 267 h 279"/>
                  <a:gd name="T74" fmla="*/ 98 w 322"/>
                  <a:gd name="T75" fmla="*/ 272 h 279"/>
                  <a:gd name="T76" fmla="*/ 114 w 322"/>
                  <a:gd name="T77" fmla="*/ 274 h 279"/>
                  <a:gd name="T78" fmla="*/ 129 w 322"/>
                  <a:gd name="T79" fmla="*/ 279 h 279"/>
                  <a:gd name="T80" fmla="*/ 155 w 322"/>
                  <a:gd name="T81" fmla="*/ 257 h 279"/>
                  <a:gd name="T82" fmla="*/ 189 w 322"/>
                  <a:gd name="T83" fmla="*/ 231 h 279"/>
                  <a:gd name="T84" fmla="*/ 195 w 322"/>
                  <a:gd name="T85" fmla="*/ 217 h 279"/>
                  <a:gd name="T86" fmla="*/ 216 w 322"/>
                  <a:gd name="T87" fmla="*/ 208 h 279"/>
                  <a:gd name="T88" fmla="*/ 231 w 322"/>
                  <a:gd name="T89" fmla="*/ 206 h 279"/>
                  <a:gd name="T90" fmla="*/ 232 w 322"/>
                  <a:gd name="T91" fmla="*/ 189 h 279"/>
                  <a:gd name="T92" fmla="*/ 280 w 322"/>
                  <a:gd name="T93" fmla="*/ 172 h 279"/>
                  <a:gd name="T94" fmla="*/ 302 w 322"/>
                  <a:gd name="T95" fmla="*/ 162 h 279"/>
                  <a:gd name="T96" fmla="*/ 295 w 322"/>
                  <a:gd name="T97" fmla="*/ 152 h 279"/>
                  <a:gd name="T98" fmla="*/ 303 w 322"/>
                  <a:gd name="T99" fmla="*/ 139 h 279"/>
                  <a:gd name="T100" fmla="*/ 307 w 322"/>
                  <a:gd name="T101" fmla="*/ 122 h 279"/>
                  <a:gd name="T102" fmla="*/ 316 w 322"/>
                  <a:gd name="T103" fmla="*/ 118 h 279"/>
                  <a:gd name="T104" fmla="*/ 312 w 322"/>
                  <a:gd name="T105" fmla="*/ 105 h 279"/>
                  <a:gd name="T106" fmla="*/ 312 w 322"/>
                  <a:gd name="T107" fmla="*/ 86 h 279"/>
                  <a:gd name="T108" fmla="*/ 314 w 322"/>
                  <a:gd name="T109" fmla="*/ 72 h 279"/>
                  <a:gd name="T110" fmla="*/ 320 w 322"/>
                  <a:gd name="T111" fmla="*/ 63 h 279"/>
                  <a:gd name="T112" fmla="*/ 312 w 322"/>
                  <a:gd name="T113" fmla="*/ 49 h 279"/>
                  <a:gd name="T114" fmla="*/ 306 w 322"/>
                  <a:gd name="T115" fmla="*/ 38 h 279"/>
                  <a:gd name="T116" fmla="*/ 296 w 322"/>
                  <a:gd name="T117" fmla="*/ 30 h 279"/>
                  <a:gd name="T118" fmla="*/ 276 w 322"/>
                  <a:gd name="T119" fmla="*/ 22 h 279"/>
                  <a:gd name="T120" fmla="*/ 261 w 322"/>
                  <a:gd name="T121" fmla="*/ 12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22" h="279">
                    <a:moveTo>
                      <a:pt x="254" y="11"/>
                    </a:moveTo>
                    <a:lnTo>
                      <a:pt x="254" y="12"/>
                    </a:lnTo>
                    <a:lnTo>
                      <a:pt x="254" y="12"/>
                    </a:lnTo>
                    <a:lnTo>
                      <a:pt x="254" y="13"/>
                    </a:lnTo>
                    <a:lnTo>
                      <a:pt x="254" y="14"/>
                    </a:lnTo>
                    <a:lnTo>
                      <a:pt x="253" y="13"/>
                    </a:lnTo>
                    <a:lnTo>
                      <a:pt x="252" y="13"/>
                    </a:lnTo>
                    <a:lnTo>
                      <a:pt x="252" y="14"/>
                    </a:lnTo>
                    <a:lnTo>
                      <a:pt x="252" y="14"/>
                    </a:lnTo>
                    <a:lnTo>
                      <a:pt x="251" y="14"/>
                    </a:lnTo>
                    <a:lnTo>
                      <a:pt x="250" y="14"/>
                    </a:lnTo>
                    <a:lnTo>
                      <a:pt x="250" y="15"/>
                    </a:lnTo>
                    <a:lnTo>
                      <a:pt x="249" y="15"/>
                    </a:lnTo>
                    <a:lnTo>
                      <a:pt x="245" y="11"/>
                    </a:lnTo>
                    <a:lnTo>
                      <a:pt x="243" y="10"/>
                    </a:lnTo>
                    <a:lnTo>
                      <a:pt x="243" y="9"/>
                    </a:lnTo>
                    <a:lnTo>
                      <a:pt x="242" y="9"/>
                    </a:lnTo>
                    <a:lnTo>
                      <a:pt x="241" y="9"/>
                    </a:lnTo>
                    <a:lnTo>
                      <a:pt x="240" y="8"/>
                    </a:lnTo>
                    <a:lnTo>
                      <a:pt x="240" y="8"/>
                    </a:lnTo>
                    <a:lnTo>
                      <a:pt x="240" y="7"/>
                    </a:lnTo>
                    <a:lnTo>
                      <a:pt x="240" y="7"/>
                    </a:lnTo>
                    <a:lnTo>
                      <a:pt x="239" y="7"/>
                    </a:lnTo>
                    <a:lnTo>
                      <a:pt x="238" y="7"/>
                    </a:lnTo>
                    <a:lnTo>
                      <a:pt x="238" y="7"/>
                    </a:lnTo>
                    <a:lnTo>
                      <a:pt x="239" y="7"/>
                    </a:lnTo>
                    <a:lnTo>
                      <a:pt x="239" y="8"/>
                    </a:lnTo>
                    <a:lnTo>
                      <a:pt x="238" y="8"/>
                    </a:lnTo>
                    <a:lnTo>
                      <a:pt x="237" y="9"/>
                    </a:lnTo>
                    <a:lnTo>
                      <a:pt x="236" y="9"/>
                    </a:lnTo>
                    <a:lnTo>
                      <a:pt x="235" y="10"/>
                    </a:lnTo>
                    <a:lnTo>
                      <a:pt x="235" y="9"/>
                    </a:lnTo>
                    <a:lnTo>
                      <a:pt x="236" y="9"/>
                    </a:lnTo>
                    <a:lnTo>
                      <a:pt x="236" y="8"/>
                    </a:lnTo>
                    <a:lnTo>
                      <a:pt x="236" y="7"/>
                    </a:lnTo>
                    <a:lnTo>
                      <a:pt x="235" y="7"/>
                    </a:lnTo>
                    <a:lnTo>
                      <a:pt x="234" y="7"/>
                    </a:lnTo>
                    <a:lnTo>
                      <a:pt x="233" y="7"/>
                    </a:lnTo>
                    <a:lnTo>
                      <a:pt x="233" y="7"/>
                    </a:lnTo>
                    <a:lnTo>
                      <a:pt x="233" y="7"/>
                    </a:lnTo>
                    <a:lnTo>
                      <a:pt x="233" y="6"/>
                    </a:lnTo>
                    <a:lnTo>
                      <a:pt x="233" y="4"/>
                    </a:lnTo>
                    <a:lnTo>
                      <a:pt x="233" y="3"/>
                    </a:lnTo>
                    <a:lnTo>
                      <a:pt x="234" y="2"/>
                    </a:lnTo>
                    <a:lnTo>
                      <a:pt x="235" y="2"/>
                    </a:lnTo>
                    <a:lnTo>
                      <a:pt x="236" y="1"/>
                    </a:lnTo>
                    <a:lnTo>
                      <a:pt x="236" y="0"/>
                    </a:lnTo>
                    <a:lnTo>
                      <a:pt x="236" y="0"/>
                    </a:lnTo>
                    <a:lnTo>
                      <a:pt x="230" y="0"/>
                    </a:lnTo>
                    <a:lnTo>
                      <a:pt x="224" y="1"/>
                    </a:lnTo>
                    <a:lnTo>
                      <a:pt x="217" y="2"/>
                    </a:lnTo>
                    <a:lnTo>
                      <a:pt x="210" y="3"/>
                    </a:lnTo>
                    <a:lnTo>
                      <a:pt x="209" y="4"/>
                    </a:lnTo>
                    <a:lnTo>
                      <a:pt x="204" y="5"/>
                    </a:lnTo>
                    <a:lnTo>
                      <a:pt x="198" y="5"/>
                    </a:lnTo>
                    <a:lnTo>
                      <a:pt x="194" y="6"/>
                    </a:lnTo>
                    <a:lnTo>
                      <a:pt x="191" y="7"/>
                    </a:lnTo>
                    <a:lnTo>
                      <a:pt x="191" y="7"/>
                    </a:lnTo>
                    <a:lnTo>
                      <a:pt x="191" y="7"/>
                    </a:lnTo>
                    <a:lnTo>
                      <a:pt x="191" y="10"/>
                    </a:lnTo>
                    <a:lnTo>
                      <a:pt x="191" y="12"/>
                    </a:lnTo>
                    <a:lnTo>
                      <a:pt x="191" y="14"/>
                    </a:lnTo>
                    <a:lnTo>
                      <a:pt x="187" y="19"/>
                    </a:lnTo>
                    <a:lnTo>
                      <a:pt x="182" y="24"/>
                    </a:lnTo>
                    <a:lnTo>
                      <a:pt x="179" y="26"/>
                    </a:lnTo>
                    <a:lnTo>
                      <a:pt x="177" y="27"/>
                    </a:lnTo>
                    <a:lnTo>
                      <a:pt x="176" y="28"/>
                    </a:lnTo>
                    <a:lnTo>
                      <a:pt x="175" y="28"/>
                    </a:lnTo>
                    <a:lnTo>
                      <a:pt x="176" y="30"/>
                    </a:lnTo>
                    <a:lnTo>
                      <a:pt x="177" y="30"/>
                    </a:lnTo>
                    <a:lnTo>
                      <a:pt x="178" y="31"/>
                    </a:lnTo>
                    <a:lnTo>
                      <a:pt x="179" y="31"/>
                    </a:lnTo>
                    <a:lnTo>
                      <a:pt x="180" y="32"/>
                    </a:lnTo>
                    <a:lnTo>
                      <a:pt x="180" y="33"/>
                    </a:lnTo>
                    <a:lnTo>
                      <a:pt x="180" y="33"/>
                    </a:lnTo>
                    <a:lnTo>
                      <a:pt x="180" y="34"/>
                    </a:lnTo>
                    <a:lnTo>
                      <a:pt x="181" y="34"/>
                    </a:lnTo>
                    <a:lnTo>
                      <a:pt x="181" y="35"/>
                    </a:lnTo>
                    <a:lnTo>
                      <a:pt x="181" y="35"/>
                    </a:lnTo>
                    <a:lnTo>
                      <a:pt x="182" y="35"/>
                    </a:lnTo>
                    <a:lnTo>
                      <a:pt x="182" y="36"/>
                    </a:lnTo>
                    <a:lnTo>
                      <a:pt x="182" y="37"/>
                    </a:lnTo>
                    <a:lnTo>
                      <a:pt x="183" y="37"/>
                    </a:lnTo>
                    <a:lnTo>
                      <a:pt x="183" y="38"/>
                    </a:lnTo>
                    <a:lnTo>
                      <a:pt x="183" y="39"/>
                    </a:lnTo>
                    <a:lnTo>
                      <a:pt x="183" y="41"/>
                    </a:lnTo>
                    <a:lnTo>
                      <a:pt x="184" y="42"/>
                    </a:lnTo>
                    <a:lnTo>
                      <a:pt x="184" y="42"/>
                    </a:lnTo>
                    <a:lnTo>
                      <a:pt x="184" y="42"/>
                    </a:lnTo>
                    <a:lnTo>
                      <a:pt x="185" y="43"/>
                    </a:lnTo>
                    <a:lnTo>
                      <a:pt x="184" y="43"/>
                    </a:lnTo>
                    <a:lnTo>
                      <a:pt x="184" y="44"/>
                    </a:lnTo>
                    <a:lnTo>
                      <a:pt x="184" y="45"/>
                    </a:lnTo>
                    <a:lnTo>
                      <a:pt x="183" y="47"/>
                    </a:lnTo>
                    <a:lnTo>
                      <a:pt x="183" y="48"/>
                    </a:lnTo>
                    <a:lnTo>
                      <a:pt x="183" y="50"/>
                    </a:lnTo>
                    <a:lnTo>
                      <a:pt x="183" y="52"/>
                    </a:lnTo>
                    <a:lnTo>
                      <a:pt x="183" y="54"/>
                    </a:lnTo>
                    <a:lnTo>
                      <a:pt x="182" y="54"/>
                    </a:lnTo>
                    <a:lnTo>
                      <a:pt x="181" y="55"/>
                    </a:lnTo>
                    <a:lnTo>
                      <a:pt x="182" y="56"/>
                    </a:lnTo>
                    <a:lnTo>
                      <a:pt x="183" y="56"/>
                    </a:lnTo>
                    <a:lnTo>
                      <a:pt x="183" y="56"/>
                    </a:lnTo>
                    <a:lnTo>
                      <a:pt x="183" y="57"/>
                    </a:lnTo>
                    <a:lnTo>
                      <a:pt x="183" y="58"/>
                    </a:lnTo>
                    <a:lnTo>
                      <a:pt x="183" y="59"/>
                    </a:lnTo>
                    <a:lnTo>
                      <a:pt x="183" y="60"/>
                    </a:lnTo>
                    <a:lnTo>
                      <a:pt x="184" y="60"/>
                    </a:lnTo>
                    <a:lnTo>
                      <a:pt x="184" y="61"/>
                    </a:lnTo>
                    <a:lnTo>
                      <a:pt x="184" y="62"/>
                    </a:lnTo>
                    <a:lnTo>
                      <a:pt x="184" y="63"/>
                    </a:lnTo>
                    <a:lnTo>
                      <a:pt x="184" y="63"/>
                    </a:lnTo>
                    <a:lnTo>
                      <a:pt x="184" y="64"/>
                    </a:lnTo>
                    <a:lnTo>
                      <a:pt x="184" y="65"/>
                    </a:lnTo>
                    <a:lnTo>
                      <a:pt x="184" y="66"/>
                    </a:lnTo>
                    <a:lnTo>
                      <a:pt x="184" y="67"/>
                    </a:lnTo>
                    <a:lnTo>
                      <a:pt x="185" y="67"/>
                    </a:lnTo>
                    <a:lnTo>
                      <a:pt x="184" y="68"/>
                    </a:lnTo>
                    <a:lnTo>
                      <a:pt x="184" y="69"/>
                    </a:lnTo>
                    <a:lnTo>
                      <a:pt x="184" y="69"/>
                    </a:lnTo>
                    <a:lnTo>
                      <a:pt x="183" y="69"/>
                    </a:lnTo>
                    <a:lnTo>
                      <a:pt x="183" y="70"/>
                    </a:lnTo>
                    <a:lnTo>
                      <a:pt x="183" y="70"/>
                    </a:lnTo>
                    <a:lnTo>
                      <a:pt x="182" y="70"/>
                    </a:lnTo>
                    <a:lnTo>
                      <a:pt x="182" y="71"/>
                    </a:lnTo>
                    <a:lnTo>
                      <a:pt x="181" y="72"/>
                    </a:lnTo>
                    <a:lnTo>
                      <a:pt x="181" y="73"/>
                    </a:lnTo>
                    <a:lnTo>
                      <a:pt x="181" y="75"/>
                    </a:lnTo>
                    <a:lnTo>
                      <a:pt x="180" y="75"/>
                    </a:lnTo>
                    <a:lnTo>
                      <a:pt x="180" y="76"/>
                    </a:lnTo>
                    <a:lnTo>
                      <a:pt x="179" y="77"/>
                    </a:lnTo>
                    <a:lnTo>
                      <a:pt x="179" y="77"/>
                    </a:lnTo>
                    <a:lnTo>
                      <a:pt x="179" y="78"/>
                    </a:lnTo>
                    <a:lnTo>
                      <a:pt x="178" y="79"/>
                    </a:lnTo>
                    <a:lnTo>
                      <a:pt x="179" y="81"/>
                    </a:lnTo>
                    <a:lnTo>
                      <a:pt x="179" y="82"/>
                    </a:lnTo>
                    <a:lnTo>
                      <a:pt x="178" y="82"/>
                    </a:lnTo>
                    <a:lnTo>
                      <a:pt x="178" y="83"/>
                    </a:lnTo>
                    <a:lnTo>
                      <a:pt x="178" y="84"/>
                    </a:lnTo>
                    <a:lnTo>
                      <a:pt x="178" y="84"/>
                    </a:lnTo>
                    <a:lnTo>
                      <a:pt x="177" y="84"/>
                    </a:lnTo>
                    <a:lnTo>
                      <a:pt x="177" y="85"/>
                    </a:lnTo>
                    <a:lnTo>
                      <a:pt x="177" y="86"/>
                    </a:lnTo>
                    <a:lnTo>
                      <a:pt x="177" y="87"/>
                    </a:lnTo>
                    <a:lnTo>
                      <a:pt x="177" y="88"/>
                    </a:lnTo>
                    <a:lnTo>
                      <a:pt x="175" y="90"/>
                    </a:lnTo>
                    <a:lnTo>
                      <a:pt x="175" y="91"/>
                    </a:lnTo>
                    <a:lnTo>
                      <a:pt x="175" y="92"/>
                    </a:lnTo>
                    <a:lnTo>
                      <a:pt x="176" y="92"/>
                    </a:lnTo>
                    <a:lnTo>
                      <a:pt x="176" y="93"/>
                    </a:lnTo>
                    <a:lnTo>
                      <a:pt x="176" y="94"/>
                    </a:lnTo>
                    <a:lnTo>
                      <a:pt x="177" y="94"/>
                    </a:lnTo>
                    <a:lnTo>
                      <a:pt x="177" y="96"/>
                    </a:lnTo>
                    <a:lnTo>
                      <a:pt x="177" y="96"/>
                    </a:lnTo>
                    <a:lnTo>
                      <a:pt x="177" y="97"/>
                    </a:lnTo>
                    <a:lnTo>
                      <a:pt x="178" y="98"/>
                    </a:lnTo>
                    <a:lnTo>
                      <a:pt x="178" y="99"/>
                    </a:lnTo>
                    <a:lnTo>
                      <a:pt x="179" y="99"/>
                    </a:lnTo>
                    <a:lnTo>
                      <a:pt x="179" y="101"/>
                    </a:lnTo>
                    <a:lnTo>
                      <a:pt x="180" y="101"/>
                    </a:lnTo>
                    <a:lnTo>
                      <a:pt x="181" y="102"/>
                    </a:lnTo>
                    <a:lnTo>
                      <a:pt x="181" y="103"/>
                    </a:lnTo>
                    <a:lnTo>
                      <a:pt x="182" y="102"/>
                    </a:lnTo>
                    <a:lnTo>
                      <a:pt x="183" y="103"/>
                    </a:lnTo>
                    <a:lnTo>
                      <a:pt x="183" y="104"/>
                    </a:lnTo>
                    <a:lnTo>
                      <a:pt x="184" y="104"/>
                    </a:lnTo>
                    <a:lnTo>
                      <a:pt x="184" y="105"/>
                    </a:lnTo>
                    <a:lnTo>
                      <a:pt x="185" y="105"/>
                    </a:lnTo>
                    <a:lnTo>
                      <a:pt x="186" y="105"/>
                    </a:lnTo>
                    <a:lnTo>
                      <a:pt x="186" y="105"/>
                    </a:lnTo>
                    <a:lnTo>
                      <a:pt x="187" y="106"/>
                    </a:lnTo>
                    <a:lnTo>
                      <a:pt x="188" y="107"/>
                    </a:lnTo>
                    <a:lnTo>
                      <a:pt x="189" y="107"/>
                    </a:lnTo>
                    <a:lnTo>
                      <a:pt x="189" y="108"/>
                    </a:lnTo>
                    <a:lnTo>
                      <a:pt x="189" y="109"/>
                    </a:lnTo>
                    <a:lnTo>
                      <a:pt x="190" y="109"/>
                    </a:lnTo>
                    <a:lnTo>
                      <a:pt x="190" y="110"/>
                    </a:lnTo>
                    <a:lnTo>
                      <a:pt x="191" y="111"/>
                    </a:lnTo>
                    <a:lnTo>
                      <a:pt x="191" y="112"/>
                    </a:lnTo>
                    <a:lnTo>
                      <a:pt x="193" y="116"/>
                    </a:lnTo>
                    <a:lnTo>
                      <a:pt x="194" y="116"/>
                    </a:lnTo>
                    <a:lnTo>
                      <a:pt x="194" y="117"/>
                    </a:lnTo>
                    <a:lnTo>
                      <a:pt x="195" y="117"/>
                    </a:lnTo>
                    <a:lnTo>
                      <a:pt x="195" y="116"/>
                    </a:lnTo>
                    <a:lnTo>
                      <a:pt x="196" y="116"/>
                    </a:lnTo>
                    <a:lnTo>
                      <a:pt x="196" y="117"/>
                    </a:lnTo>
                    <a:lnTo>
                      <a:pt x="197" y="117"/>
                    </a:lnTo>
                    <a:lnTo>
                      <a:pt x="197" y="116"/>
                    </a:lnTo>
                    <a:lnTo>
                      <a:pt x="198" y="116"/>
                    </a:lnTo>
                    <a:lnTo>
                      <a:pt x="200" y="116"/>
                    </a:lnTo>
                    <a:lnTo>
                      <a:pt x="201" y="117"/>
                    </a:lnTo>
                    <a:lnTo>
                      <a:pt x="202" y="117"/>
                    </a:lnTo>
                    <a:lnTo>
                      <a:pt x="203" y="117"/>
                    </a:lnTo>
                    <a:lnTo>
                      <a:pt x="203" y="117"/>
                    </a:lnTo>
                    <a:lnTo>
                      <a:pt x="205" y="117"/>
                    </a:lnTo>
                    <a:lnTo>
                      <a:pt x="205" y="118"/>
                    </a:lnTo>
                    <a:lnTo>
                      <a:pt x="206" y="118"/>
                    </a:lnTo>
                    <a:lnTo>
                      <a:pt x="207" y="118"/>
                    </a:lnTo>
                    <a:lnTo>
                      <a:pt x="208" y="117"/>
                    </a:lnTo>
                    <a:lnTo>
                      <a:pt x="208" y="117"/>
                    </a:lnTo>
                    <a:lnTo>
                      <a:pt x="207" y="117"/>
                    </a:lnTo>
                    <a:lnTo>
                      <a:pt x="206" y="117"/>
                    </a:lnTo>
                    <a:lnTo>
                      <a:pt x="205" y="115"/>
                    </a:lnTo>
                    <a:lnTo>
                      <a:pt x="205" y="114"/>
                    </a:lnTo>
                    <a:lnTo>
                      <a:pt x="206" y="114"/>
                    </a:lnTo>
                    <a:lnTo>
                      <a:pt x="206" y="112"/>
                    </a:lnTo>
                    <a:lnTo>
                      <a:pt x="207" y="112"/>
                    </a:lnTo>
                    <a:lnTo>
                      <a:pt x="208" y="112"/>
                    </a:lnTo>
                    <a:lnTo>
                      <a:pt x="209" y="112"/>
                    </a:lnTo>
                    <a:lnTo>
                      <a:pt x="209" y="111"/>
                    </a:lnTo>
                    <a:lnTo>
                      <a:pt x="210" y="111"/>
                    </a:lnTo>
                    <a:lnTo>
                      <a:pt x="211" y="112"/>
                    </a:lnTo>
                    <a:lnTo>
                      <a:pt x="212" y="112"/>
                    </a:lnTo>
                    <a:lnTo>
                      <a:pt x="212" y="111"/>
                    </a:lnTo>
                    <a:lnTo>
                      <a:pt x="213" y="110"/>
                    </a:lnTo>
                    <a:lnTo>
                      <a:pt x="215" y="110"/>
                    </a:lnTo>
                    <a:lnTo>
                      <a:pt x="215" y="113"/>
                    </a:lnTo>
                    <a:lnTo>
                      <a:pt x="215" y="117"/>
                    </a:lnTo>
                    <a:lnTo>
                      <a:pt x="215" y="120"/>
                    </a:lnTo>
                    <a:lnTo>
                      <a:pt x="215" y="125"/>
                    </a:lnTo>
                    <a:lnTo>
                      <a:pt x="215" y="130"/>
                    </a:lnTo>
                    <a:lnTo>
                      <a:pt x="215" y="134"/>
                    </a:lnTo>
                    <a:lnTo>
                      <a:pt x="215" y="139"/>
                    </a:lnTo>
                    <a:lnTo>
                      <a:pt x="215" y="142"/>
                    </a:lnTo>
                    <a:lnTo>
                      <a:pt x="215" y="146"/>
                    </a:lnTo>
                    <a:lnTo>
                      <a:pt x="214" y="147"/>
                    </a:lnTo>
                    <a:lnTo>
                      <a:pt x="212" y="147"/>
                    </a:lnTo>
                    <a:lnTo>
                      <a:pt x="212" y="147"/>
                    </a:lnTo>
                    <a:lnTo>
                      <a:pt x="212" y="146"/>
                    </a:lnTo>
                    <a:lnTo>
                      <a:pt x="211" y="146"/>
                    </a:lnTo>
                    <a:lnTo>
                      <a:pt x="211" y="145"/>
                    </a:lnTo>
                    <a:lnTo>
                      <a:pt x="210" y="145"/>
                    </a:lnTo>
                    <a:lnTo>
                      <a:pt x="210" y="144"/>
                    </a:lnTo>
                    <a:lnTo>
                      <a:pt x="211" y="144"/>
                    </a:lnTo>
                    <a:lnTo>
                      <a:pt x="211" y="143"/>
                    </a:lnTo>
                    <a:lnTo>
                      <a:pt x="211" y="142"/>
                    </a:lnTo>
                    <a:lnTo>
                      <a:pt x="212" y="142"/>
                    </a:lnTo>
                    <a:lnTo>
                      <a:pt x="212" y="141"/>
                    </a:lnTo>
                    <a:lnTo>
                      <a:pt x="212" y="140"/>
                    </a:lnTo>
                    <a:lnTo>
                      <a:pt x="211" y="140"/>
                    </a:lnTo>
                    <a:lnTo>
                      <a:pt x="210" y="140"/>
                    </a:lnTo>
                    <a:lnTo>
                      <a:pt x="209" y="140"/>
                    </a:lnTo>
                    <a:lnTo>
                      <a:pt x="208" y="140"/>
                    </a:lnTo>
                    <a:lnTo>
                      <a:pt x="206" y="141"/>
                    </a:lnTo>
                    <a:lnTo>
                      <a:pt x="205" y="142"/>
                    </a:lnTo>
                    <a:lnTo>
                      <a:pt x="202" y="143"/>
                    </a:lnTo>
                    <a:lnTo>
                      <a:pt x="200" y="145"/>
                    </a:lnTo>
                    <a:lnTo>
                      <a:pt x="199" y="145"/>
                    </a:lnTo>
                    <a:lnTo>
                      <a:pt x="198" y="146"/>
                    </a:lnTo>
                    <a:lnTo>
                      <a:pt x="198" y="146"/>
                    </a:lnTo>
                    <a:lnTo>
                      <a:pt x="198" y="145"/>
                    </a:lnTo>
                    <a:lnTo>
                      <a:pt x="197" y="145"/>
                    </a:lnTo>
                    <a:lnTo>
                      <a:pt x="197" y="144"/>
                    </a:lnTo>
                    <a:lnTo>
                      <a:pt x="196" y="144"/>
                    </a:lnTo>
                    <a:lnTo>
                      <a:pt x="195" y="145"/>
                    </a:lnTo>
                    <a:lnTo>
                      <a:pt x="194" y="145"/>
                    </a:lnTo>
                    <a:lnTo>
                      <a:pt x="193" y="145"/>
                    </a:lnTo>
                    <a:lnTo>
                      <a:pt x="192" y="145"/>
                    </a:lnTo>
                    <a:lnTo>
                      <a:pt x="192" y="144"/>
                    </a:lnTo>
                    <a:lnTo>
                      <a:pt x="191" y="143"/>
                    </a:lnTo>
                    <a:lnTo>
                      <a:pt x="191" y="142"/>
                    </a:lnTo>
                    <a:lnTo>
                      <a:pt x="191" y="139"/>
                    </a:lnTo>
                    <a:lnTo>
                      <a:pt x="191" y="138"/>
                    </a:lnTo>
                    <a:lnTo>
                      <a:pt x="190" y="138"/>
                    </a:lnTo>
                    <a:lnTo>
                      <a:pt x="189" y="137"/>
                    </a:lnTo>
                    <a:lnTo>
                      <a:pt x="189" y="136"/>
                    </a:lnTo>
                    <a:lnTo>
                      <a:pt x="189" y="135"/>
                    </a:lnTo>
                    <a:lnTo>
                      <a:pt x="188" y="135"/>
                    </a:lnTo>
                    <a:lnTo>
                      <a:pt x="188" y="134"/>
                    </a:lnTo>
                    <a:lnTo>
                      <a:pt x="188" y="133"/>
                    </a:lnTo>
                    <a:lnTo>
                      <a:pt x="187" y="133"/>
                    </a:lnTo>
                    <a:lnTo>
                      <a:pt x="185" y="131"/>
                    </a:lnTo>
                    <a:lnTo>
                      <a:pt x="184" y="129"/>
                    </a:lnTo>
                    <a:lnTo>
                      <a:pt x="183" y="129"/>
                    </a:lnTo>
                    <a:lnTo>
                      <a:pt x="182" y="130"/>
                    </a:lnTo>
                    <a:lnTo>
                      <a:pt x="182" y="131"/>
                    </a:lnTo>
                    <a:lnTo>
                      <a:pt x="181" y="131"/>
                    </a:lnTo>
                    <a:lnTo>
                      <a:pt x="180" y="131"/>
                    </a:lnTo>
                    <a:lnTo>
                      <a:pt x="180" y="129"/>
                    </a:lnTo>
                    <a:lnTo>
                      <a:pt x="180" y="128"/>
                    </a:lnTo>
                    <a:lnTo>
                      <a:pt x="179" y="127"/>
                    </a:lnTo>
                    <a:lnTo>
                      <a:pt x="178" y="126"/>
                    </a:lnTo>
                    <a:lnTo>
                      <a:pt x="179" y="126"/>
                    </a:lnTo>
                    <a:lnTo>
                      <a:pt x="179" y="125"/>
                    </a:lnTo>
                    <a:lnTo>
                      <a:pt x="179" y="124"/>
                    </a:lnTo>
                    <a:lnTo>
                      <a:pt x="178" y="122"/>
                    </a:lnTo>
                    <a:lnTo>
                      <a:pt x="177" y="120"/>
                    </a:lnTo>
                    <a:lnTo>
                      <a:pt x="177" y="119"/>
                    </a:lnTo>
                    <a:lnTo>
                      <a:pt x="175" y="118"/>
                    </a:lnTo>
                    <a:lnTo>
                      <a:pt x="174" y="118"/>
                    </a:lnTo>
                    <a:lnTo>
                      <a:pt x="174" y="117"/>
                    </a:lnTo>
                    <a:lnTo>
                      <a:pt x="173" y="117"/>
                    </a:lnTo>
                    <a:lnTo>
                      <a:pt x="172" y="117"/>
                    </a:lnTo>
                    <a:lnTo>
                      <a:pt x="171" y="117"/>
                    </a:lnTo>
                    <a:lnTo>
                      <a:pt x="170" y="117"/>
                    </a:lnTo>
                    <a:lnTo>
                      <a:pt x="170" y="117"/>
                    </a:lnTo>
                    <a:lnTo>
                      <a:pt x="170" y="117"/>
                    </a:lnTo>
                    <a:lnTo>
                      <a:pt x="170" y="117"/>
                    </a:lnTo>
                    <a:lnTo>
                      <a:pt x="169" y="117"/>
                    </a:lnTo>
                    <a:lnTo>
                      <a:pt x="169" y="117"/>
                    </a:lnTo>
                    <a:lnTo>
                      <a:pt x="169" y="116"/>
                    </a:lnTo>
                    <a:lnTo>
                      <a:pt x="166" y="116"/>
                    </a:lnTo>
                    <a:lnTo>
                      <a:pt x="165" y="116"/>
                    </a:lnTo>
                    <a:lnTo>
                      <a:pt x="164" y="116"/>
                    </a:lnTo>
                    <a:lnTo>
                      <a:pt x="164" y="115"/>
                    </a:lnTo>
                    <a:lnTo>
                      <a:pt x="163" y="114"/>
                    </a:lnTo>
                    <a:lnTo>
                      <a:pt x="163" y="113"/>
                    </a:lnTo>
                    <a:lnTo>
                      <a:pt x="162" y="113"/>
                    </a:lnTo>
                    <a:lnTo>
                      <a:pt x="161" y="112"/>
                    </a:lnTo>
                    <a:lnTo>
                      <a:pt x="161" y="113"/>
                    </a:lnTo>
                    <a:lnTo>
                      <a:pt x="160" y="113"/>
                    </a:lnTo>
                    <a:lnTo>
                      <a:pt x="160" y="114"/>
                    </a:lnTo>
                    <a:lnTo>
                      <a:pt x="159" y="114"/>
                    </a:lnTo>
                    <a:lnTo>
                      <a:pt x="157" y="114"/>
                    </a:lnTo>
                    <a:lnTo>
                      <a:pt x="156" y="114"/>
                    </a:lnTo>
                    <a:lnTo>
                      <a:pt x="156" y="114"/>
                    </a:lnTo>
                    <a:lnTo>
                      <a:pt x="154" y="112"/>
                    </a:lnTo>
                    <a:lnTo>
                      <a:pt x="152" y="111"/>
                    </a:lnTo>
                    <a:lnTo>
                      <a:pt x="150" y="106"/>
                    </a:lnTo>
                    <a:lnTo>
                      <a:pt x="150" y="105"/>
                    </a:lnTo>
                    <a:lnTo>
                      <a:pt x="149" y="103"/>
                    </a:lnTo>
                    <a:lnTo>
                      <a:pt x="144" y="99"/>
                    </a:lnTo>
                    <a:lnTo>
                      <a:pt x="144" y="97"/>
                    </a:lnTo>
                    <a:lnTo>
                      <a:pt x="144" y="96"/>
                    </a:lnTo>
                    <a:lnTo>
                      <a:pt x="144" y="96"/>
                    </a:lnTo>
                    <a:lnTo>
                      <a:pt x="143" y="94"/>
                    </a:lnTo>
                    <a:lnTo>
                      <a:pt x="143" y="93"/>
                    </a:lnTo>
                    <a:lnTo>
                      <a:pt x="143" y="93"/>
                    </a:lnTo>
                    <a:lnTo>
                      <a:pt x="143" y="94"/>
                    </a:lnTo>
                    <a:lnTo>
                      <a:pt x="141" y="94"/>
                    </a:lnTo>
                    <a:lnTo>
                      <a:pt x="140" y="94"/>
                    </a:lnTo>
                    <a:lnTo>
                      <a:pt x="139" y="94"/>
                    </a:lnTo>
                    <a:lnTo>
                      <a:pt x="138" y="95"/>
                    </a:lnTo>
                    <a:lnTo>
                      <a:pt x="139" y="96"/>
                    </a:lnTo>
                    <a:lnTo>
                      <a:pt x="138" y="97"/>
                    </a:lnTo>
                    <a:lnTo>
                      <a:pt x="138" y="98"/>
                    </a:lnTo>
                    <a:lnTo>
                      <a:pt x="137" y="98"/>
                    </a:lnTo>
                    <a:lnTo>
                      <a:pt x="137" y="99"/>
                    </a:lnTo>
                    <a:lnTo>
                      <a:pt x="137" y="101"/>
                    </a:lnTo>
                    <a:lnTo>
                      <a:pt x="136" y="103"/>
                    </a:lnTo>
                    <a:lnTo>
                      <a:pt x="136" y="104"/>
                    </a:lnTo>
                    <a:lnTo>
                      <a:pt x="135" y="105"/>
                    </a:lnTo>
                    <a:lnTo>
                      <a:pt x="133" y="105"/>
                    </a:lnTo>
                    <a:lnTo>
                      <a:pt x="132" y="105"/>
                    </a:lnTo>
                    <a:lnTo>
                      <a:pt x="131" y="105"/>
                    </a:lnTo>
                    <a:lnTo>
                      <a:pt x="130" y="105"/>
                    </a:lnTo>
                    <a:lnTo>
                      <a:pt x="130" y="105"/>
                    </a:lnTo>
                    <a:lnTo>
                      <a:pt x="129" y="105"/>
                    </a:lnTo>
                    <a:lnTo>
                      <a:pt x="129" y="105"/>
                    </a:lnTo>
                    <a:lnTo>
                      <a:pt x="129" y="105"/>
                    </a:lnTo>
                    <a:lnTo>
                      <a:pt x="128" y="105"/>
                    </a:lnTo>
                    <a:lnTo>
                      <a:pt x="125" y="105"/>
                    </a:lnTo>
                    <a:lnTo>
                      <a:pt x="124" y="104"/>
                    </a:lnTo>
                    <a:lnTo>
                      <a:pt x="123" y="104"/>
                    </a:lnTo>
                    <a:lnTo>
                      <a:pt x="123" y="103"/>
                    </a:lnTo>
                    <a:lnTo>
                      <a:pt x="122" y="103"/>
                    </a:lnTo>
                    <a:lnTo>
                      <a:pt x="121" y="103"/>
                    </a:lnTo>
                    <a:lnTo>
                      <a:pt x="120" y="103"/>
                    </a:lnTo>
                    <a:lnTo>
                      <a:pt x="119" y="104"/>
                    </a:lnTo>
                    <a:lnTo>
                      <a:pt x="118" y="104"/>
                    </a:lnTo>
                    <a:lnTo>
                      <a:pt x="118" y="103"/>
                    </a:lnTo>
                    <a:lnTo>
                      <a:pt x="116" y="104"/>
                    </a:lnTo>
                    <a:lnTo>
                      <a:pt x="116" y="103"/>
                    </a:lnTo>
                    <a:lnTo>
                      <a:pt x="115" y="103"/>
                    </a:lnTo>
                    <a:lnTo>
                      <a:pt x="115" y="102"/>
                    </a:lnTo>
                    <a:lnTo>
                      <a:pt x="110" y="103"/>
                    </a:lnTo>
                    <a:lnTo>
                      <a:pt x="109" y="103"/>
                    </a:lnTo>
                    <a:lnTo>
                      <a:pt x="109" y="102"/>
                    </a:lnTo>
                    <a:lnTo>
                      <a:pt x="108" y="101"/>
                    </a:lnTo>
                    <a:lnTo>
                      <a:pt x="108" y="101"/>
                    </a:lnTo>
                    <a:lnTo>
                      <a:pt x="107" y="99"/>
                    </a:lnTo>
                    <a:lnTo>
                      <a:pt x="106" y="99"/>
                    </a:lnTo>
                    <a:lnTo>
                      <a:pt x="105" y="99"/>
                    </a:lnTo>
                    <a:lnTo>
                      <a:pt x="103" y="99"/>
                    </a:lnTo>
                    <a:lnTo>
                      <a:pt x="102" y="98"/>
                    </a:lnTo>
                    <a:lnTo>
                      <a:pt x="101" y="98"/>
                    </a:lnTo>
                    <a:lnTo>
                      <a:pt x="100" y="98"/>
                    </a:lnTo>
                    <a:lnTo>
                      <a:pt x="99" y="98"/>
                    </a:lnTo>
                    <a:lnTo>
                      <a:pt x="98" y="98"/>
                    </a:lnTo>
                    <a:lnTo>
                      <a:pt x="98" y="98"/>
                    </a:lnTo>
                    <a:lnTo>
                      <a:pt x="97" y="98"/>
                    </a:lnTo>
                    <a:lnTo>
                      <a:pt x="96" y="98"/>
                    </a:lnTo>
                    <a:lnTo>
                      <a:pt x="96" y="98"/>
                    </a:lnTo>
                    <a:lnTo>
                      <a:pt x="96" y="97"/>
                    </a:lnTo>
                    <a:lnTo>
                      <a:pt x="95" y="97"/>
                    </a:lnTo>
                    <a:lnTo>
                      <a:pt x="94" y="96"/>
                    </a:lnTo>
                    <a:lnTo>
                      <a:pt x="94" y="96"/>
                    </a:lnTo>
                    <a:lnTo>
                      <a:pt x="93" y="96"/>
                    </a:lnTo>
                    <a:lnTo>
                      <a:pt x="92" y="96"/>
                    </a:lnTo>
                    <a:lnTo>
                      <a:pt x="92" y="95"/>
                    </a:lnTo>
                    <a:lnTo>
                      <a:pt x="91" y="92"/>
                    </a:lnTo>
                    <a:lnTo>
                      <a:pt x="91" y="91"/>
                    </a:lnTo>
                    <a:lnTo>
                      <a:pt x="91" y="91"/>
                    </a:lnTo>
                    <a:lnTo>
                      <a:pt x="91" y="90"/>
                    </a:lnTo>
                    <a:lnTo>
                      <a:pt x="90" y="89"/>
                    </a:lnTo>
                    <a:lnTo>
                      <a:pt x="90" y="88"/>
                    </a:lnTo>
                    <a:lnTo>
                      <a:pt x="90" y="87"/>
                    </a:lnTo>
                    <a:lnTo>
                      <a:pt x="91" y="87"/>
                    </a:lnTo>
                    <a:lnTo>
                      <a:pt x="91" y="86"/>
                    </a:lnTo>
                    <a:lnTo>
                      <a:pt x="90" y="86"/>
                    </a:lnTo>
                    <a:lnTo>
                      <a:pt x="91" y="85"/>
                    </a:lnTo>
                    <a:lnTo>
                      <a:pt x="92" y="85"/>
                    </a:lnTo>
                    <a:lnTo>
                      <a:pt x="92" y="84"/>
                    </a:lnTo>
                    <a:lnTo>
                      <a:pt x="92" y="84"/>
                    </a:lnTo>
                    <a:lnTo>
                      <a:pt x="92" y="83"/>
                    </a:lnTo>
                    <a:lnTo>
                      <a:pt x="91" y="83"/>
                    </a:lnTo>
                    <a:lnTo>
                      <a:pt x="90" y="83"/>
                    </a:lnTo>
                    <a:lnTo>
                      <a:pt x="87" y="84"/>
                    </a:lnTo>
                    <a:lnTo>
                      <a:pt x="87" y="84"/>
                    </a:lnTo>
                    <a:lnTo>
                      <a:pt x="82" y="84"/>
                    </a:lnTo>
                    <a:lnTo>
                      <a:pt x="81" y="84"/>
                    </a:lnTo>
                    <a:lnTo>
                      <a:pt x="80" y="85"/>
                    </a:lnTo>
                    <a:lnTo>
                      <a:pt x="78" y="86"/>
                    </a:lnTo>
                    <a:lnTo>
                      <a:pt x="77" y="86"/>
                    </a:lnTo>
                    <a:lnTo>
                      <a:pt x="75" y="86"/>
                    </a:lnTo>
                    <a:lnTo>
                      <a:pt x="73" y="87"/>
                    </a:lnTo>
                    <a:lnTo>
                      <a:pt x="73" y="88"/>
                    </a:lnTo>
                    <a:lnTo>
                      <a:pt x="72" y="88"/>
                    </a:lnTo>
                    <a:lnTo>
                      <a:pt x="72" y="89"/>
                    </a:lnTo>
                    <a:lnTo>
                      <a:pt x="71" y="89"/>
                    </a:lnTo>
                    <a:lnTo>
                      <a:pt x="71" y="90"/>
                    </a:lnTo>
                    <a:lnTo>
                      <a:pt x="70" y="90"/>
                    </a:lnTo>
                    <a:lnTo>
                      <a:pt x="68" y="91"/>
                    </a:lnTo>
                    <a:lnTo>
                      <a:pt x="67" y="91"/>
                    </a:lnTo>
                    <a:lnTo>
                      <a:pt x="66" y="90"/>
                    </a:lnTo>
                    <a:lnTo>
                      <a:pt x="66" y="89"/>
                    </a:lnTo>
                    <a:lnTo>
                      <a:pt x="66" y="89"/>
                    </a:lnTo>
                    <a:lnTo>
                      <a:pt x="64" y="89"/>
                    </a:lnTo>
                    <a:lnTo>
                      <a:pt x="64" y="88"/>
                    </a:lnTo>
                    <a:lnTo>
                      <a:pt x="65" y="87"/>
                    </a:lnTo>
                    <a:lnTo>
                      <a:pt x="66" y="87"/>
                    </a:lnTo>
                    <a:lnTo>
                      <a:pt x="66" y="85"/>
                    </a:lnTo>
                    <a:lnTo>
                      <a:pt x="66" y="84"/>
                    </a:lnTo>
                    <a:lnTo>
                      <a:pt x="66" y="84"/>
                    </a:lnTo>
                    <a:lnTo>
                      <a:pt x="66" y="83"/>
                    </a:lnTo>
                    <a:lnTo>
                      <a:pt x="66" y="82"/>
                    </a:lnTo>
                    <a:lnTo>
                      <a:pt x="66" y="81"/>
                    </a:lnTo>
                    <a:lnTo>
                      <a:pt x="66" y="81"/>
                    </a:lnTo>
                    <a:lnTo>
                      <a:pt x="66" y="80"/>
                    </a:lnTo>
                    <a:lnTo>
                      <a:pt x="66" y="80"/>
                    </a:lnTo>
                    <a:lnTo>
                      <a:pt x="65" y="79"/>
                    </a:lnTo>
                    <a:lnTo>
                      <a:pt x="65" y="78"/>
                    </a:lnTo>
                    <a:lnTo>
                      <a:pt x="64" y="78"/>
                    </a:lnTo>
                    <a:lnTo>
                      <a:pt x="63" y="78"/>
                    </a:lnTo>
                    <a:lnTo>
                      <a:pt x="62" y="78"/>
                    </a:lnTo>
                    <a:lnTo>
                      <a:pt x="61" y="78"/>
                    </a:lnTo>
                    <a:lnTo>
                      <a:pt x="60" y="77"/>
                    </a:lnTo>
                    <a:lnTo>
                      <a:pt x="59" y="78"/>
                    </a:lnTo>
                    <a:lnTo>
                      <a:pt x="59" y="78"/>
                    </a:lnTo>
                    <a:lnTo>
                      <a:pt x="59" y="77"/>
                    </a:lnTo>
                    <a:lnTo>
                      <a:pt x="59" y="77"/>
                    </a:lnTo>
                    <a:lnTo>
                      <a:pt x="59" y="76"/>
                    </a:lnTo>
                    <a:lnTo>
                      <a:pt x="59" y="75"/>
                    </a:lnTo>
                    <a:lnTo>
                      <a:pt x="58" y="75"/>
                    </a:lnTo>
                    <a:lnTo>
                      <a:pt x="57" y="74"/>
                    </a:lnTo>
                    <a:lnTo>
                      <a:pt x="55" y="74"/>
                    </a:lnTo>
                    <a:lnTo>
                      <a:pt x="54" y="74"/>
                    </a:lnTo>
                    <a:lnTo>
                      <a:pt x="54" y="75"/>
                    </a:lnTo>
                    <a:lnTo>
                      <a:pt x="55" y="75"/>
                    </a:lnTo>
                    <a:lnTo>
                      <a:pt x="55" y="76"/>
                    </a:lnTo>
                    <a:lnTo>
                      <a:pt x="55" y="77"/>
                    </a:lnTo>
                    <a:lnTo>
                      <a:pt x="55" y="77"/>
                    </a:lnTo>
                    <a:lnTo>
                      <a:pt x="55" y="79"/>
                    </a:lnTo>
                    <a:lnTo>
                      <a:pt x="55" y="80"/>
                    </a:lnTo>
                    <a:lnTo>
                      <a:pt x="56" y="81"/>
                    </a:lnTo>
                    <a:lnTo>
                      <a:pt x="56" y="84"/>
                    </a:lnTo>
                    <a:lnTo>
                      <a:pt x="56" y="85"/>
                    </a:lnTo>
                    <a:lnTo>
                      <a:pt x="57" y="88"/>
                    </a:lnTo>
                    <a:lnTo>
                      <a:pt x="57" y="89"/>
                    </a:lnTo>
                    <a:lnTo>
                      <a:pt x="56" y="90"/>
                    </a:lnTo>
                    <a:lnTo>
                      <a:pt x="55" y="91"/>
                    </a:lnTo>
                    <a:lnTo>
                      <a:pt x="55" y="91"/>
                    </a:lnTo>
                    <a:lnTo>
                      <a:pt x="55" y="92"/>
                    </a:lnTo>
                    <a:lnTo>
                      <a:pt x="54" y="94"/>
                    </a:lnTo>
                    <a:lnTo>
                      <a:pt x="54" y="95"/>
                    </a:lnTo>
                    <a:lnTo>
                      <a:pt x="54" y="96"/>
                    </a:lnTo>
                    <a:lnTo>
                      <a:pt x="54" y="96"/>
                    </a:lnTo>
                    <a:lnTo>
                      <a:pt x="54" y="97"/>
                    </a:lnTo>
                    <a:lnTo>
                      <a:pt x="55" y="98"/>
                    </a:lnTo>
                    <a:lnTo>
                      <a:pt x="55" y="99"/>
                    </a:lnTo>
                    <a:lnTo>
                      <a:pt x="55" y="100"/>
                    </a:lnTo>
                    <a:lnTo>
                      <a:pt x="54" y="102"/>
                    </a:lnTo>
                    <a:lnTo>
                      <a:pt x="54" y="105"/>
                    </a:lnTo>
                    <a:lnTo>
                      <a:pt x="54" y="110"/>
                    </a:lnTo>
                    <a:lnTo>
                      <a:pt x="54" y="111"/>
                    </a:lnTo>
                    <a:lnTo>
                      <a:pt x="55" y="112"/>
                    </a:lnTo>
                    <a:lnTo>
                      <a:pt x="55" y="112"/>
                    </a:lnTo>
                    <a:lnTo>
                      <a:pt x="56" y="113"/>
                    </a:lnTo>
                    <a:lnTo>
                      <a:pt x="56" y="115"/>
                    </a:lnTo>
                    <a:lnTo>
                      <a:pt x="56" y="117"/>
                    </a:lnTo>
                    <a:lnTo>
                      <a:pt x="56" y="117"/>
                    </a:lnTo>
                    <a:lnTo>
                      <a:pt x="55" y="118"/>
                    </a:lnTo>
                    <a:lnTo>
                      <a:pt x="53" y="120"/>
                    </a:lnTo>
                    <a:lnTo>
                      <a:pt x="53" y="121"/>
                    </a:lnTo>
                    <a:lnTo>
                      <a:pt x="52" y="123"/>
                    </a:lnTo>
                    <a:lnTo>
                      <a:pt x="52" y="125"/>
                    </a:lnTo>
                    <a:lnTo>
                      <a:pt x="52" y="126"/>
                    </a:lnTo>
                    <a:lnTo>
                      <a:pt x="52" y="127"/>
                    </a:lnTo>
                    <a:lnTo>
                      <a:pt x="52" y="128"/>
                    </a:lnTo>
                    <a:lnTo>
                      <a:pt x="52" y="129"/>
                    </a:lnTo>
                    <a:lnTo>
                      <a:pt x="53" y="131"/>
                    </a:lnTo>
                    <a:lnTo>
                      <a:pt x="54" y="132"/>
                    </a:lnTo>
                    <a:lnTo>
                      <a:pt x="55" y="133"/>
                    </a:lnTo>
                    <a:lnTo>
                      <a:pt x="55" y="133"/>
                    </a:lnTo>
                    <a:lnTo>
                      <a:pt x="54" y="133"/>
                    </a:lnTo>
                    <a:lnTo>
                      <a:pt x="51" y="133"/>
                    </a:lnTo>
                    <a:lnTo>
                      <a:pt x="47" y="133"/>
                    </a:lnTo>
                    <a:lnTo>
                      <a:pt x="45" y="133"/>
                    </a:lnTo>
                    <a:lnTo>
                      <a:pt x="41" y="133"/>
                    </a:lnTo>
                    <a:lnTo>
                      <a:pt x="38" y="133"/>
                    </a:lnTo>
                    <a:lnTo>
                      <a:pt x="34" y="133"/>
                    </a:lnTo>
                    <a:lnTo>
                      <a:pt x="30" y="133"/>
                    </a:lnTo>
                    <a:lnTo>
                      <a:pt x="26" y="133"/>
                    </a:lnTo>
                    <a:lnTo>
                      <a:pt x="24" y="133"/>
                    </a:lnTo>
                    <a:lnTo>
                      <a:pt x="20" y="133"/>
                    </a:lnTo>
                    <a:lnTo>
                      <a:pt x="17" y="133"/>
                    </a:lnTo>
                    <a:lnTo>
                      <a:pt x="13" y="133"/>
                    </a:lnTo>
                    <a:lnTo>
                      <a:pt x="10" y="133"/>
                    </a:lnTo>
                    <a:lnTo>
                      <a:pt x="6" y="133"/>
                    </a:lnTo>
                    <a:lnTo>
                      <a:pt x="3" y="133"/>
                    </a:lnTo>
                    <a:lnTo>
                      <a:pt x="0" y="133"/>
                    </a:lnTo>
                    <a:lnTo>
                      <a:pt x="0" y="139"/>
                    </a:lnTo>
                    <a:lnTo>
                      <a:pt x="0" y="142"/>
                    </a:lnTo>
                    <a:lnTo>
                      <a:pt x="0" y="147"/>
                    </a:lnTo>
                    <a:lnTo>
                      <a:pt x="0" y="151"/>
                    </a:lnTo>
                    <a:lnTo>
                      <a:pt x="0" y="154"/>
                    </a:lnTo>
                    <a:lnTo>
                      <a:pt x="0" y="155"/>
                    </a:lnTo>
                    <a:lnTo>
                      <a:pt x="0" y="160"/>
                    </a:lnTo>
                    <a:lnTo>
                      <a:pt x="0" y="163"/>
                    </a:lnTo>
                    <a:lnTo>
                      <a:pt x="0" y="168"/>
                    </a:lnTo>
                    <a:lnTo>
                      <a:pt x="0" y="172"/>
                    </a:lnTo>
                    <a:lnTo>
                      <a:pt x="0" y="176"/>
                    </a:lnTo>
                    <a:lnTo>
                      <a:pt x="0" y="181"/>
                    </a:lnTo>
                    <a:lnTo>
                      <a:pt x="0" y="185"/>
                    </a:lnTo>
                    <a:lnTo>
                      <a:pt x="0" y="189"/>
                    </a:lnTo>
                    <a:lnTo>
                      <a:pt x="0" y="194"/>
                    </a:lnTo>
                    <a:lnTo>
                      <a:pt x="0" y="198"/>
                    </a:lnTo>
                    <a:lnTo>
                      <a:pt x="0" y="202"/>
                    </a:lnTo>
                    <a:lnTo>
                      <a:pt x="0" y="203"/>
                    </a:lnTo>
                    <a:lnTo>
                      <a:pt x="0" y="204"/>
                    </a:lnTo>
                    <a:lnTo>
                      <a:pt x="0" y="206"/>
                    </a:lnTo>
                    <a:lnTo>
                      <a:pt x="0" y="209"/>
                    </a:lnTo>
                    <a:lnTo>
                      <a:pt x="0" y="212"/>
                    </a:lnTo>
                    <a:lnTo>
                      <a:pt x="0" y="215"/>
                    </a:lnTo>
                    <a:lnTo>
                      <a:pt x="0" y="218"/>
                    </a:lnTo>
                    <a:lnTo>
                      <a:pt x="0" y="219"/>
                    </a:lnTo>
                    <a:lnTo>
                      <a:pt x="0" y="222"/>
                    </a:lnTo>
                    <a:lnTo>
                      <a:pt x="0" y="223"/>
                    </a:lnTo>
                    <a:lnTo>
                      <a:pt x="0" y="224"/>
                    </a:lnTo>
                    <a:lnTo>
                      <a:pt x="1" y="224"/>
                    </a:lnTo>
                    <a:lnTo>
                      <a:pt x="2" y="226"/>
                    </a:lnTo>
                    <a:lnTo>
                      <a:pt x="1" y="226"/>
                    </a:lnTo>
                    <a:lnTo>
                      <a:pt x="1" y="227"/>
                    </a:lnTo>
                    <a:lnTo>
                      <a:pt x="1" y="228"/>
                    </a:lnTo>
                    <a:lnTo>
                      <a:pt x="2" y="228"/>
                    </a:lnTo>
                    <a:lnTo>
                      <a:pt x="2" y="229"/>
                    </a:lnTo>
                    <a:lnTo>
                      <a:pt x="2" y="230"/>
                    </a:lnTo>
                    <a:lnTo>
                      <a:pt x="3" y="230"/>
                    </a:lnTo>
                    <a:lnTo>
                      <a:pt x="3" y="230"/>
                    </a:lnTo>
                    <a:lnTo>
                      <a:pt x="3" y="231"/>
                    </a:lnTo>
                    <a:lnTo>
                      <a:pt x="3" y="231"/>
                    </a:lnTo>
                    <a:lnTo>
                      <a:pt x="3" y="231"/>
                    </a:lnTo>
                    <a:lnTo>
                      <a:pt x="3" y="232"/>
                    </a:lnTo>
                    <a:lnTo>
                      <a:pt x="3" y="233"/>
                    </a:lnTo>
                    <a:lnTo>
                      <a:pt x="3" y="234"/>
                    </a:lnTo>
                    <a:lnTo>
                      <a:pt x="3" y="235"/>
                    </a:lnTo>
                    <a:lnTo>
                      <a:pt x="4" y="235"/>
                    </a:lnTo>
                    <a:lnTo>
                      <a:pt x="4" y="236"/>
                    </a:lnTo>
                    <a:lnTo>
                      <a:pt x="4" y="237"/>
                    </a:lnTo>
                    <a:lnTo>
                      <a:pt x="6" y="238"/>
                    </a:lnTo>
                    <a:lnTo>
                      <a:pt x="7" y="238"/>
                    </a:lnTo>
                    <a:lnTo>
                      <a:pt x="8" y="238"/>
                    </a:lnTo>
                    <a:lnTo>
                      <a:pt x="9" y="238"/>
                    </a:lnTo>
                    <a:lnTo>
                      <a:pt x="10" y="239"/>
                    </a:lnTo>
                    <a:lnTo>
                      <a:pt x="10" y="240"/>
                    </a:lnTo>
                    <a:lnTo>
                      <a:pt x="10" y="240"/>
                    </a:lnTo>
                    <a:lnTo>
                      <a:pt x="10" y="241"/>
                    </a:lnTo>
                    <a:lnTo>
                      <a:pt x="11" y="241"/>
                    </a:lnTo>
                    <a:lnTo>
                      <a:pt x="13" y="244"/>
                    </a:lnTo>
                    <a:lnTo>
                      <a:pt x="14" y="245"/>
                    </a:lnTo>
                    <a:lnTo>
                      <a:pt x="15" y="245"/>
                    </a:lnTo>
                    <a:lnTo>
                      <a:pt x="16" y="245"/>
                    </a:lnTo>
                    <a:lnTo>
                      <a:pt x="16" y="246"/>
                    </a:lnTo>
                    <a:lnTo>
                      <a:pt x="16" y="247"/>
                    </a:lnTo>
                    <a:lnTo>
                      <a:pt x="17" y="247"/>
                    </a:lnTo>
                    <a:lnTo>
                      <a:pt x="18" y="248"/>
                    </a:lnTo>
                    <a:lnTo>
                      <a:pt x="20" y="250"/>
                    </a:lnTo>
                    <a:lnTo>
                      <a:pt x="21" y="251"/>
                    </a:lnTo>
                    <a:lnTo>
                      <a:pt x="21" y="252"/>
                    </a:lnTo>
                    <a:lnTo>
                      <a:pt x="22" y="252"/>
                    </a:lnTo>
                    <a:lnTo>
                      <a:pt x="22" y="253"/>
                    </a:lnTo>
                    <a:lnTo>
                      <a:pt x="23" y="253"/>
                    </a:lnTo>
                    <a:lnTo>
                      <a:pt x="24" y="255"/>
                    </a:lnTo>
                    <a:lnTo>
                      <a:pt x="24" y="255"/>
                    </a:lnTo>
                    <a:lnTo>
                      <a:pt x="25" y="256"/>
                    </a:lnTo>
                    <a:lnTo>
                      <a:pt x="27" y="256"/>
                    </a:lnTo>
                    <a:lnTo>
                      <a:pt x="27" y="257"/>
                    </a:lnTo>
                    <a:lnTo>
                      <a:pt x="29" y="258"/>
                    </a:lnTo>
                    <a:lnTo>
                      <a:pt x="29" y="259"/>
                    </a:lnTo>
                    <a:lnTo>
                      <a:pt x="29" y="259"/>
                    </a:lnTo>
                    <a:lnTo>
                      <a:pt x="30" y="260"/>
                    </a:lnTo>
                    <a:lnTo>
                      <a:pt x="31" y="261"/>
                    </a:lnTo>
                    <a:lnTo>
                      <a:pt x="32" y="262"/>
                    </a:lnTo>
                    <a:lnTo>
                      <a:pt x="32" y="263"/>
                    </a:lnTo>
                    <a:lnTo>
                      <a:pt x="32" y="264"/>
                    </a:lnTo>
                    <a:lnTo>
                      <a:pt x="33" y="264"/>
                    </a:lnTo>
                    <a:lnTo>
                      <a:pt x="34" y="264"/>
                    </a:lnTo>
                    <a:lnTo>
                      <a:pt x="35" y="264"/>
                    </a:lnTo>
                    <a:lnTo>
                      <a:pt x="36" y="264"/>
                    </a:lnTo>
                    <a:lnTo>
                      <a:pt x="37" y="264"/>
                    </a:lnTo>
                    <a:lnTo>
                      <a:pt x="37" y="265"/>
                    </a:lnTo>
                    <a:lnTo>
                      <a:pt x="38" y="265"/>
                    </a:lnTo>
                    <a:lnTo>
                      <a:pt x="38" y="265"/>
                    </a:lnTo>
                    <a:lnTo>
                      <a:pt x="38" y="265"/>
                    </a:lnTo>
                    <a:lnTo>
                      <a:pt x="38" y="266"/>
                    </a:lnTo>
                    <a:lnTo>
                      <a:pt x="39" y="265"/>
                    </a:lnTo>
                    <a:lnTo>
                      <a:pt x="40" y="265"/>
                    </a:lnTo>
                    <a:lnTo>
                      <a:pt x="41" y="265"/>
                    </a:lnTo>
                    <a:lnTo>
                      <a:pt x="42" y="265"/>
                    </a:lnTo>
                    <a:lnTo>
                      <a:pt x="43" y="265"/>
                    </a:lnTo>
                    <a:lnTo>
                      <a:pt x="45" y="265"/>
                    </a:lnTo>
                    <a:lnTo>
                      <a:pt x="45" y="265"/>
                    </a:lnTo>
                    <a:lnTo>
                      <a:pt x="46" y="265"/>
                    </a:lnTo>
                    <a:lnTo>
                      <a:pt x="47" y="265"/>
                    </a:lnTo>
                    <a:lnTo>
                      <a:pt x="48" y="265"/>
                    </a:lnTo>
                    <a:lnTo>
                      <a:pt x="50" y="265"/>
                    </a:lnTo>
                    <a:lnTo>
                      <a:pt x="51" y="265"/>
                    </a:lnTo>
                    <a:lnTo>
                      <a:pt x="52" y="264"/>
                    </a:lnTo>
                    <a:lnTo>
                      <a:pt x="53" y="264"/>
                    </a:lnTo>
                    <a:lnTo>
                      <a:pt x="54" y="264"/>
                    </a:lnTo>
                    <a:lnTo>
                      <a:pt x="56" y="263"/>
                    </a:lnTo>
                    <a:lnTo>
                      <a:pt x="57" y="263"/>
                    </a:lnTo>
                    <a:lnTo>
                      <a:pt x="59" y="263"/>
                    </a:lnTo>
                    <a:lnTo>
                      <a:pt x="59" y="263"/>
                    </a:lnTo>
                    <a:lnTo>
                      <a:pt x="60" y="262"/>
                    </a:lnTo>
                    <a:lnTo>
                      <a:pt x="61" y="262"/>
                    </a:lnTo>
                    <a:lnTo>
                      <a:pt x="62" y="262"/>
                    </a:lnTo>
                    <a:lnTo>
                      <a:pt x="63" y="262"/>
                    </a:lnTo>
                    <a:lnTo>
                      <a:pt x="64" y="262"/>
                    </a:lnTo>
                    <a:lnTo>
                      <a:pt x="65" y="262"/>
                    </a:lnTo>
                    <a:lnTo>
                      <a:pt x="66" y="262"/>
                    </a:lnTo>
                    <a:lnTo>
                      <a:pt x="66" y="262"/>
                    </a:lnTo>
                    <a:lnTo>
                      <a:pt x="66" y="262"/>
                    </a:lnTo>
                    <a:lnTo>
                      <a:pt x="67" y="262"/>
                    </a:lnTo>
                    <a:lnTo>
                      <a:pt x="68" y="263"/>
                    </a:lnTo>
                    <a:lnTo>
                      <a:pt x="69" y="263"/>
                    </a:lnTo>
                    <a:lnTo>
                      <a:pt x="70" y="263"/>
                    </a:lnTo>
                    <a:lnTo>
                      <a:pt x="70" y="264"/>
                    </a:lnTo>
                    <a:lnTo>
                      <a:pt x="71" y="264"/>
                    </a:lnTo>
                    <a:lnTo>
                      <a:pt x="72" y="264"/>
                    </a:lnTo>
                    <a:lnTo>
                      <a:pt x="72" y="263"/>
                    </a:lnTo>
                    <a:lnTo>
                      <a:pt x="73" y="263"/>
                    </a:lnTo>
                    <a:lnTo>
                      <a:pt x="74" y="263"/>
                    </a:lnTo>
                    <a:lnTo>
                      <a:pt x="76" y="263"/>
                    </a:lnTo>
                    <a:lnTo>
                      <a:pt x="77" y="263"/>
                    </a:lnTo>
                    <a:lnTo>
                      <a:pt x="78" y="263"/>
                    </a:lnTo>
                    <a:lnTo>
                      <a:pt x="80" y="264"/>
                    </a:lnTo>
                    <a:lnTo>
                      <a:pt x="81" y="264"/>
                    </a:lnTo>
                    <a:lnTo>
                      <a:pt x="81" y="265"/>
                    </a:lnTo>
                    <a:lnTo>
                      <a:pt x="82" y="265"/>
                    </a:lnTo>
                    <a:lnTo>
                      <a:pt x="83" y="265"/>
                    </a:lnTo>
                    <a:lnTo>
                      <a:pt x="84" y="265"/>
                    </a:lnTo>
                    <a:lnTo>
                      <a:pt x="84" y="265"/>
                    </a:lnTo>
                    <a:lnTo>
                      <a:pt x="85" y="265"/>
                    </a:lnTo>
                    <a:lnTo>
                      <a:pt x="86" y="266"/>
                    </a:lnTo>
                    <a:lnTo>
                      <a:pt x="86" y="267"/>
                    </a:lnTo>
                    <a:lnTo>
                      <a:pt x="87" y="267"/>
                    </a:lnTo>
                    <a:lnTo>
                      <a:pt x="87" y="267"/>
                    </a:lnTo>
                    <a:lnTo>
                      <a:pt x="87" y="268"/>
                    </a:lnTo>
                    <a:lnTo>
                      <a:pt x="87" y="269"/>
                    </a:lnTo>
                    <a:lnTo>
                      <a:pt x="87" y="269"/>
                    </a:lnTo>
                    <a:lnTo>
                      <a:pt x="87" y="270"/>
                    </a:lnTo>
                    <a:lnTo>
                      <a:pt x="88" y="270"/>
                    </a:lnTo>
                    <a:lnTo>
                      <a:pt x="89" y="270"/>
                    </a:lnTo>
                    <a:lnTo>
                      <a:pt x="89" y="271"/>
                    </a:lnTo>
                    <a:lnTo>
                      <a:pt x="90" y="271"/>
                    </a:lnTo>
                    <a:lnTo>
                      <a:pt x="91" y="272"/>
                    </a:lnTo>
                    <a:lnTo>
                      <a:pt x="92" y="272"/>
                    </a:lnTo>
                    <a:lnTo>
                      <a:pt x="93" y="272"/>
                    </a:lnTo>
                    <a:lnTo>
                      <a:pt x="94" y="272"/>
                    </a:lnTo>
                    <a:lnTo>
                      <a:pt x="94" y="272"/>
                    </a:lnTo>
                    <a:lnTo>
                      <a:pt x="96" y="272"/>
                    </a:lnTo>
                    <a:lnTo>
                      <a:pt x="97" y="272"/>
                    </a:lnTo>
                    <a:lnTo>
                      <a:pt x="98" y="272"/>
                    </a:lnTo>
                    <a:lnTo>
                      <a:pt x="100" y="272"/>
                    </a:lnTo>
                    <a:lnTo>
                      <a:pt x="101" y="272"/>
                    </a:lnTo>
                    <a:lnTo>
                      <a:pt x="102" y="272"/>
                    </a:lnTo>
                    <a:lnTo>
                      <a:pt x="103" y="272"/>
                    </a:lnTo>
                    <a:lnTo>
                      <a:pt x="104" y="272"/>
                    </a:lnTo>
                    <a:lnTo>
                      <a:pt x="105" y="272"/>
                    </a:lnTo>
                    <a:lnTo>
                      <a:pt x="105" y="273"/>
                    </a:lnTo>
                    <a:lnTo>
                      <a:pt x="107" y="274"/>
                    </a:lnTo>
                    <a:lnTo>
                      <a:pt x="107" y="275"/>
                    </a:lnTo>
                    <a:lnTo>
                      <a:pt x="107" y="276"/>
                    </a:lnTo>
                    <a:lnTo>
                      <a:pt x="108" y="277"/>
                    </a:lnTo>
                    <a:lnTo>
                      <a:pt x="109" y="277"/>
                    </a:lnTo>
                    <a:lnTo>
                      <a:pt x="111" y="276"/>
                    </a:lnTo>
                    <a:lnTo>
                      <a:pt x="112" y="276"/>
                    </a:lnTo>
                    <a:lnTo>
                      <a:pt x="113" y="276"/>
                    </a:lnTo>
                    <a:lnTo>
                      <a:pt x="113" y="275"/>
                    </a:lnTo>
                    <a:lnTo>
                      <a:pt x="114" y="275"/>
                    </a:lnTo>
                    <a:lnTo>
                      <a:pt x="114" y="274"/>
                    </a:lnTo>
                    <a:lnTo>
                      <a:pt x="115" y="274"/>
                    </a:lnTo>
                    <a:lnTo>
                      <a:pt x="116" y="273"/>
                    </a:lnTo>
                    <a:lnTo>
                      <a:pt x="117" y="274"/>
                    </a:lnTo>
                    <a:lnTo>
                      <a:pt x="119" y="274"/>
                    </a:lnTo>
                    <a:lnTo>
                      <a:pt x="119" y="275"/>
                    </a:lnTo>
                    <a:lnTo>
                      <a:pt x="120" y="275"/>
                    </a:lnTo>
                    <a:lnTo>
                      <a:pt x="121" y="275"/>
                    </a:lnTo>
                    <a:lnTo>
                      <a:pt x="122" y="275"/>
                    </a:lnTo>
                    <a:lnTo>
                      <a:pt x="124" y="276"/>
                    </a:lnTo>
                    <a:lnTo>
                      <a:pt x="125" y="277"/>
                    </a:lnTo>
                    <a:lnTo>
                      <a:pt x="126" y="277"/>
                    </a:lnTo>
                    <a:lnTo>
                      <a:pt x="127" y="277"/>
                    </a:lnTo>
                    <a:lnTo>
                      <a:pt x="127" y="278"/>
                    </a:lnTo>
                    <a:lnTo>
                      <a:pt x="128" y="278"/>
                    </a:lnTo>
                    <a:lnTo>
                      <a:pt x="128" y="279"/>
                    </a:lnTo>
                    <a:lnTo>
                      <a:pt x="129" y="279"/>
                    </a:lnTo>
                    <a:lnTo>
                      <a:pt x="129" y="279"/>
                    </a:lnTo>
                    <a:lnTo>
                      <a:pt x="129" y="279"/>
                    </a:lnTo>
                    <a:lnTo>
                      <a:pt x="130" y="278"/>
                    </a:lnTo>
                    <a:lnTo>
                      <a:pt x="131" y="278"/>
                    </a:lnTo>
                    <a:lnTo>
                      <a:pt x="132" y="278"/>
                    </a:lnTo>
                    <a:lnTo>
                      <a:pt x="135" y="277"/>
                    </a:lnTo>
                    <a:lnTo>
                      <a:pt x="136" y="277"/>
                    </a:lnTo>
                    <a:lnTo>
                      <a:pt x="136" y="276"/>
                    </a:lnTo>
                    <a:lnTo>
                      <a:pt x="138" y="276"/>
                    </a:lnTo>
                    <a:lnTo>
                      <a:pt x="139" y="275"/>
                    </a:lnTo>
                    <a:lnTo>
                      <a:pt x="140" y="274"/>
                    </a:lnTo>
                    <a:lnTo>
                      <a:pt x="142" y="273"/>
                    </a:lnTo>
                    <a:lnTo>
                      <a:pt x="143" y="272"/>
                    </a:lnTo>
                    <a:lnTo>
                      <a:pt x="143" y="272"/>
                    </a:lnTo>
                    <a:lnTo>
                      <a:pt x="143" y="271"/>
                    </a:lnTo>
                    <a:lnTo>
                      <a:pt x="143" y="270"/>
                    </a:lnTo>
                    <a:lnTo>
                      <a:pt x="149" y="263"/>
                    </a:lnTo>
                    <a:lnTo>
                      <a:pt x="152" y="260"/>
                    </a:lnTo>
                    <a:lnTo>
                      <a:pt x="154" y="259"/>
                    </a:lnTo>
                    <a:lnTo>
                      <a:pt x="155" y="257"/>
                    </a:lnTo>
                    <a:lnTo>
                      <a:pt x="155" y="255"/>
                    </a:lnTo>
                    <a:lnTo>
                      <a:pt x="156" y="253"/>
                    </a:lnTo>
                    <a:lnTo>
                      <a:pt x="159" y="248"/>
                    </a:lnTo>
                    <a:lnTo>
                      <a:pt x="161" y="246"/>
                    </a:lnTo>
                    <a:lnTo>
                      <a:pt x="162" y="245"/>
                    </a:lnTo>
                    <a:lnTo>
                      <a:pt x="166" y="244"/>
                    </a:lnTo>
                    <a:lnTo>
                      <a:pt x="169" y="244"/>
                    </a:lnTo>
                    <a:lnTo>
                      <a:pt x="171" y="241"/>
                    </a:lnTo>
                    <a:lnTo>
                      <a:pt x="173" y="240"/>
                    </a:lnTo>
                    <a:lnTo>
                      <a:pt x="184" y="236"/>
                    </a:lnTo>
                    <a:lnTo>
                      <a:pt x="184" y="236"/>
                    </a:lnTo>
                    <a:lnTo>
                      <a:pt x="185" y="236"/>
                    </a:lnTo>
                    <a:lnTo>
                      <a:pt x="186" y="235"/>
                    </a:lnTo>
                    <a:lnTo>
                      <a:pt x="187" y="235"/>
                    </a:lnTo>
                    <a:lnTo>
                      <a:pt x="187" y="234"/>
                    </a:lnTo>
                    <a:lnTo>
                      <a:pt x="188" y="233"/>
                    </a:lnTo>
                    <a:lnTo>
                      <a:pt x="189" y="232"/>
                    </a:lnTo>
                    <a:lnTo>
                      <a:pt x="189" y="231"/>
                    </a:lnTo>
                    <a:lnTo>
                      <a:pt x="190" y="231"/>
                    </a:lnTo>
                    <a:lnTo>
                      <a:pt x="190" y="230"/>
                    </a:lnTo>
                    <a:lnTo>
                      <a:pt x="189" y="228"/>
                    </a:lnTo>
                    <a:lnTo>
                      <a:pt x="189" y="227"/>
                    </a:lnTo>
                    <a:lnTo>
                      <a:pt x="190" y="225"/>
                    </a:lnTo>
                    <a:lnTo>
                      <a:pt x="189" y="224"/>
                    </a:lnTo>
                    <a:lnTo>
                      <a:pt x="190" y="224"/>
                    </a:lnTo>
                    <a:lnTo>
                      <a:pt x="190" y="223"/>
                    </a:lnTo>
                    <a:lnTo>
                      <a:pt x="190" y="222"/>
                    </a:lnTo>
                    <a:lnTo>
                      <a:pt x="190" y="221"/>
                    </a:lnTo>
                    <a:lnTo>
                      <a:pt x="190" y="220"/>
                    </a:lnTo>
                    <a:lnTo>
                      <a:pt x="191" y="219"/>
                    </a:lnTo>
                    <a:lnTo>
                      <a:pt x="191" y="218"/>
                    </a:lnTo>
                    <a:lnTo>
                      <a:pt x="191" y="218"/>
                    </a:lnTo>
                    <a:lnTo>
                      <a:pt x="192" y="218"/>
                    </a:lnTo>
                    <a:lnTo>
                      <a:pt x="193" y="218"/>
                    </a:lnTo>
                    <a:lnTo>
                      <a:pt x="194" y="217"/>
                    </a:lnTo>
                    <a:lnTo>
                      <a:pt x="195" y="217"/>
                    </a:lnTo>
                    <a:lnTo>
                      <a:pt x="195" y="216"/>
                    </a:lnTo>
                    <a:lnTo>
                      <a:pt x="196" y="216"/>
                    </a:lnTo>
                    <a:lnTo>
                      <a:pt x="197" y="216"/>
                    </a:lnTo>
                    <a:lnTo>
                      <a:pt x="197" y="215"/>
                    </a:lnTo>
                    <a:lnTo>
                      <a:pt x="198" y="214"/>
                    </a:lnTo>
                    <a:lnTo>
                      <a:pt x="205" y="211"/>
                    </a:lnTo>
                    <a:lnTo>
                      <a:pt x="205" y="210"/>
                    </a:lnTo>
                    <a:lnTo>
                      <a:pt x="207" y="210"/>
                    </a:lnTo>
                    <a:lnTo>
                      <a:pt x="208" y="210"/>
                    </a:lnTo>
                    <a:lnTo>
                      <a:pt x="209" y="210"/>
                    </a:lnTo>
                    <a:lnTo>
                      <a:pt x="210" y="210"/>
                    </a:lnTo>
                    <a:lnTo>
                      <a:pt x="211" y="210"/>
                    </a:lnTo>
                    <a:lnTo>
                      <a:pt x="212" y="210"/>
                    </a:lnTo>
                    <a:lnTo>
                      <a:pt x="212" y="210"/>
                    </a:lnTo>
                    <a:lnTo>
                      <a:pt x="213" y="209"/>
                    </a:lnTo>
                    <a:lnTo>
                      <a:pt x="214" y="209"/>
                    </a:lnTo>
                    <a:lnTo>
                      <a:pt x="215" y="208"/>
                    </a:lnTo>
                    <a:lnTo>
                      <a:pt x="216" y="208"/>
                    </a:lnTo>
                    <a:lnTo>
                      <a:pt x="218" y="208"/>
                    </a:lnTo>
                    <a:lnTo>
                      <a:pt x="219" y="209"/>
                    </a:lnTo>
                    <a:lnTo>
                      <a:pt x="221" y="209"/>
                    </a:lnTo>
                    <a:lnTo>
                      <a:pt x="222" y="209"/>
                    </a:lnTo>
                    <a:lnTo>
                      <a:pt x="223" y="209"/>
                    </a:lnTo>
                    <a:lnTo>
                      <a:pt x="225" y="208"/>
                    </a:lnTo>
                    <a:lnTo>
                      <a:pt x="226" y="209"/>
                    </a:lnTo>
                    <a:lnTo>
                      <a:pt x="226" y="209"/>
                    </a:lnTo>
                    <a:lnTo>
                      <a:pt x="227" y="209"/>
                    </a:lnTo>
                    <a:lnTo>
                      <a:pt x="228" y="209"/>
                    </a:lnTo>
                    <a:lnTo>
                      <a:pt x="229" y="209"/>
                    </a:lnTo>
                    <a:lnTo>
                      <a:pt x="230" y="209"/>
                    </a:lnTo>
                    <a:lnTo>
                      <a:pt x="231" y="209"/>
                    </a:lnTo>
                    <a:lnTo>
                      <a:pt x="232" y="209"/>
                    </a:lnTo>
                    <a:lnTo>
                      <a:pt x="233" y="209"/>
                    </a:lnTo>
                    <a:lnTo>
                      <a:pt x="233" y="208"/>
                    </a:lnTo>
                    <a:lnTo>
                      <a:pt x="232" y="207"/>
                    </a:lnTo>
                    <a:lnTo>
                      <a:pt x="231" y="206"/>
                    </a:lnTo>
                    <a:lnTo>
                      <a:pt x="232" y="205"/>
                    </a:lnTo>
                    <a:lnTo>
                      <a:pt x="232" y="204"/>
                    </a:lnTo>
                    <a:lnTo>
                      <a:pt x="232" y="203"/>
                    </a:lnTo>
                    <a:lnTo>
                      <a:pt x="232" y="203"/>
                    </a:lnTo>
                    <a:lnTo>
                      <a:pt x="232" y="202"/>
                    </a:lnTo>
                    <a:lnTo>
                      <a:pt x="231" y="201"/>
                    </a:lnTo>
                    <a:lnTo>
                      <a:pt x="231" y="200"/>
                    </a:lnTo>
                    <a:lnTo>
                      <a:pt x="230" y="200"/>
                    </a:lnTo>
                    <a:lnTo>
                      <a:pt x="230" y="199"/>
                    </a:lnTo>
                    <a:lnTo>
                      <a:pt x="229" y="199"/>
                    </a:lnTo>
                    <a:lnTo>
                      <a:pt x="228" y="197"/>
                    </a:lnTo>
                    <a:lnTo>
                      <a:pt x="227" y="194"/>
                    </a:lnTo>
                    <a:lnTo>
                      <a:pt x="227" y="192"/>
                    </a:lnTo>
                    <a:lnTo>
                      <a:pt x="227" y="191"/>
                    </a:lnTo>
                    <a:lnTo>
                      <a:pt x="226" y="190"/>
                    </a:lnTo>
                    <a:lnTo>
                      <a:pt x="227" y="189"/>
                    </a:lnTo>
                    <a:lnTo>
                      <a:pt x="230" y="189"/>
                    </a:lnTo>
                    <a:lnTo>
                      <a:pt x="232" y="189"/>
                    </a:lnTo>
                    <a:lnTo>
                      <a:pt x="233" y="187"/>
                    </a:lnTo>
                    <a:lnTo>
                      <a:pt x="237" y="186"/>
                    </a:lnTo>
                    <a:lnTo>
                      <a:pt x="240" y="185"/>
                    </a:lnTo>
                    <a:lnTo>
                      <a:pt x="243" y="183"/>
                    </a:lnTo>
                    <a:lnTo>
                      <a:pt x="246" y="183"/>
                    </a:lnTo>
                    <a:lnTo>
                      <a:pt x="250" y="182"/>
                    </a:lnTo>
                    <a:lnTo>
                      <a:pt x="251" y="182"/>
                    </a:lnTo>
                    <a:lnTo>
                      <a:pt x="254" y="182"/>
                    </a:lnTo>
                    <a:lnTo>
                      <a:pt x="256" y="181"/>
                    </a:lnTo>
                    <a:lnTo>
                      <a:pt x="260" y="181"/>
                    </a:lnTo>
                    <a:lnTo>
                      <a:pt x="262" y="180"/>
                    </a:lnTo>
                    <a:lnTo>
                      <a:pt x="265" y="178"/>
                    </a:lnTo>
                    <a:lnTo>
                      <a:pt x="267" y="177"/>
                    </a:lnTo>
                    <a:lnTo>
                      <a:pt x="271" y="175"/>
                    </a:lnTo>
                    <a:lnTo>
                      <a:pt x="275" y="175"/>
                    </a:lnTo>
                    <a:lnTo>
                      <a:pt x="276" y="174"/>
                    </a:lnTo>
                    <a:lnTo>
                      <a:pt x="279" y="173"/>
                    </a:lnTo>
                    <a:lnTo>
                      <a:pt x="280" y="172"/>
                    </a:lnTo>
                    <a:lnTo>
                      <a:pt x="282" y="172"/>
                    </a:lnTo>
                    <a:lnTo>
                      <a:pt x="285" y="171"/>
                    </a:lnTo>
                    <a:lnTo>
                      <a:pt x="288" y="169"/>
                    </a:lnTo>
                    <a:lnTo>
                      <a:pt x="292" y="168"/>
                    </a:lnTo>
                    <a:lnTo>
                      <a:pt x="296" y="167"/>
                    </a:lnTo>
                    <a:lnTo>
                      <a:pt x="301" y="165"/>
                    </a:lnTo>
                    <a:lnTo>
                      <a:pt x="304" y="164"/>
                    </a:lnTo>
                    <a:lnTo>
                      <a:pt x="307" y="163"/>
                    </a:lnTo>
                    <a:lnTo>
                      <a:pt x="309" y="162"/>
                    </a:lnTo>
                    <a:lnTo>
                      <a:pt x="309" y="161"/>
                    </a:lnTo>
                    <a:lnTo>
                      <a:pt x="308" y="160"/>
                    </a:lnTo>
                    <a:lnTo>
                      <a:pt x="307" y="160"/>
                    </a:lnTo>
                    <a:lnTo>
                      <a:pt x="307" y="161"/>
                    </a:lnTo>
                    <a:lnTo>
                      <a:pt x="306" y="161"/>
                    </a:lnTo>
                    <a:lnTo>
                      <a:pt x="305" y="161"/>
                    </a:lnTo>
                    <a:lnTo>
                      <a:pt x="304" y="163"/>
                    </a:lnTo>
                    <a:lnTo>
                      <a:pt x="303" y="163"/>
                    </a:lnTo>
                    <a:lnTo>
                      <a:pt x="302" y="162"/>
                    </a:lnTo>
                    <a:lnTo>
                      <a:pt x="302" y="161"/>
                    </a:lnTo>
                    <a:lnTo>
                      <a:pt x="302" y="161"/>
                    </a:lnTo>
                    <a:lnTo>
                      <a:pt x="302" y="160"/>
                    </a:lnTo>
                    <a:lnTo>
                      <a:pt x="302" y="160"/>
                    </a:lnTo>
                    <a:lnTo>
                      <a:pt x="302" y="160"/>
                    </a:lnTo>
                    <a:lnTo>
                      <a:pt x="302" y="159"/>
                    </a:lnTo>
                    <a:lnTo>
                      <a:pt x="300" y="157"/>
                    </a:lnTo>
                    <a:lnTo>
                      <a:pt x="299" y="157"/>
                    </a:lnTo>
                    <a:lnTo>
                      <a:pt x="298" y="156"/>
                    </a:lnTo>
                    <a:lnTo>
                      <a:pt x="297" y="156"/>
                    </a:lnTo>
                    <a:lnTo>
                      <a:pt x="296" y="156"/>
                    </a:lnTo>
                    <a:lnTo>
                      <a:pt x="296" y="155"/>
                    </a:lnTo>
                    <a:lnTo>
                      <a:pt x="296" y="154"/>
                    </a:lnTo>
                    <a:lnTo>
                      <a:pt x="298" y="154"/>
                    </a:lnTo>
                    <a:lnTo>
                      <a:pt x="298" y="154"/>
                    </a:lnTo>
                    <a:lnTo>
                      <a:pt x="296" y="152"/>
                    </a:lnTo>
                    <a:lnTo>
                      <a:pt x="295" y="152"/>
                    </a:lnTo>
                    <a:lnTo>
                      <a:pt x="295" y="152"/>
                    </a:lnTo>
                    <a:lnTo>
                      <a:pt x="295" y="151"/>
                    </a:lnTo>
                    <a:lnTo>
                      <a:pt x="295" y="150"/>
                    </a:lnTo>
                    <a:lnTo>
                      <a:pt x="295" y="150"/>
                    </a:lnTo>
                    <a:lnTo>
                      <a:pt x="296" y="150"/>
                    </a:lnTo>
                    <a:lnTo>
                      <a:pt x="296" y="149"/>
                    </a:lnTo>
                    <a:lnTo>
                      <a:pt x="297" y="149"/>
                    </a:lnTo>
                    <a:lnTo>
                      <a:pt x="298" y="148"/>
                    </a:lnTo>
                    <a:lnTo>
                      <a:pt x="298" y="147"/>
                    </a:lnTo>
                    <a:lnTo>
                      <a:pt x="298" y="147"/>
                    </a:lnTo>
                    <a:lnTo>
                      <a:pt x="299" y="147"/>
                    </a:lnTo>
                    <a:lnTo>
                      <a:pt x="300" y="146"/>
                    </a:lnTo>
                    <a:lnTo>
                      <a:pt x="300" y="145"/>
                    </a:lnTo>
                    <a:lnTo>
                      <a:pt x="301" y="143"/>
                    </a:lnTo>
                    <a:lnTo>
                      <a:pt x="301" y="141"/>
                    </a:lnTo>
                    <a:lnTo>
                      <a:pt x="302" y="140"/>
                    </a:lnTo>
                    <a:lnTo>
                      <a:pt x="302" y="140"/>
                    </a:lnTo>
                    <a:lnTo>
                      <a:pt x="303" y="140"/>
                    </a:lnTo>
                    <a:lnTo>
                      <a:pt x="303" y="139"/>
                    </a:lnTo>
                    <a:lnTo>
                      <a:pt x="302" y="139"/>
                    </a:lnTo>
                    <a:lnTo>
                      <a:pt x="302" y="138"/>
                    </a:lnTo>
                    <a:lnTo>
                      <a:pt x="302" y="137"/>
                    </a:lnTo>
                    <a:lnTo>
                      <a:pt x="302" y="134"/>
                    </a:lnTo>
                    <a:lnTo>
                      <a:pt x="303" y="133"/>
                    </a:lnTo>
                    <a:lnTo>
                      <a:pt x="303" y="132"/>
                    </a:lnTo>
                    <a:lnTo>
                      <a:pt x="303" y="131"/>
                    </a:lnTo>
                    <a:lnTo>
                      <a:pt x="302" y="130"/>
                    </a:lnTo>
                    <a:lnTo>
                      <a:pt x="302" y="130"/>
                    </a:lnTo>
                    <a:lnTo>
                      <a:pt x="302" y="129"/>
                    </a:lnTo>
                    <a:lnTo>
                      <a:pt x="302" y="127"/>
                    </a:lnTo>
                    <a:lnTo>
                      <a:pt x="302" y="126"/>
                    </a:lnTo>
                    <a:lnTo>
                      <a:pt x="302" y="126"/>
                    </a:lnTo>
                    <a:lnTo>
                      <a:pt x="303" y="124"/>
                    </a:lnTo>
                    <a:lnTo>
                      <a:pt x="304" y="122"/>
                    </a:lnTo>
                    <a:lnTo>
                      <a:pt x="305" y="122"/>
                    </a:lnTo>
                    <a:lnTo>
                      <a:pt x="306" y="122"/>
                    </a:lnTo>
                    <a:lnTo>
                      <a:pt x="307" y="122"/>
                    </a:lnTo>
                    <a:lnTo>
                      <a:pt x="307" y="121"/>
                    </a:lnTo>
                    <a:lnTo>
                      <a:pt x="308" y="121"/>
                    </a:lnTo>
                    <a:lnTo>
                      <a:pt x="308" y="122"/>
                    </a:lnTo>
                    <a:lnTo>
                      <a:pt x="308" y="123"/>
                    </a:lnTo>
                    <a:lnTo>
                      <a:pt x="309" y="123"/>
                    </a:lnTo>
                    <a:lnTo>
                      <a:pt x="309" y="122"/>
                    </a:lnTo>
                    <a:lnTo>
                      <a:pt x="309" y="122"/>
                    </a:lnTo>
                    <a:lnTo>
                      <a:pt x="309" y="121"/>
                    </a:lnTo>
                    <a:lnTo>
                      <a:pt x="310" y="120"/>
                    </a:lnTo>
                    <a:lnTo>
                      <a:pt x="311" y="120"/>
                    </a:lnTo>
                    <a:lnTo>
                      <a:pt x="312" y="119"/>
                    </a:lnTo>
                    <a:lnTo>
                      <a:pt x="312" y="120"/>
                    </a:lnTo>
                    <a:lnTo>
                      <a:pt x="313" y="120"/>
                    </a:lnTo>
                    <a:lnTo>
                      <a:pt x="314" y="120"/>
                    </a:lnTo>
                    <a:lnTo>
                      <a:pt x="314" y="119"/>
                    </a:lnTo>
                    <a:lnTo>
                      <a:pt x="315" y="119"/>
                    </a:lnTo>
                    <a:lnTo>
                      <a:pt x="315" y="119"/>
                    </a:lnTo>
                    <a:lnTo>
                      <a:pt x="316" y="118"/>
                    </a:lnTo>
                    <a:lnTo>
                      <a:pt x="316" y="118"/>
                    </a:lnTo>
                    <a:lnTo>
                      <a:pt x="316" y="117"/>
                    </a:lnTo>
                    <a:lnTo>
                      <a:pt x="317" y="117"/>
                    </a:lnTo>
                    <a:lnTo>
                      <a:pt x="317" y="116"/>
                    </a:lnTo>
                    <a:lnTo>
                      <a:pt x="317" y="115"/>
                    </a:lnTo>
                    <a:lnTo>
                      <a:pt x="317" y="115"/>
                    </a:lnTo>
                    <a:lnTo>
                      <a:pt x="316" y="114"/>
                    </a:lnTo>
                    <a:lnTo>
                      <a:pt x="315" y="115"/>
                    </a:lnTo>
                    <a:lnTo>
                      <a:pt x="314" y="115"/>
                    </a:lnTo>
                    <a:lnTo>
                      <a:pt x="313" y="114"/>
                    </a:lnTo>
                    <a:lnTo>
                      <a:pt x="312" y="112"/>
                    </a:lnTo>
                    <a:lnTo>
                      <a:pt x="312" y="111"/>
                    </a:lnTo>
                    <a:lnTo>
                      <a:pt x="311" y="111"/>
                    </a:lnTo>
                    <a:lnTo>
                      <a:pt x="311" y="110"/>
                    </a:lnTo>
                    <a:lnTo>
                      <a:pt x="310" y="109"/>
                    </a:lnTo>
                    <a:lnTo>
                      <a:pt x="310" y="108"/>
                    </a:lnTo>
                    <a:lnTo>
                      <a:pt x="310" y="107"/>
                    </a:lnTo>
                    <a:lnTo>
                      <a:pt x="312" y="105"/>
                    </a:lnTo>
                    <a:lnTo>
                      <a:pt x="312" y="103"/>
                    </a:lnTo>
                    <a:lnTo>
                      <a:pt x="312" y="102"/>
                    </a:lnTo>
                    <a:lnTo>
                      <a:pt x="312" y="101"/>
                    </a:lnTo>
                    <a:lnTo>
                      <a:pt x="312" y="99"/>
                    </a:lnTo>
                    <a:lnTo>
                      <a:pt x="312" y="98"/>
                    </a:lnTo>
                    <a:lnTo>
                      <a:pt x="312" y="95"/>
                    </a:lnTo>
                    <a:lnTo>
                      <a:pt x="312" y="94"/>
                    </a:lnTo>
                    <a:lnTo>
                      <a:pt x="311" y="94"/>
                    </a:lnTo>
                    <a:lnTo>
                      <a:pt x="310" y="94"/>
                    </a:lnTo>
                    <a:lnTo>
                      <a:pt x="309" y="93"/>
                    </a:lnTo>
                    <a:lnTo>
                      <a:pt x="309" y="92"/>
                    </a:lnTo>
                    <a:lnTo>
                      <a:pt x="310" y="91"/>
                    </a:lnTo>
                    <a:lnTo>
                      <a:pt x="310" y="89"/>
                    </a:lnTo>
                    <a:lnTo>
                      <a:pt x="311" y="89"/>
                    </a:lnTo>
                    <a:lnTo>
                      <a:pt x="311" y="88"/>
                    </a:lnTo>
                    <a:lnTo>
                      <a:pt x="311" y="87"/>
                    </a:lnTo>
                    <a:lnTo>
                      <a:pt x="312" y="87"/>
                    </a:lnTo>
                    <a:lnTo>
                      <a:pt x="312" y="86"/>
                    </a:lnTo>
                    <a:lnTo>
                      <a:pt x="314" y="84"/>
                    </a:lnTo>
                    <a:lnTo>
                      <a:pt x="315" y="83"/>
                    </a:lnTo>
                    <a:lnTo>
                      <a:pt x="315" y="82"/>
                    </a:lnTo>
                    <a:lnTo>
                      <a:pt x="314" y="80"/>
                    </a:lnTo>
                    <a:lnTo>
                      <a:pt x="313" y="79"/>
                    </a:lnTo>
                    <a:lnTo>
                      <a:pt x="312" y="78"/>
                    </a:lnTo>
                    <a:lnTo>
                      <a:pt x="312" y="77"/>
                    </a:lnTo>
                    <a:lnTo>
                      <a:pt x="312" y="77"/>
                    </a:lnTo>
                    <a:lnTo>
                      <a:pt x="312" y="76"/>
                    </a:lnTo>
                    <a:lnTo>
                      <a:pt x="311" y="75"/>
                    </a:lnTo>
                    <a:lnTo>
                      <a:pt x="311" y="75"/>
                    </a:lnTo>
                    <a:lnTo>
                      <a:pt x="310" y="75"/>
                    </a:lnTo>
                    <a:lnTo>
                      <a:pt x="310" y="74"/>
                    </a:lnTo>
                    <a:lnTo>
                      <a:pt x="311" y="74"/>
                    </a:lnTo>
                    <a:lnTo>
                      <a:pt x="311" y="73"/>
                    </a:lnTo>
                    <a:lnTo>
                      <a:pt x="312" y="72"/>
                    </a:lnTo>
                    <a:lnTo>
                      <a:pt x="313" y="72"/>
                    </a:lnTo>
                    <a:lnTo>
                      <a:pt x="314" y="72"/>
                    </a:lnTo>
                    <a:lnTo>
                      <a:pt x="315" y="72"/>
                    </a:lnTo>
                    <a:lnTo>
                      <a:pt x="316" y="72"/>
                    </a:lnTo>
                    <a:lnTo>
                      <a:pt x="316" y="72"/>
                    </a:lnTo>
                    <a:lnTo>
                      <a:pt x="316" y="71"/>
                    </a:lnTo>
                    <a:lnTo>
                      <a:pt x="317" y="71"/>
                    </a:lnTo>
                    <a:lnTo>
                      <a:pt x="317" y="70"/>
                    </a:lnTo>
                    <a:lnTo>
                      <a:pt x="317" y="70"/>
                    </a:lnTo>
                    <a:lnTo>
                      <a:pt x="317" y="70"/>
                    </a:lnTo>
                    <a:lnTo>
                      <a:pt x="319" y="68"/>
                    </a:lnTo>
                    <a:lnTo>
                      <a:pt x="319" y="67"/>
                    </a:lnTo>
                    <a:lnTo>
                      <a:pt x="320" y="67"/>
                    </a:lnTo>
                    <a:lnTo>
                      <a:pt x="321" y="66"/>
                    </a:lnTo>
                    <a:lnTo>
                      <a:pt x="322" y="66"/>
                    </a:lnTo>
                    <a:lnTo>
                      <a:pt x="322" y="65"/>
                    </a:lnTo>
                    <a:lnTo>
                      <a:pt x="322" y="64"/>
                    </a:lnTo>
                    <a:lnTo>
                      <a:pt x="322" y="63"/>
                    </a:lnTo>
                    <a:lnTo>
                      <a:pt x="321" y="63"/>
                    </a:lnTo>
                    <a:lnTo>
                      <a:pt x="320" y="63"/>
                    </a:lnTo>
                    <a:lnTo>
                      <a:pt x="320" y="62"/>
                    </a:lnTo>
                    <a:lnTo>
                      <a:pt x="320" y="61"/>
                    </a:lnTo>
                    <a:lnTo>
                      <a:pt x="319" y="61"/>
                    </a:lnTo>
                    <a:lnTo>
                      <a:pt x="318" y="60"/>
                    </a:lnTo>
                    <a:lnTo>
                      <a:pt x="318" y="58"/>
                    </a:lnTo>
                    <a:lnTo>
                      <a:pt x="317" y="57"/>
                    </a:lnTo>
                    <a:lnTo>
                      <a:pt x="318" y="56"/>
                    </a:lnTo>
                    <a:lnTo>
                      <a:pt x="318" y="55"/>
                    </a:lnTo>
                    <a:lnTo>
                      <a:pt x="317" y="55"/>
                    </a:lnTo>
                    <a:lnTo>
                      <a:pt x="317" y="54"/>
                    </a:lnTo>
                    <a:lnTo>
                      <a:pt x="316" y="54"/>
                    </a:lnTo>
                    <a:lnTo>
                      <a:pt x="316" y="54"/>
                    </a:lnTo>
                    <a:lnTo>
                      <a:pt x="316" y="53"/>
                    </a:lnTo>
                    <a:lnTo>
                      <a:pt x="315" y="53"/>
                    </a:lnTo>
                    <a:lnTo>
                      <a:pt x="312" y="52"/>
                    </a:lnTo>
                    <a:lnTo>
                      <a:pt x="312" y="51"/>
                    </a:lnTo>
                    <a:lnTo>
                      <a:pt x="312" y="50"/>
                    </a:lnTo>
                    <a:lnTo>
                      <a:pt x="312" y="49"/>
                    </a:lnTo>
                    <a:lnTo>
                      <a:pt x="313" y="49"/>
                    </a:lnTo>
                    <a:lnTo>
                      <a:pt x="314" y="47"/>
                    </a:lnTo>
                    <a:lnTo>
                      <a:pt x="314" y="46"/>
                    </a:lnTo>
                    <a:lnTo>
                      <a:pt x="314" y="45"/>
                    </a:lnTo>
                    <a:lnTo>
                      <a:pt x="313" y="44"/>
                    </a:lnTo>
                    <a:lnTo>
                      <a:pt x="312" y="43"/>
                    </a:lnTo>
                    <a:lnTo>
                      <a:pt x="311" y="43"/>
                    </a:lnTo>
                    <a:lnTo>
                      <a:pt x="311" y="42"/>
                    </a:lnTo>
                    <a:lnTo>
                      <a:pt x="310" y="42"/>
                    </a:lnTo>
                    <a:lnTo>
                      <a:pt x="310" y="42"/>
                    </a:lnTo>
                    <a:lnTo>
                      <a:pt x="309" y="42"/>
                    </a:lnTo>
                    <a:lnTo>
                      <a:pt x="309" y="41"/>
                    </a:lnTo>
                    <a:lnTo>
                      <a:pt x="309" y="40"/>
                    </a:lnTo>
                    <a:lnTo>
                      <a:pt x="309" y="39"/>
                    </a:lnTo>
                    <a:lnTo>
                      <a:pt x="309" y="38"/>
                    </a:lnTo>
                    <a:lnTo>
                      <a:pt x="307" y="37"/>
                    </a:lnTo>
                    <a:lnTo>
                      <a:pt x="306" y="37"/>
                    </a:lnTo>
                    <a:lnTo>
                      <a:pt x="306" y="38"/>
                    </a:lnTo>
                    <a:lnTo>
                      <a:pt x="306" y="39"/>
                    </a:lnTo>
                    <a:lnTo>
                      <a:pt x="306" y="40"/>
                    </a:lnTo>
                    <a:lnTo>
                      <a:pt x="305" y="39"/>
                    </a:lnTo>
                    <a:lnTo>
                      <a:pt x="305" y="38"/>
                    </a:lnTo>
                    <a:lnTo>
                      <a:pt x="304" y="38"/>
                    </a:lnTo>
                    <a:lnTo>
                      <a:pt x="303" y="38"/>
                    </a:lnTo>
                    <a:lnTo>
                      <a:pt x="302" y="37"/>
                    </a:lnTo>
                    <a:lnTo>
                      <a:pt x="303" y="35"/>
                    </a:lnTo>
                    <a:lnTo>
                      <a:pt x="303" y="35"/>
                    </a:lnTo>
                    <a:lnTo>
                      <a:pt x="302" y="35"/>
                    </a:lnTo>
                    <a:lnTo>
                      <a:pt x="302" y="34"/>
                    </a:lnTo>
                    <a:lnTo>
                      <a:pt x="302" y="34"/>
                    </a:lnTo>
                    <a:lnTo>
                      <a:pt x="301" y="34"/>
                    </a:lnTo>
                    <a:lnTo>
                      <a:pt x="301" y="33"/>
                    </a:lnTo>
                    <a:lnTo>
                      <a:pt x="298" y="32"/>
                    </a:lnTo>
                    <a:lnTo>
                      <a:pt x="297" y="31"/>
                    </a:lnTo>
                    <a:lnTo>
                      <a:pt x="296" y="31"/>
                    </a:lnTo>
                    <a:lnTo>
                      <a:pt x="296" y="30"/>
                    </a:lnTo>
                    <a:lnTo>
                      <a:pt x="296" y="30"/>
                    </a:lnTo>
                    <a:lnTo>
                      <a:pt x="296" y="29"/>
                    </a:lnTo>
                    <a:lnTo>
                      <a:pt x="294" y="29"/>
                    </a:lnTo>
                    <a:lnTo>
                      <a:pt x="291" y="28"/>
                    </a:lnTo>
                    <a:lnTo>
                      <a:pt x="290" y="28"/>
                    </a:lnTo>
                    <a:lnTo>
                      <a:pt x="289" y="28"/>
                    </a:lnTo>
                    <a:lnTo>
                      <a:pt x="289" y="26"/>
                    </a:lnTo>
                    <a:lnTo>
                      <a:pt x="288" y="26"/>
                    </a:lnTo>
                    <a:lnTo>
                      <a:pt x="288" y="25"/>
                    </a:lnTo>
                    <a:lnTo>
                      <a:pt x="287" y="25"/>
                    </a:lnTo>
                    <a:lnTo>
                      <a:pt x="282" y="25"/>
                    </a:lnTo>
                    <a:lnTo>
                      <a:pt x="281" y="25"/>
                    </a:lnTo>
                    <a:lnTo>
                      <a:pt x="281" y="24"/>
                    </a:lnTo>
                    <a:lnTo>
                      <a:pt x="280" y="23"/>
                    </a:lnTo>
                    <a:lnTo>
                      <a:pt x="279" y="23"/>
                    </a:lnTo>
                    <a:lnTo>
                      <a:pt x="278" y="23"/>
                    </a:lnTo>
                    <a:lnTo>
                      <a:pt x="277" y="22"/>
                    </a:lnTo>
                    <a:lnTo>
                      <a:pt x="276" y="22"/>
                    </a:lnTo>
                    <a:lnTo>
                      <a:pt x="275" y="23"/>
                    </a:lnTo>
                    <a:lnTo>
                      <a:pt x="275" y="22"/>
                    </a:lnTo>
                    <a:lnTo>
                      <a:pt x="274" y="21"/>
                    </a:lnTo>
                    <a:lnTo>
                      <a:pt x="274" y="21"/>
                    </a:lnTo>
                    <a:lnTo>
                      <a:pt x="275" y="19"/>
                    </a:lnTo>
                    <a:lnTo>
                      <a:pt x="270" y="18"/>
                    </a:lnTo>
                    <a:lnTo>
                      <a:pt x="269" y="18"/>
                    </a:lnTo>
                    <a:lnTo>
                      <a:pt x="268" y="19"/>
                    </a:lnTo>
                    <a:lnTo>
                      <a:pt x="268" y="19"/>
                    </a:lnTo>
                    <a:lnTo>
                      <a:pt x="267" y="19"/>
                    </a:lnTo>
                    <a:lnTo>
                      <a:pt x="264" y="16"/>
                    </a:lnTo>
                    <a:lnTo>
                      <a:pt x="263" y="15"/>
                    </a:lnTo>
                    <a:lnTo>
                      <a:pt x="263" y="14"/>
                    </a:lnTo>
                    <a:lnTo>
                      <a:pt x="263" y="13"/>
                    </a:lnTo>
                    <a:lnTo>
                      <a:pt x="262" y="12"/>
                    </a:lnTo>
                    <a:lnTo>
                      <a:pt x="261" y="12"/>
                    </a:lnTo>
                    <a:lnTo>
                      <a:pt x="261" y="12"/>
                    </a:lnTo>
                    <a:lnTo>
                      <a:pt x="261" y="12"/>
                    </a:lnTo>
                    <a:lnTo>
                      <a:pt x="260" y="11"/>
                    </a:lnTo>
                    <a:lnTo>
                      <a:pt x="259" y="11"/>
                    </a:lnTo>
                    <a:lnTo>
                      <a:pt x="258" y="11"/>
                    </a:lnTo>
                    <a:lnTo>
                      <a:pt x="258" y="10"/>
                    </a:lnTo>
                    <a:lnTo>
                      <a:pt x="257" y="10"/>
                    </a:lnTo>
                    <a:lnTo>
                      <a:pt x="255" y="11"/>
                    </a:lnTo>
                    <a:lnTo>
                      <a:pt x="254" y="11"/>
                    </a:lnTo>
                    <a:lnTo>
                      <a:pt x="254" y="10"/>
                    </a:lnTo>
                    <a:lnTo>
                      <a:pt x="254" y="9"/>
                    </a:lnTo>
                    <a:lnTo>
                      <a:pt x="254" y="9"/>
                    </a:lnTo>
                    <a:lnTo>
                      <a:pt x="254" y="10"/>
                    </a:lnTo>
                    <a:lnTo>
                      <a:pt x="254" y="1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" name="Freeform 4233">
                <a:extLst>
                  <a:ext uri="{FF2B5EF4-FFF2-40B4-BE49-F238E27FC236}">
                    <a16:creationId xmlns:a16="http://schemas.microsoft.com/office/drawing/2014/main" id="{50AF81A1-A379-78CF-6439-476101D47D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2688" y="2370138"/>
                <a:ext cx="292100" cy="257175"/>
              </a:xfrm>
              <a:custGeom>
                <a:avLst/>
                <a:gdLst>
                  <a:gd name="T0" fmla="*/ 48 w 184"/>
                  <a:gd name="T1" fmla="*/ 14 h 162"/>
                  <a:gd name="T2" fmla="*/ 44 w 184"/>
                  <a:gd name="T3" fmla="*/ 13 h 162"/>
                  <a:gd name="T4" fmla="*/ 36 w 184"/>
                  <a:gd name="T5" fmla="*/ 15 h 162"/>
                  <a:gd name="T6" fmla="*/ 28 w 184"/>
                  <a:gd name="T7" fmla="*/ 24 h 162"/>
                  <a:gd name="T8" fmla="*/ 19 w 184"/>
                  <a:gd name="T9" fmla="*/ 29 h 162"/>
                  <a:gd name="T10" fmla="*/ 14 w 184"/>
                  <a:gd name="T11" fmla="*/ 30 h 162"/>
                  <a:gd name="T12" fmla="*/ 13 w 184"/>
                  <a:gd name="T13" fmla="*/ 38 h 162"/>
                  <a:gd name="T14" fmla="*/ 13 w 184"/>
                  <a:gd name="T15" fmla="*/ 46 h 162"/>
                  <a:gd name="T16" fmla="*/ 11 w 184"/>
                  <a:gd name="T17" fmla="*/ 55 h 162"/>
                  <a:gd name="T18" fmla="*/ 3 w 184"/>
                  <a:gd name="T19" fmla="*/ 74 h 162"/>
                  <a:gd name="T20" fmla="*/ 1 w 184"/>
                  <a:gd name="T21" fmla="*/ 92 h 162"/>
                  <a:gd name="T22" fmla="*/ 5 w 184"/>
                  <a:gd name="T23" fmla="*/ 106 h 162"/>
                  <a:gd name="T24" fmla="*/ 15 w 184"/>
                  <a:gd name="T25" fmla="*/ 108 h 162"/>
                  <a:gd name="T26" fmla="*/ 18 w 184"/>
                  <a:gd name="T27" fmla="*/ 103 h 162"/>
                  <a:gd name="T28" fmla="*/ 26 w 184"/>
                  <a:gd name="T29" fmla="*/ 106 h 162"/>
                  <a:gd name="T30" fmla="*/ 30 w 184"/>
                  <a:gd name="T31" fmla="*/ 113 h 162"/>
                  <a:gd name="T32" fmla="*/ 41 w 184"/>
                  <a:gd name="T33" fmla="*/ 92 h 162"/>
                  <a:gd name="T34" fmla="*/ 48 w 184"/>
                  <a:gd name="T35" fmla="*/ 95 h 162"/>
                  <a:gd name="T36" fmla="*/ 51 w 184"/>
                  <a:gd name="T37" fmla="*/ 100 h 162"/>
                  <a:gd name="T38" fmla="*/ 61 w 184"/>
                  <a:gd name="T39" fmla="*/ 102 h 162"/>
                  <a:gd name="T40" fmla="*/ 70 w 184"/>
                  <a:gd name="T41" fmla="*/ 99 h 162"/>
                  <a:gd name="T42" fmla="*/ 75 w 184"/>
                  <a:gd name="T43" fmla="*/ 101 h 162"/>
                  <a:gd name="T44" fmla="*/ 84 w 184"/>
                  <a:gd name="T45" fmla="*/ 99 h 162"/>
                  <a:gd name="T46" fmla="*/ 91 w 184"/>
                  <a:gd name="T47" fmla="*/ 101 h 162"/>
                  <a:gd name="T48" fmla="*/ 101 w 184"/>
                  <a:gd name="T49" fmla="*/ 102 h 162"/>
                  <a:gd name="T50" fmla="*/ 117 w 184"/>
                  <a:gd name="T51" fmla="*/ 111 h 162"/>
                  <a:gd name="T52" fmla="*/ 140 w 184"/>
                  <a:gd name="T53" fmla="*/ 133 h 162"/>
                  <a:gd name="T54" fmla="*/ 155 w 184"/>
                  <a:gd name="T55" fmla="*/ 149 h 162"/>
                  <a:gd name="T56" fmla="*/ 167 w 184"/>
                  <a:gd name="T57" fmla="*/ 157 h 162"/>
                  <a:gd name="T58" fmla="*/ 174 w 184"/>
                  <a:gd name="T59" fmla="*/ 157 h 162"/>
                  <a:gd name="T60" fmla="*/ 182 w 184"/>
                  <a:gd name="T61" fmla="*/ 148 h 162"/>
                  <a:gd name="T62" fmla="*/ 178 w 184"/>
                  <a:gd name="T63" fmla="*/ 149 h 162"/>
                  <a:gd name="T64" fmla="*/ 173 w 184"/>
                  <a:gd name="T65" fmla="*/ 143 h 162"/>
                  <a:gd name="T66" fmla="*/ 167 w 184"/>
                  <a:gd name="T67" fmla="*/ 136 h 162"/>
                  <a:gd name="T68" fmla="*/ 162 w 184"/>
                  <a:gd name="T69" fmla="*/ 132 h 162"/>
                  <a:gd name="T70" fmla="*/ 159 w 184"/>
                  <a:gd name="T71" fmla="*/ 126 h 162"/>
                  <a:gd name="T72" fmla="*/ 155 w 184"/>
                  <a:gd name="T73" fmla="*/ 126 h 162"/>
                  <a:gd name="T74" fmla="*/ 152 w 184"/>
                  <a:gd name="T75" fmla="*/ 120 h 162"/>
                  <a:gd name="T76" fmla="*/ 147 w 184"/>
                  <a:gd name="T77" fmla="*/ 117 h 162"/>
                  <a:gd name="T78" fmla="*/ 140 w 184"/>
                  <a:gd name="T79" fmla="*/ 110 h 162"/>
                  <a:gd name="T80" fmla="*/ 134 w 184"/>
                  <a:gd name="T81" fmla="*/ 104 h 162"/>
                  <a:gd name="T82" fmla="*/ 129 w 184"/>
                  <a:gd name="T83" fmla="*/ 97 h 162"/>
                  <a:gd name="T84" fmla="*/ 119 w 184"/>
                  <a:gd name="T85" fmla="*/ 95 h 162"/>
                  <a:gd name="T86" fmla="*/ 115 w 184"/>
                  <a:gd name="T87" fmla="*/ 89 h 162"/>
                  <a:gd name="T88" fmla="*/ 110 w 184"/>
                  <a:gd name="T89" fmla="*/ 87 h 162"/>
                  <a:gd name="T90" fmla="*/ 107 w 184"/>
                  <a:gd name="T91" fmla="*/ 89 h 162"/>
                  <a:gd name="T92" fmla="*/ 101 w 184"/>
                  <a:gd name="T93" fmla="*/ 85 h 162"/>
                  <a:gd name="T94" fmla="*/ 98 w 184"/>
                  <a:gd name="T95" fmla="*/ 79 h 162"/>
                  <a:gd name="T96" fmla="*/ 95 w 184"/>
                  <a:gd name="T97" fmla="*/ 72 h 162"/>
                  <a:gd name="T98" fmla="*/ 91 w 184"/>
                  <a:gd name="T99" fmla="*/ 77 h 162"/>
                  <a:gd name="T100" fmla="*/ 92 w 184"/>
                  <a:gd name="T101" fmla="*/ 84 h 162"/>
                  <a:gd name="T102" fmla="*/ 89 w 184"/>
                  <a:gd name="T103" fmla="*/ 78 h 162"/>
                  <a:gd name="T104" fmla="*/ 84 w 184"/>
                  <a:gd name="T105" fmla="*/ 71 h 162"/>
                  <a:gd name="T106" fmla="*/ 83 w 184"/>
                  <a:gd name="T107" fmla="*/ 68 h 162"/>
                  <a:gd name="T108" fmla="*/ 81 w 184"/>
                  <a:gd name="T109" fmla="*/ 63 h 162"/>
                  <a:gd name="T110" fmla="*/ 76 w 184"/>
                  <a:gd name="T111" fmla="*/ 49 h 162"/>
                  <a:gd name="T112" fmla="*/ 74 w 184"/>
                  <a:gd name="T113" fmla="*/ 43 h 162"/>
                  <a:gd name="T114" fmla="*/ 72 w 184"/>
                  <a:gd name="T115" fmla="*/ 32 h 162"/>
                  <a:gd name="T116" fmla="*/ 70 w 184"/>
                  <a:gd name="T117" fmla="*/ 23 h 162"/>
                  <a:gd name="T118" fmla="*/ 61 w 184"/>
                  <a:gd name="T119" fmla="*/ 5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84" h="162">
                    <a:moveTo>
                      <a:pt x="55" y="5"/>
                    </a:moveTo>
                    <a:lnTo>
                      <a:pt x="53" y="9"/>
                    </a:lnTo>
                    <a:lnTo>
                      <a:pt x="52" y="9"/>
                    </a:lnTo>
                    <a:lnTo>
                      <a:pt x="51" y="10"/>
                    </a:lnTo>
                    <a:lnTo>
                      <a:pt x="49" y="11"/>
                    </a:lnTo>
                    <a:lnTo>
                      <a:pt x="49" y="12"/>
                    </a:lnTo>
                    <a:lnTo>
                      <a:pt x="49" y="13"/>
                    </a:lnTo>
                    <a:lnTo>
                      <a:pt x="49" y="14"/>
                    </a:lnTo>
                    <a:lnTo>
                      <a:pt x="48" y="14"/>
                    </a:lnTo>
                    <a:lnTo>
                      <a:pt x="47" y="13"/>
                    </a:lnTo>
                    <a:lnTo>
                      <a:pt x="46" y="13"/>
                    </a:lnTo>
                    <a:lnTo>
                      <a:pt x="45" y="13"/>
                    </a:lnTo>
                    <a:lnTo>
                      <a:pt x="45" y="14"/>
                    </a:lnTo>
                    <a:lnTo>
                      <a:pt x="45" y="15"/>
                    </a:lnTo>
                    <a:lnTo>
                      <a:pt x="44" y="15"/>
                    </a:lnTo>
                    <a:lnTo>
                      <a:pt x="44" y="15"/>
                    </a:lnTo>
                    <a:lnTo>
                      <a:pt x="44" y="14"/>
                    </a:lnTo>
                    <a:lnTo>
                      <a:pt x="44" y="13"/>
                    </a:lnTo>
                    <a:lnTo>
                      <a:pt x="43" y="13"/>
                    </a:lnTo>
                    <a:lnTo>
                      <a:pt x="43" y="14"/>
                    </a:lnTo>
                    <a:lnTo>
                      <a:pt x="42" y="15"/>
                    </a:lnTo>
                    <a:lnTo>
                      <a:pt x="41" y="15"/>
                    </a:lnTo>
                    <a:lnTo>
                      <a:pt x="40" y="16"/>
                    </a:lnTo>
                    <a:lnTo>
                      <a:pt x="39" y="16"/>
                    </a:lnTo>
                    <a:lnTo>
                      <a:pt x="38" y="16"/>
                    </a:lnTo>
                    <a:lnTo>
                      <a:pt x="37" y="15"/>
                    </a:lnTo>
                    <a:lnTo>
                      <a:pt x="36" y="15"/>
                    </a:lnTo>
                    <a:lnTo>
                      <a:pt x="35" y="18"/>
                    </a:lnTo>
                    <a:lnTo>
                      <a:pt x="34" y="19"/>
                    </a:lnTo>
                    <a:lnTo>
                      <a:pt x="33" y="19"/>
                    </a:lnTo>
                    <a:lnTo>
                      <a:pt x="28" y="20"/>
                    </a:lnTo>
                    <a:lnTo>
                      <a:pt x="28" y="21"/>
                    </a:lnTo>
                    <a:lnTo>
                      <a:pt x="28" y="22"/>
                    </a:lnTo>
                    <a:lnTo>
                      <a:pt x="28" y="22"/>
                    </a:lnTo>
                    <a:lnTo>
                      <a:pt x="28" y="23"/>
                    </a:lnTo>
                    <a:lnTo>
                      <a:pt x="28" y="24"/>
                    </a:lnTo>
                    <a:lnTo>
                      <a:pt x="28" y="25"/>
                    </a:lnTo>
                    <a:lnTo>
                      <a:pt x="28" y="26"/>
                    </a:lnTo>
                    <a:lnTo>
                      <a:pt x="28" y="27"/>
                    </a:lnTo>
                    <a:lnTo>
                      <a:pt x="26" y="29"/>
                    </a:lnTo>
                    <a:lnTo>
                      <a:pt x="23" y="28"/>
                    </a:lnTo>
                    <a:lnTo>
                      <a:pt x="23" y="28"/>
                    </a:lnTo>
                    <a:lnTo>
                      <a:pt x="21" y="29"/>
                    </a:lnTo>
                    <a:lnTo>
                      <a:pt x="21" y="29"/>
                    </a:lnTo>
                    <a:lnTo>
                      <a:pt x="19" y="29"/>
                    </a:lnTo>
                    <a:lnTo>
                      <a:pt x="19" y="29"/>
                    </a:lnTo>
                    <a:lnTo>
                      <a:pt x="17" y="29"/>
                    </a:lnTo>
                    <a:lnTo>
                      <a:pt x="16" y="28"/>
                    </a:lnTo>
                    <a:lnTo>
                      <a:pt x="15" y="28"/>
                    </a:lnTo>
                    <a:lnTo>
                      <a:pt x="15" y="28"/>
                    </a:lnTo>
                    <a:lnTo>
                      <a:pt x="15" y="29"/>
                    </a:lnTo>
                    <a:lnTo>
                      <a:pt x="15" y="29"/>
                    </a:lnTo>
                    <a:lnTo>
                      <a:pt x="15" y="29"/>
                    </a:lnTo>
                    <a:lnTo>
                      <a:pt x="14" y="30"/>
                    </a:lnTo>
                    <a:lnTo>
                      <a:pt x="15" y="30"/>
                    </a:lnTo>
                    <a:lnTo>
                      <a:pt x="15" y="31"/>
                    </a:lnTo>
                    <a:lnTo>
                      <a:pt x="15" y="33"/>
                    </a:lnTo>
                    <a:lnTo>
                      <a:pt x="15" y="34"/>
                    </a:lnTo>
                    <a:lnTo>
                      <a:pt x="15" y="34"/>
                    </a:lnTo>
                    <a:lnTo>
                      <a:pt x="15" y="36"/>
                    </a:lnTo>
                    <a:lnTo>
                      <a:pt x="14" y="37"/>
                    </a:lnTo>
                    <a:lnTo>
                      <a:pt x="14" y="38"/>
                    </a:lnTo>
                    <a:lnTo>
                      <a:pt x="13" y="38"/>
                    </a:lnTo>
                    <a:lnTo>
                      <a:pt x="12" y="39"/>
                    </a:lnTo>
                    <a:lnTo>
                      <a:pt x="12" y="40"/>
                    </a:lnTo>
                    <a:lnTo>
                      <a:pt x="12" y="41"/>
                    </a:lnTo>
                    <a:lnTo>
                      <a:pt x="12" y="42"/>
                    </a:lnTo>
                    <a:lnTo>
                      <a:pt x="11" y="43"/>
                    </a:lnTo>
                    <a:lnTo>
                      <a:pt x="11" y="43"/>
                    </a:lnTo>
                    <a:lnTo>
                      <a:pt x="12" y="44"/>
                    </a:lnTo>
                    <a:lnTo>
                      <a:pt x="13" y="45"/>
                    </a:lnTo>
                    <a:lnTo>
                      <a:pt x="13" y="46"/>
                    </a:lnTo>
                    <a:lnTo>
                      <a:pt x="13" y="47"/>
                    </a:lnTo>
                    <a:lnTo>
                      <a:pt x="13" y="48"/>
                    </a:lnTo>
                    <a:lnTo>
                      <a:pt x="13" y="49"/>
                    </a:lnTo>
                    <a:lnTo>
                      <a:pt x="14" y="50"/>
                    </a:lnTo>
                    <a:lnTo>
                      <a:pt x="14" y="50"/>
                    </a:lnTo>
                    <a:lnTo>
                      <a:pt x="14" y="50"/>
                    </a:lnTo>
                    <a:lnTo>
                      <a:pt x="12" y="51"/>
                    </a:lnTo>
                    <a:lnTo>
                      <a:pt x="12" y="52"/>
                    </a:lnTo>
                    <a:lnTo>
                      <a:pt x="11" y="55"/>
                    </a:lnTo>
                    <a:lnTo>
                      <a:pt x="9" y="58"/>
                    </a:lnTo>
                    <a:lnTo>
                      <a:pt x="8" y="63"/>
                    </a:lnTo>
                    <a:lnTo>
                      <a:pt x="8" y="64"/>
                    </a:lnTo>
                    <a:lnTo>
                      <a:pt x="6" y="65"/>
                    </a:lnTo>
                    <a:lnTo>
                      <a:pt x="6" y="66"/>
                    </a:lnTo>
                    <a:lnTo>
                      <a:pt x="4" y="71"/>
                    </a:lnTo>
                    <a:lnTo>
                      <a:pt x="4" y="72"/>
                    </a:lnTo>
                    <a:lnTo>
                      <a:pt x="4" y="73"/>
                    </a:lnTo>
                    <a:lnTo>
                      <a:pt x="3" y="74"/>
                    </a:lnTo>
                    <a:lnTo>
                      <a:pt x="3" y="75"/>
                    </a:lnTo>
                    <a:lnTo>
                      <a:pt x="2" y="79"/>
                    </a:lnTo>
                    <a:lnTo>
                      <a:pt x="1" y="80"/>
                    </a:lnTo>
                    <a:lnTo>
                      <a:pt x="0" y="82"/>
                    </a:lnTo>
                    <a:lnTo>
                      <a:pt x="0" y="83"/>
                    </a:lnTo>
                    <a:lnTo>
                      <a:pt x="0" y="84"/>
                    </a:lnTo>
                    <a:lnTo>
                      <a:pt x="0" y="86"/>
                    </a:lnTo>
                    <a:lnTo>
                      <a:pt x="1" y="92"/>
                    </a:lnTo>
                    <a:lnTo>
                      <a:pt x="1" y="92"/>
                    </a:lnTo>
                    <a:lnTo>
                      <a:pt x="1" y="95"/>
                    </a:lnTo>
                    <a:lnTo>
                      <a:pt x="1" y="99"/>
                    </a:lnTo>
                    <a:lnTo>
                      <a:pt x="1" y="102"/>
                    </a:lnTo>
                    <a:lnTo>
                      <a:pt x="2" y="108"/>
                    </a:lnTo>
                    <a:lnTo>
                      <a:pt x="2" y="108"/>
                    </a:lnTo>
                    <a:lnTo>
                      <a:pt x="2" y="107"/>
                    </a:lnTo>
                    <a:lnTo>
                      <a:pt x="3" y="106"/>
                    </a:lnTo>
                    <a:lnTo>
                      <a:pt x="4" y="106"/>
                    </a:lnTo>
                    <a:lnTo>
                      <a:pt x="5" y="106"/>
                    </a:lnTo>
                    <a:lnTo>
                      <a:pt x="6" y="106"/>
                    </a:lnTo>
                    <a:lnTo>
                      <a:pt x="7" y="106"/>
                    </a:lnTo>
                    <a:lnTo>
                      <a:pt x="8" y="106"/>
                    </a:lnTo>
                    <a:lnTo>
                      <a:pt x="9" y="106"/>
                    </a:lnTo>
                    <a:lnTo>
                      <a:pt x="11" y="106"/>
                    </a:lnTo>
                    <a:lnTo>
                      <a:pt x="13" y="106"/>
                    </a:lnTo>
                    <a:lnTo>
                      <a:pt x="14" y="106"/>
                    </a:lnTo>
                    <a:lnTo>
                      <a:pt x="15" y="107"/>
                    </a:lnTo>
                    <a:lnTo>
                      <a:pt x="15" y="108"/>
                    </a:lnTo>
                    <a:lnTo>
                      <a:pt x="15" y="107"/>
                    </a:lnTo>
                    <a:lnTo>
                      <a:pt x="16" y="107"/>
                    </a:lnTo>
                    <a:lnTo>
                      <a:pt x="17" y="107"/>
                    </a:lnTo>
                    <a:lnTo>
                      <a:pt x="17" y="106"/>
                    </a:lnTo>
                    <a:lnTo>
                      <a:pt x="18" y="106"/>
                    </a:lnTo>
                    <a:lnTo>
                      <a:pt x="18" y="106"/>
                    </a:lnTo>
                    <a:lnTo>
                      <a:pt x="18" y="105"/>
                    </a:lnTo>
                    <a:lnTo>
                      <a:pt x="18" y="104"/>
                    </a:lnTo>
                    <a:lnTo>
                      <a:pt x="18" y="103"/>
                    </a:lnTo>
                    <a:lnTo>
                      <a:pt x="19" y="102"/>
                    </a:lnTo>
                    <a:lnTo>
                      <a:pt x="21" y="102"/>
                    </a:lnTo>
                    <a:lnTo>
                      <a:pt x="22" y="102"/>
                    </a:lnTo>
                    <a:lnTo>
                      <a:pt x="23" y="102"/>
                    </a:lnTo>
                    <a:lnTo>
                      <a:pt x="23" y="103"/>
                    </a:lnTo>
                    <a:lnTo>
                      <a:pt x="24" y="103"/>
                    </a:lnTo>
                    <a:lnTo>
                      <a:pt x="25" y="105"/>
                    </a:lnTo>
                    <a:lnTo>
                      <a:pt x="25" y="106"/>
                    </a:lnTo>
                    <a:lnTo>
                      <a:pt x="26" y="106"/>
                    </a:lnTo>
                    <a:lnTo>
                      <a:pt x="26" y="106"/>
                    </a:lnTo>
                    <a:lnTo>
                      <a:pt x="27" y="108"/>
                    </a:lnTo>
                    <a:lnTo>
                      <a:pt x="28" y="108"/>
                    </a:lnTo>
                    <a:lnTo>
                      <a:pt x="28" y="109"/>
                    </a:lnTo>
                    <a:lnTo>
                      <a:pt x="28" y="110"/>
                    </a:lnTo>
                    <a:lnTo>
                      <a:pt x="28" y="110"/>
                    </a:lnTo>
                    <a:lnTo>
                      <a:pt x="29" y="111"/>
                    </a:lnTo>
                    <a:lnTo>
                      <a:pt x="29" y="112"/>
                    </a:lnTo>
                    <a:lnTo>
                      <a:pt x="30" y="113"/>
                    </a:lnTo>
                    <a:lnTo>
                      <a:pt x="30" y="112"/>
                    </a:lnTo>
                    <a:lnTo>
                      <a:pt x="31" y="110"/>
                    </a:lnTo>
                    <a:lnTo>
                      <a:pt x="33" y="106"/>
                    </a:lnTo>
                    <a:lnTo>
                      <a:pt x="35" y="101"/>
                    </a:lnTo>
                    <a:lnTo>
                      <a:pt x="36" y="97"/>
                    </a:lnTo>
                    <a:lnTo>
                      <a:pt x="38" y="92"/>
                    </a:lnTo>
                    <a:lnTo>
                      <a:pt x="40" y="91"/>
                    </a:lnTo>
                    <a:lnTo>
                      <a:pt x="41" y="92"/>
                    </a:lnTo>
                    <a:lnTo>
                      <a:pt x="41" y="92"/>
                    </a:lnTo>
                    <a:lnTo>
                      <a:pt x="42" y="92"/>
                    </a:lnTo>
                    <a:lnTo>
                      <a:pt x="42" y="92"/>
                    </a:lnTo>
                    <a:lnTo>
                      <a:pt x="42" y="92"/>
                    </a:lnTo>
                    <a:lnTo>
                      <a:pt x="42" y="93"/>
                    </a:lnTo>
                    <a:lnTo>
                      <a:pt x="42" y="94"/>
                    </a:lnTo>
                    <a:lnTo>
                      <a:pt x="43" y="94"/>
                    </a:lnTo>
                    <a:lnTo>
                      <a:pt x="45" y="95"/>
                    </a:lnTo>
                    <a:lnTo>
                      <a:pt x="46" y="95"/>
                    </a:lnTo>
                    <a:lnTo>
                      <a:pt x="48" y="95"/>
                    </a:lnTo>
                    <a:lnTo>
                      <a:pt x="49" y="95"/>
                    </a:lnTo>
                    <a:lnTo>
                      <a:pt x="49" y="96"/>
                    </a:lnTo>
                    <a:lnTo>
                      <a:pt x="49" y="96"/>
                    </a:lnTo>
                    <a:lnTo>
                      <a:pt x="49" y="97"/>
                    </a:lnTo>
                    <a:lnTo>
                      <a:pt x="49" y="98"/>
                    </a:lnTo>
                    <a:lnTo>
                      <a:pt x="50" y="98"/>
                    </a:lnTo>
                    <a:lnTo>
                      <a:pt x="50" y="99"/>
                    </a:lnTo>
                    <a:lnTo>
                      <a:pt x="50" y="99"/>
                    </a:lnTo>
                    <a:lnTo>
                      <a:pt x="51" y="100"/>
                    </a:lnTo>
                    <a:lnTo>
                      <a:pt x="52" y="101"/>
                    </a:lnTo>
                    <a:lnTo>
                      <a:pt x="53" y="102"/>
                    </a:lnTo>
                    <a:lnTo>
                      <a:pt x="54" y="102"/>
                    </a:lnTo>
                    <a:lnTo>
                      <a:pt x="54" y="103"/>
                    </a:lnTo>
                    <a:lnTo>
                      <a:pt x="55" y="103"/>
                    </a:lnTo>
                    <a:lnTo>
                      <a:pt x="56" y="103"/>
                    </a:lnTo>
                    <a:lnTo>
                      <a:pt x="58" y="103"/>
                    </a:lnTo>
                    <a:lnTo>
                      <a:pt x="59" y="103"/>
                    </a:lnTo>
                    <a:lnTo>
                      <a:pt x="61" y="102"/>
                    </a:lnTo>
                    <a:lnTo>
                      <a:pt x="62" y="102"/>
                    </a:lnTo>
                    <a:lnTo>
                      <a:pt x="63" y="102"/>
                    </a:lnTo>
                    <a:lnTo>
                      <a:pt x="63" y="102"/>
                    </a:lnTo>
                    <a:lnTo>
                      <a:pt x="65" y="101"/>
                    </a:lnTo>
                    <a:lnTo>
                      <a:pt x="66" y="101"/>
                    </a:lnTo>
                    <a:lnTo>
                      <a:pt x="66" y="100"/>
                    </a:lnTo>
                    <a:lnTo>
                      <a:pt x="68" y="99"/>
                    </a:lnTo>
                    <a:lnTo>
                      <a:pt x="69" y="99"/>
                    </a:lnTo>
                    <a:lnTo>
                      <a:pt x="70" y="99"/>
                    </a:lnTo>
                    <a:lnTo>
                      <a:pt x="70" y="98"/>
                    </a:lnTo>
                    <a:lnTo>
                      <a:pt x="70" y="97"/>
                    </a:lnTo>
                    <a:lnTo>
                      <a:pt x="70" y="96"/>
                    </a:lnTo>
                    <a:lnTo>
                      <a:pt x="71" y="97"/>
                    </a:lnTo>
                    <a:lnTo>
                      <a:pt x="72" y="97"/>
                    </a:lnTo>
                    <a:lnTo>
                      <a:pt x="73" y="97"/>
                    </a:lnTo>
                    <a:lnTo>
                      <a:pt x="73" y="98"/>
                    </a:lnTo>
                    <a:lnTo>
                      <a:pt x="74" y="99"/>
                    </a:lnTo>
                    <a:lnTo>
                      <a:pt x="75" y="101"/>
                    </a:lnTo>
                    <a:lnTo>
                      <a:pt x="76" y="103"/>
                    </a:lnTo>
                    <a:lnTo>
                      <a:pt x="77" y="103"/>
                    </a:lnTo>
                    <a:lnTo>
                      <a:pt x="77" y="101"/>
                    </a:lnTo>
                    <a:lnTo>
                      <a:pt x="78" y="101"/>
                    </a:lnTo>
                    <a:lnTo>
                      <a:pt x="80" y="101"/>
                    </a:lnTo>
                    <a:lnTo>
                      <a:pt x="83" y="100"/>
                    </a:lnTo>
                    <a:lnTo>
                      <a:pt x="84" y="100"/>
                    </a:lnTo>
                    <a:lnTo>
                      <a:pt x="84" y="99"/>
                    </a:lnTo>
                    <a:lnTo>
                      <a:pt x="84" y="99"/>
                    </a:lnTo>
                    <a:lnTo>
                      <a:pt x="85" y="99"/>
                    </a:lnTo>
                    <a:lnTo>
                      <a:pt x="85" y="99"/>
                    </a:lnTo>
                    <a:lnTo>
                      <a:pt x="86" y="99"/>
                    </a:lnTo>
                    <a:lnTo>
                      <a:pt x="86" y="100"/>
                    </a:lnTo>
                    <a:lnTo>
                      <a:pt x="88" y="101"/>
                    </a:lnTo>
                    <a:lnTo>
                      <a:pt x="89" y="101"/>
                    </a:lnTo>
                    <a:lnTo>
                      <a:pt x="90" y="100"/>
                    </a:lnTo>
                    <a:lnTo>
                      <a:pt x="91" y="100"/>
                    </a:lnTo>
                    <a:lnTo>
                      <a:pt x="91" y="101"/>
                    </a:lnTo>
                    <a:lnTo>
                      <a:pt x="92" y="101"/>
                    </a:lnTo>
                    <a:lnTo>
                      <a:pt x="94" y="103"/>
                    </a:lnTo>
                    <a:lnTo>
                      <a:pt x="95" y="103"/>
                    </a:lnTo>
                    <a:lnTo>
                      <a:pt x="96" y="103"/>
                    </a:lnTo>
                    <a:lnTo>
                      <a:pt x="97" y="102"/>
                    </a:lnTo>
                    <a:lnTo>
                      <a:pt x="98" y="102"/>
                    </a:lnTo>
                    <a:lnTo>
                      <a:pt x="98" y="102"/>
                    </a:lnTo>
                    <a:lnTo>
                      <a:pt x="100" y="102"/>
                    </a:lnTo>
                    <a:lnTo>
                      <a:pt x="101" y="102"/>
                    </a:lnTo>
                    <a:lnTo>
                      <a:pt x="104" y="102"/>
                    </a:lnTo>
                    <a:lnTo>
                      <a:pt x="105" y="103"/>
                    </a:lnTo>
                    <a:lnTo>
                      <a:pt x="105" y="104"/>
                    </a:lnTo>
                    <a:lnTo>
                      <a:pt x="108" y="106"/>
                    </a:lnTo>
                    <a:lnTo>
                      <a:pt x="109" y="107"/>
                    </a:lnTo>
                    <a:lnTo>
                      <a:pt x="111" y="108"/>
                    </a:lnTo>
                    <a:lnTo>
                      <a:pt x="113" y="110"/>
                    </a:lnTo>
                    <a:lnTo>
                      <a:pt x="114" y="110"/>
                    </a:lnTo>
                    <a:lnTo>
                      <a:pt x="117" y="111"/>
                    </a:lnTo>
                    <a:lnTo>
                      <a:pt x="119" y="111"/>
                    </a:lnTo>
                    <a:lnTo>
                      <a:pt x="121" y="113"/>
                    </a:lnTo>
                    <a:lnTo>
                      <a:pt x="124" y="115"/>
                    </a:lnTo>
                    <a:lnTo>
                      <a:pt x="126" y="119"/>
                    </a:lnTo>
                    <a:lnTo>
                      <a:pt x="129" y="122"/>
                    </a:lnTo>
                    <a:lnTo>
                      <a:pt x="130" y="126"/>
                    </a:lnTo>
                    <a:lnTo>
                      <a:pt x="131" y="127"/>
                    </a:lnTo>
                    <a:lnTo>
                      <a:pt x="135" y="129"/>
                    </a:lnTo>
                    <a:lnTo>
                      <a:pt x="140" y="133"/>
                    </a:lnTo>
                    <a:lnTo>
                      <a:pt x="143" y="135"/>
                    </a:lnTo>
                    <a:lnTo>
                      <a:pt x="145" y="136"/>
                    </a:lnTo>
                    <a:lnTo>
                      <a:pt x="147" y="137"/>
                    </a:lnTo>
                    <a:lnTo>
                      <a:pt x="147" y="139"/>
                    </a:lnTo>
                    <a:lnTo>
                      <a:pt x="148" y="140"/>
                    </a:lnTo>
                    <a:lnTo>
                      <a:pt x="150" y="145"/>
                    </a:lnTo>
                    <a:lnTo>
                      <a:pt x="151" y="147"/>
                    </a:lnTo>
                    <a:lnTo>
                      <a:pt x="154" y="148"/>
                    </a:lnTo>
                    <a:lnTo>
                      <a:pt x="155" y="149"/>
                    </a:lnTo>
                    <a:lnTo>
                      <a:pt x="156" y="150"/>
                    </a:lnTo>
                    <a:lnTo>
                      <a:pt x="158" y="151"/>
                    </a:lnTo>
                    <a:lnTo>
                      <a:pt x="160" y="155"/>
                    </a:lnTo>
                    <a:lnTo>
                      <a:pt x="162" y="157"/>
                    </a:lnTo>
                    <a:lnTo>
                      <a:pt x="163" y="158"/>
                    </a:lnTo>
                    <a:lnTo>
                      <a:pt x="165" y="156"/>
                    </a:lnTo>
                    <a:lnTo>
                      <a:pt x="166" y="156"/>
                    </a:lnTo>
                    <a:lnTo>
                      <a:pt x="167" y="157"/>
                    </a:lnTo>
                    <a:lnTo>
                      <a:pt x="167" y="157"/>
                    </a:lnTo>
                    <a:lnTo>
                      <a:pt x="171" y="162"/>
                    </a:lnTo>
                    <a:lnTo>
                      <a:pt x="172" y="161"/>
                    </a:lnTo>
                    <a:lnTo>
                      <a:pt x="173" y="161"/>
                    </a:lnTo>
                    <a:lnTo>
                      <a:pt x="173" y="160"/>
                    </a:lnTo>
                    <a:lnTo>
                      <a:pt x="174" y="160"/>
                    </a:lnTo>
                    <a:lnTo>
                      <a:pt x="174" y="160"/>
                    </a:lnTo>
                    <a:lnTo>
                      <a:pt x="174" y="159"/>
                    </a:lnTo>
                    <a:lnTo>
                      <a:pt x="174" y="158"/>
                    </a:lnTo>
                    <a:lnTo>
                      <a:pt x="174" y="157"/>
                    </a:lnTo>
                    <a:lnTo>
                      <a:pt x="175" y="156"/>
                    </a:lnTo>
                    <a:lnTo>
                      <a:pt x="176" y="155"/>
                    </a:lnTo>
                    <a:lnTo>
                      <a:pt x="177" y="155"/>
                    </a:lnTo>
                    <a:lnTo>
                      <a:pt x="184" y="152"/>
                    </a:lnTo>
                    <a:lnTo>
                      <a:pt x="183" y="150"/>
                    </a:lnTo>
                    <a:lnTo>
                      <a:pt x="183" y="149"/>
                    </a:lnTo>
                    <a:lnTo>
                      <a:pt x="183" y="148"/>
                    </a:lnTo>
                    <a:lnTo>
                      <a:pt x="182" y="148"/>
                    </a:lnTo>
                    <a:lnTo>
                      <a:pt x="182" y="148"/>
                    </a:lnTo>
                    <a:lnTo>
                      <a:pt x="181" y="148"/>
                    </a:lnTo>
                    <a:lnTo>
                      <a:pt x="181" y="147"/>
                    </a:lnTo>
                    <a:lnTo>
                      <a:pt x="181" y="147"/>
                    </a:lnTo>
                    <a:lnTo>
                      <a:pt x="181" y="148"/>
                    </a:lnTo>
                    <a:lnTo>
                      <a:pt x="180" y="148"/>
                    </a:lnTo>
                    <a:lnTo>
                      <a:pt x="180" y="148"/>
                    </a:lnTo>
                    <a:lnTo>
                      <a:pt x="180" y="149"/>
                    </a:lnTo>
                    <a:lnTo>
                      <a:pt x="179" y="149"/>
                    </a:lnTo>
                    <a:lnTo>
                      <a:pt x="178" y="149"/>
                    </a:lnTo>
                    <a:lnTo>
                      <a:pt x="177" y="149"/>
                    </a:lnTo>
                    <a:lnTo>
                      <a:pt x="176" y="148"/>
                    </a:lnTo>
                    <a:lnTo>
                      <a:pt x="175" y="148"/>
                    </a:lnTo>
                    <a:lnTo>
                      <a:pt x="174" y="148"/>
                    </a:lnTo>
                    <a:lnTo>
                      <a:pt x="174" y="148"/>
                    </a:lnTo>
                    <a:lnTo>
                      <a:pt x="174" y="147"/>
                    </a:lnTo>
                    <a:lnTo>
                      <a:pt x="174" y="146"/>
                    </a:lnTo>
                    <a:lnTo>
                      <a:pt x="173" y="145"/>
                    </a:lnTo>
                    <a:lnTo>
                      <a:pt x="173" y="143"/>
                    </a:lnTo>
                    <a:lnTo>
                      <a:pt x="173" y="142"/>
                    </a:lnTo>
                    <a:lnTo>
                      <a:pt x="172" y="141"/>
                    </a:lnTo>
                    <a:lnTo>
                      <a:pt x="171" y="141"/>
                    </a:lnTo>
                    <a:lnTo>
                      <a:pt x="171" y="141"/>
                    </a:lnTo>
                    <a:lnTo>
                      <a:pt x="170" y="140"/>
                    </a:lnTo>
                    <a:lnTo>
                      <a:pt x="169" y="138"/>
                    </a:lnTo>
                    <a:lnTo>
                      <a:pt x="168" y="138"/>
                    </a:lnTo>
                    <a:lnTo>
                      <a:pt x="168" y="137"/>
                    </a:lnTo>
                    <a:lnTo>
                      <a:pt x="167" y="136"/>
                    </a:lnTo>
                    <a:lnTo>
                      <a:pt x="167" y="137"/>
                    </a:lnTo>
                    <a:lnTo>
                      <a:pt x="167" y="138"/>
                    </a:lnTo>
                    <a:lnTo>
                      <a:pt x="165" y="138"/>
                    </a:lnTo>
                    <a:lnTo>
                      <a:pt x="164" y="137"/>
                    </a:lnTo>
                    <a:lnTo>
                      <a:pt x="163" y="137"/>
                    </a:lnTo>
                    <a:lnTo>
                      <a:pt x="163" y="136"/>
                    </a:lnTo>
                    <a:lnTo>
                      <a:pt x="163" y="135"/>
                    </a:lnTo>
                    <a:lnTo>
                      <a:pt x="163" y="135"/>
                    </a:lnTo>
                    <a:lnTo>
                      <a:pt x="162" y="132"/>
                    </a:lnTo>
                    <a:lnTo>
                      <a:pt x="162" y="131"/>
                    </a:lnTo>
                    <a:lnTo>
                      <a:pt x="161" y="131"/>
                    </a:lnTo>
                    <a:lnTo>
                      <a:pt x="161" y="130"/>
                    </a:lnTo>
                    <a:lnTo>
                      <a:pt x="161" y="129"/>
                    </a:lnTo>
                    <a:lnTo>
                      <a:pt x="161" y="128"/>
                    </a:lnTo>
                    <a:lnTo>
                      <a:pt x="160" y="127"/>
                    </a:lnTo>
                    <a:lnTo>
                      <a:pt x="160" y="127"/>
                    </a:lnTo>
                    <a:lnTo>
                      <a:pt x="160" y="127"/>
                    </a:lnTo>
                    <a:lnTo>
                      <a:pt x="159" y="126"/>
                    </a:lnTo>
                    <a:lnTo>
                      <a:pt x="159" y="127"/>
                    </a:lnTo>
                    <a:lnTo>
                      <a:pt x="159" y="127"/>
                    </a:lnTo>
                    <a:lnTo>
                      <a:pt x="158" y="127"/>
                    </a:lnTo>
                    <a:lnTo>
                      <a:pt x="158" y="126"/>
                    </a:lnTo>
                    <a:lnTo>
                      <a:pt x="157" y="126"/>
                    </a:lnTo>
                    <a:lnTo>
                      <a:pt x="157" y="125"/>
                    </a:lnTo>
                    <a:lnTo>
                      <a:pt x="156" y="125"/>
                    </a:lnTo>
                    <a:lnTo>
                      <a:pt x="156" y="126"/>
                    </a:lnTo>
                    <a:lnTo>
                      <a:pt x="155" y="126"/>
                    </a:lnTo>
                    <a:lnTo>
                      <a:pt x="155" y="125"/>
                    </a:lnTo>
                    <a:lnTo>
                      <a:pt x="155" y="124"/>
                    </a:lnTo>
                    <a:lnTo>
                      <a:pt x="154" y="124"/>
                    </a:lnTo>
                    <a:lnTo>
                      <a:pt x="154" y="123"/>
                    </a:lnTo>
                    <a:lnTo>
                      <a:pt x="154" y="122"/>
                    </a:lnTo>
                    <a:lnTo>
                      <a:pt x="153" y="121"/>
                    </a:lnTo>
                    <a:lnTo>
                      <a:pt x="153" y="120"/>
                    </a:lnTo>
                    <a:lnTo>
                      <a:pt x="152" y="120"/>
                    </a:lnTo>
                    <a:lnTo>
                      <a:pt x="152" y="120"/>
                    </a:lnTo>
                    <a:lnTo>
                      <a:pt x="151" y="120"/>
                    </a:lnTo>
                    <a:lnTo>
                      <a:pt x="150" y="119"/>
                    </a:lnTo>
                    <a:lnTo>
                      <a:pt x="150" y="119"/>
                    </a:lnTo>
                    <a:lnTo>
                      <a:pt x="149" y="119"/>
                    </a:lnTo>
                    <a:lnTo>
                      <a:pt x="149" y="118"/>
                    </a:lnTo>
                    <a:lnTo>
                      <a:pt x="148" y="118"/>
                    </a:lnTo>
                    <a:lnTo>
                      <a:pt x="148" y="117"/>
                    </a:lnTo>
                    <a:lnTo>
                      <a:pt x="147" y="117"/>
                    </a:lnTo>
                    <a:lnTo>
                      <a:pt x="147" y="117"/>
                    </a:lnTo>
                    <a:lnTo>
                      <a:pt x="146" y="117"/>
                    </a:lnTo>
                    <a:lnTo>
                      <a:pt x="144" y="116"/>
                    </a:lnTo>
                    <a:lnTo>
                      <a:pt x="144" y="115"/>
                    </a:lnTo>
                    <a:lnTo>
                      <a:pt x="142" y="113"/>
                    </a:lnTo>
                    <a:lnTo>
                      <a:pt x="141" y="113"/>
                    </a:lnTo>
                    <a:lnTo>
                      <a:pt x="140" y="113"/>
                    </a:lnTo>
                    <a:lnTo>
                      <a:pt x="140" y="112"/>
                    </a:lnTo>
                    <a:lnTo>
                      <a:pt x="140" y="111"/>
                    </a:lnTo>
                    <a:lnTo>
                      <a:pt x="140" y="110"/>
                    </a:lnTo>
                    <a:lnTo>
                      <a:pt x="140" y="109"/>
                    </a:lnTo>
                    <a:lnTo>
                      <a:pt x="139" y="108"/>
                    </a:lnTo>
                    <a:lnTo>
                      <a:pt x="137" y="107"/>
                    </a:lnTo>
                    <a:lnTo>
                      <a:pt x="137" y="106"/>
                    </a:lnTo>
                    <a:lnTo>
                      <a:pt x="136" y="106"/>
                    </a:lnTo>
                    <a:lnTo>
                      <a:pt x="136" y="105"/>
                    </a:lnTo>
                    <a:lnTo>
                      <a:pt x="135" y="105"/>
                    </a:lnTo>
                    <a:lnTo>
                      <a:pt x="135" y="104"/>
                    </a:lnTo>
                    <a:lnTo>
                      <a:pt x="134" y="104"/>
                    </a:lnTo>
                    <a:lnTo>
                      <a:pt x="134" y="103"/>
                    </a:lnTo>
                    <a:lnTo>
                      <a:pt x="134" y="102"/>
                    </a:lnTo>
                    <a:lnTo>
                      <a:pt x="133" y="101"/>
                    </a:lnTo>
                    <a:lnTo>
                      <a:pt x="133" y="100"/>
                    </a:lnTo>
                    <a:lnTo>
                      <a:pt x="132" y="99"/>
                    </a:lnTo>
                    <a:lnTo>
                      <a:pt x="131" y="99"/>
                    </a:lnTo>
                    <a:lnTo>
                      <a:pt x="130" y="99"/>
                    </a:lnTo>
                    <a:lnTo>
                      <a:pt x="130" y="97"/>
                    </a:lnTo>
                    <a:lnTo>
                      <a:pt x="129" y="97"/>
                    </a:lnTo>
                    <a:lnTo>
                      <a:pt x="126" y="96"/>
                    </a:lnTo>
                    <a:lnTo>
                      <a:pt x="125" y="96"/>
                    </a:lnTo>
                    <a:lnTo>
                      <a:pt x="124" y="95"/>
                    </a:lnTo>
                    <a:lnTo>
                      <a:pt x="123" y="95"/>
                    </a:lnTo>
                    <a:lnTo>
                      <a:pt x="122" y="94"/>
                    </a:lnTo>
                    <a:lnTo>
                      <a:pt x="120" y="94"/>
                    </a:lnTo>
                    <a:lnTo>
                      <a:pt x="120" y="95"/>
                    </a:lnTo>
                    <a:lnTo>
                      <a:pt x="119" y="94"/>
                    </a:lnTo>
                    <a:lnTo>
                      <a:pt x="119" y="95"/>
                    </a:lnTo>
                    <a:lnTo>
                      <a:pt x="119" y="95"/>
                    </a:lnTo>
                    <a:lnTo>
                      <a:pt x="119" y="94"/>
                    </a:lnTo>
                    <a:lnTo>
                      <a:pt x="118" y="93"/>
                    </a:lnTo>
                    <a:lnTo>
                      <a:pt x="118" y="92"/>
                    </a:lnTo>
                    <a:lnTo>
                      <a:pt x="118" y="92"/>
                    </a:lnTo>
                    <a:lnTo>
                      <a:pt x="118" y="92"/>
                    </a:lnTo>
                    <a:lnTo>
                      <a:pt x="116" y="91"/>
                    </a:lnTo>
                    <a:lnTo>
                      <a:pt x="115" y="90"/>
                    </a:lnTo>
                    <a:lnTo>
                      <a:pt x="115" y="89"/>
                    </a:lnTo>
                    <a:lnTo>
                      <a:pt x="114" y="88"/>
                    </a:lnTo>
                    <a:lnTo>
                      <a:pt x="113" y="88"/>
                    </a:lnTo>
                    <a:lnTo>
                      <a:pt x="112" y="88"/>
                    </a:lnTo>
                    <a:lnTo>
                      <a:pt x="112" y="87"/>
                    </a:lnTo>
                    <a:lnTo>
                      <a:pt x="112" y="87"/>
                    </a:lnTo>
                    <a:lnTo>
                      <a:pt x="112" y="88"/>
                    </a:lnTo>
                    <a:lnTo>
                      <a:pt x="111" y="88"/>
                    </a:lnTo>
                    <a:lnTo>
                      <a:pt x="111" y="87"/>
                    </a:lnTo>
                    <a:lnTo>
                      <a:pt x="110" y="87"/>
                    </a:lnTo>
                    <a:lnTo>
                      <a:pt x="110" y="86"/>
                    </a:lnTo>
                    <a:lnTo>
                      <a:pt x="109" y="87"/>
                    </a:lnTo>
                    <a:lnTo>
                      <a:pt x="109" y="88"/>
                    </a:lnTo>
                    <a:lnTo>
                      <a:pt x="108" y="88"/>
                    </a:lnTo>
                    <a:lnTo>
                      <a:pt x="108" y="87"/>
                    </a:lnTo>
                    <a:lnTo>
                      <a:pt x="108" y="86"/>
                    </a:lnTo>
                    <a:lnTo>
                      <a:pt x="108" y="87"/>
                    </a:lnTo>
                    <a:lnTo>
                      <a:pt x="108" y="88"/>
                    </a:lnTo>
                    <a:lnTo>
                      <a:pt x="107" y="89"/>
                    </a:lnTo>
                    <a:lnTo>
                      <a:pt x="106" y="89"/>
                    </a:lnTo>
                    <a:lnTo>
                      <a:pt x="105" y="89"/>
                    </a:lnTo>
                    <a:lnTo>
                      <a:pt x="105" y="88"/>
                    </a:lnTo>
                    <a:lnTo>
                      <a:pt x="103" y="87"/>
                    </a:lnTo>
                    <a:lnTo>
                      <a:pt x="102" y="87"/>
                    </a:lnTo>
                    <a:lnTo>
                      <a:pt x="102" y="86"/>
                    </a:lnTo>
                    <a:lnTo>
                      <a:pt x="102" y="85"/>
                    </a:lnTo>
                    <a:lnTo>
                      <a:pt x="102" y="85"/>
                    </a:lnTo>
                    <a:lnTo>
                      <a:pt x="101" y="85"/>
                    </a:lnTo>
                    <a:lnTo>
                      <a:pt x="100" y="85"/>
                    </a:lnTo>
                    <a:lnTo>
                      <a:pt x="100" y="84"/>
                    </a:lnTo>
                    <a:lnTo>
                      <a:pt x="100" y="83"/>
                    </a:lnTo>
                    <a:lnTo>
                      <a:pt x="100" y="82"/>
                    </a:lnTo>
                    <a:lnTo>
                      <a:pt x="99" y="81"/>
                    </a:lnTo>
                    <a:lnTo>
                      <a:pt x="98" y="80"/>
                    </a:lnTo>
                    <a:lnTo>
                      <a:pt x="99" y="80"/>
                    </a:lnTo>
                    <a:lnTo>
                      <a:pt x="99" y="79"/>
                    </a:lnTo>
                    <a:lnTo>
                      <a:pt x="98" y="79"/>
                    </a:lnTo>
                    <a:lnTo>
                      <a:pt x="99" y="78"/>
                    </a:lnTo>
                    <a:lnTo>
                      <a:pt x="99" y="78"/>
                    </a:lnTo>
                    <a:lnTo>
                      <a:pt x="100" y="78"/>
                    </a:lnTo>
                    <a:lnTo>
                      <a:pt x="100" y="77"/>
                    </a:lnTo>
                    <a:lnTo>
                      <a:pt x="99" y="76"/>
                    </a:lnTo>
                    <a:lnTo>
                      <a:pt x="98" y="76"/>
                    </a:lnTo>
                    <a:lnTo>
                      <a:pt x="98" y="76"/>
                    </a:lnTo>
                    <a:lnTo>
                      <a:pt x="95" y="73"/>
                    </a:lnTo>
                    <a:lnTo>
                      <a:pt x="95" y="72"/>
                    </a:lnTo>
                    <a:lnTo>
                      <a:pt x="94" y="71"/>
                    </a:lnTo>
                    <a:lnTo>
                      <a:pt x="94" y="72"/>
                    </a:lnTo>
                    <a:lnTo>
                      <a:pt x="93" y="72"/>
                    </a:lnTo>
                    <a:lnTo>
                      <a:pt x="93" y="73"/>
                    </a:lnTo>
                    <a:lnTo>
                      <a:pt x="92" y="73"/>
                    </a:lnTo>
                    <a:lnTo>
                      <a:pt x="91" y="74"/>
                    </a:lnTo>
                    <a:lnTo>
                      <a:pt x="91" y="75"/>
                    </a:lnTo>
                    <a:lnTo>
                      <a:pt x="91" y="76"/>
                    </a:lnTo>
                    <a:lnTo>
                      <a:pt x="91" y="77"/>
                    </a:lnTo>
                    <a:lnTo>
                      <a:pt x="91" y="78"/>
                    </a:lnTo>
                    <a:lnTo>
                      <a:pt x="91" y="78"/>
                    </a:lnTo>
                    <a:lnTo>
                      <a:pt x="92" y="78"/>
                    </a:lnTo>
                    <a:lnTo>
                      <a:pt x="93" y="80"/>
                    </a:lnTo>
                    <a:lnTo>
                      <a:pt x="93" y="81"/>
                    </a:lnTo>
                    <a:lnTo>
                      <a:pt x="93" y="82"/>
                    </a:lnTo>
                    <a:lnTo>
                      <a:pt x="93" y="83"/>
                    </a:lnTo>
                    <a:lnTo>
                      <a:pt x="92" y="83"/>
                    </a:lnTo>
                    <a:lnTo>
                      <a:pt x="92" y="84"/>
                    </a:lnTo>
                    <a:lnTo>
                      <a:pt x="92" y="85"/>
                    </a:lnTo>
                    <a:lnTo>
                      <a:pt x="91" y="85"/>
                    </a:lnTo>
                    <a:lnTo>
                      <a:pt x="91" y="85"/>
                    </a:lnTo>
                    <a:lnTo>
                      <a:pt x="90" y="85"/>
                    </a:lnTo>
                    <a:lnTo>
                      <a:pt x="90" y="84"/>
                    </a:lnTo>
                    <a:lnTo>
                      <a:pt x="89" y="83"/>
                    </a:lnTo>
                    <a:lnTo>
                      <a:pt x="89" y="80"/>
                    </a:lnTo>
                    <a:lnTo>
                      <a:pt x="90" y="78"/>
                    </a:lnTo>
                    <a:lnTo>
                      <a:pt x="89" y="78"/>
                    </a:lnTo>
                    <a:lnTo>
                      <a:pt x="89" y="78"/>
                    </a:lnTo>
                    <a:lnTo>
                      <a:pt x="89" y="77"/>
                    </a:lnTo>
                    <a:lnTo>
                      <a:pt x="88" y="77"/>
                    </a:lnTo>
                    <a:lnTo>
                      <a:pt x="86" y="71"/>
                    </a:lnTo>
                    <a:lnTo>
                      <a:pt x="86" y="71"/>
                    </a:lnTo>
                    <a:lnTo>
                      <a:pt x="86" y="71"/>
                    </a:lnTo>
                    <a:lnTo>
                      <a:pt x="85" y="71"/>
                    </a:lnTo>
                    <a:lnTo>
                      <a:pt x="84" y="71"/>
                    </a:lnTo>
                    <a:lnTo>
                      <a:pt x="84" y="71"/>
                    </a:lnTo>
                    <a:lnTo>
                      <a:pt x="83" y="71"/>
                    </a:lnTo>
                    <a:lnTo>
                      <a:pt x="83" y="71"/>
                    </a:lnTo>
                    <a:lnTo>
                      <a:pt x="83" y="71"/>
                    </a:lnTo>
                    <a:lnTo>
                      <a:pt x="82" y="70"/>
                    </a:lnTo>
                    <a:lnTo>
                      <a:pt x="83" y="70"/>
                    </a:lnTo>
                    <a:lnTo>
                      <a:pt x="84" y="70"/>
                    </a:lnTo>
                    <a:lnTo>
                      <a:pt x="84" y="69"/>
                    </a:lnTo>
                    <a:lnTo>
                      <a:pt x="83" y="69"/>
                    </a:lnTo>
                    <a:lnTo>
                      <a:pt x="83" y="68"/>
                    </a:lnTo>
                    <a:lnTo>
                      <a:pt x="84" y="68"/>
                    </a:lnTo>
                    <a:lnTo>
                      <a:pt x="83" y="67"/>
                    </a:lnTo>
                    <a:lnTo>
                      <a:pt x="83" y="66"/>
                    </a:lnTo>
                    <a:lnTo>
                      <a:pt x="83" y="65"/>
                    </a:lnTo>
                    <a:lnTo>
                      <a:pt x="82" y="65"/>
                    </a:lnTo>
                    <a:lnTo>
                      <a:pt x="82" y="64"/>
                    </a:lnTo>
                    <a:lnTo>
                      <a:pt x="83" y="64"/>
                    </a:lnTo>
                    <a:lnTo>
                      <a:pt x="82" y="64"/>
                    </a:lnTo>
                    <a:lnTo>
                      <a:pt x="81" y="63"/>
                    </a:lnTo>
                    <a:lnTo>
                      <a:pt x="81" y="62"/>
                    </a:lnTo>
                    <a:lnTo>
                      <a:pt x="79" y="61"/>
                    </a:lnTo>
                    <a:lnTo>
                      <a:pt x="78" y="60"/>
                    </a:lnTo>
                    <a:lnTo>
                      <a:pt x="77" y="56"/>
                    </a:lnTo>
                    <a:lnTo>
                      <a:pt x="77" y="55"/>
                    </a:lnTo>
                    <a:lnTo>
                      <a:pt x="77" y="54"/>
                    </a:lnTo>
                    <a:lnTo>
                      <a:pt x="77" y="53"/>
                    </a:lnTo>
                    <a:lnTo>
                      <a:pt x="76" y="50"/>
                    </a:lnTo>
                    <a:lnTo>
                      <a:pt x="76" y="49"/>
                    </a:lnTo>
                    <a:lnTo>
                      <a:pt x="76" y="48"/>
                    </a:lnTo>
                    <a:lnTo>
                      <a:pt x="76" y="47"/>
                    </a:lnTo>
                    <a:lnTo>
                      <a:pt x="75" y="47"/>
                    </a:lnTo>
                    <a:lnTo>
                      <a:pt x="76" y="45"/>
                    </a:lnTo>
                    <a:lnTo>
                      <a:pt x="75" y="45"/>
                    </a:lnTo>
                    <a:lnTo>
                      <a:pt x="75" y="44"/>
                    </a:lnTo>
                    <a:lnTo>
                      <a:pt x="75" y="43"/>
                    </a:lnTo>
                    <a:lnTo>
                      <a:pt x="75" y="43"/>
                    </a:lnTo>
                    <a:lnTo>
                      <a:pt x="74" y="43"/>
                    </a:lnTo>
                    <a:lnTo>
                      <a:pt x="75" y="42"/>
                    </a:lnTo>
                    <a:lnTo>
                      <a:pt x="74" y="40"/>
                    </a:lnTo>
                    <a:lnTo>
                      <a:pt x="75" y="40"/>
                    </a:lnTo>
                    <a:lnTo>
                      <a:pt x="75" y="39"/>
                    </a:lnTo>
                    <a:lnTo>
                      <a:pt x="74" y="38"/>
                    </a:lnTo>
                    <a:lnTo>
                      <a:pt x="74" y="37"/>
                    </a:lnTo>
                    <a:lnTo>
                      <a:pt x="73" y="35"/>
                    </a:lnTo>
                    <a:lnTo>
                      <a:pt x="72" y="33"/>
                    </a:lnTo>
                    <a:lnTo>
                      <a:pt x="72" y="32"/>
                    </a:lnTo>
                    <a:lnTo>
                      <a:pt x="72" y="31"/>
                    </a:lnTo>
                    <a:lnTo>
                      <a:pt x="72" y="30"/>
                    </a:lnTo>
                    <a:lnTo>
                      <a:pt x="71" y="29"/>
                    </a:lnTo>
                    <a:lnTo>
                      <a:pt x="71" y="29"/>
                    </a:lnTo>
                    <a:lnTo>
                      <a:pt x="71" y="29"/>
                    </a:lnTo>
                    <a:lnTo>
                      <a:pt x="70" y="27"/>
                    </a:lnTo>
                    <a:lnTo>
                      <a:pt x="70" y="26"/>
                    </a:lnTo>
                    <a:lnTo>
                      <a:pt x="70" y="24"/>
                    </a:lnTo>
                    <a:lnTo>
                      <a:pt x="70" y="23"/>
                    </a:lnTo>
                    <a:lnTo>
                      <a:pt x="69" y="22"/>
                    </a:lnTo>
                    <a:lnTo>
                      <a:pt x="69" y="22"/>
                    </a:lnTo>
                    <a:lnTo>
                      <a:pt x="69" y="21"/>
                    </a:lnTo>
                    <a:lnTo>
                      <a:pt x="69" y="20"/>
                    </a:lnTo>
                    <a:lnTo>
                      <a:pt x="68" y="17"/>
                    </a:lnTo>
                    <a:lnTo>
                      <a:pt x="66" y="14"/>
                    </a:lnTo>
                    <a:lnTo>
                      <a:pt x="64" y="9"/>
                    </a:lnTo>
                    <a:lnTo>
                      <a:pt x="62" y="6"/>
                    </a:lnTo>
                    <a:lnTo>
                      <a:pt x="61" y="5"/>
                    </a:lnTo>
                    <a:lnTo>
                      <a:pt x="61" y="4"/>
                    </a:lnTo>
                    <a:lnTo>
                      <a:pt x="61" y="3"/>
                    </a:lnTo>
                    <a:lnTo>
                      <a:pt x="60" y="2"/>
                    </a:lnTo>
                    <a:lnTo>
                      <a:pt x="60" y="1"/>
                    </a:lnTo>
                    <a:lnTo>
                      <a:pt x="59" y="1"/>
                    </a:lnTo>
                    <a:lnTo>
                      <a:pt x="59" y="0"/>
                    </a:lnTo>
                    <a:lnTo>
                      <a:pt x="55" y="3"/>
                    </a:lnTo>
                    <a:lnTo>
                      <a:pt x="55" y="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" name="Freeform 4317">
                <a:extLst>
                  <a:ext uri="{FF2B5EF4-FFF2-40B4-BE49-F238E27FC236}">
                    <a16:creationId xmlns:a16="http://schemas.microsoft.com/office/drawing/2014/main" id="{DC4D197E-8807-7D76-7C4C-47D1AF5D20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9088" y="2039938"/>
                <a:ext cx="722313" cy="685800"/>
              </a:xfrm>
              <a:custGeom>
                <a:avLst/>
                <a:gdLst>
                  <a:gd name="T0" fmla="*/ 187 w 455"/>
                  <a:gd name="T1" fmla="*/ 406 h 432"/>
                  <a:gd name="T2" fmla="*/ 192 w 455"/>
                  <a:gd name="T3" fmla="*/ 388 h 432"/>
                  <a:gd name="T4" fmla="*/ 199 w 455"/>
                  <a:gd name="T5" fmla="*/ 381 h 432"/>
                  <a:gd name="T6" fmla="*/ 212 w 455"/>
                  <a:gd name="T7" fmla="*/ 374 h 432"/>
                  <a:gd name="T8" fmla="*/ 213 w 455"/>
                  <a:gd name="T9" fmla="*/ 362 h 432"/>
                  <a:gd name="T10" fmla="*/ 218 w 455"/>
                  <a:gd name="T11" fmla="*/ 348 h 432"/>
                  <a:gd name="T12" fmla="*/ 228 w 455"/>
                  <a:gd name="T13" fmla="*/ 338 h 432"/>
                  <a:gd name="T14" fmla="*/ 240 w 455"/>
                  <a:gd name="T15" fmla="*/ 346 h 432"/>
                  <a:gd name="T16" fmla="*/ 251 w 455"/>
                  <a:gd name="T17" fmla="*/ 333 h 432"/>
                  <a:gd name="T18" fmla="*/ 260 w 455"/>
                  <a:gd name="T19" fmla="*/ 321 h 432"/>
                  <a:gd name="T20" fmla="*/ 291 w 455"/>
                  <a:gd name="T21" fmla="*/ 309 h 432"/>
                  <a:gd name="T22" fmla="*/ 337 w 455"/>
                  <a:gd name="T23" fmla="*/ 295 h 432"/>
                  <a:gd name="T24" fmla="*/ 373 w 455"/>
                  <a:gd name="T25" fmla="*/ 287 h 432"/>
                  <a:gd name="T26" fmla="*/ 420 w 455"/>
                  <a:gd name="T27" fmla="*/ 285 h 432"/>
                  <a:gd name="T28" fmla="*/ 445 w 455"/>
                  <a:gd name="T29" fmla="*/ 269 h 432"/>
                  <a:gd name="T30" fmla="*/ 454 w 455"/>
                  <a:gd name="T31" fmla="*/ 241 h 432"/>
                  <a:gd name="T32" fmla="*/ 455 w 455"/>
                  <a:gd name="T33" fmla="*/ 189 h 432"/>
                  <a:gd name="T34" fmla="*/ 424 w 455"/>
                  <a:gd name="T35" fmla="*/ 175 h 432"/>
                  <a:gd name="T36" fmla="*/ 427 w 455"/>
                  <a:gd name="T37" fmla="*/ 155 h 432"/>
                  <a:gd name="T38" fmla="*/ 397 w 455"/>
                  <a:gd name="T39" fmla="*/ 142 h 432"/>
                  <a:gd name="T40" fmla="*/ 383 w 455"/>
                  <a:gd name="T41" fmla="*/ 133 h 432"/>
                  <a:gd name="T42" fmla="*/ 371 w 455"/>
                  <a:gd name="T43" fmla="*/ 120 h 432"/>
                  <a:gd name="T44" fmla="*/ 330 w 455"/>
                  <a:gd name="T45" fmla="*/ 91 h 432"/>
                  <a:gd name="T46" fmla="*/ 285 w 455"/>
                  <a:gd name="T47" fmla="*/ 57 h 432"/>
                  <a:gd name="T48" fmla="*/ 240 w 455"/>
                  <a:gd name="T49" fmla="*/ 27 h 432"/>
                  <a:gd name="T50" fmla="*/ 187 w 455"/>
                  <a:gd name="T51" fmla="*/ 0 h 432"/>
                  <a:gd name="T52" fmla="*/ 160 w 455"/>
                  <a:gd name="T53" fmla="*/ 38 h 432"/>
                  <a:gd name="T54" fmla="*/ 168 w 455"/>
                  <a:gd name="T55" fmla="*/ 103 h 432"/>
                  <a:gd name="T56" fmla="*/ 174 w 455"/>
                  <a:gd name="T57" fmla="*/ 168 h 432"/>
                  <a:gd name="T58" fmla="*/ 179 w 455"/>
                  <a:gd name="T59" fmla="*/ 217 h 432"/>
                  <a:gd name="T60" fmla="*/ 188 w 455"/>
                  <a:gd name="T61" fmla="*/ 255 h 432"/>
                  <a:gd name="T62" fmla="*/ 170 w 455"/>
                  <a:gd name="T63" fmla="*/ 280 h 432"/>
                  <a:gd name="T64" fmla="*/ 96 w 455"/>
                  <a:gd name="T65" fmla="*/ 280 h 432"/>
                  <a:gd name="T66" fmla="*/ 67 w 455"/>
                  <a:gd name="T67" fmla="*/ 284 h 432"/>
                  <a:gd name="T68" fmla="*/ 43 w 455"/>
                  <a:gd name="T69" fmla="*/ 282 h 432"/>
                  <a:gd name="T70" fmla="*/ 25 w 455"/>
                  <a:gd name="T71" fmla="*/ 280 h 432"/>
                  <a:gd name="T72" fmla="*/ 12 w 455"/>
                  <a:gd name="T73" fmla="*/ 286 h 432"/>
                  <a:gd name="T74" fmla="*/ 9 w 455"/>
                  <a:gd name="T75" fmla="*/ 300 h 432"/>
                  <a:gd name="T76" fmla="*/ 3 w 455"/>
                  <a:gd name="T77" fmla="*/ 303 h 432"/>
                  <a:gd name="T78" fmla="*/ 4 w 455"/>
                  <a:gd name="T79" fmla="*/ 315 h 432"/>
                  <a:gd name="T80" fmla="*/ 5 w 455"/>
                  <a:gd name="T81" fmla="*/ 334 h 432"/>
                  <a:gd name="T82" fmla="*/ 14 w 455"/>
                  <a:gd name="T83" fmla="*/ 340 h 432"/>
                  <a:gd name="T84" fmla="*/ 22 w 455"/>
                  <a:gd name="T85" fmla="*/ 349 h 432"/>
                  <a:gd name="T86" fmla="*/ 24 w 455"/>
                  <a:gd name="T87" fmla="*/ 357 h 432"/>
                  <a:gd name="T88" fmla="*/ 24 w 455"/>
                  <a:gd name="T89" fmla="*/ 365 h 432"/>
                  <a:gd name="T90" fmla="*/ 26 w 455"/>
                  <a:gd name="T91" fmla="*/ 380 h 432"/>
                  <a:gd name="T92" fmla="*/ 40 w 455"/>
                  <a:gd name="T93" fmla="*/ 377 h 432"/>
                  <a:gd name="T94" fmla="*/ 50 w 455"/>
                  <a:gd name="T95" fmla="*/ 377 h 432"/>
                  <a:gd name="T96" fmla="*/ 65 w 455"/>
                  <a:gd name="T97" fmla="*/ 377 h 432"/>
                  <a:gd name="T98" fmla="*/ 80 w 455"/>
                  <a:gd name="T99" fmla="*/ 371 h 432"/>
                  <a:gd name="T100" fmla="*/ 90 w 455"/>
                  <a:gd name="T101" fmla="*/ 370 h 432"/>
                  <a:gd name="T102" fmla="*/ 94 w 455"/>
                  <a:gd name="T103" fmla="*/ 381 h 432"/>
                  <a:gd name="T104" fmla="*/ 104 w 455"/>
                  <a:gd name="T105" fmla="*/ 396 h 432"/>
                  <a:gd name="T106" fmla="*/ 101 w 455"/>
                  <a:gd name="T107" fmla="*/ 405 h 432"/>
                  <a:gd name="T108" fmla="*/ 108 w 455"/>
                  <a:gd name="T109" fmla="*/ 407 h 432"/>
                  <a:gd name="T110" fmla="*/ 118 w 455"/>
                  <a:gd name="T111" fmla="*/ 427 h 432"/>
                  <a:gd name="T112" fmla="*/ 127 w 455"/>
                  <a:gd name="T113" fmla="*/ 424 h 432"/>
                  <a:gd name="T114" fmla="*/ 137 w 455"/>
                  <a:gd name="T115" fmla="*/ 429 h 432"/>
                  <a:gd name="T116" fmla="*/ 151 w 455"/>
                  <a:gd name="T117" fmla="*/ 426 h 432"/>
                  <a:gd name="T118" fmla="*/ 156 w 455"/>
                  <a:gd name="T119" fmla="*/ 419 h 432"/>
                  <a:gd name="T120" fmla="*/ 167 w 455"/>
                  <a:gd name="T121" fmla="*/ 418 h 432"/>
                  <a:gd name="T122" fmla="*/ 166 w 455"/>
                  <a:gd name="T123" fmla="*/ 428 h 432"/>
                  <a:gd name="T124" fmla="*/ 185 w 455"/>
                  <a:gd name="T125" fmla="*/ 424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5" h="432">
                    <a:moveTo>
                      <a:pt x="186" y="423"/>
                    </a:moveTo>
                    <a:lnTo>
                      <a:pt x="186" y="422"/>
                    </a:lnTo>
                    <a:lnTo>
                      <a:pt x="187" y="421"/>
                    </a:lnTo>
                    <a:lnTo>
                      <a:pt x="187" y="419"/>
                    </a:lnTo>
                    <a:lnTo>
                      <a:pt x="187" y="419"/>
                    </a:lnTo>
                    <a:lnTo>
                      <a:pt x="188" y="418"/>
                    </a:lnTo>
                    <a:lnTo>
                      <a:pt x="187" y="418"/>
                    </a:lnTo>
                    <a:lnTo>
                      <a:pt x="187" y="417"/>
                    </a:lnTo>
                    <a:lnTo>
                      <a:pt x="187" y="415"/>
                    </a:lnTo>
                    <a:lnTo>
                      <a:pt x="188" y="415"/>
                    </a:lnTo>
                    <a:lnTo>
                      <a:pt x="188" y="414"/>
                    </a:lnTo>
                    <a:lnTo>
                      <a:pt x="189" y="412"/>
                    </a:lnTo>
                    <a:lnTo>
                      <a:pt x="188" y="412"/>
                    </a:lnTo>
                    <a:lnTo>
                      <a:pt x="187" y="409"/>
                    </a:lnTo>
                    <a:lnTo>
                      <a:pt x="187" y="408"/>
                    </a:lnTo>
                    <a:lnTo>
                      <a:pt x="186" y="408"/>
                    </a:lnTo>
                    <a:lnTo>
                      <a:pt x="186" y="406"/>
                    </a:lnTo>
                    <a:lnTo>
                      <a:pt x="186" y="406"/>
                    </a:lnTo>
                    <a:lnTo>
                      <a:pt x="187" y="406"/>
                    </a:lnTo>
                    <a:lnTo>
                      <a:pt x="190" y="405"/>
                    </a:lnTo>
                    <a:lnTo>
                      <a:pt x="191" y="405"/>
                    </a:lnTo>
                    <a:lnTo>
                      <a:pt x="191" y="405"/>
                    </a:lnTo>
                    <a:lnTo>
                      <a:pt x="191" y="404"/>
                    </a:lnTo>
                    <a:lnTo>
                      <a:pt x="191" y="403"/>
                    </a:lnTo>
                    <a:lnTo>
                      <a:pt x="192" y="402"/>
                    </a:lnTo>
                    <a:lnTo>
                      <a:pt x="192" y="401"/>
                    </a:lnTo>
                    <a:lnTo>
                      <a:pt x="192" y="398"/>
                    </a:lnTo>
                    <a:lnTo>
                      <a:pt x="192" y="397"/>
                    </a:lnTo>
                    <a:lnTo>
                      <a:pt x="193" y="397"/>
                    </a:lnTo>
                    <a:lnTo>
                      <a:pt x="194" y="396"/>
                    </a:lnTo>
                    <a:lnTo>
                      <a:pt x="193" y="395"/>
                    </a:lnTo>
                    <a:lnTo>
                      <a:pt x="193" y="392"/>
                    </a:lnTo>
                    <a:lnTo>
                      <a:pt x="193" y="391"/>
                    </a:lnTo>
                    <a:lnTo>
                      <a:pt x="192" y="391"/>
                    </a:lnTo>
                    <a:lnTo>
                      <a:pt x="191" y="391"/>
                    </a:lnTo>
                    <a:lnTo>
                      <a:pt x="191" y="390"/>
                    </a:lnTo>
                    <a:lnTo>
                      <a:pt x="191" y="389"/>
                    </a:lnTo>
                    <a:lnTo>
                      <a:pt x="192" y="388"/>
                    </a:lnTo>
                    <a:lnTo>
                      <a:pt x="192" y="387"/>
                    </a:lnTo>
                    <a:lnTo>
                      <a:pt x="191" y="386"/>
                    </a:lnTo>
                    <a:lnTo>
                      <a:pt x="191" y="385"/>
                    </a:lnTo>
                    <a:lnTo>
                      <a:pt x="191" y="385"/>
                    </a:lnTo>
                    <a:lnTo>
                      <a:pt x="190" y="385"/>
                    </a:lnTo>
                    <a:lnTo>
                      <a:pt x="190" y="385"/>
                    </a:lnTo>
                    <a:lnTo>
                      <a:pt x="189" y="385"/>
                    </a:lnTo>
                    <a:lnTo>
                      <a:pt x="190" y="385"/>
                    </a:lnTo>
                    <a:lnTo>
                      <a:pt x="191" y="385"/>
                    </a:lnTo>
                    <a:lnTo>
                      <a:pt x="191" y="384"/>
                    </a:lnTo>
                    <a:lnTo>
                      <a:pt x="191" y="384"/>
                    </a:lnTo>
                    <a:lnTo>
                      <a:pt x="192" y="384"/>
                    </a:lnTo>
                    <a:lnTo>
                      <a:pt x="193" y="384"/>
                    </a:lnTo>
                    <a:lnTo>
                      <a:pt x="194" y="383"/>
                    </a:lnTo>
                    <a:lnTo>
                      <a:pt x="195" y="382"/>
                    </a:lnTo>
                    <a:lnTo>
                      <a:pt x="196" y="381"/>
                    </a:lnTo>
                    <a:lnTo>
                      <a:pt x="197" y="381"/>
                    </a:lnTo>
                    <a:lnTo>
                      <a:pt x="198" y="381"/>
                    </a:lnTo>
                    <a:lnTo>
                      <a:pt x="199" y="381"/>
                    </a:lnTo>
                    <a:lnTo>
                      <a:pt x="200" y="381"/>
                    </a:lnTo>
                    <a:lnTo>
                      <a:pt x="200" y="380"/>
                    </a:lnTo>
                    <a:lnTo>
                      <a:pt x="201" y="380"/>
                    </a:lnTo>
                    <a:lnTo>
                      <a:pt x="202" y="380"/>
                    </a:lnTo>
                    <a:lnTo>
                      <a:pt x="203" y="380"/>
                    </a:lnTo>
                    <a:lnTo>
                      <a:pt x="205" y="379"/>
                    </a:lnTo>
                    <a:lnTo>
                      <a:pt x="205" y="380"/>
                    </a:lnTo>
                    <a:lnTo>
                      <a:pt x="206" y="380"/>
                    </a:lnTo>
                    <a:lnTo>
                      <a:pt x="207" y="380"/>
                    </a:lnTo>
                    <a:lnTo>
                      <a:pt x="207" y="379"/>
                    </a:lnTo>
                    <a:lnTo>
                      <a:pt x="208" y="379"/>
                    </a:lnTo>
                    <a:lnTo>
                      <a:pt x="208" y="378"/>
                    </a:lnTo>
                    <a:lnTo>
                      <a:pt x="209" y="378"/>
                    </a:lnTo>
                    <a:lnTo>
                      <a:pt x="210" y="378"/>
                    </a:lnTo>
                    <a:lnTo>
                      <a:pt x="210" y="377"/>
                    </a:lnTo>
                    <a:lnTo>
                      <a:pt x="211" y="377"/>
                    </a:lnTo>
                    <a:lnTo>
                      <a:pt x="212" y="376"/>
                    </a:lnTo>
                    <a:lnTo>
                      <a:pt x="212" y="376"/>
                    </a:lnTo>
                    <a:lnTo>
                      <a:pt x="212" y="374"/>
                    </a:lnTo>
                    <a:lnTo>
                      <a:pt x="213" y="372"/>
                    </a:lnTo>
                    <a:lnTo>
                      <a:pt x="213" y="371"/>
                    </a:lnTo>
                    <a:lnTo>
                      <a:pt x="214" y="371"/>
                    </a:lnTo>
                    <a:lnTo>
                      <a:pt x="214" y="370"/>
                    </a:lnTo>
                    <a:lnTo>
                      <a:pt x="215" y="370"/>
                    </a:lnTo>
                    <a:lnTo>
                      <a:pt x="215" y="371"/>
                    </a:lnTo>
                    <a:lnTo>
                      <a:pt x="216" y="371"/>
                    </a:lnTo>
                    <a:lnTo>
                      <a:pt x="216" y="370"/>
                    </a:lnTo>
                    <a:lnTo>
                      <a:pt x="215" y="367"/>
                    </a:lnTo>
                    <a:lnTo>
                      <a:pt x="215" y="366"/>
                    </a:lnTo>
                    <a:lnTo>
                      <a:pt x="216" y="366"/>
                    </a:lnTo>
                    <a:lnTo>
                      <a:pt x="216" y="365"/>
                    </a:lnTo>
                    <a:lnTo>
                      <a:pt x="217" y="365"/>
                    </a:lnTo>
                    <a:lnTo>
                      <a:pt x="217" y="364"/>
                    </a:lnTo>
                    <a:lnTo>
                      <a:pt x="216" y="364"/>
                    </a:lnTo>
                    <a:lnTo>
                      <a:pt x="216" y="363"/>
                    </a:lnTo>
                    <a:lnTo>
                      <a:pt x="215" y="363"/>
                    </a:lnTo>
                    <a:lnTo>
                      <a:pt x="214" y="362"/>
                    </a:lnTo>
                    <a:lnTo>
                      <a:pt x="213" y="362"/>
                    </a:lnTo>
                    <a:lnTo>
                      <a:pt x="214" y="360"/>
                    </a:lnTo>
                    <a:lnTo>
                      <a:pt x="215" y="359"/>
                    </a:lnTo>
                    <a:lnTo>
                      <a:pt x="216" y="359"/>
                    </a:lnTo>
                    <a:lnTo>
                      <a:pt x="218" y="359"/>
                    </a:lnTo>
                    <a:lnTo>
                      <a:pt x="219" y="360"/>
                    </a:lnTo>
                    <a:lnTo>
                      <a:pt x="219" y="360"/>
                    </a:lnTo>
                    <a:lnTo>
                      <a:pt x="220" y="360"/>
                    </a:lnTo>
                    <a:lnTo>
                      <a:pt x="221" y="359"/>
                    </a:lnTo>
                    <a:lnTo>
                      <a:pt x="222" y="357"/>
                    </a:lnTo>
                    <a:lnTo>
                      <a:pt x="222" y="356"/>
                    </a:lnTo>
                    <a:lnTo>
                      <a:pt x="221" y="356"/>
                    </a:lnTo>
                    <a:lnTo>
                      <a:pt x="221" y="354"/>
                    </a:lnTo>
                    <a:lnTo>
                      <a:pt x="221" y="353"/>
                    </a:lnTo>
                    <a:lnTo>
                      <a:pt x="220" y="352"/>
                    </a:lnTo>
                    <a:lnTo>
                      <a:pt x="220" y="351"/>
                    </a:lnTo>
                    <a:lnTo>
                      <a:pt x="219" y="351"/>
                    </a:lnTo>
                    <a:lnTo>
                      <a:pt x="219" y="349"/>
                    </a:lnTo>
                    <a:lnTo>
                      <a:pt x="218" y="349"/>
                    </a:lnTo>
                    <a:lnTo>
                      <a:pt x="218" y="348"/>
                    </a:lnTo>
                    <a:lnTo>
                      <a:pt x="219" y="347"/>
                    </a:lnTo>
                    <a:lnTo>
                      <a:pt x="219" y="346"/>
                    </a:lnTo>
                    <a:lnTo>
                      <a:pt x="221" y="346"/>
                    </a:lnTo>
                    <a:lnTo>
                      <a:pt x="220" y="345"/>
                    </a:lnTo>
                    <a:lnTo>
                      <a:pt x="221" y="344"/>
                    </a:lnTo>
                    <a:lnTo>
                      <a:pt x="221" y="343"/>
                    </a:lnTo>
                    <a:lnTo>
                      <a:pt x="222" y="343"/>
                    </a:lnTo>
                    <a:lnTo>
                      <a:pt x="223" y="343"/>
                    </a:lnTo>
                    <a:lnTo>
                      <a:pt x="224" y="343"/>
                    </a:lnTo>
                    <a:lnTo>
                      <a:pt x="224" y="342"/>
                    </a:lnTo>
                    <a:lnTo>
                      <a:pt x="225" y="342"/>
                    </a:lnTo>
                    <a:lnTo>
                      <a:pt x="225" y="341"/>
                    </a:lnTo>
                    <a:lnTo>
                      <a:pt x="226" y="341"/>
                    </a:lnTo>
                    <a:lnTo>
                      <a:pt x="226" y="340"/>
                    </a:lnTo>
                    <a:lnTo>
                      <a:pt x="227" y="340"/>
                    </a:lnTo>
                    <a:lnTo>
                      <a:pt x="227" y="339"/>
                    </a:lnTo>
                    <a:lnTo>
                      <a:pt x="228" y="339"/>
                    </a:lnTo>
                    <a:lnTo>
                      <a:pt x="229" y="338"/>
                    </a:lnTo>
                    <a:lnTo>
                      <a:pt x="228" y="338"/>
                    </a:lnTo>
                    <a:lnTo>
                      <a:pt x="228" y="337"/>
                    </a:lnTo>
                    <a:lnTo>
                      <a:pt x="229" y="337"/>
                    </a:lnTo>
                    <a:lnTo>
                      <a:pt x="229" y="338"/>
                    </a:lnTo>
                    <a:lnTo>
                      <a:pt x="229" y="339"/>
                    </a:lnTo>
                    <a:lnTo>
                      <a:pt x="230" y="339"/>
                    </a:lnTo>
                    <a:lnTo>
                      <a:pt x="230" y="340"/>
                    </a:lnTo>
                    <a:lnTo>
                      <a:pt x="229" y="340"/>
                    </a:lnTo>
                    <a:lnTo>
                      <a:pt x="228" y="341"/>
                    </a:lnTo>
                    <a:lnTo>
                      <a:pt x="229" y="341"/>
                    </a:lnTo>
                    <a:lnTo>
                      <a:pt x="230" y="341"/>
                    </a:lnTo>
                    <a:lnTo>
                      <a:pt x="231" y="341"/>
                    </a:lnTo>
                    <a:lnTo>
                      <a:pt x="232" y="342"/>
                    </a:lnTo>
                    <a:lnTo>
                      <a:pt x="233" y="342"/>
                    </a:lnTo>
                    <a:lnTo>
                      <a:pt x="233" y="342"/>
                    </a:lnTo>
                    <a:lnTo>
                      <a:pt x="235" y="343"/>
                    </a:lnTo>
                    <a:lnTo>
                      <a:pt x="236" y="343"/>
                    </a:lnTo>
                    <a:lnTo>
                      <a:pt x="239" y="346"/>
                    </a:lnTo>
                    <a:lnTo>
                      <a:pt x="240" y="346"/>
                    </a:lnTo>
                    <a:lnTo>
                      <a:pt x="240" y="346"/>
                    </a:lnTo>
                    <a:lnTo>
                      <a:pt x="241" y="346"/>
                    </a:lnTo>
                    <a:lnTo>
                      <a:pt x="242" y="347"/>
                    </a:lnTo>
                    <a:lnTo>
                      <a:pt x="243" y="347"/>
                    </a:lnTo>
                    <a:lnTo>
                      <a:pt x="243" y="346"/>
                    </a:lnTo>
                    <a:lnTo>
                      <a:pt x="243" y="345"/>
                    </a:lnTo>
                    <a:lnTo>
                      <a:pt x="243" y="344"/>
                    </a:lnTo>
                    <a:lnTo>
                      <a:pt x="243" y="343"/>
                    </a:lnTo>
                    <a:lnTo>
                      <a:pt x="248" y="343"/>
                    </a:lnTo>
                    <a:lnTo>
                      <a:pt x="248" y="343"/>
                    </a:lnTo>
                    <a:lnTo>
                      <a:pt x="247" y="336"/>
                    </a:lnTo>
                    <a:lnTo>
                      <a:pt x="248" y="335"/>
                    </a:lnTo>
                    <a:lnTo>
                      <a:pt x="248" y="335"/>
                    </a:lnTo>
                    <a:lnTo>
                      <a:pt x="248" y="333"/>
                    </a:lnTo>
                    <a:lnTo>
                      <a:pt x="248" y="332"/>
                    </a:lnTo>
                    <a:lnTo>
                      <a:pt x="247" y="332"/>
                    </a:lnTo>
                    <a:lnTo>
                      <a:pt x="248" y="331"/>
                    </a:lnTo>
                    <a:lnTo>
                      <a:pt x="249" y="331"/>
                    </a:lnTo>
                    <a:lnTo>
                      <a:pt x="250" y="332"/>
                    </a:lnTo>
                    <a:lnTo>
                      <a:pt x="251" y="333"/>
                    </a:lnTo>
                    <a:lnTo>
                      <a:pt x="252" y="332"/>
                    </a:lnTo>
                    <a:lnTo>
                      <a:pt x="253" y="333"/>
                    </a:lnTo>
                    <a:lnTo>
                      <a:pt x="254" y="333"/>
                    </a:lnTo>
                    <a:lnTo>
                      <a:pt x="254" y="334"/>
                    </a:lnTo>
                    <a:lnTo>
                      <a:pt x="254" y="335"/>
                    </a:lnTo>
                    <a:lnTo>
                      <a:pt x="254" y="335"/>
                    </a:lnTo>
                    <a:lnTo>
                      <a:pt x="254" y="334"/>
                    </a:lnTo>
                    <a:lnTo>
                      <a:pt x="254" y="334"/>
                    </a:lnTo>
                    <a:lnTo>
                      <a:pt x="255" y="334"/>
                    </a:lnTo>
                    <a:lnTo>
                      <a:pt x="256" y="334"/>
                    </a:lnTo>
                    <a:lnTo>
                      <a:pt x="257" y="334"/>
                    </a:lnTo>
                    <a:lnTo>
                      <a:pt x="258" y="333"/>
                    </a:lnTo>
                    <a:lnTo>
                      <a:pt x="257" y="330"/>
                    </a:lnTo>
                    <a:lnTo>
                      <a:pt x="257" y="328"/>
                    </a:lnTo>
                    <a:lnTo>
                      <a:pt x="257" y="328"/>
                    </a:lnTo>
                    <a:lnTo>
                      <a:pt x="258" y="327"/>
                    </a:lnTo>
                    <a:lnTo>
                      <a:pt x="259" y="323"/>
                    </a:lnTo>
                    <a:lnTo>
                      <a:pt x="259" y="322"/>
                    </a:lnTo>
                    <a:lnTo>
                      <a:pt x="260" y="321"/>
                    </a:lnTo>
                    <a:lnTo>
                      <a:pt x="264" y="320"/>
                    </a:lnTo>
                    <a:lnTo>
                      <a:pt x="266" y="318"/>
                    </a:lnTo>
                    <a:lnTo>
                      <a:pt x="267" y="317"/>
                    </a:lnTo>
                    <a:lnTo>
                      <a:pt x="268" y="315"/>
                    </a:lnTo>
                    <a:lnTo>
                      <a:pt x="270" y="315"/>
                    </a:lnTo>
                    <a:lnTo>
                      <a:pt x="273" y="315"/>
                    </a:lnTo>
                    <a:lnTo>
                      <a:pt x="278" y="319"/>
                    </a:lnTo>
                    <a:lnTo>
                      <a:pt x="279" y="319"/>
                    </a:lnTo>
                    <a:lnTo>
                      <a:pt x="280" y="319"/>
                    </a:lnTo>
                    <a:lnTo>
                      <a:pt x="281" y="319"/>
                    </a:lnTo>
                    <a:lnTo>
                      <a:pt x="281" y="318"/>
                    </a:lnTo>
                    <a:lnTo>
                      <a:pt x="282" y="318"/>
                    </a:lnTo>
                    <a:lnTo>
                      <a:pt x="282" y="310"/>
                    </a:lnTo>
                    <a:lnTo>
                      <a:pt x="282" y="309"/>
                    </a:lnTo>
                    <a:lnTo>
                      <a:pt x="283" y="309"/>
                    </a:lnTo>
                    <a:lnTo>
                      <a:pt x="285" y="309"/>
                    </a:lnTo>
                    <a:lnTo>
                      <a:pt x="288" y="309"/>
                    </a:lnTo>
                    <a:lnTo>
                      <a:pt x="289" y="309"/>
                    </a:lnTo>
                    <a:lnTo>
                      <a:pt x="291" y="309"/>
                    </a:lnTo>
                    <a:lnTo>
                      <a:pt x="301" y="302"/>
                    </a:lnTo>
                    <a:lnTo>
                      <a:pt x="302" y="302"/>
                    </a:lnTo>
                    <a:lnTo>
                      <a:pt x="307" y="300"/>
                    </a:lnTo>
                    <a:lnTo>
                      <a:pt x="309" y="300"/>
                    </a:lnTo>
                    <a:lnTo>
                      <a:pt x="309" y="300"/>
                    </a:lnTo>
                    <a:lnTo>
                      <a:pt x="316" y="295"/>
                    </a:lnTo>
                    <a:lnTo>
                      <a:pt x="316" y="293"/>
                    </a:lnTo>
                    <a:lnTo>
                      <a:pt x="317" y="293"/>
                    </a:lnTo>
                    <a:lnTo>
                      <a:pt x="317" y="293"/>
                    </a:lnTo>
                    <a:lnTo>
                      <a:pt x="317" y="293"/>
                    </a:lnTo>
                    <a:lnTo>
                      <a:pt x="324" y="293"/>
                    </a:lnTo>
                    <a:lnTo>
                      <a:pt x="325" y="293"/>
                    </a:lnTo>
                    <a:lnTo>
                      <a:pt x="326" y="294"/>
                    </a:lnTo>
                    <a:lnTo>
                      <a:pt x="327" y="294"/>
                    </a:lnTo>
                    <a:lnTo>
                      <a:pt x="328" y="294"/>
                    </a:lnTo>
                    <a:lnTo>
                      <a:pt x="330" y="293"/>
                    </a:lnTo>
                    <a:lnTo>
                      <a:pt x="331" y="293"/>
                    </a:lnTo>
                    <a:lnTo>
                      <a:pt x="334" y="293"/>
                    </a:lnTo>
                    <a:lnTo>
                      <a:pt x="337" y="295"/>
                    </a:lnTo>
                    <a:lnTo>
                      <a:pt x="344" y="298"/>
                    </a:lnTo>
                    <a:lnTo>
                      <a:pt x="344" y="296"/>
                    </a:lnTo>
                    <a:lnTo>
                      <a:pt x="344" y="295"/>
                    </a:lnTo>
                    <a:lnTo>
                      <a:pt x="348" y="296"/>
                    </a:lnTo>
                    <a:lnTo>
                      <a:pt x="349" y="296"/>
                    </a:lnTo>
                    <a:lnTo>
                      <a:pt x="350" y="296"/>
                    </a:lnTo>
                    <a:lnTo>
                      <a:pt x="351" y="295"/>
                    </a:lnTo>
                    <a:lnTo>
                      <a:pt x="352" y="295"/>
                    </a:lnTo>
                    <a:lnTo>
                      <a:pt x="357" y="297"/>
                    </a:lnTo>
                    <a:lnTo>
                      <a:pt x="358" y="296"/>
                    </a:lnTo>
                    <a:lnTo>
                      <a:pt x="358" y="296"/>
                    </a:lnTo>
                    <a:lnTo>
                      <a:pt x="359" y="296"/>
                    </a:lnTo>
                    <a:lnTo>
                      <a:pt x="363" y="295"/>
                    </a:lnTo>
                    <a:lnTo>
                      <a:pt x="364" y="295"/>
                    </a:lnTo>
                    <a:lnTo>
                      <a:pt x="365" y="295"/>
                    </a:lnTo>
                    <a:lnTo>
                      <a:pt x="367" y="293"/>
                    </a:lnTo>
                    <a:lnTo>
                      <a:pt x="369" y="291"/>
                    </a:lnTo>
                    <a:lnTo>
                      <a:pt x="372" y="289"/>
                    </a:lnTo>
                    <a:lnTo>
                      <a:pt x="373" y="287"/>
                    </a:lnTo>
                    <a:lnTo>
                      <a:pt x="374" y="286"/>
                    </a:lnTo>
                    <a:lnTo>
                      <a:pt x="375" y="286"/>
                    </a:lnTo>
                    <a:lnTo>
                      <a:pt x="377" y="286"/>
                    </a:lnTo>
                    <a:lnTo>
                      <a:pt x="380" y="286"/>
                    </a:lnTo>
                    <a:lnTo>
                      <a:pt x="382" y="286"/>
                    </a:lnTo>
                    <a:lnTo>
                      <a:pt x="385" y="286"/>
                    </a:lnTo>
                    <a:lnTo>
                      <a:pt x="387" y="286"/>
                    </a:lnTo>
                    <a:lnTo>
                      <a:pt x="390" y="286"/>
                    </a:lnTo>
                    <a:lnTo>
                      <a:pt x="393" y="286"/>
                    </a:lnTo>
                    <a:lnTo>
                      <a:pt x="396" y="286"/>
                    </a:lnTo>
                    <a:lnTo>
                      <a:pt x="399" y="286"/>
                    </a:lnTo>
                    <a:lnTo>
                      <a:pt x="401" y="286"/>
                    </a:lnTo>
                    <a:lnTo>
                      <a:pt x="403" y="286"/>
                    </a:lnTo>
                    <a:lnTo>
                      <a:pt x="406" y="286"/>
                    </a:lnTo>
                    <a:lnTo>
                      <a:pt x="408" y="285"/>
                    </a:lnTo>
                    <a:lnTo>
                      <a:pt x="412" y="285"/>
                    </a:lnTo>
                    <a:lnTo>
                      <a:pt x="414" y="285"/>
                    </a:lnTo>
                    <a:lnTo>
                      <a:pt x="417" y="285"/>
                    </a:lnTo>
                    <a:lnTo>
                      <a:pt x="420" y="285"/>
                    </a:lnTo>
                    <a:lnTo>
                      <a:pt x="421" y="285"/>
                    </a:lnTo>
                    <a:lnTo>
                      <a:pt x="421" y="284"/>
                    </a:lnTo>
                    <a:lnTo>
                      <a:pt x="421" y="283"/>
                    </a:lnTo>
                    <a:lnTo>
                      <a:pt x="421" y="282"/>
                    </a:lnTo>
                    <a:lnTo>
                      <a:pt x="422" y="282"/>
                    </a:lnTo>
                    <a:lnTo>
                      <a:pt x="423" y="282"/>
                    </a:lnTo>
                    <a:lnTo>
                      <a:pt x="426" y="283"/>
                    </a:lnTo>
                    <a:lnTo>
                      <a:pt x="431" y="284"/>
                    </a:lnTo>
                    <a:lnTo>
                      <a:pt x="434" y="284"/>
                    </a:lnTo>
                    <a:lnTo>
                      <a:pt x="435" y="280"/>
                    </a:lnTo>
                    <a:lnTo>
                      <a:pt x="438" y="279"/>
                    </a:lnTo>
                    <a:lnTo>
                      <a:pt x="441" y="277"/>
                    </a:lnTo>
                    <a:lnTo>
                      <a:pt x="441" y="276"/>
                    </a:lnTo>
                    <a:lnTo>
                      <a:pt x="443" y="276"/>
                    </a:lnTo>
                    <a:lnTo>
                      <a:pt x="444" y="275"/>
                    </a:lnTo>
                    <a:lnTo>
                      <a:pt x="444" y="274"/>
                    </a:lnTo>
                    <a:lnTo>
                      <a:pt x="445" y="273"/>
                    </a:lnTo>
                    <a:lnTo>
                      <a:pt x="445" y="272"/>
                    </a:lnTo>
                    <a:lnTo>
                      <a:pt x="445" y="269"/>
                    </a:lnTo>
                    <a:lnTo>
                      <a:pt x="446" y="269"/>
                    </a:lnTo>
                    <a:lnTo>
                      <a:pt x="446" y="268"/>
                    </a:lnTo>
                    <a:lnTo>
                      <a:pt x="448" y="266"/>
                    </a:lnTo>
                    <a:lnTo>
                      <a:pt x="448" y="265"/>
                    </a:lnTo>
                    <a:lnTo>
                      <a:pt x="448" y="265"/>
                    </a:lnTo>
                    <a:lnTo>
                      <a:pt x="448" y="264"/>
                    </a:lnTo>
                    <a:lnTo>
                      <a:pt x="448" y="263"/>
                    </a:lnTo>
                    <a:lnTo>
                      <a:pt x="450" y="258"/>
                    </a:lnTo>
                    <a:lnTo>
                      <a:pt x="450" y="257"/>
                    </a:lnTo>
                    <a:lnTo>
                      <a:pt x="451" y="257"/>
                    </a:lnTo>
                    <a:lnTo>
                      <a:pt x="452" y="256"/>
                    </a:lnTo>
                    <a:lnTo>
                      <a:pt x="453" y="255"/>
                    </a:lnTo>
                    <a:lnTo>
                      <a:pt x="454" y="254"/>
                    </a:lnTo>
                    <a:lnTo>
                      <a:pt x="454" y="251"/>
                    </a:lnTo>
                    <a:lnTo>
                      <a:pt x="454" y="248"/>
                    </a:lnTo>
                    <a:lnTo>
                      <a:pt x="454" y="244"/>
                    </a:lnTo>
                    <a:lnTo>
                      <a:pt x="454" y="243"/>
                    </a:lnTo>
                    <a:lnTo>
                      <a:pt x="454" y="242"/>
                    </a:lnTo>
                    <a:lnTo>
                      <a:pt x="454" y="241"/>
                    </a:lnTo>
                    <a:lnTo>
                      <a:pt x="454" y="238"/>
                    </a:lnTo>
                    <a:lnTo>
                      <a:pt x="454" y="237"/>
                    </a:lnTo>
                    <a:lnTo>
                      <a:pt x="455" y="237"/>
                    </a:lnTo>
                    <a:lnTo>
                      <a:pt x="455" y="237"/>
                    </a:lnTo>
                    <a:lnTo>
                      <a:pt x="455" y="235"/>
                    </a:lnTo>
                    <a:lnTo>
                      <a:pt x="455" y="232"/>
                    </a:lnTo>
                    <a:lnTo>
                      <a:pt x="455" y="229"/>
                    </a:lnTo>
                    <a:lnTo>
                      <a:pt x="455" y="225"/>
                    </a:lnTo>
                    <a:lnTo>
                      <a:pt x="455" y="222"/>
                    </a:lnTo>
                    <a:lnTo>
                      <a:pt x="455" y="217"/>
                    </a:lnTo>
                    <a:lnTo>
                      <a:pt x="455" y="215"/>
                    </a:lnTo>
                    <a:lnTo>
                      <a:pt x="455" y="211"/>
                    </a:lnTo>
                    <a:lnTo>
                      <a:pt x="455" y="209"/>
                    </a:lnTo>
                    <a:lnTo>
                      <a:pt x="455" y="208"/>
                    </a:lnTo>
                    <a:lnTo>
                      <a:pt x="455" y="203"/>
                    </a:lnTo>
                    <a:lnTo>
                      <a:pt x="455" y="200"/>
                    </a:lnTo>
                    <a:lnTo>
                      <a:pt x="455" y="196"/>
                    </a:lnTo>
                    <a:lnTo>
                      <a:pt x="455" y="193"/>
                    </a:lnTo>
                    <a:lnTo>
                      <a:pt x="455" y="189"/>
                    </a:lnTo>
                    <a:lnTo>
                      <a:pt x="455" y="186"/>
                    </a:lnTo>
                    <a:lnTo>
                      <a:pt x="455" y="182"/>
                    </a:lnTo>
                    <a:lnTo>
                      <a:pt x="455" y="178"/>
                    </a:lnTo>
                    <a:lnTo>
                      <a:pt x="455" y="175"/>
                    </a:lnTo>
                    <a:lnTo>
                      <a:pt x="450" y="175"/>
                    </a:lnTo>
                    <a:lnTo>
                      <a:pt x="445" y="176"/>
                    </a:lnTo>
                    <a:lnTo>
                      <a:pt x="443" y="177"/>
                    </a:lnTo>
                    <a:lnTo>
                      <a:pt x="441" y="177"/>
                    </a:lnTo>
                    <a:lnTo>
                      <a:pt x="436" y="178"/>
                    </a:lnTo>
                    <a:lnTo>
                      <a:pt x="433" y="179"/>
                    </a:lnTo>
                    <a:lnTo>
                      <a:pt x="431" y="180"/>
                    </a:lnTo>
                    <a:lnTo>
                      <a:pt x="430" y="180"/>
                    </a:lnTo>
                    <a:lnTo>
                      <a:pt x="429" y="180"/>
                    </a:lnTo>
                    <a:lnTo>
                      <a:pt x="428" y="179"/>
                    </a:lnTo>
                    <a:lnTo>
                      <a:pt x="427" y="177"/>
                    </a:lnTo>
                    <a:lnTo>
                      <a:pt x="426" y="177"/>
                    </a:lnTo>
                    <a:lnTo>
                      <a:pt x="425" y="176"/>
                    </a:lnTo>
                    <a:lnTo>
                      <a:pt x="424" y="176"/>
                    </a:lnTo>
                    <a:lnTo>
                      <a:pt x="424" y="175"/>
                    </a:lnTo>
                    <a:lnTo>
                      <a:pt x="423" y="175"/>
                    </a:lnTo>
                    <a:lnTo>
                      <a:pt x="423" y="175"/>
                    </a:lnTo>
                    <a:lnTo>
                      <a:pt x="424" y="174"/>
                    </a:lnTo>
                    <a:lnTo>
                      <a:pt x="424" y="173"/>
                    </a:lnTo>
                    <a:lnTo>
                      <a:pt x="425" y="173"/>
                    </a:lnTo>
                    <a:lnTo>
                      <a:pt x="425" y="172"/>
                    </a:lnTo>
                    <a:lnTo>
                      <a:pt x="426" y="172"/>
                    </a:lnTo>
                    <a:lnTo>
                      <a:pt x="426" y="170"/>
                    </a:lnTo>
                    <a:lnTo>
                      <a:pt x="427" y="169"/>
                    </a:lnTo>
                    <a:lnTo>
                      <a:pt x="427" y="168"/>
                    </a:lnTo>
                    <a:lnTo>
                      <a:pt x="427" y="168"/>
                    </a:lnTo>
                    <a:lnTo>
                      <a:pt x="427" y="167"/>
                    </a:lnTo>
                    <a:lnTo>
                      <a:pt x="427" y="167"/>
                    </a:lnTo>
                    <a:lnTo>
                      <a:pt x="427" y="166"/>
                    </a:lnTo>
                    <a:lnTo>
                      <a:pt x="427" y="165"/>
                    </a:lnTo>
                    <a:lnTo>
                      <a:pt x="427" y="164"/>
                    </a:lnTo>
                    <a:lnTo>
                      <a:pt x="426" y="163"/>
                    </a:lnTo>
                    <a:lnTo>
                      <a:pt x="426" y="161"/>
                    </a:lnTo>
                    <a:lnTo>
                      <a:pt x="427" y="155"/>
                    </a:lnTo>
                    <a:lnTo>
                      <a:pt x="426" y="154"/>
                    </a:lnTo>
                    <a:lnTo>
                      <a:pt x="425" y="154"/>
                    </a:lnTo>
                    <a:lnTo>
                      <a:pt x="424" y="154"/>
                    </a:lnTo>
                    <a:lnTo>
                      <a:pt x="423" y="154"/>
                    </a:lnTo>
                    <a:lnTo>
                      <a:pt x="420" y="152"/>
                    </a:lnTo>
                    <a:lnTo>
                      <a:pt x="412" y="150"/>
                    </a:lnTo>
                    <a:lnTo>
                      <a:pt x="410" y="150"/>
                    </a:lnTo>
                    <a:lnTo>
                      <a:pt x="407" y="150"/>
                    </a:lnTo>
                    <a:lnTo>
                      <a:pt x="407" y="149"/>
                    </a:lnTo>
                    <a:lnTo>
                      <a:pt x="406" y="149"/>
                    </a:lnTo>
                    <a:lnTo>
                      <a:pt x="405" y="148"/>
                    </a:lnTo>
                    <a:lnTo>
                      <a:pt x="404" y="148"/>
                    </a:lnTo>
                    <a:lnTo>
                      <a:pt x="402" y="146"/>
                    </a:lnTo>
                    <a:lnTo>
                      <a:pt x="402" y="145"/>
                    </a:lnTo>
                    <a:lnTo>
                      <a:pt x="401" y="143"/>
                    </a:lnTo>
                    <a:lnTo>
                      <a:pt x="400" y="142"/>
                    </a:lnTo>
                    <a:lnTo>
                      <a:pt x="399" y="141"/>
                    </a:lnTo>
                    <a:lnTo>
                      <a:pt x="398" y="141"/>
                    </a:lnTo>
                    <a:lnTo>
                      <a:pt x="397" y="142"/>
                    </a:lnTo>
                    <a:lnTo>
                      <a:pt x="396" y="143"/>
                    </a:lnTo>
                    <a:lnTo>
                      <a:pt x="395" y="144"/>
                    </a:lnTo>
                    <a:lnTo>
                      <a:pt x="393" y="143"/>
                    </a:lnTo>
                    <a:lnTo>
                      <a:pt x="393" y="143"/>
                    </a:lnTo>
                    <a:lnTo>
                      <a:pt x="393" y="142"/>
                    </a:lnTo>
                    <a:lnTo>
                      <a:pt x="392" y="142"/>
                    </a:lnTo>
                    <a:lnTo>
                      <a:pt x="391" y="143"/>
                    </a:lnTo>
                    <a:lnTo>
                      <a:pt x="390" y="143"/>
                    </a:lnTo>
                    <a:lnTo>
                      <a:pt x="390" y="142"/>
                    </a:lnTo>
                    <a:lnTo>
                      <a:pt x="390" y="141"/>
                    </a:lnTo>
                    <a:lnTo>
                      <a:pt x="389" y="141"/>
                    </a:lnTo>
                    <a:lnTo>
                      <a:pt x="388" y="141"/>
                    </a:lnTo>
                    <a:lnTo>
                      <a:pt x="387" y="141"/>
                    </a:lnTo>
                    <a:lnTo>
                      <a:pt x="387" y="140"/>
                    </a:lnTo>
                    <a:lnTo>
                      <a:pt x="384" y="138"/>
                    </a:lnTo>
                    <a:lnTo>
                      <a:pt x="383" y="138"/>
                    </a:lnTo>
                    <a:lnTo>
                      <a:pt x="383" y="135"/>
                    </a:lnTo>
                    <a:lnTo>
                      <a:pt x="383" y="134"/>
                    </a:lnTo>
                    <a:lnTo>
                      <a:pt x="383" y="133"/>
                    </a:lnTo>
                    <a:lnTo>
                      <a:pt x="380" y="133"/>
                    </a:lnTo>
                    <a:lnTo>
                      <a:pt x="380" y="132"/>
                    </a:lnTo>
                    <a:lnTo>
                      <a:pt x="379" y="132"/>
                    </a:lnTo>
                    <a:lnTo>
                      <a:pt x="379" y="132"/>
                    </a:lnTo>
                    <a:lnTo>
                      <a:pt x="377" y="131"/>
                    </a:lnTo>
                    <a:lnTo>
                      <a:pt x="376" y="131"/>
                    </a:lnTo>
                    <a:lnTo>
                      <a:pt x="375" y="131"/>
                    </a:lnTo>
                    <a:lnTo>
                      <a:pt x="375" y="130"/>
                    </a:lnTo>
                    <a:lnTo>
                      <a:pt x="374" y="129"/>
                    </a:lnTo>
                    <a:lnTo>
                      <a:pt x="374" y="128"/>
                    </a:lnTo>
                    <a:lnTo>
                      <a:pt x="373" y="128"/>
                    </a:lnTo>
                    <a:lnTo>
                      <a:pt x="372" y="128"/>
                    </a:lnTo>
                    <a:lnTo>
                      <a:pt x="372" y="128"/>
                    </a:lnTo>
                    <a:lnTo>
                      <a:pt x="371" y="128"/>
                    </a:lnTo>
                    <a:lnTo>
                      <a:pt x="370" y="128"/>
                    </a:lnTo>
                    <a:lnTo>
                      <a:pt x="370" y="127"/>
                    </a:lnTo>
                    <a:lnTo>
                      <a:pt x="370" y="126"/>
                    </a:lnTo>
                    <a:lnTo>
                      <a:pt x="371" y="124"/>
                    </a:lnTo>
                    <a:lnTo>
                      <a:pt x="371" y="120"/>
                    </a:lnTo>
                    <a:lnTo>
                      <a:pt x="371" y="119"/>
                    </a:lnTo>
                    <a:lnTo>
                      <a:pt x="370" y="118"/>
                    </a:lnTo>
                    <a:lnTo>
                      <a:pt x="370" y="117"/>
                    </a:lnTo>
                    <a:lnTo>
                      <a:pt x="366" y="115"/>
                    </a:lnTo>
                    <a:lnTo>
                      <a:pt x="364" y="113"/>
                    </a:lnTo>
                    <a:lnTo>
                      <a:pt x="361" y="112"/>
                    </a:lnTo>
                    <a:lnTo>
                      <a:pt x="359" y="111"/>
                    </a:lnTo>
                    <a:lnTo>
                      <a:pt x="358" y="109"/>
                    </a:lnTo>
                    <a:lnTo>
                      <a:pt x="355" y="107"/>
                    </a:lnTo>
                    <a:lnTo>
                      <a:pt x="352" y="105"/>
                    </a:lnTo>
                    <a:lnTo>
                      <a:pt x="350" y="104"/>
                    </a:lnTo>
                    <a:lnTo>
                      <a:pt x="347" y="102"/>
                    </a:lnTo>
                    <a:lnTo>
                      <a:pt x="344" y="100"/>
                    </a:lnTo>
                    <a:lnTo>
                      <a:pt x="342" y="98"/>
                    </a:lnTo>
                    <a:lnTo>
                      <a:pt x="340" y="97"/>
                    </a:lnTo>
                    <a:lnTo>
                      <a:pt x="338" y="95"/>
                    </a:lnTo>
                    <a:lnTo>
                      <a:pt x="336" y="93"/>
                    </a:lnTo>
                    <a:lnTo>
                      <a:pt x="333" y="91"/>
                    </a:lnTo>
                    <a:lnTo>
                      <a:pt x="330" y="91"/>
                    </a:lnTo>
                    <a:lnTo>
                      <a:pt x="328" y="89"/>
                    </a:lnTo>
                    <a:lnTo>
                      <a:pt x="326" y="87"/>
                    </a:lnTo>
                    <a:lnTo>
                      <a:pt x="323" y="85"/>
                    </a:lnTo>
                    <a:lnTo>
                      <a:pt x="321" y="84"/>
                    </a:lnTo>
                    <a:lnTo>
                      <a:pt x="318" y="82"/>
                    </a:lnTo>
                    <a:lnTo>
                      <a:pt x="316" y="80"/>
                    </a:lnTo>
                    <a:lnTo>
                      <a:pt x="314" y="78"/>
                    </a:lnTo>
                    <a:lnTo>
                      <a:pt x="311" y="77"/>
                    </a:lnTo>
                    <a:lnTo>
                      <a:pt x="309" y="75"/>
                    </a:lnTo>
                    <a:lnTo>
                      <a:pt x="307" y="73"/>
                    </a:lnTo>
                    <a:lnTo>
                      <a:pt x="304" y="70"/>
                    </a:lnTo>
                    <a:lnTo>
                      <a:pt x="302" y="69"/>
                    </a:lnTo>
                    <a:lnTo>
                      <a:pt x="299" y="68"/>
                    </a:lnTo>
                    <a:lnTo>
                      <a:pt x="296" y="66"/>
                    </a:lnTo>
                    <a:lnTo>
                      <a:pt x="295" y="64"/>
                    </a:lnTo>
                    <a:lnTo>
                      <a:pt x="293" y="63"/>
                    </a:lnTo>
                    <a:lnTo>
                      <a:pt x="290" y="61"/>
                    </a:lnTo>
                    <a:lnTo>
                      <a:pt x="288" y="59"/>
                    </a:lnTo>
                    <a:lnTo>
                      <a:pt x="285" y="57"/>
                    </a:lnTo>
                    <a:lnTo>
                      <a:pt x="282" y="56"/>
                    </a:lnTo>
                    <a:lnTo>
                      <a:pt x="280" y="54"/>
                    </a:lnTo>
                    <a:lnTo>
                      <a:pt x="278" y="52"/>
                    </a:lnTo>
                    <a:lnTo>
                      <a:pt x="275" y="50"/>
                    </a:lnTo>
                    <a:lnTo>
                      <a:pt x="274" y="49"/>
                    </a:lnTo>
                    <a:lnTo>
                      <a:pt x="271" y="48"/>
                    </a:lnTo>
                    <a:lnTo>
                      <a:pt x="268" y="46"/>
                    </a:lnTo>
                    <a:lnTo>
                      <a:pt x="266" y="44"/>
                    </a:lnTo>
                    <a:lnTo>
                      <a:pt x="263" y="42"/>
                    </a:lnTo>
                    <a:lnTo>
                      <a:pt x="261" y="41"/>
                    </a:lnTo>
                    <a:lnTo>
                      <a:pt x="259" y="39"/>
                    </a:lnTo>
                    <a:lnTo>
                      <a:pt x="256" y="37"/>
                    </a:lnTo>
                    <a:lnTo>
                      <a:pt x="254" y="35"/>
                    </a:lnTo>
                    <a:lnTo>
                      <a:pt x="252" y="34"/>
                    </a:lnTo>
                    <a:lnTo>
                      <a:pt x="250" y="32"/>
                    </a:lnTo>
                    <a:lnTo>
                      <a:pt x="247" y="30"/>
                    </a:lnTo>
                    <a:lnTo>
                      <a:pt x="245" y="28"/>
                    </a:lnTo>
                    <a:lnTo>
                      <a:pt x="243" y="27"/>
                    </a:lnTo>
                    <a:lnTo>
                      <a:pt x="240" y="27"/>
                    </a:lnTo>
                    <a:lnTo>
                      <a:pt x="239" y="25"/>
                    </a:lnTo>
                    <a:lnTo>
                      <a:pt x="236" y="23"/>
                    </a:lnTo>
                    <a:lnTo>
                      <a:pt x="233" y="21"/>
                    </a:lnTo>
                    <a:lnTo>
                      <a:pt x="233" y="20"/>
                    </a:lnTo>
                    <a:lnTo>
                      <a:pt x="230" y="18"/>
                    </a:lnTo>
                    <a:lnTo>
                      <a:pt x="227" y="16"/>
                    </a:lnTo>
                    <a:lnTo>
                      <a:pt x="226" y="14"/>
                    </a:lnTo>
                    <a:lnTo>
                      <a:pt x="223" y="13"/>
                    </a:lnTo>
                    <a:lnTo>
                      <a:pt x="221" y="12"/>
                    </a:lnTo>
                    <a:lnTo>
                      <a:pt x="219" y="10"/>
                    </a:lnTo>
                    <a:lnTo>
                      <a:pt x="216" y="8"/>
                    </a:lnTo>
                    <a:lnTo>
                      <a:pt x="213" y="6"/>
                    </a:lnTo>
                    <a:lnTo>
                      <a:pt x="212" y="5"/>
                    </a:lnTo>
                    <a:lnTo>
                      <a:pt x="210" y="4"/>
                    </a:lnTo>
                    <a:lnTo>
                      <a:pt x="207" y="2"/>
                    </a:lnTo>
                    <a:lnTo>
                      <a:pt x="205" y="0"/>
                    </a:lnTo>
                    <a:lnTo>
                      <a:pt x="198" y="0"/>
                    </a:lnTo>
                    <a:lnTo>
                      <a:pt x="192" y="0"/>
                    </a:lnTo>
                    <a:lnTo>
                      <a:pt x="187" y="0"/>
                    </a:lnTo>
                    <a:lnTo>
                      <a:pt x="181" y="0"/>
                    </a:lnTo>
                    <a:lnTo>
                      <a:pt x="174" y="0"/>
                    </a:lnTo>
                    <a:lnTo>
                      <a:pt x="169" y="0"/>
                    </a:lnTo>
                    <a:lnTo>
                      <a:pt x="163" y="0"/>
                    </a:lnTo>
                    <a:lnTo>
                      <a:pt x="156" y="0"/>
                    </a:lnTo>
                    <a:lnTo>
                      <a:pt x="156" y="3"/>
                    </a:lnTo>
                    <a:lnTo>
                      <a:pt x="156" y="6"/>
                    </a:lnTo>
                    <a:lnTo>
                      <a:pt x="156" y="7"/>
                    </a:lnTo>
                    <a:lnTo>
                      <a:pt x="157" y="10"/>
                    </a:lnTo>
                    <a:lnTo>
                      <a:pt x="157" y="13"/>
                    </a:lnTo>
                    <a:lnTo>
                      <a:pt x="157" y="15"/>
                    </a:lnTo>
                    <a:lnTo>
                      <a:pt x="158" y="17"/>
                    </a:lnTo>
                    <a:lnTo>
                      <a:pt x="158" y="20"/>
                    </a:lnTo>
                    <a:lnTo>
                      <a:pt x="158" y="22"/>
                    </a:lnTo>
                    <a:lnTo>
                      <a:pt x="158" y="25"/>
                    </a:lnTo>
                    <a:lnTo>
                      <a:pt x="159" y="28"/>
                    </a:lnTo>
                    <a:lnTo>
                      <a:pt x="160" y="32"/>
                    </a:lnTo>
                    <a:lnTo>
                      <a:pt x="160" y="35"/>
                    </a:lnTo>
                    <a:lnTo>
                      <a:pt x="160" y="38"/>
                    </a:lnTo>
                    <a:lnTo>
                      <a:pt x="161" y="42"/>
                    </a:lnTo>
                    <a:lnTo>
                      <a:pt x="161" y="46"/>
                    </a:lnTo>
                    <a:lnTo>
                      <a:pt x="162" y="49"/>
                    </a:lnTo>
                    <a:lnTo>
                      <a:pt x="162" y="52"/>
                    </a:lnTo>
                    <a:lnTo>
                      <a:pt x="163" y="56"/>
                    </a:lnTo>
                    <a:lnTo>
                      <a:pt x="163" y="57"/>
                    </a:lnTo>
                    <a:lnTo>
                      <a:pt x="163" y="60"/>
                    </a:lnTo>
                    <a:lnTo>
                      <a:pt x="163" y="63"/>
                    </a:lnTo>
                    <a:lnTo>
                      <a:pt x="163" y="68"/>
                    </a:lnTo>
                    <a:lnTo>
                      <a:pt x="163" y="70"/>
                    </a:lnTo>
                    <a:lnTo>
                      <a:pt x="164" y="74"/>
                    </a:lnTo>
                    <a:lnTo>
                      <a:pt x="164" y="77"/>
                    </a:lnTo>
                    <a:lnTo>
                      <a:pt x="165" y="82"/>
                    </a:lnTo>
                    <a:lnTo>
                      <a:pt x="165" y="85"/>
                    </a:lnTo>
                    <a:lnTo>
                      <a:pt x="166" y="89"/>
                    </a:lnTo>
                    <a:lnTo>
                      <a:pt x="166" y="92"/>
                    </a:lnTo>
                    <a:lnTo>
                      <a:pt x="167" y="96"/>
                    </a:lnTo>
                    <a:lnTo>
                      <a:pt x="167" y="99"/>
                    </a:lnTo>
                    <a:lnTo>
                      <a:pt x="168" y="103"/>
                    </a:lnTo>
                    <a:lnTo>
                      <a:pt x="168" y="107"/>
                    </a:lnTo>
                    <a:lnTo>
                      <a:pt x="169" y="111"/>
                    </a:lnTo>
                    <a:lnTo>
                      <a:pt x="169" y="113"/>
                    </a:lnTo>
                    <a:lnTo>
                      <a:pt x="169" y="117"/>
                    </a:lnTo>
                    <a:lnTo>
                      <a:pt x="170" y="121"/>
                    </a:lnTo>
                    <a:lnTo>
                      <a:pt x="170" y="123"/>
                    </a:lnTo>
                    <a:lnTo>
                      <a:pt x="170" y="126"/>
                    </a:lnTo>
                    <a:lnTo>
                      <a:pt x="170" y="131"/>
                    </a:lnTo>
                    <a:lnTo>
                      <a:pt x="170" y="133"/>
                    </a:lnTo>
                    <a:lnTo>
                      <a:pt x="170" y="135"/>
                    </a:lnTo>
                    <a:lnTo>
                      <a:pt x="170" y="139"/>
                    </a:lnTo>
                    <a:lnTo>
                      <a:pt x="171" y="142"/>
                    </a:lnTo>
                    <a:lnTo>
                      <a:pt x="171" y="147"/>
                    </a:lnTo>
                    <a:lnTo>
                      <a:pt x="172" y="150"/>
                    </a:lnTo>
                    <a:lnTo>
                      <a:pt x="172" y="154"/>
                    </a:lnTo>
                    <a:lnTo>
                      <a:pt x="173" y="157"/>
                    </a:lnTo>
                    <a:lnTo>
                      <a:pt x="173" y="161"/>
                    </a:lnTo>
                    <a:lnTo>
                      <a:pt x="174" y="165"/>
                    </a:lnTo>
                    <a:lnTo>
                      <a:pt x="174" y="168"/>
                    </a:lnTo>
                    <a:lnTo>
                      <a:pt x="174" y="171"/>
                    </a:lnTo>
                    <a:lnTo>
                      <a:pt x="174" y="173"/>
                    </a:lnTo>
                    <a:lnTo>
                      <a:pt x="175" y="175"/>
                    </a:lnTo>
                    <a:lnTo>
                      <a:pt x="175" y="175"/>
                    </a:lnTo>
                    <a:lnTo>
                      <a:pt x="175" y="178"/>
                    </a:lnTo>
                    <a:lnTo>
                      <a:pt x="176" y="181"/>
                    </a:lnTo>
                    <a:lnTo>
                      <a:pt x="176" y="183"/>
                    </a:lnTo>
                    <a:lnTo>
                      <a:pt x="176" y="187"/>
                    </a:lnTo>
                    <a:lnTo>
                      <a:pt x="177" y="189"/>
                    </a:lnTo>
                    <a:lnTo>
                      <a:pt x="177" y="192"/>
                    </a:lnTo>
                    <a:lnTo>
                      <a:pt x="177" y="195"/>
                    </a:lnTo>
                    <a:lnTo>
                      <a:pt x="177" y="196"/>
                    </a:lnTo>
                    <a:lnTo>
                      <a:pt x="177" y="200"/>
                    </a:lnTo>
                    <a:lnTo>
                      <a:pt x="177" y="203"/>
                    </a:lnTo>
                    <a:lnTo>
                      <a:pt x="178" y="205"/>
                    </a:lnTo>
                    <a:lnTo>
                      <a:pt x="178" y="208"/>
                    </a:lnTo>
                    <a:lnTo>
                      <a:pt x="178" y="210"/>
                    </a:lnTo>
                    <a:lnTo>
                      <a:pt x="179" y="213"/>
                    </a:lnTo>
                    <a:lnTo>
                      <a:pt x="179" y="217"/>
                    </a:lnTo>
                    <a:lnTo>
                      <a:pt x="179" y="218"/>
                    </a:lnTo>
                    <a:lnTo>
                      <a:pt x="180" y="221"/>
                    </a:lnTo>
                    <a:lnTo>
                      <a:pt x="180" y="223"/>
                    </a:lnTo>
                    <a:lnTo>
                      <a:pt x="180" y="226"/>
                    </a:lnTo>
                    <a:lnTo>
                      <a:pt x="181" y="229"/>
                    </a:lnTo>
                    <a:lnTo>
                      <a:pt x="181" y="231"/>
                    </a:lnTo>
                    <a:lnTo>
                      <a:pt x="181" y="234"/>
                    </a:lnTo>
                    <a:lnTo>
                      <a:pt x="181" y="237"/>
                    </a:lnTo>
                    <a:lnTo>
                      <a:pt x="182" y="239"/>
                    </a:lnTo>
                    <a:lnTo>
                      <a:pt x="182" y="242"/>
                    </a:lnTo>
                    <a:lnTo>
                      <a:pt x="182" y="244"/>
                    </a:lnTo>
                    <a:lnTo>
                      <a:pt x="183" y="247"/>
                    </a:lnTo>
                    <a:lnTo>
                      <a:pt x="183" y="250"/>
                    </a:lnTo>
                    <a:lnTo>
                      <a:pt x="183" y="251"/>
                    </a:lnTo>
                    <a:lnTo>
                      <a:pt x="184" y="251"/>
                    </a:lnTo>
                    <a:lnTo>
                      <a:pt x="184" y="252"/>
                    </a:lnTo>
                    <a:lnTo>
                      <a:pt x="185" y="253"/>
                    </a:lnTo>
                    <a:lnTo>
                      <a:pt x="187" y="254"/>
                    </a:lnTo>
                    <a:lnTo>
                      <a:pt x="188" y="255"/>
                    </a:lnTo>
                    <a:lnTo>
                      <a:pt x="189" y="256"/>
                    </a:lnTo>
                    <a:lnTo>
                      <a:pt x="191" y="257"/>
                    </a:lnTo>
                    <a:lnTo>
                      <a:pt x="191" y="258"/>
                    </a:lnTo>
                    <a:lnTo>
                      <a:pt x="191" y="258"/>
                    </a:lnTo>
                    <a:lnTo>
                      <a:pt x="190" y="260"/>
                    </a:lnTo>
                    <a:lnTo>
                      <a:pt x="190" y="263"/>
                    </a:lnTo>
                    <a:lnTo>
                      <a:pt x="189" y="265"/>
                    </a:lnTo>
                    <a:lnTo>
                      <a:pt x="189" y="269"/>
                    </a:lnTo>
                    <a:lnTo>
                      <a:pt x="188" y="272"/>
                    </a:lnTo>
                    <a:lnTo>
                      <a:pt x="187" y="274"/>
                    </a:lnTo>
                    <a:lnTo>
                      <a:pt x="187" y="278"/>
                    </a:lnTo>
                    <a:lnTo>
                      <a:pt x="186" y="279"/>
                    </a:lnTo>
                    <a:lnTo>
                      <a:pt x="186" y="280"/>
                    </a:lnTo>
                    <a:lnTo>
                      <a:pt x="182" y="280"/>
                    </a:lnTo>
                    <a:lnTo>
                      <a:pt x="177" y="280"/>
                    </a:lnTo>
                    <a:lnTo>
                      <a:pt x="176" y="280"/>
                    </a:lnTo>
                    <a:lnTo>
                      <a:pt x="174" y="280"/>
                    </a:lnTo>
                    <a:lnTo>
                      <a:pt x="172" y="280"/>
                    </a:lnTo>
                    <a:lnTo>
                      <a:pt x="170" y="280"/>
                    </a:lnTo>
                    <a:lnTo>
                      <a:pt x="167" y="280"/>
                    </a:lnTo>
                    <a:lnTo>
                      <a:pt x="163" y="280"/>
                    </a:lnTo>
                    <a:lnTo>
                      <a:pt x="163" y="280"/>
                    </a:lnTo>
                    <a:lnTo>
                      <a:pt x="158" y="280"/>
                    </a:lnTo>
                    <a:lnTo>
                      <a:pt x="154" y="280"/>
                    </a:lnTo>
                    <a:lnTo>
                      <a:pt x="149" y="280"/>
                    </a:lnTo>
                    <a:lnTo>
                      <a:pt x="145" y="280"/>
                    </a:lnTo>
                    <a:lnTo>
                      <a:pt x="140" y="280"/>
                    </a:lnTo>
                    <a:lnTo>
                      <a:pt x="136" y="280"/>
                    </a:lnTo>
                    <a:lnTo>
                      <a:pt x="130" y="280"/>
                    </a:lnTo>
                    <a:lnTo>
                      <a:pt x="126" y="280"/>
                    </a:lnTo>
                    <a:lnTo>
                      <a:pt x="122" y="280"/>
                    </a:lnTo>
                    <a:lnTo>
                      <a:pt x="117" y="280"/>
                    </a:lnTo>
                    <a:lnTo>
                      <a:pt x="112" y="280"/>
                    </a:lnTo>
                    <a:lnTo>
                      <a:pt x="108" y="280"/>
                    </a:lnTo>
                    <a:lnTo>
                      <a:pt x="105" y="280"/>
                    </a:lnTo>
                    <a:lnTo>
                      <a:pt x="101" y="280"/>
                    </a:lnTo>
                    <a:lnTo>
                      <a:pt x="98" y="280"/>
                    </a:lnTo>
                    <a:lnTo>
                      <a:pt x="96" y="280"/>
                    </a:lnTo>
                    <a:lnTo>
                      <a:pt x="94" y="280"/>
                    </a:lnTo>
                    <a:lnTo>
                      <a:pt x="92" y="280"/>
                    </a:lnTo>
                    <a:lnTo>
                      <a:pt x="89" y="280"/>
                    </a:lnTo>
                    <a:lnTo>
                      <a:pt x="87" y="280"/>
                    </a:lnTo>
                    <a:lnTo>
                      <a:pt x="85" y="280"/>
                    </a:lnTo>
                    <a:lnTo>
                      <a:pt x="80" y="280"/>
                    </a:lnTo>
                    <a:lnTo>
                      <a:pt x="80" y="278"/>
                    </a:lnTo>
                    <a:lnTo>
                      <a:pt x="80" y="276"/>
                    </a:lnTo>
                    <a:lnTo>
                      <a:pt x="80" y="275"/>
                    </a:lnTo>
                    <a:lnTo>
                      <a:pt x="80" y="275"/>
                    </a:lnTo>
                    <a:lnTo>
                      <a:pt x="78" y="278"/>
                    </a:lnTo>
                    <a:lnTo>
                      <a:pt x="77" y="278"/>
                    </a:lnTo>
                    <a:lnTo>
                      <a:pt x="77" y="279"/>
                    </a:lnTo>
                    <a:lnTo>
                      <a:pt x="78" y="280"/>
                    </a:lnTo>
                    <a:lnTo>
                      <a:pt x="78" y="281"/>
                    </a:lnTo>
                    <a:lnTo>
                      <a:pt x="71" y="282"/>
                    </a:lnTo>
                    <a:lnTo>
                      <a:pt x="70" y="282"/>
                    </a:lnTo>
                    <a:lnTo>
                      <a:pt x="69" y="282"/>
                    </a:lnTo>
                    <a:lnTo>
                      <a:pt x="67" y="284"/>
                    </a:lnTo>
                    <a:lnTo>
                      <a:pt x="66" y="284"/>
                    </a:lnTo>
                    <a:lnTo>
                      <a:pt x="64" y="283"/>
                    </a:lnTo>
                    <a:lnTo>
                      <a:pt x="60" y="284"/>
                    </a:lnTo>
                    <a:lnTo>
                      <a:pt x="59" y="284"/>
                    </a:lnTo>
                    <a:lnTo>
                      <a:pt x="59" y="284"/>
                    </a:lnTo>
                    <a:lnTo>
                      <a:pt x="58" y="283"/>
                    </a:lnTo>
                    <a:lnTo>
                      <a:pt x="57" y="283"/>
                    </a:lnTo>
                    <a:lnTo>
                      <a:pt x="56" y="283"/>
                    </a:lnTo>
                    <a:lnTo>
                      <a:pt x="53" y="282"/>
                    </a:lnTo>
                    <a:lnTo>
                      <a:pt x="52" y="282"/>
                    </a:lnTo>
                    <a:lnTo>
                      <a:pt x="51" y="282"/>
                    </a:lnTo>
                    <a:lnTo>
                      <a:pt x="48" y="281"/>
                    </a:lnTo>
                    <a:lnTo>
                      <a:pt x="47" y="282"/>
                    </a:lnTo>
                    <a:lnTo>
                      <a:pt x="47" y="281"/>
                    </a:lnTo>
                    <a:lnTo>
                      <a:pt x="46" y="282"/>
                    </a:lnTo>
                    <a:lnTo>
                      <a:pt x="45" y="282"/>
                    </a:lnTo>
                    <a:lnTo>
                      <a:pt x="45" y="282"/>
                    </a:lnTo>
                    <a:lnTo>
                      <a:pt x="45" y="282"/>
                    </a:lnTo>
                    <a:lnTo>
                      <a:pt x="43" y="282"/>
                    </a:lnTo>
                    <a:lnTo>
                      <a:pt x="42" y="282"/>
                    </a:lnTo>
                    <a:lnTo>
                      <a:pt x="42" y="283"/>
                    </a:lnTo>
                    <a:lnTo>
                      <a:pt x="42" y="284"/>
                    </a:lnTo>
                    <a:lnTo>
                      <a:pt x="42" y="285"/>
                    </a:lnTo>
                    <a:lnTo>
                      <a:pt x="41" y="285"/>
                    </a:lnTo>
                    <a:lnTo>
                      <a:pt x="41" y="286"/>
                    </a:lnTo>
                    <a:lnTo>
                      <a:pt x="40" y="286"/>
                    </a:lnTo>
                    <a:lnTo>
                      <a:pt x="39" y="286"/>
                    </a:lnTo>
                    <a:lnTo>
                      <a:pt x="39" y="287"/>
                    </a:lnTo>
                    <a:lnTo>
                      <a:pt x="38" y="288"/>
                    </a:lnTo>
                    <a:lnTo>
                      <a:pt x="38" y="289"/>
                    </a:lnTo>
                    <a:lnTo>
                      <a:pt x="38" y="291"/>
                    </a:lnTo>
                    <a:lnTo>
                      <a:pt x="37" y="292"/>
                    </a:lnTo>
                    <a:lnTo>
                      <a:pt x="36" y="290"/>
                    </a:lnTo>
                    <a:lnTo>
                      <a:pt x="35" y="289"/>
                    </a:lnTo>
                    <a:lnTo>
                      <a:pt x="34" y="287"/>
                    </a:lnTo>
                    <a:lnTo>
                      <a:pt x="33" y="286"/>
                    </a:lnTo>
                    <a:lnTo>
                      <a:pt x="26" y="281"/>
                    </a:lnTo>
                    <a:lnTo>
                      <a:pt x="25" y="280"/>
                    </a:lnTo>
                    <a:lnTo>
                      <a:pt x="24" y="278"/>
                    </a:lnTo>
                    <a:lnTo>
                      <a:pt x="23" y="277"/>
                    </a:lnTo>
                    <a:lnTo>
                      <a:pt x="22" y="277"/>
                    </a:lnTo>
                    <a:lnTo>
                      <a:pt x="21" y="277"/>
                    </a:lnTo>
                    <a:lnTo>
                      <a:pt x="21" y="278"/>
                    </a:lnTo>
                    <a:lnTo>
                      <a:pt x="20" y="278"/>
                    </a:lnTo>
                    <a:lnTo>
                      <a:pt x="19" y="278"/>
                    </a:lnTo>
                    <a:lnTo>
                      <a:pt x="18" y="279"/>
                    </a:lnTo>
                    <a:lnTo>
                      <a:pt x="17" y="279"/>
                    </a:lnTo>
                    <a:lnTo>
                      <a:pt x="17" y="279"/>
                    </a:lnTo>
                    <a:lnTo>
                      <a:pt x="16" y="279"/>
                    </a:lnTo>
                    <a:lnTo>
                      <a:pt x="15" y="279"/>
                    </a:lnTo>
                    <a:lnTo>
                      <a:pt x="15" y="279"/>
                    </a:lnTo>
                    <a:lnTo>
                      <a:pt x="15" y="280"/>
                    </a:lnTo>
                    <a:lnTo>
                      <a:pt x="14" y="280"/>
                    </a:lnTo>
                    <a:lnTo>
                      <a:pt x="13" y="282"/>
                    </a:lnTo>
                    <a:lnTo>
                      <a:pt x="13" y="284"/>
                    </a:lnTo>
                    <a:lnTo>
                      <a:pt x="12" y="286"/>
                    </a:lnTo>
                    <a:lnTo>
                      <a:pt x="12" y="286"/>
                    </a:lnTo>
                    <a:lnTo>
                      <a:pt x="11" y="288"/>
                    </a:lnTo>
                    <a:lnTo>
                      <a:pt x="11" y="289"/>
                    </a:lnTo>
                    <a:lnTo>
                      <a:pt x="11" y="290"/>
                    </a:lnTo>
                    <a:lnTo>
                      <a:pt x="11" y="291"/>
                    </a:lnTo>
                    <a:lnTo>
                      <a:pt x="10" y="293"/>
                    </a:lnTo>
                    <a:lnTo>
                      <a:pt x="10" y="293"/>
                    </a:lnTo>
                    <a:lnTo>
                      <a:pt x="11" y="293"/>
                    </a:lnTo>
                    <a:lnTo>
                      <a:pt x="12" y="293"/>
                    </a:lnTo>
                    <a:lnTo>
                      <a:pt x="12" y="294"/>
                    </a:lnTo>
                    <a:lnTo>
                      <a:pt x="12" y="295"/>
                    </a:lnTo>
                    <a:lnTo>
                      <a:pt x="11" y="296"/>
                    </a:lnTo>
                    <a:lnTo>
                      <a:pt x="11" y="297"/>
                    </a:lnTo>
                    <a:lnTo>
                      <a:pt x="12" y="298"/>
                    </a:lnTo>
                    <a:lnTo>
                      <a:pt x="11" y="298"/>
                    </a:lnTo>
                    <a:lnTo>
                      <a:pt x="11" y="299"/>
                    </a:lnTo>
                    <a:lnTo>
                      <a:pt x="10" y="299"/>
                    </a:lnTo>
                    <a:lnTo>
                      <a:pt x="10" y="300"/>
                    </a:lnTo>
                    <a:lnTo>
                      <a:pt x="10" y="300"/>
                    </a:lnTo>
                    <a:lnTo>
                      <a:pt x="9" y="300"/>
                    </a:lnTo>
                    <a:lnTo>
                      <a:pt x="8" y="300"/>
                    </a:lnTo>
                    <a:lnTo>
                      <a:pt x="7" y="300"/>
                    </a:lnTo>
                    <a:lnTo>
                      <a:pt x="6" y="301"/>
                    </a:lnTo>
                    <a:lnTo>
                      <a:pt x="5" y="300"/>
                    </a:lnTo>
                    <a:lnTo>
                      <a:pt x="5" y="301"/>
                    </a:lnTo>
                    <a:lnTo>
                      <a:pt x="4" y="302"/>
                    </a:lnTo>
                    <a:lnTo>
                      <a:pt x="4" y="301"/>
                    </a:lnTo>
                    <a:lnTo>
                      <a:pt x="4" y="300"/>
                    </a:lnTo>
                    <a:lnTo>
                      <a:pt x="3" y="300"/>
                    </a:lnTo>
                    <a:lnTo>
                      <a:pt x="3" y="300"/>
                    </a:lnTo>
                    <a:lnTo>
                      <a:pt x="2" y="300"/>
                    </a:lnTo>
                    <a:lnTo>
                      <a:pt x="1" y="301"/>
                    </a:lnTo>
                    <a:lnTo>
                      <a:pt x="1" y="300"/>
                    </a:lnTo>
                    <a:lnTo>
                      <a:pt x="0" y="300"/>
                    </a:lnTo>
                    <a:lnTo>
                      <a:pt x="0" y="301"/>
                    </a:lnTo>
                    <a:lnTo>
                      <a:pt x="1" y="302"/>
                    </a:lnTo>
                    <a:lnTo>
                      <a:pt x="1" y="303"/>
                    </a:lnTo>
                    <a:lnTo>
                      <a:pt x="2" y="303"/>
                    </a:lnTo>
                    <a:lnTo>
                      <a:pt x="3" y="303"/>
                    </a:lnTo>
                    <a:lnTo>
                      <a:pt x="2" y="304"/>
                    </a:lnTo>
                    <a:lnTo>
                      <a:pt x="3" y="304"/>
                    </a:lnTo>
                    <a:lnTo>
                      <a:pt x="3" y="305"/>
                    </a:lnTo>
                    <a:lnTo>
                      <a:pt x="3" y="306"/>
                    </a:lnTo>
                    <a:lnTo>
                      <a:pt x="2" y="306"/>
                    </a:lnTo>
                    <a:lnTo>
                      <a:pt x="2" y="307"/>
                    </a:lnTo>
                    <a:lnTo>
                      <a:pt x="2" y="307"/>
                    </a:lnTo>
                    <a:lnTo>
                      <a:pt x="1" y="307"/>
                    </a:lnTo>
                    <a:lnTo>
                      <a:pt x="1" y="308"/>
                    </a:lnTo>
                    <a:lnTo>
                      <a:pt x="1" y="309"/>
                    </a:lnTo>
                    <a:lnTo>
                      <a:pt x="1" y="310"/>
                    </a:lnTo>
                    <a:lnTo>
                      <a:pt x="1" y="311"/>
                    </a:lnTo>
                    <a:lnTo>
                      <a:pt x="1" y="312"/>
                    </a:lnTo>
                    <a:lnTo>
                      <a:pt x="2" y="312"/>
                    </a:lnTo>
                    <a:lnTo>
                      <a:pt x="4" y="313"/>
                    </a:lnTo>
                    <a:lnTo>
                      <a:pt x="4" y="314"/>
                    </a:lnTo>
                    <a:lnTo>
                      <a:pt x="3" y="314"/>
                    </a:lnTo>
                    <a:lnTo>
                      <a:pt x="4" y="314"/>
                    </a:lnTo>
                    <a:lnTo>
                      <a:pt x="4" y="315"/>
                    </a:lnTo>
                    <a:lnTo>
                      <a:pt x="5" y="315"/>
                    </a:lnTo>
                    <a:lnTo>
                      <a:pt x="6" y="316"/>
                    </a:lnTo>
                    <a:lnTo>
                      <a:pt x="7" y="319"/>
                    </a:lnTo>
                    <a:lnTo>
                      <a:pt x="7" y="320"/>
                    </a:lnTo>
                    <a:lnTo>
                      <a:pt x="7" y="321"/>
                    </a:lnTo>
                    <a:lnTo>
                      <a:pt x="6" y="322"/>
                    </a:lnTo>
                    <a:lnTo>
                      <a:pt x="6" y="323"/>
                    </a:lnTo>
                    <a:lnTo>
                      <a:pt x="6" y="324"/>
                    </a:lnTo>
                    <a:lnTo>
                      <a:pt x="7" y="324"/>
                    </a:lnTo>
                    <a:lnTo>
                      <a:pt x="7" y="325"/>
                    </a:lnTo>
                    <a:lnTo>
                      <a:pt x="8" y="326"/>
                    </a:lnTo>
                    <a:lnTo>
                      <a:pt x="8" y="327"/>
                    </a:lnTo>
                    <a:lnTo>
                      <a:pt x="8" y="328"/>
                    </a:lnTo>
                    <a:lnTo>
                      <a:pt x="7" y="329"/>
                    </a:lnTo>
                    <a:lnTo>
                      <a:pt x="6" y="330"/>
                    </a:lnTo>
                    <a:lnTo>
                      <a:pt x="4" y="331"/>
                    </a:lnTo>
                    <a:lnTo>
                      <a:pt x="4" y="332"/>
                    </a:lnTo>
                    <a:lnTo>
                      <a:pt x="4" y="333"/>
                    </a:lnTo>
                    <a:lnTo>
                      <a:pt x="5" y="334"/>
                    </a:lnTo>
                    <a:lnTo>
                      <a:pt x="5" y="335"/>
                    </a:lnTo>
                    <a:lnTo>
                      <a:pt x="6" y="335"/>
                    </a:lnTo>
                    <a:lnTo>
                      <a:pt x="7" y="336"/>
                    </a:lnTo>
                    <a:lnTo>
                      <a:pt x="9" y="337"/>
                    </a:lnTo>
                    <a:lnTo>
                      <a:pt x="9" y="338"/>
                    </a:lnTo>
                    <a:lnTo>
                      <a:pt x="10" y="338"/>
                    </a:lnTo>
                    <a:lnTo>
                      <a:pt x="10" y="339"/>
                    </a:lnTo>
                    <a:lnTo>
                      <a:pt x="10" y="340"/>
                    </a:lnTo>
                    <a:lnTo>
                      <a:pt x="10" y="341"/>
                    </a:lnTo>
                    <a:lnTo>
                      <a:pt x="10" y="342"/>
                    </a:lnTo>
                    <a:lnTo>
                      <a:pt x="10" y="342"/>
                    </a:lnTo>
                    <a:lnTo>
                      <a:pt x="11" y="342"/>
                    </a:lnTo>
                    <a:lnTo>
                      <a:pt x="11" y="343"/>
                    </a:lnTo>
                    <a:lnTo>
                      <a:pt x="12" y="343"/>
                    </a:lnTo>
                    <a:lnTo>
                      <a:pt x="13" y="342"/>
                    </a:lnTo>
                    <a:lnTo>
                      <a:pt x="13" y="342"/>
                    </a:lnTo>
                    <a:lnTo>
                      <a:pt x="13" y="341"/>
                    </a:lnTo>
                    <a:lnTo>
                      <a:pt x="14" y="341"/>
                    </a:lnTo>
                    <a:lnTo>
                      <a:pt x="14" y="340"/>
                    </a:lnTo>
                    <a:lnTo>
                      <a:pt x="15" y="341"/>
                    </a:lnTo>
                    <a:lnTo>
                      <a:pt x="16" y="341"/>
                    </a:lnTo>
                    <a:lnTo>
                      <a:pt x="17" y="341"/>
                    </a:lnTo>
                    <a:lnTo>
                      <a:pt x="17" y="342"/>
                    </a:lnTo>
                    <a:lnTo>
                      <a:pt x="17" y="342"/>
                    </a:lnTo>
                    <a:lnTo>
                      <a:pt x="17" y="342"/>
                    </a:lnTo>
                    <a:lnTo>
                      <a:pt x="18" y="342"/>
                    </a:lnTo>
                    <a:lnTo>
                      <a:pt x="18" y="343"/>
                    </a:lnTo>
                    <a:lnTo>
                      <a:pt x="19" y="343"/>
                    </a:lnTo>
                    <a:lnTo>
                      <a:pt x="19" y="344"/>
                    </a:lnTo>
                    <a:lnTo>
                      <a:pt x="19" y="345"/>
                    </a:lnTo>
                    <a:lnTo>
                      <a:pt x="19" y="346"/>
                    </a:lnTo>
                    <a:lnTo>
                      <a:pt x="20" y="347"/>
                    </a:lnTo>
                    <a:lnTo>
                      <a:pt x="20" y="348"/>
                    </a:lnTo>
                    <a:lnTo>
                      <a:pt x="21" y="349"/>
                    </a:lnTo>
                    <a:lnTo>
                      <a:pt x="22" y="349"/>
                    </a:lnTo>
                    <a:lnTo>
                      <a:pt x="22" y="349"/>
                    </a:lnTo>
                    <a:lnTo>
                      <a:pt x="23" y="349"/>
                    </a:lnTo>
                    <a:lnTo>
                      <a:pt x="22" y="349"/>
                    </a:lnTo>
                    <a:lnTo>
                      <a:pt x="23" y="350"/>
                    </a:lnTo>
                    <a:lnTo>
                      <a:pt x="23" y="351"/>
                    </a:lnTo>
                    <a:lnTo>
                      <a:pt x="24" y="351"/>
                    </a:lnTo>
                    <a:lnTo>
                      <a:pt x="23" y="351"/>
                    </a:lnTo>
                    <a:lnTo>
                      <a:pt x="23" y="352"/>
                    </a:lnTo>
                    <a:lnTo>
                      <a:pt x="23" y="353"/>
                    </a:lnTo>
                    <a:lnTo>
                      <a:pt x="24" y="353"/>
                    </a:lnTo>
                    <a:lnTo>
                      <a:pt x="24" y="352"/>
                    </a:lnTo>
                    <a:lnTo>
                      <a:pt x="24" y="352"/>
                    </a:lnTo>
                    <a:lnTo>
                      <a:pt x="24" y="353"/>
                    </a:lnTo>
                    <a:lnTo>
                      <a:pt x="24" y="354"/>
                    </a:lnTo>
                    <a:lnTo>
                      <a:pt x="24" y="354"/>
                    </a:lnTo>
                    <a:lnTo>
                      <a:pt x="24" y="355"/>
                    </a:lnTo>
                    <a:lnTo>
                      <a:pt x="23" y="356"/>
                    </a:lnTo>
                    <a:lnTo>
                      <a:pt x="24" y="356"/>
                    </a:lnTo>
                    <a:lnTo>
                      <a:pt x="23" y="356"/>
                    </a:lnTo>
                    <a:lnTo>
                      <a:pt x="23" y="356"/>
                    </a:lnTo>
                    <a:lnTo>
                      <a:pt x="24" y="356"/>
                    </a:lnTo>
                    <a:lnTo>
                      <a:pt x="24" y="357"/>
                    </a:lnTo>
                    <a:lnTo>
                      <a:pt x="24" y="358"/>
                    </a:lnTo>
                    <a:lnTo>
                      <a:pt x="24" y="359"/>
                    </a:lnTo>
                    <a:lnTo>
                      <a:pt x="24" y="360"/>
                    </a:lnTo>
                    <a:lnTo>
                      <a:pt x="23" y="360"/>
                    </a:lnTo>
                    <a:lnTo>
                      <a:pt x="23" y="361"/>
                    </a:lnTo>
                    <a:lnTo>
                      <a:pt x="22" y="361"/>
                    </a:lnTo>
                    <a:lnTo>
                      <a:pt x="22" y="362"/>
                    </a:lnTo>
                    <a:lnTo>
                      <a:pt x="23" y="362"/>
                    </a:lnTo>
                    <a:lnTo>
                      <a:pt x="23" y="363"/>
                    </a:lnTo>
                    <a:lnTo>
                      <a:pt x="23" y="363"/>
                    </a:lnTo>
                    <a:lnTo>
                      <a:pt x="23" y="364"/>
                    </a:lnTo>
                    <a:lnTo>
                      <a:pt x="22" y="364"/>
                    </a:lnTo>
                    <a:lnTo>
                      <a:pt x="22" y="364"/>
                    </a:lnTo>
                    <a:lnTo>
                      <a:pt x="23" y="364"/>
                    </a:lnTo>
                    <a:lnTo>
                      <a:pt x="23" y="365"/>
                    </a:lnTo>
                    <a:lnTo>
                      <a:pt x="24" y="364"/>
                    </a:lnTo>
                    <a:lnTo>
                      <a:pt x="24" y="365"/>
                    </a:lnTo>
                    <a:lnTo>
                      <a:pt x="24" y="366"/>
                    </a:lnTo>
                    <a:lnTo>
                      <a:pt x="24" y="365"/>
                    </a:lnTo>
                    <a:lnTo>
                      <a:pt x="24" y="366"/>
                    </a:lnTo>
                    <a:lnTo>
                      <a:pt x="24" y="367"/>
                    </a:lnTo>
                    <a:lnTo>
                      <a:pt x="24" y="368"/>
                    </a:lnTo>
                    <a:lnTo>
                      <a:pt x="24" y="369"/>
                    </a:lnTo>
                    <a:lnTo>
                      <a:pt x="24" y="369"/>
                    </a:lnTo>
                    <a:lnTo>
                      <a:pt x="23" y="369"/>
                    </a:lnTo>
                    <a:lnTo>
                      <a:pt x="23" y="370"/>
                    </a:lnTo>
                    <a:lnTo>
                      <a:pt x="23" y="370"/>
                    </a:lnTo>
                    <a:lnTo>
                      <a:pt x="23" y="371"/>
                    </a:lnTo>
                    <a:lnTo>
                      <a:pt x="22" y="373"/>
                    </a:lnTo>
                    <a:lnTo>
                      <a:pt x="21" y="373"/>
                    </a:lnTo>
                    <a:lnTo>
                      <a:pt x="21" y="374"/>
                    </a:lnTo>
                    <a:lnTo>
                      <a:pt x="21" y="376"/>
                    </a:lnTo>
                    <a:lnTo>
                      <a:pt x="22" y="376"/>
                    </a:lnTo>
                    <a:lnTo>
                      <a:pt x="24" y="377"/>
                    </a:lnTo>
                    <a:lnTo>
                      <a:pt x="24" y="377"/>
                    </a:lnTo>
                    <a:lnTo>
                      <a:pt x="24" y="379"/>
                    </a:lnTo>
                    <a:lnTo>
                      <a:pt x="25" y="379"/>
                    </a:lnTo>
                    <a:lnTo>
                      <a:pt x="26" y="380"/>
                    </a:lnTo>
                    <a:lnTo>
                      <a:pt x="27" y="380"/>
                    </a:lnTo>
                    <a:lnTo>
                      <a:pt x="28" y="380"/>
                    </a:lnTo>
                    <a:lnTo>
                      <a:pt x="29" y="380"/>
                    </a:lnTo>
                    <a:lnTo>
                      <a:pt x="29" y="379"/>
                    </a:lnTo>
                    <a:lnTo>
                      <a:pt x="30" y="379"/>
                    </a:lnTo>
                    <a:lnTo>
                      <a:pt x="30" y="378"/>
                    </a:lnTo>
                    <a:lnTo>
                      <a:pt x="30" y="377"/>
                    </a:lnTo>
                    <a:lnTo>
                      <a:pt x="31" y="377"/>
                    </a:lnTo>
                    <a:lnTo>
                      <a:pt x="31" y="377"/>
                    </a:lnTo>
                    <a:lnTo>
                      <a:pt x="31" y="377"/>
                    </a:lnTo>
                    <a:lnTo>
                      <a:pt x="32" y="376"/>
                    </a:lnTo>
                    <a:lnTo>
                      <a:pt x="33" y="374"/>
                    </a:lnTo>
                    <a:lnTo>
                      <a:pt x="34" y="374"/>
                    </a:lnTo>
                    <a:lnTo>
                      <a:pt x="35" y="374"/>
                    </a:lnTo>
                    <a:lnTo>
                      <a:pt x="36" y="374"/>
                    </a:lnTo>
                    <a:lnTo>
                      <a:pt x="37" y="374"/>
                    </a:lnTo>
                    <a:lnTo>
                      <a:pt x="38" y="376"/>
                    </a:lnTo>
                    <a:lnTo>
                      <a:pt x="39" y="377"/>
                    </a:lnTo>
                    <a:lnTo>
                      <a:pt x="40" y="377"/>
                    </a:lnTo>
                    <a:lnTo>
                      <a:pt x="40" y="378"/>
                    </a:lnTo>
                    <a:lnTo>
                      <a:pt x="40" y="379"/>
                    </a:lnTo>
                    <a:lnTo>
                      <a:pt x="41" y="380"/>
                    </a:lnTo>
                    <a:lnTo>
                      <a:pt x="42" y="383"/>
                    </a:lnTo>
                    <a:lnTo>
                      <a:pt x="43" y="384"/>
                    </a:lnTo>
                    <a:lnTo>
                      <a:pt x="44" y="384"/>
                    </a:lnTo>
                    <a:lnTo>
                      <a:pt x="45" y="383"/>
                    </a:lnTo>
                    <a:lnTo>
                      <a:pt x="45" y="382"/>
                    </a:lnTo>
                    <a:lnTo>
                      <a:pt x="45" y="381"/>
                    </a:lnTo>
                    <a:lnTo>
                      <a:pt x="45" y="381"/>
                    </a:lnTo>
                    <a:lnTo>
                      <a:pt x="45" y="380"/>
                    </a:lnTo>
                    <a:lnTo>
                      <a:pt x="46" y="380"/>
                    </a:lnTo>
                    <a:lnTo>
                      <a:pt x="46" y="379"/>
                    </a:lnTo>
                    <a:lnTo>
                      <a:pt x="47" y="379"/>
                    </a:lnTo>
                    <a:lnTo>
                      <a:pt x="47" y="378"/>
                    </a:lnTo>
                    <a:lnTo>
                      <a:pt x="47" y="377"/>
                    </a:lnTo>
                    <a:lnTo>
                      <a:pt x="48" y="377"/>
                    </a:lnTo>
                    <a:lnTo>
                      <a:pt x="48" y="377"/>
                    </a:lnTo>
                    <a:lnTo>
                      <a:pt x="50" y="377"/>
                    </a:lnTo>
                    <a:lnTo>
                      <a:pt x="50" y="376"/>
                    </a:lnTo>
                    <a:lnTo>
                      <a:pt x="51" y="375"/>
                    </a:lnTo>
                    <a:lnTo>
                      <a:pt x="52" y="375"/>
                    </a:lnTo>
                    <a:lnTo>
                      <a:pt x="52" y="375"/>
                    </a:lnTo>
                    <a:lnTo>
                      <a:pt x="53" y="375"/>
                    </a:lnTo>
                    <a:lnTo>
                      <a:pt x="53" y="374"/>
                    </a:lnTo>
                    <a:lnTo>
                      <a:pt x="55" y="374"/>
                    </a:lnTo>
                    <a:lnTo>
                      <a:pt x="56" y="374"/>
                    </a:lnTo>
                    <a:lnTo>
                      <a:pt x="57" y="375"/>
                    </a:lnTo>
                    <a:lnTo>
                      <a:pt x="58" y="375"/>
                    </a:lnTo>
                    <a:lnTo>
                      <a:pt x="59" y="375"/>
                    </a:lnTo>
                    <a:lnTo>
                      <a:pt x="59" y="376"/>
                    </a:lnTo>
                    <a:lnTo>
                      <a:pt x="60" y="376"/>
                    </a:lnTo>
                    <a:lnTo>
                      <a:pt x="61" y="376"/>
                    </a:lnTo>
                    <a:lnTo>
                      <a:pt x="61" y="377"/>
                    </a:lnTo>
                    <a:lnTo>
                      <a:pt x="62" y="377"/>
                    </a:lnTo>
                    <a:lnTo>
                      <a:pt x="63" y="377"/>
                    </a:lnTo>
                    <a:lnTo>
                      <a:pt x="64" y="377"/>
                    </a:lnTo>
                    <a:lnTo>
                      <a:pt x="65" y="377"/>
                    </a:lnTo>
                    <a:lnTo>
                      <a:pt x="66" y="378"/>
                    </a:lnTo>
                    <a:lnTo>
                      <a:pt x="66" y="378"/>
                    </a:lnTo>
                    <a:lnTo>
                      <a:pt x="66" y="378"/>
                    </a:lnTo>
                    <a:lnTo>
                      <a:pt x="67" y="379"/>
                    </a:lnTo>
                    <a:lnTo>
                      <a:pt x="68" y="379"/>
                    </a:lnTo>
                    <a:lnTo>
                      <a:pt x="69" y="379"/>
                    </a:lnTo>
                    <a:lnTo>
                      <a:pt x="70" y="378"/>
                    </a:lnTo>
                    <a:lnTo>
                      <a:pt x="71" y="378"/>
                    </a:lnTo>
                    <a:lnTo>
                      <a:pt x="71" y="377"/>
                    </a:lnTo>
                    <a:lnTo>
                      <a:pt x="71" y="377"/>
                    </a:lnTo>
                    <a:lnTo>
                      <a:pt x="71" y="376"/>
                    </a:lnTo>
                    <a:lnTo>
                      <a:pt x="72" y="376"/>
                    </a:lnTo>
                    <a:lnTo>
                      <a:pt x="73" y="375"/>
                    </a:lnTo>
                    <a:lnTo>
                      <a:pt x="75" y="374"/>
                    </a:lnTo>
                    <a:lnTo>
                      <a:pt x="76" y="373"/>
                    </a:lnTo>
                    <a:lnTo>
                      <a:pt x="78" y="372"/>
                    </a:lnTo>
                    <a:lnTo>
                      <a:pt x="80" y="373"/>
                    </a:lnTo>
                    <a:lnTo>
                      <a:pt x="80" y="372"/>
                    </a:lnTo>
                    <a:lnTo>
                      <a:pt x="80" y="371"/>
                    </a:lnTo>
                    <a:lnTo>
                      <a:pt x="81" y="370"/>
                    </a:lnTo>
                    <a:lnTo>
                      <a:pt x="81" y="370"/>
                    </a:lnTo>
                    <a:lnTo>
                      <a:pt x="80" y="370"/>
                    </a:lnTo>
                    <a:lnTo>
                      <a:pt x="80" y="369"/>
                    </a:lnTo>
                    <a:lnTo>
                      <a:pt x="80" y="368"/>
                    </a:lnTo>
                    <a:lnTo>
                      <a:pt x="79" y="368"/>
                    </a:lnTo>
                    <a:lnTo>
                      <a:pt x="79" y="367"/>
                    </a:lnTo>
                    <a:lnTo>
                      <a:pt x="79" y="366"/>
                    </a:lnTo>
                    <a:lnTo>
                      <a:pt x="80" y="366"/>
                    </a:lnTo>
                    <a:lnTo>
                      <a:pt x="80" y="365"/>
                    </a:lnTo>
                    <a:lnTo>
                      <a:pt x="81" y="365"/>
                    </a:lnTo>
                    <a:lnTo>
                      <a:pt x="82" y="366"/>
                    </a:lnTo>
                    <a:lnTo>
                      <a:pt x="82" y="365"/>
                    </a:lnTo>
                    <a:lnTo>
                      <a:pt x="83" y="365"/>
                    </a:lnTo>
                    <a:lnTo>
                      <a:pt x="85" y="366"/>
                    </a:lnTo>
                    <a:lnTo>
                      <a:pt x="86" y="366"/>
                    </a:lnTo>
                    <a:lnTo>
                      <a:pt x="88" y="368"/>
                    </a:lnTo>
                    <a:lnTo>
                      <a:pt x="89" y="369"/>
                    </a:lnTo>
                    <a:lnTo>
                      <a:pt x="90" y="370"/>
                    </a:lnTo>
                    <a:lnTo>
                      <a:pt x="90" y="370"/>
                    </a:lnTo>
                    <a:lnTo>
                      <a:pt x="90" y="371"/>
                    </a:lnTo>
                    <a:lnTo>
                      <a:pt x="89" y="372"/>
                    </a:lnTo>
                    <a:lnTo>
                      <a:pt x="89" y="373"/>
                    </a:lnTo>
                    <a:lnTo>
                      <a:pt x="90" y="374"/>
                    </a:lnTo>
                    <a:lnTo>
                      <a:pt x="90" y="375"/>
                    </a:lnTo>
                    <a:lnTo>
                      <a:pt x="91" y="375"/>
                    </a:lnTo>
                    <a:lnTo>
                      <a:pt x="91" y="374"/>
                    </a:lnTo>
                    <a:lnTo>
                      <a:pt x="92" y="375"/>
                    </a:lnTo>
                    <a:lnTo>
                      <a:pt x="92" y="376"/>
                    </a:lnTo>
                    <a:lnTo>
                      <a:pt x="92" y="377"/>
                    </a:lnTo>
                    <a:lnTo>
                      <a:pt x="92" y="377"/>
                    </a:lnTo>
                    <a:lnTo>
                      <a:pt x="92" y="378"/>
                    </a:lnTo>
                    <a:lnTo>
                      <a:pt x="92" y="379"/>
                    </a:lnTo>
                    <a:lnTo>
                      <a:pt x="93" y="379"/>
                    </a:lnTo>
                    <a:lnTo>
                      <a:pt x="94" y="379"/>
                    </a:lnTo>
                    <a:lnTo>
                      <a:pt x="94" y="379"/>
                    </a:lnTo>
                    <a:lnTo>
                      <a:pt x="94" y="380"/>
                    </a:lnTo>
                    <a:lnTo>
                      <a:pt x="94" y="381"/>
                    </a:lnTo>
                    <a:lnTo>
                      <a:pt x="95" y="382"/>
                    </a:lnTo>
                    <a:lnTo>
                      <a:pt x="95" y="383"/>
                    </a:lnTo>
                    <a:lnTo>
                      <a:pt x="94" y="389"/>
                    </a:lnTo>
                    <a:lnTo>
                      <a:pt x="94" y="389"/>
                    </a:lnTo>
                    <a:lnTo>
                      <a:pt x="94" y="390"/>
                    </a:lnTo>
                    <a:lnTo>
                      <a:pt x="95" y="390"/>
                    </a:lnTo>
                    <a:lnTo>
                      <a:pt x="96" y="390"/>
                    </a:lnTo>
                    <a:lnTo>
                      <a:pt x="97" y="390"/>
                    </a:lnTo>
                    <a:lnTo>
                      <a:pt x="98" y="390"/>
                    </a:lnTo>
                    <a:lnTo>
                      <a:pt x="98" y="391"/>
                    </a:lnTo>
                    <a:lnTo>
                      <a:pt x="99" y="392"/>
                    </a:lnTo>
                    <a:lnTo>
                      <a:pt x="99" y="393"/>
                    </a:lnTo>
                    <a:lnTo>
                      <a:pt x="100" y="394"/>
                    </a:lnTo>
                    <a:lnTo>
                      <a:pt x="101" y="395"/>
                    </a:lnTo>
                    <a:lnTo>
                      <a:pt x="101" y="395"/>
                    </a:lnTo>
                    <a:lnTo>
                      <a:pt x="102" y="394"/>
                    </a:lnTo>
                    <a:lnTo>
                      <a:pt x="102" y="395"/>
                    </a:lnTo>
                    <a:lnTo>
                      <a:pt x="103" y="396"/>
                    </a:lnTo>
                    <a:lnTo>
                      <a:pt x="104" y="396"/>
                    </a:lnTo>
                    <a:lnTo>
                      <a:pt x="106" y="397"/>
                    </a:lnTo>
                    <a:lnTo>
                      <a:pt x="107" y="398"/>
                    </a:lnTo>
                    <a:lnTo>
                      <a:pt x="107" y="398"/>
                    </a:lnTo>
                    <a:lnTo>
                      <a:pt x="106" y="398"/>
                    </a:lnTo>
                    <a:lnTo>
                      <a:pt x="106" y="399"/>
                    </a:lnTo>
                    <a:lnTo>
                      <a:pt x="107" y="399"/>
                    </a:lnTo>
                    <a:lnTo>
                      <a:pt x="108" y="399"/>
                    </a:lnTo>
                    <a:lnTo>
                      <a:pt x="108" y="400"/>
                    </a:lnTo>
                    <a:lnTo>
                      <a:pt x="107" y="400"/>
                    </a:lnTo>
                    <a:lnTo>
                      <a:pt x="106" y="400"/>
                    </a:lnTo>
                    <a:lnTo>
                      <a:pt x="104" y="400"/>
                    </a:lnTo>
                    <a:lnTo>
                      <a:pt x="104" y="401"/>
                    </a:lnTo>
                    <a:lnTo>
                      <a:pt x="104" y="402"/>
                    </a:lnTo>
                    <a:lnTo>
                      <a:pt x="103" y="402"/>
                    </a:lnTo>
                    <a:lnTo>
                      <a:pt x="102" y="402"/>
                    </a:lnTo>
                    <a:lnTo>
                      <a:pt x="102" y="403"/>
                    </a:lnTo>
                    <a:lnTo>
                      <a:pt x="101" y="404"/>
                    </a:lnTo>
                    <a:lnTo>
                      <a:pt x="101" y="405"/>
                    </a:lnTo>
                    <a:lnTo>
                      <a:pt x="101" y="405"/>
                    </a:lnTo>
                    <a:lnTo>
                      <a:pt x="101" y="405"/>
                    </a:lnTo>
                    <a:lnTo>
                      <a:pt x="100" y="406"/>
                    </a:lnTo>
                    <a:lnTo>
                      <a:pt x="99" y="407"/>
                    </a:lnTo>
                    <a:lnTo>
                      <a:pt x="98" y="407"/>
                    </a:lnTo>
                    <a:lnTo>
                      <a:pt x="98" y="408"/>
                    </a:lnTo>
                    <a:lnTo>
                      <a:pt x="98" y="409"/>
                    </a:lnTo>
                    <a:lnTo>
                      <a:pt x="99" y="409"/>
                    </a:lnTo>
                    <a:lnTo>
                      <a:pt x="100" y="409"/>
                    </a:lnTo>
                    <a:lnTo>
                      <a:pt x="101" y="409"/>
                    </a:lnTo>
                    <a:lnTo>
                      <a:pt x="101" y="409"/>
                    </a:lnTo>
                    <a:lnTo>
                      <a:pt x="102" y="408"/>
                    </a:lnTo>
                    <a:lnTo>
                      <a:pt x="103" y="408"/>
                    </a:lnTo>
                    <a:lnTo>
                      <a:pt x="104" y="406"/>
                    </a:lnTo>
                    <a:lnTo>
                      <a:pt x="105" y="406"/>
                    </a:lnTo>
                    <a:lnTo>
                      <a:pt x="106" y="406"/>
                    </a:lnTo>
                    <a:lnTo>
                      <a:pt x="107" y="406"/>
                    </a:lnTo>
                    <a:lnTo>
                      <a:pt x="108" y="406"/>
                    </a:lnTo>
                    <a:lnTo>
                      <a:pt x="108" y="406"/>
                    </a:lnTo>
                    <a:lnTo>
                      <a:pt x="108" y="407"/>
                    </a:lnTo>
                    <a:lnTo>
                      <a:pt x="108" y="407"/>
                    </a:lnTo>
                    <a:lnTo>
                      <a:pt x="108" y="408"/>
                    </a:lnTo>
                    <a:lnTo>
                      <a:pt x="108" y="412"/>
                    </a:lnTo>
                    <a:lnTo>
                      <a:pt x="108" y="412"/>
                    </a:lnTo>
                    <a:lnTo>
                      <a:pt x="108" y="414"/>
                    </a:lnTo>
                    <a:lnTo>
                      <a:pt x="108" y="415"/>
                    </a:lnTo>
                    <a:lnTo>
                      <a:pt x="108" y="421"/>
                    </a:lnTo>
                    <a:lnTo>
                      <a:pt x="109" y="422"/>
                    </a:lnTo>
                    <a:lnTo>
                      <a:pt x="110" y="423"/>
                    </a:lnTo>
                    <a:lnTo>
                      <a:pt x="111" y="425"/>
                    </a:lnTo>
                    <a:lnTo>
                      <a:pt x="112" y="425"/>
                    </a:lnTo>
                    <a:lnTo>
                      <a:pt x="113" y="425"/>
                    </a:lnTo>
                    <a:lnTo>
                      <a:pt x="114" y="425"/>
                    </a:lnTo>
                    <a:lnTo>
                      <a:pt x="114" y="426"/>
                    </a:lnTo>
                    <a:lnTo>
                      <a:pt x="114" y="426"/>
                    </a:lnTo>
                    <a:lnTo>
                      <a:pt x="115" y="426"/>
                    </a:lnTo>
                    <a:lnTo>
                      <a:pt x="115" y="426"/>
                    </a:lnTo>
                    <a:lnTo>
                      <a:pt x="117" y="427"/>
                    </a:lnTo>
                    <a:lnTo>
                      <a:pt x="118" y="427"/>
                    </a:lnTo>
                    <a:lnTo>
                      <a:pt x="118" y="428"/>
                    </a:lnTo>
                    <a:lnTo>
                      <a:pt x="118" y="429"/>
                    </a:lnTo>
                    <a:lnTo>
                      <a:pt x="118" y="430"/>
                    </a:lnTo>
                    <a:lnTo>
                      <a:pt x="117" y="431"/>
                    </a:lnTo>
                    <a:lnTo>
                      <a:pt x="118" y="432"/>
                    </a:lnTo>
                    <a:lnTo>
                      <a:pt x="119" y="432"/>
                    </a:lnTo>
                    <a:lnTo>
                      <a:pt x="120" y="431"/>
                    </a:lnTo>
                    <a:lnTo>
                      <a:pt x="121" y="431"/>
                    </a:lnTo>
                    <a:lnTo>
                      <a:pt x="122" y="430"/>
                    </a:lnTo>
                    <a:lnTo>
                      <a:pt x="122" y="430"/>
                    </a:lnTo>
                    <a:lnTo>
                      <a:pt x="123" y="429"/>
                    </a:lnTo>
                    <a:lnTo>
                      <a:pt x="123" y="428"/>
                    </a:lnTo>
                    <a:lnTo>
                      <a:pt x="123" y="427"/>
                    </a:lnTo>
                    <a:lnTo>
                      <a:pt x="124" y="427"/>
                    </a:lnTo>
                    <a:lnTo>
                      <a:pt x="125" y="426"/>
                    </a:lnTo>
                    <a:lnTo>
                      <a:pt x="125" y="426"/>
                    </a:lnTo>
                    <a:lnTo>
                      <a:pt x="126" y="425"/>
                    </a:lnTo>
                    <a:lnTo>
                      <a:pt x="127" y="425"/>
                    </a:lnTo>
                    <a:lnTo>
                      <a:pt x="127" y="424"/>
                    </a:lnTo>
                    <a:lnTo>
                      <a:pt x="128" y="424"/>
                    </a:lnTo>
                    <a:lnTo>
                      <a:pt x="129" y="425"/>
                    </a:lnTo>
                    <a:lnTo>
                      <a:pt x="129" y="425"/>
                    </a:lnTo>
                    <a:lnTo>
                      <a:pt x="129" y="425"/>
                    </a:lnTo>
                    <a:lnTo>
                      <a:pt x="130" y="424"/>
                    </a:lnTo>
                    <a:lnTo>
                      <a:pt x="131" y="424"/>
                    </a:lnTo>
                    <a:lnTo>
                      <a:pt x="132" y="424"/>
                    </a:lnTo>
                    <a:lnTo>
                      <a:pt x="132" y="425"/>
                    </a:lnTo>
                    <a:lnTo>
                      <a:pt x="132" y="426"/>
                    </a:lnTo>
                    <a:lnTo>
                      <a:pt x="132" y="426"/>
                    </a:lnTo>
                    <a:lnTo>
                      <a:pt x="132" y="427"/>
                    </a:lnTo>
                    <a:lnTo>
                      <a:pt x="133" y="427"/>
                    </a:lnTo>
                    <a:lnTo>
                      <a:pt x="134" y="426"/>
                    </a:lnTo>
                    <a:lnTo>
                      <a:pt x="135" y="426"/>
                    </a:lnTo>
                    <a:lnTo>
                      <a:pt x="135" y="427"/>
                    </a:lnTo>
                    <a:lnTo>
                      <a:pt x="135" y="427"/>
                    </a:lnTo>
                    <a:lnTo>
                      <a:pt x="135" y="428"/>
                    </a:lnTo>
                    <a:lnTo>
                      <a:pt x="136" y="429"/>
                    </a:lnTo>
                    <a:lnTo>
                      <a:pt x="137" y="429"/>
                    </a:lnTo>
                    <a:lnTo>
                      <a:pt x="139" y="429"/>
                    </a:lnTo>
                    <a:lnTo>
                      <a:pt x="142" y="430"/>
                    </a:lnTo>
                    <a:lnTo>
                      <a:pt x="143" y="431"/>
                    </a:lnTo>
                    <a:lnTo>
                      <a:pt x="143" y="432"/>
                    </a:lnTo>
                    <a:lnTo>
                      <a:pt x="144" y="432"/>
                    </a:lnTo>
                    <a:lnTo>
                      <a:pt x="145" y="432"/>
                    </a:lnTo>
                    <a:lnTo>
                      <a:pt x="146" y="431"/>
                    </a:lnTo>
                    <a:lnTo>
                      <a:pt x="146" y="430"/>
                    </a:lnTo>
                    <a:lnTo>
                      <a:pt x="146" y="429"/>
                    </a:lnTo>
                    <a:lnTo>
                      <a:pt x="145" y="429"/>
                    </a:lnTo>
                    <a:lnTo>
                      <a:pt x="145" y="428"/>
                    </a:lnTo>
                    <a:lnTo>
                      <a:pt x="146" y="427"/>
                    </a:lnTo>
                    <a:lnTo>
                      <a:pt x="146" y="426"/>
                    </a:lnTo>
                    <a:lnTo>
                      <a:pt x="147" y="426"/>
                    </a:lnTo>
                    <a:lnTo>
                      <a:pt x="149" y="427"/>
                    </a:lnTo>
                    <a:lnTo>
                      <a:pt x="149" y="426"/>
                    </a:lnTo>
                    <a:lnTo>
                      <a:pt x="149" y="426"/>
                    </a:lnTo>
                    <a:lnTo>
                      <a:pt x="150" y="426"/>
                    </a:lnTo>
                    <a:lnTo>
                      <a:pt x="151" y="426"/>
                    </a:lnTo>
                    <a:lnTo>
                      <a:pt x="152" y="426"/>
                    </a:lnTo>
                    <a:lnTo>
                      <a:pt x="153" y="426"/>
                    </a:lnTo>
                    <a:lnTo>
                      <a:pt x="154" y="426"/>
                    </a:lnTo>
                    <a:lnTo>
                      <a:pt x="154" y="426"/>
                    </a:lnTo>
                    <a:lnTo>
                      <a:pt x="154" y="425"/>
                    </a:lnTo>
                    <a:lnTo>
                      <a:pt x="155" y="425"/>
                    </a:lnTo>
                    <a:lnTo>
                      <a:pt x="155" y="424"/>
                    </a:lnTo>
                    <a:lnTo>
                      <a:pt x="154" y="424"/>
                    </a:lnTo>
                    <a:lnTo>
                      <a:pt x="153" y="424"/>
                    </a:lnTo>
                    <a:lnTo>
                      <a:pt x="153" y="423"/>
                    </a:lnTo>
                    <a:lnTo>
                      <a:pt x="153" y="422"/>
                    </a:lnTo>
                    <a:lnTo>
                      <a:pt x="153" y="420"/>
                    </a:lnTo>
                    <a:lnTo>
                      <a:pt x="153" y="419"/>
                    </a:lnTo>
                    <a:lnTo>
                      <a:pt x="153" y="419"/>
                    </a:lnTo>
                    <a:lnTo>
                      <a:pt x="154" y="418"/>
                    </a:lnTo>
                    <a:lnTo>
                      <a:pt x="155" y="418"/>
                    </a:lnTo>
                    <a:lnTo>
                      <a:pt x="156" y="419"/>
                    </a:lnTo>
                    <a:lnTo>
                      <a:pt x="156" y="419"/>
                    </a:lnTo>
                    <a:lnTo>
                      <a:pt x="156" y="419"/>
                    </a:lnTo>
                    <a:lnTo>
                      <a:pt x="157" y="420"/>
                    </a:lnTo>
                    <a:lnTo>
                      <a:pt x="158" y="420"/>
                    </a:lnTo>
                    <a:lnTo>
                      <a:pt x="160" y="420"/>
                    </a:lnTo>
                    <a:lnTo>
                      <a:pt x="161" y="420"/>
                    </a:lnTo>
                    <a:lnTo>
                      <a:pt x="162" y="420"/>
                    </a:lnTo>
                    <a:lnTo>
                      <a:pt x="162" y="419"/>
                    </a:lnTo>
                    <a:lnTo>
                      <a:pt x="161" y="419"/>
                    </a:lnTo>
                    <a:lnTo>
                      <a:pt x="161" y="419"/>
                    </a:lnTo>
                    <a:lnTo>
                      <a:pt x="161" y="418"/>
                    </a:lnTo>
                    <a:lnTo>
                      <a:pt x="161" y="417"/>
                    </a:lnTo>
                    <a:lnTo>
                      <a:pt x="162" y="417"/>
                    </a:lnTo>
                    <a:lnTo>
                      <a:pt x="163" y="417"/>
                    </a:lnTo>
                    <a:lnTo>
                      <a:pt x="163" y="417"/>
                    </a:lnTo>
                    <a:lnTo>
                      <a:pt x="163" y="416"/>
                    </a:lnTo>
                    <a:lnTo>
                      <a:pt x="164" y="416"/>
                    </a:lnTo>
                    <a:lnTo>
                      <a:pt x="165" y="416"/>
                    </a:lnTo>
                    <a:lnTo>
                      <a:pt x="166" y="416"/>
                    </a:lnTo>
                    <a:lnTo>
                      <a:pt x="166" y="418"/>
                    </a:lnTo>
                    <a:lnTo>
                      <a:pt x="167" y="418"/>
                    </a:lnTo>
                    <a:lnTo>
                      <a:pt x="167" y="419"/>
                    </a:lnTo>
                    <a:lnTo>
                      <a:pt x="166" y="419"/>
                    </a:lnTo>
                    <a:lnTo>
                      <a:pt x="166" y="420"/>
                    </a:lnTo>
                    <a:lnTo>
                      <a:pt x="165" y="421"/>
                    </a:lnTo>
                    <a:lnTo>
                      <a:pt x="165" y="422"/>
                    </a:lnTo>
                    <a:lnTo>
                      <a:pt x="166" y="422"/>
                    </a:lnTo>
                    <a:lnTo>
                      <a:pt x="167" y="422"/>
                    </a:lnTo>
                    <a:lnTo>
                      <a:pt x="168" y="422"/>
                    </a:lnTo>
                    <a:lnTo>
                      <a:pt x="168" y="423"/>
                    </a:lnTo>
                    <a:lnTo>
                      <a:pt x="167" y="424"/>
                    </a:lnTo>
                    <a:lnTo>
                      <a:pt x="168" y="425"/>
                    </a:lnTo>
                    <a:lnTo>
                      <a:pt x="167" y="426"/>
                    </a:lnTo>
                    <a:lnTo>
                      <a:pt x="167" y="426"/>
                    </a:lnTo>
                    <a:lnTo>
                      <a:pt x="168" y="426"/>
                    </a:lnTo>
                    <a:lnTo>
                      <a:pt x="167" y="427"/>
                    </a:lnTo>
                    <a:lnTo>
                      <a:pt x="167" y="427"/>
                    </a:lnTo>
                    <a:lnTo>
                      <a:pt x="166" y="427"/>
                    </a:lnTo>
                    <a:lnTo>
                      <a:pt x="166" y="427"/>
                    </a:lnTo>
                    <a:lnTo>
                      <a:pt x="166" y="428"/>
                    </a:lnTo>
                    <a:lnTo>
                      <a:pt x="167" y="429"/>
                    </a:lnTo>
                    <a:lnTo>
                      <a:pt x="168" y="430"/>
                    </a:lnTo>
                    <a:lnTo>
                      <a:pt x="170" y="431"/>
                    </a:lnTo>
                    <a:lnTo>
                      <a:pt x="171" y="431"/>
                    </a:lnTo>
                    <a:lnTo>
                      <a:pt x="172" y="430"/>
                    </a:lnTo>
                    <a:lnTo>
                      <a:pt x="172" y="429"/>
                    </a:lnTo>
                    <a:lnTo>
                      <a:pt x="173" y="429"/>
                    </a:lnTo>
                    <a:lnTo>
                      <a:pt x="173" y="428"/>
                    </a:lnTo>
                    <a:lnTo>
                      <a:pt x="173" y="427"/>
                    </a:lnTo>
                    <a:lnTo>
                      <a:pt x="175" y="428"/>
                    </a:lnTo>
                    <a:lnTo>
                      <a:pt x="175" y="427"/>
                    </a:lnTo>
                    <a:lnTo>
                      <a:pt x="175" y="426"/>
                    </a:lnTo>
                    <a:lnTo>
                      <a:pt x="176" y="426"/>
                    </a:lnTo>
                    <a:lnTo>
                      <a:pt x="177" y="425"/>
                    </a:lnTo>
                    <a:lnTo>
                      <a:pt x="181" y="424"/>
                    </a:lnTo>
                    <a:lnTo>
                      <a:pt x="183" y="424"/>
                    </a:lnTo>
                    <a:lnTo>
                      <a:pt x="184" y="424"/>
                    </a:lnTo>
                    <a:lnTo>
                      <a:pt x="184" y="424"/>
                    </a:lnTo>
                    <a:lnTo>
                      <a:pt x="185" y="424"/>
                    </a:lnTo>
                    <a:lnTo>
                      <a:pt x="186" y="425"/>
                    </a:lnTo>
                    <a:lnTo>
                      <a:pt x="186" y="424"/>
                    </a:lnTo>
                    <a:lnTo>
                      <a:pt x="186" y="42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" name="Freeform 4454">
                <a:extLst>
                  <a:ext uri="{FF2B5EF4-FFF2-40B4-BE49-F238E27FC236}">
                    <a16:creationId xmlns:a16="http://schemas.microsoft.com/office/drawing/2014/main" id="{5EF1EA3F-4E5D-3CD2-7B7C-11948B4C8C6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718050" y="3633787"/>
                <a:ext cx="466725" cy="762000"/>
              </a:xfrm>
              <a:custGeom>
                <a:avLst/>
                <a:gdLst>
                  <a:gd name="T0" fmla="*/ 244 w 294"/>
                  <a:gd name="T1" fmla="*/ 20 h 480"/>
                  <a:gd name="T2" fmla="*/ 218 w 294"/>
                  <a:gd name="T3" fmla="*/ 22 h 480"/>
                  <a:gd name="T4" fmla="*/ 201 w 294"/>
                  <a:gd name="T5" fmla="*/ 35 h 480"/>
                  <a:gd name="T6" fmla="*/ 177 w 294"/>
                  <a:gd name="T7" fmla="*/ 35 h 480"/>
                  <a:gd name="T8" fmla="*/ 160 w 294"/>
                  <a:gd name="T9" fmla="*/ 29 h 480"/>
                  <a:gd name="T10" fmla="*/ 132 w 294"/>
                  <a:gd name="T11" fmla="*/ 37 h 480"/>
                  <a:gd name="T12" fmla="*/ 127 w 294"/>
                  <a:gd name="T13" fmla="*/ 61 h 480"/>
                  <a:gd name="T14" fmla="*/ 129 w 294"/>
                  <a:gd name="T15" fmla="*/ 85 h 480"/>
                  <a:gd name="T16" fmla="*/ 154 w 294"/>
                  <a:gd name="T17" fmla="*/ 134 h 480"/>
                  <a:gd name="T18" fmla="*/ 143 w 294"/>
                  <a:gd name="T19" fmla="*/ 161 h 480"/>
                  <a:gd name="T20" fmla="*/ 140 w 294"/>
                  <a:gd name="T21" fmla="*/ 182 h 480"/>
                  <a:gd name="T22" fmla="*/ 136 w 294"/>
                  <a:gd name="T23" fmla="*/ 182 h 480"/>
                  <a:gd name="T24" fmla="*/ 121 w 294"/>
                  <a:gd name="T25" fmla="*/ 169 h 480"/>
                  <a:gd name="T26" fmla="*/ 116 w 294"/>
                  <a:gd name="T27" fmla="*/ 142 h 480"/>
                  <a:gd name="T28" fmla="*/ 119 w 294"/>
                  <a:gd name="T29" fmla="*/ 118 h 480"/>
                  <a:gd name="T30" fmla="*/ 96 w 294"/>
                  <a:gd name="T31" fmla="*/ 117 h 480"/>
                  <a:gd name="T32" fmla="*/ 81 w 294"/>
                  <a:gd name="T33" fmla="*/ 101 h 480"/>
                  <a:gd name="T34" fmla="*/ 11 w 294"/>
                  <a:gd name="T35" fmla="*/ 124 h 480"/>
                  <a:gd name="T36" fmla="*/ 6 w 294"/>
                  <a:gd name="T37" fmla="*/ 147 h 480"/>
                  <a:gd name="T38" fmla="*/ 33 w 294"/>
                  <a:gd name="T39" fmla="*/ 161 h 480"/>
                  <a:gd name="T40" fmla="*/ 70 w 294"/>
                  <a:gd name="T41" fmla="*/ 177 h 480"/>
                  <a:gd name="T42" fmla="*/ 77 w 294"/>
                  <a:gd name="T43" fmla="*/ 197 h 480"/>
                  <a:gd name="T44" fmla="*/ 76 w 294"/>
                  <a:gd name="T45" fmla="*/ 216 h 480"/>
                  <a:gd name="T46" fmla="*/ 75 w 294"/>
                  <a:gd name="T47" fmla="*/ 235 h 480"/>
                  <a:gd name="T48" fmla="*/ 73 w 294"/>
                  <a:gd name="T49" fmla="*/ 252 h 480"/>
                  <a:gd name="T50" fmla="*/ 76 w 294"/>
                  <a:gd name="T51" fmla="*/ 266 h 480"/>
                  <a:gd name="T52" fmla="*/ 69 w 294"/>
                  <a:gd name="T53" fmla="*/ 288 h 480"/>
                  <a:gd name="T54" fmla="*/ 57 w 294"/>
                  <a:gd name="T55" fmla="*/ 315 h 480"/>
                  <a:gd name="T56" fmla="*/ 37 w 294"/>
                  <a:gd name="T57" fmla="*/ 367 h 480"/>
                  <a:gd name="T58" fmla="*/ 49 w 294"/>
                  <a:gd name="T59" fmla="*/ 435 h 480"/>
                  <a:gd name="T60" fmla="*/ 51 w 294"/>
                  <a:gd name="T61" fmla="*/ 465 h 480"/>
                  <a:gd name="T62" fmla="*/ 75 w 294"/>
                  <a:gd name="T63" fmla="*/ 456 h 480"/>
                  <a:gd name="T64" fmla="*/ 65 w 294"/>
                  <a:gd name="T65" fmla="*/ 454 h 480"/>
                  <a:gd name="T66" fmla="*/ 74 w 294"/>
                  <a:gd name="T67" fmla="*/ 439 h 480"/>
                  <a:gd name="T68" fmla="*/ 138 w 294"/>
                  <a:gd name="T69" fmla="*/ 408 h 480"/>
                  <a:gd name="T70" fmla="*/ 142 w 294"/>
                  <a:gd name="T71" fmla="*/ 388 h 480"/>
                  <a:gd name="T72" fmla="*/ 146 w 294"/>
                  <a:gd name="T73" fmla="*/ 350 h 480"/>
                  <a:gd name="T74" fmla="*/ 144 w 294"/>
                  <a:gd name="T75" fmla="*/ 345 h 480"/>
                  <a:gd name="T76" fmla="*/ 134 w 294"/>
                  <a:gd name="T77" fmla="*/ 310 h 480"/>
                  <a:gd name="T78" fmla="*/ 133 w 294"/>
                  <a:gd name="T79" fmla="*/ 301 h 480"/>
                  <a:gd name="T80" fmla="*/ 125 w 294"/>
                  <a:gd name="T81" fmla="*/ 289 h 480"/>
                  <a:gd name="T82" fmla="*/ 125 w 294"/>
                  <a:gd name="T83" fmla="*/ 278 h 480"/>
                  <a:gd name="T84" fmla="*/ 120 w 294"/>
                  <a:gd name="T85" fmla="*/ 261 h 480"/>
                  <a:gd name="T86" fmla="*/ 146 w 294"/>
                  <a:gd name="T87" fmla="*/ 254 h 480"/>
                  <a:gd name="T88" fmla="*/ 164 w 294"/>
                  <a:gd name="T89" fmla="*/ 238 h 480"/>
                  <a:gd name="T90" fmla="*/ 174 w 294"/>
                  <a:gd name="T91" fmla="*/ 231 h 480"/>
                  <a:gd name="T92" fmla="*/ 187 w 294"/>
                  <a:gd name="T93" fmla="*/ 216 h 480"/>
                  <a:gd name="T94" fmla="*/ 196 w 294"/>
                  <a:gd name="T95" fmla="*/ 206 h 480"/>
                  <a:gd name="T96" fmla="*/ 219 w 294"/>
                  <a:gd name="T97" fmla="*/ 191 h 480"/>
                  <a:gd name="T98" fmla="*/ 246 w 294"/>
                  <a:gd name="T99" fmla="*/ 185 h 480"/>
                  <a:gd name="T100" fmla="*/ 265 w 294"/>
                  <a:gd name="T101" fmla="*/ 169 h 480"/>
                  <a:gd name="T102" fmla="*/ 274 w 294"/>
                  <a:gd name="T103" fmla="*/ 158 h 480"/>
                  <a:gd name="T104" fmla="*/ 290 w 294"/>
                  <a:gd name="T105" fmla="*/ 135 h 480"/>
                  <a:gd name="T106" fmla="*/ 291 w 294"/>
                  <a:gd name="T107" fmla="*/ 127 h 480"/>
                  <a:gd name="T108" fmla="*/ 292 w 294"/>
                  <a:gd name="T109" fmla="*/ 115 h 480"/>
                  <a:gd name="T110" fmla="*/ 291 w 294"/>
                  <a:gd name="T111" fmla="*/ 106 h 480"/>
                  <a:gd name="T112" fmla="*/ 288 w 294"/>
                  <a:gd name="T113" fmla="*/ 99 h 480"/>
                  <a:gd name="T114" fmla="*/ 286 w 294"/>
                  <a:gd name="T115" fmla="*/ 78 h 480"/>
                  <a:gd name="T116" fmla="*/ 285 w 294"/>
                  <a:gd name="T117" fmla="*/ 66 h 480"/>
                  <a:gd name="T118" fmla="*/ 285 w 294"/>
                  <a:gd name="T119" fmla="*/ 53 h 480"/>
                  <a:gd name="T120" fmla="*/ 284 w 294"/>
                  <a:gd name="T121" fmla="*/ 36 h 480"/>
                  <a:gd name="T122" fmla="*/ 285 w 294"/>
                  <a:gd name="T123" fmla="*/ 20 h 480"/>
                  <a:gd name="T124" fmla="*/ 289 w 294"/>
                  <a:gd name="T125" fmla="*/ 7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94" h="480">
                    <a:moveTo>
                      <a:pt x="282" y="1"/>
                    </a:moveTo>
                    <a:lnTo>
                      <a:pt x="281" y="2"/>
                    </a:lnTo>
                    <a:lnTo>
                      <a:pt x="281" y="3"/>
                    </a:lnTo>
                    <a:lnTo>
                      <a:pt x="279" y="3"/>
                    </a:lnTo>
                    <a:lnTo>
                      <a:pt x="278" y="4"/>
                    </a:lnTo>
                    <a:lnTo>
                      <a:pt x="276" y="6"/>
                    </a:lnTo>
                    <a:lnTo>
                      <a:pt x="276" y="7"/>
                    </a:lnTo>
                    <a:lnTo>
                      <a:pt x="275" y="7"/>
                    </a:lnTo>
                    <a:lnTo>
                      <a:pt x="275" y="8"/>
                    </a:lnTo>
                    <a:lnTo>
                      <a:pt x="271" y="10"/>
                    </a:lnTo>
                    <a:lnTo>
                      <a:pt x="267" y="12"/>
                    </a:lnTo>
                    <a:lnTo>
                      <a:pt x="264" y="13"/>
                    </a:lnTo>
                    <a:lnTo>
                      <a:pt x="264" y="13"/>
                    </a:lnTo>
                    <a:lnTo>
                      <a:pt x="259" y="15"/>
                    </a:lnTo>
                    <a:lnTo>
                      <a:pt x="257" y="15"/>
                    </a:lnTo>
                    <a:lnTo>
                      <a:pt x="257" y="15"/>
                    </a:lnTo>
                    <a:lnTo>
                      <a:pt x="251" y="19"/>
                    </a:lnTo>
                    <a:lnTo>
                      <a:pt x="250" y="20"/>
                    </a:lnTo>
                    <a:lnTo>
                      <a:pt x="250" y="20"/>
                    </a:lnTo>
                    <a:lnTo>
                      <a:pt x="249" y="20"/>
                    </a:lnTo>
                    <a:lnTo>
                      <a:pt x="247" y="19"/>
                    </a:lnTo>
                    <a:lnTo>
                      <a:pt x="246" y="19"/>
                    </a:lnTo>
                    <a:lnTo>
                      <a:pt x="245" y="19"/>
                    </a:lnTo>
                    <a:lnTo>
                      <a:pt x="244" y="20"/>
                    </a:lnTo>
                    <a:lnTo>
                      <a:pt x="241" y="20"/>
                    </a:lnTo>
                    <a:lnTo>
                      <a:pt x="240" y="20"/>
                    </a:lnTo>
                    <a:lnTo>
                      <a:pt x="239" y="21"/>
                    </a:lnTo>
                    <a:lnTo>
                      <a:pt x="238" y="21"/>
                    </a:lnTo>
                    <a:lnTo>
                      <a:pt x="238" y="21"/>
                    </a:lnTo>
                    <a:lnTo>
                      <a:pt x="237" y="22"/>
                    </a:lnTo>
                    <a:lnTo>
                      <a:pt x="236" y="22"/>
                    </a:lnTo>
                    <a:lnTo>
                      <a:pt x="236" y="22"/>
                    </a:lnTo>
                    <a:lnTo>
                      <a:pt x="235" y="22"/>
                    </a:lnTo>
                    <a:lnTo>
                      <a:pt x="234" y="22"/>
                    </a:lnTo>
                    <a:lnTo>
                      <a:pt x="233" y="23"/>
                    </a:lnTo>
                    <a:lnTo>
                      <a:pt x="233" y="24"/>
                    </a:lnTo>
                    <a:lnTo>
                      <a:pt x="229" y="26"/>
                    </a:lnTo>
                    <a:lnTo>
                      <a:pt x="229" y="27"/>
                    </a:lnTo>
                    <a:lnTo>
                      <a:pt x="229" y="26"/>
                    </a:lnTo>
                    <a:lnTo>
                      <a:pt x="226" y="26"/>
                    </a:lnTo>
                    <a:lnTo>
                      <a:pt x="225" y="25"/>
                    </a:lnTo>
                    <a:lnTo>
                      <a:pt x="223" y="23"/>
                    </a:lnTo>
                    <a:lnTo>
                      <a:pt x="222" y="22"/>
                    </a:lnTo>
                    <a:lnTo>
                      <a:pt x="221" y="22"/>
                    </a:lnTo>
                    <a:lnTo>
                      <a:pt x="220" y="23"/>
                    </a:lnTo>
                    <a:lnTo>
                      <a:pt x="219" y="23"/>
                    </a:lnTo>
                    <a:lnTo>
                      <a:pt x="219" y="22"/>
                    </a:lnTo>
                    <a:lnTo>
                      <a:pt x="218" y="22"/>
                    </a:lnTo>
                    <a:lnTo>
                      <a:pt x="217" y="22"/>
                    </a:lnTo>
                    <a:lnTo>
                      <a:pt x="216" y="22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4" y="23"/>
                    </a:lnTo>
                    <a:lnTo>
                      <a:pt x="212" y="24"/>
                    </a:lnTo>
                    <a:lnTo>
                      <a:pt x="212" y="25"/>
                    </a:lnTo>
                    <a:lnTo>
                      <a:pt x="211" y="26"/>
                    </a:lnTo>
                    <a:lnTo>
                      <a:pt x="211" y="27"/>
                    </a:lnTo>
                    <a:lnTo>
                      <a:pt x="210" y="29"/>
                    </a:lnTo>
                    <a:lnTo>
                      <a:pt x="210" y="29"/>
                    </a:lnTo>
                    <a:lnTo>
                      <a:pt x="211" y="29"/>
                    </a:lnTo>
                    <a:lnTo>
                      <a:pt x="211" y="30"/>
                    </a:lnTo>
                    <a:lnTo>
                      <a:pt x="210" y="30"/>
                    </a:lnTo>
                    <a:lnTo>
                      <a:pt x="209" y="31"/>
                    </a:lnTo>
                    <a:lnTo>
                      <a:pt x="208" y="32"/>
                    </a:lnTo>
                    <a:lnTo>
                      <a:pt x="206" y="33"/>
                    </a:lnTo>
                    <a:lnTo>
                      <a:pt x="206" y="34"/>
                    </a:lnTo>
                    <a:lnTo>
                      <a:pt x="205" y="34"/>
                    </a:lnTo>
                    <a:lnTo>
                      <a:pt x="204" y="34"/>
                    </a:lnTo>
                    <a:lnTo>
                      <a:pt x="203" y="34"/>
                    </a:lnTo>
                    <a:lnTo>
                      <a:pt x="202" y="34"/>
                    </a:lnTo>
                    <a:lnTo>
                      <a:pt x="201" y="34"/>
                    </a:lnTo>
                    <a:lnTo>
                      <a:pt x="201" y="35"/>
                    </a:lnTo>
                    <a:lnTo>
                      <a:pt x="201" y="35"/>
                    </a:lnTo>
                    <a:lnTo>
                      <a:pt x="200" y="35"/>
                    </a:lnTo>
                    <a:lnTo>
                      <a:pt x="198" y="35"/>
                    </a:lnTo>
                    <a:lnTo>
                      <a:pt x="197" y="34"/>
                    </a:lnTo>
                    <a:lnTo>
                      <a:pt x="196" y="34"/>
                    </a:lnTo>
                    <a:lnTo>
                      <a:pt x="196" y="35"/>
                    </a:lnTo>
                    <a:lnTo>
                      <a:pt x="195" y="35"/>
                    </a:lnTo>
                    <a:lnTo>
                      <a:pt x="194" y="34"/>
                    </a:lnTo>
                    <a:lnTo>
                      <a:pt x="192" y="34"/>
                    </a:lnTo>
                    <a:lnTo>
                      <a:pt x="191" y="34"/>
                    </a:lnTo>
                    <a:lnTo>
                      <a:pt x="190" y="33"/>
                    </a:lnTo>
                    <a:lnTo>
                      <a:pt x="189" y="32"/>
                    </a:lnTo>
                    <a:lnTo>
                      <a:pt x="189" y="31"/>
                    </a:lnTo>
                    <a:lnTo>
                      <a:pt x="188" y="31"/>
                    </a:lnTo>
                    <a:lnTo>
                      <a:pt x="188" y="32"/>
                    </a:lnTo>
                    <a:lnTo>
                      <a:pt x="188" y="32"/>
                    </a:lnTo>
                    <a:lnTo>
                      <a:pt x="185" y="32"/>
                    </a:lnTo>
                    <a:lnTo>
                      <a:pt x="184" y="31"/>
                    </a:lnTo>
                    <a:lnTo>
                      <a:pt x="183" y="31"/>
                    </a:lnTo>
                    <a:lnTo>
                      <a:pt x="181" y="33"/>
                    </a:lnTo>
                    <a:lnTo>
                      <a:pt x="181" y="34"/>
                    </a:lnTo>
                    <a:lnTo>
                      <a:pt x="179" y="35"/>
                    </a:lnTo>
                    <a:lnTo>
                      <a:pt x="178" y="35"/>
                    </a:lnTo>
                    <a:lnTo>
                      <a:pt x="177" y="35"/>
                    </a:lnTo>
                    <a:lnTo>
                      <a:pt x="175" y="36"/>
                    </a:lnTo>
                    <a:lnTo>
                      <a:pt x="175" y="35"/>
                    </a:lnTo>
                    <a:lnTo>
                      <a:pt x="174" y="35"/>
                    </a:lnTo>
                    <a:lnTo>
                      <a:pt x="174" y="34"/>
                    </a:lnTo>
                    <a:lnTo>
                      <a:pt x="171" y="34"/>
                    </a:lnTo>
                    <a:lnTo>
                      <a:pt x="169" y="35"/>
                    </a:lnTo>
                    <a:lnTo>
                      <a:pt x="168" y="35"/>
                    </a:lnTo>
                    <a:lnTo>
                      <a:pt x="167" y="35"/>
                    </a:lnTo>
                    <a:lnTo>
                      <a:pt x="166" y="35"/>
                    </a:lnTo>
                    <a:lnTo>
                      <a:pt x="166" y="34"/>
                    </a:lnTo>
                    <a:lnTo>
                      <a:pt x="165" y="34"/>
                    </a:lnTo>
                    <a:lnTo>
                      <a:pt x="166" y="34"/>
                    </a:lnTo>
                    <a:lnTo>
                      <a:pt x="165" y="33"/>
                    </a:lnTo>
                    <a:lnTo>
                      <a:pt x="165" y="32"/>
                    </a:lnTo>
                    <a:lnTo>
                      <a:pt x="165" y="31"/>
                    </a:lnTo>
                    <a:lnTo>
                      <a:pt x="164" y="31"/>
                    </a:lnTo>
                    <a:lnTo>
                      <a:pt x="163" y="31"/>
                    </a:lnTo>
                    <a:lnTo>
                      <a:pt x="163" y="30"/>
                    </a:lnTo>
                    <a:lnTo>
                      <a:pt x="162" y="30"/>
                    </a:lnTo>
                    <a:lnTo>
                      <a:pt x="161" y="29"/>
                    </a:lnTo>
                    <a:lnTo>
                      <a:pt x="160" y="29"/>
                    </a:lnTo>
                    <a:lnTo>
                      <a:pt x="160" y="29"/>
                    </a:lnTo>
                    <a:lnTo>
                      <a:pt x="159" y="29"/>
                    </a:lnTo>
                    <a:lnTo>
                      <a:pt x="160" y="29"/>
                    </a:lnTo>
                    <a:lnTo>
                      <a:pt x="159" y="28"/>
                    </a:lnTo>
                    <a:lnTo>
                      <a:pt x="157" y="28"/>
                    </a:lnTo>
                    <a:lnTo>
                      <a:pt x="156" y="27"/>
                    </a:lnTo>
                    <a:lnTo>
                      <a:pt x="155" y="27"/>
                    </a:lnTo>
                    <a:lnTo>
                      <a:pt x="154" y="29"/>
                    </a:lnTo>
                    <a:lnTo>
                      <a:pt x="153" y="29"/>
                    </a:lnTo>
                    <a:lnTo>
                      <a:pt x="153" y="29"/>
                    </a:lnTo>
                    <a:lnTo>
                      <a:pt x="153" y="30"/>
                    </a:lnTo>
                    <a:lnTo>
                      <a:pt x="152" y="30"/>
                    </a:lnTo>
                    <a:lnTo>
                      <a:pt x="152" y="31"/>
                    </a:lnTo>
                    <a:lnTo>
                      <a:pt x="151" y="32"/>
                    </a:lnTo>
                    <a:lnTo>
                      <a:pt x="150" y="32"/>
                    </a:lnTo>
                    <a:lnTo>
                      <a:pt x="149" y="32"/>
                    </a:lnTo>
                    <a:lnTo>
                      <a:pt x="148" y="32"/>
                    </a:lnTo>
                    <a:lnTo>
                      <a:pt x="147" y="32"/>
                    </a:lnTo>
                    <a:lnTo>
                      <a:pt x="146" y="32"/>
                    </a:lnTo>
                    <a:lnTo>
                      <a:pt x="146" y="32"/>
                    </a:lnTo>
                    <a:lnTo>
                      <a:pt x="145" y="32"/>
                    </a:lnTo>
                    <a:lnTo>
                      <a:pt x="143" y="32"/>
                    </a:lnTo>
                    <a:lnTo>
                      <a:pt x="132" y="31"/>
                    </a:lnTo>
                    <a:lnTo>
                      <a:pt x="132" y="34"/>
                    </a:lnTo>
                    <a:lnTo>
                      <a:pt x="132" y="35"/>
                    </a:lnTo>
                    <a:lnTo>
                      <a:pt x="132" y="36"/>
                    </a:lnTo>
                    <a:lnTo>
                      <a:pt x="132" y="37"/>
                    </a:lnTo>
                    <a:lnTo>
                      <a:pt x="131" y="41"/>
                    </a:lnTo>
                    <a:lnTo>
                      <a:pt x="130" y="43"/>
                    </a:lnTo>
                    <a:lnTo>
                      <a:pt x="129" y="44"/>
                    </a:lnTo>
                    <a:lnTo>
                      <a:pt x="128" y="45"/>
                    </a:lnTo>
                    <a:lnTo>
                      <a:pt x="128" y="46"/>
                    </a:lnTo>
                    <a:lnTo>
                      <a:pt x="127" y="46"/>
                    </a:lnTo>
                    <a:lnTo>
                      <a:pt x="126" y="46"/>
                    </a:lnTo>
                    <a:lnTo>
                      <a:pt x="126" y="47"/>
                    </a:lnTo>
                    <a:lnTo>
                      <a:pt x="125" y="48"/>
                    </a:lnTo>
                    <a:lnTo>
                      <a:pt x="125" y="49"/>
                    </a:lnTo>
                    <a:lnTo>
                      <a:pt x="125" y="50"/>
                    </a:lnTo>
                    <a:lnTo>
                      <a:pt x="125" y="50"/>
                    </a:lnTo>
                    <a:lnTo>
                      <a:pt x="125" y="51"/>
                    </a:lnTo>
                    <a:lnTo>
                      <a:pt x="125" y="52"/>
                    </a:lnTo>
                    <a:lnTo>
                      <a:pt x="125" y="55"/>
                    </a:lnTo>
                    <a:lnTo>
                      <a:pt x="125" y="55"/>
                    </a:lnTo>
                    <a:lnTo>
                      <a:pt x="125" y="56"/>
                    </a:lnTo>
                    <a:lnTo>
                      <a:pt x="125" y="57"/>
                    </a:lnTo>
                    <a:lnTo>
                      <a:pt x="125" y="57"/>
                    </a:lnTo>
                    <a:lnTo>
                      <a:pt x="125" y="57"/>
                    </a:lnTo>
                    <a:lnTo>
                      <a:pt x="126" y="58"/>
                    </a:lnTo>
                    <a:lnTo>
                      <a:pt x="126" y="59"/>
                    </a:lnTo>
                    <a:lnTo>
                      <a:pt x="126" y="60"/>
                    </a:lnTo>
                    <a:lnTo>
                      <a:pt x="127" y="61"/>
                    </a:lnTo>
                    <a:lnTo>
                      <a:pt x="128" y="63"/>
                    </a:lnTo>
                    <a:lnTo>
                      <a:pt x="128" y="64"/>
                    </a:lnTo>
                    <a:lnTo>
                      <a:pt x="128" y="64"/>
                    </a:lnTo>
                    <a:lnTo>
                      <a:pt x="127" y="65"/>
                    </a:lnTo>
                    <a:lnTo>
                      <a:pt x="127" y="66"/>
                    </a:lnTo>
                    <a:lnTo>
                      <a:pt x="126" y="67"/>
                    </a:lnTo>
                    <a:lnTo>
                      <a:pt x="126" y="68"/>
                    </a:lnTo>
                    <a:lnTo>
                      <a:pt x="126" y="69"/>
                    </a:lnTo>
                    <a:lnTo>
                      <a:pt x="126" y="70"/>
                    </a:lnTo>
                    <a:lnTo>
                      <a:pt x="126" y="71"/>
                    </a:lnTo>
                    <a:lnTo>
                      <a:pt x="127" y="73"/>
                    </a:lnTo>
                    <a:lnTo>
                      <a:pt x="128" y="74"/>
                    </a:lnTo>
                    <a:lnTo>
                      <a:pt x="127" y="75"/>
                    </a:lnTo>
                    <a:lnTo>
                      <a:pt x="127" y="76"/>
                    </a:lnTo>
                    <a:lnTo>
                      <a:pt x="127" y="77"/>
                    </a:lnTo>
                    <a:lnTo>
                      <a:pt x="127" y="77"/>
                    </a:lnTo>
                    <a:lnTo>
                      <a:pt x="128" y="78"/>
                    </a:lnTo>
                    <a:lnTo>
                      <a:pt x="127" y="79"/>
                    </a:lnTo>
                    <a:lnTo>
                      <a:pt x="127" y="80"/>
                    </a:lnTo>
                    <a:lnTo>
                      <a:pt x="127" y="81"/>
                    </a:lnTo>
                    <a:lnTo>
                      <a:pt x="128" y="81"/>
                    </a:lnTo>
                    <a:lnTo>
                      <a:pt x="129" y="82"/>
                    </a:lnTo>
                    <a:lnTo>
                      <a:pt x="129" y="83"/>
                    </a:lnTo>
                    <a:lnTo>
                      <a:pt x="129" y="85"/>
                    </a:lnTo>
                    <a:lnTo>
                      <a:pt x="129" y="85"/>
                    </a:lnTo>
                    <a:lnTo>
                      <a:pt x="129" y="86"/>
                    </a:lnTo>
                    <a:lnTo>
                      <a:pt x="130" y="86"/>
                    </a:lnTo>
                    <a:lnTo>
                      <a:pt x="133" y="90"/>
                    </a:lnTo>
                    <a:lnTo>
                      <a:pt x="135" y="92"/>
                    </a:lnTo>
                    <a:lnTo>
                      <a:pt x="137" y="95"/>
                    </a:lnTo>
                    <a:lnTo>
                      <a:pt x="140" y="98"/>
                    </a:lnTo>
                    <a:lnTo>
                      <a:pt x="143" y="101"/>
                    </a:lnTo>
                    <a:lnTo>
                      <a:pt x="146" y="104"/>
                    </a:lnTo>
                    <a:lnTo>
                      <a:pt x="147" y="107"/>
                    </a:lnTo>
                    <a:lnTo>
                      <a:pt x="150" y="111"/>
                    </a:lnTo>
                    <a:lnTo>
                      <a:pt x="153" y="114"/>
                    </a:lnTo>
                    <a:lnTo>
                      <a:pt x="153" y="116"/>
                    </a:lnTo>
                    <a:lnTo>
                      <a:pt x="154" y="117"/>
                    </a:lnTo>
                    <a:lnTo>
                      <a:pt x="155" y="119"/>
                    </a:lnTo>
                    <a:lnTo>
                      <a:pt x="156" y="119"/>
                    </a:lnTo>
                    <a:lnTo>
                      <a:pt x="156" y="119"/>
                    </a:lnTo>
                    <a:lnTo>
                      <a:pt x="156" y="125"/>
                    </a:lnTo>
                    <a:lnTo>
                      <a:pt x="157" y="125"/>
                    </a:lnTo>
                    <a:lnTo>
                      <a:pt x="156" y="127"/>
                    </a:lnTo>
                    <a:lnTo>
                      <a:pt x="155" y="129"/>
                    </a:lnTo>
                    <a:lnTo>
                      <a:pt x="154" y="133"/>
                    </a:lnTo>
                    <a:lnTo>
                      <a:pt x="154" y="134"/>
                    </a:lnTo>
                    <a:lnTo>
                      <a:pt x="154" y="134"/>
                    </a:lnTo>
                    <a:lnTo>
                      <a:pt x="154" y="138"/>
                    </a:lnTo>
                    <a:lnTo>
                      <a:pt x="155" y="140"/>
                    </a:lnTo>
                    <a:lnTo>
                      <a:pt x="155" y="141"/>
                    </a:lnTo>
                    <a:lnTo>
                      <a:pt x="155" y="144"/>
                    </a:lnTo>
                    <a:lnTo>
                      <a:pt x="155" y="148"/>
                    </a:lnTo>
                    <a:lnTo>
                      <a:pt x="155" y="150"/>
                    </a:lnTo>
                    <a:lnTo>
                      <a:pt x="154" y="155"/>
                    </a:lnTo>
                    <a:lnTo>
                      <a:pt x="154" y="155"/>
                    </a:lnTo>
                    <a:lnTo>
                      <a:pt x="154" y="156"/>
                    </a:lnTo>
                    <a:lnTo>
                      <a:pt x="154" y="157"/>
                    </a:lnTo>
                    <a:lnTo>
                      <a:pt x="154" y="158"/>
                    </a:lnTo>
                    <a:lnTo>
                      <a:pt x="154" y="159"/>
                    </a:lnTo>
                    <a:lnTo>
                      <a:pt x="154" y="159"/>
                    </a:lnTo>
                    <a:lnTo>
                      <a:pt x="153" y="161"/>
                    </a:lnTo>
                    <a:lnTo>
                      <a:pt x="152" y="161"/>
                    </a:lnTo>
                    <a:lnTo>
                      <a:pt x="151" y="161"/>
                    </a:lnTo>
                    <a:lnTo>
                      <a:pt x="148" y="161"/>
                    </a:lnTo>
                    <a:lnTo>
                      <a:pt x="147" y="161"/>
                    </a:lnTo>
                    <a:lnTo>
                      <a:pt x="147" y="162"/>
                    </a:lnTo>
                    <a:lnTo>
                      <a:pt x="146" y="162"/>
                    </a:lnTo>
                    <a:lnTo>
                      <a:pt x="146" y="161"/>
                    </a:lnTo>
                    <a:lnTo>
                      <a:pt x="145" y="161"/>
                    </a:lnTo>
                    <a:lnTo>
                      <a:pt x="144" y="161"/>
                    </a:lnTo>
                    <a:lnTo>
                      <a:pt x="143" y="161"/>
                    </a:lnTo>
                    <a:lnTo>
                      <a:pt x="141" y="162"/>
                    </a:lnTo>
                    <a:lnTo>
                      <a:pt x="140" y="163"/>
                    </a:lnTo>
                    <a:lnTo>
                      <a:pt x="139" y="165"/>
                    </a:lnTo>
                    <a:lnTo>
                      <a:pt x="139" y="166"/>
                    </a:lnTo>
                    <a:lnTo>
                      <a:pt x="139" y="167"/>
                    </a:lnTo>
                    <a:lnTo>
                      <a:pt x="140" y="168"/>
                    </a:lnTo>
                    <a:lnTo>
                      <a:pt x="139" y="168"/>
                    </a:lnTo>
                    <a:lnTo>
                      <a:pt x="139" y="169"/>
                    </a:lnTo>
                    <a:lnTo>
                      <a:pt x="139" y="169"/>
                    </a:lnTo>
                    <a:lnTo>
                      <a:pt x="139" y="170"/>
                    </a:lnTo>
                    <a:lnTo>
                      <a:pt x="139" y="171"/>
                    </a:lnTo>
                    <a:lnTo>
                      <a:pt x="137" y="172"/>
                    </a:lnTo>
                    <a:lnTo>
                      <a:pt x="136" y="173"/>
                    </a:lnTo>
                    <a:lnTo>
                      <a:pt x="137" y="174"/>
                    </a:lnTo>
                    <a:lnTo>
                      <a:pt x="137" y="175"/>
                    </a:lnTo>
                    <a:lnTo>
                      <a:pt x="137" y="176"/>
                    </a:lnTo>
                    <a:lnTo>
                      <a:pt x="138" y="176"/>
                    </a:lnTo>
                    <a:lnTo>
                      <a:pt x="139" y="176"/>
                    </a:lnTo>
                    <a:lnTo>
                      <a:pt x="139" y="176"/>
                    </a:lnTo>
                    <a:lnTo>
                      <a:pt x="139" y="176"/>
                    </a:lnTo>
                    <a:lnTo>
                      <a:pt x="140" y="177"/>
                    </a:lnTo>
                    <a:lnTo>
                      <a:pt x="140" y="180"/>
                    </a:lnTo>
                    <a:lnTo>
                      <a:pt x="141" y="182"/>
                    </a:lnTo>
                    <a:lnTo>
                      <a:pt x="140" y="182"/>
                    </a:lnTo>
                    <a:lnTo>
                      <a:pt x="140" y="183"/>
                    </a:lnTo>
                    <a:lnTo>
                      <a:pt x="140" y="183"/>
                    </a:lnTo>
                    <a:lnTo>
                      <a:pt x="140" y="184"/>
                    </a:lnTo>
                    <a:lnTo>
                      <a:pt x="141" y="185"/>
                    </a:lnTo>
                    <a:lnTo>
                      <a:pt x="141" y="186"/>
                    </a:lnTo>
                    <a:lnTo>
                      <a:pt x="141" y="187"/>
                    </a:lnTo>
                    <a:lnTo>
                      <a:pt x="141" y="188"/>
                    </a:lnTo>
                    <a:lnTo>
                      <a:pt x="141" y="189"/>
                    </a:lnTo>
                    <a:lnTo>
                      <a:pt x="141" y="190"/>
                    </a:lnTo>
                    <a:lnTo>
                      <a:pt x="140" y="190"/>
                    </a:lnTo>
                    <a:lnTo>
                      <a:pt x="139" y="190"/>
                    </a:lnTo>
                    <a:lnTo>
                      <a:pt x="136" y="190"/>
                    </a:lnTo>
                    <a:lnTo>
                      <a:pt x="134" y="190"/>
                    </a:lnTo>
                    <a:lnTo>
                      <a:pt x="134" y="189"/>
                    </a:lnTo>
                    <a:lnTo>
                      <a:pt x="134" y="188"/>
                    </a:lnTo>
                    <a:lnTo>
                      <a:pt x="133" y="187"/>
                    </a:lnTo>
                    <a:lnTo>
                      <a:pt x="133" y="186"/>
                    </a:lnTo>
                    <a:lnTo>
                      <a:pt x="134" y="185"/>
                    </a:lnTo>
                    <a:lnTo>
                      <a:pt x="135" y="185"/>
                    </a:lnTo>
                    <a:lnTo>
                      <a:pt x="135" y="184"/>
                    </a:lnTo>
                    <a:lnTo>
                      <a:pt x="136" y="183"/>
                    </a:lnTo>
                    <a:lnTo>
                      <a:pt x="136" y="183"/>
                    </a:lnTo>
                    <a:lnTo>
                      <a:pt x="136" y="182"/>
                    </a:lnTo>
                    <a:lnTo>
                      <a:pt x="136" y="182"/>
                    </a:lnTo>
                    <a:lnTo>
                      <a:pt x="135" y="181"/>
                    </a:lnTo>
                    <a:lnTo>
                      <a:pt x="134" y="181"/>
                    </a:lnTo>
                    <a:lnTo>
                      <a:pt x="133" y="181"/>
                    </a:lnTo>
                    <a:lnTo>
                      <a:pt x="133" y="181"/>
                    </a:lnTo>
                    <a:lnTo>
                      <a:pt x="132" y="180"/>
                    </a:lnTo>
                    <a:lnTo>
                      <a:pt x="132" y="180"/>
                    </a:lnTo>
                    <a:lnTo>
                      <a:pt x="132" y="179"/>
                    </a:lnTo>
                    <a:lnTo>
                      <a:pt x="131" y="179"/>
                    </a:lnTo>
                    <a:lnTo>
                      <a:pt x="131" y="178"/>
                    </a:lnTo>
                    <a:lnTo>
                      <a:pt x="130" y="178"/>
                    </a:lnTo>
                    <a:lnTo>
                      <a:pt x="130" y="177"/>
                    </a:lnTo>
                    <a:lnTo>
                      <a:pt x="129" y="177"/>
                    </a:lnTo>
                    <a:lnTo>
                      <a:pt x="128" y="176"/>
                    </a:lnTo>
                    <a:lnTo>
                      <a:pt x="128" y="176"/>
                    </a:lnTo>
                    <a:lnTo>
                      <a:pt x="126" y="175"/>
                    </a:lnTo>
                    <a:lnTo>
                      <a:pt x="126" y="174"/>
                    </a:lnTo>
                    <a:lnTo>
                      <a:pt x="125" y="173"/>
                    </a:lnTo>
                    <a:lnTo>
                      <a:pt x="125" y="172"/>
                    </a:lnTo>
                    <a:lnTo>
                      <a:pt x="124" y="171"/>
                    </a:lnTo>
                    <a:lnTo>
                      <a:pt x="123" y="171"/>
                    </a:lnTo>
                    <a:lnTo>
                      <a:pt x="123" y="170"/>
                    </a:lnTo>
                    <a:lnTo>
                      <a:pt x="123" y="169"/>
                    </a:lnTo>
                    <a:lnTo>
                      <a:pt x="122" y="169"/>
                    </a:lnTo>
                    <a:lnTo>
                      <a:pt x="121" y="169"/>
                    </a:lnTo>
                    <a:lnTo>
                      <a:pt x="120" y="166"/>
                    </a:lnTo>
                    <a:lnTo>
                      <a:pt x="119" y="166"/>
                    </a:lnTo>
                    <a:lnTo>
                      <a:pt x="118" y="165"/>
                    </a:lnTo>
                    <a:lnTo>
                      <a:pt x="118" y="165"/>
                    </a:lnTo>
                    <a:lnTo>
                      <a:pt x="117" y="165"/>
                    </a:lnTo>
                    <a:lnTo>
                      <a:pt x="116" y="162"/>
                    </a:lnTo>
                    <a:lnTo>
                      <a:pt x="116" y="162"/>
                    </a:lnTo>
                    <a:lnTo>
                      <a:pt x="116" y="160"/>
                    </a:lnTo>
                    <a:lnTo>
                      <a:pt x="116" y="159"/>
                    </a:lnTo>
                    <a:lnTo>
                      <a:pt x="113" y="156"/>
                    </a:lnTo>
                    <a:lnTo>
                      <a:pt x="112" y="155"/>
                    </a:lnTo>
                    <a:lnTo>
                      <a:pt x="112" y="155"/>
                    </a:lnTo>
                    <a:lnTo>
                      <a:pt x="112" y="155"/>
                    </a:lnTo>
                    <a:lnTo>
                      <a:pt x="111" y="153"/>
                    </a:lnTo>
                    <a:lnTo>
                      <a:pt x="112" y="152"/>
                    </a:lnTo>
                    <a:lnTo>
                      <a:pt x="112" y="151"/>
                    </a:lnTo>
                    <a:lnTo>
                      <a:pt x="112" y="150"/>
                    </a:lnTo>
                    <a:lnTo>
                      <a:pt x="113" y="150"/>
                    </a:lnTo>
                    <a:lnTo>
                      <a:pt x="114" y="149"/>
                    </a:lnTo>
                    <a:lnTo>
                      <a:pt x="116" y="147"/>
                    </a:lnTo>
                    <a:lnTo>
                      <a:pt x="117" y="146"/>
                    </a:lnTo>
                    <a:lnTo>
                      <a:pt x="117" y="145"/>
                    </a:lnTo>
                    <a:lnTo>
                      <a:pt x="116" y="143"/>
                    </a:lnTo>
                    <a:lnTo>
                      <a:pt x="116" y="142"/>
                    </a:lnTo>
                    <a:lnTo>
                      <a:pt x="117" y="141"/>
                    </a:lnTo>
                    <a:lnTo>
                      <a:pt x="118" y="141"/>
                    </a:lnTo>
                    <a:lnTo>
                      <a:pt x="118" y="140"/>
                    </a:lnTo>
                    <a:lnTo>
                      <a:pt x="118" y="140"/>
                    </a:lnTo>
                    <a:lnTo>
                      <a:pt x="119" y="139"/>
                    </a:lnTo>
                    <a:lnTo>
                      <a:pt x="120" y="138"/>
                    </a:lnTo>
                    <a:lnTo>
                      <a:pt x="120" y="137"/>
                    </a:lnTo>
                    <a:lnTo>
                      <a:pt x="121" y="136"/>
                    </a:lnTo>
                    <a:lnTo>
                      <a:pt x="120" y="134"/>
                    </a:lnTo>
                    <a:lnTo>
                      <a:pt x="120" y="132"/>
                    </a:lnTo>
                    <a:lnTo>
                      <a:pt x="120" y="131"/>
                    </a:lnTo>
                    <a:lnTo>
                      <a:pt x="120" y="130"/>
                    </a:lnTo>
                    <a:lnTo>
                      <a:pt x="121" y="129"/>
                    </a:lnTo>
                    <a:lnTo>
                      <a:pt x="121" y="128"/>
                    </a:lnTo>
                    <a:lnTo>
                      <a:pt x="121" y="127"/>
                    </a:lnTo>
                    <a:lnTo>
                      <a:pt x="120" y="127"/>
                    </a:lnTo>
                    <a:lnTo>
                      <a:pt x="120" y="126"/>
                    </a:lnTo>
                    <a:lnTo>
                      <a:pt x="120" y="123"/>
                    </a:lnTo>
                    <a:lnTo>
                      <a:pt x="120" y="122"/>
                    </a:lnTo>
                    <a:lnTo>
                      <a:pt x="119" y="121"/>
                    </a:lnTo>
                    <a:lnTo>
                      <a:pt x="119" y="120"/>
                    </a:lnTo>
                    <a:lnTo>
                      <a:pt x="119" y="120"/>
                    </a:lnTo>
                    <a:lnTo>
                      <a:pt x="119" y="119"/>
                    </a:lnTo>
                    <a:lnTo>
                      <a:pt x="119" y="118"/>
                    </a:lnTo>
                    <a:lnTo>
                      <a:pt x="118" y="117"/>
                    </a:lnTo>
                    <a:lnTo>
                      <a:pt x="118" y="115"/>
                    </a:lnTo>
                    <a:lnTo>
                      <a:pt x="117" y="114"/>
                    </a:lnTo>
                    <a:lnTo>
                      <a:pt x="116" y="113"/>
                    </a:lnTo>
                    <a:lnTo>
                      <a:pt x="115" y="112"/>
                    </a:lnTo>
                    <a:lnTo>
                      <a:pt x="114" y="111"/>
                    </a:lnTo>
                    <a:lnTo>
                      <a:pt x="114" y="112"/>
                    </a:lnTo>
                    <a:lnTo>
                      <a:pt x="113" y="112"/>
                    </a:lnTo>
                    <a:lnTo>
                      <a:pt x="112" y="112"/>
                    </a:lnTo>
                    <a:lnTo>
                      <a:pt x="111" y="113"/>
                    </a:lnTo>
                    <a:lnTo>
                      <a:pt x="108" y="113"/>
                    </a:lnTo>
                    <a:lnTo>
                      <a:pt x="107" y="113"/>
                    </a:lnTo>
                    <a:lnTo>
                      <a:pt x="107" y="114"/>
                    </a:lnTo>
                    <a:lnTo>
                      <a:pt x="104" y="114"/>
                    </a:lnTo>
                    <a:lnTo>
                      <a:pt x="103" y="114"/>
                    </a:lnTo>
                    <a:lnTo>
                      <a:pt x="102" y="114"/>
                    </a:lnTo>
                    <a:lnTo>
                      <a:pt x="100" y="115"/>
                    </a:lnTo>
                    <a:lnTo>
                      <a:pt x="99" y="115"/>
                    </a:lnTo>
                    <a:lnTo>
                      <a:pt x="98" y="115"/>
                    </a:lnTo>
                    <a:lnTo>
                      <a:pt x="97" y="114"/>
                    </a:lnTo>
                    <a:lnTo>
                      <a:pt x="97" y="114"/>
                    </a:lnTo>
                    <a:lnTo>
                      <a:pt x="97" y="115"/>
                    </a:lnTo>
                    <a:lnTo>
                      <a:pt x="96" y="116"/>
                    </a:lnTo>
                    <a:lnTo>
                      <a:pt x="96" y="117"/>
                    </a:lnTo>
                    <a:lnTo>
                      <a:pt x="96" y="118"/>
                    </a:lnTo>
                    <a:lnTo>
                      <a:pt x="95" y="118"/>
                    </a:lnTo>
                    <a:lnTo>
                      <a:pt x="95" y="117"/>
                    </a:lnTo>
                    <a:lnTo>
                      <a:pt x="94" y="116"/>
                    </a:lnTo>
                    <a:lnTo>
                      <a:pt x="94" y="115"/>
                    </a:lnTo>
                    <a:lnTo>
                      <a:pt x="93" y="114"/>
                    </a:lnTo>
                    <a:lnTo>
                      <a:pt x="92" y="114"/>
                    </a:lnTo>
                    <a:lnTo>
                      <a:pt x="92" y="113"/>
                    </a:lnTo>
                    <a:lnTo>
                      <a:pt x="91" y="113"/>
                    </a:lnTo>
                    <a:lnTo>
                      <a:pt x="90" y="112"/>
                    </a:lnTo>
                    <a:lnTo>
                      <a:pt x="90" y="111"/>
                    </a:lnTo>
                    <a:lnTo>
                      <a:pt x="89" y="108"/>
                    </a:lnTo>
                    <a:lnTo>
                      <a:pt x="88" y="107"/>
                    </a:lnTo>
                    <a:lnTo>
                      <a:pt x="88" y="106"/>
                    </a:lnTo>
                    <a:lnTo>
                      <a:pt x="87" y="106"/>
                    </a:lnTo>
                    <a:lnTo>
                      <a:pt x="87" y="106"/>
                    </a:lnTo>
                    <a:lnTo>
                      <a:pt x="86" y="106"/>
                    </a:lnTo>
                    <a:lnTo>
                      <a:pt x="86" y="105"/>
                    </a:lnTo>
                    <a:lnTo>
                      <a:pt x="85" y="104"/>
                    </a:lnTo>
                    <a:lnTo>
                      <a:pt x="86" y="102"/>
                    </a:lnTo>
                    <a:lnTo>
                      <a:pt x="85" y="101"/>
                    </a:lnTo>
                    <a:lnTo>
                      <a:pt x="84" y="101"/>
                    </a:lnTo>
                    <a:lnTo>
                      <a:pt x="83" y="100"/>
                    </a:lnTo>
                    <a:lnTo>
                      <a:pt x="81" y="101"/>
                    </a:lnTo>
                    <a:lnTo>
                      <a:pt x="78" y="102"/>
                    </a:lnTo>
                    <a:lnTo>
                      <a:pt x="75" y="103"/>
                    </a:lnTo>
                    <a:lnTo>
                      <a:pt x="70" y="105"/>
                    </a:lnTo>
                    <a:lnTo>
                      <a:pt x="66" y="106"/>
                    </a:lnTo>
                    <a:lnTo>
                      <a:pt x="62" y="107"/>
                    </a:lnTo>
                    <a:lnTo>
                      <a:pt x="59" y="109"/>
                    </a:lnTo>
                    <a:lnTo>
                      <a:pt x="56" y="110"/>
                    </a:lnTo>
                    <a:lnTo>
                      <a:pt x="54" y="110"/>
                    </a:lnTo>
                    <a:lnTo>
                      <a:pt x="53" y="111"/>
                    </a:lnTo>
                    <a:lnTo>
                      <a:pt x="50" y="112"/>
                    </a:lnTo>
                    <a:lnTo>
                      <a:pt x="49" y="113"/>
                    </a:lnTo>
                    <a:lnTo>
                      <a:pt x="45" y="113"/>
                    </a:lnTo>
                    <a:lnTo>
                      <a:pt x="41" y="115"/>
                    </a:lnTo>
                    <a:lnTo>
                      <a:pt x="39" y="116"/>
                    </a:lnTo>
                    <a:lnTo>
                      <a:pt x="36" y="118"/>
                    </a:lnTo>
                    <a:lnTo>
                      <a:pt x="34" y="119"/>
                    </a:lnTo>
                    <a:lnTo>
                      <a:pt x="30" y="119"/>
                    </a:lnTo>
                    <a:lnTo>
                      <a:pt x="28" y="120"/>
                    </a:lnTo>
                    <a:lnTo>
                      <a:pt x="25" y="120"/>
                    </a:lnTo>
                    <a:lnTo>
                      <a:pt x="24" y="120"/>
                    </a:lnTo>
                    <a:lnTo>
                      <a:pt x="20" y="121"/>
                    </a:lnTo>
                    <a:lnTo>
                      <a:pt x="17" y="121"/>
                    </a:lnTo>
                    <a:lnTo>
                      <a:pt x="14" y="123"/>
                    </a:lnTo>
                    <a:lnTo>
                      <a:pt x="11" y="124"/>
                    </a:lnTo>
                    <a:lnTo>
                      <a:pt x="7" y="125"/>
                    </a:lnTo>
                    <a:lnTo>
                      <a:pt x="6" y="127"/>
                    </a:lnTo>
                    <a:lnTo>
                      <a:pt x="4" y="127"/>
                    </a:lnTo>
                    <a:lnTo>
                      <a:pt x="1" y="127"/>
                    </a:lnTo>
                    <a:lnTo>
                      <a:pt x="0" y="128"/>
                    </a:lnTo>
                    <a:lnTo>
                      <a:pt x="1" y="129"/>
                    </a:lnTo>
                    <a:lnTo>
                      <a:pt x="1" y="130"/>
                    </a:lnTo>
                    <a:lnTo>
                      <a:pt x="1" y="132"/>
                    </a:lnTo>
                    <a:lnTo>
                      <a:pt x="2" y="135"/>
                    </a:lnTo>
                    <a:lnTo>
                      <a:pt x="3" y="137"/>
                    </a:lnTo>
                    <a:lnTo>
                      <a:pt x="4" y="137"/>
                    </a:lnTo>
                    <a:lnTo>
                      <a:pt x="4" y="138"/>
                    </a:lnTo>
                    <a:lnTo>
                      <a:pt x="5" y="138"/>
                    </a:lnTo>
                    <a:lnTo>
                      <a:pt x="5" y="139"/>
                    </a:lnTo>
                    <a:lnTo>
                      <a:pt x="6" y="140"/>
                    </a:lnTo>
                    <a:lnTo>
                      <a:pt x="6" y="141"/>
                    </a:lnTo>
                    <a:lnTo>
                      <a:pt x="6" y="141"/>
                    </a:lnTo>
                    <a:lnTo>
                      <a:pt x="6" y="142"/>
                    </a:lnTo>
                    <a:lnTo>
                      <a:pt x="6" y="143"/>
                    </a:lnTo>
                    <a:lnTo>
                      <a:pt x="5" y="144"/>
                    </a:lnTo>
                    <a:lnTo>
                      <a:pt x="6" y="145"/>
                    </a:lnTo>
                    <a:lnTo>
                      <a:pt x="7" y="146"/>
                    </a:lnTo>
                    <a:lnTo>
                      <a:pt x="7" y="147"/>
                    </a:lnTo>
                    <a:lnTo>
                      <a:pt x="6" y="147"/>
                    </a:lnTo>
                    <a:lnTo>
                      <a:pt x="6" y="149"/>
                    </a:lnTo>
                    <a:lnTo>
                      <a:pt x="7" y="152"/>
                    </a:lnTo>
                    <a:lnTo>
                      <a:pt x="7" y="155"/>
                    </a:lnTo>
                    <a:lnTo>
                      <a:pt x="7" y="157"/>
                    </a:lnTo>
                    <a:lnTo>
                      <a:pt x="8" y="157"/>
                    </a:lnTo>
                    <a:lnTo>
                      <a:pt x="11" y="157"/>
                    </a:lnTo>
                    <a:lnTo>
                      <a:pt x="15" y="157"/>
                    </a:lnTo>
                    <a:lnTo>
                      <a:pt x="19" y="157"/>
                    </a:lnTo>
                    <a:lnTo>
                      <a:pt x="20" y="158"/>
                    </a:lnTo>
                    <a:lnTo>
                      <a:pt x="21" y="158"/>
                    </a:lnTo>
                    <a:lnTo>
                      <a:pt x="21" y="159"/>
                    </a:lnTo>
                    <a:lnTo>
                      <a:pt x="22" y="160"/>
                    </a:lnTo>
                    <a:lnTo>
                      <a:pt x="23" y="159"/>
                    </a:lnTo>
                    <a:lnTo>
                      <a:pt x="24" y="158"/>
                    </a:lnTo>
                    <a:lnTo>
                      <a:pt x="25" y="158"/>
                    </a:lnTo>
                    <a:lnTo>
                      <a:pt x="26" y="157"/>
                    </a:lnTo>
                    <a:lnTo>
                      <a:pt x="27" y="157"/>
                    </a:lnTo>
                    <a:lnTo>
                      <a:pt x="29" y="158"/>
                    </a:lnTo>
                    <a:lnTo>
                      <a:pt x="30" y="159"/>
                    </a:lnTo>
                    <a:lnTo>
                      <a:pt x="31" y="160"/>
                    </a:lnTo>
                    <a:lnTo>
                      <a:pt x="31" y="161"/>
                    </a:lnTo>
                    <a:lnTo>
                      <a:pt x="32" y="161"/>
                    </a:lnTo>
                    <a:lnTo>
                      <a:pt x="32" y="161"/>
                    </a:lnTo>
                    <a:lnTo>
                      <a:pt x="33" y="161"/>
                    </a:lnTo>
                    <a:lnTo>
                      <a:pt x="34" y="161"/>
                    </a:lnTo>
                    <a:lnTo>
                      <a:pt x="34" y="162"/>
                    </a:lnTo>
                    <a:lnTo>
                      <a:pt x="35" y="162"/>
                    </a:lnTo>
                    <a:lnTo>
                      <a:pt x="35" y="162"/>
                    </a:lnTo>
                    <a:lnTo>
                      <a:pt x="36" y="162"/>
                    </a:lnTo>
                    <a:lnTo>
                      <a:pt x="42" y="162"/>
                    </a:lnTo>
                    <a:lnTo>
                      <a:pt x="42" y="163"/>
                    </a:lnTo>
                    <a:lnTo>
                      <a:pt x="43" y="164"/>
                    </a:lnTo>
                    <a:lnTo>
                      <a:pt x="45" y="166"/>
                    </a:lnTo>
                    <a:lnTo>
                      <a:pt x="47" y="167"/>
                    </a:lnTo>
                    <a:lnTo>
                      <a:pt x="47" y="168"/>
                    </a:lnTo>
                    <a:lnTo>
                      <a:pt x="47" y="169"/>
                    </a:lnTo>
                    <a:lnTo>
                      <a:pt x="48" y="169"/>
                    </a:lnTo>
                    <a:lnTo>
                      <a:pt x="50" y="170"/>
                    </a:lnTo>
                    <a:lnTo>
                      <a:pt x="55" y="169"/>
                    </a:lnTo>
                    <a:lnTo>
                      <a:pt x="58" y="170"/>
                    </a:lnTo>
                    <a:lnTo>
                      <a:pt x="61" y="171"/>
                    </a:lnTo>
                    <a:lnTo>
                      <a:pt x="65" y="173"/>
                    </a:lnTo>
                    <a:lnTo>
                      <a:pt x="69" y="175"/>
                    </a:lnTo>
                    <a:lnTo>
                      <a:pt x="69" y="175"/>
                    </a:lnTo>
                    <a:lnTo>
                      <a:pt x="69" y="176"/>
                    </a:lnTo>
                    <a:lnTo>
                      <a:pt x="69" y="177"/>
                    </a:lnTo>
                    <a:lnTo>
                      <a:pt x="70" y="178"/>
                    </a:lnTo>
                    <a:lnTo>
                      <a:pt x="70" y="177"/>
                    </a:lnTo>
                    <a:lnTo>
                      <a:pt x="70" y="177"/>
                    </a:lnTo>
                    <a:lnTo>
                      <a:pt x="71" y="177"/>
                    </a:lnTo>
                    <a:lnTo>
                      <a:pt x="73" y="178"/>
                    </a:lnTo>
                    <a:lnTo>
                      <a:pt x="75" y="178"/>
                    </a:lnTo>
                    <a:lnTo>
                      <a:pt x="76" y="177"/>
                    </a:lnTo>
                    <a:lnTo>
                      <a:pt x="76" y="177"/>
                    </a:lnTo>
                    <a:lnTo>
                      <a:pt x="76" y="178"/>
                    </a:lnTo>
                    <a:lnTo>
                      <a:pt x="76" y="181"/>
                    </a:lnTo>
                    <a:lnTo>
                      <a:pt x="75" y="182"/>
                    </a:lnTo>
                    <a:lnTo>
                      <a:pt x="75" y="182"/>
                    </a:lnTo>
                    <a:lnTo>
                      <a:pt x="72" y="183"/>
                    </a:lnTo>
                    <a:lnTo>
                      <a:pt x="72" y="184"/>
                    </a:lnTo>
                    <a:lnTo>
                      <a:pt x="74" y="187"/>
                    </a:lnTo>
                    <a:lnTo>
                      <a:pt x="76" y="189"/>
                    </a:lnTo>
                    <a:lnTo>
                      <a:pt x="76" y="190"/>
                    </a:lnTo>
                    <a:lnTo>
                      <a:pt x="76" y="192"/>
                    </a:lnTo>
                    <a:lnTo>
                      <a:pt x="76" y="194"/>
                    </a:lnTo>
                    <a:lnTo>
                      <a:pt x="76" y="195"/>
                    </a:lnTo>
                    <a:lnTo>
                      <a:pt x="76" y="196"/>
                    </a:lnTo>
                    <a:lnTo>
                      <a:pt x="77" y="196"/>
                    </a:lnTo>
                    <a:lnTo>
                      <a:pt x="78" y="196"/>
                    </a:lnTo>
                    <a:lnTo>
                      <a:pt x="78" y="197"/>
                    </a:lnTo>
                    <a:lnTo>
                      <a:pt x="78" y="197"/>
                    </a:lnTo>
                    <a:lnTo>
                      <a:pt x="77" y="197"/>
                    </a:lnTo>
                    <a:lnTo>
                      <a:pt x="77" y="198"/>
                    </a:lnTo>
                    <a:lnTo>
                      <a:pt x="76" y="200"/>
                    </a:lnTo>
                    <a:lnTo>
                      <a:pt x="76" y="200"/>
                    </a:lnTo>
                    <a:lnTo>
                      <a:pt x="76" y="201"/>
                    </a:lnTo>
                    <a:lnTo>
                      <a:pt x="76" y="202"/>
                    </a:lnTo>
                    <a:lnTo>
                      <a:pt x="76" y="203"/>
                    </a:lnTo>
                    <a:lnTo>
                      <a:pt x="76" y="203"/>
                    </a:lnTo>
                    <a:lnTo>
                      <a:pt x="77" y="203"/>
                    </a:lnTo>
                    <a:lnTo>
                      <a:pt x="78" y="203"/>
                    </a:lnTo>
                    <a:lnTo>
                      <a:pt x="78" y="203"/>
                    </a:lnTo>
                    <a:lnTo>
                      <a:pt x="78" y="204"/>
                    </a:lnTo>
                    <a:lnTo>
                      <a:pt x="77" y="205"/>
                    </a:lnTo>
                    <a:lnTo>
                      <a:pt x="77" y="206"/>
                    </a:lnTo>
                    <a:lnTo>
                      <a:pt x="77" y="208"/>
                    </a:lnTo>
                    <a:lnTo>
                      <a:pt x="77" y="209"/>
                    </a:lnTo>
                    <a:lnTo>
                      <a:pt x="76" y="210"/>
                    </a:lnTo>
                    <a:lnTo>
                      <a:pt x="76" y="210"/>
                    </a:lnTo>
                    <a:lnTo>
                      <a:pt x="76" y="210"/>
                    </a:lnTo>
                    <a:lnTo>
                      <a:pt x="76" y="211"/>
                    </a:lnTo>
                    <a:lnTo>
                      <a:pt x="76" y="212"/>
                    </a:lnTo>
                    <a:lnTo>
                      <a:pt x="76" y="213"/>
                    </a:lnTo>
                    <a:lnTo>
                      <a:pt x="76" y="214"/>
                    </a:lnTo>
                    <a:lnTo>
                      <a:pt x="76" y="215"/>
                    </a:lnTo>
                    <a:lnTo>
                      <a:pt x="76" y="216"/>
                    </a:lnTo>
                    <a:lnTo>
                      <a:pt x="76" y="217"/>
                    </a:lnTo>
                    <a:lnTo>
                      <a:pt x="76" y="219"/>
                    </a:lnTo>
                    <a:lnTo>
                      <a:pt x="76" y="220"/>
                    </a:lnTo>
                    <a:lnTo>
                      <a:pt x="76" y="221"/>
                    </a:lnTo>
                    <a:lnTo>
                      <a:pt x="76" y="222"/>
                    </a:lnTo>
                    <a:lnTo>
                      <a:pt x="76" y="222"/>
                    </a:lnTo>
                    <a:lnTo>
                      <a:pt x="76" y="223"/>
                    </a:lnTo>
                    <a:lnTo>
                      <a:pt x="76" y="224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78" y="225"/>
                    </a:lnTo>
                    <a:lnTo>
                      <a:pt x="77" y="225"/>
                    </a:lnTo>
                    <a:lnTo>
                      <a:pt x="77" y="226"/>
                    </a:lnTo>
                    <a:lnTo>
                      <a:pt x="77" y="227"/>
                    </a:lnTo>
                    <a:lnTo>
                      <a:pt x="77" y="228"/>
                    </a:lnTo>
                    <a:lnTo>
                      <a:pt x="76" y="229"/>
                    </a:lnTo>
                    <a:lnTo>
                      <a:pt x="76" y="229"/>
                    </a:lnTo>
                    <a:lnTo>
                      <a:pt x="75" y="230"/>
                    </a:lnTo>
                    <a:lnTo>
                      <a:pt x="74" y="230"/>
                    </a:lnTo>
                    <a:lnTo>
                      <a:pt x="74" y="231"/>
                    </a:lnTo>
                    <a:lnTo>
                      <a:pt x="74" y="231"/>
                    </a:lnTo>
                    <a:lnTo>
                      <a:pt x="74" y="232"/>
                    </a:lnTo>
                    <a:lnTo>
                      <a:pt x="75" y="234"/>
                    </a:lnTo>
                    <a:lnTo>
                      <a:pt x="75" y="235"/>
                    </a:lnTo>
                    <a:lnTo>
                      <a:pt x="75" y="236"/>
                    </a:lnTo>
                    <a:lnTo>
                      <a:pt x="75" y="237"/>
                    </a:lnTo>
                    <a:lnTo>
                      <a:pt x="75" y="238"/>
                    </a:lnTo>
                    <a:lnTo>
                      <a:pt x="74" y="238"/>
                    </a:lnTo>
                    <a:lnTo>
                      <a:pt x="73" y="238"/>
                    </a:lnTo>
                    <a:lnTo>
                      <a:pt x="72" y="238"/>
                    </a:lnTo>
                    <a:lnTo>
                      <a:pt x="71" y="238"/>
                    </a:lnTo>
                    <a:lnTo>
                      <a:pt x="69" y="239"/>
                    </a:lnTo>
                    <a:lnTo>
                      <a:pt x="69" y="241"/>
                    </a:lnTo>
                    <a:lnTo>
                      <a:pt x="69" y="242"/>
                    </a:lnTo>
                    <a:lnTo>
                      <a:pt x="69" y="243"/>
                    </a:lnTo>
                    <a:lnTo>
                      <a:pt x="69" y="244"/>
                    </a:lnTo>
                    <a:lnTo>
                      <a:pt x="69" y="245"/>
                    </a:lnTo>
                    <a:lnTo>
                      <a:pt x="69" y="245"/>
                    </a:lnTo>
                    <a:lnTo>
                      <a:pt x="70" y="245"/>
                    </a:lnTo>
                    <a:lnTo>
                      <a:pt x="71" y="245"/>
                    </a:lnTo>
                    <a:lnTo>
                      <a:pt x="72" y="245"/>
                    </a:lnTo>
                    <a:lnTo>
                      <a:pt x="72" y="245"/>
                    </a:lnTo>
                    <a:lnTo>
                      <a:pt x="72" y="245"/>
                    </a:lnTo>
                    <a:lnTo>
                      <a:pt x="73" y="245"/>
                    </a:lnTo>
                    <a:lnTo>
                      <a:pt x="73" y="246"/>
                    </a:lnTo>
                    <a:lnTo>
                      <a:pt x="73" y="247"/>
                    </a:lnTo>
                    <a:lnTo>
                      <a:pt x="73" y="251"/>
                    </a:lnTo>
                    <a:lnTo>
                      <a:pt x="73" y="252"/>
                    </a:lnTo>
                    <a:lnTo>
                      <a:pt x="72" y="252"/>
                    </a:lnTo>
                    <a:lnTo>
                      <a:pt x="72" y="253"/>
                    </a:lnTo>
                    <a:lnTo>
                      <a:pt x="70" y="254"/>
                    </a:lnTo>
                    <a:lnTo>
                      <a:pt x="70" y="255"/>
                    </a:lnTo>
                    <a:lnTo>
                      <a:pt x="70" y="256"/>
                    </a:lnTo>
                    <a:lnTo>
                      <a:pt x="70" y="257"/>
                    </a:lnTo>
                    <a:lnTo>
                      <a:pt x="70" y="258"/>
                    </a:lnTo>
                    <a:lnTo>
                      <a:pt x="71" y="258"/>
                    </a:lnTo>
                    <a:lnTo>
                      <a:pt x="72" y="258"/>
                    </a:lnTo>
                    <a:lnTo>
                      <a:pt x="73" y="259"/>
                    </a:lnTo>
                    <a:lnTo>
                      <a:pt x="73" y="259"/>
                    </a:lnTo>
                    <a:lnTo>
                      <a:pt x="72" y="261"/>
                    </a:lnTo>
                    <a:lnTo>
                      <a:pt x="72" y="262"/>
                    </a:lnTo>
                    <a:lnTo>
                      <a:pt x="72" y="263"/>
                    </a:lnTo>
                    <a:lnTo>
                      <a:pt x="72" y="264"/>
                    </a:lnTo>
                    <a:lnTo>
                      <a:pt x="72" y="265"/>
                    </a:lnTo>
                    <a:lnTo>
                      <a:pt x="73" y="265"/>
                    </a:lnTo>
                    <a:lnTo>
                      <a:pt x="74" y="265"/>
                    </a:lnTo>
                    <a:lnTo>
                      <a:pt x="75" y="265"/>
                    </a:lnTo>
                    <a:lnTo>
                      <a:pt x="76" y="264"/>
                    </a:lnTo>
                    <a:lnTo>
                      <a:pt x="76" y="263"/>
                    </a:lnTo>
                    <a:lnTo>
                      <a:pt x="76" y="264"/>
                    </a:lnTo>
                    <a:lnTo>
                      <a:pt x="76" y="266"/>
                    </a:lnTo>
                    <a:lnTo>
                      <a:pt x="76" y="266"/>
                    </a:lnTo>
                    <a:lnTo>
                      <a:pt x="77" y="266"/>
                    </a:lnTo>
                    <a:lnTo>
                      <a:pt x="78" y="266"/>
                    </a:lnTo>
                    <a:lnTo>
                      <a:pt x="78" y="267"/>
                    </a:lnTo>
                    <a:lnTo>
                      <a:pt x="78" y="268"/>
                    </a:lnTo>
                    <a:lnTo>
                      <a:pt x="78" y="269"/>
                    </a:lnTo>
                    <a:lnTo>
                      <a:pt x="77" y="271"/>
                    </a:lnTo>
                    <a:lnTo>
                      <a:pt x="77" y="273"/>
                    </a:lnTo>
                    <a:lnTo>
                      <a:pt x="77" y="274"/>
                    </a:lnTo>
                    <a:lnTo>
                      <a:pt x="76" y="274"/>
                    </a:lnTo>
                    <a:lnTo>
                      <a:pt x="76" y="275"/>
                    </a:lnTo>
                    <a:lnTo>
                      <a:pt x="76" y="276"/>
                    </a:lnTo>
                    <a:lnTo>
                      <a:pt x="75" y="276"/>
                    </a:lnTo>
                    <a:lnTo>
                      <a:pt x="74" y="276"/>
                    </a:lnTo>
                    <a:lnTo>
                      <a:pt x="74" y="278"/>
                    </a:lnTo>
                    <a:lnTo>
                      <a:pt x="73" y="279"/>
                    </a:lnTo>
                    <a:lnTo>
                      <a:pt x="73" y="280"/>
                    </a:lnTo>
                    <a:lnTo>
                      <a:pt x="74" y="280"/>
                    </a:lnTo>
                    <a:lnTo>
                      <a:pt x="74" y="280"/>
                    </a:lnTo>
                    <a:lnTo>
                      <a:pt x="73" y="281"/>
                    </a:lnTo>
                    <a:lnTo>
                      <a:pt x="73" y="282"/>
                    </a:lnTo>
                    <a:lnTo>
                      <a:pt x="71" y="283"/>
                    </a:lnTo>
                    <a:lnTo>
                      <a:pt x="70" y="286"/>
                    </a:lnTo>
                    <a:lnTo>
                      <a:pt x="69" y="287"/>
                    </a:lnTo>
                    <a:lnTo>
                      <a:pt x="69" y="288"/>
                    </a:lnTo>
                    <a:lnTo>
                      <a:pt x="68" y="289"/>
                    </a:lnTo>
                    <a:lnTo>
                      <a:pt x="67" y="289"/>
                    </a:lnTo>
                    <a:lnTo>
                      <a:pt x="65" y="289"/>
                    </a:lnTo>
                    <a:lnTo>
                      <a:pt x="64" y="289"/>
                    </a:lnTo>
                    <a:lnTo>
                      <a:pt x="63" y="291"/>
                    </a:lnTo>
                    <a:lnTo>
                      <a:pt x="63" y="292"/>
                    </a:lnTo>
                    <a:lnTo>
                      <a:pt x="63" y="294"/>
                    </a:lnTo>
                    <a:lnTo>
                      <a:pt x="63" y="296"/>
                    </a:lnTo>
                    <a:lnTo>
                      <a:pt x="63" y="300"/>
                    </a:lnTo>
                    <a:lnTo>
                      <a:pt x="63" y="301"/>
                    </a:lnTo>
                    <a:lnTo>
                      <a:pt x="63" y="302"/>
                    </a:lnTo>
                    <a:lnTo>
                      <a:pt x="62" y="304"/>
                    </a:lnTo>
                    <a:lnTo>
                      <a:pt x="59" y="307"/>
                    </a:lnTo>
                    <a:lnTo>
                      <a:pt x="59" y="308"/>
                    </a:lnTo>
                    <a:lnTo>
                      <a:pt x="60" y="308"/>
                    </a:lnTo>
                    <a:lnTo>
                      <a:pt x="61" y="308"/>
                    </a:lnTo>
                    <a:lnTo>
                      <a:pt x="61" y="308"/>
                    </a:lnTo>
                    <a:lnTo>
                      <a:pt x="60" y="308"/>
                    </a:lnTo>
                    <a:lnTo>
                      <a:pt x="62" y="311"/>
                    </a:lnTo>
                    <a:lnTo>
                      <a:pt x="62" y="312"/>
                    </a:lnTo>
                    <a:lnTo>
                      <a:pt x="62" y="311"/>
                    </a:lnTo>
                    <a:lnTo>
                      <a:pt x="60" y="312"/>
                    </a:lnTo>
                    <a:lnTo>
                      <a:pt x="59" y="314"/>
                    </a:lnTo>
                    <a:lnTo>
                      <a:pt x="57" y="315"/>
                    </a:lnTo>
                    <a:lnTo>
                      <a:pt x="55" y="317"/>
                    </a:lnTo>
                    <a:lnTo>
                      <a:pt x="55" y="319"/>
                    </a:lnTo>
                    <a:lnTo>
                      <a:pt x="53" y="321"/>
                    </a:lnTo>
                    <a:lnTo>
                      <a:pt x="51" y="322"/>
                    </a:lnTo>
                    <a:lnTo>
                      <a:pt x="49" y="324"/>
                    </a:lnTo>
                    <a:lnTo>
                      <a:pt x="49" y="326"/>
                    </a:lnTo>
                    <a:lnTo>
                      <a:pt x="48" y="327"/>
                    </a:lnTo>
                    <a:lnTo>
                      <a:pt x="46" y="329"/>
                    </a:lnTo>
                    <a:lnTo>
                      <a:pt x="45" y="329"/>
                    </a:lnTo>
                    <a:lnTo>
                      <a:pt x="43" y="331"/>
                    </a:lnTo>
                    <a:lnTo>
                      <a:pt x="42" y="333"/>
                    </a:lnTo>
                    <a:lnTo>
                      <a:pt x="40" y="335"/>
                    </a:lnTo>
                    <a:lnTo>
                      <a:pt x="39" y="336"/>
                    </a:lnTo>
                    <a:lnTo>
                      <a:pt x="37" y="338"/>
                    </a:lnTo>
                    <a:lnTo>
                      <a:pt x="35" y="340"/>
                    </a:lnTo>
                    <a:lnTo>
                      <a:pt x="35" y="342"/>
                    </a:lnTo>
                    <a:lnTo>
                      <a:pt x="32" y="343"/>
                    </a:lnTo>
                    <a:lnTo>
                      <a:pt x="30" y="344"/>
                    </a:lnTo>
                    <a:lnTo>
                      <a:pt x="29" y="345"/>
                    </a:lnTo>
                    <a:lnTo>
                      <a:pt x="31" y="349"/>
                    </a:lnTo>
                    <a:lnTo>
                      <a:pt x="33" y="353"/>
                    </a:lnTo>
                    <a:lnTo>
                      <a:pt x="34" y="357"/>
                    </a:lnTo>
                    <a:lnTo>
                      <a:pt x="35" y="361"/>
                    </a:lnTo>
                    <a:lnTo>
                      <a:pt x="37" y="367"/>
                    </a:lnTo>
                    <a:lnTo>
                      <a:pt x="37" y="368"/>
                    </a:lnTo>
                    <a:lnTo>
                      <a:pt x="36" y="375"/>
                    </a:lnTo>
                    <a:lnTo>
                      <a:pt x="37" y="376"/>
                    </a:lnTo>
                    <a:lnTo>
                      <a:pt x="37" y="377"/>
                    </a:lnTo>
                    <a:lnTo>
                      <a:pt x="40" y="380"/>
                    </a:lnTo>
                    <a:lnTo>
                      <a:pt x="41" y="381"/>
                    </a:lnTo>
                    <a:lnTo>
                      <a:pt x="42" y="385"/>
                    </a:lnTo>
                    <a:lnTo>
                      <a:pt x="43" y="388"/>
                    </a:lnTo>
                    <a:lnTo>
                      <a:pt x="44" y="389"/>
                    </a:lnTo>
                    <a:lnTo>
                      <a:pt x="46" y="391"/>
                    </a:lnTo>
                    <a:lnTo>
                      <a:pt x="46" y="392"/>
                    </a:lnTo>
                    <a:lnTo>
                      <a:pt x="47" y="396"/>
                    </a:lnTo>
                    <a:lnTo>
                      <a:pt x="47" y="397"/>
                    </a:lnTo>
                    <a:lnTo>
                      <a:pt x="49" y="400"/>
                    </a:lnTo>
                    <a:lnTo>
                      <a:pt x="49" y="403"/>
                    </a:lnTo>
                    <a:lnTo>
                      <a:pt x="49" y="406"/>
                    </a:lnTo>
                    <a:lnTo>
                      <a:pt x="49" y="408"/>
                    </a:lnTo>
                    <a:lnTo>
                      <a:pt x="49" y="410"/>
                    </a:lnTo>
                    <a:lnTo>
                      <a:pt x="49" y="413"/>
                    </a:lnTo>
                    <a:lnTo>
                      <a:pt x="49" y="419"/>
                    </a:lnTo>
                    <a:lnTo>
                      <a:pt x="49" y="422"/>
                    </a:lnTo>
                    <a:lnTo>
                      <a:pt x="49" y="427"/>
                    </a:lnTo>
                    <a:lnTo>
                      <a:pt x="49" y="434"/>
                    </a:lnTo>
                    <a:lnTo>
                      <a:pt x="49" y="435"/>
                    </a:lnTo>
                    <a:lnTo>
                      <a:pt x="49" y="436"/>
                    </a:lnTo>
                    <a:lnTo>
                      <a:pt x="49" y="437"/>
                    </a:lnTo>
                    <a:lnTo>
                      <a:pt x="49" y="438"/>
                    </a:lnTo>
                    <a:lnTo>
                      <a:pt x="49" y="439"/>
                    </a:lnTo>
                    <a:lnTo>
                      <a:pt x="49" y="440"/>
                    </a:lnTo>
                    <a:lnTo>
                      <a:pt x="49" y="441"/>
                    </a:lnTo>
                    <a:lnTo>
                      <a:pt x="49" y="442"/>
                    </a:lnTo>
                    <a:lnTo>
                      <a:pt x="49" y="443"/>
                    </a:lnTo>
                    <a:lnTo>
                      <a:pt x="49" y="444"/>
                    </a:lnTo>
                    <a:lnTo>
                      <a:pt x="48" y="447"/>
                    </a:lnTo>
                    <a:lnTo>
                      <a:pt x="48" y="448"/>
                    </a:lnTo>
                    <a:lnTo>
                      <a:pt x="48" y="448"/>
                    </a:lnTo>
                    <a:lnTo>
                      <a:pt x="49" y="453"/>
                    </a:lnTo>
                    <a:lnTo>
                      <a:pt x="49" y="453"/>
                    </a:lnTo>
                    <a:lnTo>
                      <a:pt x="49" y="454"/>
                    </a:lnTo>
                    <a:lnTo>
                      <a:pt x="51" y="454"/>
                    </a:lnTo>
                    <a:lnTo>
                      <a:pt x="51" y="455"/>
                    </a:lnTo>
                    <a:lnTo>
                      <a:pt x="51" y="455"/>
                    </a:lnTo>
                    <a:lnTo>
                      <a:pt x="52" y="456"/>
                    </a:lnTo>
                    <a:lnTo>
                      <a:pt x="52" y="457"/>
                    </a:lnTo>
                    <a:lnTo>
                      <a:pt x="52" y="458"/>
                    </a:lnTo>
                    <a:lnTo>
                      <a:pt x="51" y="461"/>
                    </a:lnTo>
                    <a:lnTo>
                      <a:pt x="50" y="462"/>
                    </a:lnTo>
                    <a:lnTo>
                      <a:pt x="51" y="465"/>
                    </a:lnTo>
                    <a:lnTo>
                      <a:pt x="51" y="466"/>
                    </a:lnTo>
                    <a:lnTo>
                      <a:pt x="53" y="469"/>
                    </a:lnTo>
                    <a:lnTo>
                      <a:pt x="53" y="471"/>
                    </a:lnTo>
                    <a:lnTo>
                      <a:pt x="53" y="479"/>
                    </a:lnTo>
                    <a:lnTo>
                      <a:pt x="54" y="479"/>
                    </a:lnTo>
                    <a:lnTo>
                      <a:pt x="55" y="479"/>
                    </a:lnTo>
                    <a:lnTo>
                      <a:pt x="58" y="479"/>
                    </a:lnTo>
                    <a:lnTo>
                      <a:pt x="60" y="480"/>
                    </a:lnTo>
                    <a:lnTo>
                      <a:pt x="63" y="480"/>
                    </a:lnTo>
                    <a:lnTo>
                      <a:pt x="67" y="479"/>
                    </a:lnTo>
                    <a:lnTo>
                      <a:pt x="70" y="479"/>
                    </a:lnTo>
                    <a:lnTo>
                      <a:pt x="74" y="479"/>
                    </a:lnTo>
                    <a:lnTo>
                      <a:pt x="74" y="478"/>
                    </a:lnTo>
                    <a:lnTo>
                      <a:pt x="74" y="477"/>
                    </a:lnTo>
                    <a:lnTo>
                      <a:pt x="75" y="476"/>
                    </a:lnTo>
                    <a:lnTo>
                      <a:pt x="75" y="476"/>
                    </a:lnTo>
                    <a:lnTo>
                      <a:pt x="75" y="474"/>
                    </a:lnTo>
                    <a:lnTo>
                      <a:pt x="75" y="473"/>
                    </a:lnTo>
                    <a:lnTo>
                      <a:pt x="75" y="470"/>
                    </a:lnTo>
                    <a:lnTo>
                      <a:pt x="76" y="462"/>
                    </a:lnTo>
                    <a:lnTo>
                      <a:pt x="76" y="456"/>
                    </a:lnTo>
                    <a:lnTo>
                      <a:pt x="76" y="455"/>
                    </a:lnTo>
                    <a:lnTo>
                      <a:pt x="75" y="455"/>
                    </a:lnTo>
                    <a:lnTo>
                      <a:pt x="75" y="456"/>
                    </a:lnTo>
                    <a:lnTo>
                      <a:pt x="74" y="458"/>
                    </a:lnTo>
                    <a:lnTo>
                      <a:pt x="74" y="459"/>
                    </a:lnTo>
                    <a:lnTo>
                      <a:pt x="74" y="460"/>
                    </a:lnTo>
                    <a:lnTo>
                      <a:pt x="74" y="461"/>
                    </a:lnTo>
                    <a:lnTo>
                      <a:pt x="74" y="462"/>
                    </a:lnTo>
                    <a:lnTo>
                      <a:pt x="73" y="462"/>
                    </a:lnTo>
                    <a:lnTo>
                      <a:pt x="73" y="462"/>
                    </a:lnTo>
                    <a:lnTo>
                      <a:pt x="72" y="462"/>
                    </a:lnTo>
                    <a:lnTo>
                      <a:pt x="71" y="461"/>
                    </a:lnTo>
                    <a:lnTo>
                      <a:pt x="71" y="460"/>
                    </a:lnTo>
                    <a:lnTo>
                      <a:pt x="70" y="459"/>
                    </a:lnTo>
                    <a:lnTo>
                      <a:pt x="70" y="459"/>
                    </a:lnTo>
                    <a:lnTo>
                      <a:pt x="69" y="458"/>
                    </a:lnTo>
                    <a:lnTo>
                      <a:pt x="69" y="459"/>
                    </a:lnTo>
                    <a:lnTo>
                      <a:pt x="69" y="458"/>
                    </a:lnTo>
                    <a:lnTo>
                      <a:pt x="69" y="457"/>
                    </a:lnTo>
                    <a:lnTo>
                      <a:pt x="69" y="455"/>
                    </a:lnTo>
                    <a:lnTo>
                      <a:pt x="68" y="455"/>
                    </a:lnTo>
                    <a:lnTo>
                      <a:pt x="68" y="455"/>
                    </a:lnTo>
                    <a:lnTo>
                      <a:pt x="67" y="455"/>
                    </a:lnTo>
                    <a:lnTo>
                      <a:pt x="67" y="455"/>
                    </a:lnTo>
                    <a:lnTo>
                      <a:pt x="66" y="455"/>
                    </a:lnTo>
                    <a:lnTo>
                      <a:pt x="66" y="454"/>
                    </a:lnTo>
                    <a:lnTo>
                      <a:pt x="65" y="454"/>
                    </a:lnTo>
                    <a:lnTo>
                      <a:pt x="65" y="453"/>
                    </a:lnTo>
                    <a:lnTo>
                      <a:pt x="64" y="453"/>
                    </a:lnTo>
                    <a:lnTo>
                      <a:pt x="64" y="454"/>
                    </a:lnTo>
                    <a:lnTo>
                      <a:pt x="63" y="455"/>
                    </a:lnTo>
                    <a:lnTo>
                      <a:pt x="63" y="454"/>
                    </a:lnTo>
                    <a:lnTo>
                      <a:pt x="63" y="453"/>
                    </a:lnTo>
                    <a:lnTo>
                      <a:pt x="64" y="452"/>
                    </a:lnTo>
                    <a:lnTo>
                      <a:pt x="65" y="452"/>
                    </a:lnTo>
                    <a:lnTo>
                      <a:pt x="66" y="453"/>
                    </a:lnTo>
                    <a:lnTo>
                      <a:pt x="67" y="453"/>
                    </a:lnTo>
                    <a:lnTo>
                      <a:pt x="68" y="452"/>
                    </a:lnTo>
                    <a:lnTo>
                      <a:pt x="68" y="451"/>
                    </a:lnTo>
                    <a:lnTo>
                      <a:pt x="69" y="450"/>
                    </a:lnTo>
                    <a:lnTo>
                      <a:pt x="69" y="449"/>
                    </a:lnTo>
                    <a:lnTo>
                      <a:pt x="69" y="448"/>
                    </a:lnTo>
                    <a:lnTo>
                      <a:pt x="70" y="448"/>
                    </a:lnTo>
                    <a:lnTo>
                      <a:pt x="70" y="448"/>
                    </a:lnTo>
                    <a:lnTo>
                      <a:pt x="70" y="448"/>
                    </a:lnTo>
                    <a:lnTo>
                      <a:pt x="70" y="447"/>
                    </a:lnTo>
                    <a:lnTo>
                      <a:pt x="70" y="446"/>
                    </a:lnTo>
                    <a:lnTo>
                      <a:pt x="70" y="443"/>
                    </a:lnTo>
                    <a:lnTo>
                      <a:pt x="71" y="442"/>
                    </a:lnTo>
                    <a:lnTo>
                      <a:pt x="73" y="440"/>
                    </a:lnTo>
                    <a:lnTo>
                      <a:pt x="74" y="439"/>
                    </a:lnTo>
                    <a:lnTo>
                      <a:pt x="81" y="434"/>
                    </a:lnTo>
                    <a:lnTo>
                      <a:pt x="82" y="434"/>
                    </a:lnTo>
                    <a:lnTo>
                      <a:pt x="83" y="434"/>
                    </a:lnTo>
                    <a:lnTo>
                      <a:pt x="84" y="433"/>
                    </a:lnTo>
                    <a:lnTo>
                      <a:pt x="83" y="433"/>
                    </a:lnTo>
                    <a:lnTo>
                      <a:pt x="83" y="432"/>
                    </a:lnTo>
                    <a:lnTo>
                      <a:pt x="84" y="432"/>
                    </a:lnTo>
                    <a:lnTo>
                      <a:pt x="85" y="432"/>
                    </a:lnTo>
                    <a:lnTo>
                      <a:pt x="85" y="431"/>
                    </a:lnTo>
                    <a:lnTo>
                      <a:pt x="87" y="431"/>
                    </a:lnTo>
                    <a:lnTo>
                      <a:pt x="86" y="432"/>
                    </a:lnTo>
                    <a:lnTo>
                      <a:pt x="90" y="429"/>
                    </a:lnTo>
                    <a:lnTo>
                      <a:pt x="93" y="428"/>
                    </a:lnTo>
                    <a:lnTo>
                      <a:pt x="97" y="426"/>
                    </a:lnTo>
                    <a:lnTo>
                      <a:pt x="104" y="424"/>
                    </a:lnTo>
                    <a:lnTo>
                      <a:pt x="110" y="421"/>
                    </a:lnTo>
                    <a:lnTo>
                      <a:pt x="111" y="421"/>
                    </a:lnTo>
                    <a:lnTo>
                      <a:pt x="114" y="420"/>
                    </a:lnTo>
                    <a:lnTo>
                      <a:pt x="118" y="418"/>
                    </a:lnTo>
                    <a:lnTo>
                      <a:pt x="123" y="417"/>
                    </a:lnTo>
                    <a:lnTo>
                      <a:pt x="128" y="414"/>
                    </a:lnTo>
                    <a:lnTo>
                      <a:pt x="135" y="411"/>
                    </a:lnTo>
                    <a:lnTo>
                      <a:pt x="138" y="409"/>
                    </a:lnTo>
                    <a:lnTo>
                      <a:pt x="138" y="408"/>
                    </a:lnTo>
                    <a:lnTo>
                      <a:pt x="138" y="407"/>
                    </a:lnTo>
                    <a:lnTo>
                      <a:pt x="141" y="404"/>
                    </a:lnTo>
                    <a:lnTo>
                      <a:pt x="146" y="397"/>
                    </a:lnTo>
                    <a:lnTo>
                      <a:pt x="146" y="396"/>
                    </a:lnTo>
                    <a:lnTo>
                      <a:pt x="146" y="396"/>
                    </a:lnTo>
                    <a:lnTo>
                      <a:pt x="146" y="395"/>
                    </a:lnTo>
                    <a:lnTo>
                      <a:pt x="146" y="394"/>
                    </a:lnTo>
                    <a:lnTo>
                      <a:pt x="146" y="393"/>
                    </a:lnTo>
                    <a:lnTo>
                      <a:pt x="148" y="389"/>
                    </a:lnTo>
                    <a:lnTo>
                      <a:pt x="148" y="388"/>
                    </a:lnTo>
                    <a:lnTo>
                      <a:pt x="147" y="388"/>
                    </a:lnTo>
                    <a:lnTo>
                      <a:pt x="147" y="386"/>
                    </a:lnTo>
                    <a:lnTo>
                      <a:pt x="146" y="386"/>
                    </a:lnTo>
                    <a:lnTo>
                      <a:pt x="146" y="389"/>
                    </a:lnTo>
                    <a:lnTo>
                      <a:pt x="145" y="389"/>
                    </a:lnTo>
                    <a:lnTo>
                      <a:pt x="144" y="388"/>
                    </a:lnTo>
                    <a:lnTo>
                      <a:pt x="143" y="388"/>
                    </a:lnTo>
                    <a:lnTo>
                      <a:pt x="143" y="389"/>
                    </a:lnTo>
                    <a:lnTo>
                      <a:pt x="144" y="390"/>
                    </a:lnTo>
                    <a:lnTo>
                      <a:pt x="142" y="392"/>
                    </a:lnTo>
                    <a:lnTo>
                      <a:pt x="142" y="391"/>
                    </a:lnTo>
                    <a:lnTo>
                      <a:pt x="142" y="390"/>
                    </a:lnTo>
                    <a:lnTo>
                      <a:pt x="142" y="389"/>
                    </a:lnTo>
                    <a:lnTo>
                      <a:pt x="142" y="388"/>
                    </a:lnTo>
                    <a:lnTo>
                      <a:pt x="142" y="387"/>
                    </a:lnTo>
                    <a:lnTo>
                      <a:pt x="142" y="386"/>
                    </a:lnTo>
                    <a:lnTo>
                      <a:pt x="143" y="385"/>
                    </a:lnTo>
                    <a:lnTo>
                      <a:pt x="144" y="385"/>
                    </a:lnTo>
                    <a:lnTo>
                      <a:pt x="144" y="384"/>
                    </a:lnTo>
                    <a:lnTo>
                      <a:pt x="144" y="381"/>
                    </a:lnTo>
                    <a:lnTo>
                      <a:pt x="145" y="377"/>
                    </a:lnTo>
                    <a:lnTo>
                      <a:pt x="146" y="371"/>
                    </a:lnTo>
                    <a:lnTo>
                      <a:pt x="146" y="371"/>
                    </a:lnTo>
                    <a:lnTo>
                      <a:pt x="146" y="369"/>
                    </a:lnTo>
                    <a:lnTo>
                      <a:pt x="146" y="368"/>
                    </a:lnTo>
                    <a:lnTo>
                      <a:pt x="146" y="367"/>
                    </a:lnTo>
                    <a:lnTo>
                      <a:pt x="146" y="366"/>
                    </a:lnTo>
                    <a:lnTo>
                      <a:pt x="148" y="364"/>
                    </a:lnTo>
                    <a:lnTo>
                      <a:pt x="148" y="363"/>
                    </a:lnTo>
                    <a:lnTo>
                      <a:pt x="150" y="361"/>
                    </a:lnTo>
                    <a:lnTo>
                      <a:pt x="150" y="360"/>
                    </a:lnTo>
                    <a:lnTo>
                      <a:pt x="149" y="359"/>
                    </a:lnTo>
                    <a:lnTo>
                      <a:pt x="149" y="360"/>
                    </a:lnTo>
                    <a:lnTo>
                      <a:pt x="148" y="360"/>
                    </a:lnTo>
                    <a:lnTo>
                      <a:pt x="147" y="361"/>
                    </a:lnTo>
                    <a:lnTo>
                      <a:pt x="147" y="359"/>
                    </a:lnTo>
                    <a:lnTo>
                      <a:pt x="146" y="353"/>
                    </a:lnTo>
                    <a:lnTo>
                      <a:pt x="146" y="350"/>
                    </a:lnTo>
                    <a:lnTo>
                      <a:pt x="148" y="345"/>
                    </a:lnTo>
                    <a:lnTo>
                      <a:pt x="148" y="344"/>
                    </a:lnTo>
                    <a:lnTo>
                      <a:pt x="147" y="343"/>
                    </a:lnTo>
                    <a:lnTo>
                      <a:pt x="147" y="342"/>
                    </a:lnTo>
                    <a:lnTo>
                      <a:pt x="146" y="336"/>
                    </a:lnTo>
                    <a:lnTo>
                      <a:pt x="146" y="336"/>
                    </a:lnTo>
                    <a:lnTo>
                      <a:pt x="146" y="335"/>
                    </a:lnTo>
                    <a:lnTo>
                      <a:pt x="146" y="335"/>
                    </a:lnTo>
                    <a:lnTo>
                      <a:pt x="146" y="336"/>
                    </a:lnTo>
                    <a:lnTo>
                      <a:pt x="145" y="336"/>
                    </a:lnTo>
                    <a:lnTo>
                      <a:pt x="145" y="336"/>
                    </a:lnTo>
                    <a:lnTo>
                      <a:pt x="145" y="337"/>
                    </a:lnTo>
                    <a:lnTo>
                      <a:pt x="144" y="337"/>
                    </a:lnTo>
                    <a:lnTo>
                      <a:pt x="145" y="338"/>
                    </a:lnTo>
                    <a:lnTo>
                      <a:pt x="146" y="339"/>
                    </a:lnTo>
                    <a:lnTo>
                      <a:pt x="145" y="340"/>
                    </a:lnTo>
                    <a:lnTo>
                      <a:pt x="145" y="339"/>
                    </a:lnTo>
                    <a:lnTo>
                      <a:pt x="144" y="338"/>
                    </a:lnTo>
                    <a:lnTo>
                      <a:pt x="144" y="339"/>
                    </a:lnTo>
                    <a:lnTo>
                      <a:pt x="144" y="341"/>
                    </a:lnTo>
                    <a:lnTo>
                      <a:pt x="144" y="342"/>
                    </a:lnTo>
                    <a:lnTo>
                      <a:pt x="144" y="343"/>
                    </a:lnTo>
                    <a:lnTo>
                      <a:pt x="145" y="344"/>
                    </a:lnTo>
                    <a:lnTo>
                      <a:pt x="144" y="345"/>
                    </a:lnTo>
                    <a:lnTo>
                      <a:pt x="144" y="347"/>
                    </a:lnTo>
                    <a:lnTo>
                      <a:pt x="143" y="347"/>
                    </a:lnTo>
                    <a:lnTo>
                      <a:pt x="143" y="346"/>
                    </a:lnTo>
                    <a:lnTo>
                      <a:pt x="142" y="345"/>
                    </a:lnTo>
                    <a:lnTo>
                      <a:pt x="141" y="345"/>
                    </a:lnTo>
                    <a:lnTo>
                      <a:pt x="141" y="344"/>
                    </a:lnTo>
                    <a:lnTo>
                      <a:pt x="141" y="343"/>
                    </a:lnTo>
                    <a:lnTo>
                      <a:pt x="142" y="335"/>
                    </a:lnTo>
                    <a:lnTo>
                      <a:pt x="142" y="332"/>
                    </a:lnTo>
                    <a:lnTo>
                      <a:pt x="141" y="331"/>
                    </a:lnTo>
                    <a:lnTo>
                      <a:pt x="141" y="329"/>
                    </a:lnTo>
                    <a:lnTo>
                      <a:pt x="140" y="328"/>
                    </a:lnTo>
                    <a:lnTo>
                      <a:pt x="140" y="326"/>
                    </a:lnTo>
                    <a:lnTo>
                      <a:pt x="140" y="323"/>
                    </a:lnTo>
                    <a:lnTo>
                      <a:pt x="140" y="322"/>
                    </a:lnTo>
                    <a:lnTo>
                      <a:pt x="139" y="320"/>
                    </a:lnTo>
                    <a:lnTo>
                      <a:pt x="139" y="320"/>
                    </a:lnTo>
                    <a:lnTo>
                      <a:pt x="139" y="319"/>
                    </a:lnTo>
                    <a:lnTo>
                      <a:pt x="137" y="316"/>
                    </a:lnTo>
                    <a:lnTo>
                      <a:pt x="136" y="314"/>
                    </a:lnTo>
                    <a:lnTo>
                      <a:pt x="135" y="311"/>
                    </a:lnTo>
                    <a:lnTo>
                      <a:pt x="134" y="312"/>
                    </a:lnTo>
                    <a:lnTo>
                      <a:pt x="134" y="311"/>
                    </a:lnTo>
                    <a:lnTo>
                      <a:pt x="134" y="310"/>
                    </a:lnTo>
                    <a:lnTo>
                      <a:pt x="133" y="310"/>
                    </a:lnTo>
                    <a:lnTo>
                      <a:pt x="134" y="309"/>
                    </a:lnTo>
                    <a:lnTo>
                      <a:pt x="135" y="309"/>
                    </a:lnTo>
                    <a:lnTo>
                      <a:pt x="135" y="308"/>
                    </a:lnTo>
                    <a:lnTo>
                      <a:pt x="134" y="308"/>
                    </a:lnTo>
                    <a:lnTo>
                      <a:pt x="134" y="308"/>
                    </a:lnTo>
                    <a:lnTo>
                      <a:pt x="134" y="308"/>
                    </a:lnTo>
                    <a:lnTo>
                      <a:pt x="134" y="307"/>
                    </a:lnTo>
                    <a:lnTo>
                      <a:pt x="133" y="307"/>
                    </a:lnTo>
                    <a:lnTo>
                      <a:pt x="133" y="307"/>
                    </a:lnTo>
                    <a:lnTo>
                      <a:pt x="133" y="306"/>
                    </a:lnTo>
                    <a:lnTo>
                      <a:pt x="133" y="306"/>
                    </a:lnTo>
                    <a:lnTo>
                      <a:pt x="134" y="306"/>
                    </a:lnTo>
                    <a:lnTo>
                      <a:pt x="135" y="305"/>
                    </a:lnTo>
                    <a:lnTo>
                      <a:pt x="135" y="304"/>
                    </a:lnTo>
                    <a:lnTo>
                      <a:pt x="134" y="304"/>
                    </a:lnTo>
                    <a:lnTo>
                      <a:pt x="134" y="303"/>
                    </a:lnTo>
                    <a:lnTo>
                      <a:pt x="135" y="303"/>
                    </a:lnTo>
                    <a:lnTo>
                      <a:pt x="135" y="302"/>
                    </a:lnTo>
                    <a:lnTo>
                      <a:pt x="136" y="302"/>
                    </a:lnTo>
                    <a:lnTo>
                      <a:pt x="135" y="301"/>
                    </a:lnTo>
                    <a:lnTo>
                      <a:pt x="135" y="301"/>
                    </a:lnTo>
                    <a:lnTo>
                      <a:pt x="134" y="301"/>
                    </a:lnTo>
                    <a:lnTo>
                      <a:pt x="133" y="301"/>
                    </a:lnTo>
                    <a:lnTo>
                      <a:pt x="133" y="301"/>
                    </a:lnTo>
                    <a:lnTo>
                      <a:pt x="133" y="300"/>
                    </a:lnTo>
                    <a:lnTo>
                      <a:pt x="133" y="299"/>
                    </a:lnTo>
                    <a:lnTo>
                      <a:pt x="133" y="298"/>
                    </a:lnTo>
                    <a:lnTo>
                      <a:pt x="133" y="297"/>
                    </a:lnTo>
                    <a:lnTo>
                      <a:pt x="133" y="296"/>
                    </a:lnTo>
                    <a:lnTo>
                      <a:pt x="133" y="296"/>
                    </a:lnTo>
                    <a:lnTo>
                      <a:pt x="133" y="295"/>
                    </a:lnTo>
                    <a:lnTo>
                      <a:pt x="133" y="294"/>
                    </a:lnTo>
                    <a:lnTo>
                      <a:pt x="132" y="294"/>
                    </a:lnTo>
                    <a:lnTo>
                      <a:pt x="131" y="294"/>
                    </a:lnTo>
                    <a:lnTo>
                      <a:pt x="130" y="294"/>
                    </a:lnTo>
                    <a:lnTo>
                      <a:pt x="130" y="294"/>
                    </a:lnTo>
                    <a:lnTo>
                      <a:pt x="129" y="294"/>
                    </a:lnTo>
                    <a:lnTo>
                      <a:pt x="130" y="294"/>
                    </a:lnTo>
                    <a:lnTo>
                      <a:pt x="130" y="293"/>
                    </a:lnTo>
                    <a:lnTo>
                      <a:pt x="130" y="292"/>
                    </a:lnTo>
                    <a:lnTo>
                      <a:pt x="129" y="293"/>
                    </a:lnTo>
                    <a:lnTo>
                      <a:pt x="129" y="292"/>
                    </a:lnTo>
                    <a:lnTo>
                      <a:pt x="128" y="291"/>
                    </a:lnTo>
                    <a:lnTo>
                      <a:pt x="127" y="290"/>
                    </a:lnTo>
                    <a:lnTo>
                      <a:pt x="126" y="290"/>
                    </a:lnTo>
                    <a:lnTo>
                      <a:pt x="126" y="289"/>
                    </a:lnTo>
                    <a:lnTo>
                      <a:pt x="125" y="289"/>
                    </a:lnTo>
                    <a:lnTo>
                      <a:pt x="125" y="288"/>
                    </a:lnTo>
                    <a:lnTo>
                      <a:pt x="125" y="288"/>
                    </a:lnTo>
                    <a:lnTo>
                      <a:pt x="124" y="289"/>
                    </a:lnTo>
                    <a:lnTo>
                      <a:pt x="124" y="288"/>
                    </a:lnTo>
                    <a:lnTo>
                      <a:pt x="125" y="287"/>
                    </a:lnTo>
                    <a:lnTo>
                      <a:pt x="125" y="287"/>
                    </a:lnTo>
                    <a:lnTo>
                      <a:pt x="125" y="287"/>
                    </a:lnTo>
                    <a:lnTo>
                      <a:pt x="124" y="287"/>
                    </a:lnTo>
                    <a:lnTo>
                      <a:pt x="123" y="286"/>
                    </a:lnTo>
                    <a:lnTo>
                      <a:pt x="123" y="285"/>
                    </a:lnTo>
                    <a:lnTo>
                      <a:pt x="124" y="285"/>
                    </a:lnTo>
                    <a:lnTo>
                      <a:pt x="125" y="285"/>
                    </a:lnTo>
                    <a:lnTo>
                      <a:pt x="125" y="284"/>
                    </a:lnTo>
                    <a:lnTo>
                      <a:pt x="124" y="284"/>
                    </a:lnTo>
                    <a:lnTo>
                      <a:pt x="124" y="283"/>
                    </a:lnTo>
                    <a:lnTo>
                      <a:pt x="125" y="283"/>
                    </a:lnTo>
                    <a:lnTo>
                      <a:pt x="125" y="282"/>
                    </a:lnTo>
                    <a:lnTo>
                      <a:pt x="125" y="281"/>
                    </a:lnTo>
                    <a:lnTo>
                      <a:pt x="125" y="280"/>
                    </a:lnTo>
                    <a:lnTo>
                      <a:pt x="124" y="279"/>
                    </a:lnTo>
                    <a:lnTo>
                      <a:pt x="123" y="279"/>
                    </a:lnTo>
                    <a:lnTo>
                      <a:pt x="123" y="278"/>
                    </a:lnTo>
                    <a:lnTo>
                      <a:pt x="124" y="278"/>
                    </a:lnTo>
                    <a:lnTo>
                      <a:pt x="125" y="278"/>
                    </a:lnTo>
                    <a:lnTo>
                      <a:pt x="125" y="279"/>
                    </a:lnTo>
                    <a:lnTo>
                      <a:pt x="126" y="279"/>
                    </a:lnTo>
                    <a:lnTo>
                      <a:pt x="126" y="278"/>
                    </a:lnTo>
                    <a:lnTo>
                      <a:pt x="126" y="277"/>
                    </a:lnTo>
                    <a:lnTo>
                      <a:pt x="126" y="276"/>
                    </a:lnTo>
                    <a:lnTo>
                      <a:pt x="126" y="275"/>
                    </a:lnTo>
                    <a:lnTo>
                      <a:pt x="126" y="274"/>
                    </a:lnTo>
                    <a:lnTo>
                      <a:pt x="126" y="273"/>
                    </a:lnTo>
                    <a:lnTo>
                      <a:pt x="126" y="273"/>
                    </a:lnTo>
                    <a:lnTo>
                      <a:pt x="126" y="272"/>
                    </a:lnTo>
                    <a:lnTo>
                      <a:pt x="126" y="271"/>
                    </a:lnTo>
                    <a:lnTo>
                      <a:pt x="126" y="270"/>
                    </a:lnTo>
                    <a:lnTo>
                      <a:pt x="125" y="270"/>
                    </a:lnTo>
                    <a:lnTo>
                      <a:pt x="126" y="269"/>
                    </a:lnTo>
                    <a:lnTo>
                      <a:pt x="126" y="268"/>
                    </a:lnTo>
                    <a:lnTo>
                      <a:pt x="126" y="267"/>
                    </a:lnTo>
                    <a:lnTo>
                      <a:pt x="126" y="266"/>
                    </a:lnTo>
                    <a:lnTo>
                      <a:pt x="125" y="266"/>
                    </a:lnTo>
                    <a:lnTo>
                      <a:pt x="125" y="266"/>
                    </a:lnTo>
                    <a:lnTo>
                      <a:pt x="123" y="264"/>
                    </a:lnTo>
                    <a:lnTo>
                      <a:pt x="122" y="262"/>
                    </a:lnTo>
                    <a:lnTo>
                      <a:pt x="121" y="262"/>
                    </a:lnTo>
                    <a:lnTo>
                      <a:pt x="120" y="262"/>
                    </a:lnTo>
                    <a:lnTo>
                      <a:pt x="120" y="261"/>
                    </a:lnTo>
                    <a:lnTo>
                      <a:pt x="121" y="261"/>
                    </a:lnTo>
                    <a:lnTo>
                      <a:pt x="122" y="261"/>
                    </a:lnTo>
                    <a:lnTo>
                      <a:pt x="123" y="262"/>
                    </a:lnTo>
                    <a:lnTo>
                      <a:pt x="123" y="263"/>
                    </a:lnTo>
                    <a:lnTo>
                      <a:pt x="124" y="263"/>
                    </a:lnTo>
                    <a:lnTo>
                      <a:pt x="124" y="264"/>
                    </a:lnTo>
                    <a:lnTo>
                      <a:pt x="125" y="266"/>
                    </a:lnTo>
                    <a:lnTo>
                      <a:pt x="126" y="266"/>
                    </a:lnTo>
                    <a:lnTo>
                      <a:pt x="127" y="266"/>
                    </a:lnTo>
                    <a:lnTo>
                      <a:pt x="128" y="266"/>
                    </a:lnTo>
                    <a:lnTo>
                      <a:pt x="128" y="267"/>
                    </a:lnTo>
                    <a:lnTo>
                      <a:pt x="128" y="268"/>
                    </a:lnTo>
                    <a:lnTo>
                      <a:pt x="129" y="268"/>
                    </a:lnTo>
                    <a:lnTo>
                      <a:pt x="130" y="269"/>
                    </a:lnTo>
                    <a:lnTo>
                      <a:pt x="132" y="268"/>
                    </a:lnTo>
                    <a:lnTo>
                      <a:pt x="132" y="267"/>
                    </a:lnTo>
                    <a:lnTo>
                      <a:pt x="133" y="266"/>
                    </a:lnTo>
                    <a:lnTo>
                      <a:pt x="134" y="266"/>
                    </a:lnTo>
                    <a:lnTo>
                      <a:pt x="135" y="266"/>
                    </a:lnTo>
                    <a:lnTo>
                      <a:pt x="136" y="265"/>
                    </a:lnTo>
                    <a:lnTo>
                      <a:pt x="139" y="262"/>
                    </a:lnTo>
                    <a:lnTo>
                      <a:pt x="142" y="259"/>
                    </a:lnTo>
                    <a:lnTo>
                      <a:pt x="145" y="256"/>
                    </a:lnTo>
                    <a:lnTo>
                      <a:pt x="146" y="254"/>
                    </a:lnTo>
                    <a:lnTo>
                      <a:pt x="146" y="253"/>
                    </a:lnTo>
                    <a:lnTo>
                      <a:pt x="147" y="253"/>
                    </a:lnTo>
                    <a:lnTo>
                      <a:pt x="149" y="252"/>
                    </a:lnTo>
                    <a:lnTo>
                      <a:pt x="148" y="252"/>
                    </a:lnTo>
                    <a:lnTo>
                      <a:pt x="150" y="250"/>
                    </a:lnTo>
                    <a:lnTo>
                      <a:pt x="151" y="249"/>
                    </a:lnTo>
                    <a:lnTo>
                      <a:pt x="152" y="247"/>
                    </a:lnTo>
                    <a:lnTo>
                      <a:pt x="153" y="247"/>
                    </a:lnTo>
                    <a:lnTo>
                      <a:pt x="153" y="246"/>
                    </a:lnTo>
                    <a:lnTo>
                      <a:pt x="153" y="246"/>
                    </a:lnTo>
                    <a:lnTo>
                      <a:pt x="156" y="244"/>
                    </a:lnTo>
                    <a:lnTo>
                      <a:pt x="156" y="243"/>
                    </a:lnTo>
                    <a:lnTo>
                      <a:pt x="157" y="243"/>
                    </a:lnTo>
                    <a:lnTo>
                      <a:pt x="158" y="244"/>
                    </a:lnTo>
                    <a:lnTo>
                      <a:pt x="159" y="243"/>
                    </a:lnTo>
                    <a:lnTo>
                      <a:pt x="159" y="242"/>
                    </a:lnTo>
                    <a:lnTo>
                      <a:pt x="159" y="241"/>
                    </a:lnTo>
                    <a:lnTo>
                      <a:pt x="160" y="241"/>
                    </a:lnTo>
                    <a:lnTo>
                      <a:pt x="160" y="242"/>
                    </a:lnTo>
                    <a:lnTo>
                      <a:pt x="160" y="242"/>
                    </a:lnTo>
                    <a:lnTo>
                      <a:pt x="161" y="241"/>
                    </a:lnTo>
                    <a:lnTo>
                      <a:pt x="162" y="239"/>
                    </a:lnTo>
                    <a:lnTo>
                      <a:pt x="163" y="238"/>
                    </a:lnTo>
                    <a:lnTo>
                      <a:pt x="164" y="238"/>
                    </a:lnTo>
                    <a:lnTo>
                      <a:pt x="164" y="239"/>
                    </a:lnTo>
                    <a:lnTo>
                      <a:pt x="164" y="241"/>
                    </a:lnTo>
                    <a:lnTo>
                      <a:pt x="166" y="241"/>
                    </a:lnTo>
                    <a:lnTo>
                      <a:pt x="167" y="241"/>
                    </a:lnTo>
                    <a:lnTo>
                      <a:pt x="167" y="241"/>
                    </a:lnTo>
                    <a:lnTo>
                      <a:pt x="168" y="241"/>
                    </a:lnTo>
                    <a:lnTo>
                      <a:pt x="167" y="240"/>
                    </a:lnTo>
                    <a:lnTo>
                      <a:pt x="167" y="239"/>
                    </a:lnTo>
                    <a:lnTo>
                      <a:pt x="167" y="238"/>
                    </a:lnTo>
                    <a:lnTo>
                      <a:pt x="167" y="236"/>
                    </a:lnTo>
                    <a:lnTo>
                      <a:pt x="167" y="235"/>
                    </a:lnTo>
                    <a:lnTo>
                      <a:pt x="168" y="237"/>
                    </a:lnTo>
                    <a:lnTo>
                      <a:pt x="168" y="238"/>
                    </a:lnTo>
                    <a:lnTo>
                      <a:pt x="169" y="238"/>
                    </a:lnTo>
                    <a:lnTo>
                      <a:pt x="170" y="238"/>
                    </a:lnTo>
                    <a:lnTo>
                      <a:pt x="171" y="238"/>
                    </a:lnTo>
                    <a:lnTo>
                      <a:pt x="171" y="238"/>
                    </a:lnTo>
                    <a:lnTo>
                      <a:pt x="172" y="238"/>
                    </a:lnTo>
                    <a:lnTo>
                      <a:pt x="172" y="237"/>
                    </a:lnTo>
                    <a:lnTo>
                      <a:pt x="171" y="236"/>
                    </a:lnTo>
                    <a:lnTo>
                      <a:pt x="171" y="235"/>
                    </a:lnTo>
                    <a:lnTo>
                      <a:pt x="172" y="235"/>
                    </a:lnTo>
                    <a:lnTo>
                      <a:pt x="174" y="232"/>
                    </a:lnTo>
                    <a:lnTo>
                      <a:pt x="174" y="231"/>
                    </a:lnTo>
                    <a:lnTo>
                      <a:pt x="174" y="231"/>
                    </a:lnTo>
                    <a:lnTo>
                      <a:pt x="174" y="231"/>
                    </a:lnTo>
                    <a:lnTo>
                      <a:pt x="175" y="231"/>
                    </a:lnTo>
                    <a:lnTo>
                      <a:pt x="175" y="230"/>
                    </a:lnTo>
                    <a:lnTo>
                      <a:pt x="175" y="229"/>
                    </a:lnTo>
                    <a:lnTo>
                      <a:pt x="176" y="229"/>
                    </a:lnTo>
                    <a:lnTo>
                      <a:pt x="177" y="227"/>
                    </a:lnTo>
                    <a:lnTo>
                      <a:pt x="180" y="224"/>
                    </a:lnTo>
                    <a:lnTo>
                      <a:pt x="181" y="224"/>
                    </a:lnTo>
                    <a:lnTo>
                      <a:pt x="183" y="222"/>
                    </a:lnTo>
                    <a:lnTo>
                      <a:pt x="184" y="221"/>
                    </a:lnTo>
                    <a:lnTo>
                      <a:pt x="183" y="221"/>
                    </a:lnTo>
                    <a:lnTo>
                      <a:pt x="182" y="222"/>
                    </a:lnTo>
                    <a:lnTo>
                      <a:pt x="181" y="222"/>
                    </a:lnTo>
                    <a:lnTo>
                      <a:pt x="182" y="221"/>
                    </a:lnTo>
                    <a:lnTo>
                      <a:pt x="183" y="220"/>
                    </a:lnTo>
                    <a:lnTo>
                      <a:pt x="184" y="221"/>
                    </a:lnTo>
                    <a:lnTo>
                      <a:pt x="185" y="221"/>
                    </a:lnTo>
                    <a:lnTo>
                      <a:pt x="185" y="220"/>
                    </a:lnTo>
                    <a:lnTo>
                      <a:pt x="185" y="219"/>
                    </a:lnTo>
                    <a:lnTo>
                      <a:pt x="186" y="218"/>
                    </a:lnTo>
                    <a:lnTo>
                      <a:pt x="187" y="218"/>
                    </a:lnTo>
                    <a:lnTo>
                      <a:pt x="188" y="217"/>
                    </a:lnTo>
                    <a:lnTo>
                      <a:pt x="187" y="216"/>
                    </a:lnTo>
                    <a:lnTo>
                      <a:pt x="185" y="216"/>
                    </a:lnTo>
                    <a:lnTo>
                      <a:pt x="185" y="215"/>
                    </a:lnTo>
                    <a:lnTo>
                      <a:pt x="185" y="214"/>
                    </a:lnTo>
                    <a:lnTo>
                      <a:pt x="185" y="213"/>
                    </a:lnTo>
                    <a:lnTo>
                      <a:pt x="184" y="212"/>
                    </a:lnTo>
                    <a:lnTo>
                      <a:pt x="184" y="211"/>
                    </a:lnTo>
                    <a:lnTo>
                      <a:pt x="183" y="212"/>
                    </a:lnTo>
                    <a:lnTo>
                      <a:pt x="183" y="211"/>
                    </a:lnTo>
                    <a:lnTo>
                      <a:pt x="184" y="211"/>
                    </a:lnTo>
                    <a:lnTo>
                      <a:pt x="185" y="211"/>
                    </a:lnTo>
                    <a:lnTo>
                      <a:pt x="186" y="212"/>
                    </a:lnTo>
                    <a:lnTo>
                      <a:pt x="186" y="213"/>
                    </a:lnTo>
                    <a:lnTo>
                      <a:pt x="186" y="214"/>
                    </a:lnTo>
                    <a:lnTo>
                      <a:pt x="187" y="214"/>
                    </a:lnTo>
                    <a:lnTo>
                      <a:pt x="188" y="215"/>
                    </a:lnTo>
                    <a:lnTo>
                      <a:pt x="188" y="216"/>
                    </a:lnTo>
                    <a:lnTo>
                      <a:pt x="188" y="215"/>
                    </a:lnTo>
                    <a:lnTo>
                      <a:pt x="190" y="211"/>
                    </a:lnTo>
                    <a:lnTo>
                      <a:pt x="193" y="210"/>
                    </a:lnTo>
                    <a:lnTo>
                      <a:pt x="194" y="208"/>
                    </a:lnTo>
                    <a:lnTo>
                      <a:pt x="194" y="207"/>
                    </a:lnTo>
                    <a:lnTo>
                      <a:pt x="194" y="207"/>
                    </a:lnTo>
                    <a:lnTo>
                      <a:pt x="195" y="206"/>
                    </a:lnTo>
                    <a:lnTo>
                      <a:pt x="196" y="206"/>
                    </a:lnTo>
                    <a:lnTo>
                      <a:pt x="196" y="205"/>
                    </a:lnTo>
                    <a:lnTo>
                      <a:pt x="196" y="205"/>
                    </a:lnTo>
                    <a:lnTo>
                      <a:pt x="197" y="205"/>
                    </a:lnTo>
                    <a:lnTo>
                      <a:pt x="197" y="204"/>
                    </a:lnTo>
                    <a:lnTo>
                      <a:pt x="198" y="204"/>
                    </a:lnTo>
                    <a:lnTo>
                      <a:pt x="199" y="204"/>
                    </a:lnTo>
                    <a:lnTo>
                      <a:pt x="200" y="203"/>
                    </a:lnTo>
                    <a:lnTo>
                      <a:pt x="203" y="202"/>
                    </a:lnTo>
                    <a:lnTo>
                      <a:pt x="204" y="201"/>
                    </a:lnTo>
                    <a:lnTo>
                      <a:pt x="205" y="202"/>
                    </a:lnTo>
                    <a:lnTo>
                      <a:pt x="206" y="201"/>
                    </a:lnTo>
                    <a:lnTo>
                      <a:pt x="207" y="200"/>
                    </a:lnTo>
                    <a:lnTo>
                      <a:pt x="208" y="199"/>
                    </a:lnTo>
                    <a:lnTo>
                      <a:pt x="208" y="200"/>
                    </a:lnTo>
                    <a:lnTo>
                      <a:pt x="212" y="197"/>
                    </a:lnTo>
                    <a:lnTo>
                      <a:pt x="213" y="197"/>
                    </a:lnTo>
                    <a:lnTo>
                      <a:pt x="217" y="196"/>
                    </a:lnTo>
                    <a:lnTo>
                      <a:pt x="218" y="195"/>
                    </a:lnTo>
                    <a:lnTo>
                      <a:pt x="219" y="194"/>
                    </a:lnTo>
                    <a:lnTo>
                      <a:pt x="218" y="194"/>
                    </a:lnTo>
                    <a:lnTo>
                      <a:pt x="219" y="193"/>
                    </a:lnTo>
                    <a:lnTo>
                      <a:pt x="218" y="193"/>
                    </a:lnTo>
                    <a:lnTo>
                      <a:pt x="218" y="192"/>
                    </a:lnTo>
                    <a:lnTo>
                      <a:pt x="219" y="191"/>
                    </a:lnTo>
                    <a:lnTo>
                      <a:pt x="219" y="193"/>
                    </a:lnTo>
                    <a:lnTo>
                      <a:pt x="219" y="194"/>
                    </a:lnTo>
                    <a:lnTo>
                      <a:pt x="220" y="194"/>
                    </a:lnTo>
                    <a:lnTo>
                      <a:pt x="221" y="194"/>
                    </a:lnTo>
                    <a:lnTo>
                      <a:pt x="221" y="193"/>
                    </a:lnTo>
                    <a:lnTo>
                      <a:pt x="222" y="193"/>
                    </a:lnTo>
                    <a:lnTo>
                      <a:pt x="229" y="190"/>
                    </a:lnTo>
                    <a:lnTo>
                      <a:pt x="229" y="189"/>
                    </a:lnTo>
                    <a:lnTo>
                      <a:pt x="230" y="190"/>
                    </a:lnTo>
                    <a:lnTo>
                      <a:pt x="231" y="190"/>
                    </a:lnTo>
                    <a:lnTo>
                      <a:pt x="232" y="188"/>
                    </a:lnTo>
                    <a:lnTo>
                      <a:pt x="232" y="189"/>
                    </a:lnTo>
                    <a:lnTo>
                      <a:pt x="233" y="189"/>
                    </a:lnTo>
                    <a:lnTo>
                      <a:pt x="234" y="188"/>
                    </a:lnTo>
                    <a:lnTo>
                      <a:pt x="235" y="187"/>
                    </a:lnTo>
                    <a:lnTo>
                      <a:pt x="236" y="187"/>
                    </a:lnTo>
                    <a:lnTo>
                      <a:pt x="236" y="188"/>
                    </a:lnTo>
                    <a:lnTo>
                      <a:pt x="239" y="187"/>
                    </a:lnTo>
                    <a:lnTo>
                      <a:pt x="240" y="187"/>
                    </a:lnTo>
                    <a:lnTo>
                      <a:pt x="242" y="185"/>
                    </a:lnTo>
                    <a:lnTo>
                      <a:pt x="243" y="185"/>
                    </a:lnTo>
                    <a:lnTo>
                      <a:pt x="244" y="185"/>
                    </a:lnTo>
                    <a:lnTo>
                      <a:pt x="245" y="185"/>
                    </a:lnTo>
                    <a:lnTo>
                      <a:pt x="246" y="185"/>
                    </a:lnTo>
                    <a:lnTo>
                      <a:pt x="246" y="184"/>
                    </a:lnTo>
                    <a:lnTo>
                      <a:pt x="246" y="183"/>
                    </a:lnTo>
                    <a:lnTo>
                      <a:pt x="246" y="183"/>
                    </a:lnTo>
                    <a:lnTo>
                      <a:pt x="247" y="183"/>
                    </a:lnTo>
                    <a:lnTo>
                      <a:pt x="247" y="182"/>
                    </a:lnTo>
                    <a:lnTo>
                      <a:pt x="248" y="182"/>
                    </a:lnTo>
                    <a:lnTo>
                      <a:pt x="248" y="182"/>
                    </a:lnTo>
                    <a:lnTo>
                      <a:pt x="249" y="181"/>
                    </a:lnTo>
                    <a:lnTo>
                      <a:pt x="253" y="178"/>
                    </a:lnTo>
                    <a:lnTo>
                      <a:pt x="258" y="176"/>
                    </a:lnTo>
                    <a:lnTo>
                      <a:pt x="259" y="175"/>
                    </a:lnTo>
                    <a:lnTo>
                      <a:pt x="259" y="175"/>
                    </a:lnTo>
                    <a:lnTo>
                      <a:pt x="260" y="174"/>
                    </a:lnTo>
                    <a:lnTo>
                      <a:pt x="262" y="173"/>
                    </a:lnTo>
                    <a:lnTo>
                      <a:pt x="263" y="172"/>
                    </a:lnTo>
                    <a:lnTo>
                      <a:pt x="263" y="171"/>
                    </a:lnTo>
                    <a:lnTo>
                      <a:pt x="264" y="171"/>
                    </a:lnTo>
                    <a:lnTo>
                      <a:pt x="264" y="170"/>
                    </a:lnTo>
                    <a:lnTo>
                      <a:pt x="264" y="169"/>
                    </a:lnTo>
                    <a:lnTo>
                      <a:pt x="264" y="169"/>
                    </a:lnTo>
                    <a:lnTo>
                      <a:pt x="264" y="170"/>
                    </a:lnTo>
                    <a:lnTo>
                      <a:pt x="265" y="170"/>
                    </a:lnTo>
                    <a:lnTo>
                      <a:pt x="266" y="169"/>
                    </a:lnTo>
                    <a:lnTo>
                      <a:pt x="265" y="169"/>
                    </a:lnTo>
                    <a:lnTo>
                      <a:pt x="265" y="168"/>
                    </a:lnTo>
                    <a:lnTo>
                      <a:pt x="266" y="169"/>
                    </a:lnTo>
                    <a:lnTo>
                      <a:pt x="267" y="169"/>
                    </a:lnTo>
                    <a:lnTo>
                      <a:pt x="268" y="169"/>
                    </a:lnTo>
                    <a:lnTo>
                      <a:pt x="268" y="168"/>
                    </a:lnTo>
                    <a:lnTo>
                      <a:pt x="268" y="167"/>
                    </a:lnTo>
                    <a:lnTo>
                      <a:pt x="269" y="166"/>
                    </a:lnTo>
                    <a:lnTo>
                      <a:pt x="269" y="165"/>
                    </a:lnTo>
                    <a:lnTo>
                      <a:pt x="268" y="165"/>
                    </a:lnTo>
                    <a:lnTo>
                      <a:pt x="267" y="165"/>
                    </a:lnTo>
                    <a:lnTo>
                      <a:pt x="266" y="166"/>
                    </a:lnTo>
                    <a:lnTo>
                      <a:pt x="265" y="166"/>
                    </a:lnTo>
                    <a:lnTo>
                      <a:pt x="264" y="166"/>
                    </a:lnTo>
                    <a:lnTo>
                      <a:pt x="265" y="165"/>
                    </a:lnTo>
                    <a:lnTo>
                      <a:pt x="267" y="164"/>
                    </a:lnTo>
                    <a:lnTo>
                      <a:pt x="268" y="164"/>
                    </a:lnTo>
                    <a:lnTo>
                      <a:pt x="270" y="163"/>
                    </a:lnTo>
                    <a:lnTo>
                      <a:pt x="271" y="163"/>
                    </a:lnTo>
                    <a:lnTo>
                      <a:pt x="271" y="162"/>
                    </a:lnTo>
                    <a:lnTo>
                      <a:pt x="272" y="161"/>
                    </a:lnTo>
                    <a:lnTo>
                      <a:pt x="273" y="160"/>
                    </a:lnTo>
                    <a:lnTo>
                      <a:pt x="274" y="160"/>
                    </a:lnTo>
                    <a:lnTo>
                      <a:pt x="274" y="159"/>
                    </a:lnTo>
                    <a:lnTo>
                      <a:pt x="274" y="158"/>
                    </a:lnTo>
                    <a:lnTo>
                      <a:pt x="274" y="157"/>
                    </a:lnTo>
                    <a:lnTo>
                      <a:pt x="275" y="157"/>
                    </a:lnTo>
                    <a:lnTo>
                      <a:pt x="274" y="156"/>
                    </a:lnTo>
                    <a:lnTo>
                      <a:pt x="274" y="155"/>
                    </a:lnTo>
                    <a:lnTo>
                      <a:pt x="276" y="155"/>
                    </a:lnTo>
                    <a:lnTo>
                      <a:pt x="281" y="149"/>
                    </a:lnTo>
                    <a:lnTo>
                      <a:pt x="282" y="146"/>
                    </a:lnTo>
                    <a:lnTo>
                      <a:pt x="283" y="146"/>
                    </a:lnTo>
                    <a:lnTo>
                      <a:pt x="284" y="145"/>
                    </a:lnTo>
                    <a:lnTo>
                      <a:pt x="284" y="144"/>
                    </a:lnTo>
                    <a:lnTo>
                      <a:pt x="285" y="143"/>
                    </a:lnTo>
                    <a:lnTo>
                      <a:pt x="285" y="143"/>
                    </a:lnTo>
                    <a:lnTo>
                      <a:pt x="286" y="143"/>
                    </a:lnTo>
                    <a:lnTo>
                      <a:pt x="286" y="142"/>
                    </a:lnTo>
                    <a:lnTo>
                      <a:pt x="286" y="141"/>
                    </a:lnTo>
                    <a:lnTo>
                      <a:pt x="286" y="141"/>
                    </a:lnTo>
                    <a:lnTo>
                      <a:pt x="286" y="140"/>
                    </a:lnTo>
                    <a:lnTo>
                      <a:pt x="287" y="140"/>
                    </a:lnTo>
                    <a:lnTo>
                      <a:pt x="287" y="140"/>
                    </a:lnTo>
                    <a:lnTo>
                      <a:pt x="288" y="140"/>
                    </a:lnTo>
                    <a:lnTo>
                      <a:pt x="288" y="139"/>
                    </a:lnTo>
                    <a:lnTo>
                      <a:pt x="289" y="137"/>
                    </a:lnTo>
                    <a:lnTo>
                      <a:pt x="289" y="136"/>
                    </a:lnTo>
                    <a:lnTo>
                      <a:pt x="290" y="135"/>
                    </a:lnTo>
                    <a:lnTo>
                      <a:pt x="289" y="134"/>
                    </a:lnTo>
                    <a:lnTo>
                      <a:pt x="289" y="134"/>
                    </a:lnTo>
                    <a:lnTo>
                      <a:pt x="288" y="134"/>
                    </a:lnTo>
                    <a:lnTo>
                      <a:pt x="287" y="134"/>
                    </a:lnTo>
                    <a:lnTo>
                      <a:pt x="286" y="134"/>
                    </a:lnTo>
                    <a:lnTo>
                      <a:pt x="285" y="134"/>
                    </a:lnTo>
                    <a:lnTo>
                      <a:pt x="285" y="134"/>
                    </a:lnTo>
                    <a:lnTo>
                      <a:pt x="285" y="133"/>
                    </a:lnTo>
                    <a:lnTo>
                      <a:pt x="285" y="132"/>
                    </a:lnTo>
                    <a:lnTo>
                      <a:pt x="286" y="132"/>
                    </a:lnTo>
                    <a:lnTo>
                      <a:pt x="287" y="133"/>
                    </a:lnTo>
                    <a:lnTo>
                      <a:pt x="288" y="132"/>
                    </a:lnTo>
                    <a:lnTo>
                      <a:pt x="289" y="131"/>
                    </a:lnTo>
                    <a:lnTo>
                      <a:pt x="290" y="131"/>
                    </a:lnTo>
                    <a:lnTo>
                      <a:pt x="291" y="131"/>
                    </a:lnTo>
                    <a:lnTo>
                      <a:pt x="289" y="129"/>
                    </a:lnTo>
                    <a:lnTo>
                      <a:pt x="289" y="128"/>
                    </a:lnTo>
                    <a:lnTo>
                      <a:pt x="289" y="127"/>
                    </a:lnTo>
                    <a:lnTo>
                      <a:pt x="291" y="128"/>
                    </a:lnTo>
                    <a:lnTo>
                      <a:pt x="292" y="128"/>
                    </a:lnTo>
                    <a:lnTo>
                      <a:pt x="292" y="128"/>
                    </a:lnTo>
                    <a:lnTo>
                      <a:pt x="292" y="127"/>
                    </a:lnTo>
                    <a:lnTo>
                      <a:pt x="292" y="127"/>
                    </a:lnTo>
                    <a:lnTo>
                      <a:pt x="291" y="127"/>
                    </a:lnTo>
                    <a:lnTo>
                      <a:pt x="290" y="127"/>
                    </a:lnTo>
                    <a:lnTo>
                      <a:pt x="289" y="127"/>
                    </a:lnTo>
                    <a:lnTo>
                      <a:pt x="289" y="126"/>
                    </a:lnTo>
                    <a:lnTo>
                      <a:pt x="288" y="126"/>
                    </a:lnTo>
                    <a:lnTo>
                      <a:pt x="288" y="125"/>
                    </a:lnTo>
                    <a:lnTo>
                      <a:pt x="288" y="124"/>
                    </a:lnTo>
                    <a:lnTo>
                      <a:pt x="289" y="125"/>
                    </a:lnTo>
                    <a:lnTo>
                      <a:pt x="289" y="126"/>
                    </a:lnTo>
                    <a:lnTo>
                      <a:pt x="290" y="126"/>
                    </a:lnTo>
                    <a:lnTo>
                      <a:pt x="291" y="125"/>
                    </a:lnTo>
                    <a:lnTo>
                      <a:pt x="292" y="124"/>
                    </a:lnTo>
                    <a:lnTo>
                      <a:pt x="292" y="123"/>
                    </a:lnTo>
                    <a:lnTo>
                      <a:pt x="294" y="122"/>
                    </a:lnTo>
                    <a:lnTo>
                      <a:pt x="294" y="121"/>
                    </a:lnTo>
                    <a:lnTo>
                      <a:pt x="294" y="120"/>
                    </a:lnTo>
                    <a:lnTo>
                      <a:pt x="294" y="119"/>
                    </a:lnTo>
                    <a:lnTo>
                      <a:pt x="294" y="119"/>
                    </a:lnTo>
                    <a:lnTo>
                      <a:pt x="293" y="119"/>
                    </a:lnTo>
                    <a:lnTo>
                      <a:pt x="293" y="118"/>
                    </a:lnTo>
                    <a:lnTo>
                      <a:pt x="294" y="116"/>
                    </a:lnTo>
                    <a:lnTo>
                      <a:pt x="293" y="115"/>
                    </a:lnTo>
                    <a:lnTo>
                      <a:pt x="292" y="115"/>
                    </a:lnTo>
                    <a:lnTo>
                      <a:pt x="292" y="116"/>
                    </a:lnTo>
                    <a:lnTo>
                      <a:pt x="292" y="115"/>
                    </a:lnTo>
                    <a:lnTo>
                      <a:pt x="292" y="115"/>
                    </a:lnTo>
                    <a:lnTo>
                      <a:pt x="293" y="114"/>
                    </a:lnTo>
                    <a:lnTo>
                      <a:pt x="294" y="113"/>
                    </a:lnTo>
                    <a:lnTo>
                      <a:pt x="293" y="113"/>
                    </a:lnTo>
                    <a:lnTo>
                      <a:pt x="292" y="112"/>
                    </a:lnTo>
                    <a:lnTo>
                      <a:pt x="292" y="112"/>
                    </a:lnTo>
                    <a:lnTo>
                      <a:pt x="290" y="113"/>
                    </a:lnTo>
                    <a:lnTo>
                      <a:pt x="289" y="115"/>
                    </a:lnTo>
                    <a:lnTo>
                      <a:pt x="289" y="116"/>
                    </a:lnTo>
                    <a:lnTo>
                      <a:pt x="288" y="116"/>
                    </a:lnTo>
                    <a:lnTo>
                      <a:pt x="288" y="114"/>
                    </a:lnTo>
                    <a:lnTo>
                      <a:pt x="288" y="113"/>
                    </a:lnTo>
                    <a:lnTo>
                      <a:pt x="288" y="113"/>
                    </a:lnTo>
                    <a:lnTo>
                      <a:pt x="289" y="113"/>
                    </a:lnTo>
                    <a:lnTo>
                      <a:pt x="288" y="110"/>
                    </a:lnTo>
                    <a:lnTo>
                      <a:pt x="289" y="110"/>
                    </a:lnTo>
                    <a:lnTo>
                      <a:pt x="289" y="111"/>
                    </a:lnTo>
                    <a:lnTo>
                      <a:pt x="290" y="111"/>
                    </a:lnTo>
                    <a:lnTo>
                      <a:pt x="291" y="110"/>
                    </a:lnTo>
                    <a:lnTo>
                      <a:pt x="291" y="109"/>
                    </a:lnTo>
                    <a:lnTo>
                      <a:pt x="291" y="108"/>
                    </a:lnTo>
                    <a:lnTo>
                      <a:pt x="292" y="107"/>
                    </a:lnTo>
                    <a:lnTo>
                      <a:pt x="291" y="107"/>
                    </a:lnTo>
                    <a:lnTo>
                      <a:pt x="291" y="106"/>
                    </a:lnTo>
                    <a:lnTo>
                      <a:pt x="291" y="106"/>
                    </a:lnTo>
                    <a:lnTo>
                      <a:pt x="290" y="106"/>
                    </a:lnTo>
                    <a:lnTo>
                      <a:pt x="290" y="105"/>
                    </a:lnTo>
                    <a:lnTo>
                      <a:pt x="288" y="106"/>
                    </a:lnTo>
                    <a:lnTo>
                      <a:pt x="288" y="106"/>
                    </a:lnTo>
                    <a:lnTo>
                      <a:pt x="288" y="107"/>
                    </a:lnTo>
                    <a:lnTo>
                      <a:pt x="287" y="107"/>
                    </a:lnTo>
                    <a:lnTo>
                      <a:pt x="287" y="106"/>
                    </a:lnTo>
                    <a:lnTo>
                      <a:pt x="286" y="106"/>
                    </a:lnTo>
                    <a:lnTo>
                      <a:pt x="286" y="106"/>
                    </a:lnTo>
                    <a:lnTo>
                      <a:pt x="285" y="106"/>
                    </a:lnTo>
                    <a:lnTo>
                      <a:pt x="286" y="106"/>
                    </a:lnTo>
                    <a:lnTo>
                      <a:pt x="285" y="105"/>
                    </a:lnTo>
                    <a:lnTo>
                      <a:pt x="286" y="104"/>
                    </a:lnTo>
                    <a:lnTo>
                      <a:pt x="287" y="104"/>
                    </a:lnTo>
                    <a:lnTo>
                      <a:pt x="288" y="104"/>
                    </a:lnTo>
                    <a:lnTo>
                      <a:pt x="288" y="103"/>
                    </a:lnTo>
                    <a:lnTo>
                      <a:pt x="287" y="103"/>
                    </a:lnTo>
                    <a:lnTo>
                      <a:pt x="287" y="102"/>
                    </a:lnTo>
                    <a:lnTo>
                      <a:pt x="288" y="102"/>
                    </a:lnTo>
                    <a:lnTo>
                      <a:pt x="288" y="101"/>
                    </a:lnTo>
                    <a:lnTo>
                      <a:pt x="289" y="100"/>
                    </a:lnTo>
                    <a:lnTo>
                      <a:pt x="288" y="100"/>
                    </a:lnTo>
                    <a:lnTo>
                      <a:pt x="288" y="99"/>
                    </a:lnTo>
                    <a:lnTo>
                      <a:pt x="288" y="98"/>
                    </a:lnTo>
                    <a:lnTo>
                      <a:pt x="288" y="98"/>
                    </a:lnTo>
                    <a:lnTo>
                      <a:pt x="287" y="98"/>
                    </a:lnTo>
                    <a:lnTo>
                      <a:pt x="287" y="97"/>
                    </a:lnTo>
                    <a:lnTo>
                      <a:pt x="287" y="96"/>
                    </a:lnTo>
                    <a:lnTo>
                      <a:pt x="286" y="92"/>
                    </a:lnTo>
                    <a:lnTo>
                      <a:pt x="285" y="91"/>
                    </a:lnTo>
                    <a:lnTo>
                      <a:pt x="285" y="90"/>
                    </a:lnTo>
                    <a:lnTo>
                      <a:pt x="285" y="89"/>
                    </a:lnTo>
                    <a:lnTo>
                      <a:pt x="286" y="88"/>
                    </a:lnTo>
                    <a:lnTo>
                      <a:pt x="287" y="88"/>
                    </a:lnTo>
                    <a:lnTo>
                      <a:pt x="286" y="87"/>
                    </a:lnTo>
                    <a:lnTo>
                      <a:pt x="285" y="86"/>
                    </a:lnTo>
                    <a:lnTo>
                      <a:pt x="285" y="86"/>
                    </a:lnTo>
                    <a:lnTo>
                      <a:pt x="285" y="85"/>
                    </a:lnTo>
                    <a:lnTo>
                      <a:pt x="285" y="85"/>
                    </a:lnTo>
                    <a:lnTo>
                      <a:pt x="285" y="84"/>
                    </a:lnTo>
                    <a:lnTo>
                      <a:pt x="285" y="83"/>
                    </a:lnTo>
                    <a:lnTo>
                      <a:pt x="286" y="82"/>
                    </a:lnTo>
                    <a:lnTo>
                      <a:pt x="286" y="79"/>
                    </a:lnTo>
                    <a:lnTo>
                      <a:pt x="285" y="80"/>
                    </a:lnTo>
                    <a:lnTo>
                      <a:pt x="285" y="80"/>
                    </a:lnTo>
                    <a:lnTo>
                      <a:pt x="285" y="79"/>
                    </a:lnTo>
                    <a:lnTo>
                      <a:pt x="286" y="78"/>
                    </a:lnTo>
                    <a:lnTo>
                      <a:pt x="286" y="77"/>
                    </a:lnTo>
                    <a:lnTo>
                      <a:pt x="286" y="75"/>
                    </a:lnTo>
                    <a:lnTo>
                      <a:pt x="286" y="74"/>
                    </a:lnTo>
                    <a:lnTo>
                      <a:pt x="287" y="72"/>
                    </a:lnTo>
                    <a:lnTo>
                      <a:pt x="287" y="71"/>
                    </a:lnTo>
                    <a:lnTo>
                      <a:pt x="287" y="71"/>
                    </a:lnTo>
                    <a:lnTo>
                      <a:pt x="286" y="71"/>
                    </a:lnTo>
                    <a:lnTo>
                      <a:pt x="285" y="71"/>
                    </a:lnTo>
                    <a:lnTo>
                      <a:pt x="285" y="71"/>
                    </a:lnTo>
                    <a:lnTo>
                      <a:pt x="284" y="71"/>
                    </a:lnTo>
                    <a:lnTo>
                      <a:pt x="285" y="71"/>
                    </a:lnTo>
                    <a:lnTo>
                      <a:pt x="285" y="72"/>
                    </a:lnTo>
                    <a:lnTo>
                      <a:pt x="284" y="72"/>
                    </a:lnTo>
                    <a:lnTo>
                      <a:pt x="282" y="71"/>
                    </a:lnTo>
                    <a:lnTo>
                      <a:pt x="282" y="70"/>
                    </a:lnTo>
                    <a:lnTo>
                      <a:pt x="282" y="69"/>
                    </a:lnTo>
                    <a:lnTo>
                      <a:pt x="283" y="69"/>
                    </a:lnTo>
                    <a:lnTo>
                      <a:pt x="284" y="68"/>
                    </a:lnTo>
                    <a:lnTo>
                      <a:pt x="285" y="68"/>
                    </a:lnTo>
                    <a:lnTo>
                      <a:pt x="285" y="69"/>
                    </a:lnTo>
                    <a:lnTo>
                      <a:pt x="285" y="69"/>
                    </a:lnTo>
                    <a:lnTo>
                      <a:pt x="285" y="68"/>
                    </a:lnTo>
                    <a:lnTo>
                      <a:pt x="285" y="67"/>
                    </a:lnTo>
                    <a:lnTo>
                      <a:pt x="285" y="66"/>
                    </a:lnTo>
                    <a:lnTo>
                      <a:pt x="285" y="66"/>
                    </a:lnTo>
                    <a:lnTo>
                      <a:pt x="286" y="66"/>
                    </a:lnTo>
                    <a:lnTo>
                      <a:pt x="286" y="65"/>
                    </a:lnTo>
                    <a:lnTo>
                      <a:pt x="287" y="66"/>
                    </a:lnTo>
                    <a:lnTo>
                      <a:pt x="288" y="65"/>
                    </a:lnTo>
                    <a:lnTo>
                      <a:pt x="288" y="64"/>
                    </a:lnTo>
                    <a:lnTo>
                      <a:pt x="287" y="64"/>
                    </a:lnTo>
                    <a:lnTo>
                      <a:pt x="287" y="63"/>
                    </a:lnTo>
                    <a:lnTo>
                      <a:pt x="286" y="64"/>
                    </a:lnTo>
                    <a:lnTo>
                      <a:pt x="286" y="62"/>
                    </a:lnTo>
                    <a:lnTo>
                      <a:pt x="286" y="61"/>
                    </a:lnTo>
                    <a:lnTo>
                      <a:pt x="286" y="60"/>
                    </a:lnTo>
                    <a:lnTo>
                      <a:pt x="286" y="58"/>
                    </a:lnTo>
                    <a:lnTo>
                      <a:pt x="285" y="57"/>
                    </a:lnTo>
                    <a:lnTo>
                      <a:pt x="285" y="57"/>
                    </a:lnTo>
                    <a:lnTo>
                      <a:pt x="284" y="57"/>
                    </a:lnTo>
                    <a:lnTo>
                      <a:pt x="284" y="57"/>
                    </a:lnTo>
                    <a:lnTo>
                      <a:pt x="285" y="56"/>
                    </a:lnTo>
                    <a:lnTo>
                      <a:pt x="285" y="55"/>
                    </a:lnTo>
                    <a:lnTo>
                      <a:pt x="285" y="55"/>
                    </a:lnTo>
                    <a:lnTo>
                      <a:pt x="285" y="55"/>
                    </a:lnTo>
                    <a:lnTo>
                      <a:pt x="285" y="55"/>
                    </a:lnTo>
                    <a:lnTo>
                      <a:pt x="285" y="54"/>
                    </a:lnTo>
                    <a:lnTo>
                      <a:pt x="285" y="53"/>
                    </a:lnTo>
                    <a:lnTo>
                      <a:pt x="285" y="52"/>
                    </a:lnTo>
                    <a:lnTo>
                      <a:pt x="285" y="51"/>
                    </a:lnTo>
                    <a:lnTo>
                      <a:pt x="284" y="50"/>
                    </a:lnTo>
                    <a:lnTo>
                      <a:pt x="283" y="51"/>
                    </a:lnTo>
                    <a:lnTo>
                      <a:pt x="283" y="50"/>
                    </a:lnTo>
                    <a:lnTo>
                      <a:pt x="284" y="50"/>
                    </a:lnTo>
                    <a:lnTo>
                      <a:pt x="285" y="50"/>
                    </a:lnTo>
                    <a:lnTo>
                      <a:pt x="285" y="50"/>
                    </a:lnTo>
                    <a:lnTo>
                      <a:pt x="285" y="49"/>
                    </a:lnTo>
                    <a:lnTo>
                      <a:pt x="285" y="48"/>
                    </a:lnTo>
                    <a:lnTo>
                      <a:pt x="285" y="47"/>
                    </a:lnTo>
                    <a:lnTo>
                      <a:pt x="285" y="45"/>
                    </a:lnTo>
                    <a:lnTo>
                      <a:pt x="285" y="44"/>
                    </a:lnTo>
                    <a:lnTo>
                      <a:pt x="285" y="43"/>
                    </a:lnTo>
                    <a:lnTo>
                      <a:pt x="285" y="43"/>
                    </a:lnTo>
                    <a:lnTo>
                      <a:pt x="285" y="42"/>
                    </a:lnTo>
                    <a:lnTo>
                      <a:pt x="284" y="41"/>
                    </a:lnTo>
                    <a:lnTo>
                      <a:pt x="284" y="40"/>
                    </a:lnTo>
                    <a:lnTo>
                      <a:pt x="284" y="39"/>
                    </a:lnTo>
                    <a:lnTo>
                      <a:pt x="285" y="38"/>
                    </a:lnTo>
                    <a:lnTo>
                      <a:pt x="284" y="38"/>
                    </a:lnTo>
                    <a:lnTo>
                      <a:pt x="284" y="37"/>
                    </a:lnTo>
                    <a:lnTo>
                      <a:pt x="284" y="36"/>
                    </a:lnTo>
                    <a:lnTo>
                      <a:pt x="284" y="36"/>
                    </a:lnTo>
                    <a:lnTo>
                      <a:pt x="283" y="36"/>
                    </a:lnTo>
                    <a:lnTo>
                      <a:pt x="283" y="35"/>
                    </a:lnTo>
                    <a:lnTo>
                      <a:pt x="283" y="34"/>
                    </a:lnTo>
                    <a:lnTo>
                      <a:pt x="283" y="34"/>
                    </a:lnTo>
                    <a:lnTo>
                      <a:pt x="282" y="34"/>
                    </a:lnTo>
                    <a:lnTo>
                      <a:pt x="283" y="33"/>
                    </a:lnTo>
                    <a:lnTo>
                      <a:pt x="283" y="32"/>
                    </a:lnTo>
                    <a:lnTo>
                      <a:pt x="282" y="32"/>
                    </a:lnTo>
                    <a:lnTo>
                      <a:pt x="282" y="31"/>
                    </a:lnTo>
                    <a:lnTo>
                      <a:pt x="283" y="30"/>
                    </a:lnTo>
                    <a:lnTo>
                      <a:pt x="283" y="29"/>
                    </a:lnTo>
                    <a:lnTo>
                      <a:pt x="283" y="28"/>
                    </a:lnTo>
                    <a:lnTo>
                      <a:pt x="284" y="27"/>
                    </a:lnTo>
                    <a:lnTo>
                      <a:pt x="283" y="26"/>
                    </a:lnTo>
                    <a:lnTo>
                      <a:pt x="282" y="26"/>
                    </a:lnTo>
                    <a:lnTo>
                      <a:pt x="282" y="25"/>
                    </a:lnTo>
                    <a:lnTo>
                      <a:pt x="281" y="25"/>
                    </a:lnTo>
                    <a:lnTo>
                      <a:pt x="281" y="25"/>
                    </a:lnTo>
                    <a:lnTo>
                      <a:pt x="281" y="24"/>
                    </a:lnTo>
                    <a:lnTo>
                      <a:pt x="281" y="24"/>
                    </a:lnTo>
                    <a:lnTo>
                      <a:pt x="281" y="23"/>
                    </a:lnTo>
                    <a:lnTo>
                      <a:pt x="282" y="22"/>
                    </a:lnTo>
                    <a:lnTo>
                      <a:pt x="284" y="21"/>
                    </a:lnTo>
                    <a:lnTo>
                      <a:pt x="285" y="20"/>
                    </a:lnTo>
                    <a:lnTo>
                      <a:pt x="285" y="19"/>
                    </a:lnTo>
                    <a:lnTo>
                      <a:pt x="285" y="17"/>
                    </a:lnTo>
                    <a:lnTo>
                      <a:pt x="286" y="16"/>
                    </a:lnTo>
                    <a:lnTo>
                      <a:pt x="286" y="15"/>
                    </a:lnTo>
                    <a:lnTo>
                      <a:pt x="285" y="15"/>
                    </a:lnTo>
                    <a:lnTo>
                      <a:pt x="285" y="15"/>
                    </a:lnTo>
                    <a:lnTo>
                      <a:pt x="285" y="15"/>
                    </a:lnTo>
                    <a:lnTo>
                      <a:pt x="285" y="15"/>
                    </a:lnTo>
                    <a:lnTo>
                      <a:pt x="284" y="14"/>
                    </a:lnTo>
                    <a:lnTo>
                      <a:pt x="285" y="13"/>
                    </a:lnTo>
                    <a:lnTo>
                      <a:pt x="285" y="13"/>
                    </a:lnTo>
                    <a:lnTo>
                      <a:pt x="285" y="12"/>
                    </a:lnTo>
                    <a:lnTo>
                      <a:pt x="287" y="12"/>
                    </a:lnTo>
                    <a:lnTo>
                      <a:pt x="288" y="11"/>
                    </a:lnTo>
                    <a:lnTo>
                      <a:pt x="287" y="10"/>
                    </a:lnTo>
                    <a:lnTo>
                      <a:pt x="285" y="9"/>
                    </a:lnTo>
                    <a:lnTo>
                      <a:pt x="285" y="8"/>
                    </a:lnTo>
                    <a:lnTo>
                      <a:pt x="285" y="9"/>
                    </a:lnTo>
                    <a:lnTo>
                      <a:pt x="284" y="9"/>
                    </a:lnTo>
                    <a:lnTo>
                      <a:pt x="284" y="8"/>
                    </a:lnTo>
                    <a:lnTo>
                      <a:pt x="286" y="7"/>
                    </a:lnTo>
                    <a:lnTo>
                      <a:pt x="287" y="7"/>
                    </a:lnTo>
                    <a:lnTo>
                      <a:pt x="288" y="7"/>
                    </a:lnTo>
                    <a:lnTo>
                      <a:pt x="289" y="7"/>
                    </a:lnTo>
                    <a:lnTo>
                      <a:pt x="288" y="6"/>
                    </a:lnTo>
                    <a:lnTo>
                      <a:pt x="287" y="6"/>
                    </a:lnTo>
                    <a:lnTo>
                      <a:pt x="286" y="5"/>
                    </a:lnTo>
                    <a:lnTo>
                      <a:pt x="286" y="4"/>
                    </a:lnTo>
                    <a:lnTo>
                      <a:pt x="286" y="3"/>
                    </a:lnTo>
                    <a:lnTo>
                      <a:pt x="285" y="3"/>
                    </a:lnTo>
                    <a:lnTo>
                      <a:pt x="285" y="3"/>
                    </a:lnTo>
                    <a:lnTo>
                      <a:pt x="285" y="2"/>
                    </a:lnTo>
                    <a:lnTo>
                      <a:pt x="285" y="1"/>
                    </a:lnTo>
                    <a:lnTo>
                      <a:pt x="285" y="1"/>
                    </a:lnTo>
                    <a:lnTo>
                      <a:pt x="285" y="1"/>
                    </a:lnTo>
                    <a:lnTo>
                      <a:pt x="284" y="1"/>
                    </a:lnTo>
                    <a:lnTo>
                      <a:pt x="283" y="0"/>
                    </a:lnTo>
                    <a:lnTo>
                      <a:pt x="283" y="1"/>
                    </a:lnTo>
                    <a:lnTo>
                      <a:pt x="282" y="1"/>
                    </a:lnTo>
                    <a:close/>
                    <a:moveTo>
                      <a:pt x="273" y="158"/>
                    </a:moveTo>
                    <a:lnTo>
                      <a:pt x="272" y="157"/>
                    </a:lnTo>
                    <a:lnTo>
                      <a:pt x="273" y="157"/>
                    </a:lnTo>
                    <a:lnTo>
                      <a:pt x="273" y="158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" name="Freeform 4556">
                <a:extLst>
                  <a:ext uri="{FF2B5EF4-FFF2-40B4-BE49-F238E27FC236}">
                    <a16:creationId xmlns:a16="http://schemas.microsoft.com/office/drawing/2014/main" id="{E8A97B92-37AE-BCE8-FA9E-1BEB31FA5B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8350" y="4479925"/>
                <a:ext cx="106363" cy="106362"/>
              </a:xfrm>
              <a:custGeom>
                <a:avLst/>
                <a:gdLst>
                  <a:gd name="T0" fmla="*/ 66 w 67"/>
                  <a:gd name="T1" fmla="*/ 20 h 67"/>
                  <a:gd name="T2" fmla="*/ 63 w 67"/>
                  <a:gd name="T3" fmla="*/ 16 h 67"/>
                  <a:gd name="T4" fmla="*/ 58 w 67"/>
                  <a:gd name="T5" fmla="*/ 12 h 67"/>
                  <a:gd name="T6" fmla="*/ 56 w 67"/>
                  <a:gd name="T7" fmla="*/ 11 h 67"/>
                  <a:gd name="T8" fmla="*/ 53 w 67"/>
                  <a:gd name="T9" fmla="*/ 7 h 67"/>
                  <a:gd name="T10" fmla="*/ 49 w 67"/>
                  <a:gd name="T11" fmla="*/ 5 h 67"/>
                  <a:gd name="T12" fmla="*/ 46 w 67"/>
                  <a:gd name="T13" fmla="*/ 2 h 67"/>
                  <a:gd name="T14" fmla="*/ 43 w 67"/>
                  <a:gd name="T15" fmla="*/ 1 h 67"/>
                  <a:gd name="T16" fmla="*/ 38 w 67"/>
                  <a:gd name="T17" fmla="*/ 3 h 67"/>
                  <a:gd name="T18" fmla="*/ 34 w 67"/>
                  <a:gd name="T19" fmla="*/ 5 h 67"/>
                  <a:gd name="T20" fmla="*/ 31 w 67"/>
                  <a:gd name="T21" fmla="*/ 6 h 67"/>
                  <a:gd name="T22" fmla="*/ 28 w 67"/>
                  <a:gd name="T23" fmla="*/ 10 h 67"/>
                  <a:gd name="T24" fmla="*/ 25 w 67"/>
                  <a:gd name="T25" fmla="*/ 10 h 67"/>
                  <a:gd name="T26" fmla="*/ 20 w 67"/>
                  <a:gd name="T27" fmla="*/ 12 h 67"/>
                  <a:gd name="T28" fmla="*/ 18 w 67"/>
                  <a:gd name="T29" fmla="*/ 14 h 67"/>
                  <a:gd name="T30" fmla="*/ 18 w 67"/>
                  <a:gd name="T31" fmla="*/ 16 h 67"/>
                  <a:gd name="T32" fmla="*/ 14 w 67"/>
                  <a:gd name="T33" fmla="*/ 20 h 67"/>
                  <a:gd name="T34" fmla="*/ 12 w 67"/>
                  <a:gd name="T35" fmla="*/ 24 h 67"/>
                  <a:gd name="T36" fmla="*/ 11 w 67"/>
                  <a:gd name="T37" fmla="*/ 26 h 67"/>
                  <a:gd name="T38" fmla="*/ 10 w 67"/>
                  <a:gd name="T39" fmla="*/ 28 h 67"/>
                  <a:gd name="T40" fmla="*/ 9 w 67"/>
                  <a:gd name="T41" fmla="*/ 30 h 67"/>
                  <a:gd name="T42" fmla="*/ 5 w 67"/>
                  <a:gd name="T43" fmla="*/ 31 h 67"/>
                  <a:gd name="T44" fmla="*/ 3 w 67"/>
                  <a:gd name="T45" fmla="*/ 33 h 67"/>
                  <a:gd name="T46" fmla="*/ 0 w 67"/>
                  <a:gd name="T47" fmla="*/ 33 h 67"/>
                  <a:gd name="T48" fmla="*/ 1 w 67"/>
                  <a:gd name="T49" fmla="*/ 36 h 67"/>
                  <a:gd name="T50" fmla="*/ 5 w 67"/>
                  <a:gd name="T51" fmla="*/ 45 h 67"/>
                  <a:gd name="T52" fmla="*/ 8 w 67"/>
                  <a:gd name="T53" fmla="*/ 49 h 67"/>
                  <a:gd name="T54" fmla="*/ 11 w 67"/>
                  <a:gd name="T55" fmla="*/ 49 h 67"/>
                  <a:gd name="T56" fmla="*/ 11 w 67"/>
                  <a:gd name="T57" fmla="*/ 54 h 67"/>
                  <a:gd name="T58" fmla="*/ 12 w 67"/>
                  <a:gd name="T59" fmla="*/ 55 h 67"/>
                  <a:gd name="T60" fmla="*/ 14 w 67"/>
                  <a:gd name="T61" fmla="*/ 58 h 67"/>
                  <a:gd name="T62" fmla="*/ 16 w 67"/>
                  <a:gd name="T63" fmla="*/ 61 h 67"/>
                  <a:gd name="T64" fmla="*/ 21 w 67"/>
                  <a:gd name="T65" fmla="*/ 65 h 67"/>
                  <a:gd name="T66" fmla="*/ 25 w 67"/>
                  <a:gd name="T67" fmla="*/ 66 h 67"/>
                  <a:gd name="T68" fmla="*/ 30 w 67"/>
                  <a:gd name="T69" fmla="*/ 67 h 67"/>
                  <a:gd name="T70" fmla="*/ 31 w 67"/>
                  <a:gd name="T71" fmla="*/ 64 h 67"/>
                  <a:gd name="T72" fmla="*/ 32 w 67"/>
                  <a:gd name="T73" fmla="*/ 61 h 67"/>
                  <a:gd name="T74" fmla="*/ 33 w 67"/>
                  <a:gd name="T75" fmla="*/ 56 h 67"/>
                  <a:gd name="T76" fmla="*/ 34 w 67"/>
                  <a:gd name="T77" fmla="*/ 54 h 67"/>
                  <a:gd name="T78" fmla="*/ 37 w 67"/>
                  <a:gd name="T79" fmla="*/ 52 h 67"/>
                  <a:gd name="T80" fmla="*/ 39 w 67"/>
                  <a:gd name="T81" fmla="*/ 49 h 67"/>
                  <a:gd name="T82" fmla="*/ 43 w 67"/>
                  <a:gd name="T83" fmla="*/ 49 h 67"/>
                  <a:gd name="T84" fmla="*/ 50 w 67"/>
                  <a:gd name="T85" fmla="*/ 48 h 67"/>
                  <a:gd name="T86" fmla="*/ 58 w 67"/>
                  <a:gd name="T87" fmla="*/ 44 h 67"/>
                  <a:gd name="T88" fmla="*/ 59 w 67"/>
                  <a:gd name="T89" fmla="*/ 41 h 67"/>
                  <a:gd name="T90" fmla="*/ 58 w 67"/>
                  <a:gd name="T91" fmla="*/ 39 h 67"/>
                  <a:gd name="T92" fmla="*/ 60 w 67"/>
                  <a:gd name="T93" fmla="*/ 34 h 67"/>
                  <a:gd name="T94" fmla="*/ 63 w 67"/>
                  <a:gd name="T95" fmla="*/ 32 h 67"/>
                  <a:gd name="T96" fmla="*/ 64 w 67"/>
                  <a:gd name="T97" fmla="*/ 28 h 67"/>
                  <a:gd name="T98" fmla="*/ 67 w 67"/>
                  <a:gd name="T99" fmla="*/ 27 h 67"/>
                  <a:gd name="T100" fmla="*/ 67 w 67"/>
                  <a:gd name="T101" fmla="*/ 24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7" h="67">
                    <a:moveTo>
                      <a:pt x="67" y="23"/>
                    </a:moveTo>
                    <a:lnTo>
                      <a:pt x="67" y="22"/>
                    </a:lnTo>
                    <a:lnTo>
                      <a:pt x="66" y="21"/>
                    </a:lnTo>
                    <a:lnTo>
                      <a:pt x="66" y="20"/>
                    </a:lnTo>
                    <a:lnTo>
                      <a:pt x="65" y="19"/>
                    </a:lnTo>
                    <a:lnTo>
                      <a:pt x="64" y="19"/>
                    </a:lnTo>
                    <a:lnTo>
                      <a:pt x="64" y="17"/>
                    </a:lnTo>
                    <a:lnTo>
                      <a:pt x="63" y="16"/>
                    </a:lnTo>
                    <a:lnTo>
                      <a:pt x="61" y="16"/>
                    </a:lnTo>
                    <a:lnTo>
                      <a:pt x="60" y="16"/>
                    </a:lnTo>
                    <a:lnTo>
                      <a:pt x="59" y="13"/>
                    </a:lnTo>
                    <a:lnTo>
                      <a:pt x="58" y="12"/>
                    </a:lnTo>
                    <a:lnTo>
                      <a:pt x="57" y="12"/>
                    </a:lnTo>
                    <a:lnTo>
                      <a:pt x="56" y="12"/>
                    </a:lnTo>
                    <a:lnTo>
                      <a:pt x="56" y="12"/>
                    </a:lnTo>
                    <a:lnTo>
                      <a:pt x="56" y="11"/>
                    </a:lnTo>
                    <a:lnTo>
                      <a:pt x="55" y="11"/>
                    </a:lnTo>
                    <a:lnTo>
                      <a:pt x="54" y="11"/>
                    </a:lnTo>
                    <a:lnTo>
                      <a:pt x="53" y="9"/>
                    </a:lnTo>
                    <a:lnTo>
                      <a:pt x="53" y="7"/>
                    </a:lnTo>
                    <a:lnTo>
                      <a:pt x="52" y="6"/>
                    </a:lnTo>
                    <a:lnTo>
                      <a:pt x="51" y="6"/>
                    </a:lnTo>
                    <a:lnTo>
                      <a:pt x="50" y="6"/>
                    </a:lnTo>
                    <a:lnTo>
                      <a:pt x="49" y="5"/>
                    </a:lnTo>
                    <a:lnTo>
                      <a:pt x="48" y="5"/>
                    </a:lnTo>
                    <a:lnTo>
                      <a:pt x="47" y="5"/>
                    </a:lnTo>
                    <a:lnTo>
                      <a:pt x="46" y="4"/>
                    </a:lnTo>
                    <a:lnTo>
                      <a:pt x="46" y="2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5" y="0"/>
                    </a:lnTo>
                    <a:lnTo>
                      <a:pt x="43" y="1"/>
                    </a:lnTo>
                    <a:lnTo>
                      <a:pt x="42" y="2"/>
                    </a:lnTo>
                    <a:lnTo>
                      <a:pt x="39" y="2"/>
                    </a:lnTo>
                    <a:lnTo>
                      <a:pt x="38" y="2"/>
                    </a:lnTo>
                    <a:lnTo>
                      <a:pt x="38" y="3"/>
                    </a:lnTo>
                    <a:lnTo>
                      <a:pt x="37" y="4"/>
                    </a:lnTo>
                    <a:lnTo>
                      <a:pt x="36" y="5"/>
                    </a:lnTo>
                    <a:lnTo>
                      <a:pt x="35" y="5"/>
                    </a:lnTo>
                    <a:lnTo>
                      <a:pt x="34" y="5"/>
                    </a:lnTo>
                    <a:lnTo>
                      <a:pt x="33" y="5"/>
                    </a:lnTo>
                    <a:lnTo>
                      <a:pt x="32" y="5"/>
                    </a:lnTo>
                    <a:lnTo>
                      <a:pt x="32" y="5"/>
                    </a:lnTo>
                    <a:lnTo>
                      <a:pt x="31" y="6"/>
                    </a:lnTo>
                    <a:lnTo>
                      <a:pt x="31" y="6"/>
                    </a:lnTo>
                    <a:lnTo>
                      <a:pt x="30" y="7"/>
                    </a:lnTo>
                    <a:lnTo>
                      <a:pt x="28" y="9"/>
                    </a:lnTo>
                    <a:lnTo>
                      <a:pt x="28" y="10"/>
                    </a:lnTo>
                    <a:lnTo>
                      <a:pt x="27" y="10"/>
                    </a:lnTo>
                    <a:lnTo>
                      <a:pt x="26" y="9"/>
                    </a:lnTo>
                    <a:lnTo>
                      <a:pt x="25" y="9"/>
                    </a:lnTo>
                    <a:lnTo>
                      <a:pt x="25" y="10"/>
                    </a:lnTo>
                    <a:lnTo>
                      <a:pt x="25" y="11"/>
                    </a:lnTo>
                    <a:lnTo>
                      <a:pt x="24" y="11"/>
                    </a:lnTo>
                    <a:lnTo>
                      <a:pt x="21" y="11"/>
                    </a:lnTo>
                    <a:lnTo>
                      <a:pt x="20" y="12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9" y="13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18" y="15"/>
                    </a:lnTo>
                    <a:lnTo>
                      <a:pt x="18" y="16"/>
                    </a:lnTo>
                    <a:lnTo>
                      <a:pt x="18" y="16"/>
                    </a:lnTo>
                    <a:lnTo>
                      <a:pt x="18" y="17"/>
                    </a:lnTo>
                    <a:lnTo>
                      <a:pt x="17" y="18"/>
                    </a:lnTo>
                    <a:lnTo>
                      <a:pt x="15" y="20"/>
                    </a:lnTo>
                    <a:lnTo>
                      <a:pt x="14" y="20"/>
                    </a:lnTo>
                    <a:lnTo>
                      <a:pt x="14" y="21"/>
                    </a:lnTo>
                    <a:lnTo>
                      <a:pt x="14" y="22"/>
                    </a:lnTo>
                    <a:lnTo>
                      <a:pt x="12" y="23"/>
                    </a:lnTo>
                    <a:lnTo>
                      <a:pt x="12" y="24"/>
                    </a:lnTo>
                    <a:lnTo>
                      <a:pt x="11" y="25"/>
                    </a:lnTo>
                    <a:lnTo>
                      <a:pt x="11" y="25"/>
                    </a:lnTo>
                    <a:lnTo>
                      <a:pt x="11" y="26"/>
                    </a:lnTo>
                    <a:lnTo>
                      <a:pt x="11" y="26"/>
                    </a:lnTo>
                    <a:lnTo>
                      <a:pt x="11" y="26"/>
                    </a:lnTo>
                    <a:lnTo>
                      <a:pt x="11" y="27"/>
                    </a:lnTo>
                    <a:lnTo>
                      <a:pt x="11" y="27"/>
                    </a:lnTo>
                    <a:lnTo>
                      <a:pt x="10" y="28"/>
                    </a:lnTo>
                    <a:lnTo>
                      <a:pt x="10" y="29"/>
                    </a:lnTo>
                    <a:lnTo>
                      <a:pt x="9" y="28"/>
                    </a:lnTo>
                    <a:lnTo>
                      <a:pt x="9" y="29"/>
                    </a:lnTo>
                    <a:lnTo>
                      <a:pt x="9" y="30"/>
                    </a:lnTo>
                    <a:lnTo>
                      <a:pt x="8" y="30"/>
                    </a:lnTo>
                    <a:lnTo>
                      <a:pt x="7" y="31"/>
                    </a:lnTo>
                    <a:lnTo>
                      <a:pt x="6" y="31"/>
                    </a:lnTo>
                    <a:lnTo>
                      <a:pt x="5" y="31"/>
                    </a:lnTo>
                    <a:lnTo>
                      <a:pt x="5" y="32"/>
                    </a:lnTo>
                    <a:lnTo>
                      <a:pt x="5" y="32"/>
                    </a:lnTo>
                    <a:lnTo>
                      <a:pt x="4" y="32"/>
                    </a:lnTo>
                    <a:lnTo>
                      <a:pt x="3" y="33"/>
                    </a:lnTo>
                    <a:lnTo>
                      <a:pt x="2" y="33"/>
                    </a:lnTo>
                    <a:lnTo>
                      <a:pt x="1" y="33"/>
                    </a:lnTo>
                    <a:lnTo>
                      <a:pt x="1" y="33"/>
                    </a:lnTo>
                    <a:lnTo>
                      <a:pt x="0" y="33"/>
                    </a:lnTo>
                    <a:lnTo>
                      <a:pt x="0" y="34"/>
                    </a:lnTo>
                    <a:lnTo>
                      <a:pt x="0" y="35"/>
                    </a:lnTo>
                    <a:lnTo>
                      <a:pt x="1" y="35"/>
                    </a:lnTo>
                    <a:lnTo>
                      <a:pt x="1" y="36"/>
                    </a:lnTo>
                    <a:lnTo>
                      <a:pt x="2" y="37"/>
                    </a:lnTo>
                    <a:lnTo>
                      <a:pt x="3" y="38"/>
                    </a:lnTo>
                    <a:lnTo>
                      <a:pt x="5" y="43"/>
                    </a:lnTo>
                    <a:lnTo>
                      <a:pt x="5" y="45"/>
                    </a:lnTo>
                    <a:lnTo>
                      <a:pt x="6" y="46"/>
                    </a:lnTo>
                    <a:lnTo>
                      <a:pt x="8" y="47"/>
                    </a:lnTo>
                    <a:lnTo>
                      <a:pt x="8" y="47"/>
                    </a:lnTo>
                    <a:lnTo>
                      <a:pt x="8" y="49"/>
                    </a:lnTo>
                    <a:lnTo>
                      <a:pt x="9" y="49"/>
                    </a:lnTo>
                    <a:lnTo>
                      <a:pt x="9" y="49"/>
                    </a:lnTo>
                    <a:lnTo>
                      <a:pt x="10" y="49"/>
                    </a:lnTo>
                    <a:lnTo>
                      <a:pt x="11" y="49"/>
                    </a:lnTo>
                    <a:lnTo>
                      <a:pt x="11" y="50"/>
                    </a:lnTo>
                    <a:lnTo>
                      <a:pt x="10" y="52"/>
                    </a:lnTo>
                    <a:lnTo>
                      <a:pt x="10" y="53"/>
                    </a:lnTo>
                    <a:lnTo>
                      <a:pt x="11" y="54"/>
                    </a:lnTo>
                    <a:lnTo>
                      <a:pt x="11" y="55"/>
                    </a:lnTo>
                    <a:lnTo>
                      <a:pt x="11" y="55"/>
                    </a:lnTo>
                    <a:lnTo>
                      <a:pt x="11" y="55"/>
                    </a:lnTo>
                    <a:lnTo>
                      <a:pt x="12" y="55"/>
                    </a:lnTo>
                    <a:lnTo>
                      <a:pt x="12" y="56"/>
                    </a:lnTo>
                    <a:lnTo>
                      <a:pt x="12" y="57"/>
                    </a:lnTo>
                    <a:lnTo>
                      <a:pt x="13" y="57"/>
                    </a:lnTo>
                    <a:lnTo>
                      <a:pt x="14" y="58"/>
                    </a:lnTo>
                    <a:lnTo>
                      <a:pt x="15" y="59"/>
                    </a:lnTo>
                    <a:lnTo>
                      <a:pt x="16" y="60"/>
                    </a:lnTo>
                    <a:lnTo>
                      <a:pt x="16" y="61"/>
                    </a:lnTo>
                    <a:lnTo>
                      <a:pt x="16" y="61"/>
                    </a:lnTo>
                    <a:lnTo>
                      <a:pt x="18" y="62"/>
                    </a:lnTo>
                    <a:lnTo>
                      <a:pt x="19" y="64"/>
                    </a:lnTo>
                    <a:lnTo>
                      <a:pt x="20" y="65"/>
                    </a:lnTo>
                    <a:lnTo>
                      <a:pt x="21" y="65"/>
                    </a:lnTo>
                    <a:lnTo>
                      <a:pt x="23" y="65"/>
                    </a:lnTo>
                    <a:lnTo>
                      <a:pt x="24" y="65"/>
                    </a:lnTo>
                    <a:lnTo>
                      <a:pt x="25" y="65"/>
                    </a:lnTo>
                    <a:lnTo>
                      <a:pt x="25" y="66"/>
                    </a:lnTo>
                    <a:lnTo>
                      <a:pt x="25" y="66"/>
                    </a:lnTo>
                    <a:lnTo>
                      <a:pt x="26" y="66"/>
                    </a:lnTo>
                    <a:lnTo>
                      <a:pt x="29" y="67"/>
                    </a:lnTo>
                    <a:lnTo>
                      <a:pt x="30" y="67"/>
                    </a:lnTo>
                    <a:lnTo>
                      <a:pt x="30" y="66"/>
                    </a:lnTo>
                    <a:lnTo>
                      <a:pt x="30" y="65"/>
                    </a:lnTo>
                    <a:lnTo>
                      <a:pt x="30" y="64"/>
                    </a:lnTo>
                    <a:lnTo>
                      <a:pt x="31" y="64"/>
                    </a:lnTo>
                    <a:lnTo>
                      <a:pt x="31" y="63"/>
                    </a:lnTo>
                    <a:lnTo>
                      <a:pt x="32" y="63"/>
                    </a:lnTo>
                    <a:lnTo>
                      <a:pt x="32" y="61"/>
                    </a:lnTo>
                    <a:lnTo>
                      <a:pt x="32" y="61"/>
                    </a:lnTo>
                    <a:lnTo>
                      <a:pt x="32" y="60"/>
                    </a:lnTo>
                    <a:lnTo>
                      <a:pt x="33" y="58"/>
                    </a:lnTo>
                    <a:lnTo>
                      <a:pt x="33" y="57"/>
                    </a:lnTo>
                    <a:lnTo>
                      <a:pt x="33" y="56"/>
                    </a:lnTo>
                    <a:lnTo>
                      <a:pt x="33" y="55"/>
                    </a:lnTo>
                    <a:lnTo>
                      <a:pt x="32" y="54"/>
                    </a:lnTo>
                    <a:lnTo>
                      <a:pt x="33" y="54"/>
                    </a:lnTo>
                    <a:lnTo>
                      <a:pt x="34" y="54"/>
                    </a:lnTo>
                    <a:lnTo>
                      <a:pt x="35" y="53"/>
                    </a:lnTo>
                    <a:lnTo>
                      <a:pt x="36" y="53"/>
                    </a:lnTo>
                    <a:lnTo>
                      <a:pt x="36" y="52"/>
                    </a:lnTo>
                    <a:lnTo>
                      <a:pt x="37" y="52"/>
                    </a:lnTo>
                    <a:lnTo>
                      <a:pt x="37" y="51"/>
                    </a:lnTo>
                    <a:lnTo>
                      <a:pt x="38" y="50"/>
                    </a:lnTo>
                    <a:lnTo>
                      <a:pt x="38" y="49"/>
                    </a:lnTo>
                    <a:lnTo>
                      <a:pt x="39" y="49"/>
                    </a:lnTo>
                    <a:lnTo>
                      <a:pt x="40" y="50"/>
                    </a:lnTo>
                    <a:lnTo>
                      <a:pt x="40" y="49"/>
                    </a:lnTo>
                    <a:lnTo>
                      <a:pt x="42" y="49"/>
                    </a:lnTo>
                    <a:lnTo>
                      <a:pt x="43" y="49"/>
                    </a:lnTo>
                    <a:lnTo>
                      <a:pt x="45" y="49"/>
                    </a:lnTo>
                    <a:lnTo>
                      <a:pt x="46" y="49"/>
                    </a:lnTo>
                    <a:lnTo>
                      <a:pt x="48" y="49"/>
                    </a:lnTo>
                    <a:lnTo>
                      <a:pt x="50" y="48"/>
                    </a:lnTo>
                    <a:lnTo>
                      <a:pt x="52" y="48"/>
                    </a:lnTo>
                    <a:lnTo>
                      <a:pt x="54" y="46"/>
                    </a:lnTo>
                    <a:lnTo>
                      <a:pt x="55" y="45"/>
                    </a:lnTo>
                    <a:lnTo>
                      <a:pt x="58" y="44"/>
                    </a:lnTo>
                    <a:lnTo>
                      <a:pt x="58" y="43"/>
                    </a:lnTo>
                    <a:lnTo>
                      <a:pt x="59" y="43"/>
                    </a:lnTo>
                    <a:lnTo>
                      <a:pt x="59" y="42"/>
                    </a:lnTo>
                    <a:lnTo>
                      <a:pt x="59" y="41"/>
                    </a:lnTo>
                    <a:lnTo>
                      <a:pt x="59" y="40"/>
                    </a:lnTo>
                    <a:lnTo>
                      <a:pt x="58" y="40"/>
                    </a:lnTo>
                    <a:lnTo>
                      <a:pt x="58" y="40"/>
                    </a:lnTo>
                    <a:lnTo>
                      <a:pt x="58" y="39"/>
                    </a:lnTo>
                    <a:lnTo>
                      <a:pt x="58" y="38"/>
                    </a:lnTo>
                    <a:lnTo>
                      <a:pt x="59" y="36"/>
                    </a:lnTo>
                    <a:lnTo>
                      <a:pt x="59" y="35"/>
                    </a:lnTo>
                    <a:lnTo>
                      <a:pt x="60" y="34"/>
                    </a:lnTo>
                    <a:lnTo>
                      <a:pt x="60" y="34"/>
                    </a:lnTo>
                    <a:lnTo>
                      <a:pt x="62" y="33"/>
                    </a:lnTo>
                    <a:lnTo>
                      <a:pt x="63" y="33"/>
                    </a:lnTo>
                    <a:lnTo>
                      <a:pt x="63" y="32"/>
                    </a:lnTo>
                    <a:lnTo>
                      <a:pt x="63" y="31"/>
                    </a:lnTo>
                    <a:lnTo>
                      <a:pt x="63" y="30"/>
                    </a:lnTo>
                    <a:lnTo>
                      <a:pt x="63" y="29"/>
                    </a:lnTo>
                    <a:lnTo>
                      <a:pt x="64" y="28"/>
                    </a:lnTo>
                    <a:lnTo>
                      <a:pt x="64" y="27"/>
                    </a:lnTo>
                    <a:lnTo>
                      <a:pt x="65" y="27"/>
                    </a:lnTo>
                    <a:lnTo>
                      <a:pt x="66" y="27"/>
                    </a:lnTo>
                    <a:lnTo>
                      <a:pt x="67" y="27"/>
                    </a:lnTo>
                    <a:lnTo>
                      <a:pt x="67" y="26"/>
                    </a:lnTo>
                    <a:lnTo>
                      <a:pt x="67" y="26"/>
                    </a:lnTo>
                    <a:lnTo>
                      <a:pt x="67" y="25"/>
                    </a:lnTo>
                    <a:lnTo>
                      <a:pt x="67" y="24"/>
                    </a:lnTo>
                    <a:lnTo>
                      <a:pt x="67" y="2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" name="Freeform 4561">
                <a:extLst>
                  <a:ext uri="{FF2B5EF4-FFF2-40B4-BE49-F238E27FC236}">
                    <a16:creationId xmlns:a16="http://schemas.microsoft.com/office/drawing/2014/main" id="{4BB83FD0-89BD-A704-4051-0F81837429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8725" y="2593975"/>
                <a:ext cx="336550" cy="506412"/>
              </a:xfrm>
              <a:custGeom>
                <a:avLst/>
                <a:gdLst>
                  <a:gd name="T0" fmla="*/ 78 w 212"/>
                  <a:gd name="T1" fmla="*/ 304 h 319"/>
                  <a:gd name="T2" fmla="*/ 102 w 212"/>
                  <a:gd name="T3" fmla="*/ 301 h 319"/>
                  <a:gd name="T4" fmla="*/ 118 w 212"/>
                  <a:gd name="T5" fmla="*/ 302 h 319"/>
                  <a:gd name="T6" fmla="*/ 130 w 212"/>
                  <a:gd name="T7" fmla="*/ 302 h 319"/>
                  <a:gd name="T8" fmla="*/ 166 w 212"/>
                  <a:gd name="T9" fmla="*/ 305 h 319"/>
                  <a:gd name="T10" fmla="*/ 176 w 212"/>
                  <a:gd name="T11" fmla="*/ 307 h 319"/>
                  <a:gd name="T12" fmla="*/ 186 w 212"/>
                  <a:gd name="T13" fmla="*/ 309 h 319"/>
                  <a:gd name="T14" fmla="*/ 202 w 212"/>
                  <a:gd name="T15" fmla="*/ 314 h 319"/>
                  <a:gd name="T16" fmla="*/ 209 w 212"/>
                  <a:gd name="T17" fmla="*/ 311 h 319"/>
                  <a:gd name="T18" fmla="*/ 211 w 212"/>
                  <a:gd name="T19" fmla="*/ 301 h 319"/>
                  <a:gd name="T20" fmla="*/ 208 w 212"/>
                  <a:gd name="T21" fmla="*/ 289 h 319"/>
                  <a:gd name="T22" fmla="*/ 204 w 212"/>
                  <a:gd name="T23" fmla="*/ 279 h 319"/>
                  <a:gd name="T24" fmla="*/ 183 w 212"/>
                  <a:gd name="T25" fmla="*/ 252 h 319"/>
                  <a:gd name="T26" fmla="*/ 177 w 212"/>
                  <a:gd name="T27" fmla="*/ 242 h 319"/>
                  <a:gd name="T28" fmla="*/ 169 w 212"/>
                  <a:gd name="T29" fmla="*/ 224 h 319"/>
                  <a:gd name="T30" fmla="*/ 167 w 212"/>
                  <a:gd name="T31" fmla="*/ 214 h 319"/>
                  <a:gd name="T32" fmla="*/ 165 w 212"/>
                  <a:gd name="T33" fmla="*/ 202 h 319"/>
                  <a:gd name="T34" fmla="*/ 166 w 212"/>
                  <a:gd name="T35" fmla="*/ 193 h 319"/>
                  <a:gd name="T36" fmla="*/ 183 w 212"/>
                  <a:gd name="T37" fmla="*/ 170 h 319"/>
                  <a:gd name="T38" fmla="*/ 190 w 212"/>
                  <a:gd name="T39" fmla="*/ 159 h 319"/>
                  <a:gd name="T40" fmla="*/ 182 w 212"/>
                  <a:gd name="T41" fmla="*/ 127 h 319"/>
                  <a:gd name="T42" fmla="*/ 160 w 212"/>
                  <a:gd name="T43" fmla="*/ 110 h 319"/>
                  <a:gd name="T44" fmla="*/ 179 w 212"/>
                  <a:gd name="T45" fmla="*/ 89 h 319"/>
                  <a:gd name="T46" fmla="*/ 191 w 212"/>
                  <a:gd name="T47" fmla="*/ 82 h 319"/>
                  <a:gd name="T48" fmla="*/ 183 w 212"/>
                  <a:gd name="T49" fmla="*/ 69 h 319"/>
                  <a:gd name="T50" fmla="*/ 181 w 212"/>
                  <a:gd name="T51" fmla="*/ 47 h 319"/>
                  <a:gd name="T52" fmla="*/ 181 w 212"/>
                  <a:gd name="T53" fmla="*/ 34 h 319"/>
                  <a:gd name="T54" fmla="*/ 176 w 212"/>
                  <a:gd name="T55" fmla="*/ 27 h 319"/>
                  <a:gd name="T56" fmla="*/ 171 w 212"/>
                  <a:gd name="T57" fmla="*/ 12 h 319"/>
                  <a:gd name="T58" fmla="*/ 165 w 212"/>
                  <a:gd name="T59" fmla="*/ 5 h 319"/>
                  <a:gd name="T60" fmla="*/ 163 w 212"/>
                  <a:gd name="T61" fmla="*/ 21 h 319"/>
                  <a:gd name="T62" fmla="*/ 167 w 212"/>
                  <a:gd name="T63" fmla="*/ 31 h 319"/>
                  <a:gd name="T64" fmla="*/ 168 w 212"/>
                  <a:gd name="T65" fmla="*/ 43 h 319"/>
                  <a:gd name="T66" fmla="*/ 154 w 212"/>
                  <a:gd name="T67" fmla="*/ 53 h 319"/>
                  <a:gd name="T68" fmla="*/ 139 w 212"/>
                  <a:gd name="T69" fmla="*/ 70 h 319"/>
                  <a:gd name="T70" fmla="*/ 131 w 212"/>
                  <a:gd name="T71" fmla="*/ 88 h 319"/>
                  <a:gd name="T72" fmla="*/ 123 w 212"/>
                  <a:gd name="T73" fmla="*/ 102 h 319"/>
                  <a:gd name="T74" fmla="*/ 118 w 212"/>
                  <a:gd name="T75" fmla="*/ 121 h 319"/>
                  <a:gd name="T76" fmla="*/ 107 w 212"/>
                  <a:gd name="T77" fmla="*/ 128 h 319"/>
                  <a:gd name="T78" fmla="*/ 102 w 212"/>
                  <a:gd name="T79" fmla="*/ 142 h 319"/>
                  <a:gd name="T80" fmla="*/ 90 w 212"/>
                  <a:gd name="T81" fmla="*/ 163 h 319"/>
                  <a:gd name="T82" fmla="*/ 84 w 212"/>
                  <a:gd name="T83" fmla="*/ 175 h 319"/>
                  <a:gd name="T84" fmla="*/ 78 w 212"/>
                  <a:gd name="T85" fmla="*/ 186 h 319"/>
                  <a:gd name="T86" fmla="*/ 65 w 212"/>
                  <a:gd name="T87" fmla="*/ 176 h 319"/>
                  <a:gd name="T88" fmla="*/ 55 w 212"/>
                  <a:gd name="T89" fmla="*/ 174 h 319"/>
                  <a:gd name="T90" fmla="*/ 32 w 212"/>
                  <a:gd name="T91" fmla="*/ 183 h 319"/>
                  <a:gd name="T92" fmla="*/ 17 w 212"/>
                  <a:gd name="T93" fmla="*/ 196 h 319"/>
                  <a:gd name="T94" fmla="*/ 8 w 212"/>
                  <a:gd name="T95" fmla="*/ 206 h 319"/>
                  <a:gd name="T96" fmla="*/ 7 w 212"/>
                  <a:gd name="T97" fmla="*/ 222 h 319"/>
                  <a:gd name="T98" fmla="*/ 1 w 212"/>
                  <a:gd name="T99" fmla="*/ 234 h 319"/>
                  <a:gd name="T100" fmla="*/ 6 w 212"/>
                  <a:gd name="T101" fmla="*/ 240 h 319"/>
                  <a:gd name="T102" fmla="*/ 7 w 212"/>
                  <a:gd name="T103" fmla="*/ 237 h 319"/>
                  <a:gd name="T104" fmla="*/ 12 w 212"/>
                  <a:gd name="T105" fmla="*/ 247 h 319"/>
                  <a:gd name="T106" fmla="*/ 21 w 212"/>
                  <a:gd name="T107" fmla="*/ 253 h 319"/>
                  <a:gd name="T108" fmla="*/ 27 w 212"/>
                  <a:gd name="T109" fmla="*/ 254 h 319"/>
                  <a:gd name="T110" fmla="*/ 31 w 212"/>
                  <a:gd name="T111" fmla="*/ 253 h 319"/>
                  <a:gd name="T112" fmla="*/ 35 w 212"/>
                  <a:gd name="T113" fmla="*/ 256 h 319"/>
                  <a:gd name="T114" fmla="*/ 30 w 212"/>
                  <a:gd name="T115" fmla="*/ 261 h 319"/>
                  <a:gd name="T116" fmla="*/ 39 w 212"/>
                  <a:gd name="T117" fmla="*/ 274 h 319"/>
                  <a:gd name="T118" fmla="*/ 36 w 212"/>
                  <a:gd name="T119" fmla="*/ 301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12" h="319">
                    <a:moveTo>
                      <a:pt x="36" y="301"/>
                    </a:moveTo>
                    <a:lnTo>
                      <a:pt x="36" y="302"/>
                    </a:lnTo>
                    <a:lnTo>
                      <a:pt x="37" y="303"/>
                    </a:lnTo>
                    <a:lnTo>
                      <a:pt x="38" y="304"/>
                    </a:lnTo>
                    <a:lnTo>
                      <a:pt x="39" y="304"/>
                    </a:lnTo>
                    <a:lnTo>
                      <a:pt x="40" y="305"/>
                    </a:lnTo>
                    <a:lnTo>
                      <a:pt x="41" y="305"/>
                    </a:lnTo>
                    <a:lnTo>
                      <a:pt x="44" y="305"/>
                    </a:lnTo>
                    <a:lnTo>
                      <a:pt x="46" y="305"/>
                    </a:lnTo>
                    <a:lnTo>
                      <a:pt x="52" y="305"/>
                    </a:lnTo>
                    <a:lnTo>
                      <a:pt x="53" y="305"/>
                    </a:lnTo>
                    <a:lnTo>
                      <a:pt x="61" y="305"/>
                    </a:lnTo>
                    <a:lnTo>
                      <a:pt x="70" y="305"/>
                    </a:lnTo>
                    <a:lnTo>
                      <a:pt x="77" y="305"/>
                    </a:lnTo>
                    <a:lnTo>
                      <a:pt x="78" y="305"/>
                    </a:lnTo>
                    <a:lnTo>
                      <a:pt x="78" y="304"/>
                    </a:lnTo>
                    <a:lnTo>
                      <a:pt x="78" y="303"/>
                    </a:lnTo>
                    <a:lnTo>
                      <a:pt x="78" y="302"/>
                    </a:lnTo>
                    <a:lnTo>
                      <a:pt x="78" y="301"/>
                    </a:lnTo>
                    <a:lnTo>
                      <a:pt x="85" y="300"/>
                    </a:lnTo>
                    <a:lnTo>
                      <a:pt x="86" y="300"/>
                    </a:lnTo>
                    <a:lnTo>
                      <a:pt x="87" y="300"/>
                    </a:lnTo>
                    <a:lnTo>
                      <a:pt x="88" y="301"/>
                    </a:lnTo>
                    <a:lnTo>
                      <a:pt x="90" y="301"/>
                    </a:lnTo>
                    <a:lnTo>
                      <a:pt x="91" y="301"/>
                    </a:lnTo>
                    <a:lnTo>
                      <a:pt x="93" y="301"/>
                    </a:lnTo>
                    <a:lnTo>
                      <a:pt x="96" y="301"/>
                    </a:lnTo>
                    <a:lnTo>
                      <a:pt x="98" y="301"/>
                    </a:lnTo>
                    <a:lnTo>
                      <a:pt x="99" y="301"/>
                    </a:lnTo>
                    <a:lnTo>
                      <a:pt x="100" y="301"/>
                    </a:lnTo>
                    <a:lnTo>
                      <a:pt x="101" y="301"/>
                    </a:lnTo>
                    <a:lnTo>
                      <a:pt x="102" y="301"/>
                    </a:lnTo>
                    <a:lnTo>
                      <a:pt x="102" y="301"/>
                    </a:lnTo>
                    <a:lnTo>
                      <a:pt x="103" y="301"/>
                    </a:lnTo>
                    <a:lnTo>
                      <a:pt x="104" y="301"/>
                    </a:lnTo>
                    <a:lnTo>
                      <a:pt x="105" y="300"/>
                    </a:lnTo>
                    <a:lnTo>
                      <a:pt x="105" y="300"/>
                    </a:lnTo>
                    <a:lnTo>
                      <a:pt x="106" y="301"/>
                    </a:lnTo>
                    <a:lnTo>
                      <a:pt x="108" y="301"/>
                    </a:lnTo>
                    <a:lnTo>
                      <a:pt x="109" y="301"/>
                    </a:lnTo>
                    <a:lnTo>
                      <a:pt x="111" y="301"/>
                    </a:lnTo>
                    <a:lnTo>
                      <a:pt x="111" y="302"/>
                    </a:lnTo>
                    <a:lnTo>
                      <a:pt x="112" y="301"/>
                    </a:lnTo>
                    <a:lnTo>
                      <a:pt x="112" y="302"/>
                    </a:lnTo>
                    <a:lnTo>
                      <a:pt x="113" y="302"/>
                    </a:lnTo>
                    <a:lnTo>
                      <a:pt x="117" y="303"/>
                    </a:lnTo>
                    <a:lnTo>
                      <a:pt x="118" y="303"/>
                    </a:lnTo>
                    <a:lnTo>
                      <a:pt x="118" y="302"/>
                    </a:lnTo>
                    <a:lnTo>
                      <a:pt x="118" y="302"/>
                    </a:lnTo>
                    <a:lnTo>
                      <a:pt x="119" y="302"/>
                    </a:lnTo>
                    <a:lnTo>
                      <a:pt x="120" y="302"/>
                    </a:lnTo>
                    <a:lnTo>
                      <a:pt x="121" y="302"/>
                    </a:lnTo>
                    <a:lnTo>
                      <a:pt x="122" y="302"/>
                    </a:lnTo>
                    <a:lnTo>
                      <a:pt x="123" y="302"/>
                    </a:lnTo>
                    <a:lnTo>
                      <a:pt x="123" y="302"/>
                    </a:lnTo>
                    <a:lnTo>
                      <a:pt x="124" y="302"/>
                    </a:lnTo>
                    <a:lnTo>
                      <a:pt x="125" y="303"/>
                    </a:lnTo>
                    <a:lnTo>
                      <a:pt x="125" y="302"/>
                    </a:lnTo>
                    <a:lnTo>
                      <a:pt x="126" y="302"/>
                    </a:lnTo>
                    <a:lnTo>
                      <a:pt x="127" y="301"/>
                    </a:lnTo>
                    <a:lnTo>
                      <a:pt x="128" y="301"/>
                    </a:lnTo>
                    <a:lnTo>
                      <a:pt x="129" y="301"/>
                    </a:lnTo>
                    <a:lnTo>
                      <a:pt x="129" y="302"/>
                    </a:lnTo>
                    <a:lnTo>
                      <a:pt x="130" y="302"/>
                    </a:lnTo>
                    <a:lnTo>
                      <a:pt x="131" y="302"/>
                    </a:lnTo>
                    <a:lnTo>
                      <a:pt x="132" y="303"/>
                    </a:lnTo>
                    <a:lnTo>
                      <a:pt x="132" y="304"/>
                    </a:lnTo>
                    <a:lnTo>
                      <a:pt x="132" y="305"/>
                    </a:lnTo>
                    <a:lnTo>
                      <a:pt x="137" y="305"/>
                    </a:lnTo>
                    <a:lnTo>
                      <a:pt x="141" y="305"/>
                    </a:lnTo>
                    <a:lnTo>
                      <a:pt x="142" y="305"/>
                    </a:lnTo>
                    <a:lnTo>
                      <a:pt x="146" y="305"/>
                    </a:lnTo>
                    <a:lnTo>
                      <a:pt x="151" y="305"/>
                    </a:lnTo>
                    <a:lnTo>
                      <a:pt x="156" y="306"/>
                    </a:lnTo>
                    <a:lnTo>
                      <a:pt x="159" y="306"/>
                    </a:lnTo>
                    <a:lnTo>
                      <a:pt x="160" y="305"/>
                    </a:lnTo>
                    <a:lnTo>
                      <a:pt x="162" y="305"/>
                    </a:lnTo>
                    <a:lnTo>
                      <a:pt x="163" y="306"/>
                    </a:lnTo>
                    <a:lnTo>
                      <a:pt x="164" y="306"/>
                    </a:lnTo>
                    <a:lnTo>
                      <a:pt x="166" y="305"/>
                    </a:lnTo>
                    <a:lnTo>
                      <a:pt x="166" y="304"/>
                    </a:lnTo>
                    <a:lnTo>
                      <a:pt x="167" y="304"/>
                    </a:lnTo>
                    <a:lnTo>
                      <a:pt x="167" y="304"/>
                    </a:lnTo>
                    <a:lnTo>
                      <a:pt x="168" y="305"/>
                    </a:lnTo>
                    <a:lnTo>
                      <a:pt x="169" y="306"/>
                    </a:lnTo>
                    <a:lnTo>
                      <a:pt x="170" y="306"/>
                    </a:lnTo>
                    <a:lnTo>
                      <a:pt x="171" y="307"/>
                    </a:lnTo>
                    <a:lnTo>
                      <a:pt x="171" y="306"/>
                    </a:lnTo>
                    <a:lnTo>
                      <a:pt x="172" y="307"/>
                    </a:lnTo>
                    <a:lnTo>
                      <a:pt x="172" y="307"/>
                    </a:lnTo>
                    <a:lnTo>
                      <a:pt x="173" y="307"/>
                    </a:lnTo>
                    <a:lnTo>
                      <a:pt x="174" y="307"/>
                    </a:lnTo>
                    <a:lnTo>
                      <a:pt x="174" y="307"/>
                    </a:lnTo>
                    <a:lnTo>
                      <a:pt x="175" y="307"/>
                    </a:lnTo>
                    <a:lnTo>
                      <a:pt x="175" y="307"/>
                    </a:lnTo>
                    <a:lnTo>
                      <a:pt x="176" y="307"/>
                    </a:lnTo>
                    <a:lnTo>
                      <a:pt x="176" y="308"/>
                    </a:lnTo>
                    <a:lnTo>
                      <a:pt x="176" y="309"/>
                    </a:lnTo>
                    <a:lnTo>
                      <a:pt x="177" y="309"/>
                    </a:lnTo>
                    <a:lnTo>
                      <a:pt x="178" y="309"/>
                    </a:lnTo>
                    <a:lnTo>
                      <a:pt x="178" y="308"/>
                    </a:lnTo>
                    <a:lnTo>
                      <a:pt x="179" y="308"/>
                    </a:lnTo>
                    <a:lnTo>
                      <a:pt x="180" y="310"/>
                    </a:lnTo>
                    <a:lnTo>
                      <a:pt x="181" y="310"/>
                    </a:lnTo>
                    <a:lnTo>
                      <a:pt x="181" y="310"/>
                    </a:lnTo>
                    <a:lnTo>
                      <a:pt x="182" y="310"/>
                    </a:lnTo>
                    <a:lnTo>
                      <a:pt x="182" y="309"/>
                    </a:lnTo>
                    <a:lnTo>
                      <a:pt x="183" y="309"/>
                    </a:lnTo>
                    <a:lnTo>
                      <a:pt x="183" y="308"/>
                    </a:lnTo>
                    <a:lnTo>
                      <a:pt x="184" y="309"/>
                    </a:lnTo>
                    <a:lnTo>
                      <a:pt x="185" y="308"/>
                    </a:lnTo>
                    <a:lnTo>
                      <a:pt x="186" y="309"/>
                    </a:lnTo>
                    <a:lnTo>
                      <a:pt x="186" y="310"/>
                    </a:lnTo>
                    <a:lnTo>
                      <a:pt x="187" y="310"/>
                    </a:lnTo>
                    <a:lnTo>
                      <a:pt x="187" y="310"/>
                    </a:lnTo>
                    <a:lnTo>
                      <a:pt x="187" y="311"/>
                    </a:lnTo>
                    <a:lnTo>
                      <a:pt x="188" y="311"/>
                    </a:lnTo>
                    <a:lnTo>
                      <a:pt x="188" y="311"/>
                    </a:lnTo>
                    <a:lnTo>
                      <a:pt x="189" y="311"/>
                    </a:lnTo>
                    <a:lnTo>
                      <a:pt x="191" y="310"/>
                    </a:lnTo>
                    <a:lnTo>
                      <a:pt x="192" y="310"/>
                    </a:lnTo>
                    <a:lnTo>
                      <a:pt x="194" y="310"/>
                    </a:lnTo>
                    <a:lnTo>
                      <a:pt x="195" y="310"/>
                    </a:lnTo>
                    <a:lnTo>
                      <a:pt x="199" y="311"/>
                    </a:lnTo>
                    <a:lnTo>
                      <a:pt x="200" y="311"/>
                    </a:lnTo>
                    <a:lnTo>
                      <a:pt x="200" y="312"/>
                    </a:lnTo>
                    <a:lnTo>
                      <a:pt x="202" y="313"/>
                    </a:lnTo>
                    <a:lnTo>
                      <a:pt x="202" y="314"/>
                    </a:lnTo>
                    <a:lnTo>
                      <a:pt x="203" y="314"/>
                    </a:lnTo>
                    <a:lnTo>
                      <a:pt x="203" y="314"/>
                    </a:lnTo>
                    <a:lnTo>
                      <a:pt x="204" y="314"/>
                    </a:lnTo>
                    <a:lnTo>
                      <a:pt x="205" y="314"/>
                    </a:lnTo>
                    <a:lnTo>
                      <a:pt x="205" y="315"/>
                    </a:lnTo>
                    <a:lnTo>
                      <a:pt x="206" y="315"/>
                    </a:lnTo>
                    <a:lnTo>
                      <a:pt x="207" y="315"/>
                    </a:lnTo>
                    <a:lnTo>
                      <a:pt x="207" y="315"/>
                    </a:lnTo>
                    <a:lnTo>
                      <a:pt x="207" y="316"/>
                    </a:lnTo>
                    <a:lnTo>
                      <a:pt x="207" y="317"/>
                    </a:lnTo>
                    <a:lnTo>
                      <a:pt x="208" y="319"/>
                    </a:lnTo>
                    <a:lnTo>
                      <a:pt x="209" y="317"/>
                    </a:lnTo>
                    <a:lnTo>
                      <a:pt x="210" y="317"/>
                    </a:lnTo>
                    <a:lnTo>
                      <a:pt x="210" y="316"/>
                    </a:lnTo>
                    <a:lnTo>
                      <a:pt x="210" y="314"/>
                    </a:lnTo>
                    <a:lnTo>
                      <a:pt x="209" y="311"/>
                    </a:lnTo>
                    <a:lnTo>
                      <a:pt x="209" y="310"/>
                    </a:lnTo>
                    <a:lnTo>
                      <a:pt x="208" y="310"/>
                    </a:lnTo>
                    <a:lnTo>
                      <a:pt x="208" y="309"/>
                    </a:lnTo>
                    <a:lnTo>
                      <a:pt x="209" y="308"/>
                    </a:lnTo>
                    <a:lnTo>
                      <a:pt x="209" y="307"/>
                    </a:lnTo>
                    <a:lnTo>
                      <a:pt x="209" y="307"/>
                    </a:lnTo>
                    <a:lnTo>
                      <a:pt x="209" y="306"/>
                    </a:lnTo>
                    <a:lnTo>
                      <a:pt x="209" y="305"/>
                    </a:lnTo>
                    <a:lnTo>
                      <a:pt x="209" y="304"/>
                    </a:lnTo>
                    <a:lnTo>
                      <a:pt x="210" y="304"/>
                    </a:lnTo>
                    <a:lnTo>
                      <a:pt x="210" y="305"/>
                    </a:lnTo>
                    <a:lnTo>
                      <a:pt x="212" y="304"/>
                    </a:lnTo>
                    <a:lnTo>
                      <a:pt x="212" y="303"/>
                    </a:lnTo>
                    <a:lnTo>
                      <a:pt x="211" y="303"/>
                    </a:lnTo>
                    <a:lnTo>
                      <a:pt x="211" y="302"/>
                    </a:lnTo>
                    <a:lnTo>
                      <a:pt x="211" y="301"/>
                    </a:lnTo>
                    <a:lnTo>
                      <a:pt x="211" y="300"/>
                    </a:lnTo>
                    <a:lnTo>
                      <a:pt x="210" y="300"/>
                    </a:lnTo>
                    <a:lnTo>
                      <a:pt x="210" y="300"/>
                    </a:lnTo>
                    <a:lnTo>
                      <a:pt x="209" y="299"/>
                    </a:lnTo>
                    <a:lnTo>
                      <a:pt x="209" y="298"/>
                    </a:lnTo>
                    <a:lnTo>
                      <a:pt x="209" y="297"/>
                    </a:lnTo>
                    <a:lnTo>
                      <a:pt x="209" y="296"/>
                    </a:lnTo>
                    <a:lnTo>
                      <a:pt x="209" y="295"/>
                    </a:lnTo>
                    <a:lnTo>
                      <a:pt x="209" y="294"/>
                    </a:lnTo>
                    <a:lnTo>
                      <a:pt x="209" y="293"/>
                    </a:lnTo>
                    <a:lnTo>
                      <a:pt x="209" y="293"/>
                    </a:lnTo>
                    <a:lnTo>
                      <a:pt x="209" y="291"/>
                    </a:lnTo>
                    <a:lnTo>
                      <a:pt x="209" y="290"/>
                    </a:lnTo>
                    <a:lnTo>
                      <a:pt x="209" y="289"/>
                    </a:lnTo>
                    <a:lnTo>
                      <a:pt x="209" y="289"/>
                    </a:lnTo>
                    <a:lnTo>
                      <a:pt x="208" y="289"/>
                    </a:lnTo>
                    <a:lnTo>
                      <a:pt x="208" y="289"/>
                    </a:lnTo>
                    <a:lnTo>
                      <a:pt x="208" y="288"/>
                    </a:lnTo>
                    <a:lnTo>
                      <a:pt x="209" y="287"/>
                    </a:lnTo>
                    <a:lnTo>
                      <a:pt x="209" y="286"/>
                    </a:lnTo>
                    <a:lnTo>
                      <a:pt x="209" y="286"/>
                    </a:lnTo>
                    <a:lnTo>
                      <a:pt x="209" y="285"/>
                    </a:lnTo>
                    <a:lnTo>
                      <a:pt x="208" y="285"/>
                    </a:lnTo>
                    <a:lnTo>
                      <a:pt x="208" y="284"/>
                    </a:lnTo>
                    <a:lnTo>
                      <a:pt x="207" y="283"/>
                    </a:lnTo>
                    <a:lnTo>
                      <a:pt x="207" y="282"/>
                    </a:lnTo>
                    <a:lnTo>
                      <a:pt x="207" y="282"/>
                    </a:lnTo>
                    <a:lnTo>
                      <a:pt x="206" y="282"/>
                    </a:lnTo>
                    <a:lnTo>
                      <a:pt x="206" y="280"/>
                    </a:lnTo>
                    <a:lnTo>
                      <a:pt x="205" y="280"/>
                    </a:lnTo>
                    <a:lnTo>
                      <a:pt x="205" y="279"/>
                    </a:lnTo>
                    <a:lnTo>
                      <a:pt x="204" y="279"/>
                    </a:lnTo>
                    <a:lnTo>
                      <a:pt x="202" y="279"/>
                    </a:lnTo>
                    <a:lnTo>
                      <a:pt x="202" y="279"/>
                    </a:lnTo>
                    <a:lnTo>
                      <a:pt x="201" y="279"/>
                    </a:lnTo>
                    <a:lnTo>
                      <a:pt x="199" y="276"/>
                    </a:lnTo>
                    <a:lnTo>
                      <a:pt x="196" y="273"/>
                    </a:lnTo>
                    <a:lnTo>
                      <a:pt x="193" y="271"/>
                    </a:lnTo>
                    <a:lnTo>
                      <a:pt x="190" y="268"/>
                    </a:lnTo>
                    <a:lnTo>
                      <a:pt x="188" y="265"/>
                    </a:lnTo>
                    <a:lnTo>
                      <a:pt x="186" y="264"/>
                    </a:lnTo>
                    <a:lnTo>
                      <a:pt x="184" y="261"/>
                    </a:lnTo>
                    <a:lnTo>
                      <a:pt x="181" y="257"/>
                    </a:lnTo>
                    <a:lnTo>
                      <a:pt x="180" y="253"/>
                    </a:lnTo>
                    <a:lnTo>
                      <a:pt x="181" y="253"/>
                    </a:lnTo>
                    <a:lnTo>
                      <a:pt x="181" y="253"/>
                    </a:lnTo>
                    <a:lnTo>
                      <a:pt x="182" y="253"/>
                    </a:lnTo>
                    <a:lnTo>
                      <a:pt x="183" y="252"/>
                    </a:lnTo>
                    <a:lnTo>
                      <a:pt x="184" y="252"/>
                    </a:lnTo>
                    <a:lnTo>
                      <a:pt x="185" y="252"/>
                    </a:lnTo>
                    <a:lnTo>
                      <a:pt x="184" y="251"/>
                    </a:lnTo>
                    <a:lnTo>
                      <a:pt x="183" y="251"/>
                    </a:lnTo>
                    <a:lnTo>
                      <a:pt x="183" y="251"/>
                    </a:lnTo>
                    <a:lnTo>
                      <a:pt x="182" y="251"/>
                    </a:lnTo>
                    <a:lnTo>
                      <a:pt x="181" y="251"/>
                    </a:lnTo>
                    <a:lnTo>
                      <a:pt x="181" y="250"/>
                    </a:lnTo>
                    <a:lnTo>
                      <a:pt x="181" y="248"/>
                    </a:lnTo>
                    <a:lnTo>
                      <a:pt x="181" y="247"/>
                    </a:lnTo>
                    <a:lnTo>
                      <a:pt x="181" y="246"/>
                    </a:lnTo>
                    <a:lnTo>
                      <a:pt x="181" y="245"/>
                    </a:lnTo>
                    <a:lnTo>
                      <a:pt x="180" y="244"/>
                    </a:lnTo>
                    <a:lnTo>
                      <a:pt x="180" y="244"/>
                    </a:lnTo>
                    <a:lnTo>
                      <a:pt x="179" y="243"/>
                    </a:lnTo>
                    <a:lnTo>
                      <a:pt x="177" y="242"/>
                    </a:lnTo>
                    <a:lnTo>
                      <a:pt x="173" y="239"/>
                    </a:lnTo>
                    <a:lnTo>
                      <a:pt x="172" y="238"/>
                    </a:lnTo>
                    <a:lnTo>
                      <a:pt x="171" y="237"/>
                    </a:lnTo>
                    <a:lnTo>
                      <a:pt x="171" y="236"/>
                    </a:lnTo>
                    <a:lnTo>
                      <a:pt x="170" y="233"/>
                    </a:lnTo>
                    <a:lnTo>
                      <a:pt x="170" y="232"/>
                    </a:lnTo>
                    <a:lnTo>
                      <a:pt x="170" y="231"/>
                    </a:lnTo>
                    <a:lnTo>
                      <a:pt x="170" y="229"/>
                    </a:lnTo>
                    <a:lnTo>
                      <a:pt x="170" y="228"/>
                    </a:lnTo>
                    <a:lnTo>
                      <a:pt x="169" y="228"/>
                    </a:lnTo>
                    <a:lnTo>
                      <a:pt x="170" y="227"/>
                    </a:lnTo>
                    <a:lnTo>
                      <a:pt x="169" y="227"/>
                    </a:lnTo>
                    <a:lnTo>
                      <a:pt x="169" y="226"/>
                    </a:lnTo>
                    <a:lnTo>
                      <a:pt x="169" y="225"/>
                    </a:lnTo>
                    <a:lnTo>
                      <a:pt x="169" y="225"/>
                    </a:lnTo>
                    <a:lnTo>
                      <a:pt x="169" y="224"/>
                    </a:lnTo>
                    <a:lnTo>
                      <a:pt x="169" y="223"/>
                    </a:lnTo>
                    <a:lnTo>
                      <a:pt x="169" y="222"/>
                    </a:lnTo>
                    <a:lnTo>
                      <a:pt x="168" y="221"/>
                    </a:lnTo>
                    <a:lnTo>
                      <a:pt x="168" y="220"/>
                    </a:lnTo>
                    <a:lnTo>
                      <a:pt x="167" y="220"/>
                    </a:lnTo>
                    <a:lnTo>
                      <a:pt x="167" y="220"/>
                    </a:lnTo>
                    <a:lnTo>
                      <a:pt x="166" y="219"/>
                    </a:lnTo>
                    <a:lnTo>
                      <a:pt x="165" y="218"/>
                    </a:lnTo>
                    <a:lnTo>
                      <a:pt x="166" y="218"/>
                    </a:lnTo>
                    <a:lnTo>
                      <a:pt x="166" y="217"/>
                    </a:lnTo>
                    <a:lnTo>
                      <a:pt x="167" y="217"/>
                    </a:lnTo>
                    <a:lnTo>
                      <a:pt x="167" y="216"/>
                    </a:lnTo>
                    <a:lnTo>
                      <a:pt x="167" y="216"/>
                    </a:lnTo>
                    <a:lnTo>
                      <a:pt x="167" y="216"/>
                    </a:lnTo>
                    <a:lnTo>
                      <a:pt x="167" y="215"/>
                    </a:lnTo>
                    <a:lnTo>
                      <a:pt x="167" y="214"/>
                    </a:lnTo>
                    <a:lnTo>
                      <a:pt x="168" y="213"/>
                    </a:lnTo>
                    <a:lnTo>
                      <a:pt x="168" y="212"/>
                    </a:lnTo>
                    <a:lnTo>
                      <a:pt x="168" y="211"/>
                    </a:lnTo>
                    <a:lnTo>
                      <a:pt x="167" y="210"/>
                    </a:lnTo>
                    <a:lnTo>
                      <a:pt x="167" y="209"/>
                    </a:lnTo>
                    <a:lnTo>
                      <a:pt x="167" y="209"/>
                    </a:lnTo>
                    <a:lnTo>
                      <a:pt x="167" y="208"/>
                    </a:lnTo>
                    <a:lnTo>
                      <a:pt x="168" y="206"/>
                    </a:lnTo>
                    <a:lnTo>
                      <a:pt x="168" y="205"/>
                    </a:lnTo>
                    <a:lnTo>
                      <a:pt x="168" y="202"/>
                    </a:lnTo>
                    <a:lnTo>
                      <a:pt x="167" y="202"/>
                    </a:lnTo>
                    <a:lnTo>
                      <a:pt x="167" y="202"/>
                    </a:lnTo>
                    <a:lnTo>
                      <a:pt x="167" y="201"/>
                    </a:lnTo>
                    <a:lnTo>
                      <a:pt x="167" y="201"/>
                    </a:lnTo>
                    <a:lnTo>
                      <a:pt x="166" y="202"/>
                    </a:lnTo>
                    <a:lnTo>
                      <a:pt x="165" y="202"/>
                    </a:lnTo>
                    <a:lnTo>
                      <a:pt x="165" y="202"/>
                    </a:lnTo>
                    <a:lnTo>
                      <a:pt x="165" y="201"/>
                    </a:lnTo>
                    <a:lnTo>
                      <a:pt x="164" y="201"/>
                    </a:lnTo>
                    <a:lnTo>
                      <a:pt x="164" y="200"/>
                    </a:lnTo>
                    <a:lnTo>
                      <a:pt x="164" y="199"/>
                    </a:lnTo>
                    <a:lnTo>
                      <a:pt x="163" y="199"/>
                    </a:lnTo>
                    <a:lnTo>
                      <a:pt x="163" y="198"/>
                    </a:lnTo>
                    <a:lnTo>
                      <a:pt x="162" y="198"/>
                    </a:lnTo>
                    <a:lnTo>
                      <a:pt x="162" y="197"/>
                    </a:lnTo>
                    <a:lnTo>
                      <a:pt x="163" y="197"/>
                    </a:lnTo>
                    <a:lnTo>
                      <a:pt x="164" y="196"/>
                    </a:lnTo>
                    <a:lnTo>
                      <a:pt x="164" y="196"/>
                    </a:lnTo>
                    <a:lnTo>
                      <a:pt x="165" y="196"/>
                    </a:lnTo>
                    <a:lnTo>
                      <a:pt x="165" y="195"/>
                    </a:lnTo>
                    <a:lnTo>
                      <a:pt x="166" y="194"/>
                    </a:lnTo>
                    <a:lnTo>
                      <a:pt x="166" y="193"/>
                    </a:lnTo>
                    <a:lnTo>
                      <a:pt x="167" y="193"/>
                    </a:lnTo>
                    <a:lnTo>
                      <a:pt x="171" y="191"/>
                    </a:lnTo>
                    <a:lnTo>
                      <a:pt x="172" y="191"/>
                    </a:lnTo>
                    <a:lnTo>
                      <a:pt x="173" y="189"/>
                    </a:lnTo>
                    <a:lnTo>
                      <a:pt x="173" y="189"/>
                    </a:lnTo>
                    <a:lnTo>
                      <a:pt x="173" y="188"/>
                    </a:lnTo>
                    <a:lnTo>
                      <a:pt x="174" y="187"/>
                    </a:lnTo>
                    <a:lnTo>
                      <a:pt x="177" y="180"/>
                    </a:lnTo>
                    <a:lnTo>
                      <a:pt x="177" y="179"/>
                    </a:lnTo>
                    <a:lnTo>
                      <a:pt x="178" y="178"/>
                    </a:lnTo>
                    <a:lnTo>
                      <a:pt x="180" y="177"/>
                    </a:lnTo>
                    <a:lnTo>
                      <a:pt x="181" y="177"/>
                    </a:lnTo>
                    <a:lnTo>
                      <a:pt x="181" y="175"/>
                    </a:lnTo>
                    <a:lnTo>
                      <a:pt x="181" y="175"/>
                    </a:lnTo>
                    <a:lnTo>
                      <a:pt x="182" y="172"/>
                    </a:lnTo>
                    <a:lnTo>
                      <a:pt x="183" y="170"/>
                    </a:lnTo>
                    <a:lnTo>
                      <a:pt x="183" y="169"/>
                    </a:lnTo>
                    <a:lnTo>
                      <a:pt x="183" y="168"/>
                    </a:lnTo>
                    <a:lnTo>
                      <a:pt x="184" y="168"/>
                    </a:lnTo>
                    <a:lnTo>
                      <a:pt x="185" y="168"/>
                    </a:lnTo>
                    <a:lnTo>
                      <a:pt x="184" y="166"/>
                    </a:lnTo>
                    <a:lnTo>
                      <a:pt x="185" y="166"/>
                    </a:lnTo>
                    <a:lnTo>
                      <a:pt x="185" y="165"/>
                    </a:lnTo>
                    <a:lnTo>
                      <a:pt x="186" y="163"/>
                    </a:lnTo>
                    <a:lnTo>
                      <a:pt x="186" y="162"/>
                    </a:lnTo>
                    <a:lnTo>
                      <a:pt x="188" y="162"/>
                    </a:lnTo>
                    <a:lnTo>
                      <a:pt x="189" y="161"/>
                    </a:lnTo>
                    <a:lnTo>
                      <a:pt x="189" y="161"/>
                    </a:lnTo>
                    <a:lnTo>
                      <a:pt x="190" y="161"/>
                    </a:lnTo>
                    <a:lnTo>
                      <a:pt x="191" y="160"/>
                    </a:lnTo>
                    <a:lnTo>
                      <a:pt x="190" y="160"/>
                    </a:lnTo>
                    <a:lnTo>
                      <a:pt x="190" y="159"/>
                    </a:lnTo>
                    <a:lnTo>
                      <a:pt x="192" y="157"/>
                    </a:lnTo>
                    <a:lnTo>
                      <a:pt x="192" y="156"/>
                    </a:lnTo>
                    <a:lnTo>
                      <a:pt x="193" y="155"/>
                    </a:lnTo>
                    <a:lnTo>
                      <a:pt x="194" y="154"/>
                    </a:lnTo>
                    <a:lnTo>
                      <a:pt x="195" y="152"/>
                    </a:lnTo>
                    <a:lnTo>
                      <a:pt x="195" y="148"/>
                    </a:lnTo>
                    <a:lnTo>
                      <a:pt x="194" y="148"/>
                    </a:lnTo>
                    <a:lnTo>
                      <a:pt x="193" y="148"/>
                    </a:lnTo>
                    <a:lnTo>
                      <a:pt x="192" y="148"/>
                    </a:lnTo>
                    <a:lnTo>
                      <a:pt x="191" y="147"/>
                    </a:lnTo>
                    <a:lnTo>
                      <a:pt x="190" y="145"/>
                    </a:lnTo>
                    <a:lnTo>
                      <a:pt x="188" y="140"/>
                    </a:lnTo>
                    <a:lnTo>
                      <a:pt x="185" y="131"/>
                    </a:lnTo>
                    <a:lnTo>
                      <a:pt x="184" y="130"/>
                    </a:lnTo>
                    <a:lnTo>
                      <a:pt x="184" y="129"/>
                    </a:lnTo>
                    <a:lnTo>
                      <a:pt x="182" y="127"/>
                    </a:lnTo>
                    <a:lnTo>
                      <a:pt x="181" y="126"/>
                    </a:lnTo>
                    <a:lnTo>
                      <a:pt x="181" y="125"/>
                    </a:lnTo>
                    <a:lnTo>
                      <a:pt x="180" y="125"/>
                    </a:lnTo>
                    <a:lnTo>
                      <a:pt x="179" y="124"/>
                    </a:lnTo>
                    <a:lnTo>
                      <a:pt x="178" y="124"/>
                    </a:lnTo>
                    <a:lnTo>
                      <a:pt x="178" y="123"/>
                    </a:lnTo>
                    <a:lnTo>
                      <a:pt x="177" y="122"/>
                    </a:lnTo>
                    <a:lnTo>
                      <a:pt x="176" y="121"/>
                    </a:lnTo>
                    <a:lnTo>
                      <a:pt x="175" y="120"/>
                    </a:lnTo>
                    <a:lnTo>
                      <a:pt x="174" y="120"/>
                    </a:lnTo>
                    <a:lnTo>
                      <a:pt x="174" y="120"/>
                    </a:lnTo>
                    <a:lnTo>
                      <a:pt x="174" y="120"/>
                    </a:lnTo>
                    <a:lnTo>
                      <a:pt x="173" y="120"/>
                    </a:lnTo>
                    <a:lnTo>
                      <a:pt x="167" y="116"/>
                    </a:lnTo>
                    <a:lnTo>
                      <a:pt x="161" y="111"/>
                    </a:lnTo>
                    <a:lnTo>
                      <a:pt x="160" y="110"/>
                    </a:lnTo>
                    <a:lnTo>
                      <a:pt x="160" y="108"/>
                    </a:lnTo>
                    <a:lnTo>
                      <a:pt x="153" y="99"/>
                    </a:lnTo>
                    <a:lnTo>
                      <a:pt x="150" y="98"/>
                    </a:lnTo>
                    <a:lnTo>
                      <a:pt x="150" y="97"/>
                    </a:lnTo>
                    <a:lnTo>
                      <a:pt x="152" y="95"/>
                    </a:lnTo>
                    <a:lnTo>
                      <a:pt x="153" y="92"/>
                    </a:lnTo>
                    <a:lnTo>
                      <a:pt x="154" y="91"/>
                    </a:lnTo>
                    <a:lnTo>
                      <a:pt x="156" y="89"/>
                    </a:lnTo>
                    <a:lnTo>
                      <a:pt x="156" y="88"/>
                    </a:lnTo>
                    <a:lnTo>
                      <a:pt x="157" y="88"/>
                    </a:lnTo>
                    <a:lnTo>
                      <a:pt x="164" y="87"/>
                    </a:lnTo>
                    <a:lnTo>
                      <a:pt x="171" y="89"/>
                    </a:lnTo>
                    <a:lnTo>
                      <a:pt x="173" y="90"/>
                    </a:lnTo>
                    <a:lnTo>
                      <a:pt x="176" y="88"/>
                    </a:lnTo>
                    <a:lnTo>
                      <a:pt x="177" y="88"/>
                    </a:lnTo>
                    <a:lnTo>
                      <a:pt x="179" y="89"/>
                    </a:lnTo>
                    <a:lnTo>
                      <a:pt x="180" y="89"/>
                    </a:lnTo>
                    <a:lnTo>
                      <a:pt x="181" y="89"/>
                    </a:lnTo>
                    <a:lnTo>
                      <a:pt x="181" y="88"/>
                    </a:lnTo>
                    <a:lnTo>
                      <a:pt x="182" y="88"/>
                    </a:lnTo>
                    <a:lnTo>
                      <a:pt x="183" y="87"/>
                    </a:lnTo>
                    <a:lnTo>
                      <a:pt x="185" y="87"/>
                    </a:lnTo>
                    <a:lnTo>
                      <a:pt x="189" y="89"/>
                    </a:lnTo>
                    <a:lnTo>
                      <a:pt x="191" y="89"/>
                    </a:lnTo>
                    <a:lnTo>
                      <a:pt x="197" y="87"/>
                    </a:lnTo>
                    <a:lnTo>
                      <a:pt x="198" y="87"/>
                    </a:lnTo>
                    <a:lnTo>
                      <a:pt x="196" y="86"/>
                    </a:lnTo>
                    <a:lnTo>
                      <a:pt x="195" y="86"/>
                    </a:lnTo>
                    <a:lnTo>
                      <a:pt x="194" y="84"/>
                    </a:lnTo>
                    <a:lnTo>
                      <a:pt x="192" y="84"/>
                    </a:lnTo>
                    <a:lnTo>
                      <a:pt x="192" y="83"/>
                    </a:lnTo>
                    <a:lnTo>
                      <a:pt x="191" y="82"/>
                    </a:lnTo>
                    <a:lnTo>
                      <a:pt x="187" y="78"/>
                    </a:lnTo>
                    <a:lnTo>
                      <a:pt x="187" y="77"/>
                    </a:lnTo>
                    <a:lnTo>
                      <a:pt x="187" y="77"/>
                    </a:lnTo>
                    <a:lnTo>
                      <a:pt x="186" y="77"/>
                    </a:lnTo>
                    <a:lnTo>
                      <a:pt x="186" y="76"/>
                    </a:lnTo>
                    <a:lnTo>
                      <a:pt x="186" y="75"/>
                    </a:lnTo>
                    <a:lnTo>
                      <a:pt x="186" y="74"/>
                    </a:lnTo>
                    <a:lnTo>
                      <a:pt x="185" y="74"/>
                    </a:lnTo>
                    <a:lnTo>
                      <a:pt x="185" y="73"/>
                    </a:lnTo>
                    <a:lnTo>
                      <a:pt x="184" y="73"/>
                    </a:lnTo>
                    <a:lnTo>
                      <a:pt x="183" y="73"/>
                    </a:lnTo>
                    <a:lnTo>
                      <a:pt x="183" y="72"/>
                    </a:lnTo>
                    <a:lnTo>
                      <a:pt x="183" y="71"/>
                    </a:lnTo>
                    <a:lnTo>
                      <a:pt x="183" y="70"/>
                    </a:lnTo>
                    <a:lnTo>
                      <a:pt x="183" y="70"/>
                    </a:lnTo>
                    <a:lnTo>
                      <a:pt x="183" y="69"/>
                    </a:lnTo>
                    <a:lnTo>
                      <a:pt x="181" y="64"/>
                    </a:lnTo>
                    <a:lnTo>
                      <a:pt x="181" y="63"/>
                    </a:lnTo>
                    <a:lnTo>
                      <a:pt x="181" y="63"/>
                    </a:lnTo>
                    <a:lnTo>
                      <a:pt x="181" y="62"/>
                    </a:lnTo>
                    <a:lnTo>
                      <a:pt x="181" y="61"/>
                    </a:lnTo>
                    <a:lnTo>
                      <a:pt x="181" y="61"/>
                    </a:lnTo>
                    <a:lnTo>
                      <a:pt x="180" y="59"/>
                    </a:lnTo>
                    <a:lnTo>
                      <a:pt x="180" y="57"/>
                    </a:lnTo>
                    <a:lnTo>
                      <a:pt x="180" y="54"/>
                    </a:lnTo>
                    <a:lnTo>
                      <a:pt x="180" y="52"/>
                    </a:lnTo>
                    <a:lnTo>
                      <a:pt x="181" y="51"/>
                    </a:lnTo>
                    <a:lnTo>
                      <a:pt x="181" y="50"/>
                    </a:lnTo>
                    <a:lnTo>
                      <a:pt x="181" y="49"/>
                    </a:lnTo>
                    <a:lnTo>
                      <a:pt x="181" y="49"/>
                    </a:lnTo>
                    <a:lnTo>
                      <a:pt x="181" y="48"/>
                    </a:lnTo>
                    <a:lnTo>
                      <a:pt x="181" y="47"/>
                    </a:lnTo>
                    <a:lnTo>
                      <a:pt x="181" y="46"/>
                    </a:lnTo>
                    <a:lnTo>
                      <a:pt x="182" y="45"/>
                    </a:lnTo>
                    <a:lnTo>
                      <a:pt x="183" y="44"/>
                    </a:lnTo>
                    <a:lnTo>
                      <a:pt x="182" y="43"/>
                    </a:lnTo>
                    <a:lnTo>
                      <a:pt x="181" y="42"/>
                    </a:lnTo>
                    <a:lnTo>
                      <a:pt x="181" y="40"/>
                    </a:lnTo>
                    <a:lnTo>
                      <a:pt x="181" y="40"/>
                    </a:lnTo>
                    <a:lnTo>
                      <a:pt x="181" y="39"/>
                    </a:lnTo>
                    <a:lnTo>
                      <a:pt x="181" y="38"/>
                    </a:lnTo>
                    <a:lnTo>
                      <a:pt x="181" y="37"/>
                    </a:lnTo>
                    <a:lnTo>
                      <a:pt x="182" y="37"/>
                    </a:lnTo>
                    <a:lnTo>
                      <a:pt x="182" y="36"/>
                    </a:lnTo>
                    <a:lnTo>
                      <a:pt x="181" y="35"/>
                    </a:lnTo>
                    <a:lnTo>
                      <a:pt x="181" y="35"/>
                    </a:lnTo>
                    <a:lnTo>
                      <a:pt x="181" y="35"/>
                    </a:lnTo>
                    <a:lnTo>
                      <a:pt x="181" y="34"/>
                    </a:lnTo>
                    <a:lnTo>
                      <a:pt x="181" y="33"/>
                    </a:lnTo>
                    <a:lnTo>
                      <a:pt x="181" y="32"/>
                    </a:lnTo>
                    <a:lnTo>
                      <a:pt x="181" y="32"/>
                    </a:lnTo>
                    <a:lnTo>
                      <a:pt x="181" y="31"/>
                    </a:lnTo>
                    <a:lnTo>
                      <a:pt x="181" y="31"/>
                    </a:lnTo>
                    <a:lnTo>
                      <a:pt x="181" y="30"/>
                    </a:lnTo>
                    <a:lnTo>
                      <a:pt x="181" y="29"/>
                    </a:lnTo>
                    <a:lnTo>
                      <a:pt x="181" y="28"/>
                    </a:lnTo>
                    <a:lnTo>
                      <a:pt x="180" y="28"/>
                    </a:lnTo>
                    <a:lnTo>
                      <a:pt x="180" y="28"/>
                    </a:lnTo>
                    <a:lnTo>
                      <a:pt x="179" y="28"/>
                    </a:lnTo>
                    <a:lnTo>
                      <a:pt x="179" y="28"/>
                    </a:lnTo>
                    <a:lnTo>
                      <a:pt x="178" y="28"/>
                    </a:lnTo>
                    <a:lnTo>
                      <a:pt x="178" y="28"/>
                    </a:lnTo>
                    <a:lnTo>
                      <a:pt x="177" y="28"/>
                    </a:lnTo>
                    <a:lnTo>
                      <a:pt x="176" y="27"/>
                    </a:lnTo>
                    <a:lnTo>
                      <a:pt x="176" y="26"/>
                    </a:lnTo>
                    <a:lnTo>
                      <a:pt x="176" y="25"/>
                    </a:lnTo>
                    <a:lnTo>
                      <a:pt x="176" y="24"/>
                    </a:lnTo>
                    <a:lnTo>
                      <a:pt x="176" y="21"/>
                    </a:lnTo>
                    <a:lnTo>
                      <a:pt x="176" y="19"/>
                    </a:lnTo>
                    <a:lnTo>
                      <a:pt x="175" y="19"/>
                    </a:lnTo>
                    <a:lnTo>
                      <a:pt x="175" y="18"/>
                    </a:lnTo>
                    <a:lnTo>
                      <a:pt x="174" y="18"/>
                    </a:lnTo>
                    <a:lnTo>
                      <a:pt x="174" y="17"/>
                    </a:lnTo>
                    <a:lnTo>
                      <a:pt x="175" y="16"/>
                    </a:lnTo>
                    <a:lnTo>
                      <a:pt x="174" y="14"/>
                    </a:lnTo>
                    <a:lnTo>
                      <a:pt x="174" y="13"/>
                    </a:lnTo>
                    <a:lnTo>
                      <a:pt x="173" y="14"/>
                    </a:lnTo>
                    <a:lnTo>
                      <a:pt x="172" y="13"/>
                    </a:lnTo>
                    <a:lnTo>
                      <a:pt x="172" y="12"/>
                    </a:lnTo>
                    <a:lnTo>
                      <a:pt x="171" y="12"/>
                    </a:lnTo>
                    <a:lnTo>
                      <a:pt x="171" y="13"/>
                    </a:lnTo>
                    <a:lnTo>
                      <a:pt x="170" y="12"/>
                    </a:lnTo>
                    <a:lnTo>
                      <a:pt x="171" y="11"/>
                    </a:lnTo>
                    <a:lnTo>
                      <a:pt x="170" y="11"/>
                    </a:lnTo>
                    <a:lnTo>
                      <a:pt x="169" y="11"/>
                    </a:lnTo>
                    <a:lnTo>
                      <a:pt x="168" y="10"/>
                    </a:lnTo>
                    <a:lnTo>
                      <a:pt x="168" y="9"/>
                    </a:lnTo>
                    <a:lnTo>
                      <a:pt x="167" y="9"/>
                    </a:lnTo>
                    <a:lnTo>
                      <a:pt x="167" y="10"/>
                    </a:lnTo>
                    <a:lnTo>
                      <a:pt x="167" y="10"/>
                    </a:lnTo>
                    <a:lnTo>
                      <a:pt x="167" y="9"/>
                    </a:lnTo>
                    <a:lnTo>
                      <a:pt x="166" y="9"/>
                    </a:lnTo>
                    <a:lnTo>
                      <a:pt x="166" y="7"/>
                    </a:lnTo>
                    <a:lnTo>
                      <a:pt x="165" y="7"/>
                    </a:lnTo>
                    <a:lnTo>
                      <a:pt x="165" y="6"/>
                    </a:lnTo>
                    <a:lnTo>
                      <a:pt x="165" y="5"/>
                    </a:lnTo>
                    <a:lnTo>
                      <a:pt x="165" y="4"/>
                    </a:lnTo>
                    <a:lnTo>
                      <a:pt x="165" y="3"/>
                    </a:lnTo>
                    <a:lnTo>
                      <a:pt x="165" y="2"/>
                    </a:lnTo>
                    <a:lnTo>
                      <a:pt x="164" y="0"/>
                    </a:lnTo>
                    <a:lnTo>
                      <a:pt x="163" y="0"/>
                    </a:lnTo>
                    <a:lnTo>
                      <a:pt x="153" y="0"/>
                    </a:lnTo>
                    <a:lnTo>
                      <a:pt x="154" y="8"/>
                    </a:lnTo>
                    <a:lnTo>
                      <a:pt x="156" y="15"/>
                    </a:lnTo>
                    <a:lnTo>
                      <a:pt x="156" y="17"/>
                    </a:lnTo>
                    <a:lnTo>
                      <a:pt x="156" y="18"/>
                    </a:lnTo>
                    <a:lnTo>
                      <a:pt x="156" y="19"/>
                    </a:lnTo>
                    <a:lnTo>
                      <a:pt x="156" y="20"/>
                    </a:lnTo>
                    <a:lnTo>
                      <a:pt x="157" y="20"/>
                    </a:lnTo>
                    <a:lnTo>
                      <a:pt x="157" y="21"/>
                    </a:lnTo>
                    <a:lnTo>
                      <a:pt x="158" y="21"/>
                    </a:lnTo>
                    <a:lnTo>
                      <a:pt x="163" y="21"/>
                    </a:lnTo>
                    <a:lnTo>
                      <a:pt x="165" y="21"/>
                    </a:lnTo>
                    <a:lnTo>
                      <a:pt x="165" y="21"/>
                    </a:lnTo>
                    <a:lnTo>
                      <a:pt x="165" y="22"/>
                    </a:lnTo>
                    <a:lnTo>
                      <a:pt x="166" y="22"/>
                    </a:lnTo>
                    <a:lnTo>
                      <a:pt x="167" y="23"/>
                    </a:lnTo>
                    <a:lnTo>
                      <a:pt x="167" y="24"/>
                    </a:lnTo>
                    <a:lnTo>
                      <a:pt x="167" y="25"/>
                    </a:lnTo>
                    <a:lnTo>
                      <a:pt x="167" y="26"/>
                    </a:lnTo>
                    <a:lnTo>
                      <a:pt x="168" y="26"/>
                    </a:lnTo>
                    <a:lnTo>
                      <a:pt x="169" y="26"/>
                    </a:lnTo>
                    <a:lnTo>
                      <a:pt x="169" y="27"/>
                    </a:lnTo>
                    <a:lnTo>
                      <a:pt x="168" y="28"/>
                    </a:lnTo>
                    <a:lnTo>
                      <a:pt x="168" y="29"/>
                    </a:lnTo>
                    <a:lnTo>
                      <a:pt x="168" y="30"/>
                    </a:lnTo>
                    <a:lnTo>
                      <a:pt x="167" y="30"/>
                    </a:lnTo>
                    <a:lnTo>
                      <a:pt x="167" y="31"/>
                    </a:lnTo>
                    <a:lnTo>
                      <a:pt x="168" y="32"/>
                    </a:lnTo>
                    <a:lnTo>
                      <a:pt x="168" y="33"/>
                    </a:lnTo>
                    <a:lnTo>
                      <a:pt x="168" y="34"/>
                    </a:lnTo>
                    <a:lnTo>
                      <a:pt x="168" y="35"/>
                    </a:lnTo>
                    <a:lnTo>
                      <a:pt x="167" y="36"/>
                    </a:lnTo>
                    <a:lnTo>
                      <a:pt x="167" y="37"/>
                    </a:lnTo>
                    <a:lnTo>
                      <a:pt x="166" y="38"/>
                    </a:lnTo>
                    <a:lnTo>
                      <a:pt x="166" y="39"/>
                    </a:lnTo>
                    <a:lnTo>
                      <a:pt x="167" y="39"/>
                    </a:lnTo>
                    <a:lnTo>
                      <a:pt x="167" y="40"/>
                    </a:lnTo>
                    <a:lnTo>
                      <a:pt x="167" y="40"/>
                    </a:lnTo>
                    <a:lnTo>
                      <a:pt x="167" y="41"/>
                    </a:lnTo>
                    <a:lnTo>
                      <a:pt x="168" y="41"/>
                    </a:lnTo>
                    <a:lnTo>
                      <a:pt x="168" y="42"/>
                    </a:lnTo>
                    <a:lnTo>
                      <a:pt x="168" y="42"/>
                    </a:lnTo>
                    <a:lnTo>
                      <a:pt x="168" y="43"/>
                    </a:lnTo>
                    <a:lnTo>
                      <a:pt x="167" y="44"/>
                    </a:lnTo>
                    <a:lnTo>
                      <a:pt x="167" y="45"/>
                    </a:lnTo>
                    <a:lnTo>
                      <a:pt x="167" y="45"/>
                    </a:lnTo>
                    <a:lnTo>
                      <a:pt x="166" y="46"/>
                    </a:lnTo>
                    <a:lnTo>
                      <a:pt x="165" y="46"/>
                    </a:lnTo>
                    <a:lnTo>
                      <a:pt x="165" y="47"/>
                    </a:lnTo>
                    <a:lnTo>
                      <a:pt x="164" y="48"/>
                    </a:lnTo>
                    <a:lnTo>
                      <a:pt x="162" y="48"/>
                    </a:lnTo>
                    <a:lnTo>
                      <a:pt x="161" y="49"/>
                    </a:lnTo>
                    <a:lnTo>
                      <a:pt x="160" y="50"/>
                    </a:lnTo>
                    <a:lnTo>
                      <a:pt x="159" y="50"/>
                    </a:lnTo>
                    <a:lnTo>
                      <a:pt x="158" y="51"/>
                    </a:lnTo>
                    <a:lnTo>
                      <a:pt x="157" y="52"/>
                    </a:lnTo>
                    <a:lnTo>
                      <a:pt x="156" y="52"/>
                    </a:lnTo>
                    <a:lnTo>
                      <a:pt x="155" y="53"/>
                    </a:lnTo>
                    <a:lnTo>
                      <a:pt x="154" y="53"/>
                    </a:lnTo>
                    <a:lnTo>
                      <a:pt x="153" y="52"/>
                    </a:lnTo>
                    <a:lnTo>
                      <a:pt x="152" y="51"/>
                    </a:lnTo>
                    <a:lnTo>
                      <a:pt x="151" y="51"/>
                    </a:lnTo>
                    <a:lnTo>
                      <a:pt x="150" y="52"/>
                    </a:lnTo>
                    <a:lnTo>
                      <a:pt x="148" y="54"/>
                    </a:lnTo>
                    <a:lnTo>
                      <a:pt x="147" y="55"/>
                    </a:lnTo>
                    <a:lnTo>
                      <a:pt x="146" y="56"/>
                    </a:lnTo>
                    <a:lnTo>
                      <a:pt x="146" y="57"/>
                    </a:lnTo>
                    <a:lnTo>
                      <a:pt x="146" y="57"/>
                    </a:lnTo>
                    <a:lnTo>
                      <a:pt x="145" y="57"/>
                    </a:lnTo>
                    <a:lnTo>
                      <a:pt x="144" y="58"/>
                    </a:lnTo>
                    <a:lnTo>
                      <a:pt x="144" y="59"/>
                    </a:lnTo>
                    <a:lnTo>
                      <a:pt x="144" y="60"/>
                    </a:lnTo>
                    <a:lnTo>
                      <a:pt x="144" y="61"/>
                    </a:lnTo>
                    <a:lnTo>
                      <a:pt x="139" y="68"/>
                    </a:lnTo>
                    <a:lnTo>
                      <a:pt x="139" y="70"/>
                    </a:lnTo>
                    <a:lnTo>
                      <a:pt x="138" y="73"/>
                    </a:lnTo>
                    <a:lnTo>
                      <a:pt x="137" y="78"/>
                    </a:lnTo>
                    <a:lnTo>
                      <a:pt x="136" y="80"/>
                    </a:lnTo>
                    <a:lnTo>
                      <a:pt x="136" y="81"/>
                    </a:lnTo>
                    <a:lnTo>
                      <a:pt x="136" y="82"/>
                    </a:lnTo>
                    <a:lnTo>
                      <a:pt x="136" y="83"/>
                    </a:lnTo>
                    <a:lnTo>
                      <a:pt x="135" y="83"/>
                    </a:lnTo>
                    <a:lnTo>
                      <a:pt x="135" y="84"/>
                    </a:lnTo>
                    <a:lnTo>
                      <a:pt x="134" y="84"/>
                    </a:lnTo>
                    <a:lnTo>
                      <a:pt x="133" y="84"/>
                    </a:lnTo>
                    <a:lnTo>
                      <a:pt x="132" y="84"/>
                    </a:lnTo>
                    <a:lnTo>
                      <a:pt x="131" y="84"/>
                    </a:lnTo>
                    <a:lnTo>
                      <a:pt x="130" y="85"/>
                    </a:lnTo>
                    <a:lnTo>
                      <a:pt x="130" y="86"/>
                    </a:lnTo>
                    <a:lnTo>
                      <a:pt x="130" y="87"/>
                    </a:lnTo>
                    <a:lnTo>
                      <a:pt x="131" y="88"/>
                    </a:lnTo>
                    <a:lnTo>
                      <a:pt x="130" y="89"/>
                    </a:lnTo>
                    <a:lnTo>
                      <a:pt x="130" y="90"/>
                    </a:lnTo>
                    <a:lnTo>
                      <a:pt x="129" y="90"/>
                    </a:lnTo>
                    <a:lnTo>
                      <a:pt x="130" y="91"/>
                    </a:lnTo>
                    <a:lnTo>
                      <a:pt x="130" y="91"/>
                    </a:lnTo>
                    <a:lnTo>
                      <a:pt x="131" y="92"/>
                    </a:lnTo>
                    <a:lnTo>
                      <a:pt x="131" y="93"/>
                    </a:lnTo>
                    <a:lnTo>
                      <a:pt x="131" y="94"/>
                    </a:lnTo>
                    <a:lnTo>
                      <a:pt x="130" y="94"/>
                    </a:lnTo>
                    <a:lnTo>
                      <a:pt x="130" y="97"/>
                    </a:lnTo>
                    <a:lnTo>
                      <a:pt x="130" y="98"/>
                    </a:lnTo>
                    <a:lnTo>
                      <a:pt x="129" y="99"/>
                    </a:lnTo>
                    <a:lnTo>
                      <a:pt x="127" y="100"/>
                    </a:lnTo>
                    <a:lnTo>
                      <a:pt x="125" y="100"/>
                    </a:lnTo>
                    <a:lnTo>
                      <a:pt x="123" y="101"/>
                    </a:lnTo>
                    <a:lnTo>
                      <a:pt x="123" y="102"/>
                    </a:lnTo>
                    <a:lnTo>
                      <a:pt x="123" y="103"/>
                    </a:lnTo>
                    <a:lnTo>
                      <a:pt x="122" y="103"/>
                    </a:lnTo>
                    <a:lnTo>
                      <a:pt x="122" y="104"/>
                    </a:lnTo>
                    <a:lnTo>
                      <a:pt x="120" y="104"/>
                    </a:lnTo>
                    <a:lnTo>
                      <a:pt x="120" y="105"/>
                    </a:lnTo>
                    <a:lnTo>
                      <a:pt x="121" y="105"/>
                    </a:lnTo>
                    <a:lnTo>
                      <a:pt x="121" y="106"/>
                    </a:lnTo>
                    <a:lnTo>
                      <a:pt x="121" y="108"/>
                    </a:lnTo>
                    <a:lnTo>
                      <a:pt x="121" y="109"/>
                    </a:lnTo>
                    <a:lnTo>
                      <a:pt x="119" y="111"/>
                    </a:lnTo>
                    <a:lnTo>
                      <a:pt x="119" y="112"/>
                    </a:lnTo>
                    <a:lnTo>
                      <a:pt x="119" y="113"/>
                    </a:lnTo>
                    <a:lnTo>
                      <a:pt x="119" y="115"/>
                    </a:lnTo>
                    <a:lnTo>
                      <a:pt x="118" y="120"/>
                    </a:lnTo>
                    <a:lnTo>
                      <a:pt x="118" y="120"/>
                    </a:lnTo>
                    <a:lnTo>
                      <a:pt x="118" y="121"/>
                    </a:lnTo>
                    <a:lnTo>
                      <a:pt x="117" y="121"/>
                    </a:lnTo>
                    <a:lnTo>
                      <a:pt x="116" y="121"/>
                    </a:lnTo>
                    <a:lnTo>
                      <a:pt x="116" y="122"/>
                    </a:lnTo>
                    <a:lnTo>
                      <a:pt x="115" y="123"/>
                    </a:lnTo>
                    <a:lnTo>
                      <a:pt x="115" y="124"/>
                    </a:lnTo>
                    <a:lnTo>
                      <a:pt x="114" y="125"/>
                    </a:lnTo>
                    <a:lnTo>
                      <a:pt x="111" y="126"/>
                    </a:lnTo>
                    <a:lnTo>
                      <a:pt x="111" y="126"/>
                    </a:lnTo>
                    <a:lnTo>
                      <a:pt x="110" y="126"/>
                    </a:lnTo>
                    <a:lnTo>
                      <a:pt x="109" y="126"/>
                    </a:lnTo>
                    <a:lnTo>
                      <a:pt x="108" y="126"/>
                    </a:lnTo>
                    <a:lnTo>
                      <a:pt x="108" y="126"/>
                    </a:lnTo>
                    <a:lnTo>
                      <a:pt x="107" y="126"/>
                    </a:lnTo>
                    <a:lnTo>
                      <a:pt x="106" y="126"/>
                    </a:lnTo>
                    <a:lnTo>
                      <a:pt x="106" y="126"/>
                    </a:lnTo>
                    <a:lnTo>
                      <a:pt x="107" y="128"/>
                    </a:lnTo>
                    <a:lnTo>
                      <a:pt x="107" y="129"/>
                    </a:lnTo>
                    <a:lnTo>
                      <a:pt x="106" y="130"/>
                    </a:lnTo>
                    <a:lnTo>
                      <a:pt x="105" y="130"/>
                    </a:lnTo>
                    <a:lnTo>
                      <a:pt x="105" y="131"/>
                    </a:lnTo>
                    <a:lnTo>
                      <a:pt x="105" y="131"/>
                    </a:lnTo>
                    <a:lnTo>
                      <a:pt x="104" y="131"/>
                    </a:lnTo>
                    <a:lnTo>
                      <a:pt x="103" y="132"/>
                    </a:lnTo>
                    <a:lnTo>
                      <a:pt x="102" y="133"/>
                    </a:lnTo>
                    <a:lnTo>
                      <a:pt x="102" y="133"/>
                    </a:lnTo>
                    <a:lnTo>
                      <a:pt x="102" y="135"/>
                    </a:lnTo>
                    <a:lnTo>
                      <a:pt x="102" y="137"/>
                    </a:lnTo>
                    <a:lnTo>
                      <a:pt x="102" y="138"/>
                    </a:lnTo>
                    <a:lnTo>
                      <a:pt x="102" y="139"/>
                    </a:lnTo>
                    <a:lnTo>
                      <a:pt x="102" y="140"/>
                    </a:lnTo>
                    <a:lnTo>
                      <a:pt x="102" y="141"/>
                    </a:lnTo>
                    <a:lnTo>
                      <a:pt x="102" y="142"/>
                    </a:lnTo>
                    <a:lnTo>
                      <a:pt x="102" y="143"/>
                    </a:lnTo>
                    <a:lnTo>
                      <a:pt x="102" y="144"/>
                    </a:lnTo>
                    <a:lnTo>
                      <a:pt x="101" y="145"/>
                    </a:lnTo>
                    <a:lnTo>
                      <a:pt x="98" y="149"/>
                    </a:lnTo>
                    <a:lnTo>
                      <a:pt x="97" y="151"/>
                    </a:lnTo>
                    <a:lnTo>
                      <a:pt x="97" y="152"/>
                    </a:lnTo>
                    <a:lnTo>
                      <a:pt x="97" y="153"/>
                    </a:lnTo>
                    <a:lnTo>
                      <a:pt x="97" y="154"/>
                    </a:lnTo>
                    <a:lnTo>
                      <a:pt x="97" y="155"/>
                    </a:lnTo>
                    <a:lnTo>
                      <a:pt x="96" y="155"/>
                    </a:lnTo>
                    <a:lnTo>
                      <a:pt x="96" y="157"/>
                    </a:lnTo>
                    <a:lnTo>
                      <a:pt x="93" y="159"/>
                    </a:lnTo>
                    <a:lnTo>
                      <a:pt x="92" y="161"/>
                    </a:lnTo>
                    <a:lnTo>
                      <a:pt x="90" y="162"/>
                    </a:lnTo>
                    <a:lnTo>
                      <a:pt x="89" y="163"/>
                    </a:lnTo>
                    <a:lnTo>
                      <a:pt x="90" y="163"/>
                    </a:lnTo>
                    <a:lnTo>
                      <a:pt x="90" y="164"/>
                    </a:lnTo>
                    <a:lnTo>
                      <a:pt x="91" y="166"/>
                    </a:lnTo>
                    <a:lnTo>
                      <a:pt x="92" y="167"/>
                    </a:lnTo>
                    <a:lnTo>
                      <a:pt x="93" y="168"/>
                    </a:lnTo>
                    <a:lnTo>
                      <a:pt x="92" y="168"/>
                    </a:lnTo>
                    <a:lnTo>
                      <a:pt x="91" y="168"/>
                    </a:lnTo>
                    <a:lnTo>
                      <a:pt x="91" y="168"/>
                    </a:lnTo>
                    <a:lnTo>
                      <a:pt x="90" y="170"/>
                    </a:lnTo>
                    <a:lnTo>
                      <a:pt x="89" y="170"/>
                    </a:lnTo>
                    <a:lnTo>
                      <a:pt x="89" y="171"/>
                    </a:lnTo>
                    <a:lnTo>
                      <a:pt x="88" y="171"/>
                    </a:lnTo>
                    <a:lnTo>
                      <a:pt x="87" y="171"/>
                    </a:lnTo>
                    <a:lnTo>
                      <a:pt x="87" y="172"/>
                    </a:lnTo>
                    <a:lnTo>
                      <a:pt x="85" y="173"/>
                    </a:lnTo>
                    <a:lnTo>
                      <a:pt x="84" y="175"/>
                    </a:lnTo>
                    <a:lnTo>
                      <a:pt x="84" y="175"/>
                    </a:lnTo>
                    <a:lnTo>
                      <a:pt x="83" y="175"/>
                    </a:lnTo>
                    <a:lnTo>
                      <a:pt x="84" y="176"/>
                    </a:lnTo>
                    <a:lnTo>
                      <a:pt x="84" y="177"/>
                    </a:lnTo>
                    <a:lnTo>
                      <a:pt x="84" y="177"/>
                    </a:lnTo>
                    <a:lnTo>
                      <a:pt x="84" y="178"/>
                    </a:lnTo>
                    <a:lnTo>
                      <a:pt x="84" y="179"/>
                    </a:lnTo>
                    <a:lnTo>
                      <a:pt x="83" y="181"/>
                    </a:lnTo>
                    <a:lnTo>
                      <a:pt x="83" y="182"/>
                    </a:lnTo>
                    <a:lnTo>
                      <a:pt x="82" y="182"/>
                    </a:lnTo>
                    <a:lnTo>
                      <a:pt x="81" y="182"/>
                    </a:lnTo>
                    <a:lnTo>
                      <a:pt x="80" y="183"/>
                    </a:lnTo>
                    <a:lnTo>
                      <a:pt x="80" y="183"/>
                    </a:lnTo>
                    <a:lnTo>
                      <a:pt x="80" y="184"/>
                    </a:lnTo>
                    <a:lnTo>
                      <a:pt x="80" y="185"/>
                    </a:lnTo>
                    <a:lnTo>
                      <a:pt x="79" y="186"/>
                    </a:lnTo>
                    <a:lnTo>
                      <a:pt x="78" y="186"/>
                    </a:lnTo>
                    <a:lnTo>
                      <a:pt x="77" y="186"/>
                    </a:lnTo>
                    <a:lnTo>
                      <a:pt x="77" y="186"/>
                    </a:lnTo>
                    <a:lnTo>
                      <a:pt x="76" y="186"/>
                    </a:lnTo>
                    <a:lnTo>
                      <a:pt x="75" y="186"/>
                    </a:lnTo>
                    <a:lnTo>
                      <a:pt x="74" y="186"/>
                    </a:lnTo>
                    <a:lnTo>
                      <a:pt x="72" y="186"/>
                    </a:lnTo>
                    <a:lnTo>
                      <a:pt x="71" y="186"/>
                    </a:lnTo>
                    <a:lnTo>
                      <a:pt x="70" y="184"/>
                    </a:lnTo>
                    <a:lnTo>
                      <a:pt x="70" y="183"/>
                    </a:lnTo>
                    <a:lnTo>
                      <a:pt x="70" y="182"/>
                    </a:lnTo>
                    <a:lnTo>
                      <a:pt x="70" y="181"/>
                    </a:lnTo>
                    <a:lnTo>
                      <a:pt x="70" y="180"/>
                    </a:lnTo>
                    <a:lnTo>
                      <a:pt x="70" y="178"/>
                    </a:lnTo>
                    <a:lnTo>
                      <a:pt x="69" y="177"/>
                    </a:lnTo>
                    <a:lnTo>
                      <a:pt x="66" y="177"/>
                    </a:lnTo>
                    <a:lnTo>
                      <a:pt x="65" y="176"/>
                    </a:lnTo>
                    <a:lnTo>
                      <a:pt x="64" y="175"/>
                    </a:lnTo>
                    <a:lnTo>
                      <a:pt x="64" y="174"/>
                    </a:lnTo>
                    <a:lnTo>
                      <a:pt x="63" y="172"/>
                    </a:lnTo>
                    <a:lnTo>
                      <a:pt x="63" y="172"/>
                    </a:lnTo>
                    <a:lnTo>
                      <a:pt x="60" y="171"/>
                    </a:lnTo>
                    <a:lnTo>
                      <a:pt x="59" y="169"/>
                    </a:lnTo>
                    <a:lnTo>
                      <a:pt x="58" y="169"/>
                    </a:lnTo>
                    <a:lnTo>
                      <a:pt x="58" y="168"/>
                    </a:lnTo>
                    <a:lnTo>
                      <a:pt x="57" y="167"/>
                    </a:lnTo>
                    <a:lnTo>
                      <a:pt x="56" y="168"/>
                    </a:lnTo>
                    <a:lnTo>
                      <a:pt x="56" y="168"/>
                    </a:lnTo>
                    <a:lnTo>
                      <a:pt x="56" y="170"/>
                    </a:lnTo>
                    <a:lnTo>
                      <a:pt x="56" y="172"/>
                    </a:lnTo>
                    <a:lnTo>
                      <a:pt x="56" y="172"/>
                    </a:lnTo>
                    <a:lnTo>
                      <a:pt x="56" y="173"/>
                    </a:lnTo>
                    <a:lnTo>
                      <a:pt x="55" y="174"/>
                    </a:lnTo>
                    <a:lnTo>
                      <a:pt x="55" y="175"/>
                    </a:lnTo>
                    <a:lnTo>
                      <a:pt x="48" y="175"/>
                    </a:lnTo>
                    <a:lnTo>
                      <a:pt x="47" y="175"/>
                    </a:lnTo>
                    <a:lnTo>
                      <a:pt x="46" y="174"/>
                    </a:lnTo>
                    <a:lnTo>
                      <a:pt x="46" y="173"/>
                    </a:lnTo>
                    <a:lnTo>
                      <a:pt x="45" y="171"/>
                    </a:lnTo>
                    <a:lnTo>
                      <a:pt x="45" y="170"/>
                    </a:lnTo>
                    <a:lnTo>
                      <a:pt x="44" y="171"/>
                    </a:lnTo>
                    <a:lnTo>
                      <a:pt x="38" y="177"/>
                    </a:lnTo>
                    <a:lnTo>
                      <a:pt x="37" y="177"/>
                    </a:lnTo>
                    <a:lnTo>
                      <a:pt x="36" y="177"/>
                    </a:lnTo>
                    <a:lnTo>
                      <a:pt x="36" y="176"/>
                    </a:lnTo>
                    <a:lnTo>
                      <a:pt x="35" y="176"/>
                    </a:lnTo>
                    <a:lnTo>
                      <a:pt x="35" y="177"/>
                    </a:lnTo>
                    <a:lnTo>
                      <a:pt x="33" y="183"/>
                    </a:lnTo>
                    <a:lnTo>
                      <a:pt x="32" y="183"/>
                    </a:lnTo>
                    <a:lnTo>
                      <a:pt x="31" y="183"/>
                    </a:lnTo>
                    <a:lnTo>
                      <a:pt x="30" y="184"/>
                    </a:lnTo>
                    <a:lnTo>
                      <a:pt x="29" y="184"/>
                    </a:lnTo>
                    <a:lnTo>
                      <a:pt x="29" y="186"/>
                    </a:lnTo>
                    <a:lnTo>
                      <a:pt x="28" y="186"/>
                    </a:lnTo>
                    <a:lnTo>
                      <a:pt x="28" y="186"/>
                    </a:lnTo>
                    <a:lnTo>
                      <a:pt x="27" y="187"/>
                    </a:lnTo>
                    <a:lnTo>
                      <a:pt x="26" y="188"/>
                    </a:lnTo>
                    <a:lnTo>
                      <a:pt x="25" y="189"/>
                    </a:lnTo>
                    <a:lnTo>
                      <a:pt x="24" y="189"/>
                    </a:lnTo>
                    <a:lnTo>
                      <a:pt x="23" y="189"/>
                    </a:lnTo>
                    <a:lnTo>
                      <a:pt x="22" y="189"/>
                    </a:lnTo>
                    <a:lnTo>
                      <a:pt x="22" y="190"/>
                    </a:lnTo>
                    <a:lnTo>
                      <a:pt x="21" y="192"/>
                    </a:lnTo>
                    <a:lnTo>
                      <a:pt x="21" y="193"/>
                    </a:lnTo>
                    <a:lnTo>
                      <a:pt x="17" y="196"/>
                    </a:lnTo>
                    <a:lnTo>
                      <a:pt x="14" y="199"/>
                    </a:lnTo>
                    <a:lnTo>
                      <a:pt x="14" y="200"/>
                    </a:lnTo>
                    <a:lnTo>
                      <a:pt x="14" y="200"/>
                    </a:lnTo>
                    <a:lnTo>
                      <a:pt x="14" y="201"/>
                    </a:lnTo>
                    <a:lnTo>
                      <a:pt x="14" y="202"/>
                    </a:lnTo>
                    <a:lnTo>
                      <a:pt x="13" y="202"/>
                    </a:lnTo>
                    <a:lnTo>
                      <a:pt x="12" y="202"/>
                    </a:lnTo>
                    <a:lnTo>
                      <a:pt x="11" y="202"/>
                    </a:lnTo>
                    <a:lnTo>
                      <a:pt x="10" y="202"/>
                    </a:lnTo>
                    <a:lnTo>
                      <a:pt x="9" y="203"/>
                    </a:lnTo>
                    <a:lnTo>
                      <a:pt x="9" y="204"/>
                    </a:lnTo>
                    <a:lnTo>
                      <a:pt x="9" y="204"/>
                    </a:lnTo>
                    <a:lnTo>
                      <a:pt x="10" y="204"/>
                    </a:lnTo>
                    <a:lnTo>
                      <a:pt x="9" y="205"/>
                    </a:lnTo>
                    <a:lnTo>
                      <a:pt x="9" y="206"/>
                    </a:lnTo>
                    <a:lnTo>
                      <a:pt x="8" y="206"/>
                    </a:lnTo>
                    <a:lnTo>
                      <a:pt x="8" y="207"/>
                    </a:lnTo>
                    <a:lnTo>
                      <a:pt x="9" y="207"/>
                    </a:lnTo>
                    <a:lnTo>
                      <a:pt x="9" y="208"/>
                    </a:lnTo>
                    <a:lnTo>
                      <a:pt x="10" y="209"/>
                    </a:lnTo>
                    <a:lnTo>
                      <a:pt x="11" y="209"/>
                    </a:lnTo>
                    <a:lnTo>
                      <a:pt x="11" y="209"/>
                    </a:lnTo>
                    <a:lnTo>
                      <a:pt x="11" y="210"/>
                    </a:lnTo>
                    <a:lnTo>
                      <a:pt x="10" y="211"/>
                    </a:lnTo>
                    <a:lnTo>
                      <a:pt x="9" y="212"/>
                    </a:lnTo>
                    <a:lnTo>
                      <a:pt x="9" y="213"/>
                    </a:lnTo>
                    <a:lnTo>
                      <a:pt x="9" y="214"/>
                    </a:lnTo>
                    <a:lnTo>
                      <a:pt x="9" y="215"/>
                    </a:lnTo>
                    <a:lnTo>
                      <a:pt x="8" y="216"/>
                    </a:lnTo>
                    <a:lnTo>
                      <a:pt x="8" y="217"/>
                    </a:lnTo>
                    <a:lnTo>
                      <a:pt x="8" y="218"/>
                    </a:lnTo>
                    <a:lnTo>
                      <a:pt x="7" y="222"/>
                    </a:lnTo>
                    <a:lnTo>
                      <a:pt x="7" y="223"/>
                    </a:lnTo>
                    <a:lnTo>
                      <a:pt x="7" y="223"/>
                    </a:lnTo>
                    <a:lnTo>
                      <a:pt x="7" y="223"/>
                    </a:lnTo>
                    <a:lnTo>
                      <a:pt x="6" y="224"/>
                    </a:lnTo>
                    <a:lnTo>
                      <a:pt x="5" y="225"/>
                    </a:lnTo>
                    <a:lnTo>
                      <a:pt x="5" y="226"/>
                    </a:lnTo>
                    <a:lnTo>
                      <a:pt x="3" y="228"/>
                    </a:lnTo>
                    <a:lnTo>
                      <a:pt x="3" y="229"/>
                    </a:lnTo>
                    <a:lnTo>
                      <a:pt x="2" y="229"/>
                    </a:lnTo>
                    <a:lnTo>
                      <a:pt x="2" y="230"/>
                    </a:lnTo>
                    <a:lnTo>
                      <a:pt x="2" y="230"/>
                    </a:lnTo>
                    <a:lnTo>
                      <a:pt x="2" y="231"/>
                    </a:lnTo>
                    <a:lnTo>
                      <a:pt x="1" y="231"/>
                    </a:lnTo>
                    <a:lnTo>
                      <a:pt x="1" y="232"/>
                    </a:lnTo>
                    <a:lnTo>
                      <a:pt x="1" y="233"/>
                    </a:lnTo>
                    <a:lnTo>
                      <a:pt x="1" y="234"/>
                    </a:lnTo>
                    <a:lnTo>
                      <a:pt x="1" y="235"/>
                    </a:lnTo>
                    <a:lnTo>
                      <a:pt x="0" y="235"/>
                    </a:lnTo>
                    <a:lnTo>
                      <a:pt x="0" y="236"/>
                    </a:lnTo>
                    <a:lnTo>
                      <a:pt x="0" y="237"/>
                    </a:lnTo>
                    <a:lnTo>
                      <a:pt x="0" y="237"/>
                    </a:lnTo>
                    <a:lnTo>
                      <a:pt x="0" y="237"/>
                    </a:lnTo>
                    <a:lnTo>
                      <a:pt x="0" y="238"/>
                    </a:lnTo>
                    <a:lnTo>
                      <a:pt x="0" y="238"/>
                    </a:lnTo>
                    <a:lnTo>
                      <a:pt x="0" y="239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1" y="239"/>
                    </a:lnTo>
                    <a:lnTo>
                      <a:pt x="1" y="240"/>
                    </a:lnTo>
                    <a:lnTo>
                      <a:pt x="1" y="241"/>
                    </a:lnTo>
                    <a:lnTo>
                      <a:pt x="5" y="240"/>
                    </a:lnTo>
                    <a:lnTo>
                      <a:pt x="6" y="240"/>
                    </a:lnTo>
                    <a:lnTo>
                      <a:pt x="6" y="239"/>
                    </a:lnTo>
                    <a:lnTo>
                      <a:pt x="5" y="239"/>
                    </a:lnTo>
                    <a:lnTo>
                      <a:pt x="5" y="238"/>
                    </a:lnTo>
                    <a:lnTo>
                      <a:pt x="4" y="236"/>
                    </a:lnTo>
                    <a:lnTo>
                      <a:pt x="3" y="235"/>
                    </a:lnTo>
                    <a:lnTo>
                      <a:pt x="3" y="234"/>
                    </a:lnTo>
                    <a:lnTo>
                      <a:pt x="4" y="233"/>
                    </a:lnTo>
                    <a:lnTo>
                      <a:pt x="4" y="235"/>
                    </a:lnTo>
                    <a:lnTo>
                      <a:pt x="5" y="237"/>
                    </a:lnTo>
                    <a:lnTo>
                      <a:pt x="6" y="237"/>
                    </a:lnTo>
                    <a:lnTo>
                      <a:pt x="6" y="238"/>
                    </a:lnTo>
                    <a:lnTo>
                      <a:pt x="7" y="238"/>
                    </a:lnTo>
                    <a:lnTo>
                      <a:pt x="7" y="239"/>
                    </a:lnTo>
                    <a:lnTo>
                      <a:pt x="8" y="238"/>
                    </a:lnTo>
                    <a:lnTo>
                      <a:pt x="7" y="238"/>
                    </a:lnTo>
                    <a:lnTo>
                      <a:pt x="7" y="237"/>
                    </a:lnTo>
                    <a:lnTo>
                      <a:pt x="9" y="238"/>
                    </a:lnTo>
                    <a:lnTo>
                      <a:pt x="9" y="239"/>
                    </a:lnTo>
                    <a:lnTo>
                      <a:pt x="10" y="239"/>
                    </a:lnTo>
                    <a:lnTo>
                      <a:pt x="10" y="238"/>
                    </a:lnTo>
                    <a:lnTo>
                      <a:pt x="9" y="237"/>
                    </a:lnTo>
                    <a:lnTo>
                      <a:pt x="10" y="237"/>
                    </a:lnTo>
                    <a:lnTo>
                      <a:pt x="10" y="237"/>
                    </a:lnTo>
                    <a:lnTo>
                      <a:pt x="11" y="237"/>
                    </a:lnTo>
                    <a:lnTo>
                      <a:pt x="11" y="238"/>
                    </a:lnTo>
                    <a:lnTo>
                      <a:pt x="11" y="239"/>
                    </a:lnTo>
                    <a:lnTo>
                      <a:pt x="12" y="238"/>
                    </a:lnTo>
                    <a:lnTo>
                      <a:pt x="12" y="239"/>
                    </a:lnTo>
                    <a:lnTo>
                      <a:pt x="11" y="241"/>
                    </a:lnTo>
                    <a:lnTo>
                      <a:pt x="11" y="242"/>
                    </a:lnTo>
                    <a:lnTo>
                      <a:pt x="11" y="245"/>
                    </a:lnTo>
                    <a:lnTo>
                      <a:pt x="12" y="247"/>
                    </a:lnTo>
                    <a:lnTo>
                      <a:pt x="13" y="247"/>
                    </a:lnTo>
                    <a:lnTo>
                      <a:pt x="14" y="248"/>
                    </a:lnTo>
                    <a:lnTo>
                      <a:pt x="14" y="249"/>
                    </a:lnTo>
                    <a:lnTo>
                      <a:pt x="13" y="250"/>
                    </a:lnTo>
                    <a:lnTo>
                      <a:pt x="13" y="251"/>
                    </a:lnTo>
                    <a:lnTo>
                      <a:pt x="13" y="251"/>
                    </a:lnTo>
                    <a:lnTo>
                      <a:pt x="15" y="252"/>
                    </a:lnTo>
                    <a:lnTo>
                      <a:pt x="17" y="253"/>
                    </a:lnTo>
                    <a:lnTo>
                      <a:pt x="18" y="253"/>
                    </a:lnTo>
                    <a:lnTo>
                      <a:pt x="18" y="253"/>
                    </a:lnTo>
                    <a:lnTo>
                      <a:pt x="19" y="253"/>
                    </a:lnTo>
                    <a:lnTo>
                      <a:pt x="19" y="254"/>
                    </a:lnTo>
                    <a:lnTo>
                      <a:pt x="19" y="255"/>
                    </a:lnTo>
                    <a:lnTo>
                      <a:pt x="20" y="255"/>
                    </a:lnTo>
                    <a:lnTo>
                      <a:pt x="21" y="254"/>
                    </a:lnTo>
                    <a:lnTo>
                      <a:pt x="21" y="253"/>
                    </a:lnTo>
                    <a:lnTo>
                      <a:pt x="22" y="253"/>
                    </a:lnTo>
                    <a:lnTo>
                      <a:pt x="21" y="254"/>
                    </a:lnTo>
                    <a:lnTo>
                      <a:pt x="21" y="255"/>
                    </a:lnTo>
                    <a:lnTo>
                      <a:pt x="21" y="256"/>
                    </a:lnTo>
                    <a:lnTo>
                      <a:pt x="22" y="257"/>
                    </a:lnTo>
                    <a:lnTo>
                      <a:pt x="23" y="257"/>
                    </a:lnTo>
                    <a:lnTo>
                      <a:pt x="24" y="257"/>
                    </a:lnTo>
                    <a:lnTo>
                      <a:pt x="25" y="257"/>
                    </a:lnTo>
                    <a:lnTo>
                      <a:pt x="26" y="257"/>
                    </a:lnTo>
                    <a:lnTo>
                      <a:pt x="27" y="257"/>
                    </a:lnTo>
                    <a:lnTo>
                      <a:pt x="26" y="256"/>
                    </a:lnTo>
                    <a:lnTo>
                      <a:pt x="26" y="255"/>
                    </a:lnTo>
                    <a:lnTo>
                      <a:pt x="26" y="254"/>
                    </a:lnTo>
                    <a:lnTo>
                      <a:pt x="25" y="253"/>
                    </a:lnTo>
                    <a:lnTo>
                      <a:pt x="26" y="253"/>
                    </a:lnTo>
                    <a:lnTo>
                      <a:pt x="27" y="254"/>
                    </a:lnTo>
                    <a:lnTo>
                      <a:pt x="28" y="255"/>
                    </a:lnTo>
                    <a:lnTo>
                      <a:pt x="28" y="254"/>
                    </a:lnTo>
                    <a:lnTo>
                      <a:pt x="28" y="254"/>
                    </a:lnTo>
                    <a:lnTo>
                      <a:pt x="28" y="253"/>
                    </a:lnTo>
                    <a:lnTo>
                      <a:pt x="27" y="253"/>
                    </a:lnTo>
                    <a:lnTo>
                      <a:pt x="27" y="252"/>
                    </a:lnTo>
                    <a:lnTo>
                      <a:pt x="26" y="251"/>
                    </a:lnTo>
                    <a:lnTo>
                      <a:pt x="27" y="251"/>
                    </a:lnTo>
                    <a:lnTo>
                      <a:pt x="28" y="251"/>
                    </a:lnTo>
                    <a:lnTo>
                      <a:pt x="27" y="251"/>
                    </a:lnTo>
                    <a:lnTo>
                      <a:pt x="28" y="252"/>
                    </a:lnTo>
                    <a:lnTo>
                      <a:pt x="28" y="253"/>
                    </a:lnTo>
                    <a:lnTo>
                      <a:pt x="28" y="253"/>
                    </a:lnTo>
                    <a:lnTo>
                      <a:pt x="29" y="253"/>
                    </a:lnTo>
                    <a:lnTo>
                      <a:pt x="30" y="253"/>
                    </a:lnTo>
                    <a:lnTo>
                      <a:pt x="31" y="253"/>
                    </a:lnTo>
                    <a:lnTo>
                      <a:pt x="31" y="252"/>
                    </a:lnTo>
                    <a:lnTo>
                      <a:pt x="32" y="251"/>
                    </a:lnTo>
                    <a:lnTo>
                      <a:pt x="33" y="251"/>
                    </a:lnTo>
                    <a:lnTo>
                      <a:pt x="34" y="251"/>
                    </a:lnTo>
                    <a:lnTo>
                      <a:pt x="34" y="250"/>
                    </a:lnTo>
                    <a:lnTo>
                      <a:pt x="35" y="250"/>
                    </a:lnTo>
                    <a:lnTo>
                      <a:pt x="35" y="251"/>
                    </a:lnTo>
                    <a:lnTo>
                      <a:pt x="34" y="251"/>
                    </a:lnTo>
                    <a:lnTo>
                      <a:pt x="32" y="253"/>
                    </a:lnTo>
                    <a:lnTo>
                      <a:pt x="31" y="253"/>
                    </a:lnTo>
                    <a:lnTo>
                      <a:pt x="31" y="254"/>
                    </a:lnTo>
                    <a:lnTo>
                      <a:pt x="30" y="255"/>
                    </a:lnTo>
                    <a:lnTo>
                      <a:pt x="31" y="256"/>
                    </a:lnTo>
                    <a:lnTo>
                      <a:pt x="32" y="256"/>
                    </a:lnTo>
                    <a:lnTo>
                      <a:pt x="35" y="255"/>
                    </a:lnTo>
                    <a:lnTo>
                      <a:pt x="35" y="256"/>
                    </a:lnTo>
                    <a:lnTo>
                      <a:pt x="34" y="256"/>
                    </a:lnTo>
                    <a:lnTo>
                      <a:pt x="33" y="256"/>
                    </a:lnTo>
                    <a:lnTo>
                      <a:pt x="32" y="257"/>
                    </a:lnTo>
                    <a:lnTo>
                      <a:pt x="33" y="258"/>
                    </a:lnTo>
                    <a:lnTo>
                      <a:pt x="34" y="258"/>
                    </a:lnTo>
                    <a:lnTo>
                      <a:pt x="35" y="258"/>
                    </a:lnTo>
                    <a:lnTo>
                      <a:pt x="34" y="259"/>
                    </a:lnTo>
                    <a:lnTo>
                      <a:pt x="34" y="258"/>
                    </a:lnTo>
                    <a:lnTo>
                      <a:pt x="33" y="258"/>
                    </a:lnTo>
                    <a:lnTo>
                      <a:pt x="32" y="258"/>
                    </a:lnTo>
                    <a:lnTo>
                      <a:pt x="30" y="258"/>
                    </a:lnTo>
                    <a:lnTo>
                      <a:pt x="29" y="258"/>
                    </a:lnTo>
                    <a:lnTo>
                      <a:pt x="29" y="259"/>
                    </a:lnTo>
                    <a:lnTo>
                      <a:pt x="30" y="260"/>
                    </a:lnTo>
                    <a:lnTo>
                      <a:pt x="31" y="261"/>
                    </a:lnTo>
                    <a:lnTo>
                      <a:pt x="30" y="261"/>
                    </a:lnTo>
                    <a:lnTo>
                      <a:pt x="29" y="260"/>
                    </a:lnTo>
                    <a:lnTo>
                      <a:pt x="30" y="262"/>
                    </a:lnTo>
                    <a:lnTo>
                      <a:pt x="31" y="265"/>
                    </a:lnTo>
                    <a:lnTo>
                      <a:pt x="30" y="265"/>
                    </a:lnTo>
                    <a:lnTo>
                      <a:pt x="31" y="265"/>
                    </a:lnTo>
                    <a:lnTo>
                      <a:pt x="33" y="265"/>
                    </a:lnTo>
                    <a:lnTo>
                      <a:pt x="34" y="265"/>
                    </a:lnTo>
                    <a:lnTo>
                      <a:pt x="33" y="266"/>
                    </a:lnTo>
                    <a:lnTo>
                      <a:pt x="32" y="267"/>
                    </a:lnTo>
                    <a:lnTo>
                      <a:pt x="31" y="267"/>
                    </a:lnTo>
                    <a:lnTo>
                      <a:pt x="34" y="268"/>
                    </a:lnTo>
                    <a:lnTo>
                      <a:pt x="35" y="269"/>
                    </a:lnTo>
                    <a:lnTo>
                      <a:pt x="37" y="272"/>
                    </a:lnTo>
                    <a:lnTo>
                      <a:pt x="38" y="273"/>
                    </a:lnTo>
                    <a:lnTo>
                      <a:pt x="38" y="274"/>
                    </a:lnTo>
                    <a:lnTo>
                      <a:pt x="39" y="274"/>
                    </a:lnTo>
                    <a:lnTo>
                      <a:pt x="39" y="275"/>
                    </a:lnTo>
                    <a:lnTo>
                      <a:pt x="40" y="279"/>
                    </a:lnTo>
                    <a:lnTo>
                      <a:pt x="39" y="280"/>
                    </a:lnTo>
                    <a:lnTo>
                      <a:pt x="39" y="281"/>
                    </a:lnTo>
                    <a:lnTo>
                      <a:pt x="39" y="282"/>
                    </a:lnTo>
                    <a:lnTo>
                      <a:pt x="39" y="283"/>
                    </a:lnTo>
                    <a:lnTo>
                      <a:pt x="38" y="284"/>
                    </a:lnTo>
                    <a:lnTo>
                      <a:pt x="38" y="286"/>
                    </a:lnTo>
                    <a:lnTo>
                      <a:pt x="38" y="289"/>
                    </a:lnTo>
                    <a:lnTo>
                      <a:pt x="37" y="290"/>
                    </a:lnTo>
                    <a:lnTo>
                      <a:pt x="36" y="293"/>
                    </a:lnTo>
                    <a:lnTo>
                      <a:pt x="36" y="299"/>
                    </a:lnTo>
                    <a:lnTo>
                      <a:pt x="36" y="300"/>
                    </a:lnTo>
                    <a:lnTo>
                      <a:pt x="35" y="300"/>
                    </a:lnTo>
                    <a:lnTo>
                      <a:pt x="36" y="300"/>
                    </a:lnTo>
                    <a:lnTo>
                      <a:pt x="36" y="30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" name="Freeform 4581">
                <a:extLst>
                  <a:ext uri="{FF2B5EF4-FFF2-40B4-BE49-F238E27FC236}">
                    <a16:creationId xmlns:a16="http://schemas.microsoft.com/office/drawing/2014/main" id="{FD71C33A-BB29-C87D-EFFD-4FC4DD1C09B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76663" y="3070225"/>
                <a:ext cx="254000" cy="276225"/>
              </a:xfrm>
              <a:custGeom>
                <a:avLst/>
                <a:gdLst>
                  <a:gd name="T0" fmla="*/ 81 w 160"/>
                  <a:gd name="T1" fmla="*/ 166 h 174"/>
                  <a:gd name="T2" fmla="*/ 86 w 160"/>
                  <a:gd name="T3" fmla="*/ 162 h 174"/>
                  <a:gd name="T4" fmla="*/ 83 w 160"/>
                  <a:gd name="T5" fmla="*/ 149 h 174"/>
                  <a:gd name="T6" fmla="*/ 78 w 160"/>
                  <a:gd name="T7" fmla="*/ 141 h 174"/>
                  <a:gd name="T8" fmla="*/ 83 w 160"/>
                  <a:gd name="T9" fmla="*/ 131 h 174"/>
                  <a:gd name="T10" fmla="*/ 103 w 160"/>
                  <a:gd name="T11" fmla="*/ 128 h 174"/>
                  <a:gd name="T12" fmla="*/ 105 w 160"/>
                  <a:gd name="T13" fmla="*/ 117 h 174"/>
                  <a:gd name="T14" fmla="*/ 116 w 160"/>
                  <a:gd name="T15" fmla="*/ 123 h 174"/>
                  <a:gd name="T16" fmla="*/ 119 w 160"/>
                  <a:gd name="T17" fmla="*/ 129 h 174"/>
                  <a:gd name="T18" fmla="*/ 133 w 160"/>
                  <a:gd name="T19" fmla="*/ 131 h 174"/>
                  <a:gd name="T20" fmla="*/ 139 w 160"/>
                  <a:gd name="T21" fmla="*/ 123 h 174"/>
                  <a:gd name="T22" fmla="*/ 141 w 160"/>
                  <a:gd name="T23" fmla="*/ 132 h 174"/>
                  <a:gd name="T24" fmla="*/ 150 w 160"/>
                  <a:gd name="T25" fmla="*/ 131 h 174"/>
                  <a:gd name="T26" fmla="*/ 154 w 160"/>
                  <a:gd name="T27" fmla="*/ 120 h 174"/>
                  <a:gd name="T28" fmla="*/ 157 w 160"/>
                  <a:gd name="T29" fmla="*/ 110 h 174"/>
                  <a:gd name="T30" fmla="*/ 159 w 160"/>
                  <a:gd name="T31" fmla="*/ 101 h 174"/>
                  <a:gd name="T32" fmla="*/ 158 w 160"/>
                  <a:gd name="T33" fmla="*/ 90 h 174"/>
                  <a:gd name="T34" fmla="*/ 155 w 160"/>
                  <a:gd name="T35" fmla="*/ 77 h 174"/>
                  <a:gd name="T36" fmla="*/ 145 w 160"/>
                  <a:gd name="T37" fmla="*/ 71 h 174"/>
                  <a:gd name="T38" fmla="*/ 143 w 160"/>
                  <a:gd name="T39" fmla="*/ 62 h 174"/>
                  <a:gd name="T40" fmla="*/ 151 w 160"/>
                  <a:gd name="T41" fmla="*/ 50 h 174"/>
                  <a:gd name="T42" fmla="*/ 159 w 160"/>
                  <a:gd name="T43" fmla="*/ 39 h 174"/>
                  <a:gd name="T44" fmla="*/ 152 w 160"/>
                  <a:gd name="T45" fmla="*/ 27 h 174"/>
                  <a:gd name="T46" fmla="*/ 137 w 160"/>
                  <a:gd name="T47" fmla="*/ 28 h 174"/>
                  <a:gd name="T48" fmla="*/ 126 w 160"/>
                  <a:gd name="T49" fmla="*/ 31 h 174"/>
                  <a:gd name="T50" fmla="*/ 125 w 160"/>
                  <a:gd name="T51" fmla="*/ 25 h 174"/>
                  <a:gd name="T52" fmla="*/ 124 w 160"/>
                  <a:gd name="T53" fmla="*/ 14 h 174"/>
                  <a:gd name="T54" fmla="*/ 127 w 160"/>
                  <a:gd name="T55" fmla="*/ 3 h 174"/>
                  <a:gd name="T56" fmla="*/ 116 w 160"/>
                  <a:gd name="T57" fmla="*/ 2 h 174"/>
                  <a:gd name="T58" fmla="*/ 101 w 160"/>
                  <a:gd name="T59" fmla="*/ 1 h 174"/>
                  <a:gd name="T60" fmla="*/ 85 w 160"/>
                  <a:gd name="T61" fmla="*/ 1 h 174"/>
                  <a:gd name="T62" fmla="*/ 73 w 160"/>
                  <a:gd name="T63" fmla="*/ 16 h 174"/>
                  <a:gd name="T64" fmla="*/ 34 w 160"/>
                  <a:gd name="T65" fmla="*/ 39 h 174"/>
                  <a:gd name="T66" fmla="*/ 23 w 160"/>
                  <a:gd name="T67" fmla="*/ 38 h 174"/>
                  <a:gd name="T68" fmla="*/ 24 w 160"/>
                  <a:gd name="T69" fmla="*/ 51 h 174"/>
                  <a:gd name="T70" fmla="*/ 19 w 160"/>
                  <a:gd name="T71" fmla="*/ 47 h 174"/>
                  <a:gd name="T72" fmla="*/ 23 w 160"/>
                  <a:gd name="T73" fmla="*/ 56 h 174"/>
                  <a:gd name="T74" fmla="*/ 31 w 160"/>
                  <a:gd name="T75" fmla="*/ 61 h 174"/>
                  <a:gd name="T76" fmla="*/ 24 w 160"/>
                  <a:gd name="T77" fmla="*/ 60 h 174"/>
                  <a:gd name="T78" fmla="*/ 18 w 160"/>
                  <a:gd name="T79" fmla="*/ 56 h 174"/>
                  <a:gd name="T80" fmla="*/ 17 w 160"/>
                  <a:gd name="T81" fmla="*/ 68 h 174"/>
                  <a:gd name="T82" fmla="*/ 11 w 160"/>
                  <a:gd name="T83" fmla="*/ 84 h 174"/>
                  <a:gd name="T84" fmla="*/ 5 w 160"/>
                  <a:gd name="T85" fmla="*/ 84 h 174"/>
                  <a:gd name="T86" fmla="*/ 2 w 160"/>
                  <a:gd name="T87" fmla="*/ 84 h 174"/>
                  <a:gd name="T88" fmla="*/ 9 w 160"/>
                  <a:gd name="T89" fmla="*/ 98 h 174"/>
                  <a:gd name="T90" fmla="*/ 13 w 160"/>
                  <a:gd name="T91" fmla="*/ 103 h 174"/>
                  <a:gd name="T92" fmla="*/ 15 w 160"/>
                  <a:gd name="T93" fmla="*/ 105 h 174"/>
                  <a:gd name="T94" fmla="*/ 15 w 160"/>
                  <a:gd name="T95" fmla="*/ 114 h 174"/>
                  <a:gd name="T96" fmla="*/ 21 w 160"/>
                  <a:gd name="T97" fmla="*/ 115 h 174"/>
                  <a:gd name="T98" fmla="*/ 21 w 160"/>
                  <a:gd name="T99" fmla="*/ 119 h 174"/>
                  <a:gd name="T100" fmla="*/ 19 w 160"/>
                  <a:gd name="T101" fmla="*/ 121 h 174"/>
                  <a:gd name="T102" fmla="*/ 28 w 160"/>
                  <a:gd name="T103" fmla="*/ 130 h 174"/>
                  <a:gd name="T104" fmla="*/ 49 w 160"/>
                  <a:gd name="T105" fmla="*/ 151 h 174"/>
                  <a:gd name="T106" fmla="*/ 61 w 160"/>
                  <a:gd name="T107" fmla="*/ 166 h 174"/>
                  <a:gd name="T108" fmla="*/ 20 w 160"/>
                  <a:gd name="T109" fmla="*/ 111 h 174"/>
                  <a:gd name="T110" fmla="*/ 19 w 160"/>
                  <a:gd name="T111" fmla="*/ 107 h 174"/>
                  <a:gd name="T112" fmla="*/ 35 w 160"/>
                  <a:gd name="T113" fmla="*/ 60 h 174"/>
                  <a:gd name="T114" fmla="*/ 35 w 160"/>
                  <a:gd name="T115" fmla="*/ 136 h 174"/>
                  <a:gd name="T116" fmla="*/ 34 w 160"/>
                  <a:gd name="T117" fmla="*/ 133 h 174"/>
                  <a:gd name="T118" fmla="*/ 38 w 160"/>
                  <a:gd name="T119" fmla="*/ 133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60" h="174">
                    <a:moveTo>
                      <a:pt x="69" y="168"/>
                    </a:moveTo>
                    <a:lnTo>
                      <a:pt x="70" y="167"/>
                    </a:lnTo>
                    <a:lnTo>
                      <a:pt x="71" y="166"/>
                    </a:lnTo>
                    <a:lnTo>
                      <a:pt x="72" y="166"/>
                    </a:lnTo>
                    <a:lnTo>
                      <a:pt x="72" y="165"/>
                    </a:lnTo>
                    <a:lnTo>
                      <a:pt x="73" y="164"/>
                    </a:lnTo>
                    <a:lnTo>
                      <a:pt x="74" y="164"/>
                    </a:lnTo>
                    <a:lnTo>
                      <a:pt x="75" y="163"/>
                    </a:lnTo>
                    <a:lnTo>
                      <a:pt x="76" y="162"/>
                    </a:lnTo>
                    <a:lnTo>
                      <a:pt x="76" y="161"/>
                    </a:lnTo>
                    <a:lnTo>
                      <a:pt x="77" y="161"/>
                    </a:lnTo>
                    <a:lnTo>
                      <a:pt x="78" y="161"/>
                    </a:lnTo>
                    <a:lnTo>
                      <a:pt x="79" y="162"/>
                    </a:lnTo>
                    <a:lnTo>
                      <a:pt x="81" y="166"/>
                    </a:lnTo>
                    <a:lnTo>
                      <a:pt x="82" y="167"/>
                    </a:lnTo>
                    <a:lnTo>
                      <a:pt x="84" y="167"/>
                    </a:lnTo>
                    <a:lnTo>
                      <a:pt x="85" y="167"/>
                    </a:lnTo>
                    <a:lnTo>
                      <a:pt x="86" y="167"/>
                    </a:lnTo>
                    <a:lnTo>
                      <a:pt x="87" y="167"/>
                    </a:lnTo>
                    <a:lnTo>
                      <a:pt x="88" y="167"/>
                    </a:lnTo>
                    <a:lnTo>
                      <a:pt x="88" y="166"/>
                    </a:lnTo>
                    <a:lnTo>
                      <a:pt x="89" y="165"/>
                    </a:lnTo>
                    <a:lnTo>
                      <a:pt x="88" y="165"/>
                    </a:lnTo>
                    <a:lnTo>
                      <a:pt x="88" y="164"/>
                    </a:lnTo>
                    <a:lnTo>
                      <a:pt x="87" y="164"/>
                    </a:lnTo>
                    <a:lnTo>
                      <a:pt x="86" y="164"/>
                    </a:lnTo>
                    <a:lnTo>
                      <a:pt x="86" y="163"/>
                    </a:lnTo>
                    <a:lnTo>
                      <a:pt x="86" y="162"/>
                    </a:lnTo>
                    <a:lnTo>
                      <a:pt x="88" y="159"/>
                    </a:lnTo>
                    <a:lnTo>
                      <a:pt x="88" y="158"/>
                    </a:lnTo>
                    <a:lnTo>
                      <a:pt x="90" y="157"/>
                    </a:lnTo>
                    <a:lnTo>
                      <a:pt x="90" y="157"/>
                    </a:lnTo>
                    <a:lnTo>
                      <a:pt x="90" y="156"/>
                    </a:lnTo>
                    <a:lnTo>
                      <a:pt x="89" y="155"/>
                    </a:lnTo>
                    <a:lnTo>
                      <a:pt x="87" y="155"/>
                    </a:lnTo>
                    <a:lnTo>
                      <a:pt x="86" y="154"/>
                    </a:lnTo>
                    <a:lnTo>
                      <a:pt x="85" y="154"/>
                    </a:lnTo>
                    <a:lnTo>
                      <a:pt x="83" y="153"/>
                    </a:lnTo>
                    <a:lnTo>
                      <a:pt x="82" y="153"/>
                    </a:lnTo>
                    <a:lnTo>
                      <a:pt x="82" y="152"/>
                    </a:lnTo>
                    <a:lnTo>
                      <a:pt x="82" y="150"/>
                    </a:lnTo>
                    <a:lnTo>
                      <a:pt x="83" y="149"/>
                    </a:lnTo>
                    <a:lnTo>
                      <a:pt x="83" y="148"/>
                    </a:lnTo>
                    <a:lnTo>
                      <a:pt x="84" y="148"/>
                    </a:lnTo>
                    <a:lnTo>
                      <a:pt x="85" y="148"/>
                    </a:lnTo>
                    <a:lnTo>
                      <a:pt x="85" y="147"/>
                    </a:lnTo>
                    <a:lnTo>
                      <a:pt x="85" y="147"/>
                    </a:lnTo>
                    <a:lnTo>
                      <a:pt x="82" y="145"/>
                    </a:lnTo>
                    <a:lnTo>
                      <a:pt x="81" y="143"/>
                    </a:lnTo>
                    <a:lnTo>
                      <a:pt x="80" y="142"/>
                    </a:lnTo>
                    <a:lnTo>
                      <a:pt x="79" y="143"/>
                    </a:lnTo>
                    <a:lnTo>
                      <a:pt x="79" y="144"/>
                    </a:lnTo>
                    <a:lnTo>
                      <a:pt x="78" y="144"/>
                    </a:lnTo>
                    <a:lnTo>
                      <a:pt x="78" y="143"/>
                    </a:lnTo>
                    <a:lnTo>
                      <a:pt x="78" y="142"/>
                    </a:lnTo>
                    <a:lnTo>
                      <a:pt x="78" y="141"/>
                    </a:lnTo>
                    <a:lnTo>
                      <a:pt x="80" y="138"/>
                    </a:lnTo>
                    <a:lnTo>
                      <a:pt x="80" y="137"/>
                    </a:lnTo>
                    <a:lnTo>
                      <a:pt x="80" y="136"/>
                    </a:lnTo>
                    <a:lnTo>
                      <a:pt x="80" y="136"/>
                    </a:lnTo>
                    <a:lnTo>
                      <a:pt x="79" y="134"/>
                    </a:lnTo>
                    <a:lnTo>
                      <a:pt x="79" y="133"/>
                    </a:lnTo>
                    <a:lnTo>
                      <a:pt x="79" y="132"/>
                    </a:lnTo>
                    <a:lnTo>
                      <a:pt x="79" y="130"/>
                    </a:lnTo>
                    <a:lnTo>
                      <a:pt x="79" y="129"/>
                    </a:lnTo>
                    <a:lnTo>
                      <a:pt x="80" y="129"/>
                    </a:lnTo>
                    <a:lnTo>
                      <a:pt x="81" y="129"/>
                    </a:lnTo>
                    <a:lnTo>
                      <a:pt x="82" y="130"/>
                    </a:lnTo>
                    <a:lnTo>
                      <a:pt x="82" y="131"/>
                    </a:lnTo>
                    <a:lnTo>
                      <a:pt x="83" y="131"/>
                    </a:lnTo>
                    <a:lnTo>
                      <a:pt x="84" y="132"/>
                    </a:lnTo>
                    <a:lnTo>
                      <a:pt x="85" y="132"/>
                    </a:lnTo>
                    <a:lnTo>
                      <a:pt x="85" y="131"/>
                    </a:lnTo>
                    <a:lnTo>
                      <a:pt x="86" y="130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89" y="129"/>
                    </a:lnTo>
                    <a:lnTo>
                      <a:pt x="90" y="129"/>
                    </a:lnTo>
                    <a:lnTo>
                      <a:pt x="91" y="130"/>
                    </a:lnTo>
                    <a:lnTo>
                      <a:pt x="92" y="131"/>
                    </a:lnTo>
                    <a:lnTo>
                      <a:pt x="93" y="132"/>
                    </a:lnTo>
                    <a:lnTo>
                      <a:pt x="93" y="132"/>
                    </a:lnTo>
                    <a:lnTo>
                      <a:pt x="104" y="129"/>
                    </a:lnTo>
                    <a:lnTo>
                      <a:pt x="103" y="128"/>
                    </a:lnTo>
                    <a:lnTo>
                      <a:pt x="104" y="127"/>
                    </a:lnTo>
                    <a:lnTo>
                      <a:pt x="104" y="126"/>
                    </a:lnTo>
                    <a:lnTo>
                      <a:pt x="104" y="126"/>
                    </a:lnTo>
                    <a:lnTo>
                      <a:pt x="104" y="125"/>
                    </a:lnTo>
                    <a:lnTo>
                      <a:pt x="104" y="124"/>
                    </a:lnTo>
                    <a:lnTo>
                      <a:pt x="105" y="123"/>
                    </a:lnTo>
                    <a:lnTo>
                      <a:pt x="105" y="122"/>
                    </a:lnTo>
                    <a:lnTo>
                      <a:pt x="104" y="122"/>
                    </a:lnTo>
                    <a:lnTo>
                      <a:pt x="103" y="121"/>
                    </a:lnTo>
                    <a:lnTo>
                      <a:pt x="103" y="119"/>
                    </a:lnTo>
                    <a:lnTo>
                      <a:pt x="103" y="117"/>
                    </a:lnTo>
                    <a:lnTo>
                      <a:pt x="104" y="117"/>
                    </a:lnTo>
                    <a:lnTo>
                      <a:pt x="105" y="118"/>
                    </a:lnTo>
                    <a:lnTo>
                      <a:pt x="105" y="117"/>
                    </a:lnTo>
                    <a:lnTo>
                      <a:pt x="105" y="116"/>
                    </a:lnTo>
                    <a:lnTo>
                      <a:pt x="106" y="116"/>
                    </a:lnTo>
                    <a:lnTo>
                      <a:pt x="106" y="115"/>
                    </a:lnTo>
                    <a:lnTo>
                      <a:pt x="107" y="115"/>
                    </a:lnTo>
                    <a:lnTo>
                      <a:pt x="108" y="115"/>
                    </a:lnTo>
                    <a:lnTo>
                      <a:pt x="110" y="115"/>
                    </a:lnTo>
                    <a:lnTo>
                      <a:pt x="112" y="117"/>
                    </a:lnTo>
                    <a:lnTo>
                      <a:pt x="113" y="117"/>
                    </a:lnTo>
                    <a:lnTo>
                      <a:pt x="113" y="118"/>
                    </a:lnTo>
                    <a:lnTo>
                      <a:pt x="114" y="120"/>
                    </a:lnTo>
                    <a:lnTo>
                      <a:pt x="115" y="121"/>
                    </a:lnTo>
                    <a:lnTo>
                      <a:pt x="115" y="122"/>
                    </a:lnTo>
                    <a:lnTo>
                      <a:pt x="115" y="123"/>
                    </a:lnTo>
                    <a:lnTo>
                      <a:pt x="116" y="123"/>
                    </a:lnTo>
                    <a:lnTo>
                      <a:pt x="116" y="124"/>
                    </a:lnTo>
                    <a:lnTo>
                      <a:pt x="116" y="125"/>
                    </a:lnTo>
                    <a:lnTo>
                      <a:pt x="116" y="126"/>
                    </a:lnTo>
                    <a:lnTo>
                      <a:pt x="117" y="126"/>
                    </a:lnTo>
                    <a:lnTo>
                      <a:pt x="118" y="125"/>
                    </a:lnTo>
                    <a:lnTo>
                      <a:pt x="118" y="126"/>
                    </a:lnTo>
                    <a:lnTo>
                      <a:pt x="118" y="126"/>
                    </a:lnTo>
                    <a:lnTo>
                      <a:pt x="118" y="127"/>
                    </a:lnTo>
                    <a:lnTo>
                      <a:pt x="119" y="127"/>
                    </a:lnTo>
                    <a:lnTo>
                      <a:pt x="119" y="128"/>
                    </a:lnTo>
                    <a:lnTo>
                      <a:pt x="118" y="128"/>
                    </a:lnTo>
                    <a:lnTo>
                      <a:pt x="118" y="129"/>
                    </a:lnTo>
                    <a:lnTo>
                      <a:pt x="118" y="130"/>
                    </a:lnTo>
                    <a:lnTo>
                      <a:pt x="119" y="129"/>
                    </a:lnTo>
                    <a:lnTo>
                      <a:pt x="120" y="129"/>
                    </a:lnTo>
                    <a:lnTo>
                      <a:pt x="121" y="130"/>
                    </a:lnTo>
                    <a:lnTo>
                      <a:pt x="122" y="131"/>
                    </a:lnTo>
                    <a:lnTo>
                      <a:pt x="122" y="130"/>
                    </a:lnTo>
                    <a:lnTo>
                      <a:pt x="123" y="130"/>
                    </a:lnTo>
                    <a:lnTo>
                      <a:pt x="124" y="130"/>
                    </a:lnTo>
                    <a:lnTo>
                      <a:pt x="128" y="132"/>
                    </a:lnTo>
                    <a:lnTo>
                      <a:pt x="129" y="132"/>
                    </a:lnTo>
                    <a:lnTo>
                      <a:pt x="130" y="132"/>
                    </a:lnTo>
                    <a:lnTo>
                      <a:pt x="131" y="132"/>
                    </a:lnTo>
                    <a:lnTo>
                      <a:pt x="131" y="133"/>
                    </a:lnTo>
                    <a:lnTo>
                      <a:pt x="132" y="133"/>
                    </a:lnTo>
                    <a:lnTo>
                      <a:pt x="132" y="132"/>
                    </a:lnTo>
                    <a:lnTo>
                      <a:pt x="133" y="131"/>
                    </a:lnTo>
                    <a:lnTo>
                      <a:pt x="134" y="130"/>
                    </a:lnTo>
                    <a:lnTo>
                      <a:pt x="134" y="130"/>
                    </a:lnTo>
                    <a:lnTo>
                      <a:pt x="134" y="129"/>
                    </a:lnTo>
                    <a:lnTo>
                      <a:pt x="135" y="129"/>
                    </a:lnTo>
                    <a:lnTo>
                      <a:pt x="135" y="128"/>
                    </a:lnTo>
                    <a:lnTo>
                      <a:pt x="136" y="128"/>
                    </a:lnTo>
                    <a:lnTo>
                      <a:pt x="136" y="127"/>
                    </a:lnTo>
                    <a:lnTo>
                      <a:pt x="138" y="126"/>
                    </a:lnTo>
                    <a:lnTo>
                      <a:pt x="139" y="126"/>
                    </a:lnTo>
                    <a:lnTo>
                      <a:pt x="139" y="125"/>
                    </a:lnTo>
                    <a:lnTo>
                      <a:pt x="139" y="124"/>
                    </a:lnTo>
                    <a:lnTo>
                      <a:pt x="139" y="123"/>
                    </a:lnTo>
                    <a:lnTo>
                      <a:pt x="139" y="122"/>
                    </a:lnTo>
                    <a:lnTo>
                      <a:pt x="139" y="123"/>
                    </a:lnTo>
                    <a:lnTo>
                      <a:pt x="140" y="123"/>
                    </a:lnTo>
                    <a:lnTo>
                      <a:pt x="140" y="124"/>
                    </a:lnTo>
                    <a:lnTo>
                      <a:pt x="141" y="124"/>
                    </a:lnTo>
                    <a:lnTo>
                      <a:pt x="141" y="126"/>
                    </a:lnTo>
                    <a:lnTo>
                      <a:pt x="141" y="126"/>
                    </a:lnTo>
                    <a:lnTo>
                      <a:pt x="141" y="127"/>
                    </a:lnTo>
                    <a:lnTo>
                      <a:pt x="142" y="127"/>
                    </a:lnTo>
                    <a:lnTo>
                      <a:pt x="142" y="128"/>
                    </a:lnTo>
                    <a:lnTo>
                      <a:pt x="142" y="129"/>
                    </a:lnTo>
                    <a:lnTo>
                      <a:pt x="143" y="129"/>
                    </a:lnTo>
                    <a:lnTo>
                      <a:pt x="143" y="130"/>
                    </a:lnTo>
                    <a:lnTo>
                      <a:pt x="142" y="131"/>
                    </a:lnTo>
                    <a:lnTo>
                      <a:pt x="142" y="132"/>
                    </a:lnTo>
                    <a:lnTo>
                      <a:pt x="141" y="132"/>
                    </a:lnTo>
                    <a:lnTo>
                      <a:pt x="141" y="133"/>
                    </a:lnTo>
                    <a:lnTo>
                      <a:pt x="142" y="133"/>
                    </a:lnTo>
                    <a:lnTo>
                      <a:pt x="143" y="133"/>
                    </a:lnTo>
                    <a:lnTo>
                      <a:pt x="144" y="133"/>
                    </a:lnTo>
                    <a:lnTo>
                      <a:pt x="145" y="133"/>
                    </a:lnTo>
                    <a:lnTo>
                      <a:pt x="146" y="133"/>
                    </a:lnTo>
                    <a:lnTo>
                      <a:pt x="146" y="134"/>
                    </a:lnTo>
                    <a:lnTo>
                      <a:pt x="148" y="133"/>
                    </a:lnTo>
                    <a:lnTo>
                      <a:pt x="148" y="133"/>
                    </a:lnTo>
                    <a:lnTo>
                      <a:pt x="148" y="134"/>
                    </a:lnTo>
                    <a:lnTo>
                      <a:pt x="149" y="133"/>
                    </a:lnTo>
                    <a:lnTo>
                      <a:pt x="149" y="133"/>
                    </a:lnTo>
                    <a:lnTo>
                      <a:pt x="150" y="132"/>
                    </a:lnTo>
                    <a:lnTo>
                      <a:pt x="150" y="131"/>
                    </a:lnTo>
                    <a:lnTo>
                      <a:pt x="151" y="130"/>
                    </a:lnTo>
                    <a:lnTo>
                      <a:pt x="153" y="130"/>
                    </a:lnTo>
                    <a:lnTo>
                      <a:pt x="153" y="129"/>
                    </a:lnTo>
                    <a:lnTo>
                      <a:pt x="150" y="127"/>
                    </a:lnTo>
                    <a:lnTo>
                      <a:pt x="150" y="126"/>
                    </a:lnTo>
                    <a:lnTo>
                      <a:pt x="151" y="126"/>
                    </a:lnTo>
                    <a:lnTo>
                      <a:pt x="152" y="126"/>
                    </a:lnTo>
                    <a:lnTo>
                      <a:pt x="152" y="125"/>
                    </a:lnTo>
                    <a:lnTo>
                      <a:pt x="152" y="124"/>
                    </a:lnTo>
                    <a:lnTo>
                      <a:pt x="153" y="124"/>
                    </a:lnTo>
                    <a:lnTo>
                      <a:pt x="153" y="123"/>
                    </a:lnTo>
                    <a:lnTo>
                      <a:pt x="153" y="121"/>
                    </a:lnTo>
                    <a:lnTo>
                      <a:pt x="154" y="121"/>
                    </a:lnTo>
                    <a:lnTo>
                      <a:pt x="154" y="120"/>
                    </a:lnTo>
                    <a:lnTo>
                      <a:pt x="153" y="120"/>
                    </a:lnTo>
                    <a:lnTo>
                      <a:pt x="153" y="119"/>
                    </a:lnTo>
                    <a:lnTo>
                      <a:pt x="153" y="119"/>
                    </a:lnTo>
                    <a:lnTo>
                      <a:pt x="154" y="119"/>
                    </a:lnTo>
                    <a:lnTo>
                      <a:pt x="157" y="118"/>
                    </a:lnTo>
                    <a:lnTo>
                      <a:pt x="157" y="117"/>
                    </a:lnTo>
                    <a:lnTo>
                      <a:pt x="158" y="117"/>
                    </a:lnTo>
                    <a:lnTo>
                      <a:pt x="157" y="115"/>
                    </a:lnTo>
                    <a:lnTo>
                      <a:pt x="158" y="115"/>
                    </a:lnTo>
                    <a:lnTo>
                      <a:pt x="158" y="112"/>
                    </a:lnTo>
                    <a:lnTo>
                      <a:pt x="158" y="112"/>
                    </a:lnTo>
                    <a:lnTo>
                      <a:pt x="159" y="112"/>
                    </a:lnTo>
                    <a:lnTo>
                      <a:pt x="158" y="111"/>
                    </a:lnTo>
                    <a:lnTo>
                      <a:pt x="157" y="110"/>
                    </a:lnTo>
                    <a:lnTo>
                      <a:pt x="156" y="109"/>
                    </a:lnTo>
                    <a:lnTo>
                      <a:pt x="157" y="109"/>
                    </a:lnTo>
                    <a:lnTo>
                      <a:pt x="158" y="109"/>
                    </a:lnTo>
                    <a:lnTo>
                      <a:pt x="158" y="108"/>
                    </a:lnTo>
                    <a:lnTo>
                      <a:pt x="159" y="107"/>
                    </a:lnTo>
                    <a:lnTo>
                      <a:pt x="160" y="107"/>
                    </a:lnTo>
                    <a:lnTo>
                      <a:pt x="159" y="106"/>
                    </a:lnTo>
                    <a:lnTo>
                      <a:pt x="159" y="105"/>
                    </a:lnTo>
                    <a:lnTo>
                      <a:pt x="159" y="105"/>
                    </a:lnTo>
                    <a:lnTo>
                      <a:pt x="160" y="104"/>
                    </a:lnTo>
                    <a:lnTo>
                      <a:pt x="160" y="103"/>
                    </a:lnTo>
                    <a:lnTo>
                      <a:pt x="159" y="102"/>
                    </a:lnTo>
                    <a:lnTo>
                      <a:pt x="158" y="101"/>
                    </a:lnTo>
                    <a:lnTo>
                      <a:pt x="159" y="101"/>
                    </a:lnTo>
                    <a:lnTo>
                      <a:pt x="159" y="100"/>
                    </a:lnTo>
                    <a:lnTo>
                      <a:pt x="160" y="99"/>
                    </a:lnTo>
                    <a:lnTo>
                      <a:pt x="160" y="98"/>
                    </a:lnTo>
                    <a:lnTo>
                      <a:pt x="160" y="98"/>
                    </a:lnTo>
                    <a:lnTo>
                      <a:pt x="159" y="98"/>
                    </a:lnTo>
                    <a:lnTo>
                      <a:pt x="159" y="97"/>
                    </a:lnTo>
                    <a:lnTo>
                      <a:pt x="158" y="97"/>
                    </a:lnTo>
                    <a:lnTo>
                      <a:pt x="159" y="96"/>
                    </a:lnTo>
                    <a:lnTo>
                      <a:pt x="159" y="95"/>
                    </a:lnTo>
                    <a:lnTo>
                      <a:pt x="158" y="95"/>
                    </a:lnTo>
                    <a:lnTo>
                      <a:pt x="157" y="93"/>
                    </a:lnTo>
                    <a:lnTo>
                      <a:pt x="158" y="92"/>
                    </a:lnTo>
                    <a:lnTo>
                      <a:pt x="158" y="91"/>
                    </a:lnTo>
                    <a:lnTo>
                      <a:pt x="158" y="90"/>
                    </a:lnTo>
                    <a:lnTo>
                      <a:pt x="159" y="89"/>
                    </a:lnTo>
                    <a:lnTo>
                      <a:pt x="159" y="88"/>
                    </a:lnTo>
                    <a:lnTo>
                      <a:pt x="159" y="87"/>
                    </a:lnTo>
                    <a:lnTo>
                      <a:pt x="159" y="86"/>
                    </a:lnTo>
                    <a:lnTo>
                      <a:pt x="159" y="85"/>
                    </a:lnTo>
                    <a:lnTo>
                      <a:pt x="160" y="83"/>
                    </a:lnTo>
                    <a:lnTo>
                      <a:pt x="160" y="82"/>
                    </a:lnTo>
                    <a:lnTo>
                      <a:pt x="160" y="81"/>
                    </a:lnTo>
                    <a:lnTo>
                      <a:pt x="160" y="80"/>
                    </a:lnTo>
                    <a:lnTo>
                      <a:pt x="159" y="79"/>
                    </a:lnTo>
                    <a:lnTo>
                      <a:pt x="158" y="78"/>
                    </a:lnTo>
                    <a:lnTo>
                      <a:pt x="157" y="77"/>
                    </a:lnTo>
                    <a:lnTo>
                      <a:pt x="156" y="77"/>
                    </a:lnTo>
                    <a:lnTo>
                      <a:pt x="155" y="77"/>
                    </a:lnTo>
                    <a:lnTo>
                      <a:pt x="155" y="77"/>
                    </a:lnTo>
                    <a:lnTo>
                      <a:pt x="154" y="77"/>
                    </a:lnTo>
                    <a:lnTo>
                      <a:pt x="153" y="77"/>
                    </a:lnTo>
                    <a:lnTo>
                      <a:pt x="152" y="77"/>
                    </a:lnTo>
                    <a:lnTo>
                      <a:pt x="151" y="77"/>
                    </a:lnTo>
                    <a:lnTo>
                      <a:pt x="151" y="76"/>
                    </a:lnTo>
                    <a:lnTo>
                      <a:pt x="150" y="75"/>
                    </a:lnTo>
                    <a:lnTo>
                      <a:pt x="150" y="73"/>
                    </a:lnTo>
                    <a:lnTo>
                      <a:pt x="149" y="73"/>
                    </a:lnTo>
                    <a:lnTo>
                      <a:pt x="149" y="72"/>
                    </a:lnTo>
                    <a:lnTo>
                      <a:pt x="148" y="72"/>
                    </a:lnTo>
                    <a:lnTo>
                      <a:pt x="147" y="72"/>
                    </a:lnTo>
                    <a:lnTo>
                      <a:pt x="146" y="72"/>
                    </a:lnTo>
                    <a:lnTo>
                      <a:pt x="145" y="71"/>
                    </a:lnTo>
                    <a:lnTo>
                      <a:pt x="144" y="71"/>
                    </a:lnTo>
                    <a:lnTo>
                      <a:pt x="143" y="71"/>
                    </a:lnTo>
                    <a:lnTo>
                      <a:pt x="143" y="72"/>
                    </a:lnTo>
                    <a:lnTo>
                      <a:pt x="142" y="72"/>
                    </a:lnTo>
                    <a:lnTo>
                      <a:pt x="141" y="70"/>
                    </a:lnTo>
                    <a:lnTo>
                      <a:pt x="141" y="70"/>
                    </a:lnTo>
                    <a:lnTo>
                      <a:pt x="141" y="69"/>
                    </a:lnTo>
                    <a:lnTo>
                      <a:pt x="143" y="67"/>
                    </a:lnTo>
                    <a:lnTo>
                      <a:pt x="144" y="66"/>
                    </a:lnTo>
                    <a:lnTo>
                      <a:pt x="144" y="65"/>
                    </a:lnTo>
                    <a:lnTo>
                      <a:pt x="144" y="64"/>
                    </a:lnTo>
                    <a:lnTo>
                      <a:pt x="144" y="63"/>
                    </a:lnTo>
                    <a:lnTo>
                      <a:pt x="143" y="63"/>
                    </a:lnTo>
                    <a:lnTo>
                      <a:pt x="143" y="62"/>
                    </a:lnTo>
                    <a:lnTo>
                      <a:pt x="143" y="61"/>
                    </a:lnTo>
                    <a:lnTo>
                      <a:pt x="142" y="60"/>
                    </a:lnTo>
                    <a:lnTo>
                      <a:pt x="142" y="59"/>
                    </a:lnTo>
                    <a:lnTo>
                      <a:pt x="142" y="58"/>
                    </a:lnTo>
                    <a:lnTo>
                      <a:pt x="143" y="56"/>
                    </a:lnTo>
                    <a:lnTo>
                      <a:pt x="145" y="55"/>
                    </a:lnTo>
                    <a:lnTo>
                      <a:pt x="145" y="54"/>
                    </a:lnTo>
                    <a:lnTo>
                      <a:pt x="148" y="53"/>
                    </a:lnTo>
                    <a:lnTo>
                      <a:pt x="148" y="52"/>
                    </a:lnTo>
                    <a:lnTo>
                      <a:pt x="148" y="52"/>
                    </a:lnTo>
                    <a:lnTo>
                      <a:pt x="148" y="51"/>
                    </a:lnTo>
                    <a:lnTo>
                      <a:pt x="148" y="50"/>
                    </a:lnTo>
                    <a:lnTo>
                      <a:pt x="150" y="49"/>
                    </a:lnTo>
                    <a:lnTo>
                      <a:pt x="151" y="50"/>
                    </a:lnTo>
                    <a:lnTo>
                      <a:pt x="153" y="50"/>
                    </a:lnTo>
                    <a:lnTo>
                      <a:pt x="153" y="49"/>
                    </a:lnTo>
                    <a:lnTo>
                      <a:pt x="154" y="49"/>
                    </a:lnTo>
                    <a:lnTo>
                      <a:pt x="155" y="48"/>
                    </a:lnTo>
                    <a:lnTo>
                      <a:pt x="155" y="47"/>
                    </a:lnTo>
                    <a:lnTo>
                      <a:pt x="156" y="46"/>
                    </a:lnTo>
                    <a:lnTo>
                      <a:pt x="156" y="44"/>
                    </a:lnTo>
                    <a:lnTo>
                      <a:pt x="158" y="43"/>
                    </a:lnTo>
                    <a:lnTo>
                      <a:pt x="159" y="42"/>
                    </a:lnTo>
                    <a:lnTo>
                      <a:pt x="159" y="41"/>
                    </a:lnTo>
                    <a:lnTo>
                      <a:pt x="159" y="40"/>
                    </a:lnTo>
                    <a:lnTo>
                      <a:pt x="160" y="40"/>
                    </a:lnTo>
                    <a:lnTo>
                      <a:pt x="160" y="39"/>
                    </a:lnTo>
                    <a:lnTo>
                      <a:pt x="159" y="39"/>
                    </a:lnTo>
                    <a:lnTo>
                      <a:pt x="158" y="38"/>
                    </a:lnTo>
                    <a:lnTo>
                      <a:pt x="158" y="37"/>
                    </a:lnTo>
                    <a:lnTo>
                      <a:pt x="157" y="37"/>
                    </a:lnTo>
                    <a:lnTo>
                      <a:pt x="157" y="36"/>
                    </a:lnTo>
                    <a:lnTo>
                      <a:pt x="156" y="35"/>
                    </a:lnTo>
                    <a:lnTo>
                      <a:pt x="155" y="34"/>
                    </a:lnTo>
                    <a:lnTo>
                      <a:pt x="155" y="33"/>
                    </a:lnTo>
                    <a:lnTo>
                      <a:pt x="154" y="32"/>
                    </a:lnTo>
                    <a:lnTo>
                      <a:pt x="154" y="31"/>
                    </a:lnTo>
                    <a:lnTo>
                      <a:pt x="154" y="30"/>
                    </a:lnTo>
                    <a:lnTo>
                      <a:pt x="154" y="28"/>
                    </a:lnTo>
                    <a:lnTo>
                      <a:pt x="153" y="28"/>
                    </a:lnTo>
                    <a:lnTo>
                      <a:pt x="152" y="28"/>
                    </a:lnTo>
                    <a:lnTo>
                      <a:pt x="152" y="27"/>
                    </a:lnTo>
                    <a:lnTo>
                      <a:pt x="151" y="27"/>
                    </a:lnTo>
                    <a:lnTo>
                      <a:pt x="150" y="27"/>
                    </a:lnTo>
                    <a:lnTo>
                      <a:pt x="149" y="27"/>
                    </a:lnTo>
                    <a:lnTo>
                      <a:pt x="148" y="27"/>
                    </a:lnTo>
                    <a:lnTo>
                      <a:pt x="148" y="27"/>
                    </a:lnTo>
                    <a:lnTo>
                      <a:pt x="147" y="26"/>
                    </a:lnTo>
                    <a:lnTo>
                      <a:pt x="146" y="26"/>
                    </a:lnTo>
                    <a:lnTo>
                      <a:pt x="141" y="25"/>
                    </a:lnTo>
                    <a:lnTo>
                      <a:pt x="140" y="25"/>
                    </a:lnTo>
                    <a:lnTo>
                      <a:pt x="140" y="26"/>
                    </a:lnTo>
                    <a:lnTo>
                      <a:pt x="139" y="27"/>
                    </a:lnTo>
                    <a:lnTo>
                      <a:pt x="139" y="27"/>
                    </a:lnTo>
                    <a:lnTo>
                      <a:pt x="138" y="28"/>
                    </a:lnTo>
                    <a:lnTo>
                      <a:pt x="137" y="28"/>
                    </a:lnTo>
                    <a:lnTo>
                      <a:pt x="136" y="28"/>
                    </a:lnTo>
                    <a:lnTo>
                      <a:pt x="135" y="28"/>
                    </a:lnTo>
                    <a:lnTo>
                      <a:pt x="134" y="29"/>
                    </a:lnTo>
                    <a:lnTo>
                      <a:pt x="134" y="29"/>
                    </a:lnTo>
                    <a:lnTo>
                      <a:pt x="133" y="29"/>
                    </a:lnTo>
                    <a:lnTo>
                      <a:pt x="132" y="29"/>
                    </a:lnTo>
                    <a:lnTo>
                      <a:pt x="131" y="29"/>
                    </a:lnTo>
                    <a:lnTo>
                      <a:pt x="130" y="29"/>
                    </a:lnTo>
                    <a:lnTo>
                      <a:pt x="129" y="29"/>
                    </a:lnTo>
                    <a:lnTo>
                      <a:pt x="128" y="29"/>
                    </a:lnTo>
                    <a:lnTo>
                      <a:pt x="128" y="30"/>
                    </a:lnTo>
                    <a:lnTo>
                      <a:pt x="127" y="30"/>
                    </a:lnTo>
                    <a:lnTo>
                      <a:pt x="127" y="31"/>
                    </a:lnTo>
                    <a:lnTo>
                      <a:pt x="126" y="31"/>
                    </a:lnTo>
                    <a:lnTo>
                      <a:pt x="125" y="31"/>
                    </a:lnTo>
                    <a:lnTo>
                      <a:pt x="124" y="31"/>
                    </a:lnTo>
                    <a:lnTo>
                      <a:pt x="123" y="31"/>
                    </a:lnTo>
                    <a:lnTo>
                      <a:pt x="123" y="30"/>
                    </a:lnTo>
                    <a:lnTo>
                      <a:pt x="123" y="29"/>
                    </a:lnTo>
                    <a:lnTo>
                      <a:pt x="124" y="29"/>
                    </a:lnTo>
                    <a:lnTo>
                      <a:pt x="125" y="29"/>
                    </a:lnTo>
                    <a:lnTo>
                      <a:pt x="125" y="28"/>
                    </a:lnTo>
                    <a:lnTo>
                      <a:pt x="126" y="28"/>
                    </a:lnTo>
                    <a:lnTo>
                      <a:pt x="126" y="28"/>
                    </a:lnTo>
                    <a:lnTo>
                      <a:pt x="125" y="28"/>
                    </a:lnTo>
                    <a:lnTo>
                      <a:pt x="125" y="27"/>
                    </a:lnTo>
                    <a:lnTo>
                      <a:pt x="125" y="26"/>
                    </a:lnTo>
                    <a:lnTo>
                      <a:pt x="125" y="25"/>
                    </a:lnTo>
                    <a:lnTo>
                      <a:pt x="124" y="23"/>
                    </a:lnTo>
                    <a:lnTo>
                      <a:pt x="124" y="22"/>
                    </a:lnTo>
                    <a:lnTo>
                      <a:pt x="123" y="22"/>
                    </a:lnTo>
                    <a:lnTo>
                      <a:pt x="122" y="21"/>
                    </a:lnTo>
                    <a:lnTo>
                      <a:pt x="122" y="21"/>
                    </a:lnTo>
                    <a:lnTo>
                      <a:pt x="122" y="20"/>
                    </a:lnTo>
                    <a:lnTo>
                      <a:pt x="122" y="18"/>
                    </a:lnTo>
                    <a:lnTo>
                      <a:pt x="122" y="17"/>
                    </a:lnTo>
                    <a:lnTo>
                      <a:pt x="123" y="17"/>
                    </a:lnTo>
                    <a:lnTo>
                      <a:pt x="123" y="16"/>
                    </a:lnTo>
                    <a:lnTo>
                      <a:pt x="122" y="16"/>
                    </a:lnTo>
                    <a:lnTo>
                      <a:pt x="123" y="15"/>
                    </a:lnTo>
                    <a:lnTo>
                      <a:pt x="123" y="14"/>
                    </a:lnTo>
                    <a:lnTo>
                      <a:pt x="124" y="14"/>
                    </a:lnTo>
                    <a:lnTo>
                      <a:pt x="124" y="13"/>
                    </a:lnTo>
                    <a:lnTo>
                      <a:pt x="123" y="12"/>
                    </a:lnTo>
                    <a:lnTo>
                      <a:pt x="124" y="11"/>
                    </a:lnTo>
                    <a:lnTo>
                      <a:pt x="124" y="10"/>
                    </a:lnTo>
                    <a:lnTo>
                      <a:pt x="124" y="10"/>
                    </a:lnTo>
                    <a:lnTo>
                      <a:pt x="125" y="10"/>
                    </a:lnTo>
                    <a:lnTo>
                      <a:pt x="125" y="9"/>
                    </a:lnTo>
                    <a:lnTo>
                      <a:pt x="126" y="9"/>
                    </a:lnTo>
                    <a:lnTo>
                      <a:pt x="127" y="8"/>
                    </a:lnTo>
                    <a:lnTo>
                      <a:pt x="127" y="7"/>
                    </a:lnTo>
                    <a:lnTo>
                      <a:pt x="127" y="7"/>
                    </a:lnTo>
                    <a:lnTo>
                      <a:pt x="127" y="5"/>
                    </a:lnTo>
                    <a:lnTo>
                      <a:pt x="127" y="4"/>
                    </a:lnTo>
                    <a:lnTo>
                      <a:pt x="127" y="3"/>
                    </a:lnTo>
                    <a:lnTo>
                      <a:pt x="126" y="2"/>
                    </a:lnTo>
                    <a:lnTo>
                      <a:pt x="125" y="2"/>
                    </a:lnTo>
                    <a:lnTo>
                      <a:pt x="124" y="2"/>
                    </a:lnTo>
                    <a:lnTo>
                      <a:pt x="124" y="1"/>
                    </a:lnTo>
                    <a:lnTo>
                      <a:pt x="123" y="1"/>
                    </a:lnTo>
                    <a:lnTo>
                      <a:pt x="122" y="1"/>
                    </a:lnTo>
                    <a:lnTo>
                      <a:pt x="121" y="2"/>
                    </a:lnTo>
                    <a:lnTo>
                      <a:pt x="120" y="2"/>
                    </a:lnTo>
                    <a:lnTo>
                      <a:pt x="120" y="3"/>
                    </a:lnTo>
                    <a:lnTo>
                      <a:pt x="119" y="2"/>
                    </a:lnTo>
                    <a:lnTo>
                      <a:pt x="118" y="2"/>
                    </a:lnTo>
                    <a:lnTo>
                      <a:pt x="118" y="2"/>
                    </a:lnTo>
                    <a:lnTo>
                      <a:pt x="117" y="2"/>
                    </a:lnTo>
                    <a:lnTo>
                      <a:pt x="116" y="2"/>
                    </a:lnTo>
                    <a:lnTo>
                      <a:pt x="115" y="2"/>
                    </a:lnTo>
                    <a:lnTo>
                      <a:pt x="114" y="2"/>
                    </a:lnTo>
                    <a:lnTo>
                      <a:pt x="113" y="2"/>
                    </a:lnTo>
                    <a:lnTo>
                      <a:pt x="113" y="2"/>
                    </a:lnTo>
                    <a:lnTo>
                      <a:pt x="113" y="3"/>
                    </a:lnTo>
                    <a:lnTo>
                      <a:pt x="112" y="3"/>
                    </a:lnTo>
                    <a:lnTo>
                      <a:pt x="108" y="2"/>
                    </a:lnTo>
                    <a:lnTo>
                      <a:pt x="107" y="2"/>
                    </a:lnTo>
                    <a:lnTo>
                      <a:pt x="107" y="1"/>
                    </a:lnTo>
                    <a:lnTo>
                      <a:pt x="106" y="2"/>
                    </a:lnTo>
                    <a:lnTo>
                      <a:pt x="106" y="1"/>
                    </a:lnTo>
                    <a:lnTo>
                      <a:pt x="104" y="1"/>
                    </a:lnTo>
                    <a:lnTo>
                      <a:pt x="103" y="1"/>
                    </a:lnTo>
                    <a:lnTo>
                      <a:pt x="101" y="1"/>
                    </a:lnTo>
                    <a:lnTo>
                      <a:pt x="100" y="0"/>
                    </a:lnTo>
                    <a:lnTo>
                      <a:pt x="100" y="0"/>
                    </a:lnTo>
                    <a:lnTo>
                      <a:pt x="99" y="1"/>
                    </a:lnTo>
                    <a:lnTo>
                      <a:pt x="98" y="1"/>
                    </a:lnTo>
                    <a:lnTo>
                      <a:pt x="97" y="1"/>
                    </a:lnTo>
                    <a:lnTo>
                      <a:pt x="97" y="1"/>
                    </a:lnTo>
                    <a:lnTo>
                      <a:pt x="96" y="1"/>
                    </a:lnTo>
                    <a:lnTo>
                      <a:pt x="95" y="1"/>
                    </a:lnTo>
                    <a:lnTo>
                      <a:pt x="94" y="1"/>
                    </a:lnTo>
                    <a:lnTo>
                      <a:pt x="93" y="1"/>
                    </a:lnTo>
                    <a:lnTo>
                      <a:pt x="91" y="1"/>
                    </a:lnTo>
                    <a:lnTo>
                      <a:pt x="88" y="1"/>
                    </a:lnTo>
                    <a:lnTo>
                      <a:pt x="86" y="1"/>
                    </a:lnTo>
                    <a:lnTo>
                      <a:pt x="85" y="1"/>
                    </a:lnTo>
                    <a:lnTo>
                      <a:pt x="83" y="1"/>
                    </a:lnTo>
                    <a:lnTo>
                      <a:pt x="82" y="0"/>
                    </a:lnTo>
                    <a:lnTo>
                      <a:pt x="81" y="0"/>
                    </a:lnTo>
                    <a:lnTo>
                      <a:pt x="80" y="0"/>
                    </a:lnTo>
                    <a:lnTo>
                      <a:pt x="73" y="1"/>
                    </a:lnTo>
                    <a:lnTo>
                      <a:pt x="73" y="2"/>
                    </a:lnTo>
                    <a:lnTo>
                      <a:pt x="73" y="3"/>
                    </a:lnTo>
                    <a:lnTo>
                      <a:pt x="73" y="4"/>
                    </a:lnTo>
                    <a:lnTo>
                      <a:pt x="73" y="5"/>
                    </a:lnTo>
                    <a:lnTo>
                      <a:pt x="72" y="5"/>
                    </a:lnTo>
                    <a:lnTo>
                      <a:pt x="73" y="6"/>
                    </a:lnTo>
                    <a:lnTo>
                      <a:pt x="73" y="8"/>
                    </a:lnTo>
                    <a:lnTo>
                      <a:pt x="73" y="15"/>
                    </a:lnTo>
                    <a:lnTo>
                      <a:pt x="73" y="16"/>
                    </a:lnTo>
                    <a:lnTo>
                      <a:pt x="73" y="22"/>
                    </a:lnTo>
                    <a:lnTo>
                      <a:pt x="73" y="30"/>
                    </a:lnTo>
                    <a:lnTo>
                      <a:pt x="73" y="36"/>
                    </a:lnTo>
                    <a:lnTo>
                      <a:pt x="65" y="36"/>
                    </a:lnTo>
                    <a:lnTo>
                      <a:pt x="63" y="36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39" y="36"/>
                    </a:lnTo>
                    <a:lnTo>
                      <a:pt x="37" y="36"/>
                    </a:lnTo>
                    <a:lnTo>
                      <a:pt x="36" y="36"/>
                    </a:lnTo>
                    <a:lnTo>
                      <a:pt x="35" y="37"/>
                    </a:lnTo>
                    <a:lnTo>
                      <a:pt x="35" y="38"/>
                    </a:lnTo>
                    <a:lnTo>
                      <a:pt x="35" y="39"/>
                    </a:lnTo>
                    <a:lnTo>
                      <a:pt x="34" y="39"/>
                    </a:lnTo>
                    <a:lnTo>
                      <a:pt x="34" y="39"/>
                    </a:lnTo>
                    <a:lnTo>
                      <a:pt x="33" y="38"/>
                    </a:lnTo>
                    <a:lnTo>
                      <a:pt x="32" y="37"/>
                    </a:lnTo>
                    <a:lnTo>
                      <a:pt x="31" y="37"/>
                    </a:lnTo>
                    <a:lnTo>
                      <a:pt x="30" y="37"/>
                    </a:lnTo>
                    <a:lnTo>
                      <a:pt x="30" y="35"/>
                    </a:lnTo>
                    <a:lnTo>
                      <a:pt x="28" y="35"/>
                    </a:lnTo>
                    <a:lnTo>
                      <a:pt x="27" y="35"/>
                    </a:lnTo>
                    <a:lnTo>
                      <a:pt x="26" y="35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4" y="36"/>
                    </a:lnTo>
                    <a:lnTo>
                      <a:pt x="24" y="37"/>
                    </a:lnTo>
                    <a:lnTo>
                      <a:pt x="23" y="38"/>
                    </a:lnTo>
                    <a:lnTo>
                      <a:pt x="24" y="38"/>
                    </a:lnTo>
                    <a:lnTo>
                      <a:pt x="24" y="39"/>
                    </a:lnTo>
                    <a:lnTo>
                      <a:pt x="24" y="40"/>
                    </a:lnTo>
                    <a:lnTo>
                      <a:pt x="25" y="42"/>
                    </a:lnTo>
                    <a:lnTo>
                      <a:pt x="26" y="46"/>
                    </a:lnTo>
                    <a:lnTo>
                      <a:pt x="26" y="47"/>
                    </a:lnTo>
                    <a:lnTo>
                      <a:pt x="26" y="48"/>
                    </a:lnTo>
                    <a:lnTo>
                      <a:pt x="26" y="49"/>
                    </a:lnTo>
                    <a:lnTo>
                      <a:pt x="26" y="50"/>
                    </a:lnTo>
                    <a:lnTo>
                      <a:pt x="25" y="50"/>
                    </a:lnTo>
                    <a:lnTo>
                      <a:pt x="25" y="51"/>
                    </a:lnTo>
                    <a:lnTo>
                      <a:pt x="25" y="52"/>
                    </a:lnTo>
                    <a:lnTo>
                      <a:pt x="24" y="52"/>
                    </a:lnTo>
                    <a:lnTo>
                      <a:pt x="24" y="51"/>
                    </a:lnTo>
                    <a:lnTo>
                      <a:pt x="24" y="50"/>
                    </a:lnTo>
                    <a:lnTo>
                      <a:pt x="24" y="49"/>
                    </a:lnTo>
                    <a:lnTo>
                      <a:pt x="24" y="49"/>
                    </a:lnTo>
                    <a:lnTo>
                      <a:pt x="23" y="49"/>
                    </a:lnTo>
                    <a:lnTo>
                      <a:pt x="23" y="49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24" y="47"/>
                    </a:lnTo>
                    <a:lnTo>
                      <a:pt x="23" y="46"/>
                    </a:lnTo>
                    <a:lnTo>
                      <a:pt x="23" y="46"/>
                    </a:lnTo>
                    <a:lnTo>
                      <a:pt x="22" y="46"/>
                    </a:lnTo>
                    <a:lnTo>
                      <a:pt x="21" y="47"/>
                    </a:lnTo>
                    <a:lnTo>
                      <a:pt x="20" y="47"/>
                    </a:lnTo>
                    <a:lnTo>
                      <a:pt x="19" y="47"/>
                    </a:lnTo>
                    <a:lnTo>
                      <a:pt x="18" y="47"/>
                    </a:lnTo>
                    <a:lnTo>
                      <a:pt x="18" y="48"/>
                    </a:lnTo>
                    <a:lnTo>
                      <a:pt x="17" y="48"/>
                    </a:lnTo>
                    <a:lnTo>
                      <a:pt x="16" y="48"/>
                    </a:lnTo>
                    <a:lnTo>
                      <a:pt x="16" y="49"/>
                    </a:lnTo>
                    <a:lnTo>
                      <a:pt x="17" y="50"/>
                    </a:lnTo>
                    <a:lnTo>
                      <a:pt x="18" y="50"/>
                    </a:lnTo>
                    <a:lnTo>
                      <a:pt x="19" y="51"/>
                    </a:lnTo>
                    <a:lnTo>
                      <a:pt x="20" y="52"/>
                    </a:lnTo>
                    <a:lnTo>
                      <a:pt x="21" y="55"/>
                    </a:lnTo>
                    <a:lnTo>
                      <a:pt x="22" y="55"/>
                    </a:lnTo>
                    <a:lnTo>
                      <a:pt x="22" y="56"/>
                    </a:lnTo>
                    <a:lnTo>
                      <a:pt x="22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4" y="56"/>
                    </a:lnTo>
                    <a:lnTo>
                      <a:pt x="24" y="56"/>
                    </a:lnTo>
                    <a:lnTo>
                      <a:pt x="25" y="57"/>
                    </a:lnTo>
                    <a:lnTo>
                      <a:pt x="27" y="58"/>
                    </a:lnTo>
                    <a:lnTo>
                      <a:pt x="28" y="58"/>
                    </a:lnTo>
                    <a:lnTo>
                      <a:pt x="29" y="58"/>
                    </a:lnTo>
                    <a:lnTo>
                      <a:pt x="29" y="59"/>
                    </a:lnTo>
                    <a:lnTo>
                      <a:pt x="30" y="59"/>
                    </a:lnTo>
                    <a:lnTo>
                      <a:pt x="30" y="59"/>
                    </a:lnTo>
                    <a:lnTo>
                      <a:pt x="33" y="59"/>
                    </a:lnTo>
                    <a:lnTo>
                      <a:pt x="32" y="60"/>
                    </a:lnTo>
                    <a:lnTo>
                      <a:pt x="31" y="61"/>
                    </a:lnTo>
                    <a:lnTo>
                      <a:pt x="30" y="61"/>
                    </a:lnTo>
                    <a:lnTo>
                      <a:pt x="30" y="61"/>
                    </a:lnTo>
                    <a:lnTo>
                      <a:pt x="30" y="62"/>
                    </a:lnTo>
                    <a:lnTo>
                      <a:pt x="30" y="62"/>
                    </a:lnTo>
                    <a:lnTo>
                      <a:pt x="31" y="64"/>
                    </a:lnTo>
                    <a:lnTo>
                      <a:pt x="30" y="63"/>
                    </a:lnTo>
                    <a:lnTo>
                      <a:pt x="30" y="62"/>
                    </a:lnTo>
                    <a:lnTo>
                      <a:pt x="28" y="61"/>
                    </a:lnTo>
                    <a:lnTo>
                      <a:pt x="27" y="61"/>
                    </a:lnTo>
                    <a:lnTo>
                      <a:pt x="26" y="61"/>
                    </a:lnTo>
                    <a:lnTo>
                      <a:pt x="26" y="60"/>
                    </a:lnTo>
                    <a:lnTo>
                      <a:pt x="25" y="61"/>
                    </a:lnTo>
                    <a:lnTo>
                      <a:pt x="24" y="61"/>
                    </a:lnTo>
                    <a:lnTo>
                      <a:pt x="24" y="60"/>
                    </a:lnTo>
                    <a:lnTo>
                      <a:pt x="23" y="60"/>
                    </a:lnTo>
                    <a:lnTo>
                      <a:pt x="23" y="59"/>
                    </a:lnTo>
                    <a:lnTo>
                      <a:pt x="22" y="60"/>
                    </a:lnTo>
                    <a:lnTo>
                      <a:pt x="22" y="62"/>
                    </a:lnTo>
                    <a:lnTo>
                      <a:pt x="21" y="61"/>
                    </a:lnTo>
                    <a:lnTo>
                      <a:pt x="21" y="60"/>
                    </a:lnTo>
                    <a:lnTo>
                      <a:pt x="20" y="59"/>
                    </a:lnTo>
                    <a:lnTo>
                      <a:pt x="20" y="58"/>
                    </a:lnTo>
                    <a:lnTo>
                      <a:pt x="19" y="58"/>
                    </a:lnTo>
                    <a:lnTo>
                      <a:pt x="19" y="59"/>
                    </a:lnTo>
                    <a:lnTo>
                      <a:pt x="18" y="59"/>
                    </a:lnTo>
                    <a:lnTo>
                      <a:pt x="18" y="58"/>
                    </a:lnTo>
                    <a:lnTo>
                      <a:pt x="18" y="57"/>
                    </a:lnTo>
                    <a:lnTo>
                      <a:pt x="18" y="56"/>
                    </a:lnTo>
                    <a:lnTo>
                      <a:pt x="18" y="56"/>
                    </a:lnTo>
                    <a:lnTo>
                      <a:pt x="18" y="55"/>
                    </a:lnTo>
                    <a:lnTo>
                      <a:pt x="17" y="55"/>
                    </a:lnTo>
                    <a:lnTo>
                      <a:pt x="16" y="56"/>
                    </a:lnTo>
                    <a:lnTo>
                      <a:pt x="16" y="56"/>
                    </a:lnTo>
                    <a:lnTo>
                      <a:pt x="16" y="57"/>
                    </a:lnTo>
                    <a:lnTo>
                      <a:pt x="17" y="63"/>
                    </a:lnTo>
                    <a:lnTo>
                      <a:pt x="17" y="63"/>
                    </a:lnTo>
                    <a:lnTo>
                      <a:pt x="18" y="64"/>
                    </a:lnTo>
                    <a:lnTo>
                      <a:pt x="17" y="64"/>
                    </a:lnTo>
                    <a:lnTo>
                      <a:pt x="17" y="65"/>
                    </a:lnTo>
                    <a:lnTo>
                      <a:pt x="17" y="66"/>
                    </a:lnTo>
                    <a:lnTo>
                      <a:pt x="17" y="67"/>
                    </a:lnTo>
                    <a:lnTo>
                      <a:pt x="17" y="68"/>
                    </a:lnTo>
                    <a:lnTo>
                      <a:pt x="17" y="69"/>
                    </a:lnTo>
                    <a:lnTo>
                      <a:pt x="16" y="70"/>
                    </a:lnTo>
                    <a:lnTo>
                      <a:pt x="16" y="70"/>
                    </a:lnTo>
                    <a:lnTo>
                      <a:pt x="16" y="73"/>
                    </a:lnTo>
                    <a:lnTo>
                      <a:pt x="16" y="75"/>
                    </a:lnTo>
                    <a:lnTo>
                      <a:pt x="16" y="76"/>
                    </a:lnTo>
                    <a:lnTo>
                      <a:pt x="13" y="78"/>
                    </a:lnTo>
                    <a:lnTo>
                      <a:pt x="13" y="79"/>
                    </a:lnTo>
                    <a:lnTo>
                      <a:pt x="11" y="81"/>
                    </a:lnTo>
                    <a:lnTo>
                      <a:pt x="11" y="82"/>
                    </a:lnTo>
                    <a:lnTo>
                      <a:pt x="12" y="83"/>
                    </a:lnTo>
                    <a:lnTo>
                      <a:pt x="12" y="84"/>
                    </a:lnTo>
                    <a:lnTo>
                      <a:pt x="11" y="83"/>
                    </a:lnTo>
                    <a:lnTo>
                      <a:pt x="11" y="84"/>
                    </a:lnTo>
                    <a:lnTo>
                      <a:pt x="10" y="84"/>
                    </a:lnTo>
                    <a:lnTo>
                      <a:pt x="10" y="84"/>
                    </a:lnTo>
                    <a:lnTo>
                      <a:pt x="10" y="85"/>
                    </a:lnTo>
                    <a:lnTo>
                      <a:pt x="9" y="86"/>
                    </a:lnTo>
                    <a:lnTo>
                      <a:pt x="9" y="88"/>
                    </a:lnTo>
                    <a:lnTo>
                      <a:pt x="9" y="89"/>
                    </a:lnTo>
                    <a:lnTo>
                      <a:pt x="9" y="87"/>
                    </a:lnTo>
                    <a:lnTo>
                      <a:pt x="9" y="86"/>
                    </a:lnTo>
                    <a:lnTo>
                      <a:pt x="8" y="85"/>
                    </a:lnTo>
                    <a:lnTo>
                      <a:pt x="7" y="84"/>
                    </a:lnTo>
                    <a:lnTo>
                      <a:pt x="7" y="84"/>
                    </a:lnTo>
                    <a:lnTo>
                      <a:pt x="6" y="84"/>
                    </a:lnTo>
                    <a:lnTo>
                      <a:pt x="6" y="84"/>
                    </a:lnTo>
                    <a:lnTo>
                      <a:pt x="5" y="84"/>
                    </a:lnTo>
                    <a:lnTo>
                      <a:pt x="4" y="84"/>
                    </a:lnTo>
                    <a:lnTo>
                      <a:pt x="4" y="85"/>
                    </a:lnTo>
                    <a:lnTo>
                      <a:pt x="4" y="86"/>
                    </a:lnTo>
                    <a:lnTo>
                      <a:pt x="3" y="85"/>
                    </a:lnTo>
                    <a:lnTo>
                      <a:pt x="2" y="84"/>
                    </a:lnTo>
                    <a:lnTo>
                      <a:pt x="2" y="84"/>
                    </a:lnTo>
                    <a:lnTo>
                      <a:pt x="2" y="83"/>
                    </a:lnTo>
                    <a:lnTo>
                      <a:pt x="2" y="82"/>
                    </a:lnTo>
                    <a:lnTo>
                      <a:pt x="2" y="82"/>
                    </a:lnTo>
                    <a:lnTo>
                      <a:pt x="2" y="81"/>
                    </a:lnTo>
                    <a:lnTo>
                      <a:pt x="1" y="81"/>
                    </a:lnTo>
                    <a:lnTo>
                      <a:pt x="0" y="81"/>
                    </a:lnTo>
                    <a:lnTo>
                      <a:pt x="1" y="83"/>
                    </a:lnTo>
                    <a:lnTo>
                      <a:pt x="2" y="84"/>
                    </a:lnTo>
                    <a:lnTo>
                      <a:pt x="2" y="85"/>
                    </a:lnTo>
                    <a:lnTo>
                      <a:pt x="2" y="86"/>
                    </a:lnTo>
                    <a:lnTo>
                      <a:pt x="3" y="88"/>
                    </a:lnTo>
                    <a:lnTo>
                      <a:pt x="3" y="89"/>
                    </a:lnTo>
                    <a:lnTo>
                      <a:pt x="4" y="91"/>
                    </a:lnTo>
                    <a:lnTo>
                      <a:pt x="4" y="90"/>
                    </a:lnTo>
                    <a:lnTo>
                      <a:pt x="5" y="91"/>
                    </a:lnTo>
                    <a:lnTo>
                      <a:pt x="5" y="91"/>
                    </a:lnTo>
                    <a:lnTo>
                      <a:pt x="6" y="91"/>
                    </a:lnTo>
                    <a:lnTo>
                      <a:pt x="6" y="92"/>
                    </a:lnTo>
                    <a:lnTo>
                      <a:pt x="5" y="91"/>
                    </a:lnTo>
                    <a:lnTo>
                      <a:pt x="8" y="95"/>
                    </a:lnTo>
                    <a:lnTo>
                      <a:pt x="8" y="96"/>
                    </a:lnTo>
                    <a:lnTo>
                      <a:pt x="9" y="98"/>
                    </a:lnTo>
                    <a:lnTo>
                      <a:pt x="9" y="97"/>
                    </a:lnTo>
                    <a:lnTo>
                      <a:pt x="9" y="96"/>
                    </a:lnTo>
                    <a:lnTo>
                      <a:pt x="9" y="97"/>
                    </a:lnTo>
                    <a:lnTo>
                      <a:pt x="9" y="98"/>
                    </a:lnTo>
                    <a:lnTo>
                      <a:pt x="9" y="98"/>
                    </a:lnTo>
                    <a:lnTo>
                      <a:pt x="9" y="99"/>
                    </a:lnTo>
                    <a:lnTo>
                      <a:pt x="9" y="100"/>
                    </a:lnTo>
                    <a:lnTo>
                      <a:pt x="10" y="100"/>
                    </a:lnTo>
                    <a:lnTo>
                      <a:pt x="11" y="101"/>
                    </a:lnTo>
                    <a:lnTo>
                      <a:pt x="12" y="102"/>
                    </a:lnTo>
                    <a:lnTo>
                      <a:pt x="12" y="101"/>
                    </a:lnTo>
                    <a:lnTo>
                      <a:pt x="13" y="101"/>
                    </a:lnTo>
                    <a:lnTo>
                      <a:pt x="13" y="102"/>
                    </a:lnTo>
                    <a:lnTo>
                      <a:pt x="13" y="103"/>
                    </a:lnTo>
                    <a:lnTo>
                      <a:pt x="13" y="104"/>
                    </a:lnTo>
                    <a:lnTo>
                      <a:pt x="15" y="103"/>
                    </a:lnTo>
                    <a:lnTo>
                      <a:pt x="16" y="102"/>
                    </a:lnTo>
                    <a:lnTo>
                      <a:pt x="16" y="103"/>
                    </a:lnTo>
                    <a:lnTo>
                      <a:pt x="17" y="102"/>
                    </a:lnTo>
                    <a:lnTo>
                      <a:pt x="17" y="100"/>
                    </a:lnTo>
                    <a:lnTo>
                      <a:pt x="18" y="101"/>
                    </a:lnTo>
                    <a:lnTo>
                      <a:pt x="18" y="102"/>
                    </a:lnTo>
                    <a:lnTo>
                      <a:pt x="17" y="103"/>
                    </a:lnTo>
                    <a:lnTo>
                      <a:pt x="17" y="104"/>
                    </a:lnTo>
                    <a:lnTo>
                      <a:pt x="16" y="104"/>
                    </a:lnTo>
                    <a:lnTo>
                      <a:pt x="16" y="105"/>
                    </a:lnTo>
                    <a:lnTo>
                      <a:pt x="16" y="105"/>
                    </a:lnTo>
                    <a:lnTo>
                      <a:pt x="15" y="105"/>
                    </a:lnTo>
                    <a:lnTo>
                      <a:pt x="15" y="106"/>
                    </a:lnTo>
                    <a:lnTo>
                      <a:pt x="16" y="106"/>
                    </a:lnTo>
                    <a:lnTo>
                      <a:pt x="16" y="107"/>
                    </a:lnTo>
                    <a:lnTo>
                      <a:pt x="15" y="107"/>
                    </a:lnTo>
                    <a:lnTo>
                      <a:pt x="14" y="106"/>
                    </a:lnTo>
                    <a:lnTo>
                      <a:pt x="13" y="105"/>
                    </a:lnTo>
                    <a:lnTo>
                      <a:pt x="13" y="105"/>
                    </a:lnTo>
                    <a:lnTo>
                      <a:pt x="13" y="107"/>
                    </a:lnTo>
                    <a:lnTo>
                      <a:pt x="14" y="108"/>
                    </a:lnTo>
                    <a:lnTo>
                      <a:pt x="15" y="110"/>
                    </a:lnTo>
                    <a:lnTo>
                      <a:pt x="15" y="111"/>
                    </a:lnTo>
                    <a:lnTo>
                      <a:pt x="15" y="112"/>
                    </a:lnTo>
                    <a:lnTo>
                      <a:pt x="15" y="113"/>
                    </a:lnTo>
                    <a:lnTo>
                      <a:pt x="15" y="114"/>
                    </a:lnTo>
                    <a:lnTo>
                      <a:pt x="15" y="115"/>
                    </a:lnTo>
                    <a:lnTo>
                      <a:pt x="15" y="115"/>
                    </a:lnTo>
                    <a:lnTo>
                      <a:pt x="16" y="115"/>
                    </a:lnTo>
                    <a:lnTo>
                      <a:pt x="16" y="115"/>
                    </a:lnTo>
                    <a:lnTo>
                      <a:pt x="16" y="115"/>
                    </a:lnTo>
                    <a:lnTo>
                      <a:pt x="16" y="116"/>
                    </a:lnTo>
                    <a:lnTo>
                      <a:pt x="17" y="116"/>
                    </a:lnTo>
                    <a:lnTo>
                      <a:pt x="17" y="115"/>
                    </a:lnTo>
                    <a:lnTo>
                      <a:pt x="18" y="115"/>
                    </a:lnTo>
                    <a:lnTo>
                      <a:pt x="18" y="115"/>
                    </a:lnTo>
                    <a:lnTo>
                      <a:pt x="19" y="115"/>
                    </a:lnTo>
                    <a:lnTo>
                      <a:pt x="20" y="116"/>
                    </a:lnTo>
                    <a:lnTo>
                      <a:pt x="20" y="115"/>
                    </a:lnTo>
                    <a:lnTo>
                      <a:pt x="21" y="115"/>
                    </a:lnTo>
                    <a:lnTo>
                      <a:pt x="22" y="116"/>
                    </a:lnTo>
                    <a:lnTo>
                      <a:pt x="23" y="118"/>
                    </a:lnTo>
                    <a:lnTo>
                      <a:pt x="22" y="119"/>
                    </a:lnTo>
                    <a:lnTo>
                      <a:pt x="23" y="119"/>
                    </a:lnTo>
                    <a:lnTo>
                      <a:pt x="23" y="119"/>
                    </a:lnTo>
                    <a:lnTo>
                      <a:pt x="23" y="119"/>
                    </a:lnTo>
                    <a:lnTo>
                      <a:pt x="24" y="120"/>
                    </a:lnTo>
                    <a:lnTo>
                      <a:pt x="24" y="121"/>
                    </a:lnTo>
                    <a:lnTo>
                      <a:pt x="23" y="121"/>
                    </a:lnTo>
                    <a:lnTo>
                      <a:pt x="23" y="120"/>
                    </a:lnTo>
                    <a:lnTo>
                      <a:pt x="23" y="119"/>
                    </a:lnTo>
                    <a:lnTo>
                      <a:pt x="22" y="119"/>
                    </a:lnTo>
                    <a:lnTo>
                      <a:pt x="21" y="119"/>
                    </a:lnTo>
                    <a:lnTo>
                      <a:pt x="21" y="119"/>
                    </a:lnTo>
                    <a:lnTo>
                      <a:pt x="22" y="119"/>
                    </a:lnTo>
                    <a:lnTo>
                      <a:pt x="22" y="118"/>
                    </a:lnTo>
                    <a:lnTo>
                      <a:pt x="21" y="118"/>
                    </a:lnTo>
                    <a:lnTo>
                      <a:pt x="20" y="117"/>
                    </a:lnTo>
                    <a:lnTo>
                      <a:pt x="19" y="117"/>
                    </a:lnTo>
                    <a:lnTo>
                      <a:pt x="19" y="118"/>
                    </a:lnTo>
                    <a:lnTo>
                      <a:pt x="18" y="118"/>
                    </a:lnTo>
                    <a:lnTo>
                      <a:pt x="18" y="117"/>
                    </a:lnTo>
                    <a:lnTo>
                      <a:pt x="17" y="117"/>
                    </a:lnTo>
                    <a:lnTo>
                      <a:pt x="16" y="117"/>
                    </a:lnTo>
                    <a:lnTo>
                      <a:pt x="18" y="119"/>
                    </a:lnTo>
                    <a:lnTo>
                      <a:pt x="18" y="119"/>
                    </a:lnTo>
                    <a:lnTo>
                      <a:pt x="19" y="120"/>
                    </a:lnTo>
                    <a:lnTo>
                      <a:pt x="19" y="121"/>
                    </a:lnTo>
                    <a:lnTo>
                      <a:pt x="20" y="122"/>
                    </a:lnTo>
                    <a:lnTo>
                      <a:pt x="21" y="122"/>
                    </a:lnTo>
                    <a:lnTo>
                      <a:pt x="24" y="125"/>
                    </a:lnTo>
                    <a:lnTo>
                      <a:pt x="24" y="126"/>
                    </a:lnTo>
                    <a:lnTo>
                      <a:pt x="24" y="128"/>
                    </a:lnTo>
                    <a:lnTo>
                      <a:pt x="24" y="129"/>
                    </a:lnTo>
                    <a:lnTo>
                      <a:pt x="25" y="130"/>
                    </a:lnTo>
                    <a:lnTo>
                      <a:pt x="25" y="131"/>
                    </a:lnTo>
                    <a:lnTo>
                      <a:pt x="26" y="132"/>
                    </a:lnTo>
                    <a:lnTo>
                      <a:pt x="27" y="132"/>
                    </a:lnTo>
                    <a:lnTo>
                      <a:pt x="26" y="131"/>
                    </a:lnTo>
                    <a:lnTo>
                      <a:pt x="28" y="132"/>
                    </a:lnTo>
                    <a:lnTo>
                      <a:pt x="28" y="131"/>
                    </a:lnTo>
                    <a:lnTo>
                      <a:pt x="28" y="130"/>
                    </a:lnTo>
                    <a:lnTo>
                      <a:pt x="29" y="130"/>
                    </a:lnTo>
                    <a:lnTo>
                      <a:pt x="29" y="131"/>
                    </a:lnTo>
                    <a:lnTo>
                      <a:pt x="30" y="132"/>
                    </a:lnTo>
                    <a:lnTo>
                      <a:pt x="29" y="132"/>
                    </a:lnTo>
                    <a:lnTo>
                      <a:pt x="29" y="133"/>
                    </a:lnTo>
                    <a:lnTo>
                      <a:pt x="28" y="133"/>
                    </a:lnTo>
                    <a:lnTo>
                      <a:pt x="29" y="133"/>
                    </a:lnTo>
                    <a:lnTo>
                      <a:pt x="34" y="139"/>
                    </a:lnTo>
                    <a:lnTo>
                      <a:pt x="35" y="140"/>
                    </a:lnTo>
                    <a:lnTo>
                      <a:pt x="37" y="142"/>
                    </a:lnTo>
                    <a:lnTo>
                      <a:pt x="40" y="145"/>
                    </a:lnTo>
                    <a:lnTo>
                      <a:pt x="42" y="146"/>
                    </a:lnTo>
                    <a:lnTo>
                      <a:pt x="45" y="148"/>
                    </a:lnTo>
                    <a:lnTo>
                      <a:pt x="49" y="151"/>
                    </a:lnTo>
                    <a:lnTo>
                      <a:pt x="50" y="152"/>
                    </a:lnTo>
                    <a:lnTo>
                      <a:pt x="50" y="153"/>
                    </a:lnTo>
                    <a:lnTo>
                      <a:pt x="51" y="154"/>
                    </a:lnTo>
                    <a:lnTo>
                      <a:pt x="51" y="154"/>
                    </a:lnTo>
                    <a:lnTo>
                      <a:pt x="51" y="155"/>
                    </a:lnTo>
                    <a:lnTo>
                      <a:pt x="52" y="155"/>
                    </a:lnTo>
                    <a:lnTo>
                      <a:pt x="53" y="156"/>
                    </a:lnTo>
                    <a:lnTo>
                      <a:pt x="54" y="156"/>
                    </a:lnTo>
                    <a:lnTo>
                      <a:pt x="54" y="157"/>
                    </a:lnTo>
                    <a:lnTo>
                      <a:pt x="54" y="157"/>
                    </a:lnTo>
                    <a:lnTo>
                      <a:pt x="54" y="158"/>
                    </a:lnTo>
                    <a:lnTo>
                      <a:pt x="54" y="160"/>
                    </a:lnTo>
                    <a:lnTo>
                      <a:pt x="58" y="163"/>
                    </a:lnTo>
                    <a:lnTo>
                      <a:pt x="61" y="166"/>
                    </a:lnTo>
                    <a:lnTo>
                      <a:pt x="63" y="167"/>
                    </a:lnTo>
                    <a:lnTo>
                      <a:pt x="63" y="168"/>
                    </a:lnTo>
                    <a:lnTo>
                      <a:pt x="63" y="168"/>
                    </a:lnTo>
                    <a:lnTo>
                      <a:pt x="64" y="169"/>
                    </a:lnTo>
                    <a:lnTo>
                      <a:pt x="64" y="171"/>
                    </a:lnTo>
                    <a:lnTo>
                      <a:pt x="65" y="173"/>
                    </a:lnTo>
                    <a:lnTo>
                      <a:pt x="66" y="173"/>
                    </a:lnTo>
                    <a:lnTo>
                      <a:pt x="67" y="174"/>
                    </a:lnTo>
                    <a:lnTo>
                      <a:pt x="67" y="173"/>
                    </a:lnTo>
                    <a:lnTo>
                      <a:pt x="69" y="168"/>
                    </a:lnTo>
                    <a:close/>
                    <a:moveTo>
                      <a:pt x="21" y="109"/>
                    </a:moveTo>
                    <a:lnTo>
                      <a:pt x="20" y="109"/>
                    </a:lnTo>
                    <a:lnTo>
                      <a:pt x="20" y="110"/>
                    </a:lnTo>
                    <a:lnTo>
                      <a:pt x="20" y="111"/>
                    </a:lnTo>
                    <a:lnTo>
                      <a:pt x="19" y="111"/>
                    </a:lnTo>
                    <a:lnTo>
                      <a:pt x="19" y="110"/>
                    </a:lnTo>
                    <a:lnTo>
                      <a:pt x="19" y="109"/>
                    </a:lnTo>
                    <a:lnTo>
                      <a:pt x="18" y="109"/>
                    </a:lnTo>
                    <a:lnTo>
                      <a:pt x="18" y="110"/>
                    </a:lnTo>
                    <a:lnTo>
                      <a:pt x="17" y="110"/>
                    </a:lnTo>
                    <a:lnTo>
                      <a:pt x="16" y="111"/>
                    </a:lnTo>
                    <a:lnTo>
                      <a:pt x="16" y="111"/>
                    </a:lnTo>
                    <a:lnTo>
                      <a:pt x="16" y="110"/>
                    </a:lnTo>
                    <a:lnTo>
                      <a:pt x="16" y="108"/>
                    </a:lnTo>
                    <a:lnTo>
                      <a:pt x="16" y="108"/>
                    </a:lnTo>
                    <a:lnTo>
                      <a:pt x="17" y="108"/>
                    </a:lnTo>
                    <a:lnTo>
                      <a:pt x="18" y="108"/>
                    </a:lnTo>
                    <a:lnTo>
                      <a:pt x="19" y="107"/>
                    </a:lnTo>
                    <a:lnTo>
                      <a:pt x="20" y="106"/>
                    </a:lnTo>
                    <a:lnTo>
                      <a:pt x="20" y="105"/>
                    </a:lnTo>
                    <a:lnTo>
                      <a:pt x="21" y="105"/>
                    </a:lnTo>
                    <a:lnTo>
                      <a:pt x="22" y="105"/>
                    </a:lnTo>
                    <a:lnTo>
                      <a:pt x="22" y="106"/>
                    </a:lnTo>
                    <a:lnTo>
                      <a:pt x="22" y="108"/>
                    </a:lnTo>
                    <a:lnTo>
                      <a:pt x="23" y="108"/>
                    </a:lnTo>
                    <a:lnTo>
                      <a:pt x="23" y="109"/>
                    </a:lnTo>
                    <a:lnTo>
                      <a:pt x="21" y="109"/>
                    </a:lnTo>
                    <a:close/>
                    <a:moveTo>
                      <a:pt x="34" y="58"/>
                    </a:moveTo>
                    <a:lnTo>
                      <a:pt x="34" y="59"/>
                    </a:lnTo>
                    <a:lnTo>
                      <a:pt x="35" y="59"/>
                    </a:lnTo>
                    <a:lnTo>
                      <a:pt x="37" y="59"/>
                    </a:lnTo>
                    <a:lnTo>
                      <a:pt x="35" y="60"/>
                    </a:lnTo>
                    <a:lnTo>
                      <a:pt x="34" y="60"/>
                    </a:lnTo>
                    <a:lnTo>
                      <a:pt x="34" y="59"/>
                    </a:lnTo>
                    <a:lnTo>
                      <a:pt x="34" y="58"/>
                    </a:lnTo>
                    <a:close/>
                    <a:moveTo>
                      <a:pt x="40" y="136"/>
                    </a:moveTo>
                    <a:lnTo>
                      <a:pt x="39" y="136"/>
                    </a:lnTo>
                    <a:lnTo>
                      <a:pt x="38" y="136"/>
                    </a:lnTo>
                    <a:lnTo>
                      <a:pt x="37" y="136"/>
                    </a:lnTo>
                    <a:lnTo>
                      <a:pt x="37" y="136"/>
                    </a:lnTo>
                    <a:lnTo>
                      <a:pt x="37" y="137"/>
                    </a:lnTo>
                    <a:lnTo>
                      <a:pt x="36" y="137"/>
                    </a:lnTo>
                    <a:lnTo>
                      <a:pt x="36" y="136"/>
                    </a:lnTo>
                    <a:lnTo>
                      <a:pt x="35" y="137"/>
                    </a:lnTo>
                    <a:lnTo>
                      <a:pt x="35" y="136"/>
                    </a:lnTo>
                    <a:lnTo>
                      <a:pt x="35" y="136"/>
                    </a:lnTo>
                    <a:lnTo>
                      <a:pt x="34" y="136"/>
                    </a:lnTo>
                    <a:lnTo>
                      <a:pt x="34" y="135"/>
                    </a:lnTo>
                    <a:lnTo>
                      <a:pt x="33" y="135"/>
                    </a:lnTo>
                    <a:lnTo>
                      <a:pt x="32" y="135"/>
                    </a:lnTo>
                    <a:lnTo>
                      <a:pt x="32" y="134"/>
                    </a:lnTo>
                    <a:lnTo>
                      <a:pt x="31" y="134"/>
                    </a:lnTo>
                    <a:lnTo>
                      <a:pt x="31" y="133"/>
                    </a:lnTo>
                    <a:lnTo>
                      <a:pt x="30" y="134"/>
                    </a:lnTo>
                    <a:lnTo>
                      <a:pt x="30" y="133"/>
                    </a:lnTo>
                    <a:lnTo>
                      <a:pt x="30" y="133"/>
                    </a:lnTo>
                    <a:lnTo>
                      <a:pt x="31" y="132"/>
                    </a:lnTo>
                    <a:lnTo>
                      <a:pt x="32" y="132"/>
                    </a:lnTo>
                    <a:lnTo>
                      <a:pt x="33" y="132"/>
                    </a:lnTo>
                    <a:lnTo>
                      <a:pt x="34" y="133"/>
                    </a:lnTo>
                    <a:lnTo>
                      <a:pt x="34" y="133"/>
                    </a:lnTo>
                    <a:lnTo>
                      <a:pt x="35" y="133"/>
                    </a:lnTo>
                    <a:lnTo>
                      <a:pt x="36" y="133"/>
                    </a:lnTo>
                    <a:lnTo>
                      <a:pt x="35" y="134"/>
                    </a:lnTo>
                    <a:lnTo>
                      <a:pt x="34" y="134"/>
                    </a:lnTo>
                    <a:lnTo>
                      <a:pt x="35" y="135"/>
                    </a:lnTo>
                    <a:lnTo>
                      <a:pt x="36" y="135"/>
                    </a:lnTo>
                    <a:lnTo>
                      <a:pt x="36" y="134"/>
                    </a:lnTo>
                    <a:lnTo>
                      <a:pt x="37" y="134"/>
                    </a:lnTo>
                    <a:lnTo>
                      <a:pt x="37" y="135"/>
                    </a:lnTo>
                    <a:lnTo>
                      <a:pt x="38" y="135"/>
                    </a:lnTo>
                    <a:lnTo>
                      <a:pt x="38" y="134"/>
                    </a:lnTo>
                    <a:lnTo>
                      <a:pt x="37" y="133"/>
                    </a:lnTo>
                    <a:lnTo>
                      <a:pt x="38" y="133"/>
                    </a:lnTo>
                    <a:lnTo>
                      <a:pt x="38" y="134"/>
                    </a:lnTo>
                    <a:lnTo>
                      <a:pt x="39" y="134"/>
                    </a:lnTo>
                    <a:lnTo>
                      <a:pt x="39" y="135"/>
                    </a:lnTo>
                    <a:lnTo>
                      <a:pt x="40" y="135"/>
                    </a:lnTo>
                    <a:lnTo>
                      <a:pt x="40" y="13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" name="Freeform 4704">
                <a:extLst>
                  <a:ext uri="{FF2B5EF4-FFF2-40B4-BE49-F238E27FC236}">
                    <a16:creationId xmlns:a16="http://schemas.microsoft.com/office/drawing/2014/main" id="{FD356F83-23B5-BD91-0559-46CB5AC931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7950" y="1928813"/>
                <a:ext cx="536575" cy="590550"/>
              </a:xfrm>
              <a:custGeom>
                <a:avLst/>
                <a:gdLst>
                  <a:gd name="T0" fmla="*/ 22 w 338"/>
                  <a:gd name="T1" fmla="*/ 321 h 372"/>
                  <a:gd name="T2" fmla="*/ 31 w 338"/>
                  <a:gd name="T3" fmla="*/ 321 h 372"/>
                  <a:gd name="T4" fmla="*/ 42 w 338"/>
                  <a:gd name="T5" fmla="*/ 321 h 372"/>
                  <a:gd name="T6" fmla="*/ 54 w 338"/>
                  <a:gd name="T7" fmla="*/ 319 h 372"/>
                  <a:gd name="T8" fmla="*/ 58 w 338"/>
                  <a:gd name="T9" fmla="*/ 316 h 372"/>
                  <a:gd name="T10" fmla="*/ 73 w 338"/>
                  <a:gd name="T11" fmla="*/ 317 h 372"/>
                  <a:gd name="T12" fmla="*/ 80 w 338"/>
                  <a:gd name="T13" fmla="*/ 321 h 372"/>
                  <a:gd name="T14" fmla="*/ 87 w 338"/>
                  <a:gd name="T15" fmla="*/ 329 h 372"/>
                  <a:gd name="T16" fmla="*/ 93 w 338"/>
                  <a:gd name="T17" fmla="*/ 332 h 372"/>
                  <a:gd name="T18" fmla="*/ 100 w 338"/>
                  <a:gd name="T19" fmla="*/ 333 h 372"/>
                  <a:gd name="T20" fmla="*/ 105 w 338"/>
                  <a:gd name="T21" fmla="*/ 341 h 372"/>
                  <a:gd name="T22" fmla="*/ 108 w 338"/>
                  <a:gd name="T23" fmla="*/ 347 h 372"/>
                  <a:gd name="T24" fmla="*/ 114 w 338"/>
                  <a:gd name="T25" fmla="*/ 350 h 372"/>
                  <a:gd name="T26" fmla="*/ 116 w 338"/>
                  <a:gd name="T27" fmla="*/ 358 h 372"/>
                  <a:gd name="T28" fmla="*/ 126 w 338"/>
                  <a:gd name="T29" fmla="*/ 364 h 372"/>
                  <a:gd name="T30" fmla="*/ 136 w 338"/>
                  <a:gd name="T31" fmla="*/ 370 h 372"/>
                  <a:gd name="T32" fmla="*/ 143 w 338"/>
                  <a:gd name="T33" fmla="*/ 370 h 372"/>
                  <a:gd name="T34" fmla="*/ 143 w 338"/>
                  <a:gd name="T35" fmla="*/ 363 h 372"/>
                  <a:gd name="T36" fmla="*/ 148 w 338"/>
                  <a:gd name="T37" fmla="*/ 349 h 372"/>
                  <a:gd name="T38" fmla="*/ 158 w 338"/>
                  <a:gd name="T39" fmla="*/ 350 h 372"/>
                  <a:gd name="T40" fmla="*/ 173 w 338"/>
                  <a:gd name="T41" fmla="*/ 356 h 372"/>
                  <a:gd name="T42" fmla="*/ 180 w 338"/>
                  <a:gd name="T43" fmla="*/ 351 h 372"/>
                  <a:gd name="T44" fmla="*/ 197 w 338"/>
                  <a:gd name="T45" fmla="*/ 353 h 372"/>
                  <a:gd name="T46" fmla="*/ 213 w 338"/>
                  <a:gd name="T47" fmla="*/ 345 h 372"/>
                  <a:gd name="T48" fmla="*/ 238 w 338"/>
                  <a:gd name="T49" fmla="*/ 350 h 372"/>
                  <a:gd name="T50" fmla="*/ 291 w 338"/>
                  <a:gd name="T51" fmla="*/ 350 h 372"/>
                  <a:gd name="T52" fmla="*/ 320 w 338"/>
                  <a:gd name="T53" fmla="*/ 348 h 372"/>
                  <a:gd name="T54" fmla="*/ 320 w 338"/>
                  <a:gd name="T55" fmla="*/ 324 h 372"/>
                  <a:gd name="T56" fmla="*/ 314 w 338"/>
                  <a:gd name="T57" fmla="*/ 301 h 372"/>
                  <a:gd name="T58" fmla="*/ 310 w 338"/>
                  <a:gd name="T59" fmla="*/ 270 h 372"/>
                  <a:gd name="T60" fmla="*/ 307 w 338"/>
                  <a:gd name="T61" fmla="*/ 241 h 372"/>
                  <a:gd name="T62" fmla="*/ 303 w 338"/>
                  <a:gd name="T63" fmla="*/ 201 h 372"/>
                  <a:gd name="T64" fmla="*/ 299 w 338"/>
                  <a:gd name="T65" fmla="*/ 159 h 372"/>
                  <a:gd name="T66" fmla="*/ 295 w 338"/>
                  <a:gd name="T67" fmla="*/ 119 h 372"/>
                  <a:gd name="T68" fmla="*/ 290 w 338"/>
                  <a:gd name="T69" fmla="*/ 83 h 372"/>
                  <a:gd name="T70" fmla="*/ 331 w 338"/>
                  <a:gd name="T71" fmla="*/ 70 h 372"/>
                  <a:gd name="T72" fmla="*/ 291 w 338"/>
                  <a:gd name="T73" fmla="*/ 39 h 372"/>
                  <a:gd name="T74" fmla="*/ 232 w 338"/>
                  <a:gd name="T75" fmla="*/ 0 h 372"/>
                  <a:gd name="T76" fmla="*/ 232 w 338"/>
                  <a:gd name="T77" fmla="*/ 34 h 372"/>
                  <a:gd name="T78" fmla="*/ 215 w 338"/>
                  <a:gd name="T79" fmla="*/ 40 h 372"/>
                  <a:gd name="T80" fmla="*/ 181 w 338"/>
                  <a:gd name="T81" fmla="*/ 40 h 372"/>
                  <a:gd name="T82" fmla="*/ 148 w 338"/>
                  <a:gd name="T83" fmla="*/ 40 h 372"/>
                  <a:gd name="T84" fmla="*/ 139 w 338"/>
                  <a:gd name="T85" fmla="*/ 61 h 372"/>
                  <a:gd name="T86" fmla="*/ 139 w 338"/>
                  <a:gd name="T87" fmla="*/ 89 h 372"/>
                  <a:gd name="T88" fmla="*/ 139 w 338"/>
                  <a:gd name="T89" fmla="*/ 116 h 372"/>
                  <a:gd name="T90" fmla="*/ 109 w 338"/>
                  <a:gd name="T91" fmla="*/ 134 h 372"/>
                  <a:gd name="T92" fmla="*/ 107 w 338"/>
                  <a:gd name="T93" fmla="*/ 181 h 372"/>
                  <a:gd name="T94" fmla="*/ 22 w 338"/>
                  <a:gd name="T95" fmla="*/ 181 h 372"/>
                  <a:gd name="T96" fmla="*/ 0 w 338"/>
                  <a:gd name="T97" fmla="*/ 194 h 372"/>
                  <a:gd name="T98" fmla="*/ 2 w 338"/>
                  <a:gd name="T99" fmla="*/ 190 h 372"/>
                  <a:gd name="T100" fmla="*/ 7 w 338"/>
                  <a:gd name="T101" fmla="*/ 191 h 372"/>
                  <a:gd name="T102" fmla="*/ 11 w 338"/>
                  <a:gd name="T103" fmla="*/ 200 h 372"/>
                  <a:gd name="T104" fmla="*/ 16 w 338"/>
                  <a:gd name="T105" fmla="*/ 199 h 372"/>
                  <a:gd name="T106" fmla="*/ 20 w 338"/>
                  <a:gd name="T107" fmla="*/ 208 h 372"/>
                  <a:gd name="T108" fmla="*/ 23 w 338"/>
                  <a:gd name="T109" fmla="*/ 217 h 372"/>
                  <a:gd name="T110" fmla="*/ 23 w 338"/>
                  <a:gd name="T111" fmla="*/ 224 h 372"/>
                  <a:gd name="T112" fmla="*/ 17 w 338"/>
                  <a:gd name="T113" fmla="*/ 236 h 372"/>
                  <a:gd name="T114" fmla="*/ 21 w 338"/>
                  <a:gd name="T115" fmla="*/ 233 h 372"/>
                  <a:gd name="T116" fmla="*/ 16 w 338"/>
                  <a:gd name="T117" fmla="*/ 240 h 372"/>
                  <a:gd name="T118" fmla="*/ 25 w 338"/>
                  <a:gd name="T119" fmla="*/ 255 h 372"/>
                  <a:gd name="T120" fmla="*/ 25 w 338"/>
                  <a:gd name="T121" fmla="*/ 301 h 372"/>
                  <a:gd name="T122" fmla="*/ 15 w 338"/>
                  <a:gd name="T123" fmla="*/ 326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38" h="372">
                    <a:moveTo>
                      <a:pt x="16" y="334"/>
                    </a:moveTo>
                    <a:lnTo>
                      <a:pt x="17" y="333"/>
                    </a:lnTo>
                    <a:lnTo>
                      <a:pt x="17" y="330"/>
                    </a:lnTo>
                    <a:lnTo>
                      <a:pt x="18" y="329"/>
                    </a:lnTo>
                    <a:lnTo>
                      <a:pt x="18" y="329"/>
                    </a:lnTo>
                    <a:lnTo>
                      <a:pt x="18" y="328"/>
                    </a:lnTo>
                    <a:lnTo>
                      <a:pt x="19" y="328"/>
                    </a:lnTo>
                    <a:lnTo>
                      <a:pt x="20" y="324"/>
                    </a:lnTo>
                    <a:lnTo>
                      <a:pt x="20" y="323"/>
                    </a:lnTo>
                    <a:lnTo>
                      <a:pt x="20" y="322"/>
                    </a:lnTo>
                    <a:lnTo>
                      <a:pt x="21" y="321"/>
                    </a:lnTo>
                    <a:lnTo>
                      <a:pt x="22" y="321"/>
                    </a:lnTo>
                    <a:lnTo>
                      <a:pt x="23" y="321"/>
                    </a:lnTo>
                    <a:lnTo>
                      <a:pt x="24" y="321"/>
                    </a:lnTo>
                    <a:lnTo>
                      <a:pt x="25" y="321"/>
                    </a:lnTo>
                    <a:lnTo>
                      <a:pt x="25" y="321"/>
                    </a:lnTo>
                    <a:lnTo>
                      <a:pt x="25" y="320"/>
                    </a:lnTo>
                    <a:lnTo>
                      <a:pt x="26" y="320"/>
                    </a:lnTo>
                    <a:lnTo>
                      <a:pt x="27" y="321"/>
                    </a:lnTo>
                    <a:lnTo>
                      <a:pt x="28" y="321"/>
                    </a:lnTo>
                    <a:lnTo>
                      <a:pt x="29" y="321"/>
                    </a:lnTo>
                    <a:lnTo>
                      <a:pt x="30" y="321"/>
                    </a:lnTo>
                    <a:lnTo>
                      <a:pt x="31" y="321"/>
                    </a:lnTo>
                    <a:lnTo>
                      <a:pt x="31" y="321"/>
                    </a:lnTo>
                    <a:lnTo>
                      <a:pt x="32" y="321"/>
                    </a:lnTo>
                    <a:lnTo>
                      <a:pt x="32" y="321"/>
                    </a:lnTo>
                    <a:lnTo>
                      <a:pt x="33" y="321"/>
                    </a:lnTo>
                    <a:lnTo>
                      <a:pt x="34" y="321"/>
                    </a:lnTo>
                    <a:lnTo>
                      <a:pt x="36" y="321"/>
                    </a:lnTo>
                    <a:lnTo>
                      <a:pt x="37" y="321"/>
                    </a:lnTo>
                    <a:lnTo>
                      <a:pt x="38" y="322"/>
                    </a:lnTo>
                    <a:lnTo>
                      <a:pt x="39" y="322"/>
                    </a:lnTo>
                    <a:lnTo>
                      <a:pt x="39" y="321"/>
                    </a:lnTo>
                    <a:lnTo>
                      <a:pt x="40" y="321"/>
                    </a:lnTo>
                    <a:lnTo>
                      <a:pt x="40" y="321"/>
                    </a:lnTo>
                    <a:lnTo>
                      <a:pt x="42" y="321"/>
                    </a:lnTo>
                    <a:lnTo>
                      <a:pt x="43" y="321"/>
                    </a:lnTo>
                    <a:lnTo>
                      <a:pt x="44" y="320"/>
                    </a:lnTo>
                    <a:lnTo>
                      <a:pt x="45" y="319"/>
                    </a:lnTo>
                    <a:lnTo>
                      <a:pt x="46" y="320"/>
                    </a:lnTo>
                    <a:lnTo>
                      <a:pt x="46" y="321"/>
                    </a:lnTo>
                    <a:lnTo>
                      <a:pt x="46" y="321"/>
                    </a:lnTo>
                    <a:lnTo>
                      <a:pt x="46" y="320"/>
                    </a:lnTo>
                    <a:lnTo>
                      <a:pt x="48" y="320"/>
                    </a:lnTo>
                    <a:lnTo>
                      <a:pt x="49" y="320"/>
                    </a:lnTo>
                    <a:lnTo>
                      <a:pt x="51" y="320"/>
                    </a:lnTo>
                    <a:lnTo>
                      <a:pt x="53" y="319"/>
                    </a:lnTo>
                    <a:lnTo>
                      <a:pt x="54" y="319"/>
                    </a:lnTo>
                    <a:lnTo>
                      <a:pt x="54" y="318"/>
                    </a:lnTo>
                    <a:lnTo>
                      <a:pt x="53" y="318"/>
                    </a:lnTo>
                    <a:lnTo>
                      <a:pt x="53" y="317"/>
                    </a:lnTo>
                    <a:lnTo>
                      <a:pt x="54" y="316"/>
                    </a:lnTo>
                    <a:lnTo>
                      <a:pt x="54" y="317"/>
                    </a:lnTo>
                    <a:lnTo>
                      <a:pt x="55" y="317"/>
                    </a:lnTo>
                    <a:lnTo>
                      <a:pt x="55" y="318"/>
                    </a:lnTo>
                    <a:lnTo>
                      <a:pt x="56" y="318"/>
                    </a:lnTo>
                    <a:lnTo>
                      <a:pt x="56" y="317"/>
                    </a:lnTo>
                    <a:lnTo>
                      <a:pt x="57" y="317"/>
                    </a:lnTo>
                    <a:lnTo>
                      <a:pt x="57" y="316"/>
                    </a:lnTo>
                    <a:lnTo>
                      <a:pt x="58" y="316"/>
                    </a:lnTo>
                    <a:lnTo>
                      <a:pt x="59" y="316"/>
                    </a:lnTo>
                    <a:lnTo>
                      <a:pt x="59" y="317"/>
                    </a:lnTo>
                    <a:lnTo>
                      <a:pt x="60" y="317"/>
                    </a:lnTo>
                    <a:lnTo>
                      <a:pt x="60" y="317"/>
                    </a:lnTo>
                    <a:lnTo>
                      <a:pt x="66" y="318"/>
                    </a:lnTo>
                    <a:lnTo>
                      <a:pt x="67" y="317"/>
                    </a:lnTo>
                    <a:lnTo>
                      <a:pt x="67" y="317"/>
                    </a:lnTo>
                    <a:lnTo>
                      <a:pt x="68" y="318"/>
                    </a:lnTo>
                    <a:lnTo>
                      <a:pt x="70" y="317"/>
                    </a:lnTo>
                    <a:lnTo>
                      <a:pt x="71" y="318"/>
                    </a:lnTo>
                    <a:lnTo>
                      <a:pt x="72" y="318"/>
                    </a:lnTo>
                    <a:lnTo>
                      <a:pt x="73" y="317"/>
                    </a:lnTo>
                    <a:lnTo>
                      <a:pt x="73" y="317"/>
                    </a:lnTo>
                    <a:lnTo>
                      <a:pt x="74" y="317"/>
                    </a:lnTo>
                    <a:lnTo>
                      <a:pt x="75" y="318"/>
                    </a:lnTo>
                    <a:lnTo>
                      <a:pt x="75" y="319"/>
                    </a:lnTo>
                    <a:lnTo>
                      <a:pt x="76" y="319"/>
                    </a:lnTo>
                    <a:lnTo>
                      <a:pt x="77" y="319"/>
                    </a:lnTo>
                    <a:lnTo>
                      <a:pt x="77" y="320"/>
                    </a:lnTo>
                    <a:lnTo>
                      <a:pt x="77" y="321"/>
                    </a:lnTo>
                    <a:lnTo>
                      <a:pt x="78" y="321"/>
                    </a:lnTo>
                    <a:lnTo>
                      <a:pt x="79" y="321"/>
                    </a:lnTo>
                    <a:lnTo>
                      <a:pt x="79" y="321"/>
                    </a:lnTo>
                    <a:lnTo>
                      <a:pt x="80" y="321"/>
                    </a:lnTo>
                    <a:lnTo>
                      <a:pt x="80" y="322"/>
                    </a:lnTo>
                    <a:lnTo>
                      <a:pt x="81" y="323"/>
                    </a:lnTo>
                    <a:lnTo>
                      <a:pt x="82" y="325"/>
                    </a:lnTo>
                    <a:lnTo>
                      <a:pt x="84" y="325"/>
                    </a:lnTo>
                    <a:lnTo>
                      <a:pt x="84" y="326"/>
                    </a:lnTo>
                    <a:lnTo>
                      <a:pt x="85" y="326"/>
                    </a:lnTo>
                    <a:lnTo>
                      <a:pt x="85" y="327"/>
                    </a:lnTo>
                    <a:lnTo>
                      <a:pt x="86" y="327"/>
                    </a:lnTo>
                    <a:lnTo>
                      <a:pt x="86" y="328"/>
                    </a:lnTo>
                    <a:lnTo>
                      <a:pt x="86" y="328"/>
                    </a:lnTo>
                    <a:lnTo>
                      <a:pt x="86" y="328"/>
                    </a:lnTo>
                    <a:lnTo>
                      <a:pt x="87" y="329"/>
                    </a:lnTo>
                    <a:lnTo>
                      <a:pt x="88" y="329"/>
                    </a:lnTo>
                    <a:lnTo>
                      <a:pt x="88" y="330"/>
                    </a:lnTo>
                    <a:lnTo>
                      <a:pt x="88" y="331"/>
                    </a:lnTo>
                    <a:lnTo>
                      <a:pt x="89" y="331"/>
                    </a:lnTo>
                    <a:lnTo>
                      <a:pt x="89" y="332"/>
                    </a:lnTo>
                    <a:lnTo>
                      <a:pt x="90" y="332"/>
                    </a:lnTo>
                    <a:lnTo>
                      <a:pt x="91" y="332"/>
                    </a:lnTo>
                    <a:lnTo>
                      <a:pt x="91" y="331"/>
                    </a:lnTo>
                    <a:lnTo>
                      <a:pt x="92" y="330"/>
                    </a:lnTo>
                    <a:lnTo>
                      <a:pt x="93" y="330"/>
                    </a:lnTo>
                    <a:lnTo>
                      <a:pt x="93" y="331"/>
                    </a:lnTo>
                    <a:lnTo>
                      <a:pt x="93" y="332"/>
                    </a:lnTo>
                    <a:lnTo>
                      <a:pt x="94" y="332"/>
                    </a:lnTo>
                    <a:lnTo>
                      <a:pt x="94" y="333"/>
                    </a:lnTo>
                    <a:lnTo>
                      <a:pt x="94" y="333"/>
                    </a:lnTo>
                    <a:lnTo>
                      <a:pt x="95" y="332"/>
                    </a:lnTo>
                    <a:lnTo>
                      <a:pt x="95" y="332"/>
                    </a:lnTo>
                    <a:lnTo>
                      <a:pt x="96" y="332"/>
                    </a:lnTo>
                    <a:lnTo>
                      <a:pt x="98" y="331"/>
                    </a:lnTo>
                    <a:lnTo>
                      <a:pt x="99" y="331"/>
                    </a:lnTo>
                    <a:lnTo>
                      <a:pt x="99" y="332"/>
                    </a:lnTo>
                    <a:lnTo>
                      <a:pt x="98" y="333"/>
                    </a:lnTo>
                    <a:lnTo>
                      <a:pt x="99" y="333"/>
                    </a:lnTo>
                    <a:lnTo>
                      <a:pt x="100" y="333"/>
                    </a:lnTo>
                    <a:lnTo>
                      <a:pt x="101" y="334"/>
                    </a:lnTo>
                    <a:lnTo>
                      <a:pt x="102" y="334"/>
                    </a:lnTo>
                    <a:lnTo>
                      <a:pt x="102" y="335"/>
                    </a:lnTo>
                    <a:lnTo>
                      <a:pt x="102" y="335"/>
                    </a:lnTo>
                    <a:lnTo>
                      <a:pt x="102" y="336"/>
                    </a:lnTo>
                    <a:lnTo>
                      <a:pt x="102" y="337"/>
                    </a:lnTo>
                    <a:lnTo>
                      <a:pt x="103" y="337"/>
                    </a:lnTo>
                    <a:lnTo>
                      <a:pt x="103" y="338"/>
                    </a:lnTo>
                    <a:lnTo>
                      <a:pt x="103" y="339"/>
                    </a:lnTo>
                    <a:lnTo>
                      <a:pt x="104" y="340"/>
                    </a:lnTo>
                    <a:lnTo>
                      <a:pt x="104" y="341"/>
                    </a:lnTo>
                    <a:lnTo>
                      <a:pt x="105" y="341"/>
                    </a:lnTo>
                    <a:lnTo>
                      <a:pt x="105" y="342"/>
                    </a:lnTo>
                    <a:lnTo>
                      <a:pt x="104" y="342"/>
                    </a:lnTo>
                    <a:lnTo>
                      <a:pt x="104" y="342"/>
                    </a:lnTo>
                    <a:lnTo>
                      <a:pt x="105" y="342"/>
                    </a:lnTo>
                    <a:lnTo>
                      <a:pt x="105" y="343"/>
                    </a:lnTo>
                    <a:lnTo>
                      <a:pt x="106" y="343"/>
                    </a:lnTo>
                    <a:lnTo>
                      <a:pt x="106" y="344"/>
                    </a:lnTo>
                    <a:lnTo>
                      <a:pt x="106" y="345"/>
                    </a:lnTo>
                    <a:lnTo>
                      <a:pt x="106" y="346"/>
                    </a:lnTo>
                    <a:lnTo>
                      <a:pt x="106" y="347"/>
                    </a:lnTo>
                    <a:lnTo>
                      <a:pt x="107" y="347"/>
                    </a:lnTo>
                    <a:lnTo>
                      <a:pt x="108" y="347"/>
                    </a:lnTo>
                    <a:lnTo>
                      <a:pt x="109" y="348"/>
                    </a:lnTo>
                    <a:lnTo>
                      <a:pt x="109" y="348"/>
                    </a:lnTo>
                    <a:lnTo>
                      <a:pt x="110" y="348"/>
                    </a:lnTo>
                    <a:lnTo>
                      <a:pt x="110" y="349"/>
                    </a:lnTo>
                    <a:lnTo>
                      <a:pt x="110" y="349"/>
                    </a:lnTo>
                    <a:lnTo>
                      <a:pt x="110" y="350"/>
                    </a:lnTo>
                    <a:lnTo>
                      <a:pt x="111" y="350"/>
                    </a:lnTo>
                    <a:lnTo>
                      <a:pt x="112" y="350"/>
                    </a:lnTo>
                    <a:lnTo>
                      <a:pt x="112" y="349"/>
                    </a:lnTo>
                    <a:lnTo>
                      <a:pt x="113" y="349"/>
                    </a:lnTo>
                    <a:lnTo>
                      <a:pt x="114" y="349"/>
                    </a:lnTo>
                    <a:lnTo>
                      <a:pt x="114" y="350"/>
                    </a:lnTo>
                    <a:lnTo>
                      <a:pt x="114" y="351"/>
                    </a:lnTo>
                    <a:lnTo>
                      <a:pt x="115" y="351"/>
                    </a:lnTo>
                    <a:lnTo>
                      <a:pt x="115" y="352"/>
                    </a:lnTo>
                    <a:lnTo>
                      <a:pt x="115" y="353"/>
                    </a:lnTo>
                    <a:lnTo>
                      <a:pt x="115" y="354"/>
                    </a:lnTo>
                    <a:lnTo>
                      <a:pt x="115" y="354"/>
                    </a:lnTo>
                    <a:lnTo>
                      <a:pt x="116" y="356"/>
                    </a:lnTo>
                    <a:lnTo>
                      <a:pt x="116" y="356"/>
                    </a:lnTo>
                    <a:lnTo>
                      <a:pt x="116" y="356"/>
                    </a:lnTo>
                    <a:lnTo>
                      <a:pt x="115" y="357"/>
                    </a:lnTo>
                    <a:lnTo>
                      <a:pt x="116" y="358"/>
                    </a:lnTo>
                    <a:lnTo>
                      <a:pt x="116" y="358"/>
                    </a:lnTo>
                    <a:lnTo>
                      <a:pt x="117" y="358"/>
                    </a:lnTo>
                    <a:lnTo>
                      <a:pt x="118" y="358"/>
                    </a:lnTo>
                    <a:lnTo>
                      <a:pt x="118" y="359"/>
                    </a:lnTo>
                    <a:lnTo>
                      <a:pt x="118" y="360"/>
                    </a:lnTo>
                    <a:lnTo>
                      <a:pt x="119" y="361"/>
                    </a:lnTo>
                    <a:lnTo>
                      <a:pt x="120" y="362"/>
                    </a:lnTo>
                    <a:lnTo>
                      <a:pt x="121" y="362"/>
                    </a:lnTo>
                    <a:lnTo>
                      <a:pt x="122" y="362"/>
                    </a:lnTo>
                    <a:lnTo>
                      <a:pt x="123" y="362"/>
                    </a:lnTo>
                    <a:lnTo>
                      <a:pt x="123" y="363"/>
                    </a:lnTo>
                    <a:lnTo>
                      <a:pt x="125" y="363"/>
                    </a:lnTo>
                    <a:lnTo>
                      <a:pt x="126" y="364"/>
                    </a:lnTo>
                    <a:lnTo>
                      <a:pt x="127" y="364"/>
                    </a:lnTo>
                    <a:lnTo>
                      <a:pt x="127" y="365"/>
                    </a:lnTo>
                    <a:lnTo>
                      <a:pt x="128" y="367"/>
                    </a:lnTo>
                    <a:lnTo>
                      <a:pt x="128" y="368"/>
                    </a:lnTo>
                    <a:lnTo>
                      <a:pt x="129" y="369"/>
                    </a:lnTo>
                    <a:lnTo>
                      <a:pt x="130" y="370"/>
                    </a:lnTo>
                    <a:lnTo>
                      <a:pt x="131" y="370"/>
                    </a:lnTo>
                    <a:lnTo>
                      <a:pt x="133" y="370"/>
                    </a:lnTo>
                    <a:lnTo>
                      <a:pt x="134" y="370"/>
                    </a:lnTo>
                    <a:lnTo>
                      <a:pt x="134" y="371"/>
                    </a:lnTo>
                    <a:lnTo>
                      <a:pt x="135" y="370"/>
                    </a:lnTo>
                    <a:lnTo>
                      <a:pt x="136" y="370"/>
                    </a:lnTo>
                    <a:lnTo>
                      <a:pt x="136" y="370"/>
                    </a:lnTo>
                    <a:lnTo>
                      <a:pt x="137" y="370"/>
                    </a:lnTo>
                    <a:lnTo>
                      <a:pt x="137" y="371"/>
                    </a:lnTo>
                    <a:lnTo>
                      <a:pt x="137" y="372"/>
                    </a:lnTo>
                    <a:lnTo>
                      <a:pt x="138" y="371"/>
                    </a:lnTo>
                    <a:lnTo>
                      <a:pt x="138" y="370"/>
                    </a:lnTo>
                    <a:lnTo>
                      <a:pt x="139" y="371"/>
                    </a:lnTo>
                    <a:lnTo>
                      <a:pt x="140" y="370"/>
                    </a:lnTo>
                    <a:lnTo>
                      <a:pt x="141" y="370"/>
                    </a:lnTo>
                    <a:lnTo>
                      <a:pt x="142" y="370"/>
                    </a:lnTo>
                    <a:lnTo>
                      <a:pt x="143" y="370"/>
                    </a:lnTo>
                    <a:lnTo>
                      <a:pt x="143" y="370"/>
                    </a:lnTo>
                    <a:lnTo>
                      <a:pt x="143" y="369"/>
                    </a:lnTo>
                    <a:lnTo>
                      <a:pt x="144" y="369"/>
                    </a:lnTo>
                    <a:lnTo>
                      <a:pt x="144" y="368"/>
                    </a:lnTo>
                    <a:lnTo>
                      <a:pt x="145" y="368"/>
                    </a:lnTo>
                    <a:lnTo>
                      <a:pt x="144" y="367"/>
                    </a:lnTo>
                    <a:lnTo>
                      <a:pt x="144" y="366"/>
                    </a:lnTo>
                    <a:lnTo>
                      <a:pt x="145" y="365"/>
                    </a:lnTo>
                    <a:lnTo>
                      <a:pt x="145" y="364"/>
                    </a:lnTo>
                    <a:lnTo>
                      <a:pt x="145" y="363"/>
                    </a:lnTo>
                    <a:lnTo>
                      <a:pt x="144" y="363"/>
                    </a:lnTo>
                    <a:lnTo>
                      <a:pt x="143" y="363"/>
                    </a:lnTo>
                    <a:lnTo>
                      <a:pt x="143" y="363"/>
                    </a:lnTo>
                    <a:lnTo>
                      <a:pt x="144" y="361"/>
                    </a:lnTo>
                    <a:lnTo>
                      <a:pt x="144" y="360"/>
                    </a:lnTo>
                    <a:lnTo>
                      <a:pt x="144" y="359"/>
                    </a:lnTo>
                    <a:lnTo>
                      <a:pt x="144" y="358"/>
                    </a:lnTo>
                    <a:lnTo>
                      <a:pt x="145" y="356"/>
                    </a:lnTo>
                    <a:lnTo>
                      <a:pt x="145" y="356"/>
                    </a:lnTo>
                    <a:lnTo>
                      <a:pt x="146" y="354"/>
                    </a:lnTo>
                    <a:lnTo>
                      <a:pt x="146" y="352"/>
                    </a:lnTo>
                    <a:lnTo>
                      <a:pt x="147" y="350"/>
                    </a:lnTo>
                    <a:lnTo>
                      <a:pt x="148" y="350"/>
                    </a:lnTo>
                    <a:lnTo>
                      <a:pt x="148" y="349"/>
                    </a:lnTo>
                    <a:lnTo>
                      <a:pt x="148" y="349"/>
                    </a:lnTo>
                    <a:lnTo>
                      <a:pt x="149" y="349"/>
                    </a:lnTo>
                    <a:lnTo>
                      <a:pt x="150" y="349"/>
                    </a:lnTo>
                    <a:lnTo>
                      <a:pt x="150" y="349"/>
                    </a:lnTo>
                    <a:lnTo>
                      <a:pt x="151" y="349"/>
                    </a:lnTo>
                    <a:lnTo>
                      <a:pt x="152" y="348"/>
                    </a:lnTo>
                    <a:lnTo>
                      <a:pt x="153" y="348"/>
                    </a:lnTo>
                    <a:lnTo>
                      <a:pt x="154" y="348"/>
                    </a:lnTo>
                    <a:lnTo>
                      <a:pt x="154" y="347"/>
                    </a:lnTo>
                    <a:lnTo>
                      <a:pt x="155" y="347"/>
                    </a:lnTo>
                    <a:lnTo>
                      <a:pt x="156" y="347"/>
                    </a:lnTo>
                    <a:lnTo>
                      <a:pt x="157" y="348"/>
                    </a:lnTo>
                    <a:lnTo>
                      <a:pt x="158" y="350"/>
                    </a:lnTo>
                    <a:lnTo>
                      <a:pt x="159" y="351"/>
                    </a:lnTo>
                    <a:lnTo>
                      <a:pt x="166" y="356"/>
                    </a:lnTo>
                    <a:lnTo>
                      <a:pt x="167" y="357"/>
                    </a:lnTo>
                    <a:lnTo>
                      <a:pt x="168" y="359"/>
                    </a:lnTo>
                    <a:lnTo>
                      <a:pt x="169" y="360"/>
                    </a:lnTo>
                    <a:lnTo>
                      <a:pt x="170" y="362"/>
                    </a:lnTo>
                    <a:lnTo>
                      <a:pt x="171" y="361"/>
                    </a:lnTo>
                    <a:lnTo>
                      <a:pt x="171" y="359"/>
                    </a:lnTo>
                    <a:lnTo>
                      <a:pt x="171" y="358"/>
                    </a:lnTo>
                    <a:lnTo>
                      <a:pt x="172" y="357"/>
                    </a:lnTo>
                    <a:lnTo>
                      <a:pt x="172" y="356"/>
                    </a:lnTo>
                    <a:lnTo>
                      <a:pt x="173" y="356"/>
                    </a:lnTo>
                    <a:lnTo>
                      <a:pt x="174" y="356"/>
                    </a:lnTo>
                    <a:lnTo>
                      <a:pt x="174" y="355"/>
                    </a:lnTo>
                    <a:lnTo>
                      <a:pt x="175" y="355"/>
                    </a:lnTo>
                    <a:lnTo>
                      <a:pt x="175" y="354"/>
                    </a:lnTo>
                    <a:lnTo>
                      <a:pt x="175" y="353"/>
                    </a:lnTo>
                    <a:lnTo>
                      <a:pt x="175" y="352"/>
                    </a:lnTo>
                    <a:lnTo>
                      <a:pt x="176" y="352"/>
                    </a:lnTo>
                    <a:lnTo>
                      <a:pt x="178" y="352"/>
                    </a:lnTo>
                    <a:lnTo>
                      <a:pt x="178" y="352"/>
                    </a:lnTo>
                    <a:lnTo>
                      <a:pt x="178" y="352"/>
                    </a:lnTo>
                    <a:lnTo>
                      <a:pt x="179" y="352"/>
                    </a:lnTo>
                    <a:lnTo>
                      <a:pt x="180" y="351"/>
                    </a:lnTo>
                    <a:lnTo>
                      <a:pt x="180" y="352"/>
                    </a:lnTo>
                    <a:lnTo>
                      <a:pt x="181" y="351"/>
                    </a:lnTo>
                    <a:lnTo>
                      <a:pt x="184" y="352"/>
                    </a:lnTo>
                    <a:lnTo>
                      <a:pt x="185" y="352"/>
                    </a:lnTo>
                    <a:lnTo>
                      <a:pt x="186" y="352"/>
                    </a:lnTo>
                    <a:lnTo>
                      <a:pt x="189" y="353"/>
                    </a:lnTo>
                    <a:lnTo>
                      <a:pt x="190" y="353"/>
                    </a:lnTo>
                    <a:lnTo>
                      <a:pt x="191" y="353"/>
                    </a:lnTo>
                    <a:lnTo>
                      <a:pt x="192" y="354"/>
                    </a:lnTo>
                    <a:lnTo>
                      <a:pt x="192" y="354"/>
                    </a:lnTo>
                    <a:lnTo>
                      <a:pt x="193" y="354"/>
                    </a:lnTo>
                    <a:lnTo>
                      <a:pt x="197" y="353"/>
                    </a:lnTo>
                    <a:lnTo>
                      <a:pt x="199" y="354"/>
                    </a:lnTo>
                    <a:lnTo>
                      <a:pt x="200" y="354"/>
                    </a:lnTo>
                    <a:lnTo>
                      <a:pt x="202" y="352"/>
                    </a:lnTo>
                    <a:lnTo>
                      <a:pt x="203" y="352"/>
                    </a:lnTo>
                    <a:lnTo>
                      <a:pt x="204" y="352"/>
                    </a:lnTo>
                    <a:lnTo>
                      <a:pt x="211" y="351"/>
                    </a:lnTo>
                    <a:lnTo>
                      <a:pt x="211" y="350"/>
                    </a:lnTo>
                    <a:lnTo>
                      <a:pt x="210" y="349"/>
                    </a:lnTo>
                    <a:lnTo>
                      <a:pt x="210" y="348"/>
                    </a:lnTo>
                    <a:lnTo>
                      <a:pt x="211" y="348"/>
                    </a:lnTo>
                    <a:lnTo>
                      <a:pt x="213" y="345"/>
                    </a:lnTo>
                    <a:lnTo>
                      <a:pt x="213" y="345"/>
                    </a:lnTo>
                    <a:lnTo>
                      <a:pt x="213" y="346"/>
                    </a:lnTo>
                    <a:lnTo>
                      <a:pt x="213" y="348"/>
                    </a:lnTo>
                    <a:lnTo>
                      <a:pt x="213" y="350"/>
                    </a:lnTo>
                    <a:lnTo>
                      <a:pt x="218" y="350"/>
                    </a:lnTo>
                    <a:lnTo>
                      <a:pt x="220" y="350"/>
                    </a:lnTo>
                    <a:lnTo>
                      <a:pt x="222" y="350"/>
                    </a:lnTo>
                    <a:lnTo>
                      <a:pt x="225" y="350"/>
                    </a:lnTo>
                    <a:lnTo>
                      <a:pt x="227" y="350"/>
                    </a:lnTo>
                    <a:lnTo>
                      <a:pt x="229" y="350"/>
                    </a:lnTo>
                    <a:lnTo>
                      <a:pt x="231" y="350"/>
                    </a:lnTo>
                    <a:lnTo>
                      <a:pt x="234" y="350"/>
                    </a:lnTo>
                    <a:lnTo>
                      <a:pt x="238" y="350"/>
                    </a:lnTo>
                    <a:lnTo>
                      <a:pt x="241" y="350"/>
                    </a:lnTo>
                    <a:lnTo>
                      <a:pt x="245" y="350"/>
                    </a:lnTo>
                    <a:lnTo>
                      <a:pt x="250" y="350"/>
                    </a:lnTo>
                    <a:lnTo>
                      <a:pt x="255" y="350"/>
                    </a:lnTo>
                    <a:lnTo>
                      <a:pt x="259" y="350"/>
                    </a:lnTo>
                    <a:lnTo>
                      <a:pt x="263" y="350"/>
                    </a:lnTo>
                    <a:lnTo>
                      <a:pt x="269" y="350"/>
                    </a:lnTo>
                    <a:lnTo>
                      <a:pt x="273" y="350"/>
                    </a:lnTo>
                    <a:lnTo>
                      <a:pt x="278" y="350"/>
                    </a:lnTo>
                    <a:lnTo>
                      <a:pt x="282" y="350"/>
                    </a:lnTo>
                    <a:lnTo>
                      <a:pt x="287" y="350"/>
                    </a:lnTo>
                    <a:lnTo>
                      <a:pt x="291" y="350"/>
                    </a:lnTo>
                    <a:lnTo>
                      <a:pt x="296" y="350"/>
                    </a:lnTo>
                    <a:lnTo>
                      <a:pt x="296" y="350"/>
                    </a:lnTo>
                    <a:lnTo>
                      <a:pt x="300" y="350"/>
                    </a:lnTo>
                    <a:lnTo>
                      <a:pt x="303" y="350"/>
                    </a:lnTo>
                    <a:lnTo>
                      <a:pt x="305" y="350"/>
                    </a:lnTo>
                    <a:lnTo>
                      <a:pt x="307" y="350"/>
                    </a:lnTo>
                    <a:lnTo>
                      <a:pt x="309" y="350"/>
                    </a:lnTo>
                    <a:lnTo>
                      <a:pt x="310" y="350"/>
                    </a:lnTo>
                    <a:lnTo>
                      <a:pt x="315" y="350"/>
                    </a:lnTo>
                    <a:lnTo>
                      <a:pt x="319" y="350"/>
                    </a:lnTo>
                    <a:lnTo>
                      <a:pt x="319" y="349"/>
                    </a:lnTo>
                    <a:lnTo>
                      <a:pt x="320" y="348"/>
                    </a:lnTo>
                    <a:lnTo>
                      <a:pt x="320" y="344"/>
                    </a:lnTo>
                    <a:lnTo>
                      <a:pt x="321" y="342"/>
                    </a:lnTo>
                    <a:lnTo>
                      <a:pt x="322" y="339"/>
                    </a:lnTo>
                    <a:lnTo>
                      <a:pt x="322" y="335"/>
                    </a:lnTo>
                    <a:lnTo>
                      <a:pt x="323" y="333"/>
                    </a:lnTo>
                    <a:lnTo>
                      <a:pt x="323" y="330"/>
                    </a:lnTo>
                    <a:lnTo>
                      <a:pt x="324" y="328"/>
                    </a:lnTo>
                    <a:lnTo>
                      <a:pt x="324" y="328"/>
                    </a:lnTo>
                    <a:lnTo>
                      <a:pt x="324" y="327"/>
                    </a:lnTo>
                    <a:lnTo>
                      <a:pt x="322" y="326"/>
                    </a:lnTo>
                    <a:lnTo>
                      <a:pt x="321" y="325"/>
                    </a:lnTo>
                    <a:lnTo>
                      <a:pt x="320" y="324"/>
                    </a:lnTo>
                    <a:lnTo>
                      <a:pt x="318" y="323"/>
                    </a:lnTo>
                    <a:lnTo>
                      <a:pt x="317" y="322"/>
                    </a:lnTo>
                    <a:lnTo>
                      <a:pt x="317" y="321"/>
                    </a:lnTo>
                    <a:lnTo>
                      <a:pt x="316" y="321"/>
                    </a:lnTo>
                    <a:lnTo>
                      <a:pt x="316" y="320"/>
                    </a:lnTo>
                    <a:lnTo>
                      <a:pt x="316" y="317"/>
                    </a:lnTo>
                    <a:lnTo>
                      <a:pt x="315" y="314"/>
                    </a:lnTo>
                    <a:lnTo>
                      <a:pt x="315" y="312"/>
                    </a:lnTo>
                    <a:lnTo>
                      <a:pt x="315" y="309"/>
                    </a:lnTo>
                    <a:lnTo>
                      <a:pt x="314" y="307"/>
                    </a:lnTo>
                    <a:lnTo>
                      <a:pt x="314" y="304"/>
                    </a:lnTo>
                    <a:lnTo>
                      <a:pt x="314" y="301"/>
                    </a:lnTo>
                    <a:lnTo>
                      <a:pt x="314" y="299"/>
                    </a:lnTo>
                    <a:lnTo>
                      <a:pt x="313" y="296"/>
                    </a:lnTo>
                    <a:lnTo>
                      <a:pt x="313" y="293"/>
                    </a:lnTo>
                    <a:lnTo>
                      <a:pt x="313" y="291"/>
                    </a:lnTo>
                    <a:lnTo>
                      <a:pt x="312" y="288"/>
                    </a:lnTo>
                    <a:lnTo>
                      <a:pt x="312" y="287"/>
                    </a:lnTo>
                    <a:lnTo>
                      <a:pt x="312" y="283"/>
                    </a:lnTo>
                    <a:lnTo>
                      <a:pt x="311" y="280"/>
                    </a:lnTo>
                    <a:lnTo>
                      <a:pt x="311" y="278"/>
                    </a:lnTo>
                    <a:lnTo>
                      <a:pt x="311" y="275"/>
                    </a:lnTo>
                    <a:lnTo>
                      <a:pt x="310" y="273"/>
                    </a:lnTo>
                    <a:lnTo>
                      <a:pt x="310" y="270"/>
                    </a:lnTo>
                    <a:lnTo>
                      <a:pt x="310" y="266"/>
                    </a:lnTo>
                    <a:lnTo>
                      <a:pt x="310" y="265"/>
                    </a:lnTo>
                    <a:lnTo>
                      <a:pt x="310" y="262"/>
                    </a:lnTo>
                    <a:lnTo>
                      <a:pt x="310" y="259"/>
                    </a:lnTo>
                    <a:lnTo>
                      <a:pt x="309" y="257"/>
                    </a:lnTo>
                    <a:lnTo>
                      <a:pt x="309" y="253"/>
                    </a:lnTo>
                    <a:lnTo>
                      <a:pt x="309" y="251"/>
                    </a:lnTo>
                    <a:lnTo>
                      <a:pt x="308" y="248"/>
                    </a:lnTo>
                    <a:lnTo>
                      <a:pt x="308" y="245"/>
                    </a:lnTo>
                    <a:lnTo>
                      <a:pt x="308" y="245"/>
                    </a:lnTo>
                    <a:lnTo>
                      <a:pt x="307" y="243"/>
                    </a:lnTo>
                    <a:lnTo>
                      <a:pt x="307" y="241"/>
                    </a:lnTo>
                    <a:lnTo>
                      <a:pt x="307" y="238"/>
                    </a:lnTo>
                    <a:lnTo>
                      <a:pt x="307" y="235"/>
                    </a:lnTo>
                    <a:lnTo>
                      <a:pt x="306" y="231"/>
                    </a:lnTo>
                    <a:lnTo>
                      <a:pt x="306" y="227"/>
                    </a:lnTo>
                    <a:lnTo>
                      <a:pt x="305" y="224"/>
                    </a:lnTo>
                    <a:lnTo>
                      <a:pt x="305" y="220"/>
                    </a:lnTo>
                    <a:lnTo>
                      <a:pt x="304" y="217"/>
                    </a:lnTo>
                    <a:lnTo>
                      <a:pt x="304" y="212"/>
                    </a:lnTo>
                    <a:lnTo>
                      <a:pt x="303" y="209"/>
                    </a:lnTo>
                    <a:lnTo>
                      <a:pt x="303" y="205"/>
                    </a:lnTo>
                    <a:lnTo>
                      <a:pt x="303" y="203"/>
                    </a:lnTo>
                    <a:lnTo>
                      <a:pt x="303" y="201"/>
                    </a:lnTo>
                    <a:lnTo>
                      <a:pt x="303" y="196"/>
                    </a:lnTo>
                    <a:lnTo>
                      <a:pt x="303" y="193"/>
                    </a:lnTo>
                    <a:lnTo>
                      <a:pt x="303" y="191"/>
                    </a:lnTo>
                    <a:lnTo>
                      <a:pt x="302" y="187"/>
                    </a:lnTo>
                    <a:lnTo>
                      <a:pt x="302" y="183"/>
                    </a:lnTo>
                    <a:lnTo>
                      <a:pt x="302" y="181"/>
                    </a:lnTo>
                    <a:lnTo>
                      <a:pt x="301" y="177"/>
                    </a:lnTo>
                    <a:lnTo>
                      <a:pt x="301" y="173"/>
                    </a:lnTo>
                    <a:lnTo>
                      <a:pt x="300" y="169"/>
                    </a:lnTo>
                    <a:lnTo>
                      <a:pt x="300" y="166"/>
                    </a:lnTo>
                    <a:lnTo>
                      <a:pt x="299" y="162"/>
                    </a:lnTo>
                    <a:lnTo>
                      <a:pt x="299" y="159"/>
                    </a:lnTo>
                    <a:lnTo>
                      <a:pt x="298" y="155"/>
                    </a:lnTo>
                    <a:lnTo>
                      <a:pt x="298" y="152"/>
                    </a:lnTo>
                    <a:lnTo>
                      <a:pt x="297" y="147"/>
                    </a:lnTo>
                    <a:lnTo>
                      <a:pt x="297" y="144"/>
                    </a:lnTo>
                    <a:lnTo>
                      <a:pt x="296" y="140"/>
                    </a:lnTo>
                    <a:lnTo>
                      <a:pt x="296" y="138"/>
                    </a:lnTo>
                    <a:lnTo>
                      <a:pt x="296" y="133"/>
                    </a:lnTo>
                    <a:lnTo>
                      <a:pt x="296" y="130"/>
                    </a:lnTo>
                    <a:lnTo>
                      <a:pt x="296" y="127"/>
                    </a:lnTo>
                    <a:lnTo>
                      <a:pt x="296" y="126"/>
                    </a:lnTo>
                    <a:lnTo>
                      <a:pt x="295" y="122"/>
                    </a:lnTo>
                    <a:lnTo>
                      <a:pt x="295" y="119"/>
                    </a:lnTo>
                    <a:lnTo>
                      <a:pt x="294" y="116"/>
                    </a:lnTo>
                    <a:lnTo>
                      <a:pt x="294" y="112"/>
                    </a:lnTo>
                    <a:lnTo>
                      <a:pt x="293" y="108"/>
                    </a:lnTo>
                    <a:lnTo>
                      <a:pt x="293" y="105"/>
                    </a:lnTo>
                    <a:lnTo>
                      <a:pt x="293" y="102"/>
                    </a:lnTo>
                    <a:lnTo>
                      <a:pt x="292" y="98"/>
                    </a:lnTo>
                    <a:lnTo>
                      <a:pt x="291" y="95"/>
                    </a:lnTo>
                    <a:lnTo>
                      <a:pt x="291" y="92"/>
                    </a:lnTo>
                    <a:lnTo>
                      <a:pt x="291" y="90"/>
                    </a:lnTo>
                    <a:lnTo>
                      <a:pt x="291" y="87"/>
                    </a:lnTo>
                    <a:lnTo>
                      <a:pt x="290" y="85"/>
                    </a:lnTo>
                    <a:lnTo>
                      <a:pt x="290" y="83"/>
                    </a:lnTo>
                    <a:lnTo>
                      <a:pt x="290" y="80"/>
                    </a:lnTo>
                    <a:lnTo>
                      <a:pt x="289" y="77"/>
                    </a:lnTo>
                    <a:lnTo>
                      <a:pt x="289" y="76"/>
                    </a:lnTo>
                    <a:lnTo>
                      <a:pt x="289" y="73"/>
                    </a:lnTo>
                    <a:lnTo>
                      <a:pt x="289" y="70"/>
                    </a:lnTo>
                    <a:lnTo>
                      <a:pt x="296" y="70"/>
                    </a:lnTo>
                    <a:lnTo>
                      <a:pt x="302" y="70"/>
                    </a:lnTo>
                    <a:lnTo>
                      <a:pt x="307" y="70"/>
                    </a:lnTo>
                    <a:lnTo>
                      <a:pt x="314" y="70"/>
                    </a:lnTo>
                    <a:lnTo>
                      <a:pt x="320" y="70"/>
                    </a:lnTo>
                    <a:lnTo>
                      <a:pt x="325" y="70"/>
                    </a:lnTo>
                    <a:lnTo>
                      <a:pt x="331" y="70"/>
                    </a:lnTo>
                    <a:lnTo>
                      <a:pt x="338" y="70"/>
                    </a:lnTo>
                    <a:lnTo>
                      <a:pt x="333" y="67"/>
                    </a:lnTo>
                    <a:lnTo>
                      <a:pt x="328" y="63"/>
                    </a:lnTo>
                    <a:lnTo>
                      <a:pt x="324" y="61"/>
                    </a:lnTo>
                    <a:lnTo>
                      <a:pt x="319" y="57"/>
                    </a:lnTo>
                    <a:lnTo>
                      <a:pt x="316" y="55"/>
                    </a:lnTo>
                    <a:lnTo>
                      <a:pt x="315" y="55"/>
                    </a:lnTo>
                    <a:lnTo>
                      <a:pt x="310" y="53"/>
                    </a:lnTo>
                    <a:lnTo>
                      <a:pt x="306" y="49"/>
                    </a:lnTo>
                    <a:lnTo>
                      <a:pt x="302" y="46"/>
                    </a:lnTo>
                    <a:lnTo>
                      <a:pt x="297" y="43"/>
                    </a:lnTo>
                    <a:lnTo>
                      <a:pt x="291" y="39"/>
                    </a:lnTo>
                    <a:lnTo>
                      <a:pt x="286" y="35"/>
                    </a:lnTo>
                    <a:lnTo>
                      <a:pt x="281" y="33"/>
                    </a:lnTo>
                    <a:lnTo>
                      <a:pt x="275" y="29"/>
                    </a:lnTo>
                    <a:lnTo>
                      <a:pt x="269" y="25"/>
                    </a:lnTo>
                    <a:lnTo>
                      <a:pt x="264" y="21"/>
                    </a:lnTo>
                    <a:lnTo>
                      <a:pt x="259" y="18"/>
                    </a:lnTo>
                    <a:lnTo>
                      <a:pt x="254" y="14"/>
                    </a:lnTo>
                    <a:lnTo>
                      <a:pt x="248" y="11"/>
                    </a:lnTo>
                    <a:lnTo>
                      <a:pt x="242" y="7"/>
                    </a:lnTo>
                    <a:lnTo>
                      <a:pt x="237" y="4"/>
                    </a:lnTo>
                    <a:lnTo>
                      <a:pt x="232" y="0"/>
                    </a:lnTo>
                    <a:lnTo>
                      <a:pt x="232" y="0"/>
                    </a:lnTo>
                    <a:lnTo>
                      <a:pt x="232" y="1"/>
                    </a:lnTo>
                    <a:lnTo>
                      <a:pt x="232" y="4"/>
                    </a:lnTo>
                    <a:lnTo>
                      <a:pt x="232" y="6"/>
                    </a:lnTo>
                    <a:lnTo>
                      <a:pt x="232" y="9"/>
                    </a:lnTo>
                    <a:lnTo>
                      <a:pt x="232" y="13"/>
                    </a:lnTo>
                    <a:lnTo>
                      <a:pt x="232" y="15"/>
                    </a:lnTo>
                    <a:lnTo>
                      <a:pt x="232" y="19"/>
                    </a:lnTo>
                    <a:lnTo>
                      <a:pt x="232" y="22"/>
                    </a:lnTo>
                    <a:lnTo>
                      <a:pt x="232" y="26"/>
                    </a:lnTo>
                    <a:lnTo>
                      <a:pt x="232" y="29"/>
                    </a:lnTo>
                    <a:lnTo>
                      <a:pt x="232" y="32"/>
                    </a:lnTo>
                    <a:lnTo>
                      <a:pt x="232" y="34"/>
                    </a:lnTo>
                    <a:lnTo>
                      <a:pt x="232" y="36"/>
                    </a:lnTo>
                    <a:lnTo>
                      <a:pt x="232" y="37"/>
                    </a:lnTo>
                    <a:lnTo>
                      <a:pt x="232" y="38"/>
                    </a:lnTo>
                    <a:lnTo>
                      <a:pt x="232" y="39"/>
                    </a:lnTo>
                    <a:lnTo>
                      <a:pt x="232" y="40"/>
                    </a:lnTo>
                    <a:lnTo>
                      <a:pt x="231" y="40"/>
                    </a:lnTo>
                    <a:lnTo>
                      <a:pt x="228" y="40"/>
                    </a:lnTo>
                    <a:lnTo>
                      <a:pt x="226" y="40"/>
                    </a:lnTo>
                    <a:lnTo>
                      <a:pt x="222" y="40"/>
                    </a:lnTo>
                    <a:lnTo>
                      <a:pt x="220" y="40"/>
                    </a:lnTo>
                    <a:lnTo>
                      <a:pt x="218" y="40"/>
                    </a:lnTo>
                    <a:lnTo>
                      <a:pt x="215" y="40"/>
                    </a:lnTo>
                    <a:lnTo>
                      <a:pt x="212" y="40"/>
                    </a:lnTo>
                    <a:lnTo>
                      <a:pt x="209" y="40"/>
                    </a:lnTo>
                    <a:lnTo>
                      <a:pt x="206" y="40"/>
                    </a:lnTo>
                    <a:lnTo>
                      <a:pt x="203" y="40"/>
                    </a:lnTo>
                    <a:lnTo>
                      <a:pt x="200" y="40"/>
                    </a:lnTo>
                    <a:lnTo>
                      <a:pt x="199" y="40"/>
                    </a:lnTo>
                    <a:lnTo>
                      <a:pt x="195" y="40"/>
                    </a:lnTo>
                    <a:lnTo>
                      <a:pt x="192" y="40"/>
                    </a:lnTo>
                    <a:lnTo>
                      <a:pt x="190" y="40"/>
                    </a:lnTo>
                    <a:lnTo>
                      <a:pt x="186" y="40"/>
                    </a:lnTo>
                    <a:lnTo>
                      <a:pt x="184" y="40"/>
                    </a:lnTo>
                    <a:lnTo>
                      <a:pt x="181" y="40"/>
                    </a:lnTo>
                    <a:lnTo>
                      <a:pt x="178" y="40"/>
                    </a:lnTo>
                    <a:lnTo>
                      <a:pt x="176" y="40"/>
                    </a:lnTo>
                    <a:lnTo>
                      <a:pt x="173" y="40"/>
                    </a:lnTo>
                    <a:lnTo>
                      <a:pt x="171" y="40"/>
                    </a:lnTo>
                    <a:lnTo>
                      <a:pt x="167" y="40"/>
                    </a:lnTo>
                    <a:lnTo>
                      <a:pt x="164" y="40"/>
                    </a:lnTo>
                    <a:lnTo>
                      <a:pt x="162" y="40"/>
                    </a:lnTo>
                    <a:lnTo>
                      <a:pt x="158" y="40"/>
                    </a:lnTo>
                    <a:lnTo>
                      <a:pt x="157" y="40"/>
                    </a:lnTo>
                    <a:lnTo>
                      <a:pt x="154" y="40"/>
                    </a:lnTo>
                    <a:lnTo>
                      <a:pt x="150" y="40"/>
                    </a:lnTo>
                    <a:lnTo>
                      <a:pt x="148" y="40"/>
                    </a:lnTo>
                    <a:lnTo>
                      <a:pt x="145" y="40"/>
                    </a:lnTo>
                    <a:lnTo>
                      <a:pt x="142" y="40"/>
                    </a:lnTo>
                    <a:lnTo>
                      <a:pt x="139" y="40"/>
                    </a:lnTo>
                    <a:lnTo>
                      <a:pt x="139" y="42"/>
                    </a:lnTo>
                    <a:lnTo>
                      <a:pt x="139" y="44"/>
                    </a:lnTo>
                    <a:lnTo>
                      <a:pt x="139" y="47"/>
                    </a:lnTo>
                    <a:lnTo>
                      <a:pt x="139" y="49"/>
                    </a:lnTo>
                    <a:lnTo>
                      <a:pt x="139" y="52"/>
                    </a:lnTo>
                    <a:lnTo>
                      <a:pt x="139" y="54"/>
                    </a:lnTo>
                    <a:lnTo>
                      <a:pt x="139" y="56"/>
                    </a:lnTo>
                    <a:lnTo>
                      <a:pt x="139" y="58"/>
                    </a:lnTo>
                    <a:lnTo>
                      <a:pt x="139" y="61"/>
                    </a:lnTo>
                    <a:lnTo>
                      <a:pt x="139" y="63"/>
                    </a:lnTo>
                    <a:lnTo>
                      <a:pt x="139" y="65"/>
                    </a:lnTo>
                    <a:lnTo>
                      <a:pt x="139" y="68"/>
                    </a:lnTo>
                    <a:lnTo>
                      <a:pt x="139" y="70"/>
                    </a:lnTo>
                    <a:lnTo>
                      <a:pt x="139" y="72"/>
                    </a:lnTo>
                    <a:lnTo>
                      <a:pt x="139" y="75"/>
                    </a:lnTo>
                    <a:lnTo>
                      <a:pt x="139" y="77"/>
                    </a:lnTo>
                    <a:lnTo>
                      <a:pt x="139" y="79"/>
                    </a:lnTo>
                    <a:lnTo>
                      <a:pt x="139" y="81"/>
                    </a:lnTo>
                    <a:lnTo>
                      <a:pt x="139" y="84"/>
                    </a:lnTo>
                    <a:lnTo>
                      <a:pt x="139" y="86"/>
                    </a:lnTo>
                    <a:lnTo>
                      <a:pt x="139" y="89"/>
                    </a:lnTo>
                    <a:lnTo>
                      <a:pt x="139" y="91"/>
                    </a:lnTo>
                    <a:lnTo>
                      <a:pt x="139" y="93"/>
                    </a:lnTo>
                    <a:lnTo>
                      <a:pt x="139" y="96"/>
                    </a:lnTo>
                    <a:lnTo>
                      <a:pt x="139" y="97"/>
                    </a:lnTo>
                    <a:lnTo>
                      <a:pt x="139" y="99"/>
                    </a:lnTo>
                    <a:lnTo>
                      <a:pt x="139" y="102"/>
                    </a:lnTo>
                    <a:lnTo>
                      <a:pt x="139" y="105"/>
                    </a:lnTo>
                    <a:lnTo>
                      <a:pt x="139" y="106"/>
                    </a:lnTo>
                    <a:lnTo>
                      <a:pt x="139" y="109"/>
                    </a:lnTo>
                    <a:lnTo>
                      <a:pt x="139" y="112"/>
                    </a:lnTo>
                    <a:lnTo>
                      <a:pt x="139" y="113"/>
                    </a:lnTo>
                    <a:lnTo>
                      <a:pt x="139" y="116"/>
                    </a:lnTo>
                    <a:lnTo>
                      <a:pt x="139" y="118"/>
                    </a:lnTo>
                    <a:lnTo>
                      <a:pt x="136" y="118"/>
                    </a:lnTo>
                    <a:lnTo>
                      <a:pt x="130" y="121"/>
                    </a:lnTo>
                    <a:lnTo>
                      <a:pt x="130" y="121"/>
                    </a:lnTo>
                    <a:lnTo>
                      <a:pt x="124" y="122"/>
                    </a:lnTo>
                    <a:lnTo>
                      <a:pt x="123" y="122"/>
                    </a:lnTo>
                    <a:lnTo>
                      <a:pt x="121" y="124"/>
                    </a:lnTo>
                    <a:lnTo>
                      <a:pt x="118" y="126"/>
                    </a:lnTo>
                    <a:lnTo>
                      <a:pt x="115" y="128"/>
                    </a:lnTo>
                    <a:lnTo>
                      <a:pt x="112" y="130"/>
                    </a:lnTo>
                    <a:lnTo>
                      <a:pt x="112" y="131"/>
                    </a:lnTo>
                    <a:lnTo>
                      <a:pt x="109" y="134"/>
                    </a:lnTo>
                    <a:lnTo>
                      <a:pt x="109" y="136"/>
                    </a:lnTo>
                    <a:lnTo>
                      <a:pt x="108" y="139"/>
                    </a:lnTo>
                    <a:lnTo>
                      <a:pt x="109" y="140"/>
                    </a:lnTo>
                    <a:lnTo>
                      <a:pt x="109" y="144"/>
                    </a:lnTo>
                    <a:lnTo>
                      <a:pt x="110" y="146"/>
                    </a:lnTo>
                    <a:lnTo>
                      <a:pt x="110" y="154"/>
                    </a:lnTo>
                    <a:lnTo>
                      <a:pt x="111" y="161"/>
                    </a:lnTo>
                    <a:lnTo>
                      <a:pt x="112" y="173"/>
                    </a:lnTo>
                    <a:lnTo>
                      <a:pt x="112" y="175"/>
                    </a:lnTo>
                    <a:lnTo>
                      <a:pt x="112" y="181"/>
                    </a:lnTo>
                    <a:lnTo>
                      <a:pt x="108" y="181"/>
                    </a:lnTo>
                    <a:lnTo>
                      <a:pt x="107" y="181"/>
                    </a:lnTo>
                    <a:lnTo>
                      <a:pt x="103" y="181"/>
                    </a:lnTo>
                    <a:lnTo>
                      <a:pt x="98" y="181"/>
                    </a:lnTo>
                    <a:lnTo>
                      <a:pt x="93" y="181"/>
                    </a:lnTo>
                    <a:lnTo>
                      <a:pt x="84" y="181"/>
                    </a:lnTo>
                    <a:lnTo>
                      <a:pt x="76" y="181"/>
                    </a:lnTo>
                    <a:lnTo>
                      <a:pt x="75" y="181"/>
                    </a:lnTo>
                    <a:lnTo>
                      <a:pt x="67" y="181"/>
                    </a:lnTo>
                    <a:lnTo>
                      <a:pt x="57" y="181"/>
                    </a:lnTo>
                    <a:lnTo>
                      <a:pt x="48" y="181"/>
                    </a:lnTo>
                    <a:lnTo>
                      <a:pt x="39" y="181"/>
                    </a:lnTo>
                    <a:lnTo>
                      <a:pt x="30" y="181"/>
                    </a:lnTo>
                    <a:lnTo>
                      <a:pt x="22" y="181"/>
                    </a:lnTo>
                    <a:lnTo>
                      <a:pt x="16" y="181"/>
                    </a:lnTo>
                    <a:lnTo>
                      <a:pt x="11" y="181"/>
                    </a:lnTo>
                    <a:lnTo>
                      <a:pt x="8" y="181"/>
                    </a:lnTo>
                    <a:lnTo>
                      <a:pt x="6" y="181"/>
                    </a:lnTo>
                    <a:lnTo>
                      <a:pt x="4" y="181"/>
                    </a:lnTo>
                    <a:lnTo>
                      <a:pt x="3" y="182"/>
                    </a:lnTo>
                    <a:lnTo>
                      <a:pt x="3" y="183"/>
                    </a:lnTo>
                    <a:lnTo>
                      <a:pt x="2" y="186"/>
                    </a:lnTo>
                    <a:lnTo>
                      <a:pt x="1" y="189"/>
                    </a:lnTo>
                    <a:lnTo>
                      <a:pt x="0" y="190"/>
                    </a:lnTo>
                    <a:lnTo>
                      <a:pt x="0" y="193"/>
                    </a:lnTo>
                    <a:lnTo>
                      <a:pt x="0" y="194"/>
                    </a:lnTo>
                    <a:lnTo>
                      <a:pt x="0" y="196"/>
                    </a:lnTo>
                    <a:lnTo>
                      <a:pt x="0" y="197"/>
                    </a:lnTo>
                    <a:lnTo>
                      <a:pt x="1" y="197"/>
                    </a:lnTo>
                    <a:lnTo>
                      <a:pt x="1" y="196"/>
                    </a:lnTo>
                    <a:lnTo>
                      <a:pt x="1" y="196"/>
                    </a:lnTo>
                    <a:lnTo>
                      <a:pt x="1" y="195"/>
                    </a:lnTo>
                    <a:lnTo>
                      <a:pt x="1" y="194"/>
                    </a:lnTo>
                    <a:lnTo>
                      <a:pt x="1" y="193"/>
                    </a:lnTo>
                    <a:lnTo>
                      <a:pt x="2" y="193"/>
                    </a:lnTo>
                    <a:lnTo>
                      <a:pt x="2" y="192"/>
                    </a:lnTo>
                    <a:lnTo>
                      <a:pt x="2" y="191"/>
                    </a:lnTo>
                    <a:lnTo>
                      <a:pt x="2" y="190"/>
                    </a:lnTo>
                    <a:lnTo>
                      <a:pt x="2" y="189"/>
                    </a:lnTo>
                    <a:lnTo>
                      <a:pt x="2" y="189"/>
                    </a:lnTo>
                    <a:lnTo>
                      <a:pt x="4" y="187"/>
                    </a:lnTo>
                    <a:lnTo>
                      <a:pt x="4" y="186"/>
                    </a:lnTo>
                    <a:lnTo>
                      <a:pt x="4" y="185"/>
                    </a:lnTo>
                    <a:lnTo>
                      <a:pt x="5" y="186"/>
                    </a:lnTo>
                    <a:lnTo>
                      <a:pt x="5" y="187"/>
                    </a:lnTo>
                    <a:lnTo>
                      <a:pt x="5" y="188"/>
                    </a:lnTo>
                    <a:lnTo>
                      <a:pt x="5" y="189"/>
                    </a:lnTo>
                    <a:lnTo>
                      <a:pt x="6" y="189"/>
                    </a:lnTo>
                    <a:lnTo>
                      <a:pt x="7" y="190"/>
                    </a:lnTo>
                    <a:lnTo>
                      <a:pt x="7" y="191"/>
                    </a:lnTo>
                    <a:lnTo>
                      <a:pt x="8" y="192"/>
                    </a:lnTo>
                    <a:lnTo>
                      <a:pt x="8" y="193"/>
                    </a:lnTo>
                    <a:lnTo>
                      <a:pt x="9" y="192"/>
                    </a:lnTo>
                    <a:lnTo>
                      <a:pt x="9" y="193"/>
                    </a:lnTo>
                    <a:lnTo>
                      <a:pt x="9" y="194"/>
                    </a:lnTo>
                    <a:lnTo>
                      <a:pt x="10" y="195"/>
                    </a:lnTo>
                    <a:lnTo>
                      <a:pt x="10" y="196"/>
                    </a:lnTo>
                    <a:lnTo>
                      <a:pt x="10" y="196"/>
                    </a:lnTo>
                    <a:lnTo>
                      <a:pt x="10" y="197"/>
                    </a:lnTo>
                    <a:lnTo>
                      <a:pt x="11" y="198"/>
                    </a:lnTo>
                    <a:lnTo>
                      <a:pt x="11" y="199"/>
                    </a:lnTo>
                    <a:lnTo>
                      <a:pt x="11" y="200"/>
                    </a:lnTo>
                    <a:lnTo>
                      <a:pt x="11" y="201"/>
                    </a:lnTo>
                    <a:lnTo>
                      <a:pt x="11" y="201"/>
                    </a:lnTo>
                    <a:lnTo>
                      <a:pt x="12" y="201"/>
                    </a:lnTo>
                    <a:lnTo>
                      <a:pt x="12" y="202"/>
                    </a:lnTo>
                    <a:lnTo>
                      <a:pt x="12" y="203"/>
                    </a:lnTo>
                    <a:lnTo>
                      <a:pt x="13" y="203"/>
                    </a:lnTo>
                    <a:lnTo>
                      <a:pt x="14" y="203"/>
                    </a:lnTo>
                    <a:lnTo>
                      <a:pt x="14" y="203"/>
                    </a:lnTo>
                    <a:lnTo>
                      <a:pt x="15" y="203"/>
                    </a:lnTo>
                    <a:lnTo>
                      <a:pt x="15" y="200"/>
                    </a:lnTo>
                    <a:lnTo>
                      <a:pt x="15" y="198"/>
                    </a:lnTo>
                    <a:lnTo>
                      <a:pt x="16" y="199"/>
                    </a:lnTo>
                    <a:lnTo>
                      <a:pt x="16" y="200"/>
                    </a:lnTo>
                    <a:lnTo>
                      <a:pt x="17" y="201"/>
                    </a:lnTo>
                    <a:lnTo>
                      <a:pt x="18" y="200"/>
                    </a:lnTo>
                    <a:lnTo>
                      <a:pt x="18" y="200"/>
                    </a:lnTo>
                    <a:lnTo>
                      <a:pt x="18" y="201"/>
                    </a:lnTo>
                    <a:lnTo>
                      <a:pt x="18" y="202"/>
                    </a:lnTo>
                    <a:lnTo>
                      <a:pt x="18" y="203"/>
                    </a:lnTo>
                    <a:lnTo>
                      <a:pt x="18" y="203"/>
                    </a:lnTo>
                    <a:lnTo>
                      <a:pt x="20" y="205"/>
                    </a:lnTo>
                    <a:lnTo>
                      <a:pt x="20" y="206"/>
                    </a:lnTo>
                    <a:lnTo>
                      <a:pt x="20" y="207"/>
                    </a:lnTo>
                    <a:lnTo>
                      <a:pt x="20" y="208"/>
                    </a:lnTo>
                    <a:lnTo>
                      <a:pt x="21" y="208"/>
                    </a:lnTo>
                    <a:lnTo>
                      <a:pt x="21" y="210"/>
                    </a:lnTo>
                    <a:lnTo>
                      <a:pt x="22" y="210"/>
                    </a:lnTo>
                    <a:lnTo>
                      <a:pt x="22" y="211"/>
                    </a:lnTo>
                    <a:lnTo>
                      <a:pt x="23" y="211"/>
                    </a:lnTo>
                    <a:lnTo>
                      <a:pt x="24" y="212"/>
                    </a:lnTo>
                    <a:lnTo>
                      <a:pt x="24" y="213"/>
                    </a:lnTo>
                    <a:lnTo>
                      <a:pt x="25" y="214"/>
                    </a:lnTo>
                    <a:lnTo>
                      <a:pt x="24" y="214"/>
                    </a:lnTo>
                    <a:lnTo>
                      <a:pt x="24" y="215"/>
                    </a:lnTo>
                    <a:lnTo>
                      <a:pt x="23" y="216"/>
                    </a:lnTo>
                    <a:lnTo>
                      <a:pt x="23" y="217"/>
                    </a:lnTo>
                    <a:lnTo>
                      <a:pt x="24" y="218"/>
                    </a:lnTo>
                    <a:lnTo>
                      <a:pt x="24" y="219"/>
                    </a:lnTo>
                    <a:lnTo>
                      <a:pt x="24" y="220"/>
                    </a:lnTo>
                    <a:lnTo>
                      <a:pt x="23" y="221"/>
                    </a:lnTo>
                    <a:lnTo>
                      <a:pt x="21" y="223"/>
                    </a:lnTo>
                    <a:lnTo>
                      <a:pt x="21" y="224"/>
                    </a:lnTo>
                    <a:lnTo>
                      <a:pt x="21" y="224"/>
                    </a:lnTo>
                    <a:lnTo>
                      <a:pt x="22" y="224"/>
                    </a:lnTo>
                    <a:lnTo>
                      <a:pt x="22" y="223"/>
                    </a:lnTo>
                    <a:lnTo>
                      <a:pt x="23" y="223"/>
                    </a:lnTo>
                    <a:lnTo>
                      <a:pt x="23" y="224"/>
                    </a:lnTo>
                    <a:lnTo>
                      <a:pt x="23" y="224"/>
                    </a:lnTo>
                    <a:lnTo>
                      <a:pt x="23" y="224"/>
                    </a:lnTo>
                    <a:lnTo>
                      <a:pt x="23" y="225"/>
                    </a:lnTo>
                    <a:lnTo>
                      <a:pt x="23" y="226"/>
                    </a:lnTo>
                    <a:lnTo>
                      <a:pt x="22" y="226"/>
                    </a:lnTo>
                    <a:lnTo>
                      <a:pt x="22" y="227"/>
                    </a:lnTo>
                    <a:lnTo>
                      <a:pt x="22" y="228"/>
                    </a:lnTo>
                    <a:lnTo>
                      <a:pt x="18" y="232"/>
                    </a:lnTo>
                    <a:lnTo>
                      <a:pt x="18" y="233"/>
                    </a:lnTo>
                    <a:lnTo>
                      <a:pt x="18" y="233"/>
                    </a:lnTo>
                    <a:lnTo>
                      <a:pt x="18" y="234"/>
                    </a:lnTo>
                    <a:lnTo>
                      <a:pt x="17" y="235"/>
                    </a:lnTo>
                    <a:lnTo>
                      <a:pt x="17" y="236"/>
                    </a:lnTo>
                    <a:lnTo>
                      <a:pt x="17" y="237"/>
                    </a:lnTo>
                    <a:lnTo>
                      <a:pt x="17" y="238"/>
                    </a:lnTo>
                    <a:lnTo>
                      <a:pt x="18" y="238"/>
                    </a:lnTo>
                    <a:lnTo>
                      <a:pt x="18" y="237"/>
                    </a:lnTo>
                    <a:lnTo>
                      <a:pt x="18" y="236"/>
                    </a:lnTo>
                    <a:lnTo>
                      <a:pt x="18" y="235"/>
                    </a:lnTo>
                    <a:lnTo>
                      <a:pt x="18" y="234"/>
                    </a:lnTo>
                    <a:lnTo>
                      <a:pt x="19" y="233"/>
                    </a:lnTo>
                    <a:lnTo>
                      <a:pt x="20" y="233"/>
                    </a:lnTo>
                    <a:lnTo>
                      <a:pt x="18" y="236"/>
                    </a:lnTo>
                    <a:lnTo>
                      <a:pt x="19" y="235"/>
                    </a:lnTo>
                    <a:lnTo>
                      <a:pt x="21" y="233"/>
                    </a:lnTo>
                    <a:lnTo>
                      <a:pt x="22" y="233"/>
                    </a:lnTo>
                    <a:lnTo>
                      <a:pt x="22" y="234"/>
                    </a:lnTo>
                    <a:lnTo>
                      <a:pt x="21" y="234"/>
                    </a:lnTo>
                    <a:lnTo>
                      <a:pt x="21" y="235"/>
                    </a:lnTo>
                    <a:lnTo>
                      <a:pt x="21" y="236"/>
                    </a:lnTo>
                    <a:lnTo>
                      <a:pt x="19" y="237"/>
                    </a:lnTo>
                    <a:lnTo>
                      <a:pt x="18" y="238"/>
                    </a:lnTo>
                    <a:lnTo>
                      <a:pt x="17" y="238"/>
                    </a:lnTo>
                    <a:lnTo>
                      <a:pt x="15" y="238"/>
                    </a:lnTo>
                    <a:lnTo>
                      <a:pt x="15" y="238"/>
                    </a:lnTo>
                    <a:lnTo>
                      <a:pt x="16" y="239"/>
                    </a:lnTo>
                    <a:lnTo>
                      <a:pt x="16" y="240"/>
                    </a:lnTo>
                    <a:lnTo>
                      <a:pt x="17" y="242"/>
                    </a:lnTo>
                    <a:lnTo>
                      <a:pt x="18" y="243"/>
                    </a:lnTo>
                    <a:lnTo>
                      <a:pt x="19" y="243"/>
                    </a:lnTo>
                    <a:lnTo>
                      <a:pt x="19" y="244"/>
                    </a:lnTo>
                    <a:lnTo>
                      <a:pt x="20" y="244"/>
                    </a:lnTo>
                    <a:lnTo>
                      <a:pt x="22" y="245"/>
                    </a:lnTo>
                    <a:lnTo>
                      <a:pt x="23" y="247"/>
                    </a:lnTo>
                    <a:lnTo>
                      <a:pt x="24" y="249"/>
                    </a:lnTo>
                    <a:lnTo>
                      <a:pt x="24" y="250"/>
                    </a:lnTo>
                    <a:lnTo>
                      <a:pt x="25" y="253"/>
                    </a:lnTo>
                    <a:lnTo>
                      <a:pt x="25" y="254"/>
                    </a:lnTo>
                    <a:lnTo>
                      <a:pt x="25" y="255"/>
                    </a:lnTo>
                    <a:lnTo>
                      <a:pt x="25" y="257"/>
                    </a:lnTo>
                    <a:lnTo>
                      <a:pt x="26" y="260"/>
                    </a:lnTo>
                    <a:lnTo>
                      <a:pt x="27" y="264"/>
                    </a:lnTo>
                    <a:lnTo>
                      <a:pt x="28" y="265"/>
                    </a:lnTo>
                    <a:lnTo>
                      <a:pt x="29" y="274"/>
                    </a:lnTo>
                    <a:lnTo>
                      <a:pt x="29" y="280"/>
                    </a:lnTo>
                    <a:lnTo>
                      <a:pt x="29" y="285"/>
                    </a:lnTo>
                    <a:lnTo>
                      <a:pt x="29" y="287"/>
                    </a:lnTo>
                    <a:lnTo>
                      <a:pt x="28" y="291"/>
                    </a:lnTo>
                    <a:lnTo>
                      <a:pt x="25" y="300"/>
                    </a:lnTo>
                    <a:lnTo>
                      <a:pt x="25" y="300"/>
                    </a:lnTo>
                    <a:lnTo>
                      <a:pt x="25" y="301"/>
                    </a:lnTo>
                    <a:lnTo>
                      <a:pt x="22" y="307"/>
                    </a:lnTo>
                    <a:lnTo>
                      <a:pt x="20" y="307"/>
                    </a:lnTo>
                    <a:lnTo>
                      <a:pt x="20" y="308"/>
                    </a:lnTo>
                    <a:lnTo>
                      <a:pt x="19" y="310"/>
                    </a:lnTo>
                    <a:lnTo>
                      <a:pt x="19" y="312"/>
                    </a:lnTo>
                    <a:lnTo>
                      <a:pt x="17" y="317"/>
                    </a:lnTo>
                    <a:lnTo>
                      <a:pt x="17" y="319"/>
                    </a:lnTo>
                    <a:lnTo>
                      <a:pt x="17" y="321"/>
                    </a:lnTo>
                    <a:lnTo>
                      <a:pt x="16" y="322"/>
                    </a:lnTo>
                    <a:lnTo>
                      <a:pt x="16" y="323"/>
                    </a:lnTo>
                    <a:lnTo>
                      <a:pt x="16" y="325"/>
                    </a:lnTo>
                    <a:lnTo>
                      <a:pt x="15" y="326"/>
                    </a:lnTo>
                    <a:lnTo>
                      <a:pt x="15" y="327"/>
                    </a:lnTo>
                    <a:lnTo>
                      <a:pt x="14" y="328"/>
                    </a:lnTo>
                    <a:lnTo>
                      <a:pt x="15" y="334"/>
                    </a:lnTo>
                    <a:lnTo>
                      <a:pt x="15" y="335"/>
                    </a:lnTo>
                    <a:lnTo>
                      <a:pt x="16" y="335"/>
                    </a:lnTo>
                    <a:lnTo>
                      <a:pt x="16" y="334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" name="Freeform 4205">
                <a:extLst>
                  <a:ext uri="{FF2B5EF4-FFF2-40B4-BE49-F238E27FC236}">
                    <a16:creationId xmlns:a16="http://schemas.microsoft.com/office/drawing/2014/main" id="{6DA7AD4E-6E45-E63B-CFD3-4DD98DD19C6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813050" y="2732088"/>
                <a:ext cx="131763" cy="136525"/>
              </a:xfrm>
              <a:custGeom>
                <a:avLst/>
                <a:gdLst>
                  <a:gd name="T0" fmla="*/ 53 w 83"/>
                  <a:gd name="T1" fmla="*/ 82 h 86"/>
                  <a:gd name="T2" fmla="*/ 54 w 83"/>
                  <a:gd name="T3" fmla="*/ 78 h 86"/>
                  <a:gd name="T4" fmla="*/ 64 w 83"/>
                  <a:gd name="T5" fmla="*/ 71 h 86"/>
                  <a:gd name="T6" fmla="*/ 73 w 83"/>
                  <a:gd name="T7" fmla="*/ 63 h 86"/>
                  <a:gd name="T8" fmla="*/ 75 w 83"/>
                  <a:gd name="T9" fmla="*/ 54 h 86"/>
                  <a:gd name="T10" fmla="*/ 81 w 83"/>
                  <a:gd name="T11" fmla="*/ 52 h 86"/>
                  <a:gd name="T12" fmla="*/ 83 w 83"/>
                  <a:gd name="T13" fmla="*/ 44 h 86"/>
                  <a:gd name="T14" fmla="*/ 79 w 83"/>
                  <a:gd name="T15" fmla="*/ 43 h 86"/>
                  <a:gd name="T16" fmla="*/ 74 w 83"/>
                  <a:gd name="T17" fmla="*/ 47 h 86"/>
                  <a:gd name="T18" fmla="*/ 71 w 83"/>
                  <a:gd name="T19" fmla="*/ 48 h 86"/>
                  <a:gd name="T20" fmla="*/ 74 w 83"/>
                  <a:gd name="T21" fmla="*/ 41 h 86"/>
                  <a:gd name="T22" fmla="*/ 77 w 83"/>
                  <a:gd name="T23" fmla="*/ 38 h 86"/>
                  <a:gd name="T24" fmla="*/ 74 w 83"/>
                  <a:gd name="T25" fmla="*/ 32 h 86"/>
                  <a:gd name="T26" fmla="*/ 74 w 83"/>
                  <a:gd name="T27" fmla="*/ 26 h 86"/>
                  <a:gd name="T28" fmla="*/ 72 w 83"/>
                  <a:gd name="T29" fmla="*/ 23 h 86"/>
                  <a:gd name="T30" fmla="*/ 72 w 83"/>
                  <a:gd name="T31" fmla="*/ 18 h 86"/>
                  <a:gd name="T32" fmla="*/ 69 w 83"/>
                  <a:gd name="T33" fmla="*/ 17 h 86"/>
                  <a:gd name="T34" fmla="*/ 67 w 83"/>
                  <a:gd name="T35" fmla="*/ 12 h 86"/>
                  <a:gd name="T36" fmla="*/ 65 w 83"/>
                  <a:gd name="T37" fmla="*/ 10 h 86"/>
                  <a:gd name="T38" fmla="*/ 59 w 83"/>
                  <a:gd name="T39" fmla="*/ 4 h 86"/>
                  <a:gd name="T40" fmla="*/ 39 w 83"/>
                  <a:gd name="T41" fmla="*/ 0 h 86"/>
                  <a:gd name="T42" fmla="*/ 31 w 83"/>
                  <a:gd name="T43" fmla="*/ 4 h 86"/>
                  <a:gd name="T44" fmla="*/ 22 w 83"/>
                  <a:gd name="T45" fmla="*/ 5 h 86"/>
                  <a:gd name="T46" fmla="*/ 19 w 83"/>
                  <a:gd name="T47" fmla="*/ 10 h 86"/>
                  <a:gd name="T48" fmla="*/ 18 w 83"/>
                  <a:gd name="T49" fmla="*/ 13 h 86"/>
                  <a:gd name="T50" fmla="*/ 15 w 83"/>
                  <a:gd name="T51" fmla="*/ 18 h 86"/>
                  <a:gd name="T52" fmla="*/ 12 w 83"/>
                  <a:gd name="T53" fmla="*/ 20 h 86"/>
                  <a:gd name="T54" fmla="*/ 10 w 83"/>
                  <a:gd name="T55" fmla="*/ 22 h 86"/>
                  <a:gd name="T56" fmla="*/ 7 w 83"/>
                  <a:gd name="T57" fmla="*/ 25 h 86"/>
                  <a:gd name="T58" fmla="*/ 1 w 83"/>
                  <a:gd name="T59" fmla="*/ 26 h 86"/>
                  <a:gd name="T60" fmla="*/ 2 w 83"/>
                  <a:gd name="T61" fmla="*/ 30 h 86"/>
                  <a:gd name="T62" fmla="*/ 6 w 83"/>
                  <a:gd name="T63" fmla="*/ 31 h 86"/>
                  <a:gd name="T64" fmla="*/ 3 w 83"/>
                  <a:gd name="T65" fmla="*/ 32 h 86"/>
                  <a:gd name="T66" fmla="*/ 3 w 83"/>
                  <a:gd name="T67" fmla="*/ 39 h 86"/>
                  <a:gd name="T68" fmla="*/ 5 w 83"/>
                  <a:gd name="T69" fmla="*/ 40 h 86"/>
                  <a:gd name="T70" fmla="*/ 5 w 83"/>
                  <a:gd name="T71" fmla="*/ 38 h 86"/>
                  <a:gd name="T72" fmla="*/ 6 w 83"/>
                  <a:gd name="T73" fmla="*/ 39 h 86"/>
                  <a:gd name="T74" fmla="*/ 11 w 83"/>
                  <a:gd name="T75" fmla="*/ 38 h 86"/>
                  <a:gd name="T76" fmla="*/ 12 w 83"/>
                  <a:gd name="T77" fmla="*/ 40 h 86"/>
                  <a:gd name="T78" fmla="*/ 7 w 83"/>
                  <a:gd name="T79" fmla="*/ 41 h 86"/>
                  <a:gd name="T80" fmla="*/ 6 w 83"/>
                  <a:gd name="T81" fmla="*/ 44 h 86"/>
                  <a:gd name="T82" fmla="*/ 4 w 83"/>
                  <a:gd name="T83" fmla="*/ 43 h 86"/>
                  <a:gd name="T84" fmla="*/ 1 w 83"/>
                  <a:gd name="T85" fmla="*/ 44 h 86"/>
                  <a:gd name="T86" fmla="*/ 4 w 83"/>
                  <a:gd name="T87" fmla="*/ 48 h 86"/>
                  <a:gd name="T88" fmla="*/ 5 w 83"/>
                  <a:gd name="T89" fmla="*/ 51 h 86"/>
                  <a:gd name="T90" fmla="*/ 9 w 83"/>
                  <a:gd name="T91" fmla="*/ 51 h 86"/>
                  <a:gd name="T92" fmla="*/ 11 w 83"/>
                  <a:gd name="T93" fmla="*/ 54 h 86"/>
                  <a:gd name="T94" fmla="*/ 11 w 83"/>
                  <a:gd name="T95" fmla="*/ 58 h 86"/>
                  <a:gd name="T96" fmla="*/ 12 w 83"/>
                  <a:gd name="T97" fmla="*/ 60 h 86"/>
                  <a:gd name="T98" fmla="*/ 14 w 83"/>
                  <a:gd name="T99" fmla="*/ 63 h 86"/>
                  <a:gd name="T100" fmla="*/ 20 w 83"/>
                  <a:gd name="T101" fmla="*/ 65 h 86"/>
                  <a:gd name="T102" fmla="*/ 23 w 83"/>
                  <a:gd name="T103" fmla="*/ 66 h 86"/>
                  <a:gd name="T104" fmla="*/ 25 w 83"/>
                  <a:gd name="T105" fmla="*/ 68 h 86"/>
                  <a:gd name="T106" fmla="*/ 29 w 83"/>
                  <a:gd name="T107" fmla="*/ 67 h 86"/>
                  <a:gd name="T108" fmla="*/ 28 w 83"/>
                  <a:gd name="T109" fmla="*/ 69 h 86"/>
                  <a:gd name="T110" fmla="*/ 24 w 83"/>
                  <a:gd name="T111" fmla="*/ 70 h 86"/>
                  <a:gd name="T112" fmla="*/ 25 w 83"/>
                  <a:gd name="T113" fmla="*/ 72 h 86"/>
                  <a:gd name="T114" fmla="*/ 23 w 83"/>
                  <a:gd name="T115" fmla="*/ 73 h 86"/>
                  <a:gd name="T116" fmla="*/ 46 w 83"/>
                  <a:gd name="T117" fmla="*/ 83 h 86"/>
                  <a:gd name="T118" fmla="*/ 50 w 83"/>
                  <a:gd name="T119" fmla="*/ 86 h 86"/>
                  <a:gd name="T120" fmla="*/ 23 w 83"/>
                  <a:gd name="T121" fmla="*/ 62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3" h="86">
                    <a:moveTo>
                      <a:pt x="52" y="85"/>
                    </a:moveTo>
                    <a:lnTo>
                      <a:pt x="52" y="84"/>
                    </a:lnTo>
                    <a:lnTo>
                      <a:pt x="53" y="84"/>
                    </a:lnTo>
                    <a:lnTo>
                      <a:pt x="53" y="83"/>
                    </a:lnTo>
                    <a:lnTo>
                      <a:pt x="53" y="83"/>
                    </a:lnTo>
                    <a:lnTo>
                      <a:pt x="53" y="82"/>
                    </a:lnTo>
                    <a:lnTo>
                      <a:pt x="53" y="81"/>
                    </a:lnTo>
                    <a:lnTo>
                      <a:pt x="53" y="81"/>
                    </a:lnTo>
                    <a:lnTo>
                      <a:pt x="53" y="81"/>
                    </a:lnTo>
                    <a:lnTo>
                      <a:pt x="53" y="80"/>
                    </a:lnTo>
                    <a:lnTo>
                      <a:pt x="53" y="79"/>
                    </a:lnTo>
                    <a:lnTo>
                      <a:pt x="54" y="78"/>
                    </a:lnTo>
                    <a:lnTo>
                      <a:pt x="55" y="77"/>
                    </a:lnTo>
                    <a:lnTo>
                      <a:pt x="57" y="76"/>
                    </a:lnTo>
                    <a:lnTo>
                      <a:pt x="58" y="76"/>
                    </a:lnTo>
                    <a:lnTo>
                      <a:pt x="60" y="74"/>
                    </a:lnTo>
                    <a:lnTo>
                      <a:pt x="60" y="74"/>
                    </a:lnTo>
                    <a:lnTo>
                      <a:pt x="64" y="71"/>
                    </a:lnTo>
                    <a:lnTo>
                      <a:pt x="66" y="70"/>
                    </a:lnTo>
                    <a:lnTo>
                      <a:pt x="67" y="70"/>
                    </a:lnTo>
                    <a:lnTo>
                      <a:pt x="67" y="69"/>
                    </a:lnTo>
                    <a:lnTo>
                      <a:pt x="67" y="69"/>
                    </a:lnTo>
                    <a:lnTo>
                      <a:pt x="71" y="64"/>
                    </a:lnTo>
                    <a:lnTo>
                      <a:pt x="73" y="63"/>
                    </a:lnTo>
                    <a:lnTo>
                      <a:pt x="74" y="62"/>
                    </a:lnTo>
                    <a:lnTo>
                      <a:pt x="74" y="62"/>
                    </a:lnTo>
                    <a:lnTo>
                      <a:pt x="74" y="55"/>
                    </a:lnTo>
                    <a:lnTo>
                      <a:pt x="74" y="54"/>
                    </a:lnTo>
                    <a:lnTo>
                      <a:pt x="74" y="54"/>
                    </a:lnTo>
                    <a:lnTo>
                      <a:pt x="75" y="54"/>
                    </a:lnTo>
                    <a:lnTo>
                      <a:pt x="76" y="53"/>
                    </a:lnTo>
                    <a:lnTo>
                      <a:pt x="76" y="53"/>
                    </a:lnTo>
                    <a:lnTo>
                      <a:pt x="77" y="53"/>
                    </a:lnTo>
                    <a:lnTo>
                      <a:pt x="80" y="53"/>
                    </a:lnTo>
                    <a:lnTo>
                      <a:pt x="81" y="53"/>
                    </a:lnTo>
                    <a:lnTo>
                      <a:pt x="81" y="52"/>
                    </a:lnTo>
                    <a:lnTo>
                      <a:pt x="82" y="51"/>
                    </a:lnTo>
                    <a:lnTo>
                      <a:pt x="82" y="50"/>
                    </a:lnTo>
                    <a:lnTo>
                      <a:pt x="81" y="49"/>
                    </a:lnTo>
                    <a:lnTo>
                      <a:pt x="81" y="48"/>
                    </a:lnTo>
                    <a:lnTo>
                      <a:pt x="82" y="47"/>
                    </a:lnTo>
                    <a:lnTo>
                      <a:pt x="83" y="44"/>
                    </a:lnTo>
                    <a:lnTo>
                      <a:pt x="83" y="42"/>
                    </a:lnTo>
                    <a:lnTo>
                      <a:pt x="82" y="42"/>
                    </a:lnTo>
                    <a:lnTo>
                      <a:pt x="81" y="42"/>
                    </a:lnTo>
                    <a:lnTo>
                      <a:pt x="81" y="42"/>
                    </a:lnTo>
                    <a:lnTo>
                      <a:pt x="80" y="43"/>
                    </a:lnTo>
                    <a:lnTo>
                      <a:pt x="79" y="43"/>
                    </a:lnTo>
                    <a:lnTo>
                      <a:pt x="79" y="45"/>
                    </a:lnTo>
                    <a:lnTo>
                      <a:pt x="78" y="45"/>
                    </a:lnTo>
                    <a:lnTo>
                      <a:pt x="76" y="46"/>
                    </a:lnTo>
                    <a:lnTo>
                      <a:pt x="75" y="47"/>
                    </a:lnTo>
                    <a:lnTo>
                      <a:pt x="74" y="47"/>
                    </a:lnTo>
                    <a:lnTo>
                      <a:pt x="74" y="47"/>
                    </a:lnTo>
                    <a:lnTo>
                      <a:pt x="74" y="46"/>
                    </a:lnTo>
                    <a:lnTo>
                      <a:pt x="74" y="46"/>
                    </a:lnTo>
                    <a:lnTo>
                      <a:pt x="73" y="47"/>
                    </a:lnTo>
                    <a:lnTo>
                      <a:pt x="72" y="47"/>
                    </a:lnTo>
                    <a:lnTo>
                      <a:pt x="72" y="49"/>
                    </a:lnTo>
                    <a:lnTo>
                      <a:pt x="71" y="48"/>
                    </a:lnTo>
                    <a:lnTo>
                      <a:pt x="72" y="47"/>
                    </a:lnTo>
                    <a:lnTo>
                      <a:pt x="72" y="46"/>
                    </a:lnTo>
                    <a:lnTo>
                      <a:pt x="73" y="46"/>
                    </a:lnTo>
                    <a:lnTo>
                      <a:pt x="73" y="45"/>
                    </a:lnTo>
                    <a:lnTo>
                      <a:pt x="74" y="42"/>
                    </a:lnTo>
                    <a:lnTo>
                      <a:pt x="74" y="41"/>
                    </a:lnTo>
                    <a:lnTo>
                      <a:pt x="74" y="41"/>
                    </a:lnTo>
                    <a:lnTo>
                      <a:pt x="74" y="40"/>
                    </a:lnTo>
                    <a:lnTo>
                      <a:pt x="74" y="39"/>
                    </a:lnTo>
                    <a:lnTo>
                      <a:pt x="75" y="39"/>
                    </a:lnTo>
                    <a:lnTo>
                      <a:pt x="76" y="39"/>
                    </a:lnTo>
                    <a:lnTo>
                      <a:pt x="77" y="38"/>
                    </a:lnTo>
                    <a:lnTo>
                      <a:pt x="78" y="37"/>
                    </a:lnTo>
                    <a:lnTo>
                      <a:pt x="76" y="35"/>
                    </a:lnTo>
                    <a:lnTo>
                      <a:pt x="75" y="35"/>
                    </a:lnTo>
                    <a:lnTo>
                      <a:pt x="74" y="33"/>
                    </a:lnTo>
                    <a:lnTo>
                      <a:pt x="74" y="33"/>
                    </a:lnTo>
                    <a:lnTo>
                      <a:pt x="74" y="32"/>
                    </a:lnTo>
                    <a:lnTo>
                      <a:pt x="74" y="32"/>
                    </a:lnTo>
                    <a:lnTo>
                      <a:pt x="74" y="30"/>
                    </a:lnTo>
                    <a:lnTo>
                      <a:pt x="74" y="29"/>
                    </a:lnTo>
                    <a:lnTo>
                      <a:pt x="74" y="27"/>
                    </a:lnTo>
                    <a:lnTo>
                      <a:pt x="74" y="26"/>
                    </a:lnTo>
                    <a:lnTo>
                      <a:pt x="74" y="26"/>
                    </a:lnTo>
                    <a:lnTo>
                      <a:pt x="73" y="26"/>
                    </a:lnTo>
                    <a:lnTo>
                      <a:pt x="72" y="26"/>
                    </a:lnTo>
                    <a:lnTo>
                      <a:pt x="71" y="25"/>
                    </a:lnTo>
                    <a:lnTo>
                      <a:pt x="71" y="25"/>
                    </a:lnTo>
                    <a:lnTo>
                      <a:pt x="71" y="24"/>
                    </a:lnTo>
                    <a:lnTo>
                      <a:pt x="72" y="23"/>
                    </a:lnTo>
                    <a:lnTo>
                      <a:pt x="72" y="22"/>
                    </a:lnTo>
                    <a:lnTo>
                      <a:pt x="73" y="22"/>
                    </a:lnTo>
                    <a:lnTo>
                      <a:pt x="73" y="21"/>
                    </a:lnTo>
                    <a:lnTo>
                      <a:pt x="73" y="20"/>
                    </a:lnTo>
                    <a:lnTo>
                      <a:pt x="73" y="19"/>
                    </a:lnTo>
                    <a:lnTo>
                      <a:pt x="72" y="18"/>
                    </a:lnTo>
                    <a:lnTo>
                      <a:pt x="71" y="18"/>
                    </a:lnTo>
                    <a:lnTo>
                      <a:pt x="71" y="18"/>
                    </a:lnTo>
                    <a:lnTo>
                      <a:pt x="70" y="17"/>
                    </a:lnTo>
                    <a:lnTo>
                      <a:pt x="69" y="17"/>
                    </a:lnTo>
                    <a:lnTo>
                      <a:pt x="68" y="17"/>
                    </a:lnTo>
                    <a:lnTo>
                      <a:pt x="69" y="17"/>
                    </a:lnTo>
                    <a:lnTo>
                      <a:pt x="69" y="16"/>
                    </a:lnTo>
                    <a:lnTo>
                      <a:pt x="68" y="16"/>
                    </a:lnTo>
                    <a:lnTo>
                      <a:pt x="67" y="15"/>
                    </a:lnTo>
                    <a:lnTo>
                      <a:pt x="67" y="14"/>
                    </a:lnTo>
                    <a:lnTo>
                      <a:pt x="67" y="13"/>
                    </a:lnTo>
                    <a:lnTo>
                      <a:pt x="67" y="12"/>
                    </a:lnTo>
                    <a:lnTo>
                      <a:pt x="67" y="12"/>
                    </a:lnTo>
                    <a:lnTo>
                      <a:pt x="67" y="12"/>
                    </a:lnTo>
                    <a:lnTo>
                      <a:pt x="66" y="11"/>
                    </a:lnTo>
                    <a:lnTo>
                      <a:pt x="66" y="11"/>
                    </a:lnTo>
                    <a:lnTo>
                      <a:pt x="65" y="11"/>
                    </a:lnTo>
                    <a:lnTo>
                      <a:pt x="65" y="10"/>
                    </a:lnTo>
                    <a:lnTo>
                      <a:pt x="64" y="10"/>
                    </a:lnTo>
                    <a:lnTo>
                      <a:pt x="64" y="9"/>
                    </a:lnTo>
                    <a:lnTo>
                      <a:pt x="63" y="7"/>
                    </a:lnTo>
                    <a:lnTo>
                      <a:pt x="62" y="6"/>
                    </a:lnTo>
                    <a:lnTo>
                      <a:pt x="61" y="5"/>
                    </a:lnTo>
                    <a:lnTo>
                      <a:pt x="59" y="4"/>
                    </a:lnTo>
                    <a:lnTo>
                      <a:pt x="59" y="2"/>
                    </a:lnTo>
                    <a:lnTo>
                      <a:pt x="58" y="1"/>
                    </a:lnTo>
                    <a:lnTo>
                      <a:pt x="57" y="0"/>
                    </a:lnTo>
                    <a:lnTo>
                      <a:pt x="56" y="0"/>
                    </a:lnTo>
                    <a:lnTo>
                      <a:pt x="51" y="0"/>
                    </a:lnTo>
                    <a:lnTo>
                      <a:pt x="39" y="0"/>
                    </a:lnTo>
                    <a:lnTo>
                      <a:pt x="38" y="2"/>
                    </a:lnTo>
                    <a:lnTo>
                      <a:pt x="38" y="3"/>
                    </a:lnTo>
                    <a:lnTo>
                      <a:pt x="33" y="4"/>
                    </a:lnTo>
                    <a:lnTo>
                      <a:pt x="32" y="4"/>
                    </a:lnTo>
                    <a:lnTo>
                      <a:pt x="32" y="4"/>
                    </a:lnTo>
                    <a:lnTo>
                      <a:pt x="31" y="4"/>
                    </a:lnTo>
                    <a:lnTo>
                      <a:pt x="30" y="3"/>
                    </a:lnTo>
                    <a:lnTo>
                      <a:pt x="29" y="2"/>
                    </a:lnTo>
                    <a:lnTo>
                      <a:pt x="25" y="3"/>
                    </a:lnTo>
                    <a:lnTo>
                      <a:pt x="23" y="4"/>
                    </a:lnTo>
                    <a:lnTo>
                      <a:pt x="22" y="4"/>
                    </a:lnTo>
                    <a:lnTo>
                      <a:pt x="22" y="5"/>
                    </a:lnTo>
                    <a:lnTo>
                      <a:pt x="21" y="7"/>
                    </a:lnTo>
                    <a:lnTo>
                      <a:pt x="21" y="8"/>
                    </a:lnTo>
                    <a:lnTo>
                      <a:pt x="21" y="9"/>
                    </a:lnTo>
                    <a:lnTo>
                      <a:pt x="20" y="9"/>
                    </a:lnTo>
                    <a:lnTo>
                      <a:pt x="19" y="9"/>
                    </a:lnTo>
                    <a:lnTo>
                      <a:pt x="19" y="10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19" y="12"/>
                    </a:lnTo>
                    <a:lnTo>
                      <a:pt x="18" y="12"/>
                    </a:lnTo>
                    <a:lnTo>
                      <a:pt x="18" y="13"/>
                    </a:lnTo>
                    <a:lnTo>
                      <a:pt x="17" y="16"/>
                    </a:lnTo>
                    <a:lnTo>
                      <a:pt x="16" y="16"/>
                    </a:lnTo>
                    <a:lnTo>
                      <a:pt x="16" y="17"/>
                    </a:lnTo>
                    <a:lnTo>
                      <a:pt x="15" y="17"/>
                    </a:lnTo>
                    <a:lnTo>
                      <a:pt x="14" y="18"/>
                    </a:lnTo>
                    <a:lnTo>
                      <a:pt x="15" y="18"/>
                    </a:lnTo>
                    <a:lnTo>
                      <a:pt x="15" y="18"/>
                    </a:lnTo>
                    <a:lnTo>
                      <a:pt x="14" y="18"/>
                    </a:lnTo>
                    <a:lnTo>
                      <a:pt x="13" y="18"/>
                    </a:lnTo>
                    <a:lnTo>
                      <a:pt x="13" y="19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1" y="20"/>
                    </a:lnTo>
                    <a:lnTo>
                      <a:pt x="11" y="20"/>
                    </a:lnTo>
                    <a:lnTo>
                      <a:pt x="10" y="20"/>
                    </a:lnTo>
                    <a:lnTo>
                      <a:pt x="10" y="21"/>
                    </a:lnTo>
                    <a:lnTo>
                      <a:pt x="9" y="22"/>
                    </a:lnTo>
                    <a:lnTo>
                      <a:pt x="10" y="22"/>
                    </a:lnTo>
                    <a:lnTo>
                      <a:pt x="10" y="23"/>
                    </a:lnTo>
                    <a:lnTo>
                      <a:pt x="9" y="23"/>
                    </a:lnTo>
                    <a:lnTo>
                      <a:pt x="9" y="24"/>
                    </a:lnTo>
                    <a:lnTo>
                      <a:pt x="8" y="25"/>
                    </a:lnTo>
                    <a:lnTo>
                      <a:pt x="8" y="25"/>
                    </a:lnTo>
                    <a:lnTo>
                      <a:pt x="7" y="25"/>
                    </a:lnTo>
                    <a:lnTo>
                      <a:pt x="6" y="26"/>
                    </a:lnTo>
                    <a:lnTo>
                      <a:pt x="5" y="27"/>
                    </a:lnTo>
                    <a:lnTo>
                      <a:pt x="5" y="27"/>
                    </a:lnTo>
                    <a:lnTo>
                      <a:pt x="3" y="26"/>
                    </a:lnTo>
                    <a:lnTo>
                      <a:pt x="2" y="26"/>
                    </a:lnTo>
                    <a:lnTo>
                      <a:pt x="1" y="26"/>
                    </a:lnTo>
                    <a:lnTo>
                      <a:pt x="0" y="27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1" y="29"/>
                    </a:lnTo>
                    <a:lnTo>
                      <a:pt x="2" y="30"/>
                    </a:lnTo>
                    <a:lnTo>
                      <a:pt x="3" y="31"/>
                    </a:lnTo>
                    <a:lnTo>
                      <a:pt x="4" y="31"/>
                    </a:lnTo>
                    <a:lnTo>
                      <a:pt x="5" y="31"/>
                    </a:lnTo>
                    <a:lnTo>
                      <a:pt x="5" y="30"/>
                    </a:lnTo>
                    <a:lnTo>
                      <a:pt x="6" y="30"/>
                    </a:lnTo>
                    <a:lnTo>
                      <a:pt x="6" y="31"/>
                    </a:lnTo>
                    <a:lnTo>
                      <a:pt x="5" y="31"/>
                    </a:lnTo>
                    <a:lnTo>
                      <a:pt x="5" y="31"/>
                    </a:lnTo>
                    <a:lnTo>
                      <a:pt x="5" y="32"/>
                    </a:lnTo>
                    <a:lnTo>
                      <a:pt x="5" y="32"/>
                    </a:lnTo>
                    <a:lnTo>
                      <a:pt x="4" y="32"/>
                    </a:lnTo>
                    <a:lnTo>
                      <a:pt x="3" y="32"/>
                    </a:lnTo>
                    <a:lnTo>
                      <a:pt x="2" y="33"/>
                    </a:lnTo>
                    <a:lnTo>
                      <a:pt x="2" y="36"/>
                    </a:lnTo>
                    <a:lnTo>
                      <a:pt x="2" y="37"/>
                    </a:lnTo>
                    <a:lnTo>
                      <a:pt x="2" y="38"/>
                    </a:lnTo>
                    <a:lnTo>
                      <a:pt x="3" y="38"/>
                    </a:lnTo>
                    <a:lnTo>
                      <a:pt x="3" y="39"/>
                    </a:lnTo>
                    <a:lnTo>
                      <a:pt x="3" y="39"/>
                    </a:lnTo>
                    <a:lnTo>
                      <a:pt x="3" y="40"/>
                    </a:lnTo>
                    <a:lnTo>
                      <a:pt x="4" y="41"/>
                    </a:lnTo>
                    <a:lnTo>
                      <a:pt x="5" y="41"/>
                    </a:lnTo>
                    <a:lnTo>
                      <a:pt x="5" y="40"/>
                    </a:lnTo>
                    <a:lnTo>
                      <a:pt x="5" y="40"/>
                    </a:lnTo>
                    <a:lnTo>
                      <a:pt x="5" y="39"/>
                    </a:lnTo>
                    <a:lnTo>
                      <a:pt x="5" y="39"/>
                    </a:lnTo>
                    <a:lnTo>
                      <a:pt x="5" y="38"/>
                    </a:lnTo>
                    <a:lnTo>
                      <a:pt x="4" y="38"/>
                    </a:lnTo>
                    <a:lnTo>
                      <a:pt x="5" y="37"/>
                    </a:lnTo>
                    <a:lnTo>
                      <a:pt x="5" y="38"/>
                    </a:lnTo>
                    <a:lnTo>
                      <a:pt x="5" y="38"/>
                    </a:lnTo>
                    <a:lnTo>
                      <a:pt x="6" y="39"/>
                    </a:lnTo>
                    <a:lnTo>
                      <a:pt x="7" y="38"/>
                    </a:lnTo>
                    <a:lnTo>
                      <a:pt x="7" y="39"/>
                    </a:lnTo>
                    <a:lnTo>
                      <a:pt x="6" y="39"/>
                    </a:lnTo>
                    <a:lnTo>
                      <a:pt x="6" y="39"/>
                    </a:lnTo>
                    <a:lnTo>
                      <a:pt x="7" y="39"/>
                    </a:lnTo>
                    <a:lnTo>
                      <a:pt x="8" y="39"/>
                    </a:lnTo>
                    <a:lnTo>
                      <a:pt x="9" y="39"/>
                    </a:lnTo>
                    <a:lnTo>
                      <a:pt x="10" y="39"/>
                    </a:lnTo>
                    <a:lnTo>
                      <a:pt x="11" y="39"/>
                    </a:lnTo>
                    <a:lnTo>
                      <a:pt x="11" y="38"/>
                    </a:lnTo>
                    <a:lnTo>
                      <a:pt x="12" y="37"/>
                    </a:lnTo>
                    <a:lnTo>
                      <a:pt x="11" y="39"/>
                    </a:lnTo>
                    <a:lnTo>
                      <a:pt x="11" y="39"/>
                    </a:lnTo>
                    <a:lnTo>
                      <a:pt x="11" y="40"/>
                    </a:lnTo>
                    <a:lnTo>
                      <a:pt x="11" y="39"/>
                    </a:lnTo>
                    <a:lnTo>
                      <a:pt x="12" y="40"/>
                    </a:lnTo>
                    <a:lnTo>
                      <a:pt x="11" y="40"/>
                    </a:lnTo>
                    <a:lnTo>
                      <a:pt x="11" y="40"/>
                    </a:lnTo>
                    <a:lnTo>
                      <a:pt x="9" y="40"/>
                    </a:lnTo>
                    <a:lnTo>
                      <a:pt x="8" y="40"/>
                    </a:lnTo>
                    <a:lnTo>
                      <a:pt x="8" y="41"/>
                    </a:lnTo>
                    <a:lnTo>
                      <a:pt x="7" y="41"/>
                    </a:lnTo>
                    <a:lnTo>
                      <a:pt x="7" y="42"/>
                    </a:lnTo>
                    <a:lnTo>
                      <a:pt x="6" y="42"/>
                    </a:lnTo>
                    <a:lnTo>
                      <a:pt x="5" y="42"/>
                    </a:lnTo>
                    <a:lnTo>
                      <a:pt x="5" y="43"/>
                    </a:lnTo>
                    <a:lnTo>
                      <a:pt x="5" y="44"/>
                    </a:lnTo>
                    <a:lnTo>
                      <a:pt x="6" y="44"/>
                    </a:lnTo>
                    <a:lnTo>
                      <a:pt x="7" y="45"/>
                    </a:lnTo>
                    <a:lnTo>
                      <a:pt x="7" y="46"/>
                    </a:lnTo>
                    <a:lnTo>
                      <a:pt x="6" y="46"/>
                    </a:lnTo>
                    <a:lnTo>
                      <a:pt x="5" y="45"/>
                    </a:lnTo>
                    <a:lnTo>
                      <a:pt x="5" y="44"/>
                    </a:lnTo>
                    <a:lnTo>
                      <a:pt x="4" y="43"/>
                    </a:lnTo>
                    <a:lnTo>
                      <a:pt x="3" y="42"/>
                    </a:lnTo>
                    <a:lnTo>
                      <a:pt x="2" y="42"/>
                    </a:lnTo>
                    <a:lnTo>
                      <a:pt x="1" y="42"/>
                    </a:lnTo>
                    <a:lnTo>
                      <a:pt x="0" y="42"/>
                    </a:lnTo>
                    <a:lnTo>
                      <a:pt x="1" y="43"/>
                    </a:lnTo>
                    <a:lnTo>
                      <a:pt x="1" y="44"/>
                    </a:lnTo>
                    <a:lnTo>
                      <a:pt x="0" y="44"/>
                    </a:lnTo>
                    <a:lnTo>
                      <a:pt x="1" y="45"/>
                    </a:lnTo>
                    <a:lnTo>
                      <a:pt x="2" y="46"/>
                    </a:lnTo>
                    <a:lnTo>
                      <a:pt x="2" y="46"/>
                    </a:lnTo>
                    <a:lnTo>
                      <a:pt x="3" y="46"/>
                    </a:lnTo>
                    <a:lnTo>
                      <a:pt x="4" y="48"/>
                    </a:lnTo>
                    <a:lnTo>
                      <a:pt x="4" y="49"/>
                    </a:lnTo>
                    <a:lnTo>
                      <a:pt x="4" y="50"/>
                    </a:lnTo>
                    <a:lnTo>
                      <a:pt x="4" y="51"/>
                    </a:lnTo>
                    <a:lnTo>
                      <a:pt x="4" y="52"/>
                    </a:lnTo>
                    <a:lnTo>
                      <a:pt x="5" y="52"/>
                    </a:lnTo>
                    <a:lnTo>
                      <a:pt x="5" y="51"/>
                    </a:lnTo>
                    <a:lnTo>
                      <a:pt x="5" y="51"/>
                    </a:lnTo>
                    <a:lnTo>
                      <a:pt x="6" y="50"/>
                    </a:lnTo>
                    <a:lnTo>
                      <a:pt x="7" y="50"/>
                    </a:lnTo>
                    <a:lnTo>
                      <a:pt x="8" y="50"/>
                    </a:lnTo>
                    <a:lnTo>
                      <a:pt x="9" y="50"/>
                    </a:lnTo>
                    <a:lnTo>
                      <a:pt x="9" y="51"/>
                    </a:lnTo>
                    <a:lnTo>
                      <a:pt x="10" y="52"/>
                    </a:lnTo>
                    <a:lnTo>
                      <a:pt x="11" y="52"/>
                    </a:lnTo>
                    <a:lnTo>
                      <a:pt x="11" y="53"/>
                    </a:lnTo>
                    <a:lnTo>
                      <a:pt x="11" y="53"/>
                    </a:lnTo>
                    <a:lnTo>
                      <a:pt x="11" y="54"/>
                    </a:lnTo>
                    <a:lnTo>
                      <a:pt x="11" y="54"/>
                    </a:lnTo>
                    <a:lnTo>
                      <a:pt x="11" y="55"/>
                    </a:lnTo>
                    <a:lnTo>
                      <a:pt x="11" y="56"/>
                    </a:lnTo>
                    <a:lnTo>
                      <a:pt x="12" y="57"/>
                    </a:lnTo>
                    <a:lnTo>
                      <a:pt x="12" y="58"/>
                    </a:lnTo>
                    <a:lnTo>
                      <a:pt x="12" y="58"/>
                    </a:lnTo>
                    <a:lnTo>
                      <a:pt x="11" y="58"/>
                    </a:lnTo>
                    <a:lnTo>
                      <a:pt x="11" y="58"/>
                    </a:lnTo>
                    <a:lnTo>
                      <a:pt x="10" y="58"/>
                    </a:lnTo>
                    <a:lnTo>
                      <a:pt x="11" y="59"/>
                    </a:lnTo>
                    <a:lnTo>
                      <a:pt x="11" y="60"/>
                    </a:lnTo>
                    <a:lnTo>
                      <a:pt x="11" y="60"/>
                    </a:lnTo>
                    <a:lnTo>
                      <a:pt x="12" y="60"/>
                    </a:lnTo>
                    <a:lnTo>
                      <a:pt x="12" y="61"/>
                    </a:lnTo>
                    <a:lnTo>
                      <a:pt x="14" y="60"/>
                    </a:lnTo>
                    <a:lnTo>
                      <a:pt x="15" y="60"/>
                    </a:lnTo>
                    <a:lnTo>
                      <a:pt x="14" y="61"/>
                    </a:lnTo>
                    <a:lnTo>
                      <a:pt x="14" y="62"/>
                    </a:lnTo>
                    <a:lnTo>
                      <a:pt x="14" y="63"/>
                    </a:lnTo>
                    <a:lnTo>
                      <a:pt x="15" y="63"/>
                    </a:lnTo>
                    <a:lnTo>
                      <a:pt x="16" y="64"/>
                    </a:lnTo>
                    <a:lnTo>
                      <a:pt x="17" y="64"/>
                    </a:lnTo>
                    <a:lnTo>
                      <a:pt x="19" y="65"/>
                    </a:lnTo>
                    <a:lnTo>
                      <a:pt x="19" y="65"/>
                    </a:lnTo>
                    <a:lnTo>
                      <a:pt x="20" y="65"/>
                    </a:lnTo>
                    <a:lnTo>
                      <a:pt x="21" y="64"/>
                    </a:lnTo>
                    <a:lnTo>
                      <a:pt x="21" y="65"/>
                    </a:lnTo>
                    <a:lnTo>
                      <a:pt x="21" y="66"/>
                    </a:lnTo>
                    <a:lnTo>
                      <a:pt x="22" y="67"/>
                    </a:lnTo>
                    <a:lnTo>
                      <a:pt x="22" y="66"/>
                    </a:lnTo>
                    <a:lnTo>
                      <a:pt x="23" y="66"/>
                    </a:lnTo>
                    <a:lnTo>
                      <a:pt x="23" y="67"/>
                    </a:lnTo>
                    <a:lnTo>
                      <a:pt x="22" y="67"/>
                    </a:lnTo>
                    <a:lnTo>
                      <a:pt x="23" y="67"/>
                    </a:lnTo>
                    <a:lnTo>
                      <a:pt x="23" y="68"/>
                    </a:lnTo>
                    <a:lnTo>
                      <a:pt x="24" y="68"/>
                    </a:lnTo>
                    <a:lnTo>
                      <a:pt x="25" y="68"/>
                    </a:lnTo>
                    <a:lnTo>
                      <a:pt x="26" y="68"/>
                    </a:lnTo>
                    <a:lnTo>
                      <a:pt x="26" y="68"/>
                    </a:lnTo>
                    <a:lnTo>
                      <a:pt x="27" y="68"/>
                    </a:lnTo>
                    <a:lnTo>
                      <a:pt x="28" y="68"/>
                    </a:lnTo>
                    <a:lnTo>
                      <a:pt x="28" y="67"/>
                    </a:lnTo>
                    <a:lnTo>
                      <a:pt x="29" y="67"/>
                    </a:lnTo>
                    <a:lnTo>
                      <a:pt x="30" y="67"/>
                    </a:lnTo>
                    <a:lnTo>
                      <a:pt x="31" y="67"/>
                    </a:lnTo>
                    <a:lnTo>
                      <a:pt x="31" y="68"/>
                    </a:lnTo>
                    <a:lnTo>
                      <a:pt x="30" y="68"/>
                    </a:lnTo>
                    <a:lnTo>
                      <a:pt x="29" y="68"/>
                    </a:lnTo>
                    <a:lnTo>
                      <a:pt x="28" y="69"/>
                    </a:lnTo>
                    <a:lnTo>
                      <a:pt x="27" y="69"/>
                    </a:lnTo>
                    <a:lnTo>
                      <a:pt x="26" y="69"/>
                    </a:lnTo>
                    <a:lnTo>
                      <a:pt x="26" y="69"/>
                    </a:lnTo>
                    <a:lnTo>
                      <a:pt x="25" y="69"/>
                    </a:lnTo>
                    <a:lnTo>
                      <a:pt x="24" y="69"/>
                    </a:lnTo>
                    <a:lnTo>
                      <a:pt x="24" y="70"/>
                    </a:lnTo>
                    <a:lnTo>
                      <a:pt x="23" y="70"/>
                    </a:lnTo>
                    <a:lnTo>
                      <a:pt x="23" y="71"/>
                    </a:lnTo>
                    <a:lnTo>
                      <a:pt x="22" y="72"/>
                    </a:lnTo>
                    <a:lnTo>
                      <a:pt x="23" y="72"/>
                    </a:lnTo>
                    <a:lnTo>
                      <a:pt x="24" y="72"/>
                    </a:lnTo>
                    <a:lnTo>
                      <a:pt x="25" y="72"/>
                    </a:lnTo>
                    <a:lnTo>
                      <a:pt x="25" y="73"/>
                    </a:lnTo>
                    <a:lnTo>
                      <a:pt x="26" y="73"/>
                    </a:lnTo>
                    <a:lnTo>
                      <a:pt x="26" y="74"/>
                    </a:lnTo>
                    <a:lnTo>
                      <a:pt x="25" y="73"/>
                    </a:lnTo>
                    <a:lnTo>
                      <a:pt x="24" y="73"/>
                    </a:lnTo>
                    <a:lnTo>
                      <a:pt x="23" y="73"/>
                    </a:lnTo>
                    <a:lnTo>
                      <a:pt x="22" y="74"/>
                    </a:lnTo>
                    <a:lnTo>
                      <a:pt x="27" y="75"/>
                    </a:lnTo>
                    <a:lnTo>
                      <a:pt x="33" y="77"/>
                    </a:lnTo>
                    <a:lnTo>
                      <a:pt x="40" y="80"/>
                    </a:lnTo>
                    <a:lnTo>
                      <a:pt x="45" y="81"/>
                    </a:lnTo>
                    <a:lnTo>
                      <a:pt x="46" y="83"/>
                    </a:lnTo>
                    <a:lnTo>
                      <a:pt x="46" y="83"/>
                    </a:lnTo>
                    <a:lnTo>
                      <a:pt x="46" y="84"/>
                    </a:lnTo>
                    <a:lnTo>
                      <a:pt x="47" y="84"/>
                    </a:lnTo>
                    <a:lnTo>
                      <a:pt x="48" y="85"/>
                    </a:lnTo>
                    <a:lnTo>
                      <a:pt x="49" y="86"/>
                    </a:lnTo>
                    <a:lnTo>
                      <a:pt x="50" y="86"/>
                    </a:lnTo>
                    <a:lnTo>
                      <a:pt x="51" y="86"/>
                    </a:lnTo>
                    <a:lnTo>
                      <a:pt x="52" y="86"/>
                    </a:lnTo>
                    <a:lnTo>
                      <a:pt x="52" y="85"/>
                    </a:lnTo>
                    <a:close/>
                    <a:moveTo>
                      <a:pt x="23" y="63"/>
                    </a:moveTo>
                    <a:lnTo>
                      <a:pt x="22" y="63"/>
                    </a:lnTo>
                    <a:lnTo>
                      <a:pt x="23" y="62"/>
                    </a:lnTo>
                    <a:lnTo>
                      <a:pt x="23" y="6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" name="Freeform 4209">
                <a:extLst>
                  <a:ext uri="{FF2B5EF4-FFF2-40B4-BE49-F238E27FC236}">
                    <a16:creationId xmlns:a16="http://schemas.microsoft.com/office/drawing/2014/main" id="{33C34CE7-88EE-5029-208F-D373EFDFA3C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733675" y="2613025"/>
                <a:ext cx="327025" cy="242888"/>
              </a:xfrm>
              <a:custGeom>
                <a:avLst/>
                <a:gdLst>
                  <a:gd name="T0" fmla="*/ 61 w 206"/>
                  <a:gd name="T1" fmla="*/ 95 h 153"/>
                  <a:gd name="T2" fmla="*/ 69 w 206"/>
                  <a:gd name="T3" fmla="*/ 87 h 153"/>
                  <a:gd name="T4" fmla="*/ 81 w 206"/>
                  <a:gd name="T5" fmla="*/ 79 h 153"/>
                  <a:gd name="T6" fmla="*/ 114 w 206"/>
                  <a:gd name="T7" fmla="*/ 84 h 153"/>
                  <a:gd name="T8" fmla="*/ 121 w 206"/>
                  <a:gd name="T9" fmla="*/ 93 h 153"/>
                  <a:gd name="T10" fmla="*/ 124 w 206"/>
                  <a:gd name="T11" fmla="*/ 102 h 153"/>
                  <a:gd name="T12" fmla="*/ 124 w 206"/>
                  <a:gd name="T13" fmla="*/ 116 h 153"/>
                  <a:gd name="T14" fmla="*/ 130 w 206"/>
                  <a:gd name="T15" fmla="*/ 118 h 153"/>
                  <a:gd name="T16" fmla="*/ 143 w 206"/>
                  <a:gd name="T17" fmla="*/ 118 h 153"/>
                  <a:gd name="T18" fmla="*/ 149 w 206"/>
                  <a:gd name="T19" fmla="*/ 117 h 153"/>
                  <a:gd name="T20" fmla="*/ 154 w 206"/>
                  <a:gd name="T21" fmla="*/ 122 h 153"/>
                  <a:gd name="T22" fmla="*/ 157 w 206"/>
                  <a:gd name="T23" fmla="*/ 132 h 153"/>
                  <a:gd name="T24" fmla="*/ 158 w 206"/>
                  <a:gd name="T25" fmla="*/ 145 h 153"/>
                  <a:gd name="T26" fmla="*/ 163 w 206"/>
                  <a:gd name="T27" fmla="*/ 150 h 153"/>
                  <a:gd name="T28" fmla="*/ 173 w 206"/>
                  <a:gd name="T29" fmla="*/ 150 h 153"/>
                  <a:gd name="T30" fmla="*/ 180 w 206"/>
                  <a:gd name="T31" fmla="*/ 140 h 153"/>
                  <a:gd name="T32" fmla="*/ 190 w 206"/>
                  <a:gd name="T33" fmla="*/ 142 h 153"/>
                  <a:gd name="T34" fmla="*/ 197 w 206"/>
                  <a:gd name="T35" fmla="*/ 130 h 153"/>
                  <a:gd name="T36" fmla="*/ 189 w 206"/>
                  <a:gd name="T37" fmla="*/ 118 h 153"/>
                  <a:gd name="T38" fmla="*/ 201 w 206"/>
                  <a:gd name="T39" fmla="*/ 118 h 153"/>
                  <a:gd name="T40" fmla="*/ 201 w 206"/>
                  <a:gd name="T41" fmla="*/ 109 h 153"/>
                  <a:gd name="T42" fmla="*/ 201 w 206"/>
                  <a:gd name="T43" fmla="*/ 100 h 153"/>
                  <a:gd name="T44" fmla="*/ 194 w 206"/>
                  <a:gd name="T45" fmla="*/ 91 h 153"/>
                  <a:gd name="T46" fmla="*/ 194 w 206"/>
                  <a:gd name="T47" fmla="*/ 72 h 153"/>
                  <a:gd name="T48" fmla="*/ 191 w 206"/>
                  <a:gd name="T49" fmla="*/ 64 h 153"/>
                  <a:gd name="T50" fmla="*/ 184 w 206"/>
                  <a:gd name="T51" fmla="*/ 45 h 153"/>
                  <a:gd name="T52" fmla="*/ 180 w 206"/>
                  <a:gd name="T53" fmla="*/ 43 h 153"/>
                  <a:gd name="T54" fmla="*/ 185 w 206"/>
                  <a:gd name="T55" fmla="*/ 36 h 153"/>
                  <a:gd name="T56" fmla="*/ 173 w 206"/>
                  <a:gd name="T57" fmla="*/ 28 h 153"/>
                  <a:gd name="T58" fmla="*/ 170 w 206"/>
                  <a:gd name="T59" fmla="*/ 14 h 153"/>
                  <a:gd name="T60" fmla="*/ 159 w 206"/>
                  <a:gd name="T61" fmla="*/ 4 h 153"/>
                  <a:gd name="T62" fmla="*/ 152 w 206"/>
                  <a:gd name="T63" fmla="*/ 14 h 153"/>
                  <a:gd name="T64" fmla="*/ 141 w 206"/>
                  <a:gd name="T65" fmla="*/ 16 h 153"/>
                  <a:gd name="T66" fmla="*/ 129 w 206"/>
                  <a:gd name="T67" fmla="*/ 16 h 153"/>
                  <a:gd name="T68" fmla="*/ 120 w 206"/>
                  <a:gd name="T69" fmla="*/ 19 h 153"/>
                  <a:gd name="T70" fmla="*/ 109 w 206"/>
                  <a:gd name="T71" fmla="*/ 17 h 153"/>
                  <a:gd name="T72" fmla="*/ 102 w 206"/>
                  <a:gd name="T73" fmla="*/ 10 h 153"/>
                  <a:gd name="T74" fmla="*/ 88 w 206"/>
                  <a:gd name="T75" fmla="*/ 7 h 153"/>
                  <a:gd name="T76" fmla="*/ 69 w 206"/>
                  <a:gd name="T77" fmla="*/ 9 h 153"/>
                  <a:gd name="T78" fmla="*/ 59 w 206"/>
                  <a:gd name="T79" fmla="*/ 5 h 153"/>
                  <a:gd name="T80" fmla="*/ 52 w 206"/>
                  <a:gd name="T81" fmla="*/ 1 h 153"/>
                  <a:gd name="T82" fmla="*/ 40 w 206"/>
                  <a:gd name="T83" fmla="*/ 9 h 153"/>
                  <a:gd name="T84" fmla="*/ 34 w 206"/>
                  <a:gd name="T85" fmla="*/ 16 h 153"/>
                  <a:gd name="T86" fmla="*/ 38 w 206"/>
                  <a:gd name="T87" fmla="*/ 27 h 153"/>
                  <a:gd name="T88" fmla="*/ 27 w 206"/>
                  <a:gd name="T89" fmla="*/ 29 h 153"/>
                  <a:gd name="T90" fmla="*/ 11 w 206"/>
                  <a:gd name="T91" fmla="*/ 33 h 153"/>
                  <a:gd name="T92" fmla="*/ 5 w 206"/>
                  <a:gd name="T93" fmla="*/ 53 h 153"/>
                  <a:gd name="T94" fmla="*/ 6 w 206"/>
                  <a:gd name="T95" fmla="*/ 47 h 153"/>
                  <a:gd name="T96" fmla="*/ 10 w 206"/>
                  <a:gd name="T97" fmla="*/ 51 h 153"/>
                  <a:gd name="T98" fmla="*/ 13 w 206"/>
                  <a:gd name="T99" fmla="*/ 55 h 153"/>
                  <a:gd name="T100" fmla="*/ 13 w 206"/>
                  <a:gd name="T101" fmla="*/ 60 h 153"/>
                  <a:gd name="T102" fmla="*/ 19 w 206"/>
                  <a:gd name="T103" fmla="*/ 69 h 153"/>
                  <a:gd name="T104" fmla="*/ 27 w 206"/>
                  <a:gd name="T105" fmla="*/ 71 h 153"/>
                  <a:gd name="T106" fmla="*/ 30 w 206"/>
                  <a:gd name="T107" fmla="*/ 71 h 153"/>
                  <a:gd name="T108" fmla="*/ 34 w 206"/>
                  <a:gd name="T109" fmla="*/ 78 h 153"/>
                  <a:gd name="T110" fmla="*/ 40 w 206"/>
                  <a:gd name="T111" fmla="*/ 82 h 153"/>
                  <a:gd name="T112" fmla="*/ 42 w 206"/>
                  <a:gd name="T113" fmla="*/ 87 h 153"/>
                  <a:gd name="T114" fmla="*/ 47 w 206"/>
                  <a:gd name="T115" fmla="*/ 93 h 153"/>
                  <a:gd name="T116" fmla="*/ 50 w 206"/>
                  <a:gd name="T117" fmla="*/ 98 h 153"/>
                  <a:gd name="T118" fmla="*/ 49 w 206"/>
                  <a:gd name="T119" fmla="*/ 102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06" h="153">
                    <a:moveTo>
                      <a:pt x="52" y="101"/>
                    </a:moveTo>
                    <a:lnTo>
                      <a:pt x="53" y="101"/>
                    </a:lnTo>
                    <a:lnTo>
                      <a:pt x="55" y="102"/>
                    </a:lnTo>
                    <a:lnTo>
                      <a:pt x="55" y="102"/>
                    </a:lnTo>
                    <a:lnTo>
                      <a:pt x="56" y="101"/>
                    </a:lnTo>
                    <a:lnTo>
                      <a:pt x="57" y="100"/>
                    </a:lnTo>
                    <a:lnTo>
                      <a:pt x="58" y="100"/>
                    </a:lnTo>
                    <a:lnTo>
                      <a:pt x="58" y="100"/>
                    </a:lnTo>
                    <a:lnTo>
                      <a:pt x="59" y="99"/>
                    </a:lnTo>
                    <a:lnTo>
                      <a:pt x="59" y="98"/>
                    </a:lnTo>
                    <a:lnTo>
                      <a:pt x="60" y="98"/>
                    </a:lnTo>
                    <a:lnTo>
                      <a:pt x="60" y="97"/>
                    </a:lnTo>
                    <a:lnTo>
                      <a:pt x="59" y="97"/>
                    </a:lnTo>
                    <a:lnTo>
                      <a:pt x="60" y="96"/>
                    </a:lnTo>
                    <a:lnTo>
                      <a:pt x="60" y="95"/>
                    </a:lnTo>
                    <a:lnTo>
                      <a:pt x="61" y="95"/>
                    </a:lnTo>
                    <a:lnTo>
                      <a:pt x="61" y="95"/>
                    </a:lnTo>
                    <a:lnTo>
                      <a:pt x="62" y="95"/>
                    </a:lnTo>
                    <a:lnTo>
                      <a:pt x="62" y="95"/>
                    </a:lnTo>
                    <a:lnTo>
                      <a:pt x="63" y="94"/>
                    </a:lnTo>
                    <a:lnTo>
                      <a:pt x="63" y="93"/>
                    </a:lnTo>
                    <a:lnTo>
                      <a:pt x="64" y="93"/>
                    </a:lnTo>
                    <a:lnTo>
                      <a:pt x="65" y="93"/>
                    </a:lnTo>
                    <a:lnTo>
                      <a:pt x="65" y="93"/>
                    </a:lnTo>
                    <a:lnTo>
                      <a:pt x="64" y="93"/>
                    </a:lnTo>
                    <a:lnTo>
                      <a:pt x="65" y="92"/>
                    </a:lnTo>
                    <a:lnTo>
                      <a:pt x="66" y="92"/>
                    </a:lnTo>
                    <a:lnTo>
                      <a:pt x="66" y="91"/>
                    </a:lnTo>
                    <a:lnTo>
                      <a:pt x="67" y="91"/>
                    </a:lnTo>
                    <a:lnTo>
                      <a:pt x="68" y="88"/>
                    </a:lnTo>
                    <a:lnTo>
                      <a:pt x="68" y="87"/>
                    </a:lnTo>
                    <a:lnTo>
                      <a:pt x="69" y="87"/>
                    </a:lnTo>
                    <a:lnTo>
                      <a:pt x="69" y="86"/>
                    </a:lnTo>
                    <a:lnTo>
                      <a:pt x="69" y="86"/>
                    </a:lnTo>
                    <a:lnTo>
                      <a:pt x="69" y="86"/>
                    </a:lnTo>
                    <a:lnTo>
                      <a:pt x="69" y="85"/>
                    </a:lnTo>
                    <a:lnTo>
                      <a:pt x="69" y="84"/>
                    </a:lnTo>
                    <a:lnTo>
                      <a:pt x="70" y="84"/>
                    </a:lnTo>
                    <a:lnTo>
                      <a:pt x="71" y="84"/>
                    </a:lnTo>
                    <a:lnTo>
                      <a:pt x="71" y="83"/>
                    </a:lnTo>
                    <a:lnTo>
                      <a:pt x="71" y="82"/>
                    </a:lnTo>
                    <a:lnTo>
                      <a:pt x="72" y="80"/>
                    </a:lnTo>
                    <a:lnTo>
                      <a:pt x="72" y="79"/>
                    </a:lnTo>
                    <a:lnTo>
                      <a:pt x="73" y="79"/>
                    </a:lnTo>
                    <a:lnTo>
                      <a:pt x="75" y="78"/>
                    </a:lnTo>
                    <a:lnTo>
                      <a:pt x="79" y="77"/>
                    </a:lnTo>
                    <a:lnTo>
                      <a:pt x="80" y="78"/>
                    </a:lnTo>
                    <a:lnTo>
                      <a:pt x="81" y="79"/>
                    </a:lnTo>
                    <a:lnTo>
                      <a:pt x="82" y="79"/>
                    </a:lnTo>
                    <a:lnTo>
                      <a:pt x="82" y="79"/>
                    </a:lnTo>
                    <a:lnTo>
                      <a:pt x="83" y="79"/>
                    </a:lnTo>
                    <a:lnTo>
                      <a:pt x="88" y="78"/>
                    </a:lnTo>
                    <a:lnTo>
                      <a:pt x="88" y="77"/>
                    </a:lnTo>
                    <a:lnTo>
                      <a:pt x="89" y="75"/>
                    </a:lnTo>
                    <a:lnTo>
                      <a:pt x="101" y="75"/>
                    </a:lnTo>
                    <a:lnTo>
                      <a:pt x="106" y="75"/>
                    </a:lnTo>
                    <a:lnTo>
                      <a:pt x="107" y="75"/>
                    </a:lnTo>
                    <a:lnTo>
                      <a:pt x="108" y="76"/>
                    </a:lnTo>
                    <a:lnTo>
                      <a:pt x="109" y="77"/>
                    </a:lnTo>
                    <a:lnTo>
                      <a:pt x="109" y="79"/>
                    </a:lnTo>
                    <a:lnTo>
                      <a:pt x="111" y="80"/>
                    </a:lnTo>
                    <a:lnTo>
                      <a:pt x="112" y="81"/>
                    </a:lnTo>
                    <a:lnTo>
                      <a:pt x="113" y="82"/>
                    </a:lnTo>
                    <a:lnTo>
                      <a:pt x="114" y="84"/>
                    </a:lnTo>
                    <a:lnTo>
                      <a:pt x="114" y="85"/>
                    </a:lnTo>
                    <a:lnTo>
                      <a:pt x="115" y="85"/>
                    </a:lnTo>
                    <a:lnTo>
                      <a:pt x="115" y="86"/>
                    </a:lnTo>
                    <a:lnTo>
                      <a:pt x="116" y="86"/>
                    </a:lnTo>
                    <a:lnTo>
                      <a:pt x="116" y="86"/>
                    </a:lnTo>
                    <a:lnTo>
                      <a:pt x="117" y="87"/>
                    </a:lnTo>
                    <a:lnTo>
                      <a:pt x="117" y="87"/>
                    </a:lnTo>
                    <a:lnTo>
                      <a:pt x="117" y="87"/>
                    </a:lnTo>
                    <a:lnTo>
                      <a:pt x="117" y="88"/>
                    </a:lnTo>
                    <a:lnTo>
                      <a:pt x="117" y="89"/>
                    </a:lnTo>
                    <a:lnTo>
                      <a:pt x="117" y="90"/>
                    </a:lnTo>
                    <a:lnTo>
                      <a:pt x="118" y="91"/>
                    </a:lnTo>
                    <a:lnTo>
                      <a:pt x="119" y="91"/>
                    </a:lnTo>
                    <a:lnTo>
                      <a:pt x="119" y="92"/>
                    </a:lnTo>
                    <a:lnTo>
                      <a:pt x="120" y="92"/>
                    </a:lnTo>
                    <a:lnTo>
                      <a:pt x="121" y="93"/>
                    </a:lnTo>
                    <a:lnTo>
                      <a:pt x="121" y="93"/>
                    </a:lnTo>
                    <a:lnTo>
                      <a:pt x="122" y="93"/>
                    </a:lnTo>
                    <a:lnTo>
                      <a:pt x="123" y="94"/>
                    </a:lnTo>
                    <a:lnTo>
                      <a:pt x="123" y="95"/>
                    </a:lnTo>
                    <a:lnTo>
                      <a:pt x="123" y="96"/>
                    </a:lnTo>
                    <a:lnTo>
                      <a:pt x="123" y="97"/>
                    </a:lnTo>
                    <a:lnTo>
                      <a:pt x="122" y="97"/>
                    </a:lnTo>
                    <a:lnTo>
                      <a:pt x="122" y="98"/>
                    </a:lnTo>
                    <a:lnTo>
                      <a:pt x="121" y="99"/>
                    </a:lnTo>
                    <a:lnTo>
                      <a:pt x="121" y="100"/>
                    </a:lnTo>
                    <a:lnTo>
                      <a:pt x="121" y="100"/>
                    </a:lnTo>
                    <a:lnTo>
                      <a:pt x="122" y="101"/>
                    </a:lnTo>
                    <a:lnTo>
                      <a:pt x="123" y="101"/>
                    </a:lnTo>
                    <a:lnTo>
                      <a:pt x="124" y="101"/>
                    </a:lnTo>
                    <a:lnTo>
                      <a:pt x="124" y="101"/>
                    </a:lnTo>
                    <a:lnTo>
                      <a:pt x="124" y="102"/>
                    </a:lnTo>
                    <a:lnTo>
                      <a:pt x="124" y="104"/>
                    </a:lnTo>
                    <a:lnTo>
                      <a:pt x="124" y="105"/>
                    </a:lnTo>
                    <a:lnTo>
                      <a:pt x="124" y="107"/>
                    </a:lnTo>
                    <a:lnTo>
                      <a:pt x="124" y="107"/>
                    </a:lnTo>
                    <a:lnTo>
                      <a:pt x="124" y="108"/>
                    </a:lnTo>
                    <a:lnTo>
                      <a:pt x="124" y="108"/>
                    </a:lnTo>
                    <a:lnTo>
                      <a:pt x="125" y="110"/>
                    </a:lnTo>
                    <a:lnTo>
                      <a:pt x="126" y="110"/>
                    </a:lnTo>
                    <a:lnTo>
                      <a:pt x="128" y="112"/>
                    </a:lnTo>
                    <a:lnTo>
                      <a:pt x="127" y="113"/>
                    </a:lnTo>
                    <a:lnTo>
                      <a:pt x="126" y="114"/>
                    </a:lnTo>
                    <a:lnTo>
                      <a:pt x="125" y="114"/>
                    </a:lnTo>
                    <a:lnTo>
                      <a:pt x="124" y="114"/>
                    </a:lnTo>
                    <a:lnTo>
                      <a:pt x="124" y="115"/>
                    </a:lnTo>
                    <a:lnTo>
                      <a:pt x="124" y="116"/>
                    </a:lnTo>
                    <a:lnTo>
                      <a:pt x="124" y="116"/>
                    </a:lnTo>
                    <a:lnTo>
                      <a:pt x="124" y="117"/>
                    </a:lnTo>
                    <a:lnTo>
                      <a:pt x="123" y="120"/>
                    </a:lnTo>
                    <a:lnTo>
                      <a:pt x="123" y="121"/>
                    </a:lnTo>
                    <a:lnTo>
                      <a:pt x="122" y="121"/>
                    </a:lnTo>
                    <a:lnTo>
                      <a:pt x="122" y="122"/>
                    </a:lnTo>
                    <a:lnTo>
                      <a:pt x="123" y="122"/>
                    </a:lnTo>
                    <a:lnTo>
                      <a:pt x="124" y="121"/>
                    </a:lnTo>
                    <a:lnTo>
                      <a:pt x="124" y="121"/>
                    </a:lnTo>
                    <a:lnTo>
                      <a:pt x="124" y="122"/>
                    </a:lnTo>
                    <a:lnTo>
                      <a:pt x="124" y="122"/>
                    </a:lnTo>
                    <a:lnTo>
                      <a:pt x="125" y="122"/>
                    </a:lnTo>
                    <a:lnTo>
                      <a:pt x="126" y="121"/>
                    </a:lnTo>
                    <a:lnTo>
                      <a:pt x="128" y="120"/>
                    </a:lnTo>
                    <a:lnTo>
                      <a:pt x="129" y="120"/>
                    </a:lnTo>
                    <a:lnTo>
                      <a:pt x="129" y="118"/>
                    </a:lnTo>
                    <a:lnTo>
                      <a:pt x="130" y="118"/>
                    </a:lnTo>
                    <a:lnTo>
                      <a:pt x="131" y="117"/>
                    </a:lnTo>
                    <a:lnTo>
                      <a:pt x="131" y="117"/>
                    </a:lnTo>
                    <a:lnTo>
                      <a:pt x="132" y="117"/>
                    </a:lnTo>
                    <a:lnTo>
                      <a:pt x="133" y="117"/>
                    </a:lnTo>
                    <a:lnTo>
                      <a:pt x="134" y="117"/>
                    </a:lnTo>
                    <a:lnTo>
                      <a:pt x="135" y="118"/>
                    </a:lnTo>
                    <a:lnTo>
                      <a:pt x="135" y="117"/>
                    </a:lnTo>
                    <a:lnTo>
                      <a:pt x="136" y="116"/>
                    </a:lnTo>
                    <a:lnTo>
                      <a:pt x="137" y="116"/>
                    </a:lnTo>
                    <a:lnTo>
                      <a:pt x="138" y="116"/>
                    </a:lnTo>
                    <a:lnTo>
                      <a:pt x="138" y="117"/>
                    </a:lnTo>
                    <a:lnTo>
                      <a:pt x="139" y="117"/>
                    </a:lnTo>
                    <a:lnTo>
                      <a:pt x="139" y="119"/>
                    </a:lnTo>
                    <a:lnTo>
                      <a:pt x="140" y="119"/>
                    </a:lnTo>
                    <a:lnTo>
                      <a:pt x="141" y="119"/>
                    </a:lnTo>
                    <a:lnTo>
                      <a:pt x="143" y="118"/>
                    </a:lnTo>
                    <a:lnTo>
                      <a:pt x="143" y="117"/>
                    </a:lnTo>
                    <a:lnTo>
                      <a:pt x="144" y="117"/>
                    </a:lnTo>
                    <a:lnTo>
                      <a:pt x="145" y="117"/>
                    </a:lnTo>
                    <a:lnTo>
                      <a:pt x="145" y="117"/>
                    </a:lnTo>
                    <a:lnTo>
                      <a:pt x="145" y="117"/>
                    </a:lnTo>
                    <a:lnTo>
                      <a:pt x="146" y="117"/>
                    </a:lnTo>
                    <a:lnTo>
                      <a:pt x="146" y="116"/>
                    </a:lnTo>
                    <a:lnTo>
                      <a:pt x="146" y="115"/>
                    </a:lnTo>
                    <a:lnTo>
                      <a:pt x="147" y="115"/>
                    </a:lnTo>
                    <a:lnTo>
                      <a:pt x="147" y="116"/>
                    </a:lnTo>
                    <a:lnTo>
                      <a:pt x="148" y="117"/>
                    </a:lnTo>
                    <a:lnTo>
                      <a:pt x="148" y="118"/>
                    </a:lnTo>
                    <a:lnTo>
                      <a:pt x="148" y="119"/>
                    </a:lnTo>
                    <a:lnTo>
                      <a:pt x="149" y="119"/>
                    </a:lnTo>
                    <a:lnTo>
                      <a:pt x="149" y="118"/>
                    </a:lnTo>
                    <a:lnTo>
                      <a:pt x="149" y="117"/>
                    </a:lnTo>
                    <a:lnTo>
                      <a:pt x="150" y="117"/>
                    </a:lnTo>
                    <a:lnTo>
                      <a:pt x="150" y="118"/>
                    </a:lnTo>
                    <a:lnTo>
                      <a:pt x="151" y="118"/>
                    </a:lnTo>
                    <a:lnTo>
                      <a:pt x="151" y="119"/>
                    </a:lnTo>
                    <a:lnTo>
                      <a:pt x="150" y="119"/>
                    </a:lnTo>
                    <a:lnTo>
                      <a:pt x="150" y="120"/>
                    </a:lnTo>
                    <a:lnTo>
                      <a:pt x="150" y="121"/>
                    </a:lnTo>
                    <a:lnTo>
                      <a:pt x="151" y="120"/>
                    </a:lnTo>
                    <a:lnTo>
                      <a:pt x="152" y="120"/>
                    </a:lnTo>
                    <a:lnTo>
                      <a:pt x="152" y="120"/>
                    </a:lnTo>
                    <a:lnTo>
                      <a:pt x="152" y="121"/>
                    </a:lnTo>
                    <a:lnTo>
                      <a:pt x="154" y="121"/>
                    </a:lnTo>
                    <a:lnTo>
                      <a:pt x="154" y="121"/>
                    </a:lnTo>
                    <a:lnTo>
                      <a:pt x="155" y="121"/>
                    </a:lnTo>
                    <a:lnTo>
                      <a:pt x="154" y="121"/>
                    </a:lnTo>
                    <a:lnTo>
                      <a:pt x="154" y="122"/>
                    </a:lnTo>
                    <a:lnTo>
                      <a:pt x="154" y="123"/>
                    </a:lnTo>
                    <a:lnTo>
                      <a:pt x="154" y="124"/>
                    </a:lnTo>
                    <a:lnTo>
                      <a:pt x="155" y="124"/>
                    </a:lnTo>
                    <a:lnTo>
                      <a:pt x="154" y="124"/>
                    </a:lnTo>
                    <a:lnTo>
                      <a:pt x="154" y="125"/>
                    </a:lnTo>
                    <a:lnTo>
                      <a:pt x="154" y="126"/>
                    </a:lnTo>
                    <a:lnTo>
                      <a:pt x="154" y="127"/>
                    </a:lnTo>
                    <a:lnTo>
                      <a:pt x="155" y="127"/>
                    </a:lnTo>
                    <a:lnTo>
                      <a:pt x="156" y="127"/>
                    </a:lnTo>
                    <a:lnTo>
                      <a:pt x="156" y="128"/>
                    </a:lnTo>
                    <a:lnTo>
                      <a:pt x="156" y="129"/>
                    </a:lnTo>
                    <a:lnTo>
                      <a:pt x="156" y="129"/>
                    </a:lnTo>
                    <a:lnTo>
                      <a:pt x="157" y="129"/>
                    </a:lnTo>
                    <a:lnTo>
                      <a:pt x="157" y="130"/>
                    </a:lnTo>
                    <a:lnTo>
                      <a:pt x="157" y="131"/>
                    </a:lnTo>
                    <a:lnTo>
                      <a:pt x="157" y="132"/>
                    </a:lnTo>
                    <a:lnTo>
                      <a:pt x="157" y="134"/>
                    </a:lnTo>
                    <a:lnTo>
                      <a:pt x="157" y="135"/>
                    </a:lnTo>
                    <a:lnTo>
                      <a:pt x="158" y="135"/>
                    </a:lnTo>
                    <a:lnTo>
                      <a:pt x="158" y="136"/>
                    </a:lnTo>
                    <a:lnTo>
                      <a:pt x="159" y="137"/>
                    </a:lnTo>
                    <a:lnTo>
                      <a:pt x="159" y="138"/>
                    </a:lnTo>
                    <a:lnTo>
                      <a:pt x="159" y="139"/>
                    </a:lnTo>
                    <a:lnTo>
                      <a:pt x="159" y="140"/>
                    </a:lnTo>
                    <a:lnTo>
                      <a:pt x="159" y="141"/>
                    </a:lnTo>
                    <a:lnTo>
                      <a:pt x="159" y="142"/>
                    </a:lnTo>
                    <a:lnTo>
                      <a:pt x="159" y="142"/>
                    </a:lnTo>
                    <a:lnTo>
                      <a:pt x="159" y="142"/>
                    </a:lnTo>
                    <a:lnTo>
                      <a:pt x="159" y="143"/>
                    </a:lnTo>
                    <a:lnTo>
                      <a:pt x="158" y="143"/>
                    </a:lnTo>
                    <a:lnTo>
                      <a:pt x="158" y="144"/>
                    </a:lnTo>
                    <a:lnTo>
                      <a:pt x="158" y="145"/>
                    </a:lnTo>
                    <a:lnTo>
                      <a:pt x="157" y="146"/>
                    </a:lnTo>
                    <a:lnTo>
                      <a:pt x="156" y="147"/>
                    </a:lnTo>
                    <a:lnTo>
                      <a:pt x="156" y="148"/>
                    </a:lnTo>
                    <a:lnTo>
                      <a:pt x="157" y="148"/>
                    </a:lnTo>
                    <a:lnTo>
                      <a:pt x="157" y="149"/>
                    </a:lnTo>
                    <a:lnTo>
                      <a:pt x="158" y="149"/>
                    </a:lnTo>
                    <a:lnTo>
                      <a:pt x="158" y="148"/>
                    </a:lnTo>
                    <a:lnTo>
                      <a:pt x="159" y="148"/>
                    </a:lnTo>
                    <a:lnTo>
                      <a:pt x="159" y="148"/>
                    </a:lnTo>
                    <a:lnTo>
                      <a:pt x="160" y="148"/>
                    </a:lnTo>
                    <a:lnTo>
                      <a:pt x="160" y="149"/>
                    </a:lnTo>
                    <a:lnTo>
                      <a:pt x="161" y="149"/>
                    </a:lnTo>
                    <a:lnTo>
                      <a:pt x="162" y="149"/>
                    </a:lnTo>
                    <a:lnTo>
                      <a:pt x="163" y="149"/>
                    </a:lnTo>
                    <a:lnTo>
                      <a:pt x="163" y="149"/>
                    </a:lnTo>
                    <a:lnTo>
                      <a:pt x="163" y="150"/>
                    </a:lnTo>
                    <a:lnTo>
                      <a:pt x="164" y="151"/>
                    </a:lnTo>
                    <a:lnTo>
                      <a:pt x="165" y="151"/>
                    </a:lnTo>
                    <a:lnTo>
                      <a:pt x="166" y="151"/>
                    </a:lnTo>
                    <a:lnTo>
                      <a:pt x="166" y="152"/>
                    </a:lnTo>
                    <a:lnTo>
                      <a:pt x="166" y="153"/>
                    </a:lnTo>
                    <a:lnTo>
                      <a:pt x="166" y="153"/>
                    </a:lnTo>
                    <a:lnTo>
                      <a:pt x="166" y="153"/>
                    </a:lnTo>
                    <a:lnTo>
                      <a:pt x="166" y="152"/>
                    </a:lnTo>
                    <a:lnTo>
                      <a:pt x="167" y="152"/>
                    </a:lnTo>
                    <a:lnTo>
                      <a:pt x="168" y="152"/>
                    </a:lnTo>
                    <a:lnTo>
                      <a:pt x="169" y="151"/>
                    </a:lnTo>
                    <a:lnTo>
                      <a:pt x="170" y="150"/>
                    </a:lnTo>
                    <a:lnTo>
                      <a:pt x="171" y="151"/>
                    </a:lnTo>
                    <a:lnTo>
                      <a:pt x="173" y="151"/>
                    </a:lnTo>
                    <a:lnTo>
                      <a:pt x="173" y="150"/>
                    </a:lnTo>
                    <a:lnTo>
                      <a:pt x="173" y="150"/>
                    </a:lnTo>
                    <a:lnTo>
                      <a:pt x="173" y="149"/>
                    </a:lnTo>
                    <a:lnTo>
                      <a:pt x="173" y="149"/>
                    </a:lnTo>
                    <a:lnTo>
                      <a:pt x="173" y="149"/>
                    </a:lnTo>
                    <a:lnTo>
                      <a:pt x="173" y="148"/>
                    </a:lnTo>
                    <a:lnTo>
                      <a:pt x="174" y="148"/>
                    </a:lnTo>
                    <a:lnTo>
                      <a:pt x="174" y="147"/>
                    </a:lnTo>
                    <a:lnTo>
                      <a:pt x="175" y="146"/>
                    </a:lnTo>
                    <a:lnTo>
                      <a:pt x="176" y="145"/>
                    </a:lnTo>
                    <a:lnTo>
                      <a:pt x="176" y="144"/>
                    </a:lnTo>
                    <a:lnTo>
                      <a:pt x="176" y="143"/>
                    </a:lnTo>
                    <a:lnTo>
                      <a:pt x="176" y="142"/>
                    </a:lnTo>
                    <a:lnTo>
                      <a:pt x="176" y="142"/>
                    </a:lnTo>
                    <a:lnTo>
                      <a:pt x="176" y="141"/>
                    </a:lnTo>
                    <a:lnTo>
                      <a:pt x="177" y="140"/>
                    </a:lnTo>
                    <a:lnTo>
                      <a:pt x="178" y="140"/>
                    </a:lnTo>
                    <a:lnTo>
                      <a:pt x="180" y="140"/>
                    </a:lnTo>
                    <a:lnTo>
                      <a:pt x="180" y="141"/>
                    </a:lnTo>
                    <a:lnTo>
                      <a:pt x="181" y="142"/>
                    </a:lnTo>
                    <a:lnTo>
                      <a:pt x="181" y="142"/>
                    </a:lnTo>
                    <a:lnTo>
                      <a:pt x="182" y="143"/>
                    </a:lnTo>
                    <a:lnTo>
                      <a:pt x="183" y="143"/>
                    </a:lnTo>
                    <a:lnTo>
                      <a:pt x="185" y="142"/>
                    </a:lnTo>
                    <a:lnTo>
                      <a:pt x="185" y="142"/>
                    </a:lnTo>
                    <a:lnTo>
                      <a:pt x="186" y="142"/>
                    </a:lnTo>
                    <a:lnTo>
                      <a:pt x="187" y="142"/>
                    </a:lnTo>
                    <a:lnTo>
                      <a:pt x="187" y="142"/>
                    </a:lnTo>
                    <a:lnTo>
                      <a:pt x="187" y="142"/>
                    </a:lnTo>
                    <a:lnTo>
                      <a:pt x="188" y="143"/>
                    </a:lnTo>
                    <a:lnTo>
                      <a:pt x="190" y="144"/>
                    </a:lnTo>
                    <a:lnTo>
                      <a:pt x="191" y="143"/>
                    </a:lnTo>
                    <a:lnTo>
                      <a:pt x="191" y="142"/>
                    </a:lnTo>
                    <a:lnTo>
                      <a:pt x="190" y="142"/>
                    </a:lnTo>
                    <a:lnTo>
                      <a:pt x="191" y="142"/>
                    </a:lnTo>
                    <a:lnTo>
                      <a:pt x="191" y="141"/>
                    </a:lnTo>
                    <a:lnTo>
                      <a:pt x="192" y="141"/>
                    </a:lnTo>
                    <a:lnTo>
                      <a:pt x="192" y="140"/>
                    </a:lnTo>
                    <a:lnTo>
                      <a:pt x="193" y="139"/>
                    </a:lnTo>
                    <a:lnTo>
                      <a:pt x="193" y="137"/>
                    </a:lnTo>
                    <a:lnTo>
                      <a:pt x="194" y="137"/>
                    </a:lnTo>
                    <a:lnTo>
                      <a:pt x="194" y="136"/>
                    </a:lnTo>
                    <a:lnTo>
                      <a:pt x="193" y="135"/>
                    </a:lnTo>
                    <a:lnTo>
                      <a:pt x="193" y="134"/>
                    </a:lnTo>
                    <a:lnTo>
                      <a:pt x="194" y="132"/>
                    </a:lnTo>
                    <a:lnTo>
                      <a:pt x="194" y="131"/>
                    </a:lnTo>
                    <a:lnTo>
                      <a:pt x="194" y="130"/>
                    </a:lnTo>
                    <a:lnTo>
                      <a:pt x="196" y="129"/>
                    </a:lnTo>
                    <a:lnTo>
                      <a:pt x="196" y="130"/>
                    </a:lnTo>
                    <a:lnTo>
                      <a:pt x="197" y="130"/>
                    </a:lnTo>
                    <a:lnTo>
                      <a:pt x="197" y="129"/>
                    </a:lnTo>
                    <a:lnTo>
                      <a:pt x="196" y="129"/>
                    </a:lnTo>
                    <a:lnTo>
                      <a:pt x="195" y="128"/>
                    </a:lnTo>
                    <a:lnTo>
                      <a:pt x="196" y="128"/>
                    </a:lnTo>
                    <a:lnTo>
                      <a:pt x="196" y="127"/>
                    </a:lnTo>
                    <a:lnTo>
                      <a:pt x="196" y="126"/>
                    </a:lnTo>
                    <a:lnTo>
                      <a:pt x="194" y="127"/>
                    </a:lnTo>
                    <a:lnTo>
                      <a:pt x="194" y="127"/>
                    </a:lnTo>
                    <a:lnTo>
                      <a:pt x="191" y="126"/>
                    </a:lnTo>
                    <a:lnTo>
                      <a:pt x="188" y="124"/>
                    </a:lnTo>
                    <a:lnTo>
                      <a:pt x="189" y="123"/>
                    </a:lnTo>
                    <a:lnTo>
                      <a:pt x="189" y="122"/>
                    </a:lnTo>
                    <a:lnTo>
                      <a:pt x="189" y="121"/>
                    </a:lnTo>
                    <a:lnTo>
                      <a:pt x="189" y="120"/>
                    </a:lnTo>
                    <a:lnTo>
                      <a:pt x="189" y="119"/>
                    </a:lnTo>
                    <a:lnTo>
                      <a:pt x="189" y="118"/>
                    </a:lnTo>
                    <a:lnTo>
                      <a:pt x="191" y="117"/>
                    </a:lnTo>
                    <a:lnTo>
                      <a:pt x="192" y="117"/>
                    </a:lnTo>
                    <a:lnTo>
                      <a:pt x="193" y="117"/>
                    </a:lnTo>
                    <a:lnTo>
                      <a:pt x="194" y="117"/>
                    </a:lnTo>
                    <a:lnTo>
                      <a:pt x="194" y="117"/>
                    </a:lnTo>
                    <a:lnTo>
                      <a:pt x="195" y="117"/>
                    </a:lnTo>
                    <a:lnTo>
                      <a:pt x="196" y="117"/>
                    </a:lnTo>
                    <a:lnTo>
                      <a:pt x="197" y="117"/>
                    </a:lnTo>
                    <a:lnTo>
                      <a:pt x="198" y="117"/>
                    </a:lnTo>
                    <a:lnTo>
                      <a:pt x="198" y="118"/>
                    </a:lnTo>
                    <a:lnTo>
                      <a:pt x="199" y="119"/>
                    </a:lnTo>
                    <a:lnTo>
                      <a:pt x="200" y="119"/>
                    </a:lnTo>
                    <a:lnTo>
                      <a:pt x="201" y="120"/>
                    </a:lnTo>
                    <a:lnTo>
                      <a:pt x="201" y="119"/>
                    </a:lnTo>
                    <a:lnTo>
                      <a:pt x="201" y="118"/>
                    </a:lnTo>
                    <a:lnTo>
                      <a:pt x="201" y="118"/>
                    </a:lnTo>
                    <a:lnTo>
                      <a:pt x="202" y="119"/>
                    </a:lnTo>
                    <a:lnTo>
                      <a:pt x="203" y="121"/>
                    </a:lnTo>
                    <a:lnTo>
                      <a:pt x="204" y="121"/>
                    </a:lnTo>
                    <a:lnTo>
                      <a:pt x="206" y="121"/>
                    </a:lnTo>
                    <a:lnTo>
                      <a:pt x="206" y="120"/>
                    </a:lnTo>
                    <a:lnTo>
                      <a:pt x="205" y="119"/>
                    </a:lnTo>
                    <a:lnTo>
                      <a:pt x="205" y="118"/>
                    </a:lnTo>
                    <a:lnTo>
                      <a:pt x="206" y="117"/>
                    </a:lnTo>
                    <a:lnTo>
                      <a:pt x="205" y="115"/>
                    </a:lnTo>
                    <a:lnTo>
                      <a:pt x="205" y="114"/>
                    </a:lnTo>
                    <a:lnTo>
                      <a:pt x="205" y="113"/>
                    </a:lnTo>
                    <a:lnTo>
                      <a:pt x="204" y="113"/>
                    </a:lnTo>
                    <a:lnTo>
                      <a:pt x="204" y="112"/>
                    </a:lnTo>
                    <a:lnTo>
                      <a:pt x="203" y="111"/>
                    </a:lnTo>
                    <a:lnTo>
                      <a:pt x="202" y="110"/>
                    </a:lnTo>
                    <a:lnTo>
                      <a:pt x="201" y="109"/>
                    </a:lnTo>
                    <a:lnTo>
                      <a:pt x="201" y="110"/>
                    </a:lnTo>
                    <a:lnTo>
                      <a:pt x="200" y="109"/>
                    </a:lnTo>
                    <a:lnTo>
                      <a:pt x="199" y="109"/>
                    </a:lnTo>
                    <a:lnTo>
                      <a:pt x="197" y="108"/>
                    </a:lnTo>
                    <a:lnTo>
                      <a:pt x="197" y="108"/>
                    </a:lnTo>
                    <a:lnTo>
                      <a:pt x="198" y="107"/>
                    </a:lnTo>
                    <a:lnTo>
                      <a:pt x="198" y="105"/>
                    </a:lnTo>
                    <a:lnTo>
                      <a:pt x="198" y="104"/>
                    </a:lnTo>
                    <a:lnTo>
                      <a:pt x="198" y="103"/>
                    </a:lnTo>
                    <a:lnTo>
                      <a:pt x="199" y="103"/>
                    </a:lnTo>
                    <a:lnTo>
                      <a:pt x="201" y="101"/>
                    </a:lnTo>
                    <a:lnTo>
                      <a:pt x="202" y="101"/>
                    </a:lnTo>
                    <a:lnTo>
                      <a:pt x="203" y="101"/>
                    </a:lnTo>
                    <a:lnTo>
                      <a:pt x="203" y="100"/>
                    </a:lnTo>
                    <a:lnTo>
                      <a:pt x="202" y="100"/>
                    </a:lnTo>
                    <a:lnTo>
                      <a:pt x="201" y="100"/>
                    </a:lnTo>
                    <a:lnTo>
                      <a:pt x="201" y="99"/>
                    </a:lnTo>
                    <a:lnTo>
                      <a:pt x="201" y="99"/>
                    </a:lnTo>
                    <a:lnTo>
                      <a:pt x="200" y="99"/>
                    </a:lnTo>
                    <a:lnTo>
                      <a:pt x="198" y="98"/>
                    </a:lnTo>
                    <a:lnTo>
                      <a:pt x="198" y="97"/>
                    </a:lnTo>
                    <a:lnTo>
                      <a:pt x="200" y="94"/>
                    </a:lnTo>
                    <a:lnTo>
                      <a:pt x="200" y="93"/>
                    </a:lnTo>
                    <a:lnTo>
                      <a:pt x="201" y="92"/>
                    </a:lnTo>
                    <a:lnTo>
                      <a:pt x="200" y="91"/>
                    </a:lnTo>
                    <a:lnTo>
                      <a:pt x="199" y="91"/>
                    </a:lnTo>
                    <a:lnTo>
                      <a:pt x="198" y="91"/>
                    </a:lnTo>
                    <a:lnTo>
                      <a:pt x="197" y="92"/>
                    </a:lnTo>
                    <a:lnTo>
                      <a:pt x="196" y="92"/>
                    </a:lnTo>
                    <a:lnTo>
                      <a:pt x="195" y="92"/>
                    </a:lnTo>
                    <a:lnTo>
                      <a:pt x="194" y="92"/>
                    </a:lnTo>
                    <a:lnTo>
                      <a:pt x="194" y="91"/>
                    </a:lnTo>
                    <a:lnTo>
                      <a:pt x="192" y="89"/>
                    </a:lnTo>
                    <a:lnTo>
                      <a:pt x="192" y="88"/>
                    </a:lnTo>
                    <a:lnTo>
                      <a:pt x="192" y="87"/>
                    </a:lnTo>
                    <a:lnTo>
                      <a:pt x="192" y="87"/>
                    </a:lnTo>
                    <a:lnTo>
                      <a:pt x="193" y="79"/>
                    </a:lnTo>
                    <a:lnTo>
                      <a:pt x="193" y="79"/>
                    </a:lnTo>
                    <a:lnTo>
                      <a:pt x="192" y="79"/>
                    </a:lnTo>
                    <a:lnTo>
                      <a:pt x="192" y="78"/>
                    </a:lnTo>
                    <a:lnTo>
                      <a:pt x="191" y="77"/>
                    </a:lnTo>
                    <a:lnTo>
                      <a:pt x="192" y="77"/>
                    </a:lnTo>
                    <a:lnTo>
                      <a:pt x="193" y="76"/>
                    </a:lnTo>
                    <a:lnTo>
                      <a:pt x="192" y="76"/>
                    </a:lnTo>
                    <a:lnTo>
                      <a:pt x="192" y="75"/>
                    </a:lnTo>
                    <a:lnTo>
                      <a:pt x="193" y="74"/>
                    </a:lnTo>
                    <a:lnTo>
                      <a:pt x="194" y="73"/>
                    </a:lnTo>
                    <a:lnTo>
                      <a:pt x="194" y="72"/>
                    </a:lnTo>
                    <a:lnTo>
                      <a:pt x="195" y="72"/>
                    </a:lnTo>
                    <a:lnTo>
                      <a:pt x="196" y="72"/>
                    </a:lnTo>
                    <a:lnTo>
                      <a:pt x="196" y="71"/>
                    </a:lnTo>
                    <a:lnTo>
                      <a:pt x="196" y="70"/>
                    </a:lnTo>
                    <a:lnTo>
                      <a:pt x="197" y="69"/>
                    </a:lnTo>
                    <a:lnTo>
                      <a:pt x="197" y="68"/>
                    </a:lnTo>
                    <a:lnTo>
                      <a:pt x="197" y="67"/>
                    </a:lnTo>
                    <a:lnTo>
                      <a:pt x="197" y="66"/>
                    </a:lnTo>
                    <a:lnTo>
                      <a:pt x="196" y="66"/>
                    </a:lnTo>
                    <a:lnTo>
                      <a:pt x="194" y="65"/>
                    </a:lnTo>
                    <a:lnTo>
                      <a:pt x="194" y="65"/>
                    </a:lnTo>
                    <a:lnTo>
                      <a:pt x="193" y="65"/>
                    </a:lnTo>
                    <a:lnTo>
                      <a:pt x="193" y="65"/>
                    </a:lnTo>
                    <a:lnTo>
                      <a:pt x="193" y="64"/>
                    </a:lnTo>
                    <a:lnTo>
                      <a:pt x="192" y="64"/>
                    </a:lnTo>
                    <a:lnTo>
                      <a:pt x="191" y="64"/>
                    </a:lnTo>
                    <a:lnTo>
                      <a:pt x="190" y="64"/>
                    </a:lnTo>
                    <a:lnTo>
                      <a:pt x="189" y="62"/>
                    </a:lnTo>
                    <a:lnTo>
                      <a:pt x="188" y="61"/>
                    </a:lnTo>
                    <a:lnTo>
                      <a:pt x="187" y="60"/>
                    </a:lnTo>
                    <a:lnTo>
                      <a:pt x="187" y="54"/>
                    </a:lnTo>
                    <a:lnTo>
                      <a:pt x="187" y="53"/>
                    </a:lnTo>
                    <a:lnTo>
                      <a:pt x="187" y="51"/>
                    </a:lnTo>
                    <a:lnTo>
                      <a:pt x="187" y="51"/>
                    </a:lnTo>
                    <a:lnTo>
                      <a:pt x="187" y="47"/>
                    </a:lnTo>
                    <a:lnTo>
                      <a:pt x="187" y="46"/>
                    </a:lnTo>
                    <a:lnTo>
                      <a:pt x="187" y="46"/>
                    </a:lnTo>
                    <a:lnTo>
                      <a:pt x="187" y="45"/>
                    </a:lnTo>
                    <a:lnTo>
                      <a:pt x="187" y="45"/>
                    </a:lnTo>
                    <a:lnTo>
                      <a:pt x="186" y="45"/>
                    </a:lnTo>
                    <a:lnTo>
                      <a:pt x="185" y="45"/>
                    </a:lnTo>
                    <a:lnTo>
                      <a:pt x="184" y="45"/>
                    </a:lnTo>
                    <a:lnTo>
                      <a:pt x="183" y="45"/>
                    </a:lnTo>
                    <a:lnTo>
                      <a:pt x="182" y="47"/>
                    </a:lnTo>
                    <a:lnTo>
                      <a:pt x="181" y="47"/>
                    </a:lnTo>
                    <a:lnTo>
                      <a:pt x="180" y="48"/>
                    </a:lnTo>
                    <a:lnTo>
                      <a:pt x="180" y="48"/>
                    </a:lnTo>
                    <a:lnTo>
                      <a:pt x="179" y="48"/>
                    </a:lnTo>
                    <a:lnTo>
                      <a:pt x="178" y="48"/>
                    </a:lnTo>
                    <a:lnTo>
                      <a:pt x="177" y="48"/>
                    </a:lnTo>
                    <a:lnTo>
                      <a:pt x="177" y="47"/>
                    </a:lnTo>
                    <a:lnTo>
                      <a:pt x="177" y="46"/>
                    </a:lnTo>
                    <a:lnTo>
                      <a:pt x="178" y="46"/>
                    </a:lnTo>
                    <a:lnTo>
                      <a:pt x="179" y="45"/>
                    </a:lnTo>
                    <a:lnTo>
                      <a:pt x="180" y="44"/>
                    </a:lnTo>
                    <a:lnTo>
                      <a:pt x="180" y="44"/>
                    </a:lnTo>
                    <a:lnTo>
                      <a:pt x="180" y="44"/>
                    </a:lnTo>
                    <a:lnTo>
                      <a:pt x="180" y="43"/>
                    </a:lnTo>
                    <a:lnTo>
                      <a:pt x="181" y="42"/>
                    </a:lnTo>
                    <a:lnTo>
                      <a:pt x="181" y="41"/>
                    </a:lnTo>
                    <a:lnTo>
                      <a:pt x="182" y="41"/>
                    </a:lnTo>
                    <a:lnTo>
                      <a:pt x="183" y="41"/>
                    </a:lnTo>
                    <a:lnTo>
                      <a:pt x="183" y="40"/>
                    </a:lnTo>
                    <a:lnTo>
                      <a:pt x="183" y="39"/>
                    </a:lnTo>
                    <a:lnTo>
                      <a:pt x="185" y="39"/>
                    </a:lnTo>
                    <a:lnTo>
                      <a:pt x="186" y="39"/>
                    </a:lnTo>
                    <a:lnTo>
                      <a:pt x="187" y="39"/>
                    </a:lnTo>
                    <a:lnTo>
                      <a:pt x="187" y="38"/>
                    </a:lnTo>
                    <a:lnTo>
                      <a:pt x="186" y="38"/>
                    </a:lnTo>
                    <a:lnTo>
                      <a:pt x="185" y="38"/>
                    </a:lnTo>
                    <a:lnTo>
                      <a:pt x="185" y="37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5" y="36"/>
                    </a:lnTo>
                    <a:lnTo>
                      <a:pt x="183" y="35"/>
                    </a:lnTo>
                    <a:lnTo>
                      <a:pt x="182" y="35"/>
                    </a:lnTo>
                    <a:lnTo>
                      <a:pt x="181" y="34"/>
                    </a:lnTo>
                    <a:lnTo>
                      <a:pt x="181" y="33"/>
                    </a:lnTo>
                    <a:lnTo>
                      <a:pt x="180" y="34"/>
                    </a:lnTo>
                    <a:lnTo>
                      <a:pt x="180" y="34"/>
                    </a:lnTo>
                    <a:lnTo>
                      <a:pt x="179" y="33"/>
                    </a:lnTo>
                    <a:lnTo>
                      <a:pt x="178" y="32"/>
                    </a:lnTo>
                    <a:lnTo>
                      <a:pt x="178" y="31"/>
                    </a:lnTo>
                    <a:lnTo>
                      <a:pt x="177" y="30"/>
                    </a:lnTo>
                    <a:lnTo>
                      <a:pt x="177" y="29"/>
                    </a:lnTo>
                    <a:lnTo>
                      <a:pt x="176" y="29"/>
                    </a:lnTo>
                    <a:lnTo>
                      <a:pt x="175" y="29"/>
                    </a:lnTo>
                    <a:lnTo>
                      <a:pt x="174" y="29"/>
                    </a:lnTo>
                    <a:lnTo>
                      <a:pt x="173" y="29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4" y="22"/>
                    </a:lnTo>
                    <a:lnTo>
                      <a:pt x="174" y="21"/>
                    </a:lnTo>
                    <a:lnTo>
                      <a:pt x="173" y="20"/>
                    </a:lnTo>
                    <a:lnTo>
                      <a:pt x="173" y="19"/>
                    </a:lnTo>
                    <a:lnTo>
                      <a:pt x="173" y="18"/>
                    </a:lnTo>
                    <a:lnTo>
                      <a:pt x="173" y="18"/>
                    </a:lnTo>
                    <a:lnTo>
                      <a:pt x="172" y="18"/>
                    </a:lnTo>
                    <a:lnTo>
                      <a:pt x="171" y="18"/>
                    </a:lnTo>
                    <a:lnTo>
                      <a:pt x="171" y="17"/>
                    </a:lnTo>
                    <a:lnTo>
                      <a:pt x="171" y="16"/>
                    </a:lnTo>
                    <a:lnTo>
                      <a:pt x="171" y="16"/>
                    </a:lnTo>
                    <a:lnTo>
                      <a:pt x="171" y="15"/>
                    </a:lnTo>
                    <a:lnTo>
                      <a:pt x="171" y="14"/>
                    </a:lnTo>
                    <a:lnTo>
                      <a:pt x="170" y="13"/>
                    </a:lnTo>
                    <a:lnTo>
                      <a:pt x="170" y="14"/>
                    </a:lnTo>
                    <a:lnTo>
                      <a:pt x="169" y="14"/>
                    </a:lnTo>
                    <a:lnTo>
                      <a:pt x="169" y="13"/>
                    </a:lnTo>
                    <a:lnTo>
                      <a:pt x="168" y="12"/>
                    </a:lnTo>
                    <a:lnTo>
                      <a:pt x="168" y="11"/>
                    </a:lnTo>
                    <a:lnTo>
                      <a:pt x="169" y="10"/>
                    </a:lnTo>
                    <a:lnTo>
                      <a:pt x="169" y="9"/>
                    </a:lnTo>
                    <a:lnTo>
                      <a:pt x="169" y="9"/>
                    </a:lnTo>
                    <a:lnTo>
                      <a:pt x="168" y="8"/>
                    </a:lnTo>
                    <a:lnTo>
                      <a:pt x="167" y="7"/>
                    </a:lnTo>
                    <a:lnTo>
                      <a:pt x="165" y="5"/>
                    </a:lnTo>
                    <a:lnTo>
                      <a:pt x="164" y="5"/>
                    </a:lnTo>
                    <a:lnTo>
                      <a:pt x="162" y="4"/>
                    </a:lnTo>
                    <a:lnTo>
                      <a:pt x="161" y="4"/>
                    </a:lnTo>
                    <a:lnTo>
                      <a:pt x="161" y="5"/>
                    </a:lnTo>
                    <a:lnTo>
                      <a:pt x="160" y="4"/>
                    </a:lnTo>
                    <a:lnTo>
                      <a:pt x="159" y="4"/>
                    </a:lnTo>
                    <a:lnTo>
                      <a:pt x="159" y="5"/>
                    </a:lnTo>
                    <a:lnTo>
                      <a:pt x="158" y="5"/>
                    </a:lnTo>
                    <a:lnTo>
                      <a:pt x="158" y="6"/>
                    </a:lnTo>
                    <a:lnTo>
                      <a:pt x="158" y="7"/>
                    </a:lnTo>
                    <a:lnTo>
                      <a:pt x="159" y="7"/>
                    </a:lnTo>
                    <a:lnTo>
                      <a:pt x="159" y="8"/>
                    </a:lnTo>
                    <a:lnTo>
                      <a:pt x="159" y="9"/>
                    </a:lnTo>
                    <a:lnTo>
                      <a:pt x="160" y="9"/>
                    </a:lnTo>
                    <a:lnTo>
                      <a:pt x="160" y="9"/>
                    </a:lnTo>
                    <a:lnTo>
                      <a:pt x="159" y="10"/>
                    </a:lnTo>
                    <a:lnTo>
                      <a:pt x="159" y="11"/>
                    </a:lnTo>
                    <a:lnTo>
                      <a:pt x="159" y="12"/>
                    </a:lnTo>
                    <a:lnTo>
                      <a:pt x="157" y="11"/>
                    </a:lnTo>
                    <a:lnTo>
                      <a:pt x="155" y="12"/>
                    </a:lnTo>
                    <a:lnTo>
                      <a:pt x="154" y="13"/>
                    </a:lnTo>
                    <a:lnTo>
                      <a:pt x="152" y="14"/>
                    </a:lnTo>
                    <a:lnTo>
                      <a:pt x="151" y="15"/>
                    </a:lnTo>
                    <a:lnTo>
                      <a:pt x="150" y="15"/>
                    </a:lnTo>
                    <a:lnTo>
                      <a:pt x="150" y="16"/>
                    </a:lnTo>
                    <a:lnTo>
                      <a:pt x="150" y="16"/>
                    </a:lnTo>
                    <a:lnTo>
                      <a:pt x="150" y="17"/>
                    </a:lnTo>
                    <a:lnTo>
                      <a:pt x="149" y="17"/>
                    </a:lnTo>
                    <a:lnTo>
                      <a:pt x="148" y="18"/>
                    </a:lnTo>
                    <a:lnTo>
                      <a:pt x="147" y="18"/>
                    </a:lnTo>
                    <a:lnTo>
                      <a:pt x="146" y="18"/>
                    </a:lnTo>
                    <a:lnTo>
                      <a:pt x="145" y="17"/>
                    </a:lnTo>
                    <a:lnTo>
                      <a:pt x="145" y="17"/>
                    </a:lnTo>
                    <a:lnTo>
                      <a:pt x="145" y="17"/>
                    </a:lnTo>
                    <a:lnTo>
                      <a:pt x="144" y="16"/>
                    </a:lnTo>
                    <a:lnTo>
                      <a:pt x="143" y="16"/>
                    </a:lnTo>
                    <a:lnTo>
                      <a:pt x="142" y="16"/>
                    </a:lnTo>
                    <a:lnTo>
                      <a:pt x="141" y="16"/>
                    </a:lnTo>
                    <a:lnTo>
                      <a:pt x="140" y="16"/>
                    </a:lnTo>
                    <a:lnTo>
                      <a:pt x="140" y="15"/>
                    </a:lnTo>
                    <a:lnTo>
                      <a:pt x="139" y="15"/>
                    </a:lnTo>
                    <a:lnTo>
                      <a:pt x="138" y="15"/>
                    </a:lnTo>
                    <a:lnTo>
                      <a:pt x="138" y="14"/>
                    </a:lnTo>
                    <a:lnTo>
                      <a:pt x="137" y="14"/>
                    </a:lnTo>
                    <a:lnTo>
                      <a:pt x="136" y="14"/>
                    </a:lnTo>
                    <a:lnTo>
                      <a:pt x="135" y="13"/>
                    </a:lnTo>
                    <a:lnTo>
                      <a:pt x="134" y="13"/>
                    </a:lnTo>
                    <a:lnTo>
                      <a:pt x="132" y="13"/>
                    </a:lnTo>
                    <a:lnTo>
                      <a:pt x="132" y="14"/>
                    </a:lnTo>
                    <a:lnTo>
                      <a:pt x="131" y="14"/>
                    </a:lnTo>
                    <a:lnTo>
                      <a:pt x="131" y="14"/>
                    </a:lnTo>
                    <a:lnTo>
                      <a:pt x="130" y="14"/>
                    </a:lnTo>
                    <a:lnTo>
                      <a:pt x="129" y="15"/>
                    </a:lnTo>
                    <a:lnTo>
                      <a:pt x="129" y="16"/>
                    </a:lnTo>
                    <a:lnTo>
                      <a:pt x="127" y="16"/>
                    </a:lnTo>
                    <a:lnTo>
                      <a:pt x="127" y="16"/>
                    </a:lnTo>
                    <a:lnTo>
                      <a:pt x="126" y="16"/>
                    </a:lnTo>
                    <a:lnTo>
                      <a:pt x="126" y="17"/>
                    </a:lnTo>
                    <a:lnTo>
                      <a:pt x="126" y="18"/>
                    </a:lnTo>
                    <a:lnTo>
                      <a:pt x="125" y="18"/>
                    </a:lnTo>
                    <a:lnTo>
                      <a:pt x="125" y="19"/>
                    </a:lnTo>
                    <a:lnTo>
                      <a:pt x="124" y="19"/>
                    </a:lnTo>
                    <a:lnTo>
                      <a:pt x="124" y="20"/>
                    </a:lnTo>
                    <a:lnTo>
                      <a:pt x="124" y="20"/>
                    </a:lnTo>
                    <a:lnTo>
                      <a:pt x="124" y="21"/>
                    </a:lnTo>
                    <a:lnTo>
                      <a:pt x="124" y="22"/>
                    </a:lnTo>
                    <a:lnTo>
                      <a:pt x="123" y="23"/>
                    </a:lnTo>
                    <a:lnTo>
                      <a:pt x="122" y="23"/>
                    </a:lnTo>
                    <a:lnTo>
                      <a:pt x="121" y="22"/>
                    </a:lnTo>
                    <a:lnTo>
                      <a:pt x="120" y="19"/>
                    </a:lnTo>
                    <a:lnTo>
                      <a:pt x="119" y="18"/>
                    </a:lnTo>
                    <a:lnTo>
                      <a:pt x="119" y="17"/>
                    </a:lnTo>
                    <a:lnTo>
                      <a:pt x="119" y="16"/>
                    </a:lnTo>
                    <a:lnTo>
                      <a:pt x="118" y="16"/>
                    </a:lnTo>
                    <a:lnTo>
                      <a:pt x="117" y="15"/>
                    </a:lnTo>
                    <a:lnTo>
                      <a:pt x="116" y="13"/>
                    </a:lnTo>
                    <a:lnTo>
                      <a:pt x="115" y="13"/>
                    </a:lnTo>
                    <a:lnTo>
                      <a:pt x="114" y="13"/>
                    </a:lnTo>
                    <a:lnTo>
                      <a:pt x="113" y="13"/>
                    </a:lnTo>
                    <a:lnTo>
                      <a:pt x="112" y="13"/>
                    </a:lnTo>
                    <a:lnTo>
                      <a:pt x="111" y="15"/>
                    </a:lnTo>
                    <a:lnTo>
                      <a:pt x="110" y="16"/>
                    </a:lnTo>
                    <a:lnTo>
                      <a:pt x="110" y="16"/>
                    </a:lnTo>
                    <a:lnTo>
                      <a:pt x="110" y="16"/>
                    </a:lnTo>
                    <a:lnTo>
                      <a:pt x="109" y="16"/>
                    </a:lnTo>
                    <a:lnTo>
                      <a:pt x="109" y="17"/>
                    </a:lnTo>
                    <a:lnTo>
                      <a:pt x="109" y="18"/>
                    </a:lnTo>
                    <a:lnTo>
                      <a:pt x="108" y="18"/>
                    </a:lnTo>
                    <a:lnTo>
                      <a:pt x="108" y="19"/>
                    </a:lnTo>
                    <a:lnTo>
                      <a:pt x="107" y="19"/>
                    </a:lnTo>
                    <a:lnTo>
                      <a:pt x="106" y="19"/>
                    </a:lnTo>
                    <a:lnTo>
                      <a:pt x="105" y="19"/>
                    </a:lnTo>
                    <a:lnTo>
                      <a:pt x="104" y="18"/>
                    </a:lnTo>
                    <a:lnTo>
                      <a:pt x="103" y="18"/>
                    </a:lnTo>
                    <a:lnTo>
                      <a:pt x="103" y="16"/>
                    </a:lnTo>
                    <a:lnTo>
                      <a:pt x="103" y="16"/>
                    </a:lnTo>
                    <a:lnTo>
                      <a:pt x="101" y="15"/>
                    </a:lnTo>
                    <a:lnTo>
                      <a:pt x="100" y="15"/>
                    </a:lnTo>
                    <a:lnTo>
                      <a:pt x="100" y="13"/>
                    </a:lnTo>
                    <a:lnTo>
                      <a:pt x="100" y="12"/>
                    </a:lnTo>
                    <a:lnTo>
                      <a:pt x="101" y="12"/>
                    </a:lnTo>
                    <a:lnTo>
                      <a:pt x="102" y="10"/>
                    </a:lnTo>
                    <a:lnTo>
                      <a:pt x="102" y="9"/>
                    </a:lnTo>
                    <a:lnTo>
                      <a:pt x="102" y="9"/>
                    </a:lnTo>
                    <a:lnTo>
                      <a:pt x="102" y="8"/>
                    </a:lnTo>
                    <a:lnTo>
                      <a:pt x="103" y="8"/>
                    </a:lnTo>
                    <a:lnTo>
                      <a:pt x="103" y="8"/>
                    </a:lnTo>
                    <a:lnTo>
                      <a:pt x="103" y="7"/>
                    </a:lnTo>
                    <a:lnTo>
                      <a:pt x="103" y="7"/>
                    </a:lnTo>
                    <a:lnTo>
                      <a:pt x="101" y="7"/>
                    </a:lnTo>
                    <a:lnTo>
                      <a:pt x="100" y="6"/>
                    </a:lnTo>
                    <a:lnTo>
                      <a:pt x="97" y="7"/>
                    </a:lnTo>
                    <a:lnTo>
                      <a:pt x="96" y="7"/>
                    </a:lnTo>
                    <a:lnTo>
                      <a:pt x="94" y="8"/>
                    </a:lnTo>
                    <a:lnTo>
                      <a:pt x="93" y="8"/>
                    </a:lnTo>
                    <a:lnTo>
                      <a:pt x="90" y="8"/>
                    </a:lnTo>
                    <a:lnTo>
                      <a:pt x="89" y="8"/>
                    </a:lnTo>
                    <a:lnTo>
                      <a:pt x="88" y="7"/>
                    </a:lnTo>
                    <a:lnTo>
                      <a:pt x="87" y="7"/>
                    </a:lnTo>
                    <a:lnTo>
                      <a:pt x="86" y="8"/>
                    </a:lnTo>
                    <a:lnTo>
                      <a:pt x="85" y="8"/>
                    </a:lnTo>
                    <a:lnTo>
                      <a:pt x="83" y="7"/>
                    </a:lnTo>
                    <a:lnTo>
                      <a:pt x="83" y="7"/>
                    </a:lnTo>
                    <a:lnTo>
                      <a:pt x="83" y="8"/>
                    </a:lnTo>
                    <a:lnTo>
                      <a:pt x="82" y="9"/>
                    </a:lnTo>
                    <a:lnTo>
                      <a:pt x="81" y="9"/>
                    </a:lnTo>
                    <a:lnTo>
                      <a:pt x="76" y="10"/>
                    </a:lnTo>
                    <a:lnTo>
                      <a:pt x="76" y="9"/>
                    </a:lnTo>
                    <a:lnTo>
                      <a:pt x="75" y="9"/>
                    </a:lnTo>
                    <a:lnTo>
                      <a:pt x="73" y="8"/>
                    </a:lnTo>
                    <a:lnTo>
                      <a:pt x="72" y="8"/>
                    </a:lnTo>
                    <a:lnTo>
                      <a:pt x="71" y="8"/>
                    </a:lnTo>
                    <a:lnTo>
                      <a:pt x="70" y="9"/>
                    </a:lnTo>
                    <a:lnTo>
                      <a:pt x="69" y="9"/>
                    </a:lnTo>
                    <a:lnTo>
                      <a:pt x="69" y="8"/>
                    </a:lnTo>
                    <a:lnTo>
                      <a:pt x="69" y="7"/>
                    </a:lnTo>
                    <a:lnTo>
                      <a:pt x="68" y="7"/>
                    </a:lnTo>
                    <a:lnTo>
                      <a:pt x="68" y="6"/>
                    </a:lnTo>
                    <a:lnTo>
                      <a:pt x="67" y="6"/>
                    </a:lnTo>
                    <a:lnTo>
                      <a:pt x="65" y="6"/>
                    </a:lnTo>
                    <a:lnTo>
                      <a:pt x="64" y="6"/>
                    </a:lnTo>
                    <a:lnTo>
                      <a:pt x="63" y="5"/>
                    </a:lnTo>
                    <a:lnTo>
                      <a:pt x="62" y="5"/>
                    </a:lnTo>
                    <a:lnTo>
                      <a:pt x="62" y="4"/>
                    </a:lnTo>
                    <a:lnTo>
                      <a:pt x="62" y="4"/>
                    </a:lnTo>
                    <a:lnTo>
                      <a:pt x="61" y="3"/>
                    </a:lnTo>
                    <a:lnTo>
                      <a:pt x="60" y="3"/>
                    </a:lnTo>
                    <a:lnTo>
                      <a:pt x="60" y="4"/>
                    </a:lnTo>
                    <a:lnTo>
                      <a:pt x="60" y="5"/>
                    </a:lnTo>
                    <a:lnTo>
                      <a:pt x="59" y="5"/>
                    </a:lnTo>
                    <a:lnTo>
                      <a:pt x="58" y="5"/>
                    </a:lnTo>
                    <a:lnTo>
                      <a:pt x="57" y="5"/>
                    </a:lnTo>
                    <a:lnTo>
                      <a:pt x="56" y="4"/>
                    </a:lnTo>
                    <a:lnTo>
                      <a:pt x="56" y="3"/>
                    </a:lnTo>
                    <a:lnTo>
                      <a:pt x="57" y="3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56" y="2"/>
                    </a:lnTo>
                    <a:lnTo>
                      <a:pt x="56" y="1"/>
                    </a:lnTo>
                    <a:lnTo>
                      <a:pt x="55" y="2"/>
                    </a:lnTo>
                    <a:lnTo>
                      <a:pt x="55" y="1"/>
                    </a:lnTo>
                    <a:lnTo>
                      <a:pt x="55" y="2"/>
                    </a:lnTo>
                    <a:lnTo>
                      <a:pt x="54" y="1"/>
                    </a:lnTo>
                    <a:lnTo>
                      <a:pt x="53" y="2"/>
                    </a:lnTo>
                    <a:lnTo>
                      <a:pt x="53" y="1"/>
                    </a:lnTo>
                    <a:lnTo>
                      <a:pt x="52" y="1"/>
                    </a:lnTo>
                    <a:lnTo>
                      <a:pt x="51" y="1"/>
                    </a:lnTo>
                    <a:lnTo>
                      <a:pt x="50" y="1"/>
                    </a:lnTo>
                    <a:lnTo>
                      <a:pt x="49" y="1"/>
                    </a:lnTo>
                    <a:lnTo>
                      <a:pt x="48" y="1"/>
                    </a:lnTo>
                    <a:lnTo>
                      <a:pt x="47" y="1"/>
                    </a:lnTo>
                    <a:lnTo>
                      <a:pt x="39" y="0"/>
                    </a:lnTo>
                    <a:lnTo>
                      <a:pt x="39" y="2"/>
                    </a:lnTo>
                    <a:lnTo>
                      <a:pt x="39" y="2"/>
                    </a:lnTo>
                    <a:lnTo>
                      <a:pt x="39" y="3"/>
                    </a:lnTo>
                    <a:lnTo>
                      <a:pt x="40" y="4"/>
                    </a:lnTo>
                    <a:lnTo>
                      <a:pt x="40" y="5"/>
                    </a:lnTo>
                    <a:lnTo>
                      <a:pt x="40" y="6"/>
                    </a:lnTo>
                    <a:lnTo>
                      <a:pt x="40" y="7"/>
                    </a:lnTo>
                    <a:lnTo>
                      <a:pt x="40" y="8"/>
                    </a:lnTo>
                    <a:lnTo>
                      <a:pt x="40" y="9"/>
                    </a:lnTo>
                    <a:lnTo>
                      <a:pt x="40" y="9"/>
                    </a:lnTo>
                    <a:lnTo>
                      <a:pt x="40" y="10"/>
                    </a:lnTo>
                    <a:lnTo>
                      <a:pt x="39" y="11"/>
                    </a:lnTo>
                    <a:lnTo>
                      <a:pt x="38" y="11"/>
                    </a:lnTo>
                    <a:lnTo>
                      <a:pt x="37" y="11"/>
                    </a:lnTo>
                    <a:lnTo>
                      <a:pt x="36" y="11"/>
                    </a:lnTo>
                    <a:lnTo>
                      <a:pt x="37" y="11"/>
                    </a:lnTo>
                    <a:lnTo>
                      <a:pt x="36" y="10"/>
                    </a:lnTo>
                    <a:lnTo>
                      <a:pt x="35" y="11"/>
                    </a:lnTo>
                    <a:lnTo>
                      <a:pt x="34" y="12"/>
                    </a:lnTo>
                    <a:lnTo>
                      <a:pt x="33" y="13"/>
                    </a:lnTo>
                    <a:lnTo>
                      <a:pt x="32" y="13"/>
                    </a:lnTo>
                    <a:lnTo>
                      <a:pt x="32" y="14"/>
                    </a:lnTo>
                    <a:lnTo>
                      <a:pt x="32" y="15"/>
                    </a:lnTo>
                    <a:lnTo>
                      <a:pt x="33" y="15"/>
                    </a:lnTo>
                    <a:lnTo>
                      <a:pt x="34" y="15"/>
                    </a:lnTo>
                    <a:lnTo>
                      <a:pt x="34" y="16"/>
                    </a:lnTo>
                    <a:lnTo>
                      <a:pt x="34" y="16"/>
                    </a:lnTo>
                    <a:lnTo>
                      <a:pt x="34" y="16"/>
                    </a:lnTo>
                    <a:lnTo>
                      <a:pt x="35" y="16"/>
                    </a:lnTo>
                    <a:lnTo>
                      <a:pt x="35" y="17"/>
                    </a:lnTo>
                    <a:lnTo>
                      <a:pt x="36" y="17"/>
                    </a:lnTo>
                    <a:lnTo>
                      <a:pt x="37" y="18"/>
                    </a:lnTo>
                    <a:lnTo>
                      <a:pt x="38" y="18"/>
                    </a:lnTo>
                    <a:lnTo>
                      <a:pt x="39" y="18"/>
                    </a:lnTo>
                    <a:lnTo>
                      <a:pt x="39" y="19"/>
                    </a:lnTo>
                    <a:lnTo>
                      <a:pt x="39" y="21"/>
                    </a:lnTo>
                    <a:lnTo>
                      <a:pt x="39" y="22"/>
                    </a:lnTo>
                    <a:lnTo>
                      <a:pt x="39" y="24"/>
                    </a:lnTo>
                    <a:lnTo>
                      <a:pt x="39" y="25"/>
                    </a:lnTo>
                    <a:lnTo>
                      <a:pt x="39" y="26"/>
                    </a:lnTo>
                    <a:lnTo>
                      <a:pt x="39" y="27"/>
                    </a:lnTo>
                    <a:lnTo>
                      <a:pt x="38" y="27"/>
                    </a:lnTo>
                    <a:lnTo>
                      <a:pt x="37" y="27"/>
                    </a:lnTo>
                    <a:lnTo>
                      <a:pt x="37" y="28"/>
                    </a:lnTo>
                    <a:lnTo>
                      <a:pt x="36" y="27"/>
                    </a:lnTo>
                    <a:lnTo>
                      <a:pt x="35" y="27"/>
                    </a:lnTo>
                    <a:lnTo>
                      <a:pt x="35" y="26"/>
                    </a:lnTo>
                    <a:lnTo>
                      <a:pt x="34" y="26"/>
                    </a:lnTo>
                    <a:lnTo>
                      <a:pt x="34" y="27"/>
                    </a:lnTo>
                    <a:lnTo>
                      <a:pt x="34" y="28"/>
                    </a:lnTo>
                    <a:lnTo>
                      <a:pt x="34" y="28"/>
                    </a:lnTo>
                    <a:lnTo>
                      <a:pt x="33" y="28"/>
                    </a:lnTo>
                    <a:lnTo>
                      <a:pt x="32" y="28"/>
                    </a:lnTo>
                    <a:lnTo>
                      <a:pt x="31" y="29"/>
                    </a:lnTo>
                    <a:lnTo>
                      <a:pt x="30" y="29"/>
                    </a:lnTo>
                    <a:lnTo>
                      <a:pt x="29" y="29"/>
                    </a:lnTo>
                    <a:lnTo>
                      <a:pt x="28" y="29"/>
                    </a:lnTo>
                    <a:lnTo>
                      <a:pt x="27" y="29"/>
                    </a:lnTo>
                    <a:lnTo>
                      <a:pt x="27" y="29"/>
                    </a:lnTo>
                    <a:lnTo>
                      <a:pt x="27" y="28"/>
                    </a:lnTo>
                    <a:lnTo>
                      <a:pt x="26" y="28"/>
                    </a:lnTo>
                    <a:lnTo>
                      <a:pt x="25" y="28"/>
                    </a:lnTo>
                    <a:lnTo>
                      <a:pt x="23" y="28"/>
                    </a:lnTo>
                    <a:lnTo>
                      <a:pt x="22" y="28"/>
                    </a:lnTo>
                    <a:lnTo>
                      <a:pt x="22" y="29"/>
                    </a:lnTo>
                    <a:lnTo>
                      <a:pt x="21" y="29"/>
                    </a:lnTo>
                    <a:lnTo>
                      <a:pt x="21" y="30"/>
                    </a:lnTo>
                    <a:lnTo>
                      <a:pt x="19" y="31"/>
                    </a:lnTo>
                    <a:lnTo>
                      <a:pt x="17" y="32"/>
                    </a:lnTo>
                    <a:lnTo>
                      <a:pt x="15" y="33"/>
                    </a:lnTo>
                    <a:lnTo>
                      <a:pt x="13" y="32"/>
                    </a:lnTo>
                    <a:lnTo>
                      <a:pt x="12" y="32"/>
                    </a:lnTo>
                    <a:lnTo>
                      <a:pt x="12" y="33"/>
                    </a:lnTo>
                    <a:lnTo>
                      <a:pt x="11" y="33"/>
                    </a:lnTo>
                    <a:lnTo>
                      <a:pt x="8" y="37"/>
                    </a:lnTo>
                    <a:lnTo>
                      <a:pt x="7" y="39"/>
                    </a:lnTo>
                    <a:lnTo>
                      <a:pt x="7" y="41"/>
                    </a:lnTo>
                    <a:lnTo>
                      <a:pt x="4" y="45"/>
                    </a:lnTo>
                    <a:lnTo>
                      <a:pt x="3" y="47"/>
                    </a:lnTo>
                    <a:lnTo>
                      <a:pt x="2" y="48"/>
                    </a:lnTo>
                    <a:lnTo>
                      <a:pt x="2" y="49"/>
                    </a:lnTo>
                    <a:lnTo>
                      <a:pt x="1" y="49"/>
                    </a:lnTo>
                    <a:lnTo>
                      <a:pt x="1" y="50"/>
                    </a:lnTo>
                    <a:lnTo>
                      <a:pt x="0" y="51"/>
                    </a:lnTo>
                    <a:lnTo>
                      <a:pt x="1" y="51"/>
                    </a:lnTo>
                    <a:lnTo>
                      <a:pt x="1" y="52"/>
                    </a:lnTo>
                    <a:lnTo>
                      <a:pt x="2" y="52"/>
                    </a:lnTo>
                    <a:lnTo>
                      <a:pt x="3" y="53"/>
                    </a:lnTo>
                    <a:lnTo>
                      <a:pt x="4" y="53"/>
                    </a:lnTo>
                    <a:lnTo>
                      <a:pt x="5" y="53"/>
                    </a:lnTo>
                    <a:lnTo>
                      <a:pt x="5" y="52"/>
                    </a:lnTo>
                    <a:lnTo>
                      <a:pt x="4" y="52"/>
                    </a:lnTo>
                    <a:lnTo>
                      <a:pt x="4" y="51"/>
                    </a:lnTo>
                    <a:lnTo>
                      <a:pt x="4" y="51"/>
                    </a:lnTo>
                    <a:lnTo>
                      <a:pt x="5" y="50"/>
                    </a:lnTo>
                    <a:lnTo>
                      <a:pt x="6" y="50"/>
                    </a:lnTo>
                    <a:lnTo>
                      <a:pt x="6" y="49"/>
                    </a:lnTo>
                    <a:lnTo>
                      <a:pt x="6" y="48"/>
                    </a:lnTo>
                    <a:lnTo>
                      <a:pt x="5" y="48"/>
                    </a:lnTo>
                    <a:lnTo>
                      <a:pt x="4" y="47"/>
                    </a:lnTo>
                    <a:lnTo>
                      <a:pt x="5" y="47"/>
                    </a:lnTo>
                    <a:lnTo>
                      <a:pt x="6" y="48"/>
                    </a:lnTo>
                    <a:lnTo>
                      <a:pt x="6" y="47"/>
                    </a:lnTo>
                    <a:lnTo>
                      <a:pt x="6" y="46"/>
                    </a:lnTo>
                    <a:lnTo>
                      <a:pt x="6" y="45"/>
                    </a:lnTo>
                    <a:lnTo>
                      <a:pt x="6" y="47"/>
                    </a:lnTo>
                    <a:lnTo>
                      <a:pt x="7" y="48"/>
                    </a:lnTo>
                    <a:lnTo>
                      <a:pt x="8" y="46"/>
                    </a:lnTo>
                    <a:lnTo>
                      <a:pt x="9" y="46"/>
                    </a:lnTo>
                    <a:lnTo>
                      <a:pt x="9" y="47"/>
                    </a:lnTo>
                    <a:lnTo>
                      <a:pt x="10" y="47"/>
                    </a:lnTo>
                    <a:lnTo>
                      <a:pt x="11" y="47"/>
                    </a:lnTo>
                    <a:lnTo>
                      <a:pt x="11" y="48"/>
                    </a:lnTo>
                    <a:lnTo>
                      <a:pt x="10" y="48"/>
                    </a:lnTo>
                    <a:lnTo>
                      <a:pt x="9" y="48"/>
                    </a:lnTo>
                    <a:lnTo>
                      <a:pt x="8" y="48"/>
                    </a:lnTo>
                    <a:lnTo>
                      <a:pt x="8" y="49"/>
                    </a:lnTo>
                    <a:lnTo>
                      <a:pt x="8" y="50"/>
                    </a:lnTo>
                    <a:lnTo>
                      <a:pt x="8" y="51"/>
                    </a:lnTo>
                    <a:lnTo>
                      <a:pt x="8" y="51"/>
                    </a:lnTo>
                    <a:lnTo>
                      <a:pt x="9" y="51"/>
                    </a:lnTo>
                    <a:lnTo>
                      <a:pt x="10" y="51"/>
                    </a:lnTo>
                    <a:lnTo>
                      <a:pt x="10" y="52"/>
                    </a:lnTo>
                    <a:lnTo>
                      <a:pt x="10" y="53"/>
                    </a:lnTo>
                    <a:lnTo>
                      <a:pt x="9" y="53"/>
                    </a:lnTo>
                    <a:lnTo>
                      <a:pt x="9" y="54"/>
                    </a:lnTo>
                    <a:lnTo>
                      <a:pt x="10" y="55"/>
                    </a:lnTo>
                    <a:lnTo>
                      <a:pt x="11" y="54"/>
                    </a:lnTo>
                    <a:lnTo>
                      <a:pt x="11" y="53"/>
                    </a:lnTo>
                    <a:lnTo>
                      <a:pt x="13" y="52"/>
                    </a:lnTo>
                    <a:lnTo>
                      <a:pt x="13" y="53"/>
                    </a:lnTo>
                    <a:lnTo>
                      <a:pt x="12" y="53"/>
                    </a:lnTo>
                    <a:lnTo>
                      <a:pt x="12" y="54"/>
                    </a:lnTo>
                    <a:lnTo>
                      <a:pt x="11" y="56"/>
                    </a:lnTo>
                    <a:lnTo>
                      <a:pt x="12" y="56"/>
                    </a:lnTo>
                    <a:lnTo>
                      <a:pt x="12" y="57"/>
                    </a:lnTo>
                    <a:lnTo>
                      <a:pt x="13" y="56"/>
                    </a:lnTo>
                    <a:lnTo>
                      <a:pt x="13" y="55"/>
                    </a:lnTo>
                    <a:lnTo>
                      <a:pt x="14" y="55"/>
                    </a:lnTo>
                    <a:lnTo>
                      <a:pt x="14" y="53"/>
                    </a:lnTo>
                    <a:lnTo>
                      <a:pt x="15" y="52"/>
                    </a:lnTo>
                    <a:lnTo>
                      <a:pt x="16" y="51"/>
                    </a:lnTo>
                    <a:lnTo>
                      <a:pt x="17" y="51"/>
                    </a:lnTo>
                    <a:lnTo>
                      <a:pt x="17" y="51"/>
                    </a:lnTo>
                    <a:lnTo>
                      <a:pt x="16" y="51"/>
                    </a:lnTo>
                    <a:lnTo>
                      <a:pt x="16" y="53"/>
                    </a:lnTo>
                    <a:lnTo>
                      <a:pt x="15" y="54"/>
                    </a:lnTo>
                    <a:lnTo>
                      <a:pt x="15" y="55"/>
                    </a:lnTo>
                    <a:lnTo>
                      <a:pt x="14" y="56"/>
                    </a:lnTo>
                    <a:lnTo>
                      <a:pt x="13" y="58"/>
                    </a:lnTo>
                    <a:lnTo>
                      <a:pt x="13" y="58"/>
                    </a:lnTo>
                    <a:lnTo>
                      <a:pt x="14" y="58"/>
                    </a:lnTo>
                    <a:lnTo>
                      <a:pt x="13" y="59"/>
                    </a:lnTo>
                    <a:lnTo>
                      <a:pt x="13" y="60"/>
                    </a:lnTo>
                    <a:lnTo>
                      <a:pt x="13" y="61"/>
                    </a:lnTo>
                    <a:lnTo>
                      <a:pt x="13" y="62"/>
                    </a:lnTo>
                    <a:lnTo>
                      <a:pt x="13" y="62"/>
                    </a:lnTo>
                    <a:lnTo>
                      <a:pt x="14" y="62"/>
                    </a:lnTo>
                    <a:lnTo>
                      <a:pt x="15" y="62"/>
                    </a:lnTo>
                    <a:lnTo>
                      <a:pt x="15" y="61"/>
                    </a:lnTo>
                    <a:lnTo>
                      <a:pt x="16" y="61"/>
                    </a:lnTo>
                    <a:lnTo>
                      <a:pt x="16" y="62"/>
                    </a:lnTo>
                    <a:lnTo>
                      <a:pt x="16" y="63"/>
                    </a:lnTo>
                    <a:lnTo>
                      <a:pt x="16" y="64"/>
                    </a:lnTo>
                    <a:lnTo>
                      <a:pt x="18" y="66"/>
                    </a:lnTo>
                    <a:lnTo>
                      <a:pt x="19" y="66"/>
                    </a:lnTo>
                    <a:lnTo>
                      <a:pt x="19" y="66"/>
                    </a:lnTo>
                    <a:lnTo>
                      <a:pt x="19" y="67"/>
                    </a:lnTo>
                    <a:lnTo>
                      <a:pt x="19" y="68"/>
                    </a:lnTo>
                    <a:lnTo>
                      <a:pt x="19" y="69"/>
                    </a:lnTo>
                    <a:lnTo>
                      <a:pt x="19" y="68"/>
                    </a:lnTo>
                    <a:lnTo>
                      <a:pt x="20" y="68"/>
                    </a:lnTo>
                    <a:lnTo>
                      <a:pt x="20" y="68"/>
                    </a:lnTo>
                    <a:lnTo>
                      <a:pt x="22" y="70"/>
                    </a:lnTo>
                    <a:lnTo>
                      <a:pt x="23" y="71"/>
                    </a:lnTo>
                    <a:lnTo>
                      <a:pt x="23" y="70"/>
                    </a:lnTo>
                    <a:lnTo>
                      <a:pt x="24" y="70"/>
                    </a:lnTo>
                    <a:lnTo>
                      <a:pt x="24" y="71"/>
                    </a:lnTo>
                    <a:lnTo>
                      <a:pt x="24" y="72"/>
                    </a:lnTo>
                    <a:lnTo>
                      <a:pt x="25" y="72"/>
                    </a:lnTo>
                    <a:lnTo>
                      <a:pt x="26" y="72"/>
                    </a:lnTo>
                    <a:lnTo>
                      <a:pt x="26" y="71"/>
                    </a:lnTo>
                    <a:lnTo>
                      <a:pt x="27" y="71"/>
                    </a:lnTo>
                    <a:lnTo>
                      <a:pt x="27" y="70"/>
                    </a:lnTo>
                    <a:lnTo>
                      <a:pt x="27" y="70"/>
                    </a:lnTo>
                    <a:lnTo>
                      <a:pt x="27" y="71"/>
                    </a:lnTo>
                    <a:lnTo>
                      <a:pt x="27" y="72"/>
                    </a:lnTo>
                    <a:lnTo>
                      <a:pt x="26" y="72"/>
                    </a:lnTo>
                    <a:lnTo>
                      <a:pt x="26" y="72"/>
                    </a:lnTo>
                    <a:lnTo>
                      <a:pt x="26" y="73"/>
                    </a:lnTo>
                    <a:lnTo>
                      <a:pt x="27" y="73"/>
                    </a:lnTo>
                    <a:lnTo>
                      <a:pt x="27" y="73"/>
                    </a:lnTo>
                    <a:lnTo>
                      <a:pt x="28" y="73"/>
                    </a:lnTo>
                    <a:lnTo>
                      <a:pt x="28" y="72"/>
                    </a:lnTo>
                    <a:lnTo>
                      <a:pt x="28" y="72"/>
                    </a:lnTo>
                    <a:lnTo>
                      <a:pt x="28" y="71"/>
                    </a:lnTo>
                    <a:lnTo>
                      <a:pt x="29" y="71"/>
                    </a:lnTo>
                    <a:lnTo>
                      <a:pt x="29" y="70"/>
                    </a:lnTo>
                    <a:lnTo>
                      <a:pt x="30" y="70"/>
                    </a:lnTo>
                    <a:lnTo>
                      <a:pt x="30" y="69"/>
                    </a:lnTo>
                    <a:lnTo>
                      <a:pt x="31" y="69"/>
                    </a:lnTo>
                    <a:lnTo>
                      <a:pt x="30" y="71"/>
                    </a:lnTo>
                    <a:lnTo>
                      <a:pt x="29" y="71"/>
                    </a:lnTo>
                    <a:lnTo>
                      <a:pt x="29" y="72"/>
                    </a:lnTo>
                    <a:lnTo>
                      <a:pt x="30" y="72"/>
                    </a:lnTo>
                    <a:lnTo>
                      <a:pt x="30" y="72"/>
                    </a:lnTo>
                    <a:lnTo>
                      <a:pt x="31" y="72"/>
                    </a:lnTo>
                    <a:lnTo>
                      <a:pt x="30" y="72"/>
                    </a:lnTo>
                    <a:lnTo>
                      <a:pt x="29" y="72"/>
                    </a:lnTo>
                    <a:lnTo>
                      <a:pt x="29" y="73"/>
                    </a:lnTo>
                    <a:lnTo>
                      <a:pt x="29" y="74"/>
                    </a:lnTo>
                    <a:lnTo>
                      <a:pt x="30" y="75"/>
                    </a:lnTo>
                    <a:lnTo>
                      <a:pt x="31" y="75"/>
                    </a:lnTo>
                    <a:lnTo>
                      <a:pt x="31" y="76"/>
                    </a:lnTo>
                    <a:lnTo>
                      <a:pt x="32" y="76"/>
                    </a:lnTo>
                    <a:lnTo>
                      <a:pt x="33" y="76"/>
                    </a:lnTo>
                    <a:lnTo>
                      <a:pt x="33" y="77"/>
                    </a:lnTo>
                    <a:lnTo>
                      <a:pt x="34" y="78"/>
                    </a:lnTo>
                    <a:lnTo>
                      <a:pt x="34" y="78"/>
                    </a:lnTo>
                    <a:lnTo>
                      <a:pt x="35" y="79"/>
                    </a:lnTo>
                    <a:lnTo>
                      <a:pt x="35" y="79"/>
                    </a:lnTo>
                    <a:lnTo>
                      <a:pt x="36" y="79"/>
                    </a:lnTo>
                    <a:lnTo>
                      <a:pt x="37" y="79"/>
                    </a:lnTo>
                    <a:lnTo>
                      <a:pt x="38" y="79"/>
                    </a:lnTo>
                    <a:lnTo>
                      <a:pt x="39" y="79"/>
                    </a:lnTo>
                    <a:lnTo>
                      <a:pt x="39" y="78"/>
                    </a:lnTo>
                    <a:lnTo>
                      <a:pt x="40" y="78"/>
                    </a:lnTo>
                    <a:lnTo>
                      <a:pt x="40" y="79"/>
                    </a:lnTo>
                    <a:lnTo>
                      <a:pt x="38" y="80"/>
                    </a:lnTo>
                    <a:lnTo>
                      <a:pt x="38" y="81"/>
                    </a:lnTo>
                    <a:lnTo>
                      <a:pt x="38" y="82"/>
                    </a:lnTo>
                    <a:lnTo>
                      <a:pt x="39" y="82"/>
                    </a:lnTo>
                    <a:lnTo>
                      <a:pt x="40" y="83"/>
                    </a:lnTo>
                    <a:lnTo>
                      <a:pt x="40" y="82"/>
                    </a:lnTo>
                    <a:lnTo>
                      <a:pt x="40" y="81"/>
                    </a:lnTo>
                    <a:lnTo>
                      <a:pt x="40" y="80"/>
                    </a:lnTo>
                    <a:lnTo>
                      <a:pt x="41" y="81"/>
                    </a:lnTo>
                    <a:lnTo>
                      <a:pt x="42" y="81"/>
                    </a:lnTo>
                    <a:lnTo>
                      <a:pt x="42" y="82"/>
                    </a:lnTo>
                    <a:lnTo>
                      <a:pt x="41" y="82"/>
                    </a:lnTo>
                    <a:lnTo>
                      <a:pt x="41" y="83"/>
                    </a:lnTo>
                    <a:lnTo>
                      <a:pt x="41" y="83"/>
                    </a:lnTo>
                    <a:lnTo>
                      <a:pt x="41" y="85"/>
                    </a:lnTo>
                    <a:lnTo>
                      <a:pt x="41" y="86"/>
                    </a:lnTo>
                    <a:lnTo>
                      <a:pt x="40" y="86"/>
                    </a:lnTo>
                    <a:lnTo>
                      <a:pt x="40" y="87"/>
                    </a:lnTo>
                    <a:lnTo>
                      <a:pt x="40" y="88"/>
                    </a:lnTo>
                    <a:lnTo>
                      <a:pt x="41" y="87"/>
                    </a:lnTo>
                    <a:lnTo>
                      <a:pt x="41" y="87"/>
                    </a:lnTo>
                    <a:lnTo>
                      <a:pt x="42" y="87"/>
                    </a:lnTo>
                    <a:lnTo>
                      <a:pt x="42" y="88"/>
                    </a:lnTo>
                    <a:lnTo>
                      <a:pt x="43" y="89"/>
                    </a:lnTo>
                    <a:lnTo>
                      <a:pt x="43" y="88"/>
                    </a:lnTo>
                    <a:lnTo>
                      <a:pt x="44" y="88"/>
                    </a:lnTo>
                    <a:lnTo>
                      <a:pt x="45" y="87"/>
                    </a:lnTo>
                    <a:lnTo>
                      <a:pt x="45" y="87"/>
                    </a:lnTo>
                    <a:lnTo>
                      <a:pt x="44" y="88"/>
                    </a:lnTo>
                    <a:lnTo>
                      <a:pt x="44" y="89"/>
                    </a:lnTo>
                    <a:lnTo>
                      <a:pt x="44" y="90"/>
                    </a:lnTo>
                    <a:lnTo>
                      <a:pt x="44" y="91"/>
                    </a:lnTo>
                    <a:lnTo>
                      <a:pt x="45" y="91"/>
                    </a:lnTo>
                    <a:lnTo>
                      <a:pt x="47" y="91"/>
                    </a:lnTo>
                    <a:lnTo>
                      <a:pt x="48" y="91"/>
                    </a:lnTo>
                    <a:lnTo>
                      <a:pt x="47" y="92"/>
                    </a:lnTo>
                    <a:lnTo>
                      <a:pt x="47" y="93"/>
                    </a:lnTo>
                    <a:lnTo>
                      <a:pt x="47" y="93"/>
                    </a:lnTo>
                    <a:lnTo>
                      <a:pt x="47" y="94"/>
                    </a:lnTo>
                    <a:lnTo>
                      <a:pt x="47" y="95"/>
                    </a:lnTo>
                    <a:lnTo>
                      <a:pt x="48" y="95"/>
                    </a:lnTo>
                    <a:lnTo>
                      <a:pt x="48" y="95"/>
                    </a:lnTo>
                    <a:lnTo>
                      <a:pt x="48" y="93"/>
                    </a:lnTo>
                    <a:lnTo>
                      <a:pt x="49" y="93"/>
                    </a:lnTo>
                    <a:lnTo>
                      <a:pt x="50" y="93"/>
                    </a:lnTo>
                    <a:lnTo>
                      <a:pt x="50" y="93"/>
                    </a:lnTo>
                    <a:lnTo>
                      <a:pt x="50" y="94"/>
                    </a:lnTo>
                    <a:lnTo>
                      <a:pt x="49" y="93"/>
                    </a:lnTo>
                    <a:lnTo>
                      <a:pt x="49" y="94"/>
                    </a:lnTo>
                    <a:lnTo>
                      <a:pt x="49" y="95"/>
                    </a:lnTo>
                    <a:lnTo>
                      <a:pt x="49" y="96"/>
                    </a:lnTo>
                    <a:lnTo>
                      <a:pt x="50" y="97"/>
                    </a:lnTo>
                    <a:lnTo>
                      <a:pt x="49" y="98"/>
                    </a:lnTo>
                    <a:lnTo>
                      <a:pt x="50" y="98"/>
                    </a:lnTo>
                    <a:lnTo>
                      <a:pt x="51" y="99"/>
                    </a:lnTo>
                    <a:lnTo>
                      <a:pt x="51" y="98"/>
                    </a:lnTo>
                    <a:lnTo>
                      <a:pt x="51" y="97"/>
                    </a:lnTo>
                    <a:lnTo>
                      <a:pt x="51" y="96"/>
                    </a:lnTo>
                    <a:lnTo>
                      <a:pt x="52" y="95"/>
                    </a:lnTo>
                    <a:lnTo>
                      <a:pt x="52" y="96"/>
                    </a:lnTo>
                    <a:lnTo>
                      <a:pt x="52" y="97"/>
                    </a:lnTo>
                    <a:lnTo>
                      <a:pt x="51" y="98"/>
                    </a:lnTo>
                    <a:lnTo>
                      <a:pt x="52" y="98"/>
                    </a:lnTo>
                    <a:lnTo>
                      <a:pt x="52" y="99"/>
                    </a:lnTo>
                    <a:lnTo>
                      <a:pt x="51" y="99"/>
                    </a:lnTo>
                    <a:lnTo>
                      <a:pt x="51" y="100"/>
                    </a:lnTo>
                    <a:lnTo>
                      <a:pt x="50" y="100"/>
                    </a:lnTo>
                    <a:lnTo>
                      <a:pt x="49" y="100"/>
                    </a:lnTo>
                    <a:lnTo>
                      <a:pt x="49" y="101"/>
                    </a:lnTo>
                    <a:lnTo>
                      <a:pt x="49" y="102"/>
                    </a:lnTo>
                    <a:lnTo>
                      <a:pt x="50" y="102"/>
                    </a:lnTo>
                    <a:lnTo>
                      <a:pt x="51" y="101"/>
                    </a:lnTo>
                    <a:lnTo>
                      <a:pt x="52" y="101"/>
                    </a:lnTo>
                    <a:close/>
                    <a:moveTo>
                      <a:pt x="13" y="46"/>
                    </a:moveTo>
                    <a:lnTo>
                      <a:pt x="12" y="46"/>
                    </a:lnTo>
                    <a:lnTo>
                      <a:pt x="11" y="46"/>
                    </a:lnTo>
                    <a:lnTo>
                      <a:pt x="12" y="45"/>
                    </a:lnTo>
                    <a:lnTo>
                      <a:pt x="12" y="45"/>
                    </a:lnTo>
                    <a:lnTo>
                      <a:pt x="13" y="45"/>
                    </a:lnTo>
                    <a:lnTo>
                      <a:pt x="13" y="4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" name="Freeform 4212">
                <a:extLst>
                  <a:ext uri="{FF2B5EF4-FFF2-40B4-BE49-F238E27FC236}">
                    <a16:creationId xmlns:a16="http://schemas.microsoft.com/office/drawing/2014/main" id="{A917950B-F9D8-D4F3-F262-E36099A063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4013" y="2795588"/>
                <a:ext cx="177800" cy="185738"/>
              </a:xfrm>
              <a:custGeom>
                <a:avLst/>
                <a:gdLst>
                  <a:gd name="T0" fmla="*/ 107 w 112"/>
                  <a:gd name="T1" fmla="*/ 104 h 117"/>
                  <a:gd name="T2" fmla="*/ 107 w 112"/>
                  <a:gd name="T3" fmla="*/ 100 h 117"/>
                  <a:gd name="T4" fmla="*/ 109 w 112"/>
                  <a:gd name="T5" fmla="*/ 96 h 117"/>
                  <a:gd name="T6" fmla="*/ 111 w 112"/>
                  <a:gd name="T7" fmla="*/ 92 h 117"/>
                  <a:gd name="T8" fmla="*/ 110 w 112"/>
                  <a:gd name="T9" fmla="*/ 87 h 117"/>
                  <a:gd name="T10" fmla="*/ 112 w 112"/>
                  <a:gd name="T11" fmla="*/ 84 h 117"/>
                  <a:gd name="T12" fmla="*/ 110 w 112"/>
                  <a:gd name="T13" fmla="*/ 77 h 117"/>
                  <a:gd name="T14" fmla="*/ 108 w 112"/>
                  <a:gd name="T15" fmla="*/ 76 h 117"/>
                  <a:gd name="T16" fmla="*/ 106 w 112"/>
                  <a:gd name="T17" fmla="*/ 75 h 117"/>
                  <a:gd name="T18" fmla="*/ 101 w 112"/>
                  <a:gd name="T19" fmla="*/ 73 h 117"/>
                  <a:gd name="T20" fmla="*/ 100 w 112"/>
                  <a:gd name="T21" fmla="*/ 68 h 117"/>
                  <a:gd name="T22" fmla="*/ 93 w 112"/>
                  <a:gd name="T23" fmla="*/ 63 h 117"/>
                  <a:gd name="T24" fmla="*/ 89 w 112"/>
                  <a:gd name="T25" fmla="*/ 63 h 117"/>
                  <a:gd name="T26" fmla="*/ 85 w 112"/>
                  <a:gd name="T27" fmla="*/ 62 h 117"/>
                  <a:gd name="T28" fmla="*/ 83 w 112"/>
                  <a:gd name="T29" fmla="*/ 58 h 117"/>
                  <a:gd name="T30" fmla="*/ 80 w 112"/>
                  <a:gd name="T31" fmla="*/ 56 h 117"/>
                  <a:gd name="T32" fmla="*/ 86 w 112"/>
                  <a:gd name="T33" fmla="*/ 49 h 117"/>
                  <a:gd name="T34" fmla="*/ 86 w 112"/>
                  <a:gd name="T35" fmla="*/ 44 h 117"/>
                  <a:gd name="T36" fmla="*/ 86 w 112"/>
                  <a:gd name="T37" fmla="*/ 38 h 117"/>
                  <a:gd name="T38" fmla="*/ 84 w 112"/>
                  <a:gd name="T39" fmla="*/ 29 h 117"/>
                  <a:gd name="T40" fmla="*/ 77 w 112"/>
                  <a:gd name="T41" fmla="*/ 25 h 117"/>
                  <a:gd name="T42" fmla="*/ 75 w 112"/>
                  <a:gd name="T43" fmla="*/ 30 h 117"/>
                  <a:gd name="T44" fmla="*/ 72 w 112"/>
                  <a:gd name="T45" fmla="*/ 34 h 117"/>
                  <a:gd name="T46" fmla="*/ 67 w 112"/>
                  <a:gd name="T47" fmla="*/ 37 h 117"/>
                  <a:gd name="T48" fmla="*/ 65 w 112"/>
                  <a:gd name="T49" fmla="*/ 36 h 117"/>
                  <a:gd name="T50" fmla="*/ 60 w 112"/>
                  <a:gd name="T51" fmla="*/ 34 h 117"/>
                  <a:gd name="T52" fmla="*/ 56 w 112"/>
                  <a:gd name="T53" fmla="*/ 34 h 117"/>
                  <a:gd name="T54" fmla="*/ 57 w 112"/>
                  <a:gd name="T55" fmla="*/ 28 h 117"/>
                  <a:gd name="T56" fmla="*/ 58 w 112"/>
                  <a:gd name="T57" fmla="*/ 24 h 117"/>
                  <a:gd name="T58" fmla="*/ 56 w 112"/>
                  <a:gd name="T59" fmla="*/ 17 h 117"/>
                  <a:gd name="T60" fmla="*/ 55 w 112"/>
                  <a:gd name="T61" fmla="*/ 12 h 117"/>
                  <a:gd name="T62" fmla="*/ 53 w 112"/>
                  <a:gd name="T63" fmla="*/ 7 h 117"/>
                  <a:gd name="T64" fmla="*/ 49 w 112"/>
                  <a:gd name="T65" fmla="*/ 6 h 117"/>
                  <a:gd name="T66" fmla="*/ 48 w 112"/>
                  <a:gd name="T67" fmla="*/ 2 h 117"/>
                  <a:gd name="T68" fmla="*/ 46 w 112"/>
                  <a:gd name="T69" fmla="*/ 0 h 117"/>
                  <a:gd name="T70" fmla="*/ 43 w 112"/>
                  <a:gd name="T71" fmla="*/ 2 h 117"/>
                  <a:gd name="T72" fmla="*/ 37 w 112"/>
                  <a:gd name="T73" fmla="*/ 2 h 117"/>
                  <a:gd name="T74" fmla="*/ 32 w 112"/>
                  <a:gd name="T75" fmla="*/ 2 h 117"/>
                  <a:gd name="T76" fmla="*/ 30 w 112"/>
                  <a:gd name="T77" fmla="*/ 12 h 117"/>
                  <a:gd name="T78" fmla="*/ 23 w 112"/>
                  <a:gd name="T79" fmla="*/ 14 h 117"/>
                  <a:gd name="T80" fmla="*/ 16 w 112"/>
                  <a:gd name="T81" fmla="*/ 29 h 117"/>
                  <a:gd name="T82" fmla="*/ 7 w 112"/>
                  <a:gd name="T83" fmla="*/ 36 h 117"/>
                  <a:gd name="T84" fmla="*/ 2 w 112"/>
                  <a:gd name="T85" fmla="*/ 41 h 117"/>
                  <a:gd name="T86" fmla="*/ 1 w 112"/>
                  <a:gd name="T87" fmla="*/ 45 h 117"/>
                  <a:gd name="T88" fmla="*/ 2 w 112"/>
                  <a:gd name="T89" fmla="*/ 49 h 117"/>
                  <a:gd name="T90" fmla="*/ 16 w 112"/>
                  <a:gd name="T91" fmla="*/ 58 h 117"/>
                  <a:gd name="T92" fmla="*/ 18 w 112"/>
                  <a:gd name="T93" fmla="*/ 63 h 117"/>
                  <a:gd name="T94" fmla="*/ 27 w 112"/>
                  <a:gd name="T95" fmla="*/ 66 h 117"/>
                  <a:gd name="T96" fmla="*/ 30 w 112"/>
                  <a:gd name="T97" fmla="*/ 69 h 117"/>
                  <a:gd name="T98" fmla="*/ 39 w 112"/>
                  <a:gd name="T99" fmla="*/ 75 h 117"/>
                  <a:gd name="T100" fmla="*/ 51 w 112"/>
                  <a:gd name="T101" fmla="*/ 86 h 117"/>
                  <a:gd name="T102" fmla="*/ 58 w 112"/>
                  <a:gd name="T103" fmla="*/ 94 h 117"/>
                  <a:gd name="T104" fmla="*/ 64 w 112"/>
                  <a:gd name="T105" fmla="*/ 97 h 117"/>
                  <a:gd name="T106" fmla="*/ 70 w 112"/>
                  <a:gd name="T107" fmla="*/ 101 h 117"/>
                  <a:gd name="T108" fmla="*/ 84 w 112"/>
                  <a:gd name="T109" fmla="*/ 108 h 117"/>
                  <a:gd name="T110" fmla="*/ 95 w 112"/>
                  <a:gd name="T111" fmla="*/ 112 h 117"/>
                  <a:gd name="T112" fmla="*/ 100 w 112"/>
                  <a:gd name="T113" fmla="*/ 116 h 117"/>
                  <a:gd name="T114" fmla="*/ 106 w 112"/>
                  <a:gd name="T115" fmla="*/ 11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12" h="117">
                    <a:moveTo>
                      <a:pt x="107" y="116"/>
                    </a:moveTo>
                    <a:lnTo>
                      <a:pt x="107" y="115"/>
                    </a:lnTo>
                    <a:lnTo>
                      <a:pt x="107" y="114"/>
                    </a:lnTo>
                    <a:lnTo>
                      <a:pt x="107" y="113"/>
                    </a:lnTo>
                    <a:lnTo>
                      <a:pt x="107" y="107"/>
                    </a:lnTo>
                    <a:lnTo>
                      <a:pt x="107" y="105"/>
                    </a:lnTo>
                    <a:lnTo>
                      <a:pt x="107" y="104"/>
                    </a:lnTo>
                    <a:lnTo>
                      <a:pt x="107" y="104"/>
                    </a:lnTo>
                    <a:lnTo>
                      <a:pt x="107" y="103"/>
                    </a:lnTo>
                    <a:lnTo>
                      <a:pt x="107" y="103"/>
                    </a:lnTo>
                    <a:lnTo>
                      <a:pt x="107" y="102"/>
                    </a:lnTo>
                    <a:lnTo>
                      <a:pt x="107" y="101"/>
                    </a:lnTo>
                    <a:lnTo>
                      <a:pt x="107" y="101"/>
                    </a:lnTo>
                    <a:lnTo>
                      <a:pt x="107" y="100"/>
                    </a:lnTo>
                    <a:lnTo>
                      <a:pt x="107" y="100"/>
                    </a:lnTo>
                    <a:lnTo>
                      <a:pt x="107" y="99"/>
                    </a:lnTo>
                    <a:lnTo>
                      <a:pt x="107" y="98"/>
                    </a:lnTo>
                    <a:lnTo>
                      <a:pt x="107" y="97"/>
                    </a:lnTo>
                    <a:lnTo>
                      <a:pt x="107" y="97"/>
                    </a:lnTo>
                    <a:lnTo>
                      <a:pt x="108" y="97"/>
                    </a:lnTo>
                    <a:lnTo>
                      <a:pt x="109" y="96"/>
                    </a:lnTo>
                    <a:lnTo>
                      <a:pt x="109" y="95"/>
                    </a:lnTo>
                    <a:lnTo>
                      <a:pt x="109" y="93"/>
                    </a:lnTo>
                    <a:lnTo>
                      <a:pt x="109" y="92"/>
                    </a:lnTo>
                    <a:lnTo>
                      <a:pt x="110" y="92"/>
                    </a:lnTo>
                    <a:lnTo>
                      <a:pt x="110" y="91"/>
                    </a:lnTo>
                    <a:lnTo>
                      <a:pt x="111" y="91"/>
                    </a:lnTo>
                    <a:lnTo>
                      <a:pt x="111" y="92"/>
                    </a:lnTo>
                    <a:lnTo>
                      <a:pt x="112" y="91"/>
                    </a:lnTo>
                    <a:lnTo>
                      <a:pt x="112" y="90"/>
                    </a:lnTo>
                    <a:lnTo>
                      <a:pt x="112" y="89"/>
                    </a:lnTo>
                    <a:lnTo>
                      <a:pt x="111" y="89"/>
                    </a:lnTo>
                    <a:lnTo>
                      <a:pt x="111" y="89"/>
                    </a:lnTo>
                    <a:lnTo>
                      <a:pt x="110" y="88"/>
                    </a:lnTo>
                    <a:lnTo>
                      <a:pt x="110" y="87"/>
                    </a:lnTo>
                    <a:lnTo>
                      <a:pt x="111" y="88"/>
                    </a:lnTo>
                    <a:lnTo>
                      <a:pt x="111" y="87"/>
                    </a:lnTo>
                    <a:lnTo>
                      <a:pt x="111" y="86"/>
                    </a:lnTo>
                    <a:lnTo>
                      <a:pt x="111" y="85"/>
                    </a:lnTo>
                    <a:lnTo>
                      <a:pt x="112" y="85"/>
                    </a:lnTo>
                    <a:lnTo>
                      <a:pt x="111" y="84"/>
                    </a:lnTo>
                    <a:lnTo>
                      <a:pt x="112" y="84"/>
                    </a:lnTo>
                    <a:lnTo>
                      <a:pt x="111" y="83"/>
                    </a:lnTo>
                    <a:lnTo>
                      <a:pt x="112" y="83"/>
                    </a:lnTo>
                    <a:lnTo>
                      <a:pt x="112" y="82"/>
                    </a:lnTo>
                    <a:lnTo>
                      <a:pt x="111" y="82"/>
                    </a:lnTo>
                    <a:lnTo>
                      <a:pt x="111" y="81"/>
                    </a:lnTo>
                    <a:lnTo>
                      <a:pt x="110" y="79"/>
                    </a:lnTo>
                    <a:lnTo>
                      <a:pt x="110" y="77"/>
                    </a:lnTo>
                    <a:lnTo>
                      <a:pt x="110" y="77"/>
                    </a:lnTo>
                    <a:lnTo>
                      <a:pt x="110" y="76"/>
                    </a:lnTo>
                    <a:lnTo>
                      <a:pt x="109" y="75"/>
                    </a:lnTo>
                    <a:lnTo>
                      <a:pt x="109" y="76"/>
                    </a:lnTo>
                    <a:lnTo>
                      <a:pt x="109" y="77"/>
                    </a:lnTo>
                    <a:lnTo>
                      <a:pt x="108" y="77"/>
                    </a:lnTo>
                    <a:lnTo>
                      <a:pt x="108" y="76"/>
                    </a:lnTo>
                    <a:lnTo>
                      <a:pt x="108" y="75"/>
                    </a:lnTo>
                    <a:lnTo>
                      <a:pt x="107" y="75"/>
                    </a:lnTo>
                    <a:lnTo>
                      <a:pt x="107" y="76"/>
                    </a:lnTo>
                    <a:lnTo>
                      <a:pt x="107" y="76"/>
                    </a:lnTo>
                    <a:lnTo>
                      <a:pt x="107" y="75"/>
                    </a:lnTo>
                    <a:lnTo>
                      <a:pt x="107" y="75"/>
                    </a:lnTo>
                    <a:lnTo>
                      <a:pt x="106" y="75"/>
                    </a:lnTo>
                    <a:lnTo>
                      <a:pt x="105" y="74"/>
                    </a:lnTo>
                    <a:lnTo>
                      <a:pt x="104" y="74"/>
                    </a:lnTo>
                    <a:lnTo>
                      <a:pt x="104" y="75"/>
                    </a:lnTo>
                    <a:lnTo>
                      <a:pt x="103" y="75"/>
                    </a:lnTo>
                    <a:lnTo>
                      <a:pt x="103" y="74"/>
                    </a:lnTo>
                    <a:lnTo>
                      <a:pt x="102" y="74"/>
                    </a:lnTo>
                    <a:lnTo>
                      <a:pt x="101" y="73"/>
                    </a:lnTo>
                    <a:lnTo>
                      <a:pt x="101" y="72"/>
                    </a:lnTo>
                    <a:lnTo>
                      <a:pt x="101" y="71"/>
                    </a:lnTo>
                    <a:lnTo>
                      <a:pt x="101" y="70"/>
                    </a:lnTo>
                    <a:lnTo>
                      <a:pt x="100" y="69"/>
                    </a:lnTo>
                    <a:lnTo>
                      <a:pt x="100" y="69"/>
                    </a:lnTo>
                    <a:lnTo>
                      <a:pt x="100" y="69"/>
                    </a:lnTo>
                    <a:lnTo>
                      <a:pt x="100" y="68"/>
                    </a:lnTo>
                    <a:lnTo>
                      <a:pt x="100" y="67"/>
                    </a:lnTo>
                    <a:lnTo>
                      <a:pt x="100" y="66"/>
                    </a:lnTo>
                    <a:lnTo>
                      <a:pt x="98" y="64"/>
                    </a:lnTo>
                    <a:lnTo>
                      <a:pt x="97" y="64"/>
                    </a:lnTo>
                    <a:lnTo>
                      <a:pt x="95" y="63"/>
                    </a:lnTo>
                    <a:lnTo>
                      <a:pt x="94" y="63"/>
                    </a:lnTo>
                    <a:lnTo>
                      <a:pt x="93" y="63"/>
                    </a:lnTo>
                    <a:lnTo>
                      <a:pt x="93" y="63"/>
                    </a:lnTo>
                    <a:lnTo>
                      <a:pt x="92" y="63"/>
                    </a:lnTo>
                    <a:lnTo>
                      <a:pt x="92" y="64"/>
                    </a:lnTo>
                    <a:lnTo>
                      <a:pt x="91" y="64"/>
                    </a:lnTo>
                    <a:lnTo>
                      <a:pt x="90" y="64"/>
                    </a:lnTo>
                    <a:lnTo>
                      <a:pt x="90" y="63"/>
                    </a:lnTo>
                    <a:lnTo>
                      <a:pt x="89" y="63"/>
                    </a:lnTo>
                    <a:lnTo>
                      <a:pt x="87" y="62"/>
                    </a:lnTo>
                    <a:lnTo>
                      <a:pt x="86" y="62"/>
                    </a:lnTo>
                    <a:lnTo>
                      <a:pt x="86" y="62"/>
                    </a:lnTo>
                    <a:lnTo>
                      <a:pt x="86" y="62"/>
                    </a:lnTo>
                    <a:lnTo>
                      <a:pt x="85" y="62"/>
                    </a:lnTo>
                    <a:lnTo>
                      <a:pt x="84" y="62"/>
                    </a:lnTo>
                    <a:lnTo>
                      <a:pt x="85" y="62"/>
                    </a:lnTo>
                    <a:lnTo>
                      <a:pt x="85" y="61"/>
                    </a:lnTo>
                    <a:lnTo>
                      <a:pt x="84" y="61"/>
                    </a:lnTo>
                    <a:lnTo>
                      <a:pt x="84" y="60"/>
                    </a:lnTo>
                    <a:lnTo>
                      <a:pt x="85" y="60"/>
                    </a:lnTo>
                    <a:lnTo>
                      <a:pt x="85" y="59"/>
                    </a:lnTo>
                    <a:lnTo>
                      <a:pt x="84" y="59"/>
                    </a:lnTo>
                    <a:lnTo>
                      <a:pt x="83" y="58"/>
                    </a:lnTo>
                    <a:lnTo>
                      <a:pt x="82" y="59"/>
                    </a:lnTo>
                    <a:lnTo>
                      <a:pt x="81" y="59"/>
                    </a:lnTo>
                    <a:lnTo>
                      <a:pt x="80" y="58"/>
                    </a:lnTo>
                    <a:lnTo>
                      <a:pt x="79" y="58"/>
                    </a:lnTo>
                    <a:lnTo>
                      <a:pt x="79" y="57"/>
                    </a:lnTo>
                    <a:lnTo>
                      <a:pt x="79" y="56"/>
                    </a:lnTo>
                    <a:lnTo>
                      <a:pt x="80" y="56"/>
                    </a:lnTo>
                    <a:lnTo>
                      <a:pt x="80" y="56"/>
                    </a:lnTo>
                    <a:lnTo>
                      <a:pt x="81" y="56"/>
                    </a:lnTo>
                    <a:lnTo>
                      <a:pt x="83" y="55"/>
                    </a:lnTo>
                    <a:lnTo>
                      <a:pt x="84" y="54"/>
                    </a:lnTo>
                    <a:lnTo>
                      <a:pt x="86" y="51"/>
                    </a:lnTo>
                    <a:lnTo>
                      <a:pt x="86" y="50"/>
                    </a:lnTo>
                    <a:lnTo>
                      <a:pt x="86" y="49"/>
                    </a:lnTo>
                    <a:lnTo>
                      <a:pt x="86" y="48"/>
                    </a:lnTo>
                    <a:lnTo>
                      <a:pt x="86" y="48"/>
                    </a:lnTo>
                    <a:lnTo>
                      <a:pt x="86" y="48"/>
                    </a:lnTo>
                    <a:lnTo>
                      <a:pt x="86" y="47"/>
                    </a:lnTo>
                    <a:lnTo>
                      <a:pt x="86" y="46"/>
                    </a:lnTo>
                    <a:lnTo>
                      <a:pt x="86" y="45"/>
                    </a:lnTo>
                    <a:lnTo>
                      <a:pt x="86" y="44"/>
                    </a:lnTo>
                    <a:lnTo>
                      <a:pt x="87" y="44"/>
                    </a:lnTo>
                    <a:lnTo>
                      <a:pt x="87" y="43"/>
                    </a:lnTo>
                    <a:lnTo>
                      <a:pt x="86" y="41"/>
                    </a:lnTo>
                    <a:lnTo>
                      <a:pt x="86" y="40"/>
                    </a:lnTo>
                    <a:lnTo>
                      <a:pt x="86" y="39"/>
                    </a:lnTo>
                    <a:lnTo>
                      <a:pt x="86" y="39"/>
                    </a:lnTo>
                    <a:lnTo>
                      <a:pt x="86" y="38"/>
                    </a:lnTo>
                    <a:lnTo>
                      <a:pt x="86" y="37"/>
                    </a:lnTo>
                    <a:lnTo>
                      <a:pt x="86" y="36"/>
                    </a:lnTo>
                    <a:lnTo>
                      <a:pt x="86" y="35"/>
                    </a:lnTo>
                    <a:lnTo>
                      <a:pt x="85" y="35"/>
                    </a:lnTo>
                    <a:lnTo>
                      <a:pt x="85" y="32"/>
                    </a:lnTo>
                    <a:lnTo>
                      <a:pt x="84" y="30"/>
                    </a:lnTo>
                    <a:lnTo>
                      <a:pt x="84" y="29"/>
                    </a:lnTo>
                    <a:lnTo>
                      <a:pt x="82" y="28"/>
                    </a:lnTo>
                    <a:lnTo>
                      <a:pt x="81" y="28"/>
                    </a:lnTo>
                    <a:lnTo>
                      <a:pt x="80" y="27"/>
                    </a:lnTo>
                    <a:lnTo>
                      <a:pt x="80" y="27"/>
                    </a:lnTo>
                    <a:lnTo>
                      <a:pt x="79" y="26"/>
                    </a:lnTo>
                    <a:lnTo>
                      <a:pt x="79" y="25"/>
                    </a:lnTo>
                    <a:lnTo>
                      <a:pt x="77" y="25"/>
                    </a:lnTo>
                    <a:lnTo>
                      <a:pt x="76" y="25"/>
                    </a:lnTo>
                    <a:lnTo>
                      <a:pt x="75" y="26"/>
                    </a:lnTo>
                    <a:lnTo>
                      <a:pt x="75" y="27"/>
                    </a:lnTo>
                    <a:lnTo>
                      <a:pt x="75" y="27"/>
                    </a:lnTo>
                    <a:lnTo>
                      <a:pt x="75" y="28"/>
                    </a:lnTo>
                    <a:lnTo>
                      <a:pt x="75" y="29"/>
                    </a:lnTo>
                    <a:lnTo>
                      <a:pt x="75" y="30"/>
                    </a:lnTo>
                    <a:lnTo>
                      <a:pt x="74" y="31"/>
                    </a:lnTo>
                    <a:lnTo>
                      <a:pt x="73" y="32"/>
                    </a:lnTo>
                    <a:lnTo>
                      <a:pt x="73" y="33"/>
                    </a:lnTo>
                    <a:lnTo>
                      <a:pt x="72" y="33"/>
                    </a:lnTo>
                    <a:lnTo>
                      <a:pt x="72" y="34"/>
                    </a:lnTo>
                    <a:lnTo>
                      <a:pt x="72" y="34"/>
                    </a:lnTo>
                    <a:lnTo>
                      <a:pt x="72" y="34"/>
                    </a:lnTo>
                    <a:lnTo>
                      <a:pt x="72" y="35"/>
                    </a:lnTo>
                    <a:lnTo>
                      <a:pt x="72" y="35"/>
                    </a:lnTo>
                    <a:lnTo>
                      <a:pt x="72" y="36"/>
                    </a:lnTo>
                    <a:lnTo>
                      <a:pt x="70" y="36"/>
                    </a:lnTo>
                    <a:lnTo>
                      <a:pt x="69" y="35"/>
                    </a:lnTo>
                    <a:lnTo>
                      <a:pt x="68" y="36"/>
                    </a:lnTo>
                    <a:lnTo>
                      <a:pt x="67" y="37"/>
                    </a:lnTo>
                    <a:lnTo>
                      <a:pt x="66" y="37"/>
                    </a:lnTo>
                    <a:lnTo>
                      <a:pt x="65" y="37"/>
                    </a:lnTo>
                    <a:lnTo>
                      <a:pt x="65" y="38"/>
                    </a:lnTo>
                    <a:lnTo>
                      <a:pt x="65" y="38"/>
                    </a:lnTo>
                    <a:lnTo>
                      <a:pt x="65" y="38"/>
                    </a:lnTo>
                    <a:lnTo>
                      <a:pt x="65" y="37"/>
                    </a:lnTo>
                    <a:lnTo>
                      <a:pt x="65" y="36"/>
                    </a:lnTo>
                    <a:lnTo>
                      <a:pt x="64" y="36"/>
                    </a:lnTo>
                    <a:lnTo>
                      <a:pt x="63" y="36"/>
                    </a:lnTo>
                    <a:lnTo>
                      <a:pt x="62" y="35"/>
                    </a:lnTo>
                    <a:lnTo>
                      <a:pt x="62" y="34"/>
                    </a:lnTo>
                    <a:lnTo>
                      <a:pt x="62" y="34"/>
                    </a:lnTo>
                    <a:lnTo>
                      <a:pt x="61" y="34"/>
                    </a:lnTo>
                    <a:lnTo>
                      <a:pt x="60" y="34"/>
                    </a:lnTo>
                    <a:lnTo>
                      <a:pt x="59" y="34"/>
                    </a:lnTo>
                    <a:lnTo>
                      <a:pt x="59" y="33"/>
                    </a:lnTo>
                    <a:lnTo>
                      <a:pt x="58" y="33"/>
                    </a:lnTo>
                    <a:lnTo>
                      <a:pt x="58" y="33"/>
                    </a:lnTo>
                    <a:lnTo>
                      <a:pt x="57" y="33"/>
                    </a:lnTo>
                    <a:lnTo>
                      <a:pt x="57" y="34"/>
                    </a:lnTo>
                    <a:lnTo>
                      <a:pt x="56" y="34"/>
                    </a:lnTo>
                    <a:lnTo>
                      <a:pt x="56" y="33"/>
                    </a:lnTo>
                    <a:lnTo>
                      <a:pt x="55" y="33"/>
                    </a:lnTo>
                    <a:lnTo>
                      <a:pt x="55" y="32"/>
                    </a:lnTo>
                    <a:lnTo>
                      <a:pt x="56" y="31"/>
                    </a:lnTo>
                    <a:lnTo>
                      <a:pt x="57" y="30"/>
                    </a:lnTo>
                    <a:lnTo>
                      <a:pt x="57" y="29"/>
                    </a:lnTo>
                    <a:lnTo>
                      <a:pt x="57" y="28"/>
                    </a:lnTo>
                    <a:lnTo>
                      <a:pt x="58" y="28"/>
                    </a:lnTo>
                    <a:lnTo>
                      <a:pt x="58" y="27"/>
                    </a:lnTo>
                    <a:lnTo>
                      <a:pt x="58" y="27"/>
                    </a:lnTo>
                    <a:lnTo>
                      <a:pt x="58" y="27"/>
                    </a:lnTo>
                    <a:lnTo>
                      <a:pt x="58" y="26"/>
                    </a:lnTo>
                    <a:lnTo>
                      <a:pt x="58" y="25"/>
                    </a:lnTo>
                    <a:lnTo>
                      <a:pt x="58" y="24"/>
                    </a:lnTo>
                    <a:lnTo>
                      <a:pt x="58" y="23"/>
                    </a:lnTo>
                    <a:lnTo>
                      <a:pt x="58" y="22"/>
                    </a:lnTo>
                    <a:lnTo>
                      <a:pt x="57" y="21"/>
                    </a:lnTo>
                    <a:lnTo>
                      <a:pt x="57" y="20"/>
                    </a:lnTo>
                    <a:lnTo>
                      <a:pt x="56" y="20"/>
                    </a:lnTo>
                    <a:lnTo>
                      <a:pt x="56" y="19"/>
                    </a:lnTo>
                    <a:lnTo>
                      <a:pt x="56" y="17"/>
                    </a:lnTo>
                    <a:lnTo>
                      <a:pt x="56" y="16"/>
                    </a:lnTo>
                    <a:lnTo>
                      <a:pt x="56" y="15"/>
                    </a:lnTo>
                    <a:lnTo>
                      <a:pt x="56" y="14"/>
                    </a:lnTo>
                    <a:lnTo>
                      <a:pt x="55" y="14"/>
                    </a:lnTo>
                    <a:lnTo>
                      <a:pt x="55" y="14"/>
                    </a:lnTo>
                    <a:lnTo>
                      <a:pt x="55" y="13"/>
                    </a:lnTo>
                    <a:lnTo>
                      <a:pt x="55" y="12"/>
                    </a:lnTo>
                    <a:lnTo>
                      <a:pt x="54" y="12"/>
                    </a:lnTo>
                    <a:lnTo>
                      <a:pt x="53" y="12"/>
                    </a:lnTo>
                    <a:lnTo>
                      <a:pt x="53" y="11"/>
                    </a:lnTo>
                    <a:lnTo>
                      <a:pt x="53" y="10"/>
                    </a:lnTo>
                    <a:lnTo>
                      <a:pt x="53" y="9"/>
                    </a:lnTo>
                    <a:lnTo>
                      <a:pt x="53" y="8"/>
                    </a:lnTo>
                    <a:lnTo>
                      <a:pt x="53" y="7"/>
                    </a:lnTo>
                    <a:lnTo>
                      <a:pt x="53" y="6"/>
                    </a:lnTo>
                    <a:lnTo>
                      <a:pt x="53" y="6"/>
                    </a:lnTo>
                    <a:lnTo>
                      <a:pt x="51" y="6"/>
                    </a:lnTo>
                    <a:lnTo>
                      <a:pt x="51" y="5"/>
                    </a:lnTo>
                    <a:lnTo>
                      <a:pt x="51" y="5"/>
                    </a:lnTo>
                    <a:lnTo>
                      <a:pt x="50" y="5"/>
                    </a:lnTo>
                    <a:lnTo>
                      <a:pt x="49" y="6"/>
                    </a:lnTo>
                    <a:lnTo>
                      <a:pt x="49" y="5"/>
                    </a:lnTo>
                    <a:lnTo>
                      <a:pt x="49" y="4"/>
                    </a:lnTo>
                    <a:lnTo>
                      <a:pt x="50" y="4"/>
                    </a:lnTo>
                    <a:lnTo>
                      <a:pt x="50" y="3"/>
                    </a:lnTo>
                    <a:lnTo>
                      <a:pt x="49" y="3"/>
                    </a:lnTo>
                    <a:lnTo>
                      <a:pt x="49" y="2"/>
                    </a:lnTo>
                    <a:lnTo>
                      <a:pt x="48" y="2"/>
                    </a:lnTo>
                    <a:lnTo>
                      <a:pt x="48" y="3"/>
                    </a:lnTo>
                    <a:lnTo>
                      <a:pt x="48" y="4"/>
                    </a:lnTo>
                    <a:lnTo>
                      <a:pt x="47" y="4"/>
                    </a:lnTo>
                    <a:lnTo>
                      <a:pt x="47" y="3"/>
                    </a:lnTo>
                    <a:lnTo>
                      <a:pt x="47" y="2"/>
                    </a:lnTo>
                    <a:lnTo>
                      <a:pt x="46" y="1"/>
                    </a:lnTo>
                    <a:lnTo>
                      <a:pt x="46" y="0"/>
                    </a:lnTo>
                    <a:lnTo>
                      <a:pt x="45" y="0"/>
                    </a:lnTo>
                    <a:lnTo>
                      <a:pt x="45" y="1"/>
                    </a:lnTo>
                    <a:lnTo>
                      <a:pt x="45" y="2"/>
                    </a:lnTo>
                    <a:lnTo>
                      <a:pt x="44" y="2"/>
                    </a:lnTo>
                    <a:lnTo>
                      <a:pt x="44" y="2"/>
                    </a:lnTo>
                    <a:lnTo>
                      <a:pt x="44" y="2"/>
                    </a:lnTo>
                    <a:lnTo>
                      <a:pt x="43" y="2"/>
                    </a:lnTo>
                    <a:lnTo>
                      <a:pt x="42" y="2"/>
                    </a:lnTo>
                    <a:lnTo>
                      <a:pt x="42" y="3"/>
                    </a:lnTo>
                    <a:lnTo>
                      <a:pt x="40" y="4"/>
                    </a:lnTo>
                    <a:lnTo>
                      <a:pt x="39" y="4"/>
                    </a:lnTo>
                    <a:lnTo>
                      <a:pt x="38" y="4"/>
                    </a:lnTo>
                    <a:lnTo>
                      <a:pt x="38" y="2"/>
                    </a:lnTo>
                    <a:lnTo>
                      <a:pt x="37" y="2"/>
                    </a:lnTo>
                    <a:lnTo>
                      <a:pt x="37" y="1"/>
                    </a:lnTo>
                    <a:lnTo>
                      <a:pt x="36" y="1"/>
                    </a:lnTo>
                    <a:lnTo>
                      <a:pt x="35" y="1"/>
                    </a:lnTo>
                    <a:lnTo>
                      <a:pt x="34" y="2"/>
                    </a:lnTo>
                    <a:lnTo>
                      <a:pt x="34" y="3"/>
                    </a:lnTo>
                    <a:lnTo>
                      <a:pt x="33" y="2"/>
                    </a:lnTo>
                    <a:lnTo>
                      <a:pt x="32" y="2"/>
                    </a:lnTo>
                    <a:lnTo>
                      <a:pt x="32" y="4"/>
                    </a:lnTo>
                    <a:lnTo>
                      <a:pt x="31" y="7"/>
                    </a:lnTo>
                    <a:lnTo>
                      <a:pt x="30" y="8"/>
                    </a:lnTo>
                    <a:lnTo>
                      <a:pt x="30" y="9"/>
                    </a:lnTo>
                    <a:lnTo>
                      <a:pt x="31" y="10"/>
                    </a:lnTo>
                    <a:lnTo>
                      <a:pt x="31" y="11"/>
                    </a:lnTo>
                    <a:lnTo>
                      <a:pt x="30" y="12"/>
                    </a:lnTo>
                    <a:lnTo>
                      <a:pt x="30" y="13"/>
                    </a:lnTo>
                    <a:lnTo>
                      <a:pt x="29" y="13"/>
                    </a:lnTo>
                    <a:lnTo>
                      <a:pt x="26" y="13"/>
                    </a:lnTo>
                    <a:lnTo>
                      <a:pt x="25" y="13"/>
                    </a:lnTo>
                    <a:lnTo>
                      <a:pt x="25" y="13"/>
                    </a:lnTo>
                    <a:lnTo>
                      <a:pt x="24" y="14"/>
                    </a:lnTo>
                    <a:lnTo>
                      <a:pt x="23" y="14"/>
                    </a:lnTo>
                    <a:lnTo>
                      <a:pt x="23" y="14"/>
                    </a:lnTo>
                    <a:lnTo>
                      <a:pt x="23" y="15"/>
                    </a:lnTo>
                    <a:lnTo>
                      <a:pt x="23" y="22"/>
                    </a:lnTo>
                    <a:lnTo>
                      <a:pt x="23" y="22"/>
                    </a:lnTo>
                    <a:lnTo>
                      <a:pt x="22" y="23"/>
                    </a:lnTo>
                    <a:lnTo>
                      <a:pt x="20" y="24"/>
                    </a:lnTo>
                    <a:lnTo>
                      <a:pt x="16" y="29"/>
                    </a:lnTo>
                    <a:lnTo>
                      <a:pt x="16" y="29"/>
                    </a:lnTo>
                    <a:lnTo>
                      <a:pt x="16" y="30"/>
                    </a:lnTo>
                    <a:lnTo>
                      <a:pt x="15" y="30"/>
                    </a:lnTo>
                    <a:lnTo>
                      <a:pt x="13" y="31"/>
                    </a:lnTo>
                    <a:lnTo>
                      <a:pt x="9" y="34"/>
                    </a:lnTo>
                    <a:lnTo>
                      <a:pt x="9" y="34"/>
                    </a:lnTo>
                    <a:lnTo>
                      <a:pt x="7" y="36"/>
                    </a:lnTo>
                    <a:lnTo>
                      <a:pt x="6" y="36"/>
                    </a:lnTo>
                    <a:lnTo>
                      <a:pt x="4" y="37"/>
                    </a:lnTo>
                    <a:lnTo>
                      <a:pt x="3" y="38"/>
                    </a:lnTo>
                    <a:lnTo>
                      <a:pt x="2" y="39"/>
                    </a:lnTo>
                    <a:lnTo>
                      <a:pt x="2" y="40"/>
                    </a:lnTo>
                    <a:lnTo>
                      <a:pt x="2" y="41"/>
                    </a:lnTo>
                    <a:lnTo>
                      <a:pt x="2" y="41"/>
                    </a:lnTo>
                    <a:lnTo>
                      <a:pt x="2" y="41"/>
                    </a:lnTo>
                    <a:lnTo>
                      <a:pt x="2" y="42"/>
                    </a:lnTo>
                    <a:lnTo>
                      <a:pt x="2" y="43"/>
                    </a:lnTo>
                    <a:lnTo>
                      <a:pt x="2" y="43"/>
                    </a:lnTo>
                    <a:lnTo>
                      <a:pt x="2" y="44"/>
                    </a:lnTo>
                    <a:lnTo>
                      <a:pt x="1" y="44"/>
                    </a:lnTo>
                    <a:lnTo>
                      <a:pt x="1" y="45"/>
                    </a:lnTo>
                    <a:lnTo>
                      <a:pt x="1" y="46"/>
                    </a:lnTo>
                    <a:lnTo>
                      <a:pt x="0" y="46"/>
                    </a:lnTo>
                    <a:lnTo>
                      <a:pt x="1" y="48"/>
                    </a:lnTo>
                    <a:lnTo>
                      <a:pt x="2" y="48"/>
                    </a:lnTo>
                    <a:lnTo>
                      <a:pt x="2" y="48"/>
                    </a:lnTo>
                    <a:lnTo>
                      <a:pt x="2" y="48"/>
                    </a:lnTo>
                    <a:lnTo>
                      <a:pt x="2" y="49"/>
                    </a:lnTo>
                    <a:lnTo>
                      <a:pt x="2" y="50"/>
                    </a:lnTo>
                    <a:lnTo>
                      <a:pt x="2" y="52"/>
                    </a:lnTo>
                    <a:lnTo>
                      <a:pt x="2" y="53"/>
                    </a:lnTo>
                    <a:lnTo>
                      <a:pt x="6" y="54"/>
                    </a:lnTo>
                    <a:lnTo>
                      <a:pt x="11" y="55"/>
                    </a:lnTo>
                    <a:lnTo>
                      <a:pt x="16" y="57"/>
                    </a:lnTo>
                    <a:lnTo>
                      <a:pt x="16" y="58"/>
                    </a:lnTo>
                    <a:lnTo>
                      <a:pt x="17" y="59"/>
                    </a:lnTo>
                    <a:lnTo>
                      <a:pt x="18" y="61"/>
                    </a:lnTo>
                    <a:lnTo>
                      <a:pt x="19" y="60"/>
                    </a:lnTo>
                    <a:lnTo>
                      <a:pt x="19" y="61"/>
                    </a:lnTo>
                    <a:lnTo>
                      <a:pt x="18" y="62"/>
                    </a:lnTo>
                    <a:lnTo>
                      <a:pt x="18" y="62"/>
                    </a:lnTo>
                    <a:lnTo>
                      <a:pt x="18" y="63"/>
                    </a:lnTo>
                    <a:lnTo>
                      <a:pt x="23" y="65"/>
                    </a:lnTo>
                    <a:lnTo>
                      <a:pt x="27" y="67"/>
                    </a:lnTo>
                    <a:lnTo>
                      <a:pt x="28" y="67"/>
                    </a:lnTo>
                    <a:lnTo>
                      <a:pt x="29" y="68"/>
                    </a:lnTo>
                    <a:lnTo>
                      <a:pt x="30" y="68"/>
                    </a:lnTo>
                    <a:lnTo>
                      <a:pt x="29" y="67"/>
                    </a:lnTo>
                    <a:lnTo>
                      <a:pt x="27" y="66"/>
                    </a:lnTo>
                    <a:lnTo>
                      <a:pt x="28" y="66"/>
                    </a:lnTo>
                    <a:lnTo>
                      <a:pt x="29" y="67"/>
                    </a:lnTo>
                    <a:lnTo>
                      <a:pt x="30" y="67"/>
                    </a:lnTo>
                    <a:lnTo>
                      <a:pt x="30" y="68"/>
                    </a:lnTo>
                    <a:lnTo>
                      <a:pt x="30" y="68"/>
                    </a:lnTo>
                    <a:lnTo>
                      <a:pt x="30" y="69"/>
                    </a:lnTo>
                    <a:lnTo>
                      <a:pt x="30" y="69"/>
                    </a:lnTo>
                    <a:lnTo>
                      <a:pt x="30" y="69"/>
                    </a:lnTo>
                    <a:lnTo>
                      <a:pt x="32" y="69"/>
                    </a:lnTo>
                    <a:lnTo>
                      <a:pt x="34" y="70"/>
                    </a:lnTo>
                    <a:lnTo>
                      <a:pt x="35" y="72"/>
                    </a:lnTo>
                    <a:lnTo>
                      <a:pt x="37" y="74"/>
                    </a:lnTo>
                    <a:lnTo>
                      <a:pt x="38" y="74"/>
                    </a:lnTo>
                    <a:lnTo>
                      <a:pt x="39" y="75"/>
                    </a:lnTo>
                    <a:lnTo>
                      <a:pt x="39" y="75"/>
                    </a:lnTo>
                    <a:lnTo>
                      <a:pt x="39" y="76"/>
                    </a:lnTo>
                    <a:lnTo>
                      <a:pt x="40" y="76"/>
                    </a:lnTo>
                    <a:lnTo>
                      <a:pt x="41" y="77"/>
                    </a:lnTo>
                    <a:lnTo>
                      <a:pt x="44" y="80"/>
                    </a:lnTo>
                    <a:lnTo>
                      <a:pt x="48" y="84"/>
                    </a:lnTo>
                    <a:lnTo>
                      <a:pt x="51" y="86"/>
                    </a:lnTo>
                    <a:lnTo>
                      <a:pt x="51" y="87"/>
                    </a:lnTo>
                    <a:lnTo>
                      <a:pt x="51" y="88"/>
                    </a:lnTo>
                    <a:lnTo>
                      <a:pt x="52" y="88"/>
                    </a:lnTo>
                    <a:lnTo>
                      <a:pt x="53" y="88"/>
                    </a:lnTo>
                    <a:lnTo>
                      <a:pt x="54" y="89"/>
                    </a:lnTo>
                    <a:lnTo>
                      <a:pt x="55" y="90"/>
                    </a:lnTo>
                    <a:lnTo>
                      <a:pt x="58" y="94"/>
                    </a:lnTo>
                    <a:lnTo>
                      <a:pt x="59" y="94"/>
                    </a:lnTo>
                    <a:lnTo>
                      <a:pt x="60" y="95"/>
                    </a:lnTo>
                    <a:lnTo>
                      <a:pt x="60" y="96"/>
                    </a:lnTo>
                    <a:lnTo>
                      <a:pt x="61" y="96"/>
                    </a:lnTo>
                    <a:lnTo>
                      <a:pt x="62" y="96"/>
                    </a:lnTo>
                    <a:lnTo>
                      <a:pt x="63" y="97"/>
                    </a:lnTo>
                    <a:lnTo>
                      <a:pt x="64" y="97"/>
                    </a:lnTo>
                    <a:lnTo>
                      <a:pt x="65" y="98"/>
                    </a:lnTo>
                    <a:lnTo>
                      <a:pt x="65" y="98"/>
                    </a:lnTo>
                    <a:lnTo>
                      <a:pt x="66" y="99"/>
                    </a:lnTo>
                    <a:lnTo>
                      <a:pt x="67" y="99"/>
                    </a:lnTo>
                    <a:lnTo>
                      <a:pt x="68" y="100"/>
                    </a:lnTo>
                    <a:lnTo>
                      <a:pt x="69" y="100"/>
                    </a:lnTo>
                    <a:lnTo>
                      <a:pt x="70" y="101"/>
                    </a:lnTo>
                    <a:lnTo>
                      <a:pt x="71" y="101"/>
                    </a:lnTo>
                    <a:lnTo>
                      <a:pt x="72" y="102"/>
                    </a:lnTo>
                    <a:lnTo>
                      <a:pt x="74" y="103"/>
                    </a:lnTo>
                    <a:lnTo>
                      <a:pt x="75" y="103"/>
                    </a:lnTo>
                    <a:lnTo>
                      <a:pt x="79" y="105"/>
                    </a:lnTo>
                    <a:lnTo>
                      <a:pt x="80" y="106"/>
                    </a:lnTo>
                    <a:lnTo>
                      <a:pt x="84" y="108"/>
                    </a:lnTo>
                    <a:lnTo>
                      <a:pt x="86" y="110"/>
                    </a:lnTo>
                    <a:lnTo>
                      <a:pt x="86" y="110"/>
                    </a:lnTo>
                    <a:lnTo>
                      <a:pt x="88" y="111"/>
                    </a:lnTo>
                    <a:lnTo>
                      <a:pt x="89" y="111"/>
                    </a:lnTo>
                    <a:lnTo>
                      <a:pt x="93" y="111"/>
                    </a:lnTo>
                    <a:lnTo>
                      <a:pt x="94" y="112"/>
                    </a:lnTo>
                    <a:lnTo>
                      <a:pt x="95" y="112"/>
                    </a:lnTo>
                    <a:lnTo>
                      <a:pt x="96" y="113"/>
                    </a:lnTo>
                    <a:lnTo>
                      <a:pt x="97" y="113"/>
                    </a:lnTo>
                    <a:lnTo>
                      <a:pt x="98" y="114"/>
                    </a:lnTo>
                    <a:lnTo>
                      <a:pt x="99" y="114"/>
                    </a:lnTo>
                    <a:lnTo>
                      <a:pt x="100" y="115"/>
                    </a:lnTo>
                    <a:lnTo>
                      <a:pt x="100" y="115"/>
                    </a:lnTo>
                    <a:lnTo>
                      <a:pt x="100" y="116"/>
                    </a:lnTo>
                    <a:lnTo>
                      <a:pt x="101" y="116"/>
                    </a:lnTo>
                    <a:lnTo>
                      <a:pt x="101" y="117"/>
                    </a:lnTo>
                    <a:lnTo>
                      <a:pt x="102" y="117"/>
                    </a:lnTo>
                    <a:lnTo>
                      <a:pt x="103" y="117"/>
                    </a:lnTo>
                    <a:lnTo>
                      <a:pt x="103" y="117"/>
                    </a:lnTo>
                    <a:lnTo>
                      <a:pt x="104" y="117"/>
                    </a:lnTo>
                    <a:lnTo>
                      <a:pt x="106" y="117"/>
                    </a:lnTo>
                    <a:lnTo>
                      <a:pt x="107" y="117"/>
                    </a:lnTo>
                    <a:lnTo>
                      <a:pt x="107" y="117"/>
                    </a:lnTo>
                    <a:lnTo>
                      <a:pt x="107" y="117"/>
                    </a:lnTo>
                    <a:lnTo>
                      <a:pt x="107" y="117"/>
                    </a:lnTo>
                    <a:lnTo>
                      <a:pt x="107" y="11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" name="Freeform 4313">
                <a:extLst>
                  <a:ext uri="{FF2B5EF4-FFF2-40B4-BE49-F238E27FC236}">
                    <a16:creationId xmlns:a16="http://schemas.microsoft.com/office/drawing/2014/main" id="{83AB6616-AA57-A521-0771-8CB6315D975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019425" y="2700338"/>
                <a:ext cx="266700" cy="280988"/>
              </a:xfrm>
              <a:custGeom>
                <a:avLst/>
                <a:gdLst>
                  <a:gd name="T0" fmla="*/ 160 w 168"/>
                  <a:gd name="T1" fmla="*/ 152 h 177"/>
                  <a:gd name="T2" fmla="*/ 156 w 168"/>
                  <a:gd name="T3" fmla="*/ 142 h 177"/>
                  <a:gd name="T4" fmla="*/ 150 w 168"/>
                  <a:gd name="T5" fmla="*/ 124 h 177"/>
                  <a:gd name="T6" fmla="*/ 154 w 168"/>
                  <a:gd name="T7" fmla="*/ 98 h 177"/>
                  <a:gd name="T8" fmla="*/ 161 w 168"/>
                  <a:gd name="T9" fmla="*/ 77 h 177"/>
                  <a:gd name="T10" fmla="*/ 166 w 168"/>
                  <a:gd name="T11" fmla="*/ 53 h 177"/>
                  <a:gd name="T12" fmla="*/ 160 w 168"/>
                  <a:gd name="T13" fmla="*/ 45 h 177"/>
                  <a:gd name="T14" fmla="*/ 163 w 168"/>
                  <a:gd name="T15" fmla="*/ 36 h 177"/>
                  <a:gd name="T16" fmla="*/ 152 w 168"/>
                  <a:gd name="T17" fmla="*/ 27 h 177"/>
                  <a:gd name="T18" fmla="*/ 145 w 168"/>
                  <a:gd name="T19" fmla="*/ 23 h 177"/>
                  <a:gd name="T20" fmla="*/ 130 w 168"/>
                  <a:gd name="T21" fmla="*/ 24 h 177"/>
                  <a:gd name="T22" fmla="*/ 118 w 168"/>
                  <a:gd name="T23" fmla="*/ 28 h 177"/>
                  <a:gd name="T24" fmla="*/ 112 w 168"/>
                  <a:gd name="T25" fmla="*/ 29 h 177"/>
                  <a:gd name="T26" fmla="*/ 107 w 168"/>
                  <a:gd name="T27" fmla="*/ 28 h 177"/>
                  <a:gd name="T28" fmla="*/ 101 w 168"/>
                  <a:gd name="T29" fmla="*/ 24 h 177"/>
                  <a:gd name="T30" fmla="*/ 98 w 168"/>
                  <a:gd name="T31" fmla="*/ 17 h 177"/>
                  <a:gd name="T32" fmla="*/ 91 w 168"/>
                  <a:gd name="T33" fmla="*/ 11 h 177"/>
                  <a:gd name="T34" fmla="*/ 83 w 168"/>
                  <a:gd name="T35" fmla="*/ 8 h 177"/>
                  <a:gd name="T36" fmla="*/ 70 w 168"/>
                  <a:gd name="T37" fmla="*/ 15 h 177"/>
                  <a:gd name="T38" fmla="*/ 67 w 168"/>
                  <a:gd name="T39" fmla="*/ 7 h 177"/>
                  <a:gd name="T40" fmla="*/ 62 w 168"/>
                  <a:gd name="T41" fmla="*/ 0 h 177"/>
                  <a:gd name="T42" fmla="*/ 55 w 168"/>
                  <a:gd name="T43" fmla="*/ 3 h 177"/>
                  <a:gd name="T44" fmla="*/ 53 w 168"/>
                  <a:gd name="T45" fmla="*/ 9 h 177"/>
                  <a:gd name="T46" fmla="*/ 44 w 168"/>
                  <a:gd name="T47" fmla="*/ 13 h 177"/>
                  <a:gd name="T48" fmla="*/ 34 w 168"/>
                  <a:gd name="T49" fmla="*/ 11 h 177"/>
                  <a:gd name="T50" fmla="*/ 27 w 168"/>
                  <a:gd name="T51" fmla="*/ 8 h 177"/>
                  <a:gd name="T52" fmla="*/ 18 w 168"/>
                  <a:gd name="T53" fmla="*/ 16 h 177"/>
                  <a:gd name="T54" fmla="*/ 12 w 168"/>
                  <a:gd name="T55" fmla="*/ 23 h 177"/>
                  <a:gd name="T56" fmla="*/ 19 w 168"/>
                  <a:gd name="T57" fmla="*/ 36 h 177"/>
                  <a:gd name="T58" fmla="*/ 22 w 168"/>
                  <a:gd name="T59" fmla="*/ 46 h 177"/>
                  <a:gd name="T60" fmla="*/ 23 w 168"/>
                  <a:gd name="T61" fmla="*/ 56 h 177"/>
                  <a:gd name="T62" fmla="*/ 21 w 168"/>
                  <a:gd name="T63" fmla="*/ 63 h 177"/>
                  <a:gd name="T64" fmla="*/ 12 w 168"/>
                  <a:gd name="T65" fmla="*/ 62 h 177"/>
                  <a:gd name="T66" fmla="*/ 16 w 168"/>
                  <a:gd name="T67" fmla="*/ 73 h 177"/>
                  <a:gd name="T68" fmla="*/ 13 w 168"/>
                  <a:gd name="T69" fmla="*/ 82 h 177"/>
                  <a:gd name="T70" fmla="*/ 6 w 168"/>
                  <a:gd name="T71" fmla="*/ 87 h 177"/>
                  <a:gd name="T72" fmla="*/ 7 w 168"/>
                  <a:gd name="T73" fmla="*/ 100 h 177"/>
                  <a:gd name="T74" fmla="*/ 5 w 168"/>
                  <a:gd name="T75" fmla="*/ 114 h 177"/>
                  <a:gd name="T76" fmla="*/ 6 w 168"/>
                  <a:gd name="T77" fmla="*/ 120 h 177"/>
                  <a:gd name="T78" fmla="*/ 13 w 168"/>
                  <a:gd name="T79" fmla="*/ 123 h 177"/>
                  <a:gd name="T80" fmla="*/ 22 w 168"/>
                  <a:gd name="T81" fmla="*/ 131 h 177"/>
                  <a:gd name="T82" fmla="*/ 28 w 168"/>
                  <a:gd name="T83" fmla="*/ 135 h 177"/>
                  <a:gd name="T84" fmla="*/ 33 w 168"/>
                  <a:gd name="T85" fmla="*/ 143 h 177"/>
                  <a:gd name="T86" fmla="*/ 33 w 168"/>
                  <a:gd name="T87" fmla="*/ 150 h 177"/>
                  <a:gd name="T88" fmla="*/ 28 w 168"/>
                  <a:gd name="T89" fmla="*/ 159 h 177"/>
                  <a:gd name="T90" fmla="*/ 28 w 168"/>
                  <a:gd name="T91" fmla="*/ 175 h 177"/>
                  <a:gd name="T92" fmla="*/ 39 w 168"/>
                  <a:gd name="T93" fmla="*/ 173 h 177"/>
                  <a:gd name="T94" fmla="*/ 59 w 168"/>
                  <a:gd name="T95" fmla="*/ 165 h 177"/>
                  <a:gd name="T96" fmla="*/ 90 w 168"/>
                  <a:gd name="T97" fmla="*/ 156 h 177"/>
                  <a:gd name="T98" fmla="*/ 92 w 168"/>
                  <a:gd name="T99" fmla="*/ 153 h 177"/>
                  <a:gd name="T100" fmla="*/ 96 w 168"/>
                  <a:gd name="T101" fmla="*/ 155 h 177"/>
                  <a:gd name="T102" fmla="*/ 105 w 168"/>
                  <a:gd name="T103" fmla="*/ 156 h 177"/>
                  <a:gd name="T104" fmla="*/ 118 w 168"/>
                  <a:gd name="T105" fmla="*/ 153 h 177"/>
                  <a:gd name="T106" fmla="*/ 109 w 168"/>
                  <a:gd name="T107" fmla="*/ 154 h 177"/>
                  <a:gd name="T108" fmla="*/ 110 w 168"/>
                  <a:gd name="T109" fmla="*/ 152 h 177"/>
                  <a:gd name="T110" fmla="*/ 118 w 168"/>
                  <a:gd name="T111" fmla="*/ 150 h 177"/>
                  <a:gd name="T112" fmla="*/ 127 w 168"/>
                  <a:gd name="T113" fmla="*/ 153 h 177"/>
                  <a:gd name="T114" fmla="*/ 146 w 168"/>
                  <a:gd name="T115" fmla="*/ 156 h 177"/>
                  <a:gd name="T116" fmla="*/ 150 w 168"/>
                  <a:gd name="T117" fmla="*/ 151 h 177"/>
                  <a:gd name="T118" fmla="*/ 109 w 168"/>
                  <a:gd name="T119" fmla="*/ 151 h 177"/>
                  <a:gd name="T120" fmla="*/ 127 w 168"/>
                  <a:gd name="T121" fmla="*/ 151 h 177"/>
                  <a:gd name="T122" fmla="*/ 133 w 168"/>
                  <a:gd name="T123" fmla="*/ 152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68" h="177">
                    <a:moveTo>
                      <a:pt x="155" y="156"/>
                    </a:moveTo>
                    <a:lnTo>
                      <a:pt x="156" y="156"/>
                    </a:lnTo>
                    <a:lnTo>
                      <a:pt x="155" y="155"/>
                    </a:lnTo>
                    <a:lnTo>
                      <a:pt x="156" y="155"/>
                    </a:lnTo>
                    <a:lnTo>
                      <a:pt x="157" y="155"/>
                    </a:lnTo>
                    <a:lnTo>
                      <a:pt x="159" y="155"/>
                    </a:lnTo>
                    <a:lnTo>
                      <a:pt x="159" y="156"/>
                    </a:lnTo>
                    <a:lnTo>
                      <a:pt x="160" y="156"/>
                    </a:lnTo>
                    <a:lnTo>
                      <a:pt x="160" y="156"/>
                    </a:lnTo>
                    <a:lnTo>
                      <a:pt x="160" y="155"/>
                    </a:lnTo>
                    <a:lnTo>
                      <a:pt x="160" y="154"/>
                    </a:lnTo>
                    <a:lnTo>
                      <a:pt x="160" y="153"/>
                    </a:lnTo>
                    <a:lnTo>
                      <a:pt x="160" y="152"/>
                    </a:lnTo>
                    <a:lnTo>
                      <a:pt x="160" y="152"/>
                    </a:lnTo>
                    <a:lnTo>
                      <a:pt x="160" y="151"/>
                    </a:lnTo>
                    <a:lnTo>
                      <a:pt x="160" y="149"/>
                    </a:lnTo>
                    <a:lnTo>
                      <a:pt x="161" y="150"/>
                    </a:lnTo>
                    <a:lnTo>
                      <a:pt x="161" y="149"/>
                    </a:lnTo>
                    <a:lnTo>
                      <a:pt x="161" y="149"/>
                    </a:lnTo>
                    <a:lnTo>
                      <a:pt x="160" y="147"/>
                    </a:lnTo>
                    <a:lnTo>
                      <a:pt x="160" y="144"/>
                    </a:lnTo>
                    <a:lnTo>
                      <a:pt x="160" y="143"/>
                    </a:lnTo>
                    <a:lnTo>
                      <a:pt x="160" y="142"/>
                    </a:lnTo>
                    <a:lnTo>
                      <a:pt x="160" y="142"/>
                    </a:lnTo>
                    <a:lnTo>
                      <a:pt x="160" y="142"/>
                    </a:lnTo>
                    <a:lnTo>
                      <a:pt x="158" y="142"/>
                    </a:lnTo>
                    <a:lnTo>
                      <a:pt x="157" y="142"/>
                    </a:lnTo>
                    <a:lnTo>
                      <a:pt x="156" y="142"/>
                    </a:lnTo>
                    <a:lnTo>
                      <a:pt x="155" y="142"/>
                    </a:lnTo>
                    <a:lnTo>
                      <a:pt x="155" y="142"/>
                    </a:lnTo>
                    <a:lnTo>
                      <a:pt x="154" y="141"/>
                    </a:lnTo>
                    <a:lnTo>
                      <a:pt x="155" y="139"/>
                    </a:lnTo>
                    <a:lnTo>
                      <a:pt x="153" y="140"/>
                    </a:lnTo>
                    <a:lnTo>
                      <a:pt x="153" y="137"/>
                    </a:lnTo>
                    <a:lnTo>
                      <a:pt x="153" y="136"/>
                    </a:lnTo>
                    <a:lnTo>
                      <a:pt x="153" y="135"/>
                    </a:lnTo>
                    <a:lnTo>
                      <a:pt x="153" y="133"/>
                    </a:lnTo>
                    <a:lnTo>
                      <a:pt x="153" y="132"/>
                    </a:lnTo>
                    <a:lnTo>
                      <a:pt x="152" y="127"/>
                    </a:lnTo>
                    <a:lnTo>
                      <a:pt x="151" y="125"/>
                    </a:lnTo>
                    <a:lnTo>
                      <a:pt x="150" y="125"/>
                    </a:lnTo>
                    <a:lnTo>
                      <a:pt x="150" y="124"/>
                    </a:lnTo>
                    <a:lnTo>
                      <a:pt x="149" y="124"/>
                    </a:lnTo>
                    <a:lnTo>
                      <a:pt x="147" y="115"/>
                    </a:lnTo>
                    <a:lnTo>
                      <a:pt x="147" y="114"/>
                    </a:lnTo>
                    <a:lnTo>
                      <a:pt x="148" y="114"/>
                    </a:lnTo>
                    <a:lnTo>
                      <a:pt x="149" y="112"/>
                    </a:lnTo>
                    <a:lnTo>
                      <a:pt x="148" y="111"/>
                    </a:lnTo>
                    <a:lnTo>
                      <a:pt x="148" y="110"/>
                    </a:lnTo>
                    <a:lnTo>
                      <a:pt x="148" y="109"/>
                    </a:lnTo>
                    <a:lnTo>
                      <a:pt x="148" y="108"/>
                    </a:lnTo>
                    <a:lnTo>
                      <a:pt x="152" y="102"/>
                    </a:lnTo>
                    <a:lnTo>
                      <a:pt x="153" y="101"/>
                    </a:lnTo>
                    <a:lnTo>
                      <a:pt x="153" y="100"/>
                    </a:lnTo>
                    <a:lnTo>
                      <a:pt x="153" y="100"/>
                    </a:lnTo>
                    <a:lnTo>
                      <a:pt x="154" y="98"/>
                    </a:lnTo>
                    <a:lnTo>
                      <a:pt x="154" y="97"/>
                    </a:lnTo>
                    <a:lnTo>
                      <a:pt x="154" y="96"/>
                    </a:lnTo>
                    <a:lnTo>
                      <a:pt x="155" y="88"/>
                    </a:lnTo>
                    <a:lnTo>
                      <a:pt x="156" y="87"/>
                    </a:lnTo>
                    <a:lnTo>
                      <a:pt x="158" y="82"/>
                    </a:lnTo>
                    <a:lnTo>
                      <a:pt x="159" y="81"/>
                    </a:lnTo>
                    <a:lnTo>
                      <a:pt x="159" y="80"/>
                    </a:lnTo>
                    <a:lnTo>
                      <a:pt x="160" y="80"/>
                    </a:lnTo>
                    <a:lnTo>
                      <a:pt x="160" y="80"/>
                    </a:lnTo>
                    <a:lnTo>
                      <a:pt x="160" y="78"/>
                    </a:lnTo>
                    <a:lnTo>
                      <a:pt x="160" y="77"/>
                    </a:lnTo>
                    <a:lnTo>
                      <a:pt x="160" y="77"/>
                    </a:lnTo>
                    <a:lnTo>
                      <a:pt x="160" y="78"/>
                    </a:lnTo>
                    <a:lnTo>
                      <a:pt x="161" y="77"/>
                    </a:lnTo>
                    <a:lnTo>
                      <a:pt x="162" y="76"/>
                    </a:lnTo>
                    <a:lnTo>
                      <a:pt x="163" y="75"/>
                    </a:lnTo>
                    <a:lnTo>
                      <a:pt x="165" y="74"/>
                    </a:lnTo>
                    <a:lnTo>
                      <a:pt x="166" y="74"/>
                    </a:lnTo>
                    <a:lnTo>
                      <a:pt x="166" y="74"/>
                    </a:lnTo>
                    <a:lnTo>
                      <a:pt x="165" y="73"/>
                    </a:lnTo>
                    <a:lnTo>
                      <a:pt x="165" y="73"/>
                    </a:lnTo>
                    <a:lnTo>
                      <a:pt x="165" y="72"/>
                    </a:lnTo>
                    <a:lnTo>
                      <a:pt x="166" y="72"/>
                    </a:lnTo>
                    <a:lnTo>
                      <a:pt x="167" y="72"/>
                    </a:lnTo>
                    <a:lnTo>
                      <a:pt x="168" y="71"/>
                    </a:lnTo>
                    <a:lnTo>
                      <a:pt x="167" y="62"/>
                    </a:lnTo>
                    <a:lnTo>
                      <a:pt x="166" y="54"/>
                    </a:lnTo>
                    <a:lnTo>
                      <a:pt x="166" y="53"/>
                    </a:lnTo>
                    <a:lnTo>
                      <a:pt x="165" y="54"/>
                    </a:lnTo>
                    <a:lnTo>
                      <a:pt x="165" y="53"/>
                    </a:lnTo>
                    <a:lnTo>
                      <a:pt x="166" y="53"/>
                    </a:lnTo>
                    <a:lnTo>
                      <a:pt x="165" y="52"/>
                    </a:lnTo>
                    <a:lnTo>
                      <a:pt x="165" y="51"/>
                    </a:lnTo>
                    <a:lnTo>
                      <a:pt x="164" y="51"/>
                    </a:lnTo>
                    <a:lnTo>
                      <a:pt x="164" y="49"/>
                    </a:lnTo>
                    <a:lnTo>
                      <a:pt x="164" y="48"/>
                    </a:lnTo>
                    <a:lnTo>
                      <a:pt x="163" y="47"/>
                    </a:lnTo>
                    <a:lnTo>
                      <a:pt x="162" y="47"/>
                    </a:lnTo>
                    <a:lnTo>
                      <a:pt x="161" y="47"/>
                    </a:lnTo>
                    <a:lnTo>
                      <a:pt x="160" y="47"/>
                    </a:lnTo>
                    <a:lnTo>
                      <a:pt x="160" y="46"/>
                    </a:lnTo>
                    <a:lnTo>
                      <a:pt x="160" y="45"/>
                    </a:lnTo>
                    <a:lnTo>
                      <a:pt x="160" y="45"/>
                    </a:lnTo>
                    <a:lnTo>
                      <a:pt x="161" y="44"/>
                    </a:lnTo>
                    <a:lnTo>
                      <a:pt x="162" y="43"/>
                    </a:lnTo>
                    <a:lnTo>
                      <a:pt x="162" y="42"/>
                    </a:lnTo>
                    <a:lnTo>
                      <a:pt x="163" y="41"/>
                    </a:lnTo>
                    <a:lnTo>
                      <a:pt x="164" y="41"/>
                    </a:lnTo>
                    <a:lnTo>
                      <a:pt x="164" y="40"/>
                    </a:lnTo>
                    <a:lnTo>
                      <a:pt x="163" y="40"/>
                    </a:lnTo>
                    <a:lnTo>
                      <a:pt x="162" y="39"/>
                    </a:lnTo>
                    <a:lnTo>
                      <a:pt x="162" y="38"/>
                    </a:lnTo>
                    <a:lnTo>
                      <a:pt x="163" y="38"/>
                    </a:lnTo>
                    <a:lnTo>
                      <a:pt x="163" y="38"/>
                    </a:lnTo>
                    <a:lnTo>
                      <a:pt x="163" y="37"/>
                    </a:lnTo>
                    <a:lnTo>
                      <a:pt x="163" y="36"/>
                    </a:lnTo>
                    <a:lnTo>
                      <a:pt x="163" y="35"/>
                    </a:lnTo>
                    <a:lnTo>
                      <a:pt x="163" y="34"/>
                    </a:lnTo>
                    <a:lnTo>
                      <a:pt x="162" y="35"/>
                    </a:lnTo>
                    <a:lnTo>
                      <a:pt x="161" y="37"/>
                    </a:lnTo>
                    <a:lnTo>
                      <a:pt x="160" y="37"/>
                    </a:lnTo>
                    <a:lnTo>
                      <a:pt x="160" y="37"/>
                    </a:lnTo>
                    <a:lnTo>
                      <a:pt x="156" y="32"/>
                    </a:lnTo>
                    <a:lnTo>
                      <a:pt x="155" y="31"/>
                    </a:lnTo>
                    <a:lnTo>
                      <a:pt x="154" y="29"/>
                    </a:lnTo>
                    <a:lnTo>
                      <a:pt x="153" y="28"/>
                    </a:lnTo>
                    <a:lnTo>
                      <a:pt x="153" y="28"/>
                    </a:lnTo>
                    <a:lnTo>
                      <a:pt x="153" y="28"/>
                    </a:lnTo>
                    <a:lnTo>
                      <a:pt x="152" y="28"/>
                    </a:lnTo>
                    <a:lnTo>
                      <a:pt x="152" y="27"/>
                    </a:lnTo>
                    <a:lnTo>
                      <a:pt x="152" y="25"/>
                    </a:lnTo>
                    <a:lnTo>
                      <a:pt x="151" y="25"/>
                    </a:lnTo>
                    <a:lnTo>
                      <a:pt x="150" y="24"/>
                    </a:lnTo>
                    <a:lnTo>
                      <a:pt x="149" y="24"/>
                    </a:lnTo>
                    <a:lnTo>
                      <a:pt x="149" y="24"/>
                    </a:lnTo>
                    <a:lnTo>
                      <a:pt x="149" y="23"/>
                    </a:lnTo>
                    <a:lnTo>
                      <a:pt x="148" y="23"/>
                    </a:lnTo>
                    <a:lnTo>
                      <a:pt x="147" y="24"/>
                    </a:lnTo>
                    <a:lnTo>
                      <a:pt x="146" y="24"/>
                    </a:lnTo>
                    <a:lnTo>
                      <a:pt x="146" y="24"/>
                    </a:lnTo>
                    <a:lnTo>
                      <a:pt x="146" y="24"/>
                    </a:lnTo>
                    <a:lnTo>
                      <a:pt x="146" y="23"/>
                    </a:lnTo>
                    <a:lnTo>
                      <a:pt x="145" y="24"/>
                    </a:lnTo>
                    <a:lnTo>
                      <a:pt x="145" y="23"/>
                    </a:lnTo>
                    <a:lnTo>
                      <a:pt x="144" y="23"/>
                    </a:lnTo>
                    <a:lnTo>
                      <a:pt x="139" y="22"/>
                    </a:lnTo>
                    <a:lnTo>
                      <a:pt x="138" y="23"/>
                    </a:lnTo>
                    <a:lnTo>
                      <a:pt x="137" y="23"/>
                    </a:lnTo>
                    <a:lnTo>
                      <a:pt x="137" y="22"/>
                    </a:lnTo>
                    <a:lnTo>
                      <a:pt x="136" y="22"/>
                    </a:lnTo>
                    <a:lnTo>
                      <a:pt x="135" y="22"/>
                    </a:lnTo>
                    <a:lnTo>
                      <a:pt x="134" y="22"/>
                    </a:lnTo>
                    <a:lnTo>
                      <a:pt x="133" y="22"/>
                    </a:lnTo>
                    <a:lnTo>
                      <a:pt x="132" y="22"/>
                    </a:lnTo>
                    <a:lnTo>
                      <a:pt x="132" y="23"/>
                    </a:lnTo>
                    <a:lnTo>
                      <a:pt x="132" y="23"/>
                    </a:lnTo>
                    <a:lnTo>
                      <a:pt x="130" y="23"/>
                    </a:lnTo>
                    <a:lnTo>
                      <a:pt x="130" y="24"/>
                    </a:lnTo>
                    <a:lnTo>
                      <a:pt x="128" y="24"/>
                    </a:lnTo>
                    <a:lnTo>
                      <a:pt x="128" y="24"/>
                    </a:lnTo>
                    <a:lnTo>
                      <a:pt x="127" y="24"/>
                    </a:lnTo>
                    <a:lnTo>
                      <a:pt x="127" y="25"/>
                    </a:lnTo>
                    <a:lnTo>
                      <a:pt x="126" y="25"/>
                    </a:lnTo>
                    <a:lnTo>
                      <a:pt x="125" y="25"/>
                    </a:lnTo>
                    <a:lnTo>
                      <a:pt x="125" y="26"/>
                    </a:lnTo>
                    <a:lnTo>
                      <a:pt x="125" y="26"/>
                    </a:lnTo>
                    <a:lnTo>
                      <a:pt x="125" y="25"/>
                    </a:lnTo>
                    <a:lnTo>
                      <a:pt x="123" y="25"/>
                    </a:lnTo>
                    <a:lnTo>
                      <a:pt x="122" y="25"/>
                    </a:lnTo>
                    <a:lnTo>
                      <a:pt x="121" y="27"/>
                    </a:lnTo>
                    <a:lnTo>
                      <a:pt x="119" y="27"/>
                    </a:lnTo>
                    <a:lnTo>
                      <a:pt x="118" y="28"/>
                    </a:lnTo>
                    <a:lnTo>
                      <a:pt x="119" y="28"/>
                    </a:lnTo>
                    <a:lnTo>
                      <a:pt x="118" y="29"/>
                    </a:lnTo>
                    <a:lnTo>
                      <a:pt x="118" y="30"/>
                    </a:lnTo>
                    <a:lnTo>
                      <a:pt x="118" y="31"/>
                    </a:lnTo>
                    <a:lnTo>
                      <a:pt x="118" y="31"/>
                    </a:lnTo>
                    <a:lnTo>
                      <a:pt x="117" y="31"/>
                    </a:lnTo>
                    <a:lnTo>
                      <a:pt x="117" y="32"/>
                    </a:lnTo>
                    <a:lnTo>
                      <a:pt x="116" y="32"/>
                    </a:lnTo>
                    <a:lnTo>
                      <a:pt x="116" y="31"/>
                    </a:lnTo>
                    <a:lnTo>
                      <a:pt x="115" y="31"/>
                    </a:lnTo>
                    <a:lnTo>
                      <a:pt x="114" y="30"/>
                    </a:lnTo>
                    <a:lnTo>
                      <a:pt x="113" y="31"/>
                    </a:lnTo>
                    <a:lnTo>
                      <a:pt x="112" y="30"/>
                    </a:lnTo>
                    <a:lnTo>
                      <a:pt x="112" y="29"/>
                    </a:lnTo>
                    <a:lnTo>
                      <a:pt x="112" y="28"/>
                    </a:lnTo>
                    <a:lnTo>
                      <a:pt x="112" y="27"/>
                    </a:lnTo>
                    <a:lnTo>
                      <a:pt x="111" y="27"/>
                    </a:lnTo>
                    <a:lnTo>
                      <a:pt x="111" y="28"/>
                    </a:lnTo>
                    <a:lnTo>
                      <a:pt x="111" y="29"/>
                    </a:lnTo>
                    <a:lnTo>
                      <a:pt x="111" y="29"/>
                    </a:lnTo>
                    <a:lnTo>
                      <a:pt x="111" y="28"/>
                    </a:lnTo>
                    <a:lnTo>
                      <a:pt x="110" y="28"/>
                    </a:lnTo>
                    <a:lnTo>
                      <a:pt x="110" y="29"/>
                    </a:lnTo>
                    <a:lnTo>
                      <a:pt x="109" y="29"/>
                    </a:lnTo>
                    <a:lnTo>
                      <a:pt x="108" y="30"/>
                    </a:lnTo>
                    <a:lnTo>
                      <a:pt x="108" y="29"/>
                    </a:lnTo>
                    <a:lnTo>
                      <a:pt x="107" y="29"/>
                    </a:lnTo>
                    <a:lnTo>
                      <a:pt x="107" y="28"/>
                    </a:lnTo>
                    <a:lnTo>
                      <a:pt x="107" y="27"/>
                    </a:lnTo>
                    <a:lnTo>
                      <a:pt x="106" y="27"/>
                    </a:lnTo>
                    <a:lnTo>
                      <a:pt x="106" y="28"/>
                    </a:lnTo>
                    <a:lnTo>
                      <a:pt x="105" y="28"/>
                    </a:lnTo>
                    <a:lnTo>
                      <a:pt x="105" y="27"/>
                    </a:lnTo>
                    <a:lnTo>
                      <a:pt x="104" y="27"/>
                    </a:lnTo>
                    <a:lnTo>
                      <a:pt x="104" y="26"/>
                    </a:lnTo>
                    <a:lnTo>
                      <a:pt x="105" y="26"/>
                    </a:lnTo>
                    <a:lnTo>
                      <a:pt x="105" y="25"/>
                    </a:lnTo>
                    <a:lnTo>
                      <a:pt x="104" y="24"/>
                    </a:lnTo>
                    <a:lnTo>
                      <a:pt x="104" y="24"/>
                    </a:lnTo>
                    <a:lnTo>
                      <a:pt x="103" y="24"/>
                    </a:lnTo>
                    <a:lnTo>
                      <a:pt x="102" y="24"/>
                    </a:lnTo>
                    <a:lnTo>
                      <a:pt x="101" y="24"/>
                    </a:lnTo>
                    <a:lnTo>
                      <a:pt x="100" y="23"/>
                    </a:lnTo>
                    <a:lnTo>
                      <a:pt x="100" y="21"/>
                    </a:lnTo>
                    <a:lnTo>
                      <a:pt x="100" y="20"/>
                    </a:lnTo>
                    <a:lnTo>
                      <a:pt x="99" y="20"/>
                    </a:lnTo>
                    <a:lnTo>
                      <a:pt x="100" y="20"/>
                    </a:lnTo>
                    <a:lnTo>
                      <a:pt x="100" y="19"/>
                    </a:lnTo>
                    <a:lnTo>
                      <a:pt x="100" y="18"/>
                    </a:lnTo>
                    <a:lnTo>
                      <a:pt x="99" y="18"/>
                    </a:lnTo>
                    <a:lnTo>
                      <a:pt x="98" y="17"/>
                    </a:lnTo>
                    <a:lnTo>
                      <a:pt x="97" y="17"/>
                    </a:lnTo>
                    <a:lnTo>
                      <a:pt x="97" y="17"/>
                    </a:lnTo>
                    <a:lnTo>
                      <a:pt x="97" y="17"/>
                    </a:lnTo>
                    <a:lnTo>
                      <a:pt x="97" y="17"/>
                    </a:lnTo>
                    <a:lnTo>
                      <a:pt x="98" y="17"/>
                    </a:lnTo>
                    <a:lnTo>
                      <a:pt x="97" y="16"/>
                    </a:lnTo>
                    <a:lnTo>
                      <a:pt x="97" y="16"/>
                    </a:lnTo>
                    <a:lnTo>
                      <a:pt x="97" y="15"/>
                    </a:lnTo>
                    <a:lnTo>
                      <a:pt x="97" y="15"/>
                    </a:lnTo>
                    <a:lnTo>
                      <a:pt x="97" y="14"/>
                    </a:lnTo>
                    <a:lnTo>
                      <a:pt x="96" y="14"/>
                    </a:lnTo>
                    <a:lnTo>
                      <a:pt x="96" y="13"/>
                    </a:lnTo>
                    <a:lnTo>
                      <a:pt x="96" y="12"/>
                    </a:lnTo>
                    <a:lnTo>
                      <a:pt x="96" y="11"/>
                    </a:lnTo>
                    <a:lnTo>
                      <a:pt x="95" y="11"/>
                    </a:lnTo>
                    <a:lnTo>
                      <a:pt x="94" y="11"/>
                    </a:lnTo>
                    <a:lnTo>
                      <a:pt x="93" y="11"/>
                    </a:lnTo>
                    <a:lnTo>
                      <a:pt x="92" y="11"/>
                    </a:lnTo>
                    <a:lnTo>
                      <a:pt x="91" y="11"/>
                    </a:lnTo>
                    <a:lnTo>
                      <a:pt x="90" y="11"/>
                    </a:lnTo>
                    <a:lnTo>
                      <a:pt x="90" y="11"/>
                    </a:lnTo>
                    <a:lnTo>
                      <a:pt x="90" y="11"/>
                    </a:lnTo>
                    <a:lnTo>
                      <a:pt x="90" y="11"/>
                    </a:lnTo>
                    <a:lnTo>
                      <a:pt x="89" y="11"/>
                    </a:lnTo>
                    <a:lnTo>
                      <a:pt x="88" y="11"/>
                    </a:lnTo>
                    <a:lnTo>
                      <a:pt x="88" y="11"/>
                    </a:lnTo>
                    <a:lnTo>
                      <a:pt x="87" y="11"/>
                    </a:lnTo>
                    <a:lnTo>
                      <a:pt x="87" y="10"/>
                    </a:lnTo>
                    <a:lnTo>
                      <a:pt x="86" y="10"/>
                    </a:lnTo>
                    <a:lnTo>
                      <a:pt x="86" y="10"/>
                    </a:lnTo>
                    <a:lnTo>
                      <a:pt x="85" y="9"/>
                    </a:lnTo>
                    <a:lnTo>
                      <a:pt x="84" y="8"/>
                    </a:lnTo>
                    <a:lnTo>
                      <a:pt x="83" y="8"/>
                    </a:lnTo>
                    <a:lnTo>
                      <a:pt x="83" y="8"/>
                    </a:lnTo>
                    <a:lnTo>
                      <a:pt x="82" y="8"/>
                    </a:lnTo>
                    <a:lnTo>
                      <a:pt x="80" y="8"/>
                    </a:lnTo>
                    <a:lnTo>
                      <a:pt x="76" y="9"/>
                    </a:lnTo>
                    <a:lnTo>
                      <a:pt x="75" y="10"/>
                    </a:lnTo>
                    <a:lnTo>
                      <a:pt x="74" y="10"/>
                    </a:lnTo>
                    <a:lnTo>
                      <a:pt x="74" y="11"/>
                    </a:lnTo>
                    <a:lnTo>
                      <a:pt x="74" y="12"/>
                    </a:lnTo>
                    <a:lnTo>
                      <a:pt x="72" y="11"/>
                    </a:lnTo>
                    <a:lnTo>
                      <a:pt x="72" y="12"/>
                    </a:lnTo>
                    <a:lnTo>
                      <a:pt x="72" y="13"/>
                    </a:lnTo>
                    <a:lnTo>
                      <a:pt x="71" y="13"/>
                    </a:lnTo>
                    <a:lnTo>
                      <a:pt x="71" y="14"/>
                    </a:lnTo>
                    <a:lnTo>
                      <a:pt x="70" y="15"/>
                    </a:lnTo>
                    <a:lnTo>
                      <a:pt x="69" y="15"/>
                    </a:lnTo>
                    <a:lnTo>
                      <a:pt x="67" y="14"/>
                    </a:lnTo>
                    <a:lnTo>
                      <a:pt x="66" y="13"/>
                    </a:lnTo>
                    <a:lnTo>
                      <a:pt x="65" y="12"/>
                    </a:lnTo>
                    <a:lnTo>
                      <a:pt x="65" y="11"/>
                    </a:lnTo>
                    <a:lnTo>
                      <a:pt x="65" y="11"/>
                    </a:lnTo>
                    <a:lnTo>
                      <a:pt x="66" y="11"/>
                    </a:lnTo>
                    <a:lnTo>
                      <a:pt x="66" y="11"/>
                    </a:lnTo>
                    <a:lnTo>
                      <a:pt x="67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7" y="9"/>
                    </a:lnTo>
                    <a:lnTo>
                      <a:pt x="66" y="8"/>
                    </a:lnTo>
                    <a:lnTo>
                      <a:pt x="67" y="7"/>
                    </a:lnTo>
                    <a:lnTo>
                      <a:pt x="67" y="6"/>
                    </a:lnTo>
                    <a:lnTo>
                      <a:pt x="66" y="6"/>
                    </a:lnTo>
                    <a:lnTo>
                      <a:pt x="65" y="6"/>
                    </a:lnTo>
                    <a:lnTo>
                      <a:pt x="64" y="6"/>
                    </a:lnTo>
                    <a:lnTo>
                      <a:pt x="64" y="5"/>
                    </a:lnTo>
                    <a:lnTo>
                      <a:pt x="65" y="4"/>
                    </a:lnTo>
                    <a:lnTo>
                      <a:pt x="65" y="3"/>
                    </a:lnTo>
                    <a:lnTo>
                      <a:pt x="66" y="3"/>
                    </a:lnTo>
                    <a:lnTo>
                      <a:pt x="66" y="2"/>
                    </a:lnTo>
                    <a:lnTo>
                      <a:pt x="65" y="2"/>
                    </a:lnTo>
                    <a:lnTo>
                      <a:pt x="65" y="0"/>
                    </a:lnTo>
                    <a:lnTo>
                      <a:pt x="64" y="0"/>
                    </a:lnTo>
                    <a:lnTo>
                      <a:pt x="63" y="0"/>
                    </a:lnTo>
                    <a:lnTo>
                      <a:pt x="62" y="0"/>
                    </a:lnTo>
                    <a:lnTo>
                      <a:pt x="62" y="1"/>
                    </a:lnTo>
                    <a:lnTo>
                      <a:pt x="62" y="1"/>
                    </a:lnTo>
                    <a:lnTo>
                      <a:pt x="61" y="1"/>
                    </a:lnTo>
                    <a:lnTo>
                      <a:pt x="60" y="1"/>
                    </a:lnTo>
                    <a:lnTo>
                      <a:pt x="60" y="2"/>
                    </a:lnTo>
                    <a:lnTo>
                      <a:pt x="60" y="3"/>
                    </a:lnTo>
                    <a:lnTo>
                      <a:pt x="60" y="3"/>
                    </a:lnTo>
                    <a:lnTo>
                      <a:pt x="61" y="3"/>
                    </a:lnTo>
                    <a:lnTo>
                      <a:pt x="61" y="4"/>
                    </a:lnTo>
                    <a:lnTo>
                      <a:pt x="60" y="4"/>
                    </a:lnTo>
                    <a:lnTo>
                      <a:pt x="59" y="4"/>
                    </a:lnTo>
                    <a:lnTo>
                      <a:pt x="57" y="4"/>
                    </a:lnTo>
                    <a:lnTo>
                      <a:pt x="56" y="4"/>
                    </a:lnTo>
                    <a:lnTo>
                      <a:pt x="55" y="3"/>
                    </a:lnTo>
                    <a:lnTo>
                      <a:pt x="55" y="3"/>
                    </a:lnTo>
                    <a:lnTo>
                      <a:pt x="55" y="3"/>
                    </a:lnTo>
                    <a:lnTo>
                      <a:pt x="54" y="2"/>
                    </a:lnTo>
                    <a:lnTo>
                      <a:pt x="53" y="2"/>
                    </a:lnTo>
                    <a:lnTo>
                      <a:pt x="52" y="3"/>
                    </a:lnTo>
                    <a:lnTo>
                      <a:pt x="52" y="3"/>
                    </a:lnTo>
                    <a:lnTo>
                      <a:pt x="52" y="4"/>
                    </a:lnTo>
                    <a:lnTo>
                      <a:pt x="52" y="6"/>
                    </a:lnTo>
                    <a:lnTo>
                      <a:pt x="52" y="7"/>
                    </a:lnTo>
                    <a:lnTo>
                      <a:pt x="52" y="8"/>
                    </a:lnTo>
                    <a:lnTo>
                      <a:pt x="53" y="8"/>
                    </a:lnTo>
                    <a:lnTo>
                      <a:pt x="54" y="8"/>
                    </a:lnTo>
                    <a:lnTo>
                      <a:pt x="54" y="9"/>
                    </a:lnTo>
                    <a:lnTo>
                      <a:pt x="53" y="9"/>
                    </a:lnTo>
                    <a:lnTo>
                      <a:pt x="53" y="10"/>
                    </a:lnTo>
                    <a:lnTo>
                      <a:pt x="53" y="10"/>
                    </a:lnTo>
                    <a:lnTo>
                      <a:pt x="52" y="10"/>
                    </a:lnTo>
                    <a:lnTo>
                      <a:pt x="51" y="10"/>
                    </a:lnTo>
                    <a:lnTo>
                      <a:pt x="50" y="10"/>
                    </a:lnTo>
                    <a:lnTo>
                      <a:pt x="49" y="10"/>
                    </a:lnTo>
                    <a:lnTo>
                      <a:pt x="48" y="10"/>
                    </a:lnTo>
                    <a:lnTo>
                      <a:pt x="48" y="10"/>
                    </a:lnTo>
                    <a:lnTo>
                      <a:pt x="48" y="11"/>
                    </a:lnTo>
                    <a:lnTo>
                      <a:pt x="46" y="10"/>
                    </a:lnTo>
                    <a:lnTo>
                      <a:pt x="45" y="10"/>
                    </a:lnTo>
                    <a:lnTo>
                      <a:pt x="45" y="11"/>
                    </a:lnTo>
                    <a:lnTo>
                      <a:pt x="44" y="12"/>
                    </a:lnTo>
                    <a:lnTo>
                      <a:pt x="44" y="13"/>
                    </a:lnTo>
                    <a:lnTo>
                      <a:pt x="45" y="13"/>
                    </a:lnTo>
                    <a:lnTo>
                      <a:pt x="45" y="14"/>
                    </a:lnTo>
                    <a:lnTo>
                      <a:pt x="45" y="15"/>
                    </a:lnTo>
                    <a:lnTo>
                      <a:pt x="44" y="16"/>
                    </a:lnTo>
                    <a:lnTo>
                      <a:pt x="43" y="16"/>
                    </a:lnTo>
                    <a:lnTo>
                      <a:pt x="42" y="16"/>
                    </a:lnTo>
                    <a:lnTo>
                      <a:pt x="42" y="15"/>
                    </a:lnTo>
                    <a:lnTo>
                      <a:pt x="41" y="14"/>
                    </a:lnTo>
                    <a:lnTo>
                      <a:pt x="38" y="13"/>
                    </a:lnTo>
                    <a:lnTo>
                      <a:pt x="36" y="13"/>
                    </a:lnTo>
                    <a:lnTo>
                      <a:pt x="35" y="13"/>
                    </a:lnTo>
                    <a:lnTo>
                      <a:pt x="34" y="12"/>
                    </a:lnTo>
                    <a:lnTo>
                      <a:pt x="34" y="11"/>
                    </a:lnTo>
                    <a:lnTo>
                      <a:pt x="34" y="11"/>
                    </a:lnTo>
                    <a:lnTo>
                      <a:pt x="34" y="10"/>
                    </a:lnTo>
                    <a:lnTo>
                      <a:pt x="33" y="10"/>
                    </a:lnTo>
                    <a:lnTo>
                      <a:pt x="32" y="11"/>
                    </a:lnTo>
                    <a:lnTo>
                      <a:pt x="31" y="11"/>
                    </a:lnTo>
                    <a:lnTo>
                      <a:pt x="31" y="10"/>
                    </a:lnTo>
                    <a:lnTo>
                      <a:pt x="31" y="10"/>
                    </a:lnTo>
                    <a:lnTo>
                      <a:pt x="31" y="9"/>
                    </a:lnTo>
                    <a:lnTo>
                      <a:pt x="31" y="8"/>
                    </a:lnTo>
                    <a:lnTo>
                      <a:pt x="30" y="8"/>
                    </a:lnTo>
                    <a:lnTo>
                      <a:pt x="29" y="8"/>
                    </a:lnTo>
                    <a:lnTo>
                      <a:pt x="28" y="9"/>
                    </a:lnTo>
                    <a:lnTo>
                      <a:pt x="28" y="9"/>
                    </a:lnTo>
                    <a:lnTo>
                      <a:pt x="28" y="9"/>
                    </a:lnTo>
                    <a:lnTo>
                      <a:pt x="27" y="8"/>
                    </a:lnTo>
                    <a:lnTo>
                      <a:pt x="26" y="8"/>
                    </a:lnTo>
                    <a:lnTo>
                      <a:pt x="26" y="9"/>
                    </a:lnTo>
                    <a:lnTo>
                      <a:pt x="25" y="9"/>
                    </a:lnTo>
                    <a:lnTo>
                      <a:pt x="24" y="10"/>
                    </a:lnTo>
                    <a:lnTo>
                      <a:pt x="24" y="10"/>
                    </a:lnTo>
                    <a:lnTo>
                      <a:pt x="23" y="11"/>
                    </a:lnTo>
                    <a:lnTo>
                      <a:pt x="22" y="11"/>
                    </a:lnTo>
                    <a:lnTo>
                      <a:pt x="22" y="12"/>
                    </a:lnTo>
                    <a:lnTo>
                      <a:pt x="22" y="13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0" y="15"/>
                    </a:lnTo>
                    <a:lnTo>
                      <a:pt x="19" y="15"/>
                    </a:lnTo>
                    <a:lnTo>
                      <a:pt x="18" y="16"/>
                    </a:lnTo>
                    <a:lnTo>
                      <a:pt x="17" y="16"/>
                    </a:lnTo>
                    <a:lnTo>
                      <a:pt x="16" y="15"/>
                    </a:lnTo>
                    <a:lnTo>
                      <a:pt x="16" y="16"/>
                    </a:lnTo>
                    <a:lnTo>
                      <a:pt x="16" y="17"/>
                    </a:lnTo>
                    <a:lnTo>
                      <a:pt x="15" y="17"/>
                    </a:lnTo>
                    <a:lnTo>
                      <a:pt x="14" y="17"/>
                    </a:lnTo>
                    <a:lnTo>
                      <a:pt x="14" y="18"/>
                    </a:lnTo>
                    <a:lnTo>
                      <a:pt x="13" y="19"/>
                    </a:lnTo>
                    <a:lnTo>
                      <a:pt x="12" y="20"/>
                    </a:lnTo>
                    <a:lnTo>
                      <a:pt x="12" y="21"/>
                    </a:lnTo>
                    <a:lnTo>
                      <a:pt x="13" y="21"/>
                    </a:lnTo>
                    <a:lnTo>
                      <a:pt x="12" y="22"/>
                    </a:lnTo>
                    <a:lnTo>
                      <a:pt x="11" y="22"/>
                    </a:lnTo>
                    <a:lnTo>
                      <a:pt x="12" y="23"/>
                    </a:lnTo>
                    <a:lnTo>
                      <a:pt x="12" y="24"/>
                    </a:lnTo>
                    <a:lnTo>
                      <a:pt x="13" y="24"/>
                    </a:lnTo>
                    <a:lnTo>
                      <a:pt x="13" y="24"/>
                    </a:lnTo>
                    <a:lnTo>
                      <a:pt x="12" y="32"/>
                    </a:lnTo>
                    <a:lnTo>
                      <a:pt x="12" y="32"/>
                    </a:lnTo>
                    <a:lnTo>
                      <a:pt x="12" y="33"/>
                    </a:lnTo>
                    <a:lnTo>
                      <a:pt x="12" y="34"/>
                    </a:lnTo>
                    <a:lnTo>
                      <a:pt x="14" y="36"/>
                    </a:lnTo>
                    <a:lnTo>
                      <a:pt x="14" y="37"/>
                    </a:lnTo>
                    <a:lnTo>
                      <a:pt x="15" y="37"/>
                    </a:lnTo>
                    <a:lnTo>
                      <a:pt x="16" y="37"/>
                    </a:lnTo>
                    <a:lnTo>
                      <a:pt x="17" y="37"/>
                    </a:lnTo>
                    <a:lnTo>
                      <a:pt x="18" y="36"/>
                    </a:lnTo>
                    <a:lnTo>
                      <a:pt x="19" y="36"/>
                    </a:lnTo>
                    <a:lnTo>
                      <a:pt x="20" y="36"/>
                    </a:lnTo>
                    <a:lnTo>
                      <a:pt x="21" y="37"/>
                    </a:lnTo>
                    <a:lnTo>
                      <a:pt x="20" y="38"/>
                    </a:lnTo>
                    <a:lnTo>
                      <a:pt x="20" y="39"/>
                    </a:lnTo>
                    <a:lnTo>
                      <a:pt x="18" y="42"/>
                    </a:lnTo>
                    <a:lnTo>
                      <a:pt x="18" y="43"/>
                    </a:lnTo>
                    <a:lnTo>
                      <a:pt x="20" y="44"/>
                    </a:lnTo>
                    <a:lnTo>
                      <a:pt x="21" y="44"/>
                    </a:lnTo>
                    <a:lnTo>
                      <a:pt x="21" y="44"/>
                    </a:lnTo>
                    <a:lnTo>
                      <a:pt x="21" y="45"/>
                    </a:lnTo>
                    <a:lnTo>
                      <a:pt x="22" y="45"/>
                    </a:lnTo>
                    <a:lnTo>
                      <a:pt x="23" y="45"/>
                    </a:lnTo>
                    <a:lnTo>
                      <a:pt x="23" y="46"/>
                    </a:lnTo>
                    <a:lnTo>
                      <a:pt x="22" y="46"/>
                    </a:lnTo>
                    <a:lnTo>
                      <a:pt x="21" y="46"/>
                    </a:lnTo>
                    <a:lnTo>
                      <a:pt x="19" y="48"/>
                    </a:lnTo>
                    <a:lnTo>
                      <a:pt x="18" y="48"/>
                    </a:lnTo>
                    <a:lnTo>
                      <a:pt x="18" y="49"/>
                    </a:lnTo>
                    <a:lnTo>
                      <a:pt x="18" y="50"/>
                    </a:lnTo>
                    <a:lnTo>
                      <a:pt x="18" y="52"/>
                    </a:lnTo>
                    <a:lnTo>
                      <a:pt x="17" y="53"/>
                    </a:lnTo>
                    <a:lnTo>
                      <a:pt x="17" y="53"/>
                    </a:lnTo>
                    <a:lnTo>
                      <a:pt x="19" y="54"/>
                    </a:lnTo>
                    <a:lnTo>
                      <a:pt x="20" y="54"/>
                    </a:lnTo>
                    <a:lnTo>
                      <a:pt x="21" y="55"/>
                    </a:lnTo>
                    <a:lnTo>
                      <a:pt x="21" y="54"/>
                    </a:lnTo>
                    <a:lnTo>
                      <a:pt x="22" y="55"/>
                    </a:lnTo>
                    <a:lnTo>
                      <a:pt x="23" y="56"/>
                    </a:lnTo>
                    <a:lnTo>
                      <a:pt x="24" y="57"/>
                    </a:lnTo>
                    <a:lnTo>
                      <a:pt x="24" y="58"/>
                    </a:lnTo>
                    <a:lnTo>
                      <a:pt x="25" y="58"/>
                    </a:lnTo>
                    <a:lnTo>
                      <a:pt x="25" y="59"/>
                    </a:lnTo>
                    <a:lnTo>
                      <a:pt x="25" y="60"/>
                    </a:lnTo>
                    <a:lnTo>
                      <a:pt x="26" y="62"/>
                    </a:lnTo>
                    <a:lnTo>
                      <a:pt x="25" y="63"/>
                    </a:lnTo>
                    <a:lnTo>
                      <a:pt x="25" y="64"/>
                    </a:lnTo>
                    <a:lnTo>
                      <a:pt x="26" y="65"/>
                    </a:lnTo>
                    <a:lnTo>
                      <a:pt x="26" y="66"/>
                    </a:lnTo>
                    <a:lnTo>
                      <a:pt x="24" y="66"/>
                    </a:lnTo>
                    <a:lnTo>
                      <a:pt x="23" y="66"/>
                    </a:lnTo>
                    <a:lnTo>
                      <a:pt x="22" y="64"/>
                    </a:lnTo>
                    <a:lnTo>
                      <a:pt x="21" y="63"/>
                    </a:lnTo>
                    <a:lnTo>
                      <a:pt x="21" y="63"/>
                    </a:lnTo>
                    <a:lnTo>
                      <a:pt x="21" y="64"/>
                    </a:lnTo>
                    <a:lnTo>
                      <a:pt x="21" y="65"/>
                    </a:lnTo>
                    <a:lnTo>
                      <a:pt x="20" y="64"/>
                    </a:lnTo>
                    <a:lnTo>
                      <a:pt x="19" y="64"/>
                    </a:lnTo>
                    <a:lnTo>
                      <a:pt x="18" y="63"/>
                    </a:lnTo>
                    <a:lnTo>
                      <a:pt x="18" y="62"/>
                    </a:lnTo>
                    <a:lnTo>
                      <a:pt x="17" y="62"/>
                    </a:lnTo>
                    <a:lnTo>
                      <a:pt x="16" y="62"/>
                    </a:lnTo>
                    <a:lnTo>
                      <a:pt x="15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3" y="62"/>
                    </a:lnTo>
                    <a:lnTo>
                      <a:pt x="12" y="62"/>
                    </a:lnTo>
                    <a:lnTo>
                      <a:pt x="11" y="62"/>
                    </a:lnTo>
                    <a:lnTo>
                      <a:pt x="9" y="63"/>
                    </a:lnTo>
                    <a:lnTo>
                      <a:pt x="9" y="64"/>
                    </a:lnTo>
                    <a:lnTo>
                      <a:pt x="9" y="65"/>
                    </a:lnTo>
                    <a:lnTo>
                      <a:pt x="9" y="66"/>
                    </a:lnTo>
                    <a:lnTo>
                      <a:pt x="9" y="67"/>
                    </a:lnTo>
                    <a:lnTo>
                      <a:pt x="9" y="68"/>
                    </a:lnTo>
                    <a:lnTo>
                      <a:pt x="8" y="69"/>
                    </a:lnTo>
                    <a:lnTo>
                      <a:pt x="11" y="71"/>
                    </a:lnTo>
                    <a:lnTo>
                      <a:pt x="14" y="72"/>
                    </a:lnTo>
                    <a:lnTo>
                      <a:pt x="14" y="72"/>
                    </a:lnTo>
                    <a:lnTo>
                      <a:pt x="16" y="71"/>
                    </a:lnTo>
                    <a:lnTo>
                      <a:pt x="16" y="72"/>
                    </a:lnTo>
                    <a:lnTo>
                      <a:pt x="16" y="73"/>
                    </a:lnTo>
                    <a:lnTo>
                      <a:pt x="15" y="73"/>
                    </a:lnTo>
                    <a:lnTo>
                      <a:pt x="16" y="74"/>
                    </a:lnTo>
                    <a:lnTo>
                      <a:pt x="17" y="74"/>
                    </a:lnTo>
                    <a:lnTo>
                      <a:pt x="17" y="75"/>
                    </a:lnTo>
                    <a:lnTo>
                      <a:pt x="16" y="75"/>
                    </a:lnTo>
                    <a:lnTo>
                      <a:pt x="16" y="74"/>
                    </a:lnTo>
                    <a:lnTo>
                      <a:pt x="14" y="75"/>
                    </a:lnTo>
                    <a:lnTo>
                      <a:pt x="14" y="76"/>
                    </a:lnTo>
                    <a:lnTo>
                      <a:pt x="14" y="77"/>
                    </a:lnTo>
                    <a:lnTo>
                      <a:pt x="13" y="79"/>
                    </a:lnTo>
                    <a:lnTo>
                      <a:pt x="13" y="80"/>
                    </a:lnTo>
                    <a:lnTo>
                      <a:pt x="14" y="81"/>
                    </a:lnTo>
                    <a:lnTo>
                      <a:pt x="14" y="82"/>
                    </a:lnTo>
                    <a:lnTo>
                      <a:pt x="13" y="82"/>
                    </a:lnTo>
                    <a:lnTo>
                      <a:pt x="13" y="84"/>
                    </a:lnTo>
                    <a:lnTo>
                      <a:pt x="12" y="85"/>
                    </a:lnTo>
                    <a:lnTo>
                      <a:pt x="12" y="86"/>
                    </a:lnTo>
                    <a:lnTo>
                      <a:pt x="11" y="86"/>
                    </a:lnTo>
                    <a:lnTo>
                      <a:pt x="11" y="87"/>
                    </a:lnTo>
                    <a:lnTo>
                      <a:pt x="10" y="87"/>
                    </a:lnTo>
                    <a:lnTo>
                      <a:pt x="11" y="87"/>
                    </a:lnTo>
                    <a:lnTo>
                      <a:pt x="11" y="88"/>
                    </a:lnTo>
                    <a:lnTo>
                      <a:pt x="10" y="89"/>
                    </a:lnTo>
                    <a:lnTo>
                      <a:pt x="8" y="88"/>
                    </a:lnTo>
                    <a:lnTo>
                      <a:pt x="7" y="87"/>
                    </a:lnTo>
                    <a:lnTo>
                      <a:pt x="7" y="87"/>
                    </a:lnTo>
                    <a:lnTo>
                      <a:pt x="7" y="87"/>
                    </a:lnTo>
                    <a:lnTo>
                      <a:pt x="6" y="87"/>
                    </a:lnTo>
                    <a:lnTo>
                      <a:pt x="5" y="87"/>
                    </a:lnTo>
                    <a:lnTo>
                      <a:pt x="5" y="87"/>
                    </a:lnTo>
                    <a:lnTo>
                      <a:pt x="3" y="88"/>
                    </a:lnTo>
                    <a:lnTo>
                      <a:pt x="5" y="89"/>
                    </a:lnTo>
                    <a:lnTo>
                      <a:pt x="5" y="90"/>
                    </a:lnTo>
                    <a:lnTo>
                      <a:pt x="6" y="92"/>
                    </a:lnTo>
                    <a:lnTo>
                      <a:pt x="6" y="95"/>
                    </a:lnTo>
                    <a:lnTo>
                      <a:pt x="7" y="95"/>
                    </a:lnTo>
                    <a:lnTo>
                      <a:pt x="7" y="96"/>
                    </a:lnTo>
                    <a:lnTo>
                      <a:pt x="7" y="97"/>
                    </a:lnTo>
                    <a:lnTo>
                      <a:pt x="7" y="98"/>
                    </a:lnTo>
                    <a:lnTo>
                      <a:pt x="7" y="99"/>
                    </a:lnTo>
                    <a:lnTo>
                      <a:pt x="7" y="99"/>
                    </a:lnTo>
                    <a:lnTo>
                      <a:pt x="7" y="100"/>
                    </a:lnTo>
                    <a:lnTo>
                      <a:pt x="7" y="101"/>
                    </a:lnTo>
                    <a:lnTo>
                      <a:pt x="8" y="103"/>
                    </a:lnTo>
                    <a:lnTo>
                      <a:pt x="8" y="104"/>
                    </a:lnTo>
                    <a:lnTo>
                      <a:pt x="7" y="104"/>
                    </a:lnTo>
                    <a:lnTo>
                      <a:pt x="7" y="105"/>
                    </a:lnTo>
                    <a:lnTo>
                      <a:pt x="7" y="106"/>
                    </a:lnTo>
                    <a:lnTo>
                      <a:pt x="7" y="107"/>
                    </a:lnTo>
                    <a:lnTo>
                      <a:pt x="7" y="108"/>
                    </a:lnTo>
                    <a:lnTo>
                      <a:pt x="7" y="108"/>
                    </a:lnTo>
                    <a:lnTo>
                      <a:pt x="7" y="108"/>
                    </a:lnTo>
                    <a:lnTo>
                      <a:pt x="7" y="109"/>
                    </a:lnTo>
                    <a:lnTo>
                      <a:pt x="7" y="110"/>
                    </a:lnTo>
                    <a:lnTo>
                      <a:pt x="7" y="111"/>
                    </a:lnTo>
                    <a:lnTo>
                      <a:pt x="5" y="114"/>
                    </a:lnTo>
                    <a:lnTo>
                      <a:pt x="4" y="115"/>
                    </a:lnTo>
                    <a:lnTo>
                      <a:pt x="2" y="116"/>
                    </a:lnTo>
                    <a:lnTo>
                      <a:pt x="1" y="116"/>
                    </a:lnTo>
                    <a:lnTo>
                      <a:pt x="1" y="116"/>
                    </a:lnTo>
                    <a:lnTo>
                      <a:pt x="0" y="116"/>
                    </a:lnTo>
                    <a:lnTo>
                      <a:pt x="0" y="117"/>
                    </a:lnTo>
                    <a:lnTo>
                      <a:pt x="0" y="118"/>
                    </a:lnTo>
                    <a:lnTo>
                      <a:pt x="1" y="118"/>
                    </a:lnTo>
                    <a:lnTo>
                      <a:pt x="2" y="119"/>
                    </a:lnTo>
                    <a:lnTo>
                      <a:pt x="3" y="119"/>
                    </a:lnTo>
                    <a:lnTo>
                      <a:pt x="4" y="118"/>
                    </a:lnTo>
                    <a:lnTo>
                      <a:pt x="5" y="119"/>
                    </a:lnTo>
                    <a:lnTo>
                      <a:pt x="6" y="119"/>
                    </a:lnTo>
                    <a:lnTo>
                      <a:pt x="6" y="120"/>
                    </a:lnTo>
                    <a:lnTo>
                      <a:pt x="5" y="120"/>
                    </a:lnTo>
                    <a:lnTo>
                      <a:pt x="5" y="121"/>
                    </a:lnTo>
                    <a:lnTo>
                      <a:pt x="6" y="121"/>
                    </a:lnTo>
                    <a:lnTo>
                      <a:pt x="6" y="122"/>
                    </a:lnTo>
                    <a:lnTo>
                      <a:pt x="7" y="122"/>
                    </a:lnTo>
                    <a:lnTo>
                      <a:pt x="7" y="122"/>
                    </a:lnTo>
                    <a:lnTo>
                      <a:pt x="7" y="122"/>
                    </a:lnTo>
                    <a:lnTo>
                      <a:pt x="8" y="122"/>
                    </a:lnTo>
                    <a:lnTo>
                      <a:pt x="10" y="123"/>
                    </a:lnTo>
                    <a:lnTo>
                      <a:pt x="11" y="123"/>
                    </a:lnTo>
                    <a:lnTo>
                      <a:pt x="11" y="124"/>
                    </a:lnTo>
                    <a:lnTo>
                      <a:pt x="12" y="124"/>
                    </a:lnTo>
                    <a:lnTo>
                      <a:pt x="13" y="124"/>
                    </a:lnTo>
                    <a:lnTo>
                      <a:pt x="13" y="123"/>
                    </a:lnTo>
                    <a:lnTo>
                      <a:pt x="14" y="123"/>
                    </a:lnTo>
                    <a:lnTo>
                      <a:pt x="14" y="123"/>
                    </a:lnTo>
                    <a:lnTo>
                      <a:pt x="15" y="123"/>
                    </a:lnTo>
                    <a:lnTo>
                      <a:pt x="16" y="123"/>
                    </a:lnTo>
                    <a:lnTo>
                      <a:pt x="18" y="124"/>
                    </a:lnTo>
                    <a:lnTo>
                      <a:pt x="19" y="124"/>
                    </a:lnTo>
                    <a:lnTo>
                      <a:pt x="21" y="126"/>
                    </a:lnTo>
                    <a:lnTo>
                      <a:pt x="21" y="127"/>
                    </a:lnTo>
                    <a:lnTo>
                      <a:pt x="21" y="128"/>
                    </a:lnTo>
                    <a:lnTo>
                      <a:pt x="21" y="129"/>
                    </a:lnTo>
                    <a:lnTo>
                      <a:pt x="21" y="129"/>
                    </a:lnTo>
                    <a:lnTo>
                      <a:pt x="21" y="129"/>
                    </a:lnTo>
                    <a:lnTo>
                      <a:pt x="22" y="130"/>
                    </a:lnTo>
                    <a:lnTo>
                      <a:pt x="22" y="131"/>
                    </a:lnTo>
                    <a:lnTo>
                      <a:pt x="22" y="132"/>
                    </a:lnTo>
                    <a:lnTo>
                      <a:pt x="22" y="133"/>
                    </a:lnTo>
                    <a:lnTo>
                      <a:pt x="23" y="134"/>
                    </a:lnTo>
                    <a:lnTo>
                      <a:pt x="24" y="134"/>
                    </a:lnTo>
                    <a:lnTo>
                      <a:pt x="24" y="135"/>
                    </a:lnTo>
                    <a:lnTo>
                      <a:pt x="25" y="135"/>
                    </a:lnTo>
                    <a:lnTo>
                      <a:pt x="25" y="134"/>
                    </a:lnTo>
                    <a:lnTo>
                      <a:pt x="26" y="134"/>
                    </a:lnTo>
                    <a:lnTo>
                      <a:pt x="27" y="135"/>
                    </a:lnTo>
                    <a:lnTo>
                      <a:pt x="28" y="135"/>
                    </a:lnTo>
                    <a:lnTo>
                      <a:pt x="28" y="135"/>
                    </a:lnTo>
                    <a:lnTo>
                      <a:pt x="28" y="136"/>
                    </a:lnTo>
                    <a:lnTo>
                      <a:pt x="28" y="136"/>
                    </a:lnTo>
                    <a:lnTo>
                      <a:pt x="28" y="135"/>
                    </a:lnTo>
                    <a:lnTo>
                      <a:pt x="29" y="135"/>
                    </a:lnTo>
                    <a:lnTo>
                      <a:pt x="29" y="136"/>
                    </a:lnTo>
                    <a:lnTo>
                      <a:pt x="29" y="137"/>
                    </a:lnTo>
                    <a:lnTo>
                      <a:pt x="30" y="137"/>
                    </a:lnTo>
                    <a:lnTo>
                      <a:pt x="30" y="136"/>
                    </a:lnTo>
                    <a:lnTo>
                      <a:pt x="30" y="135"/>
                    </a:lnTo>
                    <a:lnTo>
                      <a:pt x="31" y="136"/>
                    </a:lnTo>
                    <a:lnTo>
                      <a:pt x="31" y="137"/>
                    </a:lnTo>
                    <a:lnTo>
                      <a:pt x="31" y="137"/>
                    </a:lnTo>
                    <a:lnTo>
                      <a:pt x="31" y="139"/>
                    </a:lnTo>
                    <a:lnTo>
                      <a:pt x="32" y="141"/>
                    </a:lnTo>
                    <a:lnTo>
                      <a:pt x="32" y="142"/>
                    </a:lnTo>
                    <a:lnTo>
                      <a:pt x="33" y="142"/>
                    </a:lnTo>
                    <a:lnTo>
                      <a:pt x="33" y="143"/>
                    </a:lnTo>
                    <a:lnTo>
                      <a:pt x="32" y="143"/>
                    </a:lnTo>
                    <a:lnTo>
                      <a:pt x="33" y="144"/>
                    </a:lnTo>
                    <a:lnTo>
                      <a:pt x="32" y="144"/>
                    </a:lnTo>
                    <a:lnTo>
                      <a:pt x="33" y="145"/>
                    </a:lnTo>
                    <a:lnTo>
                      <a:pt x="32" y="145"/>
                    </a:lnTo>
                    <a:lnTo>
                      <a:pt x="32" y="146"/>
                    </a:lnTo>
                    <a:lnTo>
                      <a:pt x="32" y="147"/>
                    </a:lnTo>
                    <a:lnTo>
                      <a:pt x="32" y="148"/>
                    </a:lnTo>
                    <a:lnTo>
                      <a:pt x="31" y="147"/>
                    </a:lnTo>
                    <a:lnTo>
                      <a:pt x="31" y="148"/>
                    </a:lnTo>
                    <a:lnTo>
                      <a:pt x="32" y="149"/>
                    </a:lnTo>
                    <a:lnTo>
                      <a:pt x="32" y="149"/>
                    </a:lnTo>
                    <a:lnTo>
                      <a:pt x="33" y="149"/>
                    </a:lnTo>
                    <a:lnTo>
                      <a:pt x="33" y="150"/>
                    </a:lnTo>
                    <a:lnTo>
                      <a:pt x="33" y="151"/>
                    </a:lnTo>
                    <a:lnTo>
                      <a:pt x="32" y="152"/>
                    </a:lnTo>
                    <a:lnTo>
                      <a:pt x="32" y="151"/>
                    </a:lnTo>
                    <a:lnTo>
                      <a:pt x="31" y="151"/>
                    </a:lnTo>
                    <a:lnTo>
                      <a:pt x="31" y="152"/>
                    </a:lnTo>
                    <a:lnTo>
                      <a:pt x="30" y="152"/>
                    </a:lnTo>
                    <a:lnTo>
                      <a:pt x="30" y="153"/>
                    </a:lnTo>
                    <a:lnTo>
                      <a:pt x="30" y="155"/>
                    </a:lnTo>
                    <a:lnTo>
                      <a:pt x="30" y="156"/>
                    </a:lnTo>
                    <a:lnTo>
                      <a:pt x="29" y="157"/>
                    </a:lnTo>
                    <a:lnTo>
                      <a:pt x="28" y="157"/>
                    </a:lnTo>
                    <a:lnTo>
                      <a:pt x="28" y="157"/>
                    </a:lnTo>
                    <a:lnTo>
                      <a:pt x="28" y="158"/>
                    </a:lnTo>
                    <a:lnTo>
                      <a:pt x="28" y="159"/>
                    </a:lnTo>
                    <a:lnTo>
                      <a:pt x="28" y="160"/>
                    </a:lnTo>
                    <a:lnTo>
                      <a:pt x="28" y="160"/>
                    </a:lnTo>
                    <a:lnTo>
                      <a:pt x="28" y="161"/>
                    </a:lnTo>
                    <a:lnTo>
                      <a:pt x="28" y="161"/>
                    </a:lnTo>
                    <a:lnTo>
                      <a:pt x="28" y="162"/>
                    </a:lnTo>
                    <a:lnTo>
                      <a:pt x="28" y="163"/>
                    </a:lnTo>
                    <a:lnTo>
                      <a:pt x="28" y="163"/>
                    </a:lnTo>
                    <a:lnTo>
                      <a:pt x="28" y="164"/>
                    </a:lnTo>
                    <a:lnTo>
                      <a:pt x="28" y="164"/>
                    </a:lnTo>
                    <a:lnTo>
                      <a:pt x="28" y="165"/>
                    </a:lnTo>
                    <a:lnTo>
                      <a:pt x="28" y="167"/>
                    </a:lnTo>
                    <a:lnTo>
                      <a:pt x="28" y="173"/>
                    </a:lnTo>
                    <a:lnTo>
                      <a:pt x="28" y="174"/>
                    </a:lnTo>
                    <a:lnTo>
                      <a:pt x="28" y="175"/>
                    </a:lnTo>
                    <a:lnTo>
                      <a:pt x="28" y="176"/>
                    </a:lnTo>
                    <a:lnTo>
                      <a:pt x="28" y="177"/>
                    </a:lnTo>
                    <a:lnTo>
                      <a:pt x="28" y="177"/>
                    </a:lnTo>
                    <a:lnTo>
                      <a:pt x="29" y="177"/>
                    </a:lnTo>
                    <a:lnTo>
                      <a:pt x="30" y="177"/>
                    </a:lnTo>
                    <a:lnTo>
                      <a:pt x="31" y="177"/>
                    </a:lnTo>
                    <a:lnTo>
                      <a:pt x="32" y="177"/>
                    </a:lnTo>
                    <a:lnTo>
                      <a:pt x="34" y="176"/>
                    </a:lnTo>
                    <a:lnTo>
                      <a:pt x="35" y="175"/>
                    </a:lnTo>
                    <a:lnTo>
                      <a:pt x="36" y="175"/>
                    </a:lnTo>
                    <a:lnTo>
                      <a:pt x="36" y="174"/>
                    </a:lnTo>
                    <a:lnTo>
                      <a:pt x="37" y="174"/>
                    </a:lnTo>
                    <a:lnTo>
                      <a:pt x="37" y="173"/>
                    </a:lnTo>
                    <a:lnTo>
                      <a:pt x="39" y="173"/>
                    </a:lnTo>
                    <a:lnTo>
                      <a:pt x="41" y="172"/>
                    </a:lnTo>
                    <a:lnTo>
                      <a:pt x="42" y="172"/>
                    </a:lnTo>
                    <a:lnTo>
                      <a:pt x="44" y="171"/>
                    </a:lnTo>
                    <a:lnTo>
                      <a:pt x="46" y="170"/>
                    </a:lnTo>
                    <a:lnTo>
                      <a:pt x="47" y="169"/>
                    </a:lnTo>
                    <a:lnTo>
                      <a:pt x="48" y="169"/>
                    </a:lnTo>
                    <a:lnTo>
                      <a:pt x="48" y="168"/>
                    </a:lnTo>
                    <a:lnTo>
                      <a:pt x="50" y="168"/>
                    </a:lnTo>
                    <a:lnTo>
                      <a:pt x="54" y="167"/>
                    </a:lnTo>
                    <a:lnTo>
                      <a:pt x="55" y="167"/>
                    </a:lnTo>
                    <a:lnTo>
                      <a:pt x="55" y="166"/>
                    </a:lnTo>
                    <a:lnTo>
                      <a:pt x="55" y="165"/>
                    </a:lnTo>
                    <a:lnTo>
                      <a:pt x="56" y="165"/>
                    </a:lnTo>
                    <a:lnTo>
                      <a:pt x="59" y="165"/>
                    </a:lnTo>
                    <a:lnTo>
                      <a:pt x="60" y="164"/>
                    </a:lnTo>
                    <a:lnTo>
                      <a:pt x="68" y="162"/>
                    </a:lnTo>
                    <a:lnTo>
                      <a:pt x="69" y="160"/>
                    </a:lnTo>
                    <a:lnTo>
                      <a:pt x="71" y="160"/>
                    </a:lnTo>
                    <a:lnTo>
                      <a:pt x="71" y="159"/>
                    </a:lnTo>
                    <a:lnTo>
                      <a:pt x="72" y="159"/>
                    </a:lnTo>
                    <a:lnTo>
                      <a:pt x="76" y="158"/>
                    </a:lnTo>
                    <a:lnTo>
                      <a:pt x="82" y="158"/>
                    </a:lnTo>
                    <a:lnTo>
                      <a:pt x="84" y="157"/>
                    </a:lnTo>
                    <a:lnTo>
                      <a:pt x="83" y="157"/>
                    </a:lnTo>
                    <a:lnTo>
                      <a:pt x="84" y="156"/>
                    </a:lnTo>
                    <a:lnTo>
                      <a:pt x="85" y="156"/>
                    </a:lnTo>
                    <a:lnTo>
                      <a:pt x="85" y="157"/>
                    </a:lnTo>
                    <a:lnTo>
                      <a:pt x="90" y="156"/>
                    </a:lnTo>
                    <a:lnTo>
                      <a:pt x="90" y="156"/>
                    </a:lnTo>
                    <a:lnTo>
                      <a:pt x="89" y="156"/>
                    </a:lnTo>
                    <a:lnTo>
                      <a:pt x="88" y="155"/>
                    </a:lnTo>
                    <a:lnTo>
                      <a:pt x="89" y="155"/>
                    </a:lnTo>
                    <a:lnTo>
                      <a:pt x="90" y="156"/>
                    </a:lnTo>
                    <a:lnTo>
                      <a:pt x="90" y="156"/>
                    </a:lnTo>
                    <a:lnTo>
                      <a:pt x="90" y="155"/>
                    </a:lnTo>
                    <a:lnTo>
                      <a:pt x="90" y="155"/>
                    </a:lnTo>
                    <a:lnTo>
                      <a:pt x="90" y="154"/>
                    </a:lnTo>
                    <a:lnTo>
                      <a:pt x="90" y="154"/>
                    </a:lnTo>
                    <a:lnTo>
                      <a:pt x="90" y="153"/>
                    </a:lnTo>
                    <a:lnTo>
                      <a:pt x="90" y="153"/>
                    </a:lnTo>
                    <a:lnTo>
                      <a:pt x="91" y="154"/>
                    </a:lnTo>
                    <a:lnTo>
                      <a:pt x="92" y="153"/>
                    </a:lnTo>
                    <a:lnTo>
                      <a:pt x="92" y="154"/>
                    </a:lnTo>
                    <a:lnTo>
                      <a:pt x="93" y="154"/>
                    </a:lnTo>
                    <a:lnTo>
                      <a:pt x="93" y="155"/>
                    </a:lnTo>
                    <a:lnTo>
                      <a:pt x="92" y="155"/>
                    </a:lnTo>
                    <a:lnTo>
                      <a:pt x="91" y="155"/>
                    </a:lnTo>
                    <a:lnTo>
                      <a:pt x="90" y="155"/>
                    </a:lnTo>
                    <a:lnTo>
                      <a:pt x="90" y="156"/>
                    </a:lnTo>
                    <a:lnTo>
                      <a:pt x="91" y="156"/>
                    </a:lnTo>
                    <a:lnTo>
                      <a:pt x="99" y="156"/>
                    </a:lnTo>
                    <a:lnTo>
                      <a:pt x="98" y="156"/>
                    </a:lnTo>
                    <a:lnTo>
                      <a:pt x="98" y="155"/>
                    </a:lnTo>
                    <a:lnTo>
                      <a:pt x="97" y="155"/>
                    </a:lnTo>
                    <a:lnTo>
                      <a:pt x="97" y="155"/>
                    </a:lnTo>
                    <a:lnTo>
                      <a:pt x="96" y="155"/>
                    </a:lnTo>
                    <a:lnTo>
                      <a:pt x="94" y="154"/>
                    </a:lnTo>
                    <a:lnTo>
                      <a:pt x="95" y="154"/>
                    </a:lnTo>
                    <a:lnTo>
                      <a:pt x="96" y="154"/>
                    </a:lnTo>
                    <a:lnTo>
                      <a:pt x="96" y="155"/>
                    </a:lnTo>
                    <a:lnTo>
                      <a:pt x="97" y="154"/>
                    </a:lnTo>
                    <a:lnTo>
                      <a:pt x="97" y="154"/>
                    </a:lnTo>
                    <a:lnTo>
                      <a:pt x="98" y="154"/>
                    </a:lnTo>
                    <a:lnTo>
                      <a:pt x="99" y="155"/>
                    </a:lnTo>
                    <a:lnTo>
                      <a:pt x="99" y="156"/>
                    </a:lnTo>
                    <a:lnTo>
                      <a:pt x="100" y="156"/>
                    </a:lnTo>
                    <a:lnTo>
                      <a:pt x="102" y="156"/>
                    </a:lnTo>
                    <a:lnTo>
                      <a:pt x="102" y="156"/>
                    </a:lnTo>
                    <a:lnTo>
                      <a:pt x="103" y="156"/>
                    </a:lnTo>
                    <a:lnTo>
                      <a:pt x="105" y="156"/>
                    </a:lnTo>
                    <a:lnTo>
                      <a:pt x="110" y="155"/>
                    </a:lnTo>
                    <a:lnTo>
                      <a:pt x="118" y="154"/>
                    </a:lnTo>
                    <a:lnTo>
                      <a:pt x="127" y="153"/>
                    </a:lnTo>
                    <a:lnTo>
                      <a:pt x="125" y="152"/>
                    </a:lnTo>
                    <a:lnTo>
                      <a:pt x="125" y="152"/>
                    </a:lnTo>
                    <a:lnTo>
                      <a:pt x="126" y="152"/>
                    </a:lnTo>
                    <a:lnTo>
                      <a:pt x="125" y="151"/>
                    </a:lnTo>
                    <a:lnTo>
                      <a:pt x="122" y="152"/>
                    </a:lnTo>
                    <a:lnTo>
                      <a:pt x="121" y="152"/>
                    </a:lnTo>
                    <a:lnTo>
                      <a:pt x="120" y="152"/>
                    </a:lnTo>
                    <a:lnTo>
                      <a:pt x="119" y="152"/>
                    </a:lnTo>
                    <a:lnTo>
                      <a:pt x="118" y="153"/>
                    </a:lnTo>
                    <a:lnTo>
                      <a:pt x="118" y="152"/>
                    </a:lnTo>
                    <a:lnTo>
                      <a:pt x="118" y="153"/>
                    </a:lnTo>
                    <a:lnTo>
                      <a:pt x="117" y="153"/>
                    </a:lnTo>
                    <a:lnTo>
                      <a:pt x="117" y="152"/>
                    </a:lnTo>
                    <a:lnTo>
                      <a:pt x="116" y="152"/>
                    </a:lnTo>
                    <a:lnTo>
                      <a:pt x="116" y="153"/>
                    </a:lnTo>
                    <a:lnTo>
                      <a:pt x="115" y="153"/>
                    </a:lnTo>
                    <a:lnTo>
                      <a:pt x="114" y="153"/>
                    </a:lnTo>
                    <a:lnTo>
                      <a:pt x="112" y="153"/>
                    </a:lnTo>
                    <a:lnTo>
                      <a:pt x="111" y="154"/>
                    </a:lnTo>
                    <a:lnTo>
                      <a:pt x="111" y="153"/>
                    </a:lnTo>
                    <a:lnTo>
                      <a:pt x="111" y="153"/>
                    </a:lnTo>
                    <a:lnTo>
                      <a:pt x="111" y="154"/>
                    </a:lnTo>
                    <a:lnTo>
                      <a:pt x="111" y="154"/>
                    </a:lnTo>
                    <a:lnTo>
                      <a:pt x="110" y="154"/>
                    </a:lnTo>
                    <a:lnTo>
                      <a:pt x="109" y="154"/>
                    </a:lnTo>
                    <a:lnTo>
                      <a:pt x="108" y="154"/>
                    </a:lnTo>
                    <a:lnTo>
                      <a:pt x="107" y="154"/>
                    </a:lnTo>
                    <a:lnTo>
                      <a:pt x="106" y="154"/>
                    </a:lnTo>
                    <a:lnTo>
                      <a:pt x="106" y="155"/>
                    </a:lnTo>
                    <a:lnTo>
                      <a:pt x="105" y="155"/>
                    </a:lnTo>
                    <a:lnTo>
                      <a:pt x="104" y="155"/>
                    </a:lnTo>
                    <a:lnTo>
                      <a:pt x="104" y="154"/>
                    </a:lnTo>
                    <a:lnTo>
                      <a:pt x="105" y="154"/>
                    </a:lnTo>
                    <a:lnTo>
                      <a:pt x="106" y="153"/>
                    </a:lnTo>
                    <a:lnTo>
                      <a:pt x="107" y="152"/>
                    </a:lnTo>
                    <a:lnTo>
                      <a:pt x="107" y="153"/>
                    </a:lnTo>
                    <a:lnTo>
                      <a:pt x="108" y="153"/>
                    </a:lnTo>
                    <a:lnTo>
                      <a:pt x="109" y="153"/>
                    </a:lnTo>
                    <a:lnTo>
                      <a:pt x="110" y="152"/>
                    </a:lnTo>
                    <a:lnTo>
                      <a:pt x="111" y="153"/>
                    </a:lnTo>
                    <a:lnTo>
                      <a:pt x="111" y="152"/>
                    </a:lnTo>
                    <a:lnTo>
                      <a:pt x="111" y="152"/>
                    </a:lnTo>
                    <a:lnTo>
                      <a:pt x="111" y="151"/>
                    </a:lnTo>
                    <a:lnTo>
                      <a:pt x="111" y="152"/>
                    </a:lnTo>
                    <a:lnTo>
                      <a:pt x="113" y="152"/>
                    </a:lnTo>
                    <a:lnTo>
                      <a:pt x="113" y="151"/>
                    </a:lnTo>
                    <a:lnTo>
                      <a:pt x="114" y="151"/>
                    </a:lnTo>
                    <a:lnTo>
                      <a:pt x="115" y="151"/>
                    </a:lnTo>
                    <a:lnTo>
                      <a:pt x="116" y="151"/>
                    </a:lnTo>
                    <a:lnTo>
                      <a:pt x="117" y="152"/>
                    </a:lnTo>
                    <a:lnTo>
                      <a:pt x="117" y="151"/>
                    </a:lnTo>
                    <a:lnTo>
                      <a:pt x="118" y="151"/>
                    </a:lnTo>
                    <a:lnTo>
                      <a:pt x="118" y="150"/>
                    </a:lnTo>
                    <a:lnTo>
                      <a:pt x="118" y="151"/>
                    </a:lnTo>
                    <a:lnTo>
                      <a:pt x="119" y="150"/>
                    </a:lnTo>
                    <a:lnTo>
                      <a:pt x="119" y="151"/>
                    </a:lnTo>
                    <a:lnTo>
                      <a:pt x="120" y="151"/>
                    </a:lnTo>
                    <a:lnTo>
                      <a:pt x="121" y="151"/>
                    </a:lnTo>
                    <a:lnTo>
                      <a:pt x="122" y="151"/>
                    </a:lnTo>
                    <a:lnTo>
                      <a:pt x="123" y="151"/>
                    </a:lnTo>
                    <a:lnTo>
                      <a:pt x="124" y="151"/>
                    </a:lnTo>
                    <a:lnTo>
                      <a:pt x="125" y="151"/>
                    </a:lnTo>
                    <a:lnTo>
                      <a:pt x="125" y="151"/>
                    </a:lnTo>
                    <a:lnTo>
                      <a:pt x="126" y="151"/>
                    </a:lnTo>
                    <a:lnTo>
                      <a:pt x="126" y="152"/>
                    </a:lnTo>
                    <a:lnTo>
                      <a:pt x="127" y="152"/>
                    </a:lnTo>
                    <a:lnTo>
                      <a:pt x="127" y="153"/>
                    </a:lnTo>
                    <a:lnTo>
                      <a:pt x="128" y="153"/>
                    </a:lnTo>
                    <a:lnTo>
                      <a:pt x="130" y="153"/>
                    </a:lnTo>
                    <a:lnTo>
                      <a:pt x="132" y="154"/>
                    </a:lnTo>
                    <a:lnTo>
                      <a:pt x="132" y="154"/>
                    </a:lnTo>
                    <a:lnTo>
                      <a:pt x="133" y="154"/>
                    </a:lnTo>
                    <a:lnTo>
                      <a:pt x="133" y="153"/>
                    </a:lnTo>
                    <a:lnTo>
                      <a:pt x="134" y="153"/>
                    </a:lnTo>
                    <a:lnTo>
                      <a:pt x="134" y="154"/>
                    </a:lnTo>
                    <a:lnTo>
                      <a:pt x="134" y="155"/>
                    </a:lnTo>
                    <a:lnTo>
                      <a:pt x="135" y="155"/>
                    </a:lnTo>
                    <a:lnTo>
                      <a:pt x="137" y="155"/>
                    </a:lnTo>
                    <a:lnTo>
                      <a:pt x="144" y="156"/>
                    </a:lnTo>
                    <a:lnTo>
                      <a:pt x="146" y="156"/>
                    </a:lnTo>
                    <a:lnTo>
                      <a:pt x="146" y="156"/>
                    </a:lnTo>
                    <a:lnTo>
                      <a:pt x="146" y="155"/>
                    </a:lnTo>
                    <a:lnTo>
                      <a:pt x="146" y="154"/>
                    </a:lnTo>
                    <a:lnTo>
                      <a:pt x="146" y="154"/>
                    </a:lnTo>
                    <a:lnTo>
                      <a:pt x="146" y="153"/>
                    </a:lnTo>
                    <a:lnTo>
                      <a:pt x="146" y="152"/>
                    </a:lnTo>
                    <a:lnTo>
                      <a:pt x="147" y="151"/>
                    </a:lnTo>
                    <a:lnTo>
                      <a:pt x="147" y="150"/>
                    </a:lnTo>
                    <a:lnTo>
                      <a:pt x="147" y="149"/>
                    </a:lnTo>
                    <a:lnTo>
                      <a:pt x="148" y="149"/>
                    </a:lnTo>
                    <a:lnTo>
                      <a:pt x="149" y="149"/>
                    </a:lnTo>
                    <a:lnTo>
                      <a:pt x="150" y="149"/>
                    </a:lnTo>
                    <a:lnTo>
                      <a:pt x="151" y="149"/>
                    </a:lnTo>
                    <a:lnTo>
                      <a:pt x="151" y="150"/>
                    </a:lnTo>
                    <a:lnTo>
                      <a:pt x="150" y="151"/>
                    </a:lnTo>
                    <a:lnTo>
                      <a:pt x="150" y="152"/>
                    </a:lnTo>
                    <a:lnTo>
                      <a:pt x="150" y="153"/>
                    </a:lnTo>
                    <a:lnTo>
                      <a:pt x="149" y="153"/>
                    </a:lnTo>
                    <a:lnTo>
                      <a:pt x="149" y="154"/>
                    </a:lnTo>
                    <a:lnTo>
                      <a:pt x="150" y="154"/>
                    </a:lnTo>
                    <a:lnTo>
                      <a:pt x="150" y="155"/>
                    </a:lnTo>
                    <a:lnTo>
                      <a:pt x="151" y="155"/>
                    </a:lnTo>
                    <a:lnTo>
                      <a:pt x="151" y="156"/>
                    </a:lnTo>
                    <a:lnTo>
                      <a:pt x="153" y="156"/>
                    </a:lnTo>
                    <a:lnTo>
                      <a:pt x="153" y="156"/>
                    </a:lnTo>
                    <a:lnTo>
                      <a:pt x="154" y="156"/>
                    </a:lnTo>
                    <a:lnTo>
                      <a:pt x="155" y="156"/>
                    </a:lnTo>
                    <a:lnTo>
                      <a:pt x="155" y="156"/>
                    </a:lnTo>
                    <a:close/>
                    <a:moveTo>
                      <a:pt x="109" y="151"/>
                    </a:moveTo>
                    <a:lnTo>
                      <a:pt x="108" y="151"/>
                    </a:lnTo>
                    <a:lnTo>
                      <a:pt x="108" y="150"/>
                    </a:lnTo>
                    <a:lnTo>
                      <a:pt x="109" y="150"/>
                    </a:lnTo>
                    <a:lnTo>
                      <a:pt x="109" y="151"/>
                    </a:lnTo>
                    <a:close/>
                    <a:moveTo>
                      <a:pt x="132" y="153"/>
                    </a:moveTo>
                    <a:lnTo>
                      <a:pt x="132" y="152"/>
                    </a:lnTo>
                    <a:lnTo>
                      <a:pt x="132" y="152"/>
                    </a:lnTo>
                    <a:lnTo>
                      <a:pt x="130" y="151"/>
                    </a:lnTo>
                    <a:lnTo>
                      <a:pt x="130" y="152"/>
                    </a:lnTo>
                    <a:lnTo>
                      <a:pt x="129" y="152"/>
                    </a:lnTo>
                    <a:lnTo>
                      <a:pt x="129" y="151"/>
                    </a:lnTo>
                    <a:lnTo>
                      <a:pt x="128" y="152"/>
                    </a:lnTo>
                    <a:lnTo>
                      <a:pt x="128" y="151"/>
                    </a:lnTo>
                    <a:lnTo>
                      <a:pt x="127" y="151"/>
                    </a:lnTo>
                    <a:lnTo>
                      <a:pt x="126" y="150"/>
                    </a:lnTo>
                    <a:lnTo>
                      <a:pt x="127" y="150"/>
                    </a:lnTo>
                    <a:lnTo>
                      <a:pt x="128" y="150"/>
                    </a:lnTo>
                    <a:lnTo>
                      <a:pt x="129" y="150"/>
                    </a:lnTo>
                    <a:lnTo>
                      <a:pt x="130" y="150"/>
                    </a:lnTo>
                    <a:lnTo>
                      <a:pt x="131" y="150"/>
                    </a:lnTo>
                    <a:lnTo>
                      <a:pt x="131" y="151"/>
                    </a:lnTo>
                    <a:lnTo>
                      <a:pt x="132" y="151"/>
                    </a:lnTo>
                    <a:lnTo>
                      <a:pt x="132" y="151"/>
                    </a:lnTo>
                    <a:lnTo>
                      <a:pt x="132" y="152"/>
                    </a:lnTo>
                    <a:lnTo>
                      <a:pt x="132" y="152"/>
                    </a:lnTo>
                    <a:lnTo>
                      <a:pt x="132" y="153"/>
                    </a:lnTo>
                    <a:close/>
                    <a:moveTo>
                      <a:pt x="134" y="152"/>
                    </a:moveTo>
                    <a:lnTo>
                      <a:pt x="133" y="152"/>
                    </a:lnTo>
                    <a:lnTo>
                      <a:pt x="133" y="151"/>
                    </a:lnTo>
                    <a:lnTo>
                      <a:pt x="132" y="151"/>
                    </a:lnTo>
                    <a:lnTo>
                      <a:pt x="132" y="149"/>
                    </a:lnTo>
                    <a:lnTo>
                      <a:pt x="132" y="149"/>
                    </a:lnTo>
                    <a:lnTo>
                      <a:pt x="132" y="149"/>
                    </a:lnTo>
                    <a:lnTo>
                      <a:pt x="132" y="149"/>
                    </a:lnTo>
                    <a:lnTo>
                      <a:pt x="133" y="149"/>
                    </a:lnTo>
                    <a:lnTo>
                      <a:pt x="133" y="151"/>
                    </a:lnTo>
                    <a:lnTo>
                      <a:pt x="134" y="151"/>
                    </a:lnTo>
                    <a:lnTo>
                      <a:pt x="134" y="15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" name="Freeform 4318">
                <a:extLst>
                  <a:ext uri="{FF2B5EF4-FFF2-40B4-BE49-F238E27FC236}">
                    <a16:creationId xmlns:a16="http://schemas.microsoft.com/office/drawing/2014/main" id="{A55F95A0-80B7-EB65-C84D-A774E754FB3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28900" y="2430463"/>
                <a:ext cx="268288" cy="198438"/>
              </a:xfrm>
              <a:custGeom>
                <a:avLst/>
                <a:gdLst>
                  <a:gd name="T0" fmla="*/ 43 w 169"/>
                  <a:gd name="T1" fmla="*/ 121 h 125"/>
                  <a:gd name="T2" fmla="*/ 87 w 169"/>
                  <a:gd name="T3" fmla="*/ 115 h 125"/>
                  <a:gd name="T4" fmla="*/ 121 w 169"/>
                  <a:gd name="T5" fmla="*/ 117 h 125"/>
                  <a:gd name="T6" fmla="*/ 127 w 169"/>
                  <a:gd name="T7" fmla="*/ 118 h 125"/>
                  <a:gd name="T8" fmla="*/ 137 w 169"/>
                  <a:gd name="T9" fmla="*/ 123 h 125"/>
                  <a:gd name="T10" fmla="*/ 154 w 169"/>
                  <a:gd name="T11" fmla="*/ 122 h 125"/>
                  <a:gd name="T12" fmla="*/ 169 w 169"/>
                  <a:gd name="T13" fmla="*/ 120 h 125"/>
                  <a:gd name="T14" fmla="*/ 168 w 169"/>
                  <a:gd name="T15" fmla="*/ 114 h 125"/>
                  <a:gd name="T16" fmla="*/ 169 w 169"/>
                  <a:gd name="T17" fmla="*/ 107 h 125"/>
                  <a:gd name="T18" fmla="*/ 163 w 169"/>
                  <a:gd name="T19" fmla="*/ 97 h 125"/>
                  <a:gd name="T20" fmla="*/ 156 w 169"/>
                  <a:gd name="T21" fmla="*/ 97 h 125"/>
                  <a:gd name="T22" fmla="*/ 149 w 169"/>
                  <a:gd name="T23" fmla="*/ 87 h 125"/>
                  <a:gd name="T24" fmla="*/ 152 w 169"/>
                  <a:gd name="T25" fmla="*/ 74 h 125"/>
                  <a:gd name="T26" fmla="*/ 146 w 169"/>
                  <a:gd name="T27" fmla="*/ 62 h 125"/>
                  <a:gd name="T28" fmla="*/ 145 w 169"/>
                  <a:gd name="T29" fmla="*/ 54 h 125"/>
                  <a:gd name="T30" fmla="*/ 132 w 169"/>
                  <a:gd name="T31" fmla="*/ 46 h 125"/>
                  <a:gd name="T32" fmla="*/ 127 w 169"/>
                  <a:gd name="T33" fmla="*/ 37 h 125"/>
                  <a:gd name="T34" fmla="*/ 121 w 169"/>
                  <a:gd name="T35" fmla="*/ 32 h 125"/>
                  <a:gd name="T36" fmla="*/ 117 w 169"/>
                  <a:gd name="T37" fmla="*/ 25 h 125"/>
                  <a:gd name="T38" fmla="*/ 110 w 169"/>
                  <a:gd name="T39" fmla="*/ 17 h 125"/>
                  <a:gd name="T40" fmla="*/ 103 w 169"/>
                  <a:gd name="T41" fmla="*/ 15 h 125"/>
                  <a:gd name="T42" fmla="*/ 97 w 169"/>
                  <a:gd name="T43" fmla="*/ 10 h 125"/>
                  <a:gd name="T44" fmla="*/ 87 w 169"/>
                  <a:gd name="T45" fmla="*/ 3 h 125"/>
                  <a:gd name="T46" fmla="*/ 71 w 169"/>
                  <a:gd name="T47" fmla="*/ 1 h 125"/>
                  <a:gd name="T48" fmla="*/ 66 w 169"/>
                  <a:gd name="T49" fmla="*/ 3 h 125"/>
                  <a:gd name="T50" fmla="*/ 52 w 169"/>
                  <a:gd name="T51" fmla="*/ 5 h 125"/>
                  <a:gd name="T52" fmla="*/ 40 w 169"/>
                  <a:gd name="T53" fmla="*/ 5 h 125"/>
                  <a:gd name="T54" fmla="*/ 30 w 169"/>
                  <a:gd name="T55" fmla="*/ 12 h 125"/>
                  <a:gd name="T56" fmla="*/ 26 w 169"/>
                  <a:gd name="T57" fmla="*/ 26 h 125"/>
                  <a:gd name="T58" fmla="*/ 2 w 169"/>
                  <a:gd name="T59" fmla="*/ 56 h 125"/>
                  <a:gd name="T60" fmla="*/ 16 w 169"/>
                  <a:gd name="T61" fmla="*/ 66 h 125"/>
                  <a:gd name="T62" fmla="*/ 21 w 169"/>
                  <a:gd name="T63" fmla="*/ 82 h 125"/>
                  <a:gd name="T64" fmla="*/ 27 w 169"/>
                  <a:gd name="T65" fmla="*/ 73 h 125"/>
                  <a:gd name="T66" fmla="*/ 24 w 169"/>
                  <a:gd name="T67" fmla="*/ 77 h 125"/>
                  <a:gd name="T68" fmla="*/ 23 w 169"/>
                  <a:gd name="T69" fmla="*/ 82 h 125"/>
                  <a:gd name="T70" fmla="*/ 28 w 169"/>
                  <a:gd name="T71" fmla="*/ 82 h 125"/>
                  <a:gd name="T72" fmla="*/ 27 w 169"/>
                  <a:gd name="T73" fmla="*/ 86 h 125"/>
                  <a:gd name="T74" fmla="*/ 40 w 169"/>
                  <a:gd name="T75" fmla="*/ 89 h 125"/>
                  <a:gd name="T76" fmla="*/ 57 w 169"/>
                  <a:gd name="T77" fmla="*/ 85 h 125"/>
                  <a:gd name="T78" fmla="*/ 73 w 169"/>
                  <a:gd name="T79" fmla="*/ 84 h 125"/>
                  <a:gd name="T80" fmla="*/ 84 w 169"/>
                  <a:gd name="T81" fmla="*/ 91 h 125"/>
                  <a:gd name="T82" fmla="*/ 99 w 169"/>
                  <a:gd name="T83" fmla="*/ 89 h 125"/>
                  <a:gd name="T84" fmla="*/ 91 w 169"/>
                  <a:gd name="T85" fmla="*/ 98 h 125"/>
                  <a:gd name="T86" fmla="*/ 79 w 169"/>
                  <a:gd name="T87" fmla="*/ 96 h 125"/>
                  <a:gd name="T88" fmla="*/ 67 w 169"/>
                  <a:gd name="T89" fmla="*/ 90 h 125"/>
                  <a:gd name="T90" fmla="*/ 56 w 169"/>
                  <a:gd name="T91" fmla="*/ 95 h 125"/>
                  <a:gd name="T92" fmla="*/ 33 w 169"/>
                  <a:gd name="T93" fmla="*/ 101 h 125"/>
                  <a:gd name="T94" fmla="*/ 21 w 169"/>
                  <a:gd name="T95" fmla="*/ 109 h 125"/>
                  <a:gd name="T96" fmla="*/ 21 w 169"/>
                  <a:gd name="T97" fmla="*/ 115 h 125"/>
                  <a:gd name="T98" fmla="*/ 25 w 169"/>
                  <a:gd name="T99" fmla="*/ 111 h 125"/>
                  <a:gd name="T100" fmla="*/ 28 w 169"/>
                  <a:gd name="T101" fmla="*/ 117 h 125"/>
                  <a:gd name="T102" fmla="*/ 38 w 169"/>
                  <a:gd name="T103" fmla="*/ 117 h 125"/>
                  <a:gd name="T104" fmla="*/ 42 w 169"/>
                  <a:gd name="T105" fmla="*/ 117 h 125"/>
                  <a:gd name="T106" fmla="*/ 30 w 169"/>
                  <a:gd name="T107" fmla="*/ 118 h 125"/>
                  <a:gd name="T108" fmla="*/ 20 w 169"/>
                  <a:gd name="T109" fmla="*/ 118 h 125"/>
                  <a:gd name="T110" fmla="*/ 22 w 169"/>
                  <a:gd name="T111" fmla="*/ 75 h 125"/>
                  <a:gd name="T112" fmla="*/ 54 w 169"/>
                  <a:gd name="T113" fmla="*/ 111 h 125"/>
                  <a:gd name="T114" fmla="*/ 54 w 169"/>
                  <a:gd name="T115" fmla="*/ 116 h 125"/>
                  <a:gd name="T116" fmla="*/ 50 w 169"/>
                  <a:gd name="T117" fmla="*/ 117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69" h="125">
                    <a:moveTo>
                      <a:pt x="23" y="124"/>
                    </a:moveTo>
                    <a:lnTo>
                      <a:pt x="27" y="124"/>
                    </a:lnTo>
                    <a:lnTo>
                      <a:pt x="29" y="124"/>
                    </a:lnTo>
                    <a:lnTo>
                      <a:pt x="30" y="124"/>
                    </a:lnTo>
                    <a:lnTo>
                      <a:pt x="31" y="123"/>
                    </a:lnTo>
                    <a:lnTo>
                      <a:pt x="33" y="122"/>
                    </a:lnTo>
                    <a:lnTo>
                      <a:pt x="35" y="121"/>
                    </a:lnTo>
                    <a:lnTo>
                      <a:pt x="36" y="121"/>
                    </a:lnTo>
                    <a:lnTo>
                      <a:pt x="37" y="121"/>
                    </a:lnTo>
                    <a:lnTo>
                      <a:pt x="37" y="121"/>
                    </a:lnTo>
                    <a:lnTo>
                      <a:pt x="39" y="120"/>
                    </a:lnTo>
                    <a:lnTo>
                      <a:pt x="40" y="120"/>
                    </a:lnTo>
                    <a:lnTo>
                      <a:pt x="42" y="121"/>
                    </a:lnTo>
                    <a:lnTo>
                      <a:pt x="43" y="121"/>
                    </a:lnTo>
                    <a:lnTo>
                      <a:pt x="44" y="121"/>
                    </a:lnTo>
                    <a:lnTo>
                      <a:pt x="50" y="121"/>
                    </a:lnTo>
                    <a:lnTo>
                      <a:pt x="51" y="121"/>
                    </a:lnTo>
                    <a:lnTo>
                      <a:pt x="58" y="118"/>
                    </a:lnTo>
                    <a:lnTo>
                      <a:pt x="59" y="117"/>
                    </a:lnTo>
                    <a:lnTo>
                      <a:pt x="61" y="117"/>
                    </a:lnTo>
                    <a:lnTo>
                      <a:pt x="63" y="116"/>
                    </a:lnTo>
                    <a:lnTo>
                      <a:pt x="64" y="115"/>
                    </a:lnTo>
                    <a:lnTo>
                      <a:pt x="64" y="115"/>
                    </a:lnTo>
                    <a:lnTo>
                      <a:pt x="65" y="115"/>
                    </a:lnTo>
                    <a:lnTo>
                      <a:pt x="72" y="115"/>
                    </a:lnTo>
                    <a:lnTo>
                      <a:pt x="75" y="115"/>
                    </a:lnTo>
                    <a:lnTo>
                      <a:pt x="85" y="115"/>
                    </a:lnTo>
                    <a:lnTo>
                      <a:pt x="87" y="115"/>
                    </a:lnTo>
                    <a:lnTo>
                      <a:pt x="94" y="115"/>
                    </a:lnTo>
                    <a:lnTo>
                      <a:pt x="105" y="115"/>
                    </a:lnTo>
                    <a:lnTo>
                      <a:pt x="113" y="116"/>
                    </a:lnTo>
                    <a:lnTo>
                      <a:pt x="114" y="116"/>
                    </a:lnTo>
                    <a:lnTo>
                      <a:pt x="115" y="116"/>
                    </a:lnTo>
                    <a:lnTo>
                      <a:pt x="116" y="116"/>
                    </a:lnTo>
                    <a:lnTo>
                      <a:pt x="117" y="116"/>
                    </a:lnTo>
                    <a:lnTo>
                      <a:pt x="118" y="116"/>
                    </a:lnTo>
                    <a:lnTo>
                      <a:pt x="119" y="116"/>
                    </a:lnTo>
                    <a:lnTo>
                      <a:pt x="119" y="117"/>
                    </a:lnTo>
                    <a:lnTo>
                      <a:pt x="120" y="116"/>
                    </a:lnTo>
                    <a:lnTo>
                      <a:pt x="121" y="117"/>
                    </a:lnTo>
                    <a:lnTo>
                      <a:pt x="121" y="116"/>
                    </a:lnTo>
                    <a:lnTo>
                      <a:pt x="121" y="117"/>
                    </a:lnTo>
                    <a:lnTo>
                      <a:pt x="122" y="116"/>
                    </a:lnTo>
                    <a:lnTo>
                      <a:pt x="122" y="117"/>
                    </a:lnTo>
                    <a:lnTo>
                      <a:pt x="123" y="117"/>
                    </a:lnTo>
                    <a:lnTo>
                      <a:pt x="123" y="117"/>
                    </a:lnTo>
                    <a:lnTo>
                      <a:pt x="123" y="118"/>
                    </a:lnTo>
                    <a:lnTo>
                      <a:pt x="122" y="118"/>
                    </a:lnTo>
                    <a:lnTo>
                      <a:pt x="122" y="119"/>
                    </a:lnTo>
                    <a:lnTo>
                      <a:pt x="123" y="120"/>
                    </a:lnTo>
                    <a:lnTo>
                      <a:pt x="124" y="120"/>
                    </a:lnTo>
                    <a:lnTo>
                      <a:pt x="125" y="120"/>
                    </a:lnTo>
                    <a:lnTo>
                      <a:pt x="126" y="120"/>
                    </a:lnTo>
                    <a:lnTo>
                      <a:pt x="126" y="119"/>
                    </a:lnTo>
                    <a:lnTo>
                      <a:pt x="126" y="118"/>
                    </a:lnTo>
                    <a:lnTo>
                      <a:pt x="127" y="118"/>
                    </a:lnTo>
                    <a:lnTo>
                      <a:pt x="128" y="119"/>
                    </a:lnTo>
                    <a:lnTo>
                      <a:pt x="128" y="119"/>
                    </a:lnTo>
                    <a:lnTo>
                      <a:pt x="128" y="120"/>
                    </a:lnTo>
                    <a:lnTo>
                      <a:pt x="129" y="120"/>
                    </a:lnTo>
                    <a:lnTo>
                      <a:pt x="130" y="121"/>
                    </a:lnTo>
                    <a:lnTo>
                      <a:pt x="131" y="121"/>
                    </a:lnTo>
                    <a:lnTo>
                      <a:pt x="133" y="121"/>
                    </a:lnTo>
                    <a:lnTo>
                      <a:pt x="134" y="121"/>
                    </a:lnTo>
                    <a:lnTo>
                      <a:pt x="134" y="122"/>
                    </a:lnTo>
                    <a:lnTo>
                      <a:pt x="135" y="122"/>
                    </a:lnTo>
                    <a:lnTo>
                      <a:pt x="135" y="123"/>
                    </a:lnTo>
                    <a:lnTo>
                      <a:pt x="135" y="124"/>
                    </a:lnTo>
                    <a:lnTo>
                      <a:pt x="136" y="124"/>
                    </a:lnTo>
                    <a:lnTo>
                      <a:pt x="137" y="123"/>
                    </a:lnTo>
                    <a:lnTo>
                      <a:pt x="138" y="123"/>
                    </a:lnTo>
                    <a:lnTo>
                      <a:pt x="139" y="123"/>
                    </a:lnTo>
                    <a:lnTo>
                      <a:pt x="141" y="124"/>
                    </a:lnTo>
                    <a:lnTo>
                      <a:pt x="142" y="124"/>
                    </a:lnTo>
                    <a:lnTo>
                      <a:pt x="142" y="125"/>
                    </a:lnTo>
                    <a:lnTo>
                      <a:pt x="147" y="124"/>
                    </a:lnTo>
                    <a:lnTo>
                      <a:pt x="148" y="124"/>
                    </a:lnTo>
                    <a:lnTo>
                      <a:pt x="149" y="123"/>
                    </a:lnTo>
                    <a:lnTo>
                      <a:pt x="149" y="122"/>
                    </a:lnTo>
                    <a:lnTo>
                      <a:pt x="149" y="122"/>
                    </a:lnTo>
                    <a:lnTo>
                      <a:pt x="151" y="123"/>
                    </a:lnTo>
                    <a:lnTo>
                      <a:pt x="152" y="123"/>
                    </a:lnTo>
                    <a:lnTo>
                      <a:pt x="153" y="122"/>
                    </a:lnTo>
                    <a:lnTo>
                      <a:pt x="154" y="122"/>
                    </a:lnTo>
                    <a:lnTo>
                      <a:pt x="155" y="123"/>
                    </a:lnTo>
                    <a:lnTo>
                      <a:pt x="156" y="123"/>
                    </a:lnTo>
                    <a:lnTo>
                      <a:pt x="159" y="123"/>
                    </a:lnTo>
                    <a:lnTo>
                      <a:pt x="160" y="123"/>
                    </a:lnTo>
                    <a:lnTo>
                      <a:pt x="162" y="122"/>
                    </a:lnTo>
                    <a:lnTo>
                      <a:pt x="163" y="122"/>
                    </a:lnTo>
                    <a:lnTo>
                      <a:pt x="166" y="121"/>
                    </a:lnTo>
                    <a:lnTo>
                      <a:pt x="167" y="122"/>
                    </a:lnTo>
                    <a:lnTo>
                      <a:pt x="169" y="122"/>
                    </a:lnTo>
                    <a:lnTo>
                      <a:pt x="169" y="122"/>
                    </a:lnTo>
                    <a:lnTo>
                      <a:pt x="169" y="121"/>
                    </a:lnTo>
                    <a:lnTo>
                      <a:pt x="169" y="120"/>
                    </a:lnTo>
                    <a:lnTo>
                      <a:pt x="169" y="119"/>
                    </a:lnTo>
                    <a:lnTo>
                      <a:pt x="169" y="120"/>
                    </a:lnTo>
                    <a:lnTo>
                      <a:pt x="169" y="119"/>
                    </a:lnTo>
                    <a:lnTo>
                      <a:pt x="169" y="118"/>
                    </a:lnTo>
                    <a:lnTo>
                      <a:pt x="168" y="119"/>
                    </a:lnTo>
                    <a:lnTo>
                      <a:pt x="168" y="118"/>
                    </a:lnTo>
                    <a:lnTo>
                      <a:pt x="167" y="118"/>
                    </a:lnTo>
                    <a:lnTo>
                      <a:pt x="167" y="118"/>
                    </a:lnTo>
                    <a:lnTo>
                      <a:pt x="168" y="118"/>
                    </a:lnTo>
                    <a:lnTo>
                      <a:pt x="168" y="117"/>
                    </a:lnTo>
                    <a:lnTo>
                      <a:pt x="168" y="117"/>
                    </a:lnTo>
                    <a:lnTo>
                      <a:pt x="168" y="116"/>
                    </a:lnTo>
                    <a:lnTo>
                      <a:pt x="167" y="116"/>
                    </a:lnTo>
                    <a:lnTo>
                      <a:pt x="167" y="115"/>
                    </a:lnTo>
                    <a:lnTo>
                      <a:pt x="168" y="115"/>
                    </a:lnTo>
                    <a:lnTo>
                      <a:pt x="168" y="114"/>
                    </a:lnTo>
                    <a:lnTo>
                      <a:pt x="169" y="114"/>
                    </a:lnTo>
                    <a:lnTo>
                      <a:pt x="169" y="113"/>
                    </a:lnTo>
                    <a:lnTo>
                      <a:pt x="169" y="112"/>
                    </a:lnTo>
                    <a:lnTo>
                      <a:pt x="169" y="111"/>
                    </a:lnTo>
                    <a:lnTo>
                      <a:pt x="169" y="110"/>
                    </a:lnTo>
                    <a:lnTo>
                      <a:pt x="168" y="110"/>
                    </a:lnTo>
                    <a:lnTo>
                      <a:pt x="168" y="110"/>
                    </a:lnTo>
                    <a:lnTo>
                      <a:pt x="169" y="109"/>
                    </a:lnTo>
                    <a:lnTo>
                      <a:pt x="169" y="108"/>
                    </a:lnTo>
                    <a:lnTo>
                      <a:pt x="169" y="108"/>
                    </a:lnTo>
                    <a:lnTo>
                      <a:pt x="169" y="107"/>
                    </a:lnTo>
                    <a:lnTo>
                      <a:pt x="169" y="106"/>
                    </a:lnTo>
                    <a:lnTo>
                      <a:pt x="169" y="106"/>
                    </a:lnTo>
                    <a:lnTo>
                      <a:pt x="169" y="107"/>
                    </a:lnTo>
                    <a:lnTo>
                      <a:pt x="168" y="107"/>
                    </a:lnTo>
                    <a:lnTo>
                      <a:pt x="168" y="106"/>
                    </a:lnTo>
                    <a:lnTo>
                      <a:pt x="168" y="105"/>
                    </a:lnTo>
                    <a:lnTo>
                      <a:pt x="168" y="104"/>
                    </a:lnTo>
                    <a:lnTo>
                      <a:pt x="167" y="103"/>
                    </a:lnTo>
                    <a:lnTo>
                      <a:pt x="167" y="103"/>
                    </a:lnTo>
                    <a:lnTo>
                      <a:pt x="166" y="103"/>
                    </a:lnTo>
                    <a:lnTo>
                      <a:pt x="165" y="102"/>
                    </a:lnTo>
                    <a:lnTo>
                      <a:pt x="165" y="101"/>
                    </a:lnTo>
                    <a:lnTo>
                      <a:pt x="164" y="100"/>
                    </a:lnTo>
                    <a:lnTo>
                      <a:pt x="164" y="99"/>
                    </a:lnTo>
                    <a:lnTo>
                      <a:pt x="164" y="98"/>
                    </a:lnTo>
                    <a:lnTo>
                      <a:pt x="164" y="97"/>
                    </a:lnTo>
                    <a:lnTo>
                      <a:pt x="163" y="97"/>
                    </a:lnTo>
                    <a:lnTo>
                      <a:pt x="163" y="96"/>
                    </a:lnTo>
                    <a:lnTo>
                      <a:pt x="162" y="96"/>
                    </a:lnTo>
                    <a:lnTo>
                      <a:pt x="162" y="96"/>
                    </a:lnTo>
                    <a:lnTo>
                      <a:pt x="162" y="96"/>
                    </a:lnTo>
                    <a:lnTo>
                      <a:pt x="162" y="95"/>
                    </a:lnTo>
                    <a:lnTo>
                      <a:pt x="161" y="95"/>
                    </a:lnTo>
                    <a:lnTo>
                      <a:pt x="160" y="95"/>
                    </a:lnTo>
                    <a:lnTo>
                      <a:pt x="159" y="94"/>
                    </a:lnTo>
                    <a:lnTo>
                      <a:pt x="159" y="95"/>
                    </a:lnTo>
                    <a:lnTo>
                      <a:pt x="158" y="95"/>
                    </a:lnTo>
                    <a:lnTo>
                      <a:pt x="158" y="96"/>
                    </a:lnTo>
                    <a:lnTo>
                      <a:pt x="158" y="96"/>
                    </a:lnTo>
                    <a:lnTo>
                      <a:pt x="157" y="97"/>
                    </a:lnTo>
                    <a:lnTo>
                      <a:pt x="156" y="97"/>
                    </a:lnTo>
                    <a:lnTo>
                      <a:pt x="156" y="96"/>
                    </a:lnTo>
                    <a:lnTo>
                      <a:pt x="155" y="96"/>
                    </a:lnTo>
                    <a:lnTo>
                      <a:pt x="155" y="96"/>
                    </a:lnTo>
                    <a:lnTo>
                      <a:pt x="155" y="95"/>
                    </a:lnTo>
                    <a:lnTo>
                      <a:pt x="155" y="94"/>
                    </a:lnTo>
                    <a:lnTo>
                      <a:pt x="155" y="93"/>
                    </a:lnTo>
                    <a:lnTo>
                      <a:pt x="155" y="92"/>
                    </a:lnTo>
                    <a:lnTo>
                      <a:pt x="154" y="92"/>
                    </a:lnTo>
                    <a:lnTo>
                      <a:pt x="154" y="91"/>
                    </a:lnTo>
                    <a:lnTo>
                      <a:pt x="152" y="90"/>
                    </a:lnTo>
                    <a:lnTo>
                      <a:pt x="151" y="89"/>
                    </a:lnTo>
                    <a:lnTo>
                      <a:pt x="150" y="89"/>
                    </a:lnTo>
                    <a:lnTo>
                      <a:pt x="150" y="88"/>
                    </a:lnTo>
                    <a:lnTo>
                      <a:pt x="149" y="87"/>
                    </a:lnTo>
                    <a:lnTo>
                      <a:pt x="149" y="86"/>
                    </a:lnTo>
                    <a:lnTo>
                      <a:pt x="149" y="85"/>
                    </a:lnTo>
                    <a:lnTo>
                      <a:pt x="151" y="84"/>
                    </a:lnTo>
                    <a:lnTo>
                      <a:pt x="152" y="83"/>
                    </a:lnTo>
                    <a:lnTo>
                      <a:pt x="153" y="82"/>
                    </a:lnTo>
                    <a:lnTo>
                      <a:pt x="153" y="81"/>
                    </a:lnTo>
                    <a:lnTo>
                      <a:pt x="153" y="80"/>
                    </a:lnTo>
                    <a:lnTo>
                      <a:pt x="152" y="79"/>
                    </a:lnTo>
                    <a:lnTo>
                      <a:pt x="152" y="78"/>
                    </a:lnTo>
                    <a:lnTo>
                      <a:pt x="151" y="78"/>
                    </a:lnTo>
                    <a:lnTo>
                      <a:pt x="151" y="77"/>
                    </a:lnTo>
                    <a:lnTo>
                      <a:pt x="151" y="76"/>
                    </a:lnTo>
                    <a:lnTo>
                      <a:pt x="152" y="75"/>
                    </a:lnTo>
                    <a:lnTo>
                      <a:pt x="152" y="74"/>
                    </a:lnTo>
                    <a:lnTo>
                      <a:pt x="152" y="73"/>
                    </a:lnTo>
                    <a:lnTo>
                      <a:pt x="151" y="70"/>
                    </a:lnTo>
                    <a:lnTo>
                      <a:pt x="150" y="69"/>
                    </a:lnTo>
                    <a:lnTo>
                      <a:pt x="149" y="69"/>
                    </a:lnTo>
                    <a:lnTo>
                      <a:pt x="149" y="68"/>
                    </a:lnTo>
                    <a:lnTo>
                      <a:pt x="148" y="68"/>
                    </a:lnTo>
                    <a:lnTo>
                      <a:pt x="149" y="68"/>
                    </a:lnTo>
                    <a:lnTo>
                      <a:pt x="149" y="67"/>
                    </a:lnTo>
                    <a:lnTo>
                      <a:pt x="147" y="66"/>
                    </a:lnTo>
                    <a:lnTo>
                      <a:pt x="146" y="66"/>
                    </a:lnTo>
                    <a:lnTo>
                      <a:pt x="146" y="65"/>
                    </a:lnTo>
                    <a:lnTo>
                      <a:pt x="146" y="64"/>
                    </a:lnTo>
                    <a:lnTo>
                      <a:pt x="146" y="63"/>
                    </a:lnTo>
                    <a:lnTo>
                      <a:pt x="146" y="62"/>
                    </a:lnTo>
                    <a:lnTo>
                      <a:pt x="146" y="61"/>
                    </a:lnTo>
                    <a:lnTo>
                      <a:pt x="147" y="61"/>
                    </a:lnTo>
                    <a:lnTo>
                      <a:pt x="147" y="61"/>
                    </a:lnTo>
                    <a:lnTo>
                      <a:pt x="147" y="60"/>
                    </a:lnTo>
                    <a:lnTo>
                      <a:pt x="148" y="60"/>
                    </a:lnTo>
                    <a:lnTo>
                      <a:pt x="148" y="59"/>
                    </a:lnTo>
                    <a:lnTo>
                      <a:pt x="148" y="58"/>
                    </a:lnTo>
                    <a:lnTo>
                      <a:pt x="147" y="58"/>
                    </a:lnTo>
                    <a:lnTo>
                      <a:pt x="148" y="57"/>
                    </a:lnTo>
                    <a:lnTo>
                      <a:pt x="147" y="57"/>
                    </a:lnTo>
                    <a:lnTo>
                      <a:pt x="146" y="57"/>
                    </a:lnTo>
                    <a:lnTo>
                      <a:pt x="146" y="56"/>
                    </a:lnTo>
                    <a:lnTo>
                      <a:pt x="145" y="55"/>
                    </a:lnTo>
                    <a:lnTo>
                      <a:pt x="145" y="54"/>
                    </a:lnTo>
                    <a:lnTo>
                      <a:pt x="143" y="54"/>
                    </a:lnTo>
                    <a:lnTo>
                      <a:pt x="142" y="54"/>
                    </a:lnTo>
                    <a:lnTo>
                      <a:pt x="141" y="53"/>
                    </a:lnTo>
                    <a:lnTo>
                      <a:pt x="140" y="52"/>
                    </a:lnTo>
                    <a:lnTo>
                      <a:pt x="140" y="51"/>
                    </a:lnTo>
                    <a:lnTo>
                      <a:pt x="139" y="49"/>
                    </a:lnTo>
                    <a:lnTo>
                      <a:pt x="139" y="48"/>
                    </a:lnTo>
                    <a:lnTo>
                      <a:pt x="138" y="48"/>
                    </a:lnTo>
                    <a:lnTo>
                      <a:pt x="137" y="47"/>
                    </a:lnTo>
                    <a:lnTo>
                      <a:pt x="135" y="47"/>
                    </a:lnTo>
                    <a:lnTo>
                      <a:pt x="135" y="46"/>
                    </a:lnTo>
                    <a:lnTo>
                      <a:pt x="134" y="46"/>
                    </a:lnTo>
                    <a:lnTo>
                      <a:pt x="133" y="46"/>
                    </a:lnTo>
                    <a:lnTo>
                      <a:pt x="132" y="46"/>
                    </a:lnTo>
                    <a:lnTo>
                      <a:pt x="131" y="45"/>
                    </a:lnTo>
                    <a:lnTo>
                      <a:pt x="130" y="44"/>
                    </a:lnTo>
                    <a:lnTo>
                      <a:pt x="130" y="43"/>
                    </a:lnTo>
                    <a:lnTo>
                      <a:pt x="130" y="42"/>
                    </a:lnTo>
                    <a:lnTo>
                      <a:pt x="129" y="42"/>
                    </a:lnTo>
                    <a:lnTo>
                      <a:pt x="128" y="42"/>
                    </a:lnTo>
                    <a:lnTo>
                      <a:pt x="128" y="42"/>
                    </a:lnTo>
                    <a:lnTo>
                      <a:pt x="127" y="41"/>
                    </a:lnTo>
                    <a:lnTo>
                      <a:pt x="128" y="40"/>
                    </a:lnTo>
                    <a:lnTo>
                      <a:pt x="128" y="40"/>
                    </a:lnTo>
                    <a:lnTo>
                      <a:pt x="128" y="40"/>
                    </a:lnTo>
                    <a:lnTo>
                      <a:pt x="127" y="38"/>
                    </a:lnTo>
                    <a:lnTo>
                      <a:pt x="127" y="38"/>
                    </a:lnTo>
                    <a:lnTo>
                      <a:pt x="127" y="37"/>
                    </a:lnTo>
                    <a:lnTo>
                      <a:pt x="127" y="36"/>
                    </a:lnTo>
                    <a:lnTo>
                      <a:pt x="127" y="35"/>
                    </a:lnTo>
                    <a:lnTo>
                      <a:pt x="126" y="35"/>
                    </a:lnTo>
                    <a:lnTo>
                      <a:pt x="126" y="34"/>
                    </a:lnTo>
                    <a:lnTo>
                      <a:pt x="126" y="33"/>
                    </a:lnTo>
                    <a:lnTo>
                      <a:pt x="125" y="33"/>
                    </a:lnTo>
                    <a:lnTo>
                      <a:pt x="124" y="33"/>
                    </a:lnTo>
                    <a:lnTo>
                      <a:pt x="124" y="34"/>
                    </a:lnTo>
                    <a:lnTo>
                      <a:pt x="123" y="34"/>
                    </a:lnTo>
                    <a:lnTo>
                      <a:pt x="122" y="34"/>
                    </a:lnTo>
                    <a:lnTo>
                      <a:pt x="122" y="33"/>
                    </a:lnTo>
                    <a:lnTo>
                      <a:pt x="122" y="33"/>
                    </a:lnTo>
                    <a:lnTo>
                      <a:pt x="122" y="32"/>
                    </a:lnTo>
                    <a:lnTo>
                      <a:pt x="121" y="32"/>
                    </a:lnTo>
                    <a:lnTo>
                      <a:pt x="121" y="32"/>
                    </a:lnTo>
                    <a:lnTo>
                      <a:pt x="120" y="31"/>
                    </a:lnTo>
                    <a:lnTo>
                      <a:pt x="119" y="31"/>
                    </a:lnTo>
                    <a:lnTo>
                      <a:pt x="118" y="31"/>
                    </a:lnTo>
                    <a:lnTo>
                      <a:pt x="118" y="30"/>
                    </a:lnTo>
                    <a:lnTo>
                      <a:pt x="118" y="29"/>
                    </a:lnTo>
                    <a:lnTo>
                      <a:pt x="118" y="28"/>
                    </a:lnTo>
                    <a:lnTo>
                      <a:pt x="118" y="27"/>
                    </a:lnTo>
                    <a:lnTo>
                      <a:pt x="117" y="27"/>
                    </a:lnTo>
                    <a:lnTo>
                      <a:pt x="117" y="26"/>
                    </a:lnTo>
                    <a:lnTo>
                      <a:pt x="116" y="26"/>
                    </a:lnTo>
                    <a:lnTo>
                      <a:pt x="116" y="26"/>
                    </a:lnTo>
                    <a:lnTo>
                      <a:pt x="117" y="26"/>
                    </a:lnTo>
                    <a:lnTo>
                      <a:pt x="117" y="25"/>
                    </a:lnTo>
                    <a:lnTo>
                      <a:pt x="116" y="25"/>
                    </a:lnTo>
                    <a:lnTo>
                      <a:pt x="116" y="24"/>
                    </a:lnTo>
                    <a:lnTo>
                      <a:pt x="115" y="23"/>
                    </a:lnTo>
                    <a:lnTo>
                      <a:pt x="115" y="22"/>
                    </a:lnTo>
                    <a:lnTo>
                      <a:pt x="115" y="21"/>
                    </a:lnTo>
                    <a:lnTo>
                      <a:pt x="114" y="21"/>
                    </a:lnTo>
                    <a:lnTo>
                      <a:pt x="114" y="20"/>
                    </a:lnTo>
                    <a:lnTo>
                      <a:pt x="114" y="19"/>
                    </a:lnTo>
                    <a:lnTo>
                      <a:pt x="114" y="19"/>
                    </a:lnTo>
                    <a:lnTo>
                      <a:pt x="114" y="18"/>
                    </a:lnTo>
                    <a:lnTo>
                      <a:pt x="113" y="18"/>
                    </a:lnTo>
                    <a:lnTo>
                      <a:pt x="112" y="17"/>
                    </a:lnTo>
                    <a:lnTo>
                      <a:pt x="111" y="17"/>
                    </a:lnTo>
                    <a:lnTo>
                      <a:pt x="110" y="17"/>
                    </a:lnTo>
                    <a:lnTo>
                      <a:pt x="111" y="16"/>
                    </a:lnTo>
                    <a:lnTo>
                      <a:pt x="111" y="15"/>
                    </a:lnTo>
                    <a:lnTo>
                      <a:pt x="110" y="15"/>
                    </a:lnTo>
                    <a:lnTo>
                      <a:pt x="108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6" y="17"/>
                    </a:lnTo>
                    <a:lnTo>
                      <a:pt x="106" y="17"/>
                    </a:lnTo>
                    <a:lnTo>
                      <a:pt x="106" y="16"/>
                    </a:lnTo>
                    <a:lnTo>
                      <a:pt x="105" y="16"/>
                    </a:lnTo>
                    <a:lnTo>
                      <a:pt x="105" y="15"/>
                    </a:lnTo>
                    <a:lnTo>
                      <a:pt x="105" y="14"/>
                    </a:lnTo>
                    <a:lnTo>
                      <a:pt x="104" y="14"/>
                    </a:lnTo>
                    <a:lnTo>
                      <a:pt x="103" y="15"/>
                    </a:lnTo>
                    <a:lnTo>
                      <a:pt x="103" y="16"/>
                    </a:lnTo>
                    <a:lnTo>
                      <a:pt x="102" y="16"/>
                    </a:lnTo>
                    <a:lnTo>
                      <a:pt x="101" y="16"/>
                    </a:lnTo>
                    <a:lnTo>
                      <a:pt x="101" y="15"/>
                    </a:lnTo>
                    <a:lnTo>
                      <a:pt x="100" y="15"/>
                    </a:lnTo>
                    <a:lnTo>
                      <a:pt x="100" y="14"/>
                    </a:lnTo>
                    <a:lnTo>
                      <a:pt x="100" y="13"/>
                    </a:lnTo>
                    <a:lnTo>
                      <a:pt x="99" y="13"/>
                    </a:lnTo>
                    <a:lnTo>
                      <a:pt x="98" y="12"/>
                    </a:lnTo>
                    <a:lnTo>
                      <a:pt x="98" y="12"/>
                    </a:lnTo>
                    <a:lnTo>
                      <a:pt x="98" y="12"/>
                    </a:lnTo>
                    <a:lnTo>
                      <a:pt x="98" y="11"/>
                    </a:lnTo>
                    <a:lnTo>
                      <a:pt x="97" y="11"/>
                    </a:lnTo>
                    <a:lnTo>
                      <a:pt x="97" y="10"/>
                    </a:lnTo>
                    <a:lnTo>
                      <a:pt x="96" y="10"/>
                    </a:lnTo>
                    <a:lnTo>
                      <a:pt x="96" y="9"/>
                    </a:lnTo>
                    <a:lnTo>
                      <a:pt x="94" y="9"/>
                    </a:lnTo>
                    <a:lnTo>
                      <a:pt x="93" y="7"/>
                    </a:lnTo>
                    <a:lnTo>
                      <a:pt x="92" y="6"/>
                    </a:lnTo>
                    <a:lnTo>
                      <a:pt x="92" y="5"/>
                    </a:lnTo>
                    <a:lnTo>
                      <a:pt x="91" y="5"/>
                    </a:lnTo>
                    <a:lnTo>
                      <a:pt x="91" y="5"/>
                    </a:lnTo>
                    <a:lnTo>
                      <a:pt x="90" y="5"/>
                    </a:lnTo>
                    <a:lnTo>
                      <a:pt x="89" y="5"/>
                    </a:lnTo>
                    <a:lnTo>
                      <a:pt x="89" y="4"/>
                    </a:lnTo>
                    <a:lnTo>
                      <a:pt x="89" y="3"/>
                    </a:lnTo>
                    <a:lnTo>
                      <a:pt x="88" y="3"/>
                    </a:lnTo>
                    <a:lnTo>
                      <a:pt x="87" y="3"/>
                    </a:lnTo>
                    <a:lnTo>
                      <a:pt x="87" y="2"/>
                    </a:lnTo>
                    <a:lnTo>
                      <a:pt x="86" y="1"/>
                    </a:lnTo>
                    <a:lnTo>
                      <a:pt x="85" y="1"/>
                    </a:lnTo>
                    <a:lnTo>
                      <a:pt x="85" y="1"/>
                    </a:lnTo>
                    <a:lnTo>
                      <a:pt x="84" y="2"/>
                    </a:lnTo>
                    <a:lnTo>
                      <a:pt x="83" y="2"/>
                    </a:lnTo>
                    <a:lnTo>
                      <a:pt x="82" y="1"/>
                    </a:lnTo>
                    <a:lnTo>
                      <a:pt x="80" y="2"/>
                    </a:lnTo>
                    <a:lnTo>
                      <a:pt x="79" y="1"/>
                    </a:lnTo>
                    <a:lnTo>
                      <a:pt x="79" y="1"/>
                    </a:lnTo>
                    <a:lnTo>
                      <a:pt x="78" y="2"/>
                    </a:lnTo>
                    <a:lnTo>
                      <a:pt x="72" y="1"/>
                    </a:lnTo>
                    <a:lnTo>
                      <a:pt x="72" y="1"/>
                    </a:lnTo>
                    <a:lnTo>
                      <a:pt x="71" y="1"/>
                    </a:lnTo>
                    <a:lnTo>
                      <a:pt x="71" y="0"/>
                    </a:lnTo>
                    <a:lnTo>
                      <a:pt x="70" y="0"/>
                    </a:lnTo>
                    <a:lnTo>
                      <a:pt x="69" y="0"/>
                    </a:lnTo>
                    <a:lnTo>
                      <a:pt x="69" y="1"/>
                    </a:lnTo>
                    <a:lnTo>
                      <a:pt x="68" y="1"/>
                    </a:lnTo>
                    <a:lnTo>
                      <a:pt x="68" y="2"/>
                    </a:lnTo>
                    <a:lnTo>
                      <a:pt x="67" y="2"/>
                    </a:lnTo>
                    <a:lnTo>
                      <a:pt x="67" y="1"/>
                    </a:lnTo>
                    <a:lnTo>
                      <a:pt x="66" y="1"/>
                    </a:lnTo>
                    <a:lnTo>
                      <a:pt x="66" y="0"/>
                    </a:lnTo>
                    <a:lnTo>
                      <a:pt x="65" y="1"/>
                    </a:lnTo>
                    <a:lnTo>
                      <a:pt x="65" y="2"/>
                    </a:lnTo>
                    <a:lnTo>
                      <a:pt x="66" y="2"/>
                    </a:lnTo>
                    <a:lnTo>
                      <a:pt x="66" y="3"/>
                    </a:lnTo>
                    <a:lnTo>
                      <a:pt x="65" y="3"/>
                    </a:lnTo>
                    <a:lnTo>
                      <a:pt x="63" y="4"/>
                    </a:lnTo>
                    <a:lnTo>
                      <a:pt x="61" y="4"/>
                    </a:lnTo>
                    <a:lnTo>
                      <a:pt x="60" y="4"/>
                    </a:lnTo>
                    <a:lnTo>
                      <a:pt x="58" y="4"/>
                    </a:lnTo>
                    <a:lnTo>
                      <a:pt x="58" y="5"/>
                    </a:lnTo>
                    <a:lnTo>
                      <a:pt x="58" y="5"/>
                    </a:lnTo>
                    <a:lnTo>
                      <a:pt x="58" y="4"/>
                    </a:lnTo>
                    <a:lnTo>
                      <a:pt x="57" y="3"/>
                    </a:lnTo>
                    <a:lnTo>
                      <a:pt x="56" y="4"/>
                    </a:lnTo>
                    <a:lnTo>
                      <a:pt x="55" y="5"/>
                    </a:lnTo>
                    <a:lnTo>
                      <a:pt x="54" y="5"/>
                    </a:lnTo>
                    <a:lnTo>
                      <a:pt x="52" y="5"/>
                    </a:lnTo>
                    <a:lnTo>
                      <a:pt x="52" y="5"/>
                    </a:lnTo>
                    <a:lnTo>
                      <a:pt x="51" y="5"/>
                    </a:lnTo>
                    <a:lnTo>
                      <a:pt x="51" y="6"/>
                    </a:lnTo>
                    <a:lnTo>
                      <a:pt x="50" y="6"/>
                    </a:lnTo>
                    <a:lnTo>
                      <a:pt x="49" y="5"/>
                    </a:lnTo>
                    <a:lnTo>
                      <a:pt x="48" y="5"/>
                    </a:lnTo>
                    <a:lnTo>
                      <a:pt x="46" y="5"/>
                    </a:lnTo>
                    <a:lnTo>
                      <a:pt x="45" y="5"/>
                    </a:lnTo>
                    <a:lnTo>
                      <a:pt x="44" y="5"/>
                    </a:lnTo>
                    <a:lnTo>
                      <a:pt x="44" y="5"/>
                    </a:lnTo>
                    <a:lnTo>
                      <a:pt x="43" y="5"/>
                    </a:lnTo>
                    <a:lnTo>
                      <a:pt x="43" y="5"/>
                    </a:lnTo>
                    <a:lnTo>
                      <a:pt x="42" y="5"/>
                    </a:lnTo>
                    <a:lnTo>
                      <a:pt x="41" y="5"/>
                    </a:lnTo>
                    <a:lnTo>
                      <a:pt x="40" y="5"/>
                    </a:lnTo>
                    <a:lnTo>
                      <a:pt x="39" y="5"/>
                    </a:lnTo>
                    <a:lnTo>
                      <a:pt x="38" y="4"/>
                    </a:lnTo>
                    <a:lnTo>
                      <a:pt x="37" y="4"/>
                    </a:lnTo>
                    <a:lnTo>
                      <a:pt x="37" y="5"/>
                    </a:lnTo>
                    <a:lnTo>
                      <a:pt x="37" y="5"/>
                    </a:lnTo>
                    <a:lnTo>
                      <a:pt x="36" y="5"/>
                    </a:lnTo>
                    <a:lnTo>
                      <a:pt x="35" y="5"/>
                    </a:lnTo>
                    <a:lnTo>
                      <a:pt x="34" y="5"/>
                    </a:lnTo>
                    <a:lnTo>
                      <a:pt x="33" y="5"/>
                    </a:lnTo>
                    <a:lnTo>
                      <a:pt x="32" y="6"/>
                    </a:lnTo>
                    <a:lnTo>
                      <a:pt x="32" y="7"/>
                    </a:lnTo>
                    <a:lnTo>
                      <a:pt x="32" y="8"/>
                    </a:lnTo>
                    <a:lnTo>
                      <a:pt x="31" y="12"/>
                    </a:lnTo>
                    <a:lnTo>
                      <a:pt x="30" y="12"/>
                    </a:lnTo>
                    <a:lnTo>
                      <a:pt x="30" y="13"/>
                    </a:lnTo>
                    <a:lnTo>
                      <a:pt x="30" y="13"/>
                    </a:lnTo>
                    <a:lnTo>
                      <a:pt x="29" y="14"/>
                    </a:lnTo>
                    <a:lnTo>
                      <a:pt x="29" y="17"/>
                    </a:lnTo>
                    <a:lnTo>
                      <a:pt x="28" y="18"/>
                    </a:lnTo>
                    <a:lnTo>
                      <a:pt x="28" y="19"/>
                    </a:lnTo>
                    <a:lnTo>
                      <a:pt x="27" y="19"/>
                    </a:lnTo>
                    <a:lnTo>
                      <a:pt x="27" y="20"/>
                    </a:lnTo>
                    <a:lnTo>
                      <a:pt x="27" y="23"/>
                    </a:lnTo>
                    <a:lnTo>
                      <a:pt x="27" y="25"/>
                    </a:lnTo>
                    <a:lnTo>
                      <a:pt x="26" y="26"/>
                    </a:lnTo>
                    <a:lnTo>
                      <a:pt x="27" y="26"/>
                    </a:lnTo>
                    <a:lnTo>
                      <a:pt x="27" y="26"/>
                    </a:lnTo>
                    <a:lnTo>
                      <a:pt x="26" y="26"/>
                    </a:lnTo>
                    <a:lnTo>
                      <a:pt x="23" y="33"/>
                    </a:lnTo>
                    <a:lnTo>
                      <a:pt x="22" y="34"/>
                    </a:lnTo>
                    <a:lnTo>
                      <a:pt x="17" y="42"/>
                    </a:lnTo>
                    <a:lnTo>
                      <a:pt x="16" y="44"/>
                    </a:lnTo>
                    <a:lnTo>
                      <a:pt x="15" y="46"/>
                    </a:lnTo>
                    <a:lnTo>
                      <a:pt x="10" y="51"/>
                    </a:lnTo>
                    <a:lnTo>
                      <a:pt x="10" y="52"/>
                    </a:lnTo>
                    <a:lnTo>
                      <a:pt x="5" y="54"/>
                    </a:lnTo>
                    <a:lnTo>
                      <a:pt x="3" y="54"/>
                    </a:lnTo>
                    <a:lnTo>
                      <a:pt x="0" y="55"/>
                    </a:lnTo>
                    <a:lnTo>
                      <a:pt x="1" y="58"/>
                    </a:lnTo>
                    <a:lnTo>
                      <a:pt x="2" y="58"/>
                    </a:lnTo>
                    <a:lnTo>
                      <a:pt x="2" y="57"/>
                    </a:lnTo>
                    <a:lnTo>
                      <a:pt x="2" y="56"/>
                    </a:lnTo>
                    <a:lnTo>
                      <a:pt x="3" y="55"/>
                    </a:lnTo>
                    <a:lnTo>
                      <a:pt x="3" y="55"/>
                    </a:lnTo>
                    <a:lnTo>
                      <a:pt x="4" y="55"/>
                    </a:lnTo>
                    <a:lnTo>
                      <a:pt x="5" y="56"/>
                    </a:lnTo>
                    <a:lnTo>
                      <a:pt x="6" y="56"/>
                    </a:lnTo>
                    <a:lnTo>
                      <a:pt x="7" y="57"/>
                    </a:lnTo>
                    <a:lnTo>
                      <a:pt x="8" y="57"/>
                    </a:lnTo>
                    <a:lnTo>
                      <a:pt x="9" y="58"/>
                    </a:lnTo>
                    <a:lnTo>
                      <a:pt x="10" y="60"/>
                    </a:lnTo>
                    <a:lnTo>
                      <a:pt x="11" y="61"/>
                    </a:lnTo>
                    <a:lnTo>
                      <a:pt x="12" y="63"/>
                    </a:lnTo>
                    <a:lnTo>
                      <a:pt x="12" y="64"/>
                    </a:lnTo>
                    <a:lnTo>
                      <a:pt x="15" y="65"/>
                    </a:lnTo>
                    <a:lnTo>
                      <a:pt x="16" y="66"/>
                    </a:lnTo>
                    <a:lnTo>
                      <a:pt x="16" y="67"/>
                    </a:lnTo>
                    <a:lnTo>
                      <a:pt x="16" y="68"/>
                    </a:lnTo>
                    <a:lnTo>
                      <a:pt x="16" y="68"/>
                    </a:lnTo>
                    <a:lnTo>
                      <a:pt x="16" y="69"/>
                    </a:lnTo>
                    <a:lnTo>
                      <a:pt x="17" y="70"/>
                    </a:lnTo>
                    <a:lnTo>
                      <a:pt x="17" y="72"/>
                    </a:lnTo>
                    <a:lnTo>
                      <a:pt x="17" y="73"/>
                    </a:lnTo>
                    <a:lnTo>
                      <a:pt x="18" y="73"/>
                    </a:lnTo>
                    <a:lnTo>
                      <a:pt x="19" y="73"/>
                    </a:lnTo>
                    <a:lnTo>
                      <a:pt x="19" y="74"/>
                    </a:lnTo>
                    <a:lnTo>
                      <a:pt x="20" y="75"/>
                    </a:lnTo>
                    <a:lnTo>
                      <a:pt x="20" y="75"/>
                    </a:lnTo>
                    <a:lnTo>
                      <a:pt x="20" y="75"/>
                    </a:lnTo>
                    <a:lnTo>
                      <a:pt x="21" y="82"/>
                    </a:lnTo>
                    <a:lnTo>
                      <a:pt x="21" y="79"/>
                    </a:lnTo>
                    <a:lnTo>
                      <a:pt x="21" y="78"/>
                    </a:lnTo>
                    <a:lnTo>
                      <a:pt x="21" y="77"/>
                    </a:lnTo>
                    <a:lnTo>
                      <a:pt x="22" y="77"/>
                    </a:lnTo>
                    <a:lnTo>
                      <a:pt x="22" y="76"/>
                    </a:lnTo>
                    <a:lnTo>
                      <a:pt x="22" y="76"/>
                    </a:lnTo>
                    <a:lnTo>
                      <a:pt x="23" y="76"/>
                    </a:lnTo>
                    <a:lnTo>
                      <a:pt x="23" y="76"/>
                    </a:lnTo>
                    <a:lnTo>
                      <a:pt x="24" y="76"/>
                    </a:lnTo>
                    <a:lnTo>
                      <a:pt x="24" y="75"/>
                    </a:lnTo>
                    <a:lnTo>
                      <a:pt x="25" y="75"/>
                    </a:lnTo>
                    <a:lnTo>
                      <a:pt x="26" y="75"/>
                    </a:lnTo>
                    <a:lnTo>
                      <a:pt x="27" y="74"/>
                    </a:lnTo>
                    <a:lnTo>
                      <a:pt x="27" y="73"/>
                    </a:lnTo>
                    <a:lnTo>
                      <a:pt x="28" y="73"/>
                    </a:lnTo>
                    <a:lnTo>
                      <a:pt x="29" y="73"/>
                    </a:lnTo>
                    <a:lnTo>
                      <a:pt x="29" y="72"/>
                    </a:lnTo>
                    <a:lnTo>
                      <a:pt x="30" y="73"/>
                    </a:lnTo>
                    <a:lnTo>
                      <a:pt x="29" y="74"/>
                    </a:lnTo>
                    <a:lnTo>
                      <a:pt x="28" y="74"/>
                    </a:lnTo>
                    <a:lnTo>
                      <a:pt x="27" y="75"/>
                    </a:lnTo>
                    <a:lnTo>
                      <a:pt x="26" y="75"/>
                    </a:lnTo>
                    <a:lnTo>
                      <a:pt x="25" y="75"/>
                    </a:lnTo>
                    <a:lnTo>
                      <a:pt x="26" y="75"/>
                    </a:lnTo>
                    <a:lnTo>
                      <a:pt x="26" y="76"/>
                    </a:lnTo>
                    <a:lnTo>
                      <a:pt x="25" y="76"/>
                    </a:lnTo>
                    <a:lnTo>
                      <a:pt x="25" y="77"/>
                    </a:lnTo>
                    <a:lnTo>
                      <a:pt x="24" y="77"/>
                    </a:lnTo>
                    <a:lnTo>
                      <a:pt x="23" y="78"/>
                    </a:lnTo>
                    <a:lnTo>
                      <a:pt x="23" y="77"/>
                    </a:lnTo>
                    <a:lnTo>
                      <a:pt x="23" y="77"/>
                    </a:lnTo>
                    <a:lnTo>
                      <a:pt x="22" y="77"/>
                    </a:lnTo>
                    <a:lnTo>
                      <a:pt x="22" y="78"/>
                    </a:lnTo>
                    <a:lnTo>
                      <a:pt x="22" y="79"/>
                    </a:lnTo>
                    <a:lnTo>
                      <a:pt x="22" y="80"/>
                    </a:lnTo>
                    <a:lnTo>
                      <a:pt x="22" y="81"/>
                    </a:lnTo>
                    <a:lnTo>
                      <a:pt x="22" y="82"/>
                    </a:lnTo>
                    <a:lnTo>
                      <a:pt x="22" y="82"/>
                    </a:lnTo>
                    <a:lnTo>
                      <a:pt x="22" y="82"/>
                    </a:lnTo>
                    <a:lnTo>
                      <a:pt x="22" y="83"/>
                    </a:lnTo>
                    <a:lnTo>
                      <a:pt x="23" y="82"/>
                    </a:lnTo>
                    <a:lnTo>
                      <a:pt x="23" y="82"/>
                    </a:lnTo>
                    <a:lnTo>
                      <a:pt x="23" y="82"/>
                    </a:lnTo>
                    <a:lnTo>
                      <a:pt x="24" y="81"/>
                    </a:lnTo>
                    <a:lnTo>
                      <a:pt x="25" y="81"/>
                    </a:lnTo>
                    <a:lnTo>
                      <a:pt x="26" y="81"/>
                    </a:lnTo>
                    <a:lnTo>
                      <a:pt x="27" y="80"/>
                    </a:lnTo>
                    <a:lnTo>
                      <a:pt x="27" y="79"/>
                    </a:lnTo>
                    <a:lnTo>
                      <a:pt x="27" y="78"/>
                    </a:lnTo>
                    <a:lnTo>
                      <a:pt x="27" y="77"/>
                    </a:lnTo>
                    <a:lnTo>
                      <a:pt x="28" y="76"/>
                    </a:lnTo>
                    <a:lnTo>
                      <a:pt x="28" y="77"/>
                    </a:lnTo>
                    <a:lnTo>
                      <a:pt x="27" y="80"/>
                    </a:lnTo>
                    <a:lnTo>
                      <a:pt x="27" y="81"/>
                    </a:lnTo>
                    <a:lnTo>
                      <a:pt x="28" y="81"/>
                    </a:lnTo>
                    <a:lnTo>
                      <a:pt x="28" y="82"/>
                    </a:lnTo>
                    <a:lnTo>
                      <a:pt x="28" y="82"/>
                    </a:lnTo>
                    <a:lnTo>
                      <a:pt x="27" y="82"/>
                    </a:lnTo>
                    <a:lnTo>
                      <a:pt x="27" y="82"/>
                    </a:lnTo>
                    <a:lnTo>
                      <a:pt x="27" y="81"/>
                    </a:lnTo>
                    <a:lnTo>
                      <a:pt x="26" y="82"/>
                    </a:lnTo>
                    <a:lnTo>
                      <a:pt x="25" y="82"/>
                    </a:lnTo>
                    <a:lnTo>
                      <a:pt x="24" y="83"/>
                    </a:lnTo>
                    <a:lnTo>
                      <a:pt x="23" y="84"/>
                    </a:lnTo>
                    <a:lnTo>
                      <a:pt x="23" y="86"/>
                    </a:lnTo>
                    <a:lnTo>
                      <a:pt x="24" y="87"/>
                    </a:lnTo>
                    <a:lnTo>
                      <a:pt x="25" y="87"/>
                    </a:lnTo>
                    <a:lnTo>
                      <a:pt x="26" y="86"/>
                    </a:lnTo>
                    <a:lnTo>
                      <a:pt x="27" y="85"/>
                    </a:lnTo>
                    <a:lnTo>
                      <a:pt x="27" y="86"/>
                    </a:lnTo>
                    <a:lnTo>
                      <a:pt x="27" y="87"/>
                    </a:lnTo>
                    <a:lnTo>
                      <a:pt x="26" y="87"/>
                    </a:lnTo>
                    <a:lnTo>
                      <a:pt x="25" y="88"/>
                    </a:lnTo>
                    <a:lnTo>
                      <a:pt x="25" y="89"/>
                    </a:lnTo>
                    <a:lnTo>
                      <a:pt x="26" y="89"/>
                    </a:lnTo>
                    <a:lnTo>
                      <a:pt x="28" y="89"/>
                    </a:lnTo>
                    <a:lnTo>
                      <a:pt x="30" y="89"/>
                    </a:lnTo>
                    <a:lnTo>
                      <a:pt x="31" y="89"/>
                    </a:lnTo>
                    <a:lnTo>
                      <a:pt x="33" y="89"/>
                    </a:lnTo>
                    <a:lnTo>
                      <a:pt x="35" y="89"/>
                    </a:lnTo>
                    <a:lnTo>
                      <a:pt x="37" y="89"/>
                    </a:lnTo>
                    <a:lnTo>
                      <a:pt x="38" y="89"/>
                    </a:lnTo>
                    <a:lnTo>
                      <a:pt x="39" y="89"/>
                    </a:lnTo>
                    <a:lnTo>
                      <a:pt x="40" y="89"/>
                    </a:lnTo>
                    <a:lnTo>
                      <a:pt x="42" y="89"/>
                    </a:lnTo>
                    <a:lnTo>
                      <a:pt x="43" y="89"/>
                    </a:lnTo>
                    <a:lnTo>
                      <a:pt x="44" y="89"/>
                    </a:lnTo>
                    <a:lnTo>
                      <a:pt x="46" y="89"/>
                    </a:lnTo>
                    <a:lnTo>
                      <a:pt x="48" y="89"/>
                    </a:lnTo>
                    <a:lnTo>
                      <a:pt x="50" y="89"/>
                    </a:lnTo>
                    <a:lnTo>
                      <a:pt x="51" y="89"/>
                    </a:lnTo>
                    <a:lnTo>
                      <a:pt x="53" y="89"/>
                    </a:lnTo>
                    <a:lnTo>
                      <a:pt x="55" y="89"/>
                    </a:lnTo>
                    <a:lnTo>
                      <a:pt x="55" y="89"/>
                    </a:lnTo>
                    <a:lnTo>
                      <a:pt x="56" y="88"/>
                    </a:lnTo>
                    <a:lnTo>
                      <a:pt x="56" y="87"/>
                    </a:lnTo>
                    <a:lnTo>
                      <a:pt x="56" y="86"/>
                    </a:lnTo>
                    <a:lnTo>
                      <a:pt x="57" y="85"/>
                    </a:lnTo>
                    <a:lnTo>
                      <a:pt x="58" y="84"/>
                    </a:lnTo>
                    <a:lnTo>
                      <a:pt x="58" y="83"/>
                    </a:lnTo>
                    <a:lnTo>
                      <a:pt x="60" y="83"/>
                    </a:lnTo>
                    <a:lnTo>
                      <a:pt x="61" y="83"/>
                    </a:lnTo>
                    <a:lnTo>
                      <a:pt x="62" y="84"/>
                    </a:lnTo>
                    <a:lnTo>
                      <a:pt x="63" y="84"/>
                    </a:lnTo>
                    <a:lnTo>
                      <a:pt x="64" y="82"/>
                    </a:lnTo>
                    <a:lnTo>
                      <a:pt x="66" y="82"/>
                    </a:lnTo>
                    <a:lnTo>
                      <a:pt x="67" y="82"/>
                    </a:lnTo>
                    <a:lnTo>
                      <a:pt x="68" y="82"/>
                    </a:lnTo>
                    <a:lnTo>
                      <a:pt x="72" y="82"/>
                    </a:lnTo>
                    <a:lnTo>
                      <a:pt x="72" y="83"/>
                    </a:lnTo>
                    <a:lnTo>
                      <a:pt x="73" y="83"/>
                    </a:lnTo>
                    <a:lnTo>
                      <a:pt x="73" y="84"/>
                    </a:lnTo>
                    <a:lnTo>
                      <a:pt x="74" y="84"/>
                    </a:lnTo>
                    <a:lnTo>
                      <a:pt x="74" y="85"/>
                    </a:lnTo>
                    <a:lnTo>
                      <a:pt x="74" y="87"/>
                    </a:lnTo>
                    <a:lnTo>
                      <a:pt x="75" y="87"/>
                    </a:lnTo>
                    <a:lnTo>
                      <a:pt x="76" y="88"/>
                    </a:lnTo>
                    <a:lnTo>
                      <a:pt x="77" y="88"/>
                    </a:lnTo>
                    <a:lnTo>
                      <a:pt x="79" y="87"/>
                    </a:lnTo>
                    <a:lnTo>
                      <a:pt x="79" y="87"/>
                    </a:lnTo>
                    <a:lnTo>
                      <a:pt x="81" y="87"/>
                    </a:lnTo>
                    <a:lnTo>
                      <a:pt x="82" y="88"/>
                    </a:lnTo>
                    <a:lnTo>
                      <a:pt x="83" y="88"/>
                    </a:lnTo>
                    <a:lnTo>
                      <a:pt x="83" y="89"/>
                    </a:lnTo>
                    <a:lnTo>
                      <a:pt x="84" y="90"/>
                    </a:lnTo>
                    <a:lnTo>
                      <a:pt x="84" y="91"/>
                    </a:lnTo>
                    <a:lnTo>
                      <a:pt x="85" y="91"/>
                    </a:lnTo>
                    <a:lnTo>
                      <a:pt x="86" y="93"/>
                    </a:lnTo>
                    <a:lnTo>
                      <a:pt x="86" y="93"/>
                    </a:lnTo>
                    <a:lnTo>
                      <a:pt x="87" y="93"/>
                    </a:lnTo>
                    <a:lnTo>
                      <a:pt x="89" y="92"/>
                    </a:lnTo>
                    <a:lnTo>
                      <a:pt x="91" y="91"/>
                    </a:lnTo>
                    <a:lnTo>
                      <a:pt x="93" y="90"/>
                    </a:lnTo>
                    <a:lnTo>
                      <a:pt x="94" y="90"/>
                    </a:lnTo>
                    <a:lnTo>
                      <a:pt x="94" y="89"/>
                    </a:lnTo>
                    <a:lnTo>
                      <a:pt x="95" y="89"/>
                    </a:lnTo>
                    <a:lnTo>
                      <a:pt x="96" y="89"/>
                    </a:lnTo>
                    <a:lnTo>
                      <a:pt x="97" y="89"/>
                    </a:lnTo>
                    <a:lnTo>
                      <a:pt x="98" y="89"/>
                    </a:lnTo>
                    <a:lnTo>
                      <a:pt x="99" y="89"/>
                    </a:lnTo>
                    <a:lnTo>
                      <a:pt x="100" y="90"/>
                    </a:lnTo>
                    <a:lnTo>
                      <a:pt x="100" y="91"/>
                    </a:lnTo>
                    <a:lnTo>
                      <a:pt x="101" y="92"/>
                    </a:lnTo>
                    <a:lnTo>
                      <a:pt x="102" y="94"/>
                    </a:lnTo>
                    <a:lnTo>
                      <a:pt x="102" y="95"/>
                    </a:lnTo>
                    <a:lnTo>
                      <a:pt x="101" y="96"/>
                    </a:lnTo>
                    <a:lnTo>
                      <a:pt x="100" y="97"/>
                    </a:lnTo>
                    <a:lnTo>
                      <a:pt x="98" y="97"/>
                    </a:lnTo>
                    <a:lnTo>
                      <a:pt x="96" y="97"/>
                    </a:lnTo>
                    <a:lnTo>
                      <a:pt x="95" y="97"/>
                    </a:lnTo>
                    <a:lnTo>
                      <a:pt x="94" y="97"/>
                    </a:lnTo>
                    <a:lnTo>
                      <a:pt x="93" y="97"/>
                    </a:lnTo>
                    <a:lnTo>
                      <a:pt x="92" y="98"/>
                    </a:lnTo>
                    <a:lnTo>
                      <a:pt x="91" y="98"/>
                    </a:lnTo>
                    <a:lnTo>
                      <a:pt x="90" y="99"/>
                    </a:lnTo>
                    <a:lnTo>
                      <a:pt x="89" y="98"/>
                    </a:lnTo>
                    <a:lnTo>
                      <a:pt x="87" y="98"/>
                    </a:lnTo>
                    <a:lnTo>
                      <a:pt x="86" y="98"/>
                    </a:lnTo>
                    <a:lnTo>
                      <a:pt x="86" y="98"/>
                    </a:lnTo>
                    <a:lnTo>
                      <a:pt x="85" y="97"/>
                    </a:lnTo>
                    <a:lnTo>
                      <a:pt x="85" y="97"/>
                    </a:lnTo>
                    <a:lnTo>
                      <a:pt x="84" y="97"/>
                    </a:lnTo>
                    <a:lnTo>
                      <a:pt x="83" y="97"/>
                    </a:lnTo>
                    <a:lnTo>
                      <a:pt x="82" y="97"/>
                    </a:lnTo>
                    <a:lnTo>
                      <a:pt x="82" y="96"/>
                    </a:lnTo>
                    <a:lnTo>
                      <a:pt x="81" y="96"/>
                    </a:lnTo>
                    <a:lnTo>
                      <a:pt x="80" y="96"/>
                    </a:lnTo>
                    <a:lnTo>
                      <a:pt x="79" y="96"/>
                    </a:lnTo>
                    <a:lnTo>
                      <a:pt x="79" y="96"/>
                    </a:lnTo>
                    <a:lnTo>
                      <a:pt x="78" y="96"/>
                    </a:lnTo>
                    <a:lnTo>
                      <a:pt x="77" y="96"/>
                    </a:lnTo>
                    <a:lnTo>
                      <a:pt x="76" y="95"/>
                    </a:lnTo>
                    <a:lnTo>
                      <a:pt x="75" y="94"/>
                    </a:lnTo>
                    <a:lnTo>
                      <a:pt x="74" y="94"/>
                    </a:lnTo>
                    <a:lnTo>
                      <a:pt x="73" y="93"/>
                    </a:lnTo>
                    <a:lnTo>
                      <a:pt x="72" y="93"/>
                    </a:lnTo>
                    <a:lnTo>
                      <a:pt x="72" y="93"/>
                    </a:lnTo>
                    <a:lnTo>
                      <a:pt x="71" y="93"/>
                    </a:lnTo>
                    <a:lnTo>
                      <a:pt x="69" y="92"/>
                    </a:lnTo>
                    <a:lnTo>
                      <a:pt x="69" y="91"/>
                    </a:lnTo>
                    <a:lnTo>
                      <a:pt x="68" y="91"/>
                    </a:lnTo>
                    <a:lnTo>
                      <a:pt x="67" y="90"/>
                    </a:lnTo>
                    <a:lnTo>
                      <a:pt x="65" y="89"/>
                    </a:lnTo>
                    <a:lnTo>
                      <a:pt x="65" y="89"/>
                    </a:lnTo>
                    <a:lnTo>
                      <a:pt x="65" y="89"/>
                    </a:lnTo>
                    <a:lnTo>
                      <a:pt x="64" y="89"/>
                    </a:lnTo>
                    <a:lnTo>
                      <a:pt x="64" y="90"/>
                    </a:lnTo>
                    <a:lnTo>
                      <a:pt x="64" y="91"/>
                    </a:lnTo>
                    <a:lnTo>
                      <a:pt x="64" y="93"/>
                    </a:lnTo>
                    <a:lnTo>
                      <a:pt x="64" y="94"/>
                    </a:lnTo>
                    <a:lnTo>
                      <a:pt x="63" y="95"/>
                    </a:lnTo>
                    <a:lnTo>
                      <a:pt x="62" y="95"/>
                    </a:lnTo>
                    <a:lnTo>
                      <a:pt x="61" y="96"/>
                    </a:lnTo>
                    <a:lnTo>
                      <a:pt x="60" y="96"/>
                    </a:lnTo>
                    <a:lnTo>
                      <a:pt x="59" y="96"/>
                    </a:lnTo>
                    <a:lnTo>
                      <a:pt x="56" y="95"/>
                    </a:lnTo>
                    <a:lnTo>
                      <a:pt x="55" y="95"/>
                    </a:lnTo>
                    <a:lnTo>
                      <a:pt x="54" y="95"/>
                    </a:lnTo>
                    <a:lnTo>
                      <a:pt x="53" y="96"/>
                    </a:lnTo>
                    <a:lnTo>
                      <a:pt x="52" y="96"/>
                    </a:lnTo>
                    <a:lnTo>
                      <a:pt x="51" y="96"/>
                    </a:lnTo>
                    <a:lnTo>
                      <a:pt x="50" y="96"/>
                    </a:lnTo>
                    <a:lnTo>
                      <a:pt x="49" y="96"/>
                    </a:lnTo>
                    <a:lnTo>
                      <a:pt x="46" y="96"/>
                    </a:lnTo>
                    <a:lnTo>
                      <a:pt x="46" y="98"/>
                    </a:lnTo>
                    <a:lnTo>
                      <a:pt x="46" y="101"/>
                    </a:lnTo>
                    <a:lnTo>
                      <a:pt x="44" y="101"/>
                    </a:lnTo>
                    <a:lnTo>
                      <a:pt x="43" y="101"/>
                    </a:lnTo>
                    <a:lnTo>
                      <a:pt x="39" y="101"/>
                    </a:lnTo>
                    <a:lnTo>
                      <a:pt x="33" y="101"/>
                    </a:lnTo>
                    <a:lnTo>
                      <a:pt x="29" y="101"/>
                    </a:lnTo>
                    <a:lnTo>
                      <a:pt x="23" y="101"/>
                    </a:lnTo>
                    <a:lnTo>
                      <a:pt x="23" y="101"/>
                    </a:lnTo>
                    <a:lnTo>
                      <a:pt x="22" y="101"/>
                    </a:lnTo>
                    <a:lnTo>
                      <a:pt x="22" y="102"/>
                    </a:lnTo>
                    <a:lnTo>
                      <a:pt x="22" y="103"/>
                    </a:lnTo>
                    <a:lnTo>
                      <a:pt x="21" y="103"/>
                    </a:lnTo>
                    <a:lnTo>
                      <a:pt x="21" y="103"/>
                    </a:lnTo>
                    <a:lnTo>
                      <a:pt x="22" y="104"/>
                    </a:lnTo>
                    <a:lnTo>
                      <a:pt x="21" y="105"/>
                    </a:lnTo>
                    <a:lnTo>
                      <a:pt x="21" y="106"/>
                    </a:lnTo>
                    <a:lnTo>
                      <a:pt x="21" y="107"/>
                    </a:lnTo>
                    <a:lnTo>
                      <a:pt x="21" y="108"/>
                    </a:lnTo>
                    <a:lnTo>
                      <a:pt x="21" y="109"/>
                    </a:lnTo>
                    <a:lnTo>
                      <a:pt x="20" y="110"/>
                    </a:lnTo>
                    <a:lnTo>
                      <a:pt x="20" y="111"/>
                    </a:lnTo>
                    <a:lnTo>
                      <a:pt x="21" y="111"/>
                    </a:lnTo>
                    <a:lnTo>
                      <a:pt x="21" y="112"/>
                    </a:lnTo>
                    <a:lnTo>
                      <a:pt x="20" y="113"/>
                    </a:lnTo>
                    <a:lnTo>
                      <a:pt x="20" y="114"/>
                    </a:lnTo>
                    <a:lnTo>
                      <a:pt x="21" y="114"/>
                    </a:lnTo>
                    <a:lnTo>
                      <a:pt x="21" y="113"/>
                    </a:lnTo>
                    <a:lnTo>
                      <a:pt x="22" y="113"/>
                    </a:lnTo>
                    <a:lnTo>
                      <a:pt x="22" y="113"/>
                    </a:lnTo>
                    <a:lnTo>
                      <a:pt x="22" y="114"/>
                    </a:lnTo>
                    <a:lnTo>
                      <a:pt x="22" y="113"/>
                    </a:lnTo>
                    <a:lnTo>
                      <a:pt x="21" y="114"/>
                    </a:lnTo>
                    <a:lnTo>
                      <a:pt x="21" y="115"/>
                    </a:lnTo>
                    <a:lnTo>
                      <a:pt x="20" y="116"/>
                    </a:lnTo>
                    <a:lnTo>
                      <a:pt x="20" y="117"/>
                    </a:lnTo>
                    <a:lnTo>
                      <a:pt x="21" y="117"/>
                    </a:lnTo>
                    <a:lnTo>
                      <a:pt x="21" y="118"/>
                    </a:lnTo>
                    <a:lnTo>
                      <a:pt x="22" y="117"/>
                    </a:lnTo>
                    <a:lnTo>
                      <a:pt x="23" y="117"/>
                    </a:lnTo>
                    <a:lnTo>
                      <a:pt x="23" y="117"/>
                    </a:lnTo>
                    <a:lnTo>
                      <a:pt x="23" y="116"/>
                    </a:lnTo>
                    <a:lnTo>
                      <a:pt x="23" y="115"/>
                    </a:lnTo>
                    <a:lnTo>
                      <a:pt x="23" y="114"/>
                    </a:lnTo>
                    <a:lnTo>
                      <a:pt x="23" y="113"/>
                    </a:lnTo>
                    <a:lnTo>
                      <a:pt x="24" y="113"/>
                    </a:lnTo>
                    <a:lnTo>
                      <a:pt x="24" y="112"/>
                    </a:lnTo>
                    <a:lnTo>
                      <a:pt x="25" y="111"/>
                    </a:lnTo>
                    <a:lnTo>
                      <a:pt x="25" y="112"/>
                    </a:lnTo>
                    <a:lnTo>
                      <a:pt x="24" y="113"/>
                    </a:lnTo>
                    <a:lnTo>
                      <a:pt x="24" y="114"/>
                    </a:lnTo>
                    <a:lnTo>
                      <a:pt x="23" y="115"/>
                    </a:lnTo>
                    <a:lnTo>
                      <a:pt x="24" y="116"/>
                    </a:lnTo>
                    <a:lnTo>
                      <a:pt x="25" y="115"/>
                    </a:lnTo>
                    <a:lnTo>
                      <a:pt x="26" y="115"/>
                    </a:lnTo>
                    <a:lnTo>
                      <a:pt x="27" y="116"/>
                    </a:lnTo>
                    <a:lnTo>
                      <a:pt x="27" y="117"/>
                    </a:lnTo>
                    <a:lnTo>
                      <a:pt x="28" y="114"/>
                    </a:lnTo>
                    <a:lnTo>
                      <a:pt x="28" y="115"/>
                    </a:lnTo>
                    <a:lnTo>
                      <a:pt x="29" y="115"/>
                    </a:lnTo>
                    <a:lnTo>
                      <a:pt x="28" y="116"/>
                    </a:lnTo>
                    <a:lnTo>
                      <a:pt x="28" y="117"/>
                    </a:lnTo>
                    <a:lnTo>
                      <a:pt x="29" y="117"/>
                    </a:lnTo>
                    <a:lnTo>
                      <a:pt x="29" y="117"/>
                    </a:lnTo>
                    <a:lnTo>
                      <a:pt x="30" y="117"/>
                    </a:lnTo>
                    <a:lnTo>
                      <a:pt x="31" y="118"/>
                    </a:lnTo>
                    <a:lnTo>
                      <a:pt x="31" y="117"/>
                    </a:lnTo>
                    <a:lnTo>
                      <a:pt x="32" y="117"/>
                    </a:lnTo>
                    <a:lnTo>
                      <a:pt x="32" y="117"/>
                    </a:lnTo>
                    <a:lnTo>
                      <a:pt x="33" y="117"/>
                    </a:lnTo>
                    <a:lnTo>
                      <a:pt x="34" y="117"/>
                    </a:lnTo>
                    <a:lnTo>
                      <a:pt x="35" y="117"/>
                    </a:lnTo>
                    <a:lnTo>
                      <a:pt x="36" y="117"/>
                    </a:lnTo>
                    <a:lnTo>
                      <a:pt x="37" y="117"/>
                    </a:lnTo>
                    <a:lnTo>
                      <a:pt x="37" y="117"/>
                    </a:lnTo>
                    <a:lnTo>
                      <a:pt x="38" y="117"/>
                    </a:lnTo>
                    <a:lnTo>
                      <a:pt x="40" y="116"/>
                    </a:lnTo>
                    <a:lnTo>
                      <a:pt x="41" y="116"/>
                    </a:lnTo>
                    <a:lnTo>
                      <a:pt x="41" y="115"/>
                    </a:lnTo>
                    <a:lnTo>
                      <a:pt x="41" y="114"/>
                    </a:lnTo>
                    <a:lnTo>
                      <a:pt x="41" y="113"/>
                    </a:lnTo>
                    <a:lnTo>
                      <a:pt x="42" y="114"/>
                    </a:lnTo>
                    <a:lnTo>
                      <a:pt x="42" y="115"/>
                    </a:lnTo>
                    <a:lnTo>
                      <a:pt x="43" y="116"/>
                    </a:lnTo>
                    <a:lnTo>
                      <a:pt x="43" y="116"/>
                    </a:lnTo>
                    <a:lnTo>
                      <a:pt x="43" y="117"/>
                    </a:lnTo>
                    <a:lnTo>
                      <a:pt x="44" y="117"/>
                    </a:lnTo>
                    <a:lnTo>
                      <a:pt x="43" y="117"/>
                    </a:lnTo>
                    <a:lnTo>
                      <a:pt x="43" y="117"/>
                    </a:lnTo>
                    <a:lnTo>
                      <a:pt x="42" y="117"/>
                    </a:lnTo>
                    <a:lnTo>
                      <a:pt x="41" y="117"/>
                    </a:lnTo>
                    <a:lnTo>
                      <a:pt x="40" y="117"/>
                    </a:lnTo>
                    <a:lnTo>
                      <a:pt x="39" y="117"/>
                    </a:lnTo>
                    <a:lnTo>
                      <a:pt x="38" y="117"/>
                    </a:lnTo>
                    <a:lnTo>
                      <a:pt x="37" y="117"/>
                    </a:lnTo>
                    <a:lnTo>
                      <a:pt x="36" y="117"/>
                    </a:lnTo>
                    <a:lnTo>
                      <a:pt x="35" y="117"/>
                    </a:lnTo>
                    <a:lnTo>
                      <a:pt x="34" y="117"/>
                    </a:lnTo>
                    <a:lnTo>
                      <a:pt x="33" y="117"/>
                    </a:lnTo>
                    <a:lnTo>
                      <a:pt x="32" y="117"/>
                    </a:lnTo>
                    <a:lnTo>
                      <a:pt x="32" y="118"/>
                    </a:lnTo>
                    <a:lnTo>
                      <a:pt x="31" y="118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9" y="118"/>
                    </a:lnTo>
                    <a:lnTo>
                      <a:pt x="28" y="117"/>
                    </a:lnTo>
                    <a:lnTo>
                      <a:pt x="27" y="117"/>
                    </a:lnTo>
                    <a:lnTo>
                      <a:pt x="27" y="118"/>
                    </a:lnTo>
                    <a:lnTo>
                      <a:pt x="26" y="118"/>
                    </a:lnTo>
                    <a:lnTo>
                      <a:pt x="26" y="117"/>
                    </a:lnTo>
                    <a:lnTo>
                      <a:pt x="25" y="117"/>
                    </a:lnTo>
                    <a:lnTo>
                      <a:pt x="24" y="117"/>
                    </a:lnTo>
                    <a:lnTo>
                      <a:pt x="23" y="117"/>
                    </a:lnTo>
                    <a:lnTo>
                      <a:pt x="23" y="118"/>
                    </a:lnTo>
                    <a:lnTo>
                      <a:pt x="23" y="118"/>
                    </a:lnTo>
                    <a:lnTo>
                      <a:pt x="22" y="118"/>
                    </a:lnTo>
                    <a:lnTo>
                      <a:pt x="22" y="118"/>
                    </a:lnTo>
                    <a:lnTo>
                      <a:pt x="20" y="118"/>
                    </a:lnTo>
                    <a:lnTo>
                      <a:pt x="20" y="119"/>
                    </a:lnTo>
                    <a:lnTo>
                      <a:pt x="20" y="120"/>
                    </a:lnTo>
                    <a:lnTo>
                      <a:pt x="20" y="121"/>
                    </a:lnTo>
                    <a:lnTo>
                      <a:pt x="20" y="122"/>
                    </a:lnTo>
                    <a:lnTo>
                      <a:pt x="21" y="123"/>
                    </a:lnTo>
                    <a:lnTo>
                      <a:pt x="22" y="123"/>
                    </a:lnTo>
                    <a:lnTo>
                      <a:pt x="22" y="124"/>
                    </a:lnTo>
                    <a:lnTo>
                      <a:pt x="22" y="124"/>
                    </a:lnTo>
                    <a:lnTo>
                      <a:pt x="22" y="124"/>
                    </a:lnTo>
                    <a:lnTo>
                      <a:pt x="23" y="124"/>
                    </a:lnTo>
                    <a:close/>
                    <a:moveTo>
                      <a:pt x="22" y="75"/>
                    </a:moveTo>
                    <a:lnTo>
                      <a:pt x="22" y="75"/>
                    </a:lnTo>
                    <a:lnTo>
                      <a:pt x="22" y="75"/>
                    </a:lnTo>
                    <a:lnTo>
                      <a:pt x="22" y="75"/>
                    </a:lnTo>
                    <a:close/>
                    <a:moveTo>
                      <a:pt x="23" y="75"/>
                    </a:moveTo>
                    <a:lnTo>
                      <a:pt x="23" y="75"/>
                    </a:lnTo>
                    <a:lnTo>
                      <a:pt x="23" y="75"/>
                    </a:lnTo>
                    <a:lnTo>
                      <a:pt x="23" y="75"/>
                    </a:lnTo>
                    <a:close/>
                    <a:moveTo>
                      <a:pt x="57" y="110"/>
                    </a:moveTo>
                    <a:lnTo>
                      <a:pt x="58" y="110"/>
                    </a:lnTo>
                    <a:lnTo>
                      <a:pt x="58" y="110"/>
                    </a:lnTo>
                    <a:lnTo>
                      <a:pt x="58" y="111"/>
                    </a:lnTo>
                    <a:lnTo>
                      <a:pt x="58" y="111"/>
                    </a:lnTo>
                    <a:lnTo>
                      <a:pt x="57" y="110"/>
                    </a:lnTo>
                    <a:lnTo>
                      <a:pt x="57" y="111"/>
                    </a:lnTo>
                    <a:lnTo>
                      <a:pt x="56" y="111"/>
                    </a:lnTo>
                    <a:lnTo>
                      <a:pt x="57" y="110"/>
                    </a:lnTo>
                    <a:close/>
                    <a:moveTo>
                      <a:pt x="54" y="111"/>
                    </a:moveTo>
                    <a:lnTo>
                      <a:pt x="55" y="111"/>
                    </a:lnTo>
                    <a:lnTo>
                      <a:pt x="54" y="112"/>
                    </a:lnTo>
                    <a:lnTo>
                      <a:pt x="54" y="111"/>
                    </a:lnTo>
                    <a:close/>
                    <a:moveTo>
                      <a:pt x="44" y="117"/>
                    </a:moveTo>
                    <a:lnTo>
                      <a:pt x="45" y="117"/>
                    </a:lnTo>
                    <a:lnTo>
                      <a:pt x="45" y="117"/>
                    </a:lnTo>
                    <a:lnTo>
                      <a:pt x="46" y="117"/>
                    </a:lnTo>
                    <a:lnTo>
                      <a:pt x="48" y="117"/>
                    </a:lnTo>
                    <a:lnTo>
                      <a:pt x="50" y="117"/>
                    </a:lnTo>
                    <a:lnTo>
                      <a:pt x="51" y="117"/>
                    </a:lnTo>
                    <a:lnTo>
                      <a:pt x="51" y="118"/>
                    </a:lnTo>
                    <a:lnTo>
                      <a:pt x="51" y="118"/>
                    </a:lnTo>
                    <a:lnTo>
                      <a:pt x="53" y="117"/>
                    </a:lnTo>
                    <a:lnTo>
                      <a:pt x="54" y="116"/>
                    </a:lnTo>
                    <a:lnTo>
                      <a:pt x="54" y="115"/>
                    </a:lnTo>
                    <a:lnTo>
                      <a:pt x="54" y="114"/>
                    </a:lnTo>
                    <a:lnTo>
                      <a:pt x="54" y="113"/>
                    </a:lnTo>
                    <a:lnTo>
                      <a:pt x="55" y="114"/>
                    </a:lnTo>
                    <a:lnTo>
                      <a:pt x="55" y="115"/>
                    </a:lnTo>
                    <a:lnTo>
                      <a:pt x="55" y="116"/>
                    </a:lnTo>
                    <a:lnTo>
                      <a:pt x="55" y="117"/>
                    </a:lnTo>
                    <a:lnTo>
                      <a:pt x="54" y="117"/>
                    </a:lnTo>
                    <a:lnTo>
                      <a:pt x="53" y="118"/>
                    </a:lnTo>
                    <a:lnTo>
                      <a:pt x="51" y="118"/>
                    </a:lnTo>
                    <a:lnTo>
                      <a:pt x="51" y="118"/>
                    </a:lnTo>
                    <a:lnTo>
                      <a:pt x="51" y="118"/>
                    </a:lnTo>
                    <a:lnTo>
                      <a:pt x="50" y="118"/>
                    </a:lnTo>
                    <a:lnTo>
                      <a:pt x="50" y="117"/>
                    </a:lnTo>
                    <a:lnTo>
                      <a:pt x="49" y="117"/>
                    </a:lnTo>
                    <a:lnTo>
                      <a:pt x="48" y="117"/>
                    </a:lnTo>
                    <a:lnTo>
                      <a:pt x="47" y="117"/>
                    </a:lnTo>
                    <a:lnTo>
                      <a:pt x="47" y="118"/>
                    </a:lnTo>
                    <a:lnTo>
                      <a:pt x="46" y="118"/>
                    </a:lnTo>
                    <a:lnTo>
                      <a:pt x="45" y="118"/>
                    </a:lnTo>
                    <a:lnTo>
                      <a:pt x="45" y="117"/>
                    </a:lnTo>
                    <a:lnTo>
                      <a:pt x="44" y="117"/>
                    </a:lnTo>
                    <a:lnTo>
                      <a:pt x="44" y="11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" name="Freeform 4337">
                <a:extLst>
                  <a:ext uri="{FF2B5EF4-FFF2-40B4-BE49-F238E27FC236}">
                    <a16:creationId xmlns:a16="http://schemas.microsoft.com/office/drawing/2014/main" id="{21311DCA-F9B3-99F8-7A9A-C6464E9200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9000" y="2624138"/>
                <a:ext cx="134938" cy="276225"/>
              </a:xfrm>
              <a:custGeom>
                <a:avLst/>
                <a:gdLst>
                  <a:gd name="T0" fmla="*/ 55 w 85"/>
                  <a:gd name="T1" fmla="*/ 161 h 174"/>
                  <a:gd name="T2" fmla="*/ 54 w 85"/>
                  <a:gd name="T3" fmla="*/ 152 h 174"/>
                  <a:gd name="T4" fmla="*/ 55 w 85"/>
                  <a:gd name="T5" fmla="*/ 148 h 174"/>
                  <a:gd name="T6" fmla="*/ 55 w 85"/>
                  <a:gd name="T7" fmla="*/ 138 h 174"/>
                  <a:gd name="T8" fmla="*/ 53 w 85"/>
                  <a:gd name="T9" fmla="*/ 128 h 174"/>
                  <a:gd name="T10" fmla="*/ 54 w 85"/>
                  <a:gd name="T11" fmla="*/ 120 h 174"/>
                  <a:gd name="T12" fmla="*/ 54 w 85"/>
                  <a:gd name="T13" fmla="*/ 114 h 174"/>
                  <a:gd name="T14" fmla="*/ 54 w 85"/>
                  <a:gd name="T15" fmla="*/ 101 h 174"/>
                  <a:gd name="T16" fmla="*/ 55 w 85"/>
                  <a:gd name="T17" fmla="*/ 98 h 174"/>
                  <a:gd name="T18" fmla="*/ 60 w 85"/>
                  <a:gd name="T19" fmla="*/ 94 h 174"/>
                  <a:gd name="T20" fmla="*/ 66 w 85"/>
                  <a:gd name="T21" fmla="*/ 88 h 174"/>
                  <a:gd name="T22" fmla="*/ 67 w 85"/>
                  <a:gd name="T23" fmla="*/ 81 h 174"/>
                  <a:gd name="T24" fmla="*/ 71 w 85"/>
                  <a:gd name="T25" fmla="*/ 78 h 174"/>
                  <a:gd name="T26" fmla="*/ 75 w 85"/>
                  <a:gd name="T27" fmla="*/ 72 h 174"/>
                  <a:gd name="T28" fmla="*/ 79 w 85"/>
                  <a:gd name="T29" fmla="*/ 65 h 174"/>
                  <a:gd name="T30" fmla="*/ 78 w 85"/>
                  <a:gd name="T31" fmla="*/ 60 h 174"/>
                  <a:gd name="T32" fmla="*/ 80 w 85"/>
                  <a:gd name="T33" fmla="*/ 56 h 174"/>
                  <a:gd name="T34" fmla="*/ 84 w 85"/>
                  <a:gd name="T35" fmla="*/ 53 h 174"/>
                  <a:gd name="T36" fmla="*/ 84 w 85"/>
                  <a:gd name="T37" fmla="*/ 48 h 174"/>
                  <a:gd name="T38" fmla="*/ 83 w 85"/>
                  <a:gd name="T39" fmla="*/ 43 h 174"/>
                  <a:gd name="T40" fmla="*/ 81 w 85"/>
                  <a:gd name="T41" fmla="*/ 37 h 174"/>
                  <a:gd name="T42" fmla="*/ 78 w 85"/>
                  <a:gd name="T43" fmla="*/ 20 h 174"/>
                  <a:gd name="T44" fmla="*/ 75 w 85"/>
                  <a:gd name="T45" fmla="*/ 16 h 174"/>
                  <a:gd name="T46" fmla="*/ 69 w 85"/>
                  <a:gd name="T47" fmla="*/ 13 h 174"/>
                  <a:gd name="T48" fmla="*/ 61 w 85"/>
                  <a:gd name="T49" fmla="*/ 3 h 174"/>
                  <a:gd name="T50" fmla="*/ 56 w 85"/>
                  <a:gd name="T51" fmla="*/ 1 h 174"/>
                  <a:gd name="T52" fmla="*/ 52 w 85"/>
                  <a:gd name="T53" fmla="*/ 3 h 174"/>
                  <a:gd name="T54" fmla="*/ 48 w 85"/>
                  <a:gd name="T55" fmla="*/ 3 h 174"/>
                  <a:gd name="T56" fmla="*/ 44 w 85"/>
                  <a:gd name="T57" fmla="*/ 8 h 174"/>
                  <a:gd name="T58" fmla="*/ 46 w 85"/>
                  <a:gd name="T59" fmla="*/ 13 h 174"/>
                  <a:gd name="T60" fmla="*/ 42 w 85"/>
                  <a:gd name="T61" fmla="*/ 20 h 174"/>
                  <a:gd name="T62" fmla="*/ 33 w 85"/>
                  <a:gd name="T63" fmla="*/ 29 h 174"/>
                  <a:gd name="T64" fmla="*/ 27 w 85"/>
                  <a:gd name="T65" fmla="*/ 28 h 174"/>
                  <a:gd name="T66" fmla="*/ 20 w 85"/>
                  <a:gd name="T67" fmla="*/ 27 h 174"/>
                  <a:gd name="T68" fmla="*/ 16 w 85"/>
                  <a:gd name="T69" fmla="*/ 30 h 174"/>
                  <a:gd name="T70" fmla="*/ 14 w 85"/>
                  <a:gd name="T71" fmla="*/ 32 h 174"/>
                  <a:gd name="T72" fmla="*/ 11 w 85"/>
                  <a:gd name="T73" fmla="*/ 34 h 174"/>
                  <a:gd name="T74" fmla="*/ 9 w 85"/>
                  <a:gd name="T75" fmla="*/ 37 h 174"/>
                  <a:gd name="T76" fmla="*/ 9 w 85"/>
                  <a:gd name="T77" fmla="*/ 38 h 174"/>
                  <a:gd name="T78" fmla="*/ 5 w 85"/>
                  <a:gd name="T79" fmla="*/ 38 h 174"/>
                  <a:gd name="T80" fmla="*/ 3 w 85"/>
                  <a:gd name="T81" fmla="*/ 43 h 174"/>
                  <a:gd name="T82" fmla="*/ 0 w 85"/>
                  <a:gd name="T83" fmla="*/ 51 h 174"/>
                  <a:gd name="T84" fmla="*/ 5 w 85"/>
                  <a:gd name="T85" fmla="*/ 60 h 174"/>
                  <a:gd name="T86" fmla="*/ 16 w 85"/>
                  <a:gd name="T87" fmla="*/ 75 h 174"/>
                  <a:gd name="T88" fmla="*/ 16 w 85"/>
                  <a:gd name="T89" fmla="*/ 82 h 174"/>
                  <a:gd name="T90" fmla="*/ 22 w 85"/>
                  <a:gd name="T91" fmla="*/ 93 h 174"/>
                  <a:gd name="T92" fmla="*/ 23 w 85"/>
                  <a:gd name="T93" fmla="*/ 107 h 174"/>
                  <a:gd name="T94" fmla="*/ 23 w 85"/>
                  <a:gd name="T95" fmla="*/ 114 h 174"/>
                  <a:gd name="T96" fmla="*/ 23 w 85"/>
                  <a:gd name="T97" fmla="*/ 135 h 174"/>
                  <a:gd name="T98" fmla="*/ 21 w 85"/>
                  <a:gd name="T99" fmla="*/ 152 h 174"/>
                  <a:gd name="T100" fmla="*/ 23 w 85"/>
                  <a:gd name="T101" fmla="*/ 158 h 174"/>
                  <a:gd name="T102" fmla="*/ 23 w 85"/>
                  <a:gd name="T103" fmla="*/ 163 h 174"/>
                  <a:gd name="T104" fmla="*/ 26 w 85"/>
                  <a:gd name="T105" fmla="*/ 166 h 174"/>
                  <a:gd name="T106" fmla="*/ 23 w 85"/>
                  <a:gd name="T107" fmla="*/ 173 h 174"/>
                  <a:gd name="T108" fmla="*/ 54 w 85"/>
                  <a:gd name="T109" fmla="*/ 166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85" h="174">
                    <a:moveTo>
                      <a:pt x="54" y="166"/>
                    </a:moveTo>
                    <a:lnTo>
                      <a:pt x="54" y="165"/>
                    </a:lnTo>
                    <a:lnTo>
                      <a:pt x="54" y="165"/>
                    </a:lnTo>
                    <a:lnTo>
                      <a:pt x="54" y="164"/>
                    </a:lnTo>
                    <a:lnTo>
                      <a:pt x="54" y="163"/>
                    </a:lnTo>
                    <a:lnTo>
                      <a:pt x="54" y="162"/>
                    </a:lnTo>
                    <a:lnTo>
                      <a:pt x="55" y="161"/>
                    </a:lnTo>
                    <a:lnTo>
                      <a:pt x="55" y="159"/>
                    </a:lnTo>
                    <a:lnTo>
                      <a:pt x="54" y="158"/>
                    </a:lnTo>
                    <a:lnTo>
                      <a:pt x="54" y="157"/>
                    </a:lnTo>
                    <a:lnTo>
                      <a:pt x="54" y="156"/>
                    </a:lnTo>
                    <a:lnTo>
                      <a:pt x="54" y="155"/>
                    </a:lnTo>
                    <a:lnTo>
                      <a:pt x="54" y="154"/>
                    </a:lnTo>
                    <a:lnTo>
                      <a:pt x="54" y="152"/>
                    </a:lnTo>
                    <a:lnTo>
                      <a:pt x="54" y="151"/>
                    </a:lnTo>
                    <a:lnTo>
                      <a:pt x="55" y="151"/>
                    </a:lnTo>
                    <a:lnTo>
                      <a:pt x="56" y="150"/>
                    </a:lnTo>
                    <a:lnTo>
                      <a:pt x="55" y="150"/>
                    </a:lnTo>
                    <a:lnTo>
                      <a:pt x="54" y="149"/>
                    </a:lnTo>
                    <a:lnTo>
                      <a:pt x="54" y="149"/>
                    </a:lnTo>
                    <a:lnTo>
                      <a:pt x="55" y="148"/>
                    </a:lnTo>
                    <a:lnTo>
                      <a:pt x="55" y="147"/>
                    </a:lnTo>
                    <a:lnTo>
                      <a:pt x="54" y="141"/>
                    </a:lnTo>
                    <a:lnTo>
                      <a:pt x="55" y="141"/>
                    </a:lnTo>
                    <a:lnTo>
                      <a:pt x="56" y="141"/>
                    </a:lnTo>
                    <a:lnTo>
                      <a:pt x="56" y="140"/>
                    </a:lnTo>
                    <a:lnTo>
                      <a:pt x="56" y="139"/>
                    </a:lnTo>
                    <a:lnTo>
                      <a:pt x="55" y="138"/>
                    </a:lnTo>
                    <a:lnTo>
                      <a:pt x="54" y="136"/>
                    </a:lnTo>
                    <a:lnTo>
                      <a:pt x="54" y="135"/>
                    </a:lnTo>
                    <a:lnTo>
                      <a:pt x="54" y="135"/>
                    </a:lnTo>
                    <a:lnTo>
                      <a:pt x="54" y="134"/>
                    </a:lnTo>
                    <a:lnTo>
                      <a:pt x="54" y="129"/>
                    </a:lnTo>
                    <a:lnTo>
                      <a:pt x="54" y="128"/>
                    </a:lnTo>
                    <a:lnTo>
                      <a:pt x="53" y="128"/>
                    </a:lnTo>
                    <a:lnTo>
                      <a:pt x="53" y="127"/>
                    </a:lnTo>
                    <a:lnTo>
                      <a:pt x="53" y="126"/>
                    </a:lnTo>
                    <a:lnTo>
                      <a:pt x="54" y="124"/>
                    </a:lnTo>
                    <a:lnTo>
                      <a:pt x="54" y="122"/>
                    </a:lnTo>
                    <a:lnTo>
                      <a:pt x="54" y="121"/>
                    </a:lnTo>
                    <a:lnTo>
                      <a:pt x="54" y="121"/>
                    </a:lnTo>
                    <a:lnTo>
                      <a:pt x="54" y="120"/>
                    </a:lnTo>
                    <a:lnTo>
                      <a:pt x="54" y="120"/>
                    </a:lnTo>
                    <a:lnTo>
                      <a:pt x="54" y="119"/>
                    </a:lnTo>
                    <a:lnTo>
                      <a:pt x="54" y="118"/>
                    </a:lnTo>
                    <a:lnTo>
                      <a:pt x="54" y="116"/>
                    </a:lnTo>
                    <a:lnTo>
                      <a:pt x="54" y="115"/>
                    </a:lnTo>
                    <a:lnTo>
                      <a:pt x="54" y="114"/>
                    </a:lnTo>
                    <a:lnTo>
                      <a:pt x="54" y="114"/>
                    </a:lnTo>
                    <a:lnTo>
                      <a:pt x="54" y="113"/>
                    </a:lnTo>
                    <a:lnTo>
                      <a:pt x="54" y="112"/>
                    </a:lnTo>
                    <a:lnTo>
                      <a:pt x="54" y="111"/>
                    </a:lnTo>
                    <a:lnTo>
                      <a:pt x="54" y="110"/>
                    </a:lnTo>
                    <a:lnTo>
                      <a:pt x="54" y="109"/>
                    </a:lnTo>
                    <a:lnTo>
                      <a:pt x="54" y="102"/>
                    </a:lnTo>
                    <a:lnTo>
                      <a:pt x="54" y="101"/>
                    </a:lnTo>
                    <a:lnTo>
                      <a:pt x="55" y="101"/>
                    </a:lnTo>
                    <a:lnTo>
                      <a:pt x="55" y="101"/>
                    </a:lnTo>
                    <a:lnTo>
                      <a:pt x="54" y="101"/>
                    </a:lnTo>
                    <a:lnTo>
                      <a:pt x="55" y="100"/>
                    </a:lnTo>
                    <a:lnTo>
                      <a:pt x="55" y="100"/>
                    </a:lnTo>
                    <a:lnTo>
                      <a:pt x="55" y="99"/>
                    </a:lnTo>
                    <a:lnTo>
                      <a:pt x="55" y="98"/>
                    </a:lnTo>
                    <a:lnTo>
                      <a:pt x="55" y="97"/>
                    </a:lnTo>
                    <a:lnTo>
                      <a:pt x="55" y="95"/>
                    </a:lnTo>
                    <a:lnTo>
                      <a:pt x="55" y="94"/>
                    </a:lnTo>
                    <a:lnTo>
                      <a:pt x="58" y="95"/>
                    </a:lnTo>
                    <a:lnTo>
                      <a:pt x="58" y="94"/>
                    </a:lnTo>
                    <a:lnTo>
                      <a:pt x="59" y="94"/>
                    </a:lnTo>
                    <a:lnTo>
                      <a:pt x="60" y="94"/>
                    </a:lnTo>
                    <a:lnTo>
                      <a:pt x="61" y="94"/>
                    </a:lnTo>
                    <a:lnTo>
                      <a:pt x="61" y="94"/>
                    </a:lnTo>
                    <a:lnTo>
                      <a:pt x="63" y="94"/>
                    </a:lnTo>
                    <a:lnTo>
                      <a:pt x="64" y="93"/>
                    </a:lnTo>
                    <a:lnTo>
                      <a:pt x="64" y="93"/>
                    </a:lnTo>
                    <a:lnTo>
                      <a:pt x="65" y="90"/>
                    </a:lnTo>
                    <a:lnTo>
                      <a:pt x="66" y="88"/>
                    </a:lnTo>
                    <a:lnTo>
                      <a:pt x="66" y="86"/>
                    </a:lnTo>
                    <a:lnTo>
                      <a:pt x="65" y="85"/>
                    </a:lnTo>
                    <a:lnTo>
                      <a:pt x="65" y="84"/>
                    </a:lnTo>
                    <a:lnTo>
                      <a:pt x="65" y="83"/>
                    </a:lnTo>
                    <a:lnTo>
                      <a:pt x="66" y="82"/>
                    </a:lnTo>
                    <a:lnTo>
                      <a:pt x="67" y="82"/>
                    </a:lnTo>
                    <a:lnTo>
                      <a:pt x="67" y="81"/>
                    </a:lnTo>
                    <a:lnTo>
                      <a:pt x="68" y="80"/>
                    </a:lnTo>
                    <a:lnTo>
                      <a:pt x="68" y="79"/>
                    </a:lnTo>
                    <a:lnTo>
                      <a:pt x="68" y="79"/>
                    </a:lnTo>
                    <a:lnTo>
                      <a:pt x="69" y="79"/>
                    </a:lnTo>
                    <a:lnTo>
                      <a:pt x="70" y="79"/>
                    </a:lnTo>
                    <a:lnTo>
                      <a:pt x="71" y="79"/>
                    </a:lnTo>
                    <a:lnTo>
                      <a:pt x="71" y="78"/>
                    </a:lnTo>
                    <a:lnTo>
                      <a:pt x="71" y="77"/>
                    </a:lnTo>
                    <a:lnTo>
                      <a:pt x="70" y="76"/>
                    </a:lnTo>
                    <a:lnTo>
                      <a:pt x="70" y="75"/>
                    </a:lnTo>
                    <a:lnTo>
                      <a:pt x="70" y="74"/>
                    </a:lnTo>
                    <a:lnTo>
                      <a:pt x="71" y="73"/>
                    </a:lnTo>
                    <a:lnTo>
                      <a:pt x="73" y="72"/>
                    </a:lnTo>
                    <a:lnTo>
                      <a:pt x="75" y="72"/>
                    </a:lnTo>
                    <a:lnTo>
                      <a:pt x="76" y="72"/>
                    </a:lnTo>
                    <a:lnTo>
                      <a:pt x="76" y="72"/>
                    </a:lnTo>
                    <a:lnTo>
                      <a:pt x="77" y="71"/>
                    </a:lnTo>
                    <a:lnTo>
                      <a:pt x="78" y="70"/>
                    </a:lnTo>
                    <a:lnTo>
                      <a:pt x="78" y="69"/>
                    </a:lnTo>
                    <a:lnTo>
                      <a:pt x="79" y="66"/>
                    </a:lnTo>
                    <a:lnTo>
                      <a:pt x="79" y="65"/>
                    </a:lnTo>
                    <a:lnTo>
                      <a:pt x="80" y="65"/>
                    </a:lnTo>
                    <a:lnTo>
                      <a:pt x="81" y="65"/>
                    </a:lnTo>
                    <a:lnTo>
                      <a:pt x="81" y="64"/>
                    </a:lnTo>
                    <a:lnTo>
                      <a:pt x="81" y="63"/>
                    </a:lnTo>
                    <a:lnTo>
                      <a:pt x="80" y="63"/>
                    </a:lnTo>
                    <a:lnTo>
                      <a:pt x="78" y="61"/>
                    </a:lnTo>
                    <a:lnTo>
                      <a:pt x="78" y="60"/>
                    </a:lnTo>
                    <a:lnTo>
                      <a:pt x="78" y="59"/>
                    </a:lnTo>
                    <a:lnTo>
                      <a:pt x="78" y="59"/>
                    </a:lnTo>
                    <a:lnTo>
                      <a:pt x="79" y="58"/>
                    </a:lnTo>
                    <a:lnTo>
                      <a:pt x="79" y="58"/>
                    </a:lnTo>
                    <a:lnTo>
                      <a:pt x="79" y="57"/>
                    </a:lnTo>
                    <a:lnTo>
                      <a:pt x="80" y="57"/>
                    </a:lnTo>
                    <a:lnTo>
                      <a:pt x="80" y="56"/>
                    </a:lnTo>
                    <a:lnTo>
                      <a:pt x="81" y="56"/>
                    </a:lnTo>
                    <a:lnTo>
                      <a:pt x="82" y="56"/>
                    </a:lnTo>
                    <a:lnTo>
                      <a:pt x="83" y="57"/>
                    </a:lnTo>
                    <a:lnTo>
                      <a:pt x="84" y="57"/>
                    </a:lnTo>
                    <a:lnTo>
                      <a:pt x="84" y="56"/>
                    </a:lnTo>
                    <a:lnTo>
                      <a:pt x="84" y="54"/>
                    </a:lnTo>
                    <a:lnTo>
                      <a:pt x="84" y="53"/>
                    </a:lnTo>
                    <a:lnTo>
                      <a:pt x="85" y="52"/>
                    </a:lnTo>
                    <a:lnTo>
                      <a:pt x="85" y="51"/>
                    </a:lnTo>
                    <a:lnTo>
                      <a:pt x="85" y="51"/>
                    </a:lnTo>
                    <a:lnTo>
                      <a:pt x="85" y="50"/>
                    </a:lnTo>
                    <a:lnTo>
                      <a:pt x="85" y="49"/>
                    </a:lnTo>
                    <a:lnTo>
                      <a:pt x="85" y="48"/>
                    </a:lnTo>
                    <a:lnTo>
                      <a:pt x="84" y="48"/>
                    </a:lnTo>
                    <a:lnTo>
                      <a:pt x="83" y="48"/>
                    </a:lnTo>
                    <a:lnTo>
                      <a:pt x="83" y="46"/>
                    </a:lnTo>
                    <a:lnTo>
                      <a:pt x="82" y="46"/>
                    </a:lnTo>
                    <a:lnTo>
                      <a:pt x="82" y="45"/>
                    </a:lnTo>
                    <a:lnTo>
                      <a:pt x="82" y="44"/>
                    </a:lnTo>
                    <a:lnTo>
                      <a:pt x="83" y="44"/>
                    </a:lnTo>
                    <a:lnTo>
                      <a:pt x="83" y="43"/>
                    </a:lnTo>
                    <a:lnTo>
                      <a:pt x="82" y="40"/>
                    </a:lnTo>
                    <a:lnTo>
                      <a:pt x="82" y="39"/>
                    </a:lnTo>
                    <a:lnTo>
                      <a:pt x="82" y="38"/>
                    </a:lnTo>
                    <a:lnTo>
                      <a:pt x="82" y="38"/>
                    </a:lnTo>
                    <a:lnTo>
                      <a:pt x="82" y="37"/>
                    </a:lnTo>
                    <a:lnTo>
                      <a:pt x="82" y="37"/>
                    </a:lnTo>
                    <a:lnTo>
                      <a:pt x="81" y="37"/>
                    </a:lnTo>
                    <a:lnTo>
                      <a:pt x="75" y="29"/>
                    </a:lnTo>
                    <a:lnTo>
                      <a:pt x="75" y="28"/>
                    </a:lnTo>
                    <a:lnTo>
                      <a:pt x="75" y="26"/>
                    </a:lnTo>
                    <a:lnTo>
                      <a:pt x="75" y="25"/>
                    </a:lnTo>
                    <a:lnTo>
                      <a:pt x="75" y="24"/>
                    </a:lnTo>
                    <a:lnTo>
                      <a:pt x="78" y="21"/>
                    </a:lnTo>
                    <a:lnTo>
                      <a:pt x="78" y="20"/>
                    </a:lnTo>
                    <a:lnTo>
                      <a:pt x="78" y="19"/>
                    </a:lnTo>
                    <a:lnTo>
                      <a:pt x="77" y="19"/>
                    </a:lnTo>
                    <a:lnTo>
                      <a:pt x="77" y="18"/>
                    </a:lnTo>
                    <a:lnTo>
                      <a:pt x="77" y="17"/>
                    </a:lnTo>
                    <a:lnTo>
                      <a:pt x="76" y="17"/>
                    </a:lnTo>
                    <a:lnTo>
                      <a:pt x="75" y="17"/>
                    </a:lnTo>
                    <a:lnTo>
                      <a:pt x="75" y="16"/>
                    </a:lnTo>
                    <a:lnTo>
                      <a:pt x="74" y="16"/>
                    </a:lnTo>
                    <a:lnTo>
                      <a:pt x="73" y="16"/>
                    </a:lnTo>
                    <a:lnTo>
                      <a:pt x="72" y="15"/>
                    </a:lnTo>
                    <a:lnTo>
                      <a:pt x="71" y="16"/>
                    </a:lnTo>
                    <a:lnTo>
                      <a:pt x="70" y="15"/>
                    </a:lnTo>
                    <a:lnTo>
                      <a:pt x="69" y="15"/>
                    </a:lnTo>
                    <a:lnTo>
                      <a:pt x="69" y="13"/>
                    </a:lnTo>
                    <a:lnTo>
                      <a:pt x="68" y="13"/>
                    </a:lnTo>
                    <a:lnTo>
                      <a:pt x="68" y="12"/>
                    </a:lnTo>
                    <a:lnTo>
                      <a:pt x="68" y="11"/>
                    </a:lnTo>
                    <a:lnTo>
                      <a:pt x="64" y="6"/>
                    </a:lnTo>
                    <a:lnTo>
                      <a:pt x="63" y="4"/>
                    </a:lnTo>
                    <a:lnTo>
                      <a:pt x="62" y="4"/>
                    </a:lnTo>
                    <a:lnTo>
                      <a:pt x="61" y="3"/>
                    </a:lnTo>
                    <a:lnTo>
                      <a:pt x="61" y="3"/>
                    </a:lnTo>
                    <a:lnTo>
                      <a:pt x="60" y="2"/>
                    </a:lnTo>
                    <a:lnTo>
                      <a:pt x="60" y="2"/>
                    </a:lnTo>
                    <a:lnTo>
                      <a:pt x="59" y="2"/>
                    </a:lnTo>
                    <a:lnTo>
                      <a:pt x="58" y="0"/>
                    </a:lnTo>
                    <a:lnTo>
                      <a:pt x="57" y="1"/>
                    </a:lnTo>
                    <a:lnTo>
                      <a:pt x="56" y="1"/>
                    </a:lnTo>
                    <a:lnTo>
                      <a:pt x="55" y="1"/>
                    </a:lnTo>
                    <a:lnTo>
                      <a:pt x="54" y="2"/>
                    </a:lnTo>
                    <a:lnTo>
                      <a:pt x="54" y="2"/>
                    </a:lnTo>
                    <a:lnTo>
                      <a:pt x="54" y="2"/>
                    </a:lnTo>
                    <a:lnTo>
                      <a:pt x="53" y="2"/>
                    </a:lnTo>
                    <a:lnTo>
                      <a:pt x="53" y="3"/>
                    </a:lnTo>
                    <a:lnTo>
                      <a:pt x="52" y="3"/>
                    </a:lnTo>
                    <a:lnTo>
                      <a:pt x="51" y="3"/>
                    </a:lnTo>
                    <a:lnTo>
                      <a:pt x="50" y="3"/>
                    </a:lnTo>
                    <a:lnTo>
                      <a:pt x="49" y="3"/>
                    </a:lnTo>
                    <a:lnTo>
                      <a:pt x="49" y="4"/>
                    </a:lnTo>
                    <a:lnTo>
                      <a:pt x="48" y="4"/>
                    </a:lnTo>
                    <a:lnTo>
                      <a:pt x="48" y="3"/>
                    </a:lnTo>
                    <a:lnTo>
                      <a:pt x="48" y="3"/>
                    </a:lnTo>
                    <a:lnTo>
                      <a:pt x="48" y="4"/>
                    </a:lnTo>
                    <a:lnTo>
                      <a:pt x="47" y="4"/>
                    </a:lnTo>
                    <a:lnTo>
                      <a:pt x="46" y="5"/>
                    </a:lnTo>
                    <a:lnTo>
                      <a:pt x="45" y="5"/>
                    </a:lnTo>
                    <a:lnTo>
                      <a:pt x="44" y="5"/>
                    </a:lnTo>
                    <a:lnTo>
                      <a:pt x="44" y="6"/>
                    </a:lnTo>
                    <a:lnTo>
                      <a:pt x="44" y="8"/>
                    </a:lnTo>
                    <a:lnTo>
                      <a:pt x="45" y="10"/>
                    </a:lnTo>
                    <a:lnTo>
                      <a:pt x="45" y="11"/>
                    </a:lnTo>
                    <a:lnTo>
                      <a:pt x="46" y="11"/>
                    </a:lnTo>
                    <a:lnTo>
                      <a:pt x="47" y="11"/>
                    </a:lnTo>
                    <a:lnTo>
                      <a:pt x="47" y="12"/>
                    </a:lnTo>
                    <a:lnTo>
                      <a:pt x="47" y="13"/>
                    </a:lnTo>
                    <a:lnTo>
                      <a:pt x="46" y="13"/>
                    </a:lnTo>
                    <a:lnTo>
                      <a:pt x="45" y="14"/>
                    </a:lnTo>
                    <a:lnTo>
                      <a:pt x="44" y="14"/>
                    </a:lnTo>
                    <a:lnTo>
                      <a:pt x="45" y="15"/>
                    </a:lnTo>
                    <a:lnTo>
                      <a:pt x="44" y="17"/>
                    </a:lnTo>
                    <a:lnTo>
                      <a:pt x="43" y="18"/>
                    </a:lnTo>
                    <a:lnTo>
                      <a:pt x="43" y="19"/>
                    </a:lnTo>
                    <a:lnTo>
                      <a:pt x="42" y="20"/>
                    </a:lnTo>
                    <a:lnTo>
                      <a:pt x="42" y="21"/>
                    </a:lnTo>
                    <a:lnTo>
                      <a:pt x="42" y="22"/>
                    </a:lnTo>
                    <a:lnTo>
                      <a:pt x="41" y="23"/>
                    </a:lnTo>
                    <a:lnTo>
                      <a:pt x="39" y="24"/>
                    </a:lnTo>
                    <a:lnTo>
                      <a:pt x="34" y="28"/>
                    </a:lnTo>
                    <a:lnTo>
                      <a:pt x="34" y="29"/>
                    </a:lnTo>
                    <a:lnTo>
                      <a:pt x="33" y="29"/>
                    </a:lnTo>
                    <a:lnTo>
                      <a:pt x="32" y="28"/>
                    </a:lnTo>
                    <a:lnTo>
                      <a:pt x="31" y="28"/>
                    </a:lnTo>
                    <a:lnTo>
                      <a:pt x="30" y="28"/>
                    </a:lnTo>
                    <a:lnTo>
                      <a:pt x="29" y="28"/>
                    </a:lnTo>
                    <a:lnTo>
                      <a:pt x="28" y="28"/>
                    </a:lnTo>
                    <a:lnTo>
                      <a:pt x="27" y="28"/>
                    </a:lnTo>
                    <a:lnTo>
                      <a:pt x="27" y="28"/>
                    </a:lnTo>
                    <a:lnTo>
                      <a:pt x="26" y="28"/>
                    </a:lnTo>
                    <a:lnTo>
                      <a:pt x="26" y="29"/>
                    </a:lnTo>
                    <a:lnTo>
                      <a:pt x="24" y="29"/>
                    </a:lnTo>
                    <a:lnTo>
                      <a:pt x="23" y="29"/>
                    </a:lnTo>
                    <a:lnTo>
                      <a:pt x="22" y="28"/>
                    </a:lnTo>
                    <a:lnTo>
                      <a:pt x="22" y="27"/>
                    </a:lnTo>
                    <a:lnTo>
                      <a:pt x="20" y="27"/>
                    </a:lnTo>
                    <a:lnTo>
                      <a:pt x="20" y="27"/>
                    </a:lnTo>
                    <a:lnTo>
                      <a:pt x="19" y="27"/>
                    </a:lnTo>
                    <a:lnTo>
                      <a:pt x="18" y="28"/>
                    </a:lnTo>
                    <a:lnTo>
                      <a:pt x="18" y="29"/>
                    </a:lnTo>
                    <a:lnTo>
                      <a:pt x="17" y="30"/>
                    </a:lnTo>
                    <a:lnTo>
                      <a:pt x="16" y="30"/>
                    </a:lnTo>
                    <a:lnTo>
                      <a:pt x="16" y="30"/>
                    </a:lnTo>
                    <a:lnTo>
                      <a:pt x="16" y="31"/>
                    </a:lnTo>
                    <a:lnTo>
                      <a:pt x="16" y="32"/>
                    </a:lnTo>
                    <a:lnTo>
                      <a:pt x="15" y="31"/>
                    </a:lnTo>
                    <a:lnTo>
                      <a:pt x="15" y="32"/>
                    </a:lnTo>
                    <a:lnTo>
                      <a:pt x="15" y="31"/>
                    </a:lnTo>
                    <a:lnTo>
                      <a:pt x="14" y="31"/>
                    </a:lnTo>
                    <a:lnTo>
                      <a:pt x="14" y="32"/>
                    </a:lnTo>
                    <a:lnTo>
                      <a:pt x="14" y="33"/>
                    </a:lnTo>
                    <a:lnTo>
                      <a:pt x="13" y="33"/>
                    </a:lnTo>
                    <a:lnTo>
                      <a:pt x="13" y="32"/>
                    </a:lnTo>
                    <a:lnTo>
                      <a:pt x="12" y="33"/>
                    </a:lnTo>
                    <a:lnTo>
                      <a:pt x="11" y="32"/>
                    </a:lnTo>
                    <a:lnTo>
                      <a:pt x="10" y="33"/>
                    </a:lnTo>
                    <a:lnTo>
                      <a:pt x="11" y="34"/>
                    </a:lnTo>
                    <a:lnTo>
                      <a:pt x="11" y="35"/>
                    </a:lnTo>
                    <a:lnTo>
                      <a:pt x="11" y="36"/>
                    </a:lnTo>
                    <a:lnTo>
                      <a:pt x="10" y="35"/>
                    </a:lnTo>
                    <a:lnTo>
                      <a:pt x="10" y="36"/>
                    </a:lnTo>
                    <a:lnTo>
                      <a:pt x="9" y="36"/>
                    </a:lnTo>
                    <a:lnTo>
                      <a:pt x="8" y="37"/>
                    </a:lnTo>
                    <a:lnTo>
                      <a:pt x="9" y="37"/>
                    </a:lnTo>
                    <a:lnTo>
                      <a:pt x="9" y="37"/>
                    </a:lnTo>
                    <a:lnTo>
                      <a:pt x="9" y="38"/>
                    </a:lnTo>
                    <a:lnTo>
                      <a:pt x="10" y="38"/>
                    </a:lnTo>
                    <a:lnTo>
                      <a:pt x="10" y="38"/>
                    </a:lnTo>
                    <a:lnTo>
                      <a:pt x="10" y="39"/>
                    </a:lnTo>
                    <a:lnTo>
                      <a:pt x="10" y="38"/>
                    </a:lnTo>
                    <a:lnTo>
                      <a:pt x="9" y="38"/>
                    </a:lnTo>
                    <a:lnTo>
                      <a:pt x="8" y="38"/>
                    </a:lnTo>
                    <a:lnTo>
                      <a:pt x="7" y="38"/>
                    </a:lnTo>
                    <a:lnTo>
                      <a:pt x="7" y="38"/>
                    </a:lnTo>
                    <a:lnTo>
                      <a:pt x="6" y="38"/>
                    </a:lnTo>
                    <a:lnTo>
                      <a:pt x="6" y="38"/>
                    </a:lnTo>
                    <a:lnTo>
                      <a:pt x="6" y="38"/>
                    </a:lnTo>
                    <a:lnTo>
                      <a:pt x="5" y="38"/>
                    </a:lnTo>
                    <a:lnTo>
                      <a:pt x="5" y="39"/>
                    </a:lnTo>
                    <a:lnTo>
                      <a:pt x="6" y="39"/>
                    </a:lnTo>
                    <a:lnTo>
                      <a:pt x="6" y="40"/>
                    </a:lnTo>
                    <a:lnTo>
                      <a:pt x="5" y="40"/>
                    </a:lnTo>
                    <a:lnTo>
                      <a:pt x="4" y="40"/>
                    </a:lnTo>
                    <a:lnTo>
                      <a:pt x="3" y="42"/>
                    </a:lnTo>
                    <a:lnTo>
                      <a:pt x="3" y="43"/>
                    </a:lnTo>
                    <a:lnTo>
                      <a:pt x="3" y="44"/>
                    </a:lnTo>
                    <a:lnTo>
                      <a:pt x="3" y="44"/>
                    </a:lnTo>
                    <a:lnTo>
                      <a:pt x="3" y="45"/>
                    </a:lnTo>
                    <a:lnTo>
                      <a:pt x="2" y="46"/>
                    </a:lnTo>
                    <a:lnTo>
                      <a:pt x="0" y="48"/>
                    </a:lnTo>
                    <a:lnTo>
                      <a:pt x="0" y="49"/>
                    </a:lnTo>
                    <a:lnTo>
                      <a:pt x="0" y="51"/>
                    </a:lnTo>
                    <a:lnTo>
                      <a:pt x="0" y="52"/>
                    </a:lnTo>
                    <a:lnTo>
                      <a:pt x="0" y="54"/>
                    </a:lnTo>
                    <a:lnTo>
                      <a:pt x="0" y="57"/>
                    </a:lnTo>
                    <a:lnTo>
                      <a:pt x="0" y="58"/>
                    </a:lnTo>
                    <a:lnTo>
                      <a:pt x="0" y="58"/>
                    </a:lnTo>
                    <a:lnTo>
                      <a:pt x="2" y="59"/>
                    </a:lnTo>
                    <a:lnTo>
                      <a:pt x="5" y="60"/>
                    </a:lnTo>
                    <a:lnTo>
                      <a:pt x="6" y="62"/>
                    </a:lnTo>
                    <a:lnTo>
                      <a:pt x="9" y="64"/>
                    </a:lnTo>
                    <a:lnTo>
                      <a:pt x="13" y="66"/>
                    </a:lnTo>
                    <a:lnTo>
                      <a:pt x="16" y="68"/>
                    </a:lnTo>
                    <a:lnTo>
                      <a:pt x="16" y="69"/>
                    </a:lnTo>
                    <a:lnTo>
                      <a:pt x="16" y="72"/>
                    </a:lnTo>
                    <a:lnTo>
                      <a:pt x="16" y="75"/>
                    </a:lnTo>
                    <a:lnTo>
                      <a:pt x="16" y="77"/>
                    </a:lnTo>
                    <a:lnTo>
                      <a:pt x="17" y="79"/>
                    </a:lnTo>
                    <a:lnTo>
                      <a:pt x="17" y="79"/>
                    </a:lnTo>
                    <a:lnTo>
                      <a:pt x="16" y="80"/>
                    </a:lnTo>
                    <a:lnTo>
                      <a:pt x="16" y="80"/>
                    </a:lnTo>
                    <a:lnTo>
                      <a:pt x="16" y="81"/>
                    </a:lnTo>
                    <a:lnTo>
                      <a:pt x="16" y="82"/>
                    </a:lnTo>
                    <a:lnTo>
                      <a:pt x="17" y="82"/>
                    </a:lnTo>
                    <a:lnTo>
                      <a:pt x="18" y="83"/>
                    </a:lnTo>
                    <a:lnTo>
                      <a:pt x="18" y="86"/>
                    </a:lnTo>
                    <a:lnTo>
                      <a:pt x="18" y="87"/>
                    </a:lnTo>
                    <a:lnTo>
                      <a:pt x="19" y="88"/>
                    </a:lnTo>
                    <a:lnTo>
                      <a:pt x="21" y="91"/>
                    </a:lnTo>
                    <a:lnTo>
                      <a:pt x="22" y="93"/>
                    </a:lnTo>
                    <a:lnTo>
                      <a:pt x="22" y="93"/>
                    </a:lnTo>
                    <a:lnTo>
                      <a:pt x="23" y="94"/>
                    </a:lnTo>
                    <a:lnTo>
                      <a:pt x="23" y="95"/>
                    </a:lnTo>
                    <a:lnTo>
                      <a:pt x="23" y="99"/>
                    </a:lnTo>
                    <a:lnTo>
                      <a:pt x="23" y="101"/>
                    </a:lnTo>
                    <a:lnTo>
                      <a:pt x="23" y="103"/>
                    </a:lnTo>
                    <a:lnTo>
                      <a:pt x="23" y="107"/>
                    </a:lnTo>
                    <a:lnTo>
                      <a:pt x="23" y="108"/>
                    </a:lnTo>
                    <a:lnTo>
                      <a:pt x="23" y="109"/>
                    </a:lnTo>
                    <a:lnTo>
                      <a:pt x="24" y="110"/>
                    </a:lnTo>
                    <a:lnTo>
                      <a:pt x="24" y="111"/>
                    </a:lnTo>
                    <a:lnTo>
                      <a:pt x="23" y="112"/>
                    </a:lnTo>
                    <a:lnTo>
                      <a:pt x="23" y="113"/>
                    </a:lnTo>
                    <a:lnTo>
                      <a:pt x="23" y="114"/>
                    </a:lnTo>
                    <a:lnTo>
                      <a:pt x="23" y="114"/>
                    </a:lnTo>
                    <a:lnTo>
                      <a:pt x="24" y="116"/>
                    </a:lnTo>
                    <a:lnTo>
                      <a:pt x="24" y="120"/>
                    </a:lnTo>
                    <a:lnTo>
                      <a:pt x="23" y="124"/>
                    </a:lnTo>
                    <a:lnTo>
                      <a:pt x="23" y="128"/>
                    </a:lnTo>
                    <a:lnTo>
                      <a:pt x="23" y="134"/>
                    </a:lnTo>
                    <a:lnTo>
                      <a:pt x="23" y="135"/>
                    </a:lnTo>
                    <a:lnTo>
                      <a:pt x="24" y="137"/>
                    </a:lnTo>
                    <a:lnTo>
                      <a:pt x="24" y="140"/>
                    </a:lnTo>
                    <a:lnTo>
                      <a:pt x="24" y="143"/>
                    </a:lnTo>
                    <a:lnTo>
                      <a:pt x="24" y="148"/>
                    </a:lnTo>
                    <a:lnTo>
                      <a:pt x="24" y="152"/>
                    </a:lnTo>
                    <a:lnTo>
                      <a:pt x="23" y="152"/>
                    </a:lnTo>
                    <a:lnTo>
                      <a:pt x="21" y="152"/>
                    </a:lnTo>
                    <a:lnTo>
                      <a:pt x="21" y="154"/>
                    </a:lnTo>
                    <a:lnTo>
                      <a:pt x="22" y="155"/>
                    </a:lnTo>
                    <a:lnTo>
                      <a:pt x="22" y="156"/>
                    </a:lnTo>
                    <a:lnTo>
                      <a:pt x="22" y="156"/>
                    </a:lnTo>
                    <a:lnTo>
                      <a:pt x="22" y="157"/>
                    </a:lnTo>
                    <a:lnTo>
                      <a:pt x="22" y="158"/>
                    </a:lnTo>
                    <a:lnTo>
                      <a:pt x="23" y="158"/>
                    </a:lnTo>
                    <a:lnTo>
                      <a:pt x="23" y="159"/>
                    </a:lnTo>
                    <a:lnTo>
                      <a:pt x="23" y="160"/>
                    </a:lnTo>
                    <a:lnTo>
                      <a:pt x="22" y="160"/>
                    </a:lnTo>
                    <a:lnTo>
                      <a:pt x="22" y="161"/>
                    </a:lnTo>
                    <a:lnTo>
                      <a:pt x="22" y="162"/>
                    </a:lnTo>
                    <a:lnTo>
                      <a:pt x="23" y="163"/>
                    </a:lnTo>
                    <a:lnTo>
                      <a:pt x="23" y="163"/>
                    </a:lnTo>
                    <a:lnTo>
                      <a:pt x="23" y="164"/>
                    </a:lnTo>
                    <a:lnTo>
                      <a:pt x="24" y="164"/>
                    </a:lnTo>
                    <a:lnTo>
                      <a:pt x="25" y="164"/>
                    </a:lnTo>
                    <a:lnTo>
                      <a:pt x="25" y="164"/>
                    </a:lnTo>
                    <a:lnTo>
                      <a:pt x="25" y="165"/>
                    </a:lnTo>
                    <a:lnTo>
                      <a:pt x="25" y="166"/>
                    </a:lnTo>
                    <a:lnTo>
                      <a:pt x="26" y="166"/>
                    </a:lnTo>
                    <a:lnTo>
                      <a:pt x="27" y="166"/>
                    </a:lnTo>
                    <a:lnTo>
                      <a:pt x="27" y="168"/>
                    </a:lnTo>
                    <a:lnTo>
                      <a:pt x="27" y="170"/>
                    </a:lnTo>
                    <a:lnTo>
                      <a:pt x="28" y="172"/>
                    </a:lnTo>
                    <a:lnTo>
                      <a:pt x="27" y="172"/>
                    </a:lnTo>
                    <a:lnTo>
                      <a:pt x="24" y="173"/>
                    </a:lnTo>
                    <a:lnTo>
                      <a:pt x="23" y="173"/>
                    </a:lnTo>
                    <a:lnTo>
                      <a:pt x="23" y="174"/>
                    </a:lnTo>
                    <a:lnTo>
                      <a:pt x="31" y="172"/>
                    </a:lnTo>
                    <a:lnTo>
                      <a:pt x="41" y="170"/>
                    </a:lnTo>
                    <a:lnTo>
                      <a:pt x="43" y="170"/>
                    </a:lnTo>
                    <a:lnTo>
                      <a:pt x="54" y="170"/>
                    </a:lnTo>
                    <a:lnTo>
                      <a:pt x="54" y="168"/>
                    </a:lnTo>
                    <a:lnTo>
                      <a:pt x="54" y="16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" name="Freeform 4588">
                <a:extLst>
                  <a:ext uri="{FF2B5EF4-FFF2-40B4-BE49-F238E27FC236}">
                    <a16:creationId xmlns:a16="http://schemas.microsoft.com/office/drawing/2014/main" id="{1FFFEA14-EB06-E0FA-6C13-184E934FD9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4363" y="2505075"/>
                <a:ext cx="346075" cy="254000"/>
              </a:xfrm>
              <a:custGeom>
                <a:avLst/>
                <a:gdLst>
                  <a:gd name="T0" fmla="*/ 214 w 218"/>
                  <a:gd name="T1" fmla="*/ 75 h 160"/>
                  <a:gd name="T2" fmla="*/ 211 w 218"/>
                  <a:gd name="T3" fmla="*/ 68 h 160"/>
                  <a:gd name="T4" fmla="*/ 202 w 218"/>
                  <a:gd name="T5" fmla="*/ 70 h 160"/>
                  <a:gd name="T6" fmla="*/ 183 w 218"/>
                  <a:gd name="T7" fmla="*/ 58 h 160"/>
                  <a:gd name="T8" fmla="*/ 182 w 218"/>
                  <a:gd name="T9" fmla="*/ 49 h 160"/>
                  <a:gd name="T10" fmla="*/ 186 w 218"/>
                  <a:gd name="T11" fmla="*/ 48 h 160"/>
                  <a:gd name="T12" fmla="*/ 174 w 218"/>
                  <a:gd name="T13" fmla="*/ 41 h 160"/>
                  <a:gd name="T14" fmla="*/ 167 w 218"/>
                  <a:gd name="T15" fmla="*/ 35 h 160"/>
                  <a:gd name="T16" fmla="*/ 163 w 218"/>
                  <a:gd name="T17" fmla="*/ 29 h 160"/>
                  <a:gd name="T18" fmla="*/ 163 w 218"/>
                  <a:gd name="T19" fmla="*/ 23 h 160"/>
                  <a:gd name="T20" fmla="*/ 158 w 218"/>
                  <a:gd name="T21" fmla="*/ 5 h 160"/>
                  <a:gd name="T22" fmla="*/ 131 w 218"/>
                  <a:gd name="T23" fmla="*/ 0 h 160"/>
                  <a:gd name="T24" fmla="*/ 102 w 218"/>
                  <a:gd name="T25" fmla="*/ 16 h 160"/>
                  <a:gd name="T26" fmla="*/ 87 w 218"/>
                  <a:gd name="T27" fmla="*/ 22 h 160"/>
                  <a:gd name="T28" fmla="*/ 71 w 218"/>
                  <a:gd name="T29" fmla="*/ 35 h 160"/>
                  <a:gd name="T30" fmla="*/ 68 w 218"/>
                  <a:gd name="T31" fmla="*/ 40 h 160"/>
                  <a:gd name="T32" fmla="*/ 62 w 218"/>
                  <a:gd name="T33" fmla="*/ 42 h 160"/>
                  <a:gd name="T34" fmla="*/ 54 w 218"/>
                  <a:gd name="T35" fmla="*/ 53 h 160"/>
                  <a:gd name="T36" fmla="*/ 42 w 218"/>
                  <a:gd name="T37" fmla="*/ 48 h 160"/>
                  <a:gd name="T38" fmla="*/ 39 w 218"/>
                  <a:gd name="T39" fmla="*/ 48 h 160"/>
                  <a:gd name="T40" fmla="*/ 33 w 218"/>
                  <a:gd name="T41" fmla="*/ 54 h 160"/>
                  <a:gd name="T42" fmla="*/ 36 w 218"/>
                  <a:gd name="T43" fmla="*/ 64 h 160"/>
                  <a:gd name="T44" fmla="*/ 29 w 218"/>
                  <a:gd name="T45" fmla="*/ 70 h 160"/>
                  <a:gd name="T46" fmla="*/ 29 w 218"/>
                  <a:gd name="T47" fmla="*/ 78 h 160"/>
                  <a:gd name="T48" fmla="*/ 24 w 218"/>
                  <a:gd name="T49" fmla="*/ 85 h 160"/>
                  <a:gd name="T50" fmla="*/ 15 w 218"/>
                  <a:gd name="T51" fmla="*/ 87 h 160"/>
                  <a:gd name="T52" fmla="*/ 5 w 218"/>
                  <a:gd name="T53" fmla="*/ 91 h 160"/>
                  <a:gd name="T54" fmla="*/ 5 w 218"/>
                  <a:gd name="T55" fmla="*/ 97 h 160"/>
                  <a:gd name="T56" fmla="*/ 6 w 218"/>
                  <a:gd name="T57" fmla="*/ 109 h 160"/>
                  <a:gd name="T58" fmla="*/ 1 w 218"/>
                  <a:gd name="T59" fmla="*/ 116 h 160"/>
                  <a:gd name="T60" fmla="*/ 1 w 218"/>
                  <a:gd name="T61" fmla="*/ 128 h 160"/>
                  <a:gd name="T62" fmla="*/ 4 w 218"/>
                  <a:gd name="T63" fmla="*/ 134 h 160"/>
                  <a:gd name="T64" fmla="*/ 11 w 218"/>
                  <a:gd name="T65" fmla="*/ 135 h 160"/>
                  <a:gd name="T66" fmla="*/ 13 w 218"/>
                  <a:gd name="T67" fmla="*/ 140 h 160"/>
                  <a:gd name="T68" fmla="*/ 19 w 218"/>
                  <a:gd name="T69" fmla="*/ 147 h 160"/>
                  <a:gd name="T70" fmla="*/ 22 w 218"/>
                  <a:gd name="T71" fmla="*/ 152 h 160"/>
                  <a:gd name="T72" fmla="*/ 27 w 218"/>
                  <a:gd name="T73" fmla="*/ 150 h 160"/>
                  <a:gd name="T74" fmla="*/ 33 w 218"/>
                  <a:gd name="T75" fmla="*/ 154 h 160"/>
                  <a:gd name="T76" fmla="*/ 40 w 218"/>
                  <a:gd name="T77" fmla="*/ 149 h 160"/>
                  <a:gd name="T78" fmla="*/ 47 w 218"/>
                  <a:gd name="T79" fmla="*/ 146 h 160"/>
                  <a:gd name="T80" fmla="*/ 60 w 218"/>
                  <a:gd name="T81" fmla="*/ 146 h 160"/>
                  <a:gd name="T82" fmla="*/ 65 w 218"/>
                  <a:gd name="T83" fmla="*/ 147 h 160"/>
                  <a:gd name="T84" fmla="*/ 75 w 218"/>
                  <a:gd name="T85" fmla="*/ 160 h 160"/>
                  <a:gd name="T86" fmla="*/ 75 w 218"/>
                  <a:gd name="T87" fmla="*/ 152 h 160"/>
                  <a:gd name="T88" fmla="*/ 75 w 218"/>
                  <a:gd name="T89" fmla="*/ 142 h 160"/>
                  <a:gd name="T90" fmla="*/ 74 w 218"/>
                  <a:gd name="T91" fmla="*/ 134 h 160"/>
                  <a:gd name="T92" fmla="*/ 72 w 218"/>
                  <a:gd name="T93" fmla="*/ 128 h 160"/>
                  <a:gd name="T94" fmla="*/ 73 w 218"/>
                  <a:gd name="T95" fmla="*/ 119 h 160"/>
                  <a:gd name="T96" fmla="*/ 103 w 218"/>
                  <a:gd name="T97" fmla="*/ 115 h 160"/>
                  <a:gd name="T98" fmla="*/ 123 w 218"/>
                  <a:gd name="T99" fmla="*/ 114 h 160"/>
                  <a:gd name="T100" fmla="*/ 133 w 218"/>
                  <a:gd name="T101" fmla="*/ 115 h 160"/>
                  <a:gd name="T102" fmla="*/ 139 w 218"/>
                  <a:gd name="T103" fmla="*/ 113 h 160"/>
                  <a:gd name="T104" fmla="*/ 149 w 218"/>
                  <a:gd name="T105" fmla="*/ 112 h 160"/>
                  <a:gd name="T106" fmla="*/ 171 w 218"/>
                  <a:gd name="T107" fmla="*/ 115 h 160"/>
                  <a:gd name="T108" fmla="*/ 180 w 218"/>
                  <a:gd name="T109" fmla="*/ 113 h 160"/>
                  <a:gd name="T110" fmla="*/ 183 w 218"/>
                  <a:gd name="T111" fmla="*/ 111 h 160"/>
                  <a:gd name="T112" fmla="*/ 187 w 218"/>
                  <a:gd name="T113" fmla="*/ 107 h 160"/>
                  <a:gd name="T114" fmla="*/ 193 w 218"/>
                  <a:gd name="T115" fmla="*/ 102 h 160"/>
                  <a:gd name="T116" fmla="*/ 202 w 218"/>
                  <a:gd name="T117" fmla="*/ 103 h 160"/>
                  <a:gd name="T118" fmla="*/ 215 w 218"/>
                  <a:gd name="T119" fmla="*/ 95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18" h="160">
                    <a:moveTo>
                      <a:pt x="214" y="85"/>
                    </a:moveTo>
                    <a:lnTo>
                      <a:pt x="213" y="83"/>
                    </a:lnTo>
                    <a:lnTo>
                      <a:pt x="211" y="80"/>
                    </a:lnTo>
                    <a:lnTo>
                      <a:pt x="209" y="78"/>
                    </a:lnTo>
                    <a:lnTo>
                      <a:pt x="209" y="77"/>
                    </a:lnTo>
                    <a:lnTo>
                      <a:pt x="209" y="76"/>
                    </a:lnTo>
                    <a:lnTo>
                      <a:pt x="211" y="76"/>
                    </a:lnTo>
                    <a:lnTo>
                      <a:pt x="211" y="75"/>
                    </a:lnTo>
                    <a:lnTo>
                      <a:pt x="212" y="75"/>
                    </a:lnTo>
                    <a:lnTo>
                      <a:pt x="214" y="75"/>
                    </a:lnTo>
                    <a:lnTo>
                      <a:pt x="214" y="75"/>
                    </a:lnTo>
                    <a:lnTo>
                      <a:pt x="214" y="74"/>
                    </a:lnTo>
                    <a:lnTo>
                      <a:pt x="214" y="73"/>
                    </a:lnTo>
                    <a:lnTo>
                      <a:pt x="214" y="73"/>
                    </a:lnTo>
                    <a:lnTo>
                      <a:pt x="214" y="72"/>
                    </a:lnTo>
                    <a:lnTo>
                      <a:pt x="214" y="71"/>
                    </a:lnTo>
                    <a:lnTo>
                      <a:pt x="214" y="70"/>
                    </a:lnTo>
                    <a:lnTo>
                      <a:pt x="213" y="70"/>
                    </a:lnTo>
                    <a:lnTo>
                      <a:pt x="213" y="70"/>
                    </a:lnTo>
                    <a:lnTo>
                      <a:pt x="212" y="70"/>
                    </a:lnTo>
                    <a:lnTo>
                      <a:pt x="212" y="69"/>
                    </a:lnTo>
                    <a:lnTo>
                      <a:pt x="211" y="68"/>
                    </a:lnTo>
                    <a:lnTo>
                      <a:pt x="210" y="67"/>
                    </a:lnTo>
                    <a:lnTo>
                      <a:pt x="209" y="67"/>
                    </a:lnTo>
                    <a:lnTo>
                      <a:pt x="207" y="67"/>
                    </a:lnTo>
                    <a:lnTo>
                      <a:pt x="206" y="67"/>
                    </a:lnTo>
                    <a:lnTo>
                      <a:pt x="206" y="68"/>
                    </a:lnTo>
                    <a:lnTo>
                      <a:pt x="205" y="68"/>
                    </a:lnTo>
                    <a:lnTo>
                      <a:pt x="204" y="69"/>
                    </a:lnTo>
                    <a:lnTo>
                      <a:pt x="204" y="70"/>
                    </a:lnTo>
                    <a:lnTo>
                      <a:pt x="203" y="70"/>
                    </a:lnTo>
                    <a:lnTo>
                      <a:pt x="203" y="70"/>
                    </a:lnTo>
                    <a:lnTo>
                      <a:pt x="202" y="70"/>
                    </a:lnTo>
                    <a:lnTo>
                      <a:pt x="199" y="70"/>
                    </a:lnTo>
                    <a:lnTo>
                      <a:pt x="196" y="70"/>
                    </a:lnTo>
                    <a:lnTo>
                      <a:pt x="195" y="70"/>
                    </a:lnTo>
                    <a:lnTo>
                      <a:pt x="194" y="69"/>
                    </a:lnTo>
                    <a:lnTo>
                      <a:pt x="193" y="67"/>
                    </a:lnTo>
                    <a:lnTo>
                      <a:pt x="192" y="66"/>
                    </a:lnTo>
                    <a:lnTo>
                      <a:pt x="189" y="63"/>
                    </a:lnTo>
                    <a:lnTo>
                      <a:pt x="188" y="63"/>
                    </a:lnTo>
                    <a:lnTo>
                      <a:pt x="186" y="62"/>
                    </a:lnTo>
                    <a:lnTo>
                      <a:pt x="185" y="60"/>
                    </a:lnTo>
                    <a:lnTo>
                      <a:pt x="183" y="58"/>
                    </a:lnTo>
                    <a:lnTo>
                      <a:pt x="182" y="58"/>
                    </a:lnTo>
                    <a:lnTo>
                      <a:pt x="179" y="58"/>
                    </a:lnTo>
                    <a:lnTo>
                      <a:pt x="179" y="57"/>
                    </a:lnTo>
                    <a:lnTo>
                      <a:pt x="179" y="56"/>
                    </a:lnTo>
                    <a:lnTo>
                      <a:pt x="179" y="56"/>
                    </a:lnTo>
                    <a:lnTo>
                      <a:pt x="179" y="54"/>
                    </a:lnTo>
                    <a:lnTo>
                      <a:pt x="179" y="51"/>
                    </a:lnTo>
                    <a:lnTo>
                      <a:pt x="179" y="49"/>
                    </a:lnTo>
                    <a:lnTo>
                      <a:pt x="179" y="49"/>
                    </a:lnTo>
                    <a:lnTo>
                      <a:pt x="179" y="49"/>
                    </a:lnTo>
                    <a:lnTo>
                      <a:pt x="182" y="49"/>
                    </a:lnTo>
                    <a:lnTo>
                      <a:pt x="184" y="49"/>
                    </a:lnTo>
                    <a:lnTo>
                      <a:pt x="184" y="50"/>
                    </a:lnTo>
                    <a:lnTo>
                      <a:pt x="185" y="50"/>
                    </a:lnTo>
                    <a:lnTo>
                      <a:pt x="185" y="49"/>
                    </a:lnTo>
                    <a:lnTo>
                      <a:pt x="185" y="49"/>
                    </a:lnTo>
                    <a:lnTo>
                      <a:pt x="186" y="49"/>
                    </a:lnTo>
                    <a:lnTo>
                      <a:pt x="186" y="49"/>
                    </a:lnTo>
                    <a:lnTo>
                      <a:pt x="186" y="49"/>
                    </a:lnTo>
                    <a:lnTo>
                      <a:pt x="187" y="49"/>
                    </a:lnTo>
                    <a:lnTo>
                      <a:pt x="186" y="49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5" y="48"/>
                    </a:lnTo>
                    <a:lnTo>
                      <a:pt x="184" y="48"/>
                    </a:lnTo>
                    <a:lnTo>
                      <a:pt x="181" y="46"/>
                    </a:lnTo>
                    <a:lnTo>
                      <a:pt x="180" y="46"/>
                    </a:lnTo>
                    <a:lnTo>
                      <a:pt x="179" y="44"/>
                    </a:lnTo>
                    <a:lnTo>
                      <a:pt x="179" y="43"/>
                    </a:lnTo>
                    <a:lnTo>
                      <a:pt x="178" y="42"/>
                    </a:lnTo>
                    <a:lnTo>
                      <a:pt x="177" y="41"/>
                    </a:lnTo>
                    <a:lnTo>
                      <a:pt x="175" y="41"/>
                    </a:lnTo>
                    <a:lnTo>
                      <a:pt x="174" y="41"/>
                    </a:lnTo>
                    <a:lnTo>
                      <a:pt x="173" y="41"/>
                    </a:lnTo>
                    <a:lnTo>
                      <a:pt x="173" y="40"/>
                    </a:lnTo>
                    <a:lnTo>
                      <a:pt x="173" y="39"/>
                    </a:lnTo>
                    <a:lnTo>
                      <a:pt x="170" y="39"/>
                    </a:lnTo>
                    <a:lnTo>
                      <a:pt x="169" y="39"/>
                    </a:lnTo>
                    <a:lnTo>
                      <a:pt x="168" y="38"/>
                    </a:lnTo>
                    <a:lnTo>
                      <a:pt x="169" y="37"/>
                    </a:lnTo>
                    <a:lnTo>
                      <a:pt x="169" y="36"/>
                    </a:lnTo>
                    <a:lnTo>
                      <a:pt x="168" y="36"/>
                    </a:lnTo>
                    <a:lnTo>
                      <a:pt x="168" y="35"/>
                    </a:lnTo>
                    <a:lnTo>
                      <a:pt x="167" y="35"/>
                    </a:lnTo>
                    <a:lnTo>
                      <a:pt x="166" y="35"/>
                    </a:lnTo>
                    <a:lnTo>
                      <a:pt x="166" y="34"/>
                    </a:lnTo>
                    <a:lnTo>
                      <a:pt x="165" y="34"/>
                    </a:lnTo>
                    <a:lnTo>
                      <a:pt x="165" y="33"/>
                    </a:lnTo>
                    <a:lnTo>
                      <a:pt x="165" y="33"/>
                    </a:lnTo>
                    <a:lnTo>
                      <a:pt x="165" y="32"/>
                    </a:lnTo>
                    <a:lnTo>
                      <a:pt x="165" y="31"/>
                    </a:lnTo>
                    <a:lnTo>
                      <a:pt x="164" y="31"/>
                    </a:lnTo>
                    <a:lnTo>
                      <a:pt x="164" y="30"/>
                    </a:lnTo>
                    <a:lnTo>
                      <a:pt x="163" y="30"/>
                    </a:lnTo>
                    <a:lnTo>
                      <a:pt x="163" y="29"/>
                    </a:lnTo>
                    <a:lnTo>
                      <a:pt x="163" y="28"/>
                    </a:lnTo>
                    <a:lnTo>
                      <a:pt x="162" y="28"/>
                    </a:lnTo>
                    <a:lnTo>
                      <a:pt x="163" y="28"/>
                    </a:lnTo>
                    <a:lnTo>
                      <a:pt x="162" y="28"/>
                    </a:lnTo>
                    <a:lnTo>
                      <a:pt x="162" y="28"/>
                    </a:lnTo>
                    <a:lnTo>
                      <a:pt x="161" y="28"/>
                    </a:lnTo>
                    <a:lnTo>
                      <a:pt x="161" y="27"/>
                    </a:lnTo>
                    <a:lnTo>
                      <a:pt x="162" y="26"/>
                    </a:lnTo>
                    <a:lnTo>
                      <a:pt x="162" y="25"/>
                    </a:lnTo>
                    <a:lnTo>
                      <a:pt x="163" y="24"/>
                    </a:lnTo>
                    <a:lnTo>
                      <a:pt x="163" y="23"/>
                    </a:lnTo>
                    <a:lnTo>
                      <a:pt x="162" y="21"/>
                    </a:lnTo>
                    <a:lnTo>
                      <a:pt x="158" y="18"/>
                    </a:lnTo>
                    <a:lnTo>
                      <a:pt x="157" y="17"/>
                    </a:lnTo>
                    <a:lnTo>
                      <a:pt x="156" y="16"/>
                    </a:lnTo>
                    <a:lnTo>
                      <a:pt x="156" y="14"/>
                    </a:lnTo>
                    <a:lnTo>
                      <a:pt x="158" y="9"/>
                    </a:lnTo>
                    <a:lnTo>
                      <a:pt x="158" y="8"/>
                    </a:lnTo>
                    <a:lnTo>
                      <a:pt x="157" y="7"/>
                    </a:lnTo>
                    <a:lnTo>
                      <a:pt x="157" y="7"/>
                    </a:lnTo>
                    <a:lnTo>
                      <a:pt x="158" y="6"/>
                    </a:lnTo>
                    <a:lnTo>
                      <a:pt x="158" y="5"/>
                    </a:lnTo>
                    <a:lnTo>
                      <a:pt x="151" y="2"/>
                    </a:lnTo>
                    <a:lnTo>
                      <a:pt x="148" y="0"/>
                    </a:lnTo>
                    <a:lnTo>
                      <a:pt x="145" y="0"/>
                    </a:lnTo>
                    <a:lnTo>
                      <a:pt x="144" y="0"/>
                    </a:lnTo>
                    <a:lnTo>
                      <a:pt x="142" y="1"/>
                    </a:lnTo>
                    <a:lnTo>
                      <a:pt x="141" y="1"/>
                    </a:lnTo>
                    <a:lnTo>
                      <a:pt x="140" y="1"/>
                    </a:lnTo>
                    <a:lnTo>
                      <a:pt x="139" y="0"/>
                    </a:lnTo>
                    <a:lnTo>
                      <a:pt x="138" y="0"/>
                    </a:lnTo>
                    <a:lnTo>
                      <a:pt x="131" y="0"/>
                    </a:lnTo>
                    <a:lnTo>
                      <a:pt x="131" y="0"/>
                    </a:lnTo>
                    <a:lnTo>
                      <a:pt x="131" y="0"/>
                    </a:lnTo>
                    <a:lnTo>
                      <a:pt x="130" y="0"/>
                    </a:lnTo>
                    <a:lnTo>
                      <a:pt x="130" y="2"/>
                    </a:lnTo>
                    <a:lnTo>
                      <a:pt x="123" y="7"/>
                    </a:lnTo>
                    <a:lnTo>
                      <a:pt x="123" y="7"/>
                    </a:lnTo>
                    <a:lnTo>
                      <a:pt x="121" y="7"/>
                    </a:lnTo>
                    <a:lnTo>
                      <a:pt x="116" y="9"/>
                    </a:lnTo>
                    <a:lnTo>
                      <a:pt x="115" y="9"/>
                    </a:lnTo>
                    <a:lnTo>
                      <a:pt x="105" y="16"/>
                    </a:lnTo>
                    <a:lnTo>
                      <a:pt x="103" y="16"/>
                    </a:lnTo>
                    <a:lnTo>
                      <a:pt x="102" y="16"/>
                    </a:lnTo>
                    <a:lnTo>
                      <a:pt x="99" y="16"/>
                    </a:lnTo>
                    <a:lnTo>
                      <a:pt x="97" y="16"/>
                    </a:lnTo>
                    <a:lnTo>
                      <a:pt x="96" y="16"/>
                    </a:lnTo>
                    <a:lnTo>
                      <a:pt x="96" y="17"/>
                    </a:lnTo>
                    <a:lnTo>
                      <a:pt x="96" y="25"/>
                    </a:lnTo>
                    <a:lnTo>
                      <a:pt x="95" y="25"/>
                    </a:lnTo>
                    <a:lnTo>
                      <a:pt x="95" y="26"/>
                    </a:lnTo>
                    <a:lnTo>
                      <a:pt x="94" y="26"/>
                    </a:lnTo>
                    <a:lnTo>
                      <a:pt x="93" y="26"/>
                    </a:lnTo>
                    <a:lnTo>
                      <a:pt x="92" y="26"/>
                    </a:lnTo>
                    <a:lnTo>
                      <a:pt x="87" y="22"/>
                    </a:lnTo>
                    <a:lnTo>
                      <a:pt x="84" y="22"/>
                    </a:lnTo>
                    <a:lnTo>
                      <a:pt x="82" y="22"/>
                    </a:lnTo>
                    <a:lnTo>
                      <a:pt x="81" y="24"/>
                    </a:lnTo>
                    <a:lnTo>
                      <a:pt x="80" y="25"/>
                    </a:lnTo>
                    <a:lnTo>
                      <a:pt x="78" y="27"/>
                    </a:lnTo>
                    <a:lnTo>
                      <a:pt x="74" y="28"/>
                    </a:lnTo>
                    <a:lnTo>
                      <a:pt x="73" y="29"/>
                    </a:lnTo>
                    <a:lnTo>
                      <a:pt x="73" y="30"/>
                    </a:lnTo>
                    <a:lnTo>
                      <a:pt x="72" y="34"/>
                    </a:lnTo>
                    <a:lnTo>
                      <a:pt x="71" y="35"/>
                    </a:lnTo>
                    <a:lnTo>
                      <a:pt x="71" y="35"/>
                    </a:lnTo>
                    <a:lnTo>
                      <a:pt x="71" y="37"/>
                    </a:lnTo>
                    <a:lnTo>
                      <a:pt x="72" y="40"/>
                    </a:lnTo>
                    <a:lnTo>
                      <a:pt x="71" y="41"/>
                    </a:lnTo>
                    <a:lnTo>
                      <a:pt x="70" y="41"/>
                    </a:lnTo>
                    <a:lnTo>
                      <a:pt x="69" y="41"/>
                    </a:lnTo>
                    <a:lnTo>
                      <a:pt x="68" y="41"/>
                    </a:lnTo>
                    <a:lnTo>
                      <a:pt x="68" y="41"/>
                    </a:lnTo>
                    <a:lnTo>
                      <a:pt x="68" y="42"/>
                    </a:lnTo>
                    <a:lnTo>
                      <a:pt x="68" y="42"/>
                    </a:lnTo>
                    <a:lnTo>
                      <a:pt x="68" y="41"/>
                    </a:lnTo>
                    <a:lnTo>
                      <a:pt x="68" y="40"/>
                    </a:lnTo>
                    <a:lnTo>
                      <a:pt x="67" y="40"/>
                    </a:lnTo>
                    <a:lnTo>
                      <a:pt x="66" y="39"/>
                    </a:lnTo>
                    <a:lnTo>
                      <a:pt x="65" y="40"/>
                    </a:lnTo>
                    <a:lnTo>
                      <a:pt x="64" y="39"/>
                    </a:lnTo>
                    <a:lnTo>
                      <a:pt x="63" y="38"/>
                    </a:lnTo>
                    <a:lnTo>
                      <a:pt x="62" y="38"/>
                    </a:lnTo>
                    <a:lnTo>
                      <a:pt x="61" y="39"/>
                    </a:lnTo>
                    <a:lnTo>
                      <a:pt x="62" y="39"/>
                    </a:lnTo>
                    <a:lnTo>
                      <a:pt x="62" y="40"/>
                    </a:lnTo>
                    <a:lnTo>
                      <a:pt x="62" y="42"/>
                    </a:lnTo>
                    <a:lnTo>
                      <a:pt x="62" y="42"/>
                    </a:lnTo>
                    <a:lnTo>
                      <a:pt x="61" y="43"/>
                    </a:lnTo>
                    <a:lnTo>
                      <a:pt x="62" y="50"/>
                    </a:lnTo>
                    <a:lnTo>
                      <a:pt x="62" y="50"/>
                    </a:lnTo>
                    <a:lnTo>
                      <a:pt x="57" y="50"/>
                    </a:lnTo>
                    <a:lnTo>
                      <a:pt x="57" y="51"/>
                    </a:lnTo>
                    <a:lnTo>
                      <a:pt x="57" y="52"/>
                    </a:lnTo>
                    <a:lnTo>
                      <a:pt x="57" y="53"/>
                    </a:lnTo>
                    <a:lnTo>
                      <a:pt x="57" y="54"/>
                    </a:lnTo>
                    <a:lnTo>
                      <a:pt x="56" y="54"/>
                    </a:lnTo>
                    <a:lnTo>
                      <a:pt x="55" y="53"/>
                    </a:lnTo>
                    <a:lnTo>
                      <a:pt x="54" y="53"/>
                    </a:lnTo>
                    <a:lnTo>
                      <a:pt x="54" y="53"/>
                    </a:lnTo>
                    <a:lnTo>
                      <a:pt x="53" y="53"/>
                    </a:lnTo>
                    <a:lnTo>
                      <a:pt x="50" y="50"/>
                    </a:lnTo>
                    <a:lnTo>
                      <a:pt x="49" y="50"/>
                    </a:lnTo>
                    <a:lnTo>
                      <a:pt x="47" y="49"/>
                    </a:lnTo>
                    <a:lnTo>
                      <a:pt x="47" y="49"/>
                    </a:lnTo>
                    <a:lnTo>
                      <a:pt x="46" y="49"/>
                    </a:lnTo>
                    <a:lnTo>
                      <a:pt x="45" y="48"/>
                    </a:lnTo>
                    <a:lnTo>
                      <a:pt x="44" y="48"/>
                    </a:lnTo>
                    <a:lnTo>
                      <a:pt x="43" y="48"/>
                    </a:lnTo>
                    <a:lnTo>
                      <a:pt x="42" y="48"/>
                    </a:lnTo>
                    <a:lnTo>
                      <a:pt x="43" y="47"/>
                    </a:lnTo>
                    <a:lnTo>
                      <a:pt x="44" y="47"/>
                    </a:lnTo>
                    <a:lnTo>
                      <a:pt x="44" y="46"/>
                    </a:lnTo>
                    <a:lnTo>
                      <a:pt x="43" y="46"/>
                    </a:lnTo>
                    <a:lnTo>
                      <a:pt x="43" y="45"/>
                    </a:lnTo>
                    <a:lnTo>
                      <a:pt x="42" y="46"/>
                    </a:lnTo>
                    <a:lnTo>
                      <a:pt x="41" y="46"/>
                    </a:lnTo>
                    <a:lnTo>
                      <a:pt x="41" y="47"/>
                    </a:lnTo>
                    <a:lnTo>
                      <a:pt x="40" y="47"/>
                    </a:lnTo>
                    <a:lnTo>
                      <a:pt x="40" y="48"/>
                    </a:lnTo>
                    <a:lnTo>
                      <a:pt x="39" y="48"/>
                    </a:lnTo>
                    <a:lnTo>
                      <a:pt x="39" y="49"/>
                    </a:lnTo>
                    <a:lnTo>
                      <a:pt x="38" y="49"/>
                    </a:lnTo>
                    <a:lnTo>
                      <a:pt x="38" y="50"/>
                    </a:lnTo>
                    <a:lnTo>
                      <a:pt x="37" y="50"/>
                    </a:lnTo>
                    <a:lnTo>
                      <a:pt x="36" y="50"/>
                    </a:lnTo>
                    <a:lnTo>
                      <a:pt x="35" y="50"/>
                    </a:lnTo>
                    <a:lnTo>
                      <a:pt x="35" y="51"/>
                    </a:lnTo>
                    <a:lnTo>
                      <a:pt x="34" y="52"/>
                    </a:lnTo>
                    <a:lnTo>
                      <a:pt x="35" y="53"/>
                    </a:lnTo>
                    <a:lnTo>
                      <a:pt x="33" y="53"/>
                    </a:lnTo>
                    <a:lnTo>
                      <a:pt x="33" y="54"/>
                    </a:lnTo>
                    <a:lnTo>
                      <a:pt x="32" y="55"/>
                    </a:lnTo>
                    <a:lnTo>
                      <a:pt x="32" y="56"/>
                    </a:lnTo>
                    <a:lnTo>
                      <a:pt x="33" y="56"/>
                    </a:lnTo>
                    <a:lnTo>
                      <a:pt x="33" y="58"/>
                    </a:lnTo>
                    <a:lnTo>
                      <a:pt x="34" y="58"/>
                    </a:lnTo>
                    <a:lnTo>
                      <a:pt x="34" y="59"/>
                    </a:lnTo>
                    <a:lnTo>
                      <a:pt x="35" y="60"/>
                    </a:lnTo>
                    <a:lnTo>
                      <a:pt x="35" y="61"/>
                    </a:lnTo>
                    <a:lnTo>
                      <a:pt x="35" y="63"/>
                    </a:lnTo>
                    <a:lnTo>
                      <a:pt x="36" y="63"/>
                    </a:lnTo>
                    <a:lnTo>
                      <a:pt x="36" y="64"/>
                    </a:lnTo>
                    <a:lnTo>
                      <a:pt x="35" y="66"/>
                    </a:lnTo>
                    <a:lnTo>
                      <a:pt x="34" y="67"/>
                    </a:lnTo>
                    <a:lnTo>
                      <a:pt x="33" y="67"/>
                    </a:lnTo>
                    <a:lnTo>
                      <a:pt x="33" y="67"/>
                    </a:lnTo>
                    <a:lnTo>
                      <a:pt x="32" y="66"/>
                    </a:lnTo>
                    <a:lnTo>
                      <a:pt x="30" y="66"/>
                    </a:lnTo>
                    <a:lnTo>
                      <a:pt x="29" y="66"/>
                    </a:lnTo>
                    <a:lnTo>
                      <a:pt x="28" y="67"/>
                    </a:lnTo>
                    <a:lnTo>
                      <a:pt x="27" y="69"/>
                    </a:lnTo>
                    <a:lnTo>
                      <a:pt x="28" y="69"/>
                    </a:lnTo>
                    <a:lnTo>
                      <a:pt x="29" y="70"/>
                    </a:lnTo>
                    <a:lnTo>
                      <a:pt x="30" y="70"/>
                    </a:lnTo>
                    <a:lnTo>
                      <a:pt x="30" y="71"/>
                    </a:lnTo>
                    <a:lnTo>
                      <a:pt x="31" y="71"/>
                    </a:lnTo>
                    <a:lnTo>
                      <a:pt x="31" y="72"/>
                    </a:lnTo>
                    <a:lnTo>
                      <a:pt x="30" y="72"/>
                    </a:lnTo>
                    <a:lnTo>
                      <a:pt x="30" y="73"/>
                    </a:lnTo>
                    <a:lnTo>
                      <a:pt x="29" y="73"/>
                    </a:lnTo>
                    <a:lnTo>
                      <a:pt x="29" y="74"/>
                    </a:lnTo>
                    <a:lnTo>
                      <a:pt x="30" y="77"/>
                    </a:lnTo>
                    <a:lnTo>
                      <a:pt x="30" y="78"/>
                    </a:lnTo>
                    <a:lnTo>
                      <a:pt x="29" y="78"/>
                    </a:lnTo>
                    <a:lnTo>
                      <a:pt x="29" y="77"/>
                    </a:lnTo>
                    <a:lnTo>
                      <a:pt x="28" y="77"/>
                    </a:lnTo>
                    <a:lnTo>
                      <a:pt x="28" y="78"/>
                    </a:lnTo>
                    <a:lnTo>
                      <a:pt x="27" y="78"/>
                    </a:lnTo>
                    <a:lnTo>
                      <a:pt x="27" y="79"/>
                    </a:lnTo>
                    <a:lnTo>
                      <a:pt x="26" y="81"/>
                    </a:lnTo>
                    <a:lnTo>
                      <a:pt x="26" y="83"/>
                    </a:lnTo>
                    <a:lnTo>
                      <a:pt x="26" y="83"/>
                    </a:lnTo>
                    <a:lnTo>
                      <a:pt x="25" y="84"/>
                    </a:lnTo>
                    <a:lnTo>
                      <a:pt x="24" y="84"/>
                    </a:lnTo>
                    <a:lnTo>
                      <a:pt x="24" y="85"/>
                    </a:lnTo>
                    <a:lnTo>
                      <a:pt x="23" y="85"/>
                    </a:lnTo>
                    <a:lnTo>
                      <a:pt x="22" y="85"/>
                    </a:lnTo>
                    <a:lnTo>
                      <a:pt x="22" y="86"/>
                    </a:lnTo>
                    <a:lnTo>
                      <a:pt x="21" y="86"/>
                    </a:lnTo>
                    <a:lnTo>
                      <a:pt x="21" y="87"/>
                    </a:lnTo>
                    <a:lnTo>
                      <a:pt x="20" y="87"/>
                    </a:lnTo>
                    <a:lnTo>
                      <a:pt x="19" y="87"/>
                    </a:lnTo>
                    <a:lnTo>
                      <a:pt x="19" y="86"/>
                    </a:lnTo>
                    <a:lnTo>
                      <a:pt x="17" y="87"/>
                    </a:lnTo>
                    <a:lnTo>
                      <a:pt x="16" y="87"/>
                    </a:lnTo>
                    <a:lnTo>
                      <a:pt x="15" y="87"/>
                    </a:lnTo>
                    <a:lnTo>
                      <a:pt x="14" y="87"/>
                    </a:lnTo>
                    <a:lnTo>
                      <a:pt x="14" y="88"/>
                    </a:lnTo>
                    <a:lnTo>
                      <a:pt x="13" y="88"/>
                    </a:lnTo>
                    <a:lnTo>
                      <a:pt x="12" y="88"/>
                    </a:lnTo>
                    <a:lnTo>
                      <a:pt x="11" y="88"/>
                    </a:lnTo>
                    <a:lnTo>
                      <a:pt x="10" y="88"/>
                    </a:lnTo>
                    <a:lnTo>
                      <a:pt x="9" y="89"/>
                    </a:lnTo>
                    <a:lnTo>
                      <a:pt x="8" y="90"/>
                    </a:lnTo>
                    <a:lnTo>
                      <a:pt x="7" y="91"/>
                    </a:lnTo>
                    <a:lnTo>
                      <a:pt x="6" y="91"/>
                    </a:lnTo>
                    <a:lnTo>
                      <a:pt x="5" y="91"/>
                    </a:lnTo>
                    <a:lnTo>
                      <a:pt x="5" y="91"/>
                    </a:lnTo>
                    <a:lnTo>
                      <a:pt x="5" y="92"/>
                    </a:lnTo>
                    <a:lnTo>
                      <a:pt x="4" y="92"/>
                    </a:lnTo>
                    <a:lnTo>
                      <a:pt x="4" y="92"/>
                    </a:lnTo>
                    <a:lnTo>
                      <a:pt x="5" y="92"/>
                    </a:lnTo>
                    <a:lnTo>
                      <a:pt x="5" y="92"/>
                    </a:lnTo>
                    <a:lnTo>
                      <a:pt x="5" y="93"/>
                    </a:lnTo>
                    <a:lnTo>
                      <a:pt x="6" y="94"/>
                    </a:lnTo>
                    <a:lnTo>
                      <a:pt x="6" y="95"/>
                    </a:lnTo>
                    <a:lnTo>
                      <a:pt x="5" y="96"/>
                    </a:lnTo>
                    <a:lnTo>
                      <a:pt x="5" y="97"/>
                    </a:lnTo>
                    <a:lnTo>
                      <a:pt x="5" y="98"/>
                    </a:lnTo>
                    <a:lnTo>
                      <a:pt x="6" y="98"/>
                    </a:lnTo>
                    <a:lnTo>
                      <a:pt x="7" y="98"/>
                    </a:lnTo>
                    <a:lnTo>
                      <a:pt x="7" y="99"/>
                    </a:lnTo>
                    <a:lnTo>
                      <a:pt x="7" y="102"/>
                    </a:lnTo>
                    <a:lnTo>
                      <a:pt x="8" y="103"/>
                    </a:lnTo>
                    <a:lnTo>
                      <a:pt x="7" y="104"/>
                    </a:lnTo>
                    <a:lnTo>
                      <a:pt x="6" y="104"/>
                    </a:lnTo>
                    <a:lnTo>
                      <a:pt x="6" y="105"/>
                    </a:lnTo>
                    <a:lnTo>
                      <a:pt x="6" y="108"/>
                    </a:lnTo>
                    <a:lnTo>
                      <a:pt x="6" y="109"/>
                    </a:lnTo>
                    <a:lnTo>
                      <a:pt x="5" y="110"/>
                    </a:lnTo>
                    <a:lnTo>
                      <a:pt x="5" y="111"/>
                    </a:lnTo>
                    <a:lnTo>
                      <a:pt x="5" y="112"/>
                    </a:lnTo>
                    <a:lnTo>
                      <a:pt x="5" y="112"/>
                    </a:lnTo>
                    <a:lnTo>
                      <a:pt x="4" y="112"/>
                    </a:lnTo>
                    <a:lnTo>
                      <a:pt x="1" y="113"/>
                    </a:lnTo>
                    <a:lnTo>
                      <a:pt x="0" y="113"/>
                    </a:lnTo>
                    <a:lnTo>
                      <a:pt x="0" y="113"/>
                    </a:lnTo>
                    <a:lnTo>
                      <a:pt x="0" y="115"/>
                    </a:lnTo>
                    <a:lnTo>
                      <a:pt x="1" y="115"/>
                    </a:lnTo>
                    <a:lnTo>
                      <a:pt x="1" y="116"/>
                    </a:lnTo>
                    <a:lnTo>
                      <a:pt x="2" y="119"/>
                    </a:lnTo>
                    <a:lnTo>
                      <a:pt x="3" y="119"/>
                    </a:lnTo>
                    <a:lnTo>
                      <a:pt x="2" y="121"/>
                    </a:lnTo>
                    <a:lnTo>
                      <a:pt x="2" y="122"/>
                    </a:lnTo>
                    <a:lnTo>
                      <a:pt x="1" y="122"/>
                    </a:lnTo>
                    <a:lnTo>
                      <a:pt x="1" y="124"/>
                    </a:lnTo>
                    <a:lnTo>
                      <a:pt x="1" y="125"/>
                    </a:lnTo>
                    <a:lnTo>
                      <a:pt x="2" y="125"/>
                    </a:lnTo>
                    <a:lnTo>
                      <a:pt x="1" y="126"/>
                    </a:lnTo>
                    <a:lnTo>
                      <a:pt x="1" y="126"/>
                    </a:lnTo>
                    <a:lnTo>
                      <a:pt x="1" y="128"/>
                    </a:lnTo>
                    <a:lnTo>
                      <a:pt x="0" y="129"/>
                    </a:lnTo>
                    <a:lnTo>
                      <a:pt x="0" y="130"/>
                    </a:lnTo>
                    <a:lnTo>
                      <a:pt x="0" y="131"/>
                    </a:lnTo>
                    <a:lnTo>
                      <a:pt x="0" y="132"/>
                    </a:lnTo>
                    <a:lnTo>
                      <a:pt x="1" y="133"/>
                    </a:lnTo>
                    <a:lnTo>
                      <a:pt x="1" y="133"/>
                    </a:lnTo>
                    <a:lnTo>
                      <a:pt x="2" y="133"/>
                    </a:lnTo>
                    <a:lnTo>
                      <a:pt x="2" y="134"/>
                    </a:lnTo>
                    <a:lnTo>
                      <a:pt x="3" y="134"/>
                    </a:lnTo>
                    <a:lnTo>
                      <a:pt x="3" y="134"/>
                    </a:lnTo>
                    <a:lnTo>
                      <a:pt x="4" y="134"/>
                    </a:lnTo>
                    <a:lnTo>
                      <a:pt x="5" y="134"/>
                    </a:lnTo>
                    <a:lnTo>
                      <a:pt x="5" y="134"/>
                    </a:lnTo>
                    <a:lnTo>
                      <a:pt x="5" y="134"/>
                    </a:lnTo>
                    <a:lnTo>
                      <a:pt x="5" y="134"/>
                    </a:lnTo>
                    <a:lnTo>
                      <a:pt x="6" y="134"/>
                    </a:lnTo>
                    <a:lnTo>
                      <a:pt x="7" y="134"/>
                    </a:lnTo>
                    <a:lnTo>
                      <a:pt x="8" y="134"/>
                    </a:lnTo>
                    <a:lnTo>
                      <a:pt x="9" y="134"/>
                    </a:lnTo>
                    <a:lnTo>
                      <a:pt x="10" y="134"/>
                    </a:lnTo>
                    <a:lnTo>
                      <a:pt x="11" y="134"/>
                    </a:lnTo>
                    <a:lnTo>
                      <a:pt x="11" y="135"/>
                    </a:lnTo>
                    <a:lnTo>
                      <a:pt x="11" y="136"/>
                    </a:lnTo>
                    <a:lnTo>
                      <a:pt x="11" y="137"/>
                    </a:lnTo>
                    <a:lnTo>
                      <a:pt x="12" y="137"/>
                    </a:lnTo>
                    <a:lnTo>
                      <a:pt x="12" y="138"/>
                    </a:lnTo>
                    <a:lnTo>
                      <a:pt x="12" y="138"/>
                    </a:lnTo>
                    <a:lnTo>
                      <a:pt x="12" y="139"/>
                    </a:lnTo>
                    <a:lnTo>
                      <a:pt x="12" y="139"/>
                    </a:lnTo>
                    <a:lnTo>
                      <a:pt x="13" y="140"/>
                    </a:lnTo>
                    <a:lnTo>
                      <a:pt x="12" y="140"/>
                    </a:lnTo>
                    <a:lnTo>
                      <a:pt x="12" y="140"/>
                    </a:lnTo>
                    <a:lnTo>
                      <a:pt x="13" y="140"/>
                    </a:lnTo>
                    <a:lnTo>
                      <a:pt x="14" y="141"/>
                    </a:lnTo>
                    <a:lnTo>
                      <a:pt x="15" y="141"/>
                    </a:lnTo>
                    <a:lnTo>
                      <a:pt x="15" y="142"/>
                    </a:lnTo>
                    <a:lnTo>
                      <a:pt x="15" y="143"/>
                    </a:lnTo>
                    <a:lnTo>
                      <a:pt x="15" y="144"/>
                    </a:lnTo>
                    <a:lnTo>
                      <a:pt x="15" y="146"/>
                    </a:lnTo>
                    <a:lnTo>
                      <a:pt x="16" y="147"/>
                    </a:lnTo>
                    <a:lnTo>
                      <a:pt x="17" y="147"/>
                    </a:lnTo>
                    <a:lnTo>
                      <a:pt x="18" y="147"/>
                    </a:lnTo>
                    <a:lnTo>
                      <a:pt x="19" y="147"/>
                    </a:lnTo>
                    <a:lnTo>
                      <a:pt x="19" y="147"/>
                    </a:lnTo>
                    <a:lnTo>
                      <a:pt x="20" y="148"/>
                    </a:lnTo>
                    <a:lnTo>
                      <a:pt x="20" y="149"/>
                    </a:lnTo>
                    <a:lnTo>
                      <a:pt x="19" y="149"/>
                    </a:lnTo>
                    <a:lnTo>
                      <a:pt x="19" y="150"/>
                    </a:lnTo>
                    <a:lnTo>
                      <a:pt x="20" y="150"/>
                    </a:lnTo>
                    <a:lnTo>
                      <a:pt x="20" y="151"/>
                    </a:lnTo>
                    <a:lnTo>
                      <a:pt x="21" y="151"/>
                    </a:lnTo>
                    <a:lnTo>
                      <a:pt x="21" y="150"/>
                    </a:lnTo>
                    <a:lnTo>
                      <a:pt x="22" y="150"/>
                    </a:lnTo>
                    <a:lnTo>
                      <a:pt x="22" y="151"/>
                    </a:lnTo>
                    <a:lnTo>
                      <a:pt x="22" y="152"/>
                    </a:lnTo>
                    <a:lnTo>
                      <a:pt x="23" y="152"/>
                    </a:lnTo>
                    <a:lnTo>
                      <a:pt x="23" y="153"/>
                    </a:lnTo>
                    <a:lnTo>
                      <a:pt x="24" y="152"/>
                    </a:lnTo>
                    <a:lnTo>
                      <a:pt x="25" y="152"/>
                    </a:lnTo>
                    <a:lnTo>
                      <a:pt x="25" y="151"/>
                    </a:lnTo>
                    <a:lnTo>
                      <a:pt x="26" y="151"/>
                    </a:lnTo>
                    <a:lnTo>
                      <a:pt x="26" y="152"/>
                    </a:lnTo>
                    <a:lnTo>
                      <a:pt x="26" y="152"/>
                    </a:lnTo>
                    <a:lnTo>
                      <a:pt x="26" y="151"/>
                    </a:lnTo>
                    <a:lnTo>
                      <a:pt x="26" y="150"/>
                    </a:lnTo>
                    <a:lnTo>
                      <a:pt x="27" y="150"/>
                    </a:lnTo>
                    <a:lnTo>
                      <a:pt x="27" y="151"/>
                    </a:lnTo>
                    <a:lnTo>
                      <a:pt x="27" y="152"/>
                    </a:lnTo>
                    <a:lnTo>
                      <a:pt x="27" y="153"/>
                    </a:lnTo>
                    <a:lnTo>
                      <a:pt x="28" y="154"/>
                    </a:lnTo>
                    <a:lnTo>
                      <a:pt x="29" y="153"/>
                    </a:lnTo>
                    <a:lnTo>
                      <a:pt x="30" y="154"/>
                    </a:lnTo>
                    <a:lnTo>
                      <a:pt x="31" y="154"/>
                    </a:lnTo>
                    <a:lnTo>
                      <a:pt x="31" y="155"/>
                    </a:lnTo>
                    <a:lnTo>
                      <a:pt x="32" y="155"/>
                    </a:lnTo>
                    <a:lnTo>
                      <a:pt x="32" y="154"/>
                    </a:lnTo>
                    <a:lnTo>
                      <a:pt x="33" y="154"/>
                    </a:lnTo>
                    <a:lnTo>
                      <a:pt x="33" y="154"/>
                    </a:lnTo>
                    <a:lnTo>
                      <a:pt x="33" y="153"/>
                    </a:lnTo>
                    <a:lnTo>
                      <a:pt x="33" y="152"/>
                    </a:lnTo>
                    <a:lnTo>
                      <a:pt x="34" y="151"/>
                    </a:lnTo>
                    <a:lnTo>
                      <a:pt x="33" y="151"/>
                    </a:lnTo>
                    <a:lnTo>
                      <a:pt x="34" y="150"/>
                    </a:lnTo>
                    <a:lnTo>
                      <a:pt x="36" y="150"/>
                    </a:lnTo>
                    <a:lnTo>
                      <a:pt x="37" y="148"/>
                    </a:lnTo>
                    <a:lnTo>
                      <a:pt x="38" y="148"/>
                    </a:lnTo>
                    <a:lnTo>
                      <a:pt x="40" y="148"/>
                    </a:lnTo>
                    <a:lnTo>
                      <a:pt x="40" y="149"/>
                    </a:lnTo>
                    <a:lnTo>
                      <a:pt x="40" y="149"/>
                    </a:lnTo>
                    <a:lnTo>
                      <a:pt x="40" y="148"/>
                    </a:lnTo>
                    <a:lnTo>
                      <a:pt x="41" y="148"/>
                    </a:lnTo>
                    <a:lnTo>
                      <a:pt x="42" y="148"/>
                    </a:lnTo>
                    <a:lnTo>
                      <a:pt x="42" y="147"/>
                    </a:lnTo>
                    <a:lnTo>
                      <a:pt x="43" y="147"/>
                    </a:lnTo>
                    <a:lnTo>
                      <a:pt x="43" y="147"/>
                    </a:lnTo>
                    <a:lnTo>
                      <a:pt x="45" y="147"/>
                    </a:lnTo>
                    <a:lnTo>
                      <a:pt x="45" y="146"/>
                    </a:lnTo>
                    <a:lnTo>
                      <a:pt x="47" y="146"/>
                    </a:lnTo>
                    <a:lnTo>
                      <a:pt x="47" y="146"/>
                    </a:lnTo>
                    <a:lnTo>
                      <a:pt x="47" y="145"/>
                    </a:lnTo>
                    <a:lnTo>
                      <a:pt x="48" y="145"/>
                    </a:lnTo>
                    <a:lnTo>
                      <a:pt x="49" y="145"/>
                    </a:lnTo>
                    <a:lnTo>
                      <a:pt x="50" y="145"/>
                    </a:lnTo>
                    <a:lnTo>
                      <a:pt x="51" y="145"/>
                    </a:lnTo>
                    <a:lnTo>
                      <a:pt x="52" y="145"/>
                    </a:lnTo>
                    <a:lnTo>
                      <a:pt x="52" y="146"/>
                    </a:lnTo>
                    <a:lnTo>
                      <a:pt x="53" y="146"/>
                    </a:lnTo>
                    <a:lnTo>
                      <a:pt x="54" y="145"/>
                    </a:lnTo>
                    <a:lnTo>
                      <a:pt x="59" y="146"/>
                    </a:lnTo>
                    <a:lnTo>
                      <a:pt x="60" y="146"/>
                    </a:lnTo>
                    <a:lnTo>
                      <a:pt x="60" y="147"/>
                    </a:lnTo>
                    <a:lnTo>
                      <a:pt x="61" y="146"/>
                    </a:lnTo>
                    <a:lnTo>
                      <a:pt x="61" y="147"/>
                    </a:lnTo>
                    <a:lnTo>
                      <a:pt x="61" y="147"/>
                    </a:lnTo>
                    <a:lnTo>
                      <a:pt x="61" y="147"/>
                    </a:lnTo>
                    <a:lnTo>
                      <a:pt x="62" y="147"/>
                    </a:lnTo>
                    <a:lnTo>
                      <a:pt x="63" y="146"/>
                    </a:lnTo>
                    <a:lnTo>
                      <a:pt x="64" y="146"/>
                    </a:lnTo>
                    <a:lnTo>
                      <a:pt x="64" y="147"/>
                    </a:lnTo>
                    <a:lnTo>
                      <a:pt x="64" y="147"/>
                    </a:lnTo>
                    <a:lnTo>
                      <a:pt x="65" y="147"/>
                    </a:lnTo>
                    <a:lnTo>
                      <a:pt x="66" y="148"/>
                    </a:lnTo>
                    <a:lnTo>
                      <a:pt x="67" y="148"/>
                    </a:lnTo>
                    <a:lnTo>
                      <a:pt x="67" y="150"/>
                    </a:lnTo>
                    <a:lnTo>
                      <a:pt x="67" y="151"/>
                    </a:lnTo>
                    <a:lnTo>
                      <a:pt x="68" y="151"/>
                    </a:lnTo>
                    <a:lnTo>
                      <a:pt x="68" y="151"/>
                    </a:lnTo>
                    <a:lnTo>
                      <a:pt x="68" y="151"/>
                    </a:lnTo>
                    <a:lnTo>
                      <a:pt x="69" y="152"/>
                    </a:lnTo>
                    <a:lnTo>
                      <a:pt x="70" y="154"/>
                    </a:lnTo>
                    <a:lnTo>
                      <a:pt x="71" y="155"/>
                    </a:lnTo>
                    <a:lnTo>
                      <a:pt x="75" y="160"/>
                    </a:lnTo>
                    <a:lnTo>
                      <a:pt x="75" y="160"/>
                    </a:lnTo>
                    <a:lnTo>
                      <a:pt x="76" y="160"/>
                    </a:lnTo>
                    <a:lnTo>
                      <a:pt x="77" y="158"/>
                    </a:lnTo>
                    <a:lnTo>
                      <a:pt x="78" y="157"/>
                    </a:lnTo>
                    <a:lnTo>
                      <a:pt x="77" y="155"/>
                    </a:lnTo>
                    <a:lnTo>
                      <a:pt x="75" y="155"/>
                    </a:lnTo>
                    <a:lnTo>
                      <a:pt x="75" y="154"/>
                    </a:lnTo>
                    <a:lnTo>
                      <a:pt x="75" y="154"/>
                    </a:lnTo>
                    <a:lnTo>
                      <a:pt x="76" y="154"/>
                    </a:lnTo>
                    <a:lnTo>
                      <a:pt x="76" y="153"/>
                    </a:lnTo>
                    <a:lnTo>
                      <a:pt x="75" y="152"/>
                    </a:lnTo>
                    <a:lnTo>
                      <a:pt x="75" y="152"/>
                    </a:lnTo>
                    <a:lnTo>
                      <a:pt x="75" y="151"/>
                    </a:lnTo>
                    <a:lnTo>
                      <a:pt x="75" y="149"/>
                    </a:lnTo>
                    <a:lnTo>
                      <a:pt x="76" y="148"/>
                    </a:lnTo>
                    <a:lnTo>
                      <a:pt x="76" y="147"/>
                    </a:lnTo>
                    <a:lnTo>
                      <a:pt x="75" y="147"/>
                    </a:lnTo>
                    <a:lnTo>
                      <a:pt x="75" y="146"/>
                    </a:lnTo>
                    <a:lnTo>
                      <a:pt x="76" y="145"/>
                    </a:lnTo>
                    <a:lnTo>
                      <a:pt x="76" y="144"/>
                    </a:lnTo>
                    <a:lnTo>
                      <a:pt x="75" y="143"/>
                    </a:lnTo>
                    <a:lnTo>
                      <a:pt x="75" y="142"/>
                    </a:lnTo>
                    <a:lnTo>
                      <a:pt x="75" y="142"/>
                    </a:lnTo>
                    <a:lnTo>
                      <a:pt x="75" y="140"/>
                    </a:lnTo>
                    <a:lnTo>
                      <a:pt x="75" y="138"/>
                    </a:lnTo>
                    <a:lnTo>
                      <a:pt x="75" y="137"/>
                    </a:lnTo>
                    <a:lnTo>
                      <a:pt x="75" y="136"/>
                    </a:lnTo>
                    <a:lnTo>
                      <a:pt x="76" y="136"/>
                    </a:lnTo>
                    <a:lnTo>
                      <a:pt x="76" y="135"/>
                    </a:lnTo>
                    <a:lnTo>
                      <a:pt x="75" y="135"/>
                    </a:lnTo>
                    <a:lnTo>
                      <a:pt x="75" y="135"/>
                    </a:lnTo>
                    <a:lnTo>
                      <a:pt x="75" y="134"/>
                    </a:lnTo>
                    <a:lnTo>
                      <a:pt x="74" y="134"/>
                    </a:lnTo>
                    <a:lnTo>
                      <a:pt x="74" y="134"/>
                    </a:lnTo>
                    <a:lnTo>
                      <a:pt x="74" y="133"/>
                    </a:lnTo>
                    <a:lnTo>
                      <a:pt x="74" y="133"/>
                    </a:lnTo>
                    <a:lnTo>
                      <a:pt x="75" y="133"/>
                    </a:lnTo>
                    <a:lnTo>
                      <a:pt x="75" y="132"/>
                    </a:lnTo>
                    <a:lnTo>
                      <a:pt x="75" y="132"/>
                    </a:lnTo>
                    <a:lnTo>
                      <a:pt x="74" y="131"/>
                    </a:lnTo>
                    <a:lnTo>
                      <a:pt x="73" y="130"/>
                    </a:lnTo>
                    <a:lnTo>
                      <a:pt x="73" y="129"/>
                    </a:lnTo>
                    <a:lnTo>
                      <a:pt x="72" y="129"/>
                    </a:lnTo>
                    <a:lnTo>
                      <a:pt x="72" y="128"/>
                    </a:lnTo>
                    <a:lnTo>
                      <a:pt x="72" y="127"/>
                    </a:lnTo>
                    <a:lnTo>
                      <a:pt x="71" y="126"/>
                    </a:lnTo>
                    <a:lnTo>
                      <a:pt x="71" y="125"/>
                    </a:lnTo>
                    <a:lnTo>
                      <a:pt x="71" y="124"/>
                    </a:lnTo>
                    <a:lnTo>
                      <a:pt x="72" y="124"/>
                    </a:lnTo>
                    <a:lnTo>
                      <a:pt x="72" y="123"/>
                    </a:lnTo>
                    <a:lnTo>
                      <a:pt x="71" y="123"/>
                    </a:lnTo>
                    <a:lnTo>
                      <a:pt x="72" y="122"/>
                    </a:lnTo>
                    <a:lnTo>
                      <a:pt x="72" y="121"/>
                    </a:lnTo>
                    <a:lnTo>
                      <a:pt x="72" y="120"/>
                    </a:lnTo>
                    <a:lnTo>
                      <a:pt x="73" y="119"/>
                    </a:lnTo>
                    <a:lnTo>
                      <a:pt x="73" y="119"/>
                    </a:lnTo>
                    <a:lnTo>
                      <a:pt x="74" y="118"/>
                    </a:lnTo>
                    <a:lnTo>
                      <a:pt x="75" y="117"/>
                    </a:lnTo>
                    <a:lnTo>
                      <a:pt x="74" y="116"/>
                    </a:lnTo>
                    <a:lnTo>
                      <a:pt x="74" y="115"/>
                    </a:lnTo>
                    <a:lnTo>
                      <a:pt x="76" y="115"/>
                    </a:lnTo>
                    <a:lnTo>
                      <a:pt x="80" y="115"/>
                    </a:lnTo>
                    <a:lnTo>
                      <a:pt x="85" y="115"/>
                    </a:lnTo>
                    <a:lnTo>
                      <a:pt x="91" y="115"/>
                    </a:lnTo>
                    <a:lnTo>
                      <a:pt x="97" y="115"/>
                    </a:lnTo>
                    <a:lnTo>
                      <a:pt x="103" y="115"/>
                    </a:lnTo>
                    <a:lnTo>
                      <a:pt x="109" y="115"/>
                    </a:lnTo>
                    <a:lnTo>
                      <a:pt x="109" y="114"/>
                    </a:lnTo>
                    <a:lnTo>
                      <a:pt x="109" y="114"/>
                    </a:lnTo>
                    <a:lnTo>
                      <a:pt x="112" y="114"/>
                    </a:lnTo>
                    <a:lnTo>
                      <a:pt x="113" y="114"/>
                    </a:lnTo>
                    <a:lnTo>
                      <a:pt x="114" y="114"/>
                    </a:lnTo>
                    <a:lnTo>
                      <a:pt x="115" y="115"/>
                    </a:lnTo>
                    <a:lnTo>
                      <a:pt x="118" y="115"/>
                    </a:lnTo>
                    <a:lnTo>
                      <a:pt x="122" y="115"/>
                    </a:lnTo>
                    <a:lnTo>
                      <a:pt x="122" y="114"/>
                    </a:lnTo>
                    <a:lnTo>
                      <a:pt x="123" y="114"/>
                    </a:lnTo>
                    <a:lnTo>
                      <a:pt x="126" y="114"/>
                    </a:lnTo>
                    <a:lnTo>
                      <a:pt x="127" y="114"/>
                    </a:lnTo>
                    <a:lnTo>
                      <a:pt x="127" y="115"/>
                    </a:lnTo>
                    <a:lnTo>
                      <a:pt x="128" y="115"/>
                    </a:lnTo>
                    <a:lnTo>
                      <a:pt x="128" y="116"/>
                    </a:lnTo>
                    <a:lnTo>
                      <a:pt x="129" y="115"/>
                    </a:lnTo>
                    <a:lnTo>
                      <a:pt x="130" y="115"/>
                    </a:lnTo>
                    <a:lnTo>
                      <a:pt x="130" y="114"/>
                    </a:lnTo>
                    <a:lnTo>
                      <a:pt x="130" y="115"/>
                    </a:lnTo>
                    <a:lnTo>
                      <a:pt x="132" y="115"/>
                    </a:lnTo>
                    <a:lnTo>
                      <a:pt x="133" y="115"/>
                    </a:lnTo>
                    <a:lnTo>
                      <a:pt x="133" y="116"/>
                    </a:lnTo>
                    <a:lnTo>
                      <a:pt x="134" y="118"/>
                    </a:lnTo>
                    <a:lnTo>
                      <a:pt x="135" y="117"/>
                    </a:lnTo>
                    <a:lnTo>
                      <a:pt x="135" y="116"/>
                    </a:lnTo>
                    <a:lnTo>
                      <a:pt x="136" y="115"/>
                    </a:lnTo>
                    <a:lnTo>
                      <a:pt x="137" y="115"/>
                    </a:lnTo>
                    <a:lnTo>
                      <a:pt x="137" y="115"/>
                    </a:lnTo>
                    <a:lnTo>
                      <a:pt x="138" y="115"/>
                    </a:lnTo>
                    <a:lnTo>
                      <a:pt x="138" y="114"/>
                    </a:lnTo>
                    <a:lnTo>
                      <a:pt x="139" y="114"/>
                    </a:lnTo>
                    <a:lnTo>
                      <a:pt x="139" y="113"/>
                    </a:lnTo>
                    <a:lnTo>
                      <a:pt x="139" y="113"/>
                    </a:lnTo>
                    <a:lnTo>
                      <a:pt x="140" y="113"/>
                    </a:lnTo>
                    <a:lnTo>
                      <a:pt x="140" y="112"/>
                    </a:lnTo>
                    <a:lnTo>
                      <a:pt x="141" y="112"/>
                    </a:lnTo>
                    <a:lnTo>
                      <a:pt x="141" y="113"/>
                    </a:lnTo>
                    <a:lnTo>
                      <a:pt x="142" y="113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1"/>
                    </a:lnTo>
                    <a:lnTo>
                      <a:pt x="148" y="112"/>
                    </a:lnTo>
                    <a:lnTo>
                      <a:pt x="149" y="112"/>
                    </a:lnTo>
                    <a:lnTo>
                      <a:pt x="151" y="112"/>
                    </a:lnTo>
                    <a:lnTo>
                      <a:pt x="151" y="112"/>
                    </a:lnTo>
                    <a:lnTo>
                      <a:pt x="153" y="112"/>
                    </a:lnTo>
                    <a:lnTo>
                      <a:pt x="160" y="113"/>
                    </a:lnTo>
                    <a:lnTo>
                      <a:pt x="162" y="114"/>
                    </a:lnTo>
                    <a:lnTo>
                      <a:pt x="165" y="114"/>
                    </a:lnTo>
                    <a:lnTo>
                      <a:pt x="165" y="115"/>
                    </a:lnTo>
                    <a:lnTo>
                      <a:pt x="166" y="115"/>
                    </a:lnTo>
                    <a:lnTo>
                      <a:pt x="165" y="117"/>
                    </a:lnTo>
                    <a:lnTo>
                      <a:pt x="169" y="115"/>
                    </a:lnTo>
                    <a:lnTo>
                      <a:pt x="171" y="115"/>
                    </a:lnTo>
                    <a:lnTo>
                      <a:pt x="173" y="115"/>
                    </a:lnTo>
                    <a:lnTo>
                      <a:pt x="177" y="115"/>
                    </a:lnTo>
                    <a:lnTo>
                      <a:pt x="178" y="115"/>
                    </a:lnTo>
                    <a:lnTo>
                      <a:pt x="179" y="115"/>
                    </a:lnTo>
                    <a:lnTo>
                      <a:pt x="179" y="114"/>
                    </a:lnTo>
                    <a:lnTo>
                      <a:pt x="178" y="114"/>
                    </a:lnTo>
                    <a:lnTo>
                      <a:pt x="178" y="113"/>
                    </a:lnTo>
                    <a:lnTo>
                      <a:pt x="179" y="113"/>
                    </a:lnTo>
                    <a:lnTo>
                      <a:pt x="179" y="113"/>
                    </a:lnTo>
                    <a:lnTo>
                      <a:pt x="179" y="113"/>
                    </a:lnTo>
                    <a:lnTo>
                      <a:pt x="180" y="113"/>
                    </a:lnTo>
                    <a:lnTo>
                      <a:pt x="180" y="113"/>
                    </a:lnTo>
                    <a:lnTo>
                      <a:pt x="181" y="113"/>
                    </a:lnTo>
                    <a:lnTo>
                      <a:pt x="182" y="113"/>
                    </a:lnTo>
                    <a:lnTo>
                      <a:pt x="183" y="113"/>
                    </a:lnTo>
                    <a:lnTo>
                      <a:pt x="183" y="113"/>
                    </a:lnTo>
                    <a:lnTo>
                      <a:pt x="182" y="113"/>
                    </a:lnTo>
                    <a:lnTo>
                      <a:pt x="182" y="112"/>
                    </a:lnTo>
                    <a:lnTo>
                      <a:pt x="182" y="112"/>
                    </a:lnTo>
                    <a:lnTo>
                      <a:pt x="181" y="112"/>
                    </a:lnTo>
                    <a:lnTo>
                      <a:pt x="182" y="111"/>
                    </a:lnTo>
                    <a:lnTo>
                      <a:pt x="183" y="111"/>
                    </a:lnTo>
                    <a:lnTo>
                      <a:pt x="183" y="110"/>
                    </a:lnTo>
                    <a:lnTo>
                      <a:pt x="184" y="111"/>
                    </a:lnTo>
                    <a:lnTo>
                      <a:pt x="184" y="110"/>
                    </a:lnTo>
                    <a:lnTo>
                      <a:pt x="184" y="109"/>
                    </a:lnTo>
                    <a:lnTo>
                      <a:pt x="183" y="108"/>
                    </a:lnTo>
                    <a:lnTo>
                      <a:pt x="184" y="107"/>
                    </a:lnTo>
                    <a:lnTo>
                      <a:pt x="185" y="108"/>
                    </a:lnTo>
                    <a:lnTo>
                      <a:pt x="186" y="107"/>
                    </a:lnTo>
                    <a:lnTo>
                      <a:pt x="186" y="108"/>
                    </a:lnTo>
                    <a:lnTo>
                      <a:pt x="187" y="108"/>
                    </a:lnTo>
                    <a:lnTo>
                      <a:pt x="187" y="107"/>
                    </a:lnTo>
                    <a:lnTo>
                      <a:pt x="187" y="106"/>
                    </a:lnTo>
                    <a:lnTo>
                      <a:pt x="188" y="106"/>
                    </a:lnTo>
                    <a:lnTo>
                      <a:pt x="189" y="107"/>
                    </a:lnTo>
                    <a:lnTo>
                      <a:pt x="189" y="106"/>
                    </a:lnTo>
                    <a:lnTo>
                      <a:pt x="189" y="105"/>
                    </a:lnTo>
                    <a:lnTo>
                      <a:pt x="189" y="105"/>
                    </a:lnTo>
                    <a:lnTo>
                      <a:pt x="190" y="105"/>
                    </a:lnTo>
                    <a:lnTo>
                      <a:pt x="191" y="104"/>
                    </a:lnTo>
                    <a:lnTo>
                      <a:pt x="191" y="103"/>
                    </a:lnTo>
                    <a:lnTo>
                      <a:pt x="192" y="102"/>
                    </a:lnTo>
                    <a:lnTo>
                      <a:pt x="193" y="102"/>
                    </a:lnTo>
                    <a:lnTo>
                      <a:pt x="193" y="102"/>
                    </a:lnTo>
                    <a:lnTo>
                      <a:pt x="195" y="102"/>
                    </a:lnTo>
                    <a:lnTo>
                      <a:pt x="195" y="103"/>
                    </a:lnTo>
                    <a:lnTo>
                      <a:pt x="196" y="104"/>
                    </a:lnTo>
                    <a:lnTo>
                      <a:pt x="197" y="104"/>
                    </a:lnTo>
                    <a:lnTo>
                      <a:pt x="199" y="104"/>
                    </a:lnTo>
                    <a:lnTo>
                      <a:pt x="199" y="103"/>
                    </a:lnTo>
                    <a:lnTo>
                      <a:pt x="200" y="103"/>
                    </a:lnTo>
                    <a:lnTo>
                      <a:pt x="200" y="103"/>
                    </a:lnTo>
                    <a:lnTo>
                      <a:pt x="201" y="103"/>
                    </a:lnTo>
                    <a:lnTo>
                      <a:pt x="202" y="103"/>
                    </a:lnTo>
                    <a:lnTo>
                      <a:pt x="203" y="103"/>
                    </a:lnTo>
                    <a:lnTo>
                      <a:pt x="204" y="103"/>
                    </a:lnTo>
                    <a:lnTo>
                      <a:pt x="205" y="103"/>
                    </a:lnTo>
                    <a:lnTo>
                      <a:pt x="206" y="104"/>
                    </a:lnTo>
                    <a:lnTo>
                      <a:pt x="207" y="104"/>
                    </a:lnTo>
                    <a:lnTo>
                      <a:pt x="207" y="103"/>
                    </a:lnTo>
                    <a:lnTo>
                      <a:pt x="212" y="99"/>
                    </a:lnTo>
                    <a:lnTo>
                      <a:pt x="214" y="98"/>
                    </a:lnTo>
                    <a:lnTo>
                      <a:pt x="215" y="97"/>
                    </a:lnTo>
                    <a:lnTo>
                      <a:pt x="215" y="96"/>
                    </a:lnTo>
                    <a:lnTo>
                      <a:pt x="215" y="95"/>
                    </a:lnTo>
                    <a:lnTo>
                      <a:pt x="216" y="94"/>
                    </a:lnTo>
                    <a:lnTo>
                      <a:pt x="216" y="93"/>
                    </a:lnTo>
                    <a:lnTo>
                      <a:pt x="217" y="92"/>
                    </a:lnTo>
                    <a:lnTo>
                      <a:pt x="218" y="90"/>
                    </a:lnTo>
                    <a:lnTo>
                      <a:pt x="216" y="89"/>
                    </a:lnTo>
                    <a:lnTo>
                      <a:pt x="214" y="8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" name="Freeform 4598">
                <a:extLst>
                  <a:ext uri="{FF2B5EF4-FFF2-40B4-BE49-F238E27FC236}">
                    <a16:creationId xmlns:a16="http://schemas.microsoft.com/office/drawing/2014/main" id="{43F61404-40CD-3140-F518-3033D6D911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2488" y="2682875"/>
                <a:ext cx="80963" cy="222250"/>
              </a:xfrm>
              <a:custGeom>
                <a:avLst/>
                <a:gdLst>
                  <a:gd name="T0" fmla="*/ 50 w 51"/>
                  <a:gd name="T1" fmla="*/ 129 h 140"/>
                  <a:gd name="T2" fmla="*/ 47 w 51"/>
                  <a:gd name="T3" fmla="*/ 127 h 140"/>
                  <a:gd name="T4" fmla="*/ 45 w 51"/>
                  <a:gd name="T5" fmla="*/ 123 h 140"/>
                  <a:gd name="T6" fmla="*/ 45 w 51"/>
                  <a:gd name="T7" fmla="*/ 119 h 140"/>
                  <a:gd name="T8" fmla="*/ 47 w 51"/>
                  <a:gd name="T9" fmla="*/ 115 h 140"/>
                  <a:gd name="T10" fmla="*/ 46 w 51"/>
                  <a:gd name="T11" fmla="*/ 97 h 140"/>
                  <a:gd name="T12" fmla="*/ 46 w 51"/>
                  <a:gd name="T13" fmla="*/ 77 h 140"/>
                  <a:gd name="T14" fmla="*/ 46 w 51"/>
                  <a:gd name="T15" fmla="*/ 71 h 140"/>
                  <a:gd name="T16" fmla="*/ 46 w 51"/>
                  <a:gd name="T17" fmla="*/ 57 h 140"/>
                  <a:gd name="T18" fmla="*/ 41 w 51"/>
                  <a:gd name="T19" fmla="*/ 49 h 140"/>
                  <a:gd name="T20" fmla="*/ 39 w 51"/>
                  <a:gd name="T21" fmla="*/ 43 h 140"/>
                  <a:gd name="T22" fmla="*/ 39 w 51"/>
                  <a:gd name="T23" fmla="*/ 32 h 140"/>
                  <a:gd name="T24" fmla="*/ 25 w 51"/>
                  <a:gd name="T25" fmla="*/ 22 h 140"/>
                  <a:gd name="T26" fmla="*/ 23 w 51"/>
                  <a:gd name="T27" fmla="*/ 14 h 140"/>
                  <a:gd name="T28" fmla="*/ 26 w 51"/>
                  <a:gd name="T29" fmla="*/ 7 h 140"/>
                  <a:gd name="T30" fmla="*/ 19 w 51"/>
                  <a:gd name="T31" fmla="*/ 3 h 140"/>
                  <a:gd name="T32" fmla="*/ 10 w 51"/>
                  <a:gd name="T33" fmla="*/ 1 h 140"/>
                  <a:gd name="T34" fmla="*/ 2 w 51"/>
                  <a:gd name="T35" fmla="*/ 3 h 140"/>
                  <a:gd name="T36" fmla="*/ 1 w 51"/>
                  <a:gd name="T37" fmla="*/ 8 h 140"/>
                  <a:gd name="T38" fmla="*/ 0 w 51"/>
                  <a:gd name="T39" fmla="*/ 14 h 140"/>
                  <a:gd name="T40" fmla="*/ 2 w 51"/>
                  <a:gd name="T41" fmla="*/ 15 h 140"/>
                  <a:gd name="T42" fmla="*/ 8 w 51"/>
                  <a:gd name="T43" fmla="*/ 21 h 140"/>
                  <a:gd name="T44" fmla="*/ 10 w 51"/>
                  <a:gd name="T45" fmla="*/ 21 h 140"/>
                  <a:gd name="T46" fmla="*/ 13 w 51"/>
                  <a:gd name="T47" fmla="*/ 22 h 140"/>
                  <a:gd name="T48" fmla="*/ 12 w 51"/>
                  <a:gd name="T49" fmla="*/ 28 h 140"/>
                  <a:gd name="T50" fmla="*/ 12 w 51"/>
                  <a:gd name="T51" fmla="*/ 32 h 140"/>
                  <a:gd name="T52" fmla="*/ 11 w 51"/>
                  <a:gd name="T53" fmla="*/ 38 h 140"/>
                  <a:gd name="T54" fmla="*/ 9 w 51"/>
                  <a:gd name="T55" fmla="*/ 40 h 140"/>
                  <a:gd name="T56" fmla="*/ 13 w 51"/>
                  <a:gd name="T57" fmla="*/ 43 h 140"/>
                  <a:gd name="T58" fmla="*/ 8 w 51"/>
                  <a:gd name="T59" fmla="*/ 43 h 140"/>
                  <a:gd name="T60" fmla="*/ 8 w 51"/>
                  <a:gd name="T61" fmla="*/ 45 h 140"/>
                  <a:gd name="T62" fmla="*/ 11 w 51"/>
                  <a:gd name="T63" fmla="*/ 45 h 140"/>
                  <a:gd name="T64" fmla="*/ 17 w 51"/>
                  <a:gd name="T65" fmla="*/ 48 h 140"/>
                  <a:gd name="T66" fmla="*/ 16 w 51"/>
                  <a:gd name="T67" fmla="*/ 53 h 140"/>
                  <a:gd name="T68" fmla="*/ 14 w 51"/>
                  <a:gd name="T69" fmla="*/ 58 h 140"/>
                  <a:gd name="T70" fmla="*/ 15 w 51"/>
                  <a:gd name="T71" fmla="*/ 64 h 140"/>
                  <a:gd name="T72" fmla="*/ 12 w 51"/>
                  <a:gd name="T73" fmla="*/ 65 h 140"/>
                  <a:gd name="T74" fmla="*/ 16 w 51"/>
                  <a:gd name="T75" fmla="*/ 72 h 140"/>
                  <a:gd name="T76" fmla="*/ 22 w 51"/>
                  <a:gd name="T77" fmla="*/ 77 h 140"/>
                  <a:gd name="T78" fmla="*/ 18 w 51"/>
                  <a:gd name="T79" fmla="*/ 82 h 140"/>
                  <a:gd name="T80" fmla="*/ 19 w 51"/>
                  <a:gd name="T81" fmla="*/ 86 h 140"/>
                  <a:gd name="T82" fmla="*/ 19 w 51"/>
                  <a:gd name="T83" fmla="*/ 95 h 140"/>
                  <a:gd name="T84" fmla="*/ 16 w 51"/>
                  <a:gd name="T85" fmla="*/ 98 h 140"/>
                  <a:gd name="T86" fmla="*/ 18 w 51"/>
                  <a:gd name="T87" fmla="*/ 105 h 140"/>
                  <a:gd name="T88" fmla="*/ 20 w 51"/>
                  <a:gd name="T89" fmla="*/ 108 h 140"/>
                  <a:gd name="T90" fmla="*/ 16 w 51"/>
                  <a:gd name="T91" fmla="*/ 115 h 140"/>
                  <a:gd name="T92" fmla="*/ 16 w 51"/>
                  <a:gd name="T93" fmla="*/ 119 h 140"/>
                  <a:gd name="T94" fmla="*/ 20 w 51"/>
                  <a:gd name="T95" fmla="*/ 123 h 140"/>
                  <a:gd name="T96" fmla="*/ 22 w 51"/>
                  <a:gd name="T97" fmla="*/ 126 h 140"/>
                  <a:gd name="T98" fmla="*/ 23 w 51"/>
                  <a:gd name="T99" fmla="*/ 131 h 140"/>
                  <a:gd name="T100" fmla="*/ 29 w 51"/>
                  <a:gd name="T101" fmla="*/ 133 h 140"/>
                  <a:gd name="T102" fmla="*/ 32 w 51"/>
                  <a:gd name="T103" fmla="*/ 138 h 140"/>
                  <a:gd name="T104" fmla="*/ 46 w 51"/>
                  <a:gd name="T105" fmla="*/ 137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51" h="140">
                    <a:moveTo>
                      <a:pt x="47" y="136"/>
                    </a:moveTo>
                    <a:lnTo>
                      <a:pt x="50" y="135"/>
                    </a:lnTo>
                    <a:lnTo>
                      <a:pt x="51" y="135"/>
                    </a:lnTo>
                    <a:lnTo>
                      <a:pt x="50" y="133"/>
                    </a:lnTo>
                    <a:lnTo>
                      <a:pt x="50" y="131"/>
                    </a:lnTo>
                    <a:lnTo>
                      <a:pt x="50" y="129"/>
                    </a:lnTo>
                    <a:lnTo>
                      <a:pt x="49" y="129"/>
                    </a:lnTo>
                    <a:lnTo>
                      <a:pt x="48" y="129"/>
                    </a:lnTo>
                    <a:lnTo>
                      <a:pt x="48" y="128"/>
                    </a:lnTo>
                    <a:lnTo>
                      <a:pt x="48" y="127"/>
                    </a:lnTo>
                    <a:lnTo>
                      <a:pt x="48" y="127"/>
                    </a:lnTo>
                    <a:lnTo>
                      <a:pt x="47" y="127"/>
                    </a:lnTo>
                    <a:lnTo>
                      <a:pt x="46" y="127"/>
                    </a:lnTo>
                    <a:lnTo>
                      <a:pt x="46" y="126"/>
                    </a:lnTo>
                    <a:lnTo>
                      <a:pt x="46" y="126"/>
                    </a:lnTo>
                    <a:lnTo>
                      <a:pt x="45" y="125"/>
                    </a:lnTo>
                    <a:lnTo>
                      <a:pt x="45" y="124"/>
                    </a:lnTo>
                    <a:lnTo>
                      <a:pt x="45" y="123"/>
                    </a:lnTo>
                    <a:lnTo>
                      <a:pt x="46" y="123"/>
                    </a:lnTo>
                    <a:lnTo>
                      <a:pt x="46" y="122"/>
                    </a:lnTo>
                    <a:lnTo>
                      <a:pt x="46" y="121"/>
                    </a:lnTo>
                    <a:lnTo>
                      <a:pt x="45" y="121"/>
                    </a:lnTo>
                    <a:lnTo>
                      <a:pt x="45" y="120"/>
                    </a:lnTo>
                    <a:lnTo>
                      <a:pt x="45" y="119"/>
                    </a:lnTo>
                    <a:lnTo>
                      <a:pt x="45" y="119"/>
                    </a:lnTo>
                    <a:lnTo>
                      <a:pt x="45" y="118"/>
                    </a:lnTo>
                    <a:lnTo>
                      <a:pt x="44" y="117"/>
                    </a:lnTo>
                    <a:lnTo>
                      <a:pt x="44" y="115"/>
                    </a:lnTo>
                    <a:lnTo>
                      <a:pt x="46" y="115"/>
                    </a:lnTo>
                    <a:lnTo>
                      <a:pt x="47" y="115"/>
                    </a:lnTo>
                    <a:lnTo>
                      <a:pt x="47" y="111"/>
                    </a:lnTo>
                    <a:lnTo>
                      <a:pt x="47" y="106"/>
                    </a:lnTo>
                    <a:lnTo>
                      <a:pt x="47" y="103"/>
                    </a:lnTo>
                    <a:lnTo>
                      <a:pt x="47" y="100"/>
                    </a:lnTo>
                    <a:lnTo>
                      <a:pt x="46" y="98"/>
                    </a:lnTo>
                    <a:lnTo>
                      <a:pt x="46" y="97"/>
                    </a:lnTo>
                    <a:lnTo>
                      <a:pt x="46" y="91"/>
                    </a:lnTo>
                    <a:lnTo>
                      <a:pt x="46" y="87"/>
                    </a:lnTo>
                    <a:lnTo>
                      <a:pt x="47" y="83"/>
                    </a:lnTo>
                    <a:lnTo>
                      <a:pt x="47" y="79"/>
                    </a:lnTo>
                    <a:lnTo>
                      <a:pt x="46" y="77"/>
                    </a:lnTo>
                    <a:lnTo>
                      <a:pt x="46" y="77"/>
                    </a:lnTo>
                    <a:lnTo>
                      <a:pt x="46" y="76"/>
                    </a:lnTo>
                    <a:lnTo>
                      <a:pt x="46" y="75"/>
                    </a:lnTo>
                    <a:lnTo>
                      <a:pt x="47" y="74"/>
                    </a:lnTo>
                    <a:lnTo>
                      <a:pt x="47" y="73"/>
                    </a:lnTo>
                    <a:lnTo>
                      <a:pt x="46" y="72"/>
                    </a:lnTo>
                    <a:lnTo>
                      <a:pt x="46" y="71"/>
                    </a:lnTo>
                    <a:lnTo>
                      <a:pt x="46" y="70"/>
                    </a:lnTo>
                    <a:lnTo>
                      <a:pt x="46" y="66"/>
                    </a:lnTo>
                    <a:lnTo>
                      <a:pt x="46" y="64"/>
                    </a:lnTo>
                    <a:lnTo>
                      <a:pt x="46" y="62"/>
                    </a:lnTo>
                    <a:lnTo>
                      <a:pt x="46" y="58"/>
                    </a:lnTo>
                    <a:lnTo>
                      <a:pt x="46" y="57"/>
                    </a:lnTo>
                    <a:lnTo>
                      <a:pt x="45" y="56"/>
                    </a:lnTo>
                    <a:lnTo>
                      <a:pt x="45" y="56"/>
                    </a:lnTo>
                    <a:lnTo>
                      <a:pt x="44" y="54"/>
                    </a:lnTo>
                    <a:lnTo>
                      <a:pt x="42" y="51"/>
                    </a:lnTo>
                    <a:lnTo>
                      <a:pt x="41" y="50"/>
                    </a:lnTo>
                    <a:lnTo>
                      <a:pt x="41" y="49"/>
                    </a:lnTo>
                    <a:lnTo>
                      <a:pt x="41" y="46"/>
                    </a:lnTo>
                    <a:lnTo>
                      <a:pt x="40" y="45"/>
                    </a:lnTo>
                    <a:lnTo>
                      <a:pt x="39" y="45"/>
                    </a:lnTo>
                    <a:lnTo>
                      <a:pt x="39" y="44"/>
                    </a:lnTo>
                    <a:lnTo>
                      <a:pt x="39" y="43"/>
                    </a:lnTo>
                    <a:lnTo>
                      <a:pt x="39" y="43"/>
                    </a:lnTo>
                    <a:lnTo>
                      <a:pt x="40" y="42"/>
                    </a:lnTo>
                    <a:lnTo>
                      <a:pt x="40" y="42"/>
                    </a:lnTo>
                    <a:lnTo>
                      <a:pt x="39" y="40"/>
                    </a:lnTo>
                    <a:lnTo>
                      <a:pt x="39" y="38"/>
                    </a:lnTo>
                    <a:lnTo>
                      <a:pt x="39" y="35"/>
                    </a:lnTo>
                    <a:lnTo>
                      <a:pt x="39" y="32"/>
                    </a:lnTo>
                    <a:lnTo>
                      <a:pt x="39" y="31"/>
                    </a:lnTo>
                    <a:lnTo>
                      <a:pt x="36" y="29"/>
                    </a:lnTo>
                    <a:lnTo>
                      <a:pt x="32" y="27"/>
                    </a:lnTo>
                    <a:lnTo>
                      <a:pt x="29" y="25"/>
                    </a:lnTo>
                    <a:lnTo>
                      <a:pt x="28" y="23"/>
                    </a:lnTo>
                    <a:lnTo>
                      <a:pt x="25" y="22"/>
                    </a:lnTo>
                    <a:lnTo>
                      <a:pt x="23" y="21"/>
                    </a:lnTo>
                    <a:lnTo>
                      <a:pt x="23" y="21"/>
                    </a:lnTo>
                    <a:lnTo>
                      <a:pt x="23" y="20"/>
                    </a:lnTo>
                    <a:lnTo>
                      <a:pt x="23" y="17"/>
                    </a:lnTo>
                    <a:lnTo>
                      <a:pt x="23" y="15"/>
                    </a:lnTo>
                    <a:lnTo>
                      <a:pt x="23" y="14"/>
                    </a:lnTo>
                    <a:lnTo>
                      <a:pt x="23" y="12"/>
                    </a:lnTo>
                    <a:lnTo>
                      <a:pt x="23" y="11"/>
                    </a:lnTo>
                    <a:lnTo>
                      <a:pt x="25" y="9"/>
                    </a:lnTo>
                    <a:lnTo>
                      <a:pt x="26" y="8"/>
                    </a:lnTo>
                    <a:lnTo>
                      <a:pt x="26" y="7"/>
                    </a:lnTo>
                    <a:lnTo>
                      <a:pt x="26" y="7"/>
                    </a:lnTo>
                    <a:lnTo>
                      <a:pt x="26" y="6"/>
                    </a:lnTo>
                    <a:lnTo>
                      <a:pt x="26" y="5"/>
                    </a:lnTo>
                    <a:lnTo>
                      <a:pt x="27" y="3"/>
                    </a:lnTo>
                    <a:lnTo>
                      <a:pt x="23" y="3"/>
                    </a:lnTo>
                    <a:lnTo>
                      <a:pt x="21" y="3"/>
                    </a:lnTo>
                    <a:lnTo>
                      <a:pt x="19" y="3"/>
                    </a:lnTo>
                    <a:lnTo>
                      <a:pt x="15" y="5"/>
                    </a:lnTo>
                    <a:lnTo>
                      <a:pt x="16" y="3"/>
                    </a:lnTo>
                    <a:lnTo>
                      <a:pt x="15" y="3"/>
                    </a:lnTo>
                    <a:lnTo>
                      <a:pt x="15" y="2"/>
                    </a:lnTo>
                    <a:lnTo>
                      <a:pt x="12" y="2"/>
                    </a:lnTo>
                    <a:lnTo>
                      <a:pt x="10" y="1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1" y="9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12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2" y="15"/>
                    </a:lnTo>
                    <a:lnTo>
                      <a:pt x="3" y="15"/>
                    </a:lnTo>
                    <a:lnTo>
                      <a:pt x="3" y="16"/>
                    </a:lnTo>
                    <a:lnTo>
                      <a:pt x="5" y="17"/>
                    </a:lnTo>
                    <a:lnTo>
                      <a:pt x="7" y="21"/>
                    </a:lnTo>
                    <a:lnTo>
                      <a:pt x="8" y="20"/>
                    </a:lnTo>
                    <a:lnTo>
                      <a:pt x="8" y="21"/>
                    </a:lnTo>
                    <a:lnTo>
                      <a:pt x="8" y="21"/>
                    </a:lnTo>
                    <a:lnTo>
                      <a:pt x="8" y="20"/>
                    </a:lnTo>
                    <a:lnTo>
                      <a:pt x="9" y="20"/>
                    </a:lnTo>
                    <a:lnTo>
                      <a:pt x="9" y="21"/>
                    </a:lnTo>
                    <a:lnTo>
                      <a:pt x="9" y="21"/>
                    </a:lnTo>
                    <a:lnTo>
                      <a:pt x="10" y="21"/>
                    </a:lnTo>
                    <a:lnTo>
                      <a:pt x="10" y="22"/>
                    </a:lnTo>
                    <a:lnTo>
                      <a:pt x="11" y="22"/>
                    </a:lnTo>
                    <a:lnTo>
                      <a:pt x="10" y="22"/>
                    </a:lnTo>
                    <a:lnTo>
                      <a:pt x="11" y="22"/>
                    </a:lnTo>
                    <a:lnTo>
                      <a:pt x="12" y="22"/>
                    </a:lnTo>
                    <a:lnTo>
                      <a:pt x="13" y="22"/>
                    </a:lnTo>
                    <a:lnTo>
                      <a:pt x="12" y="23"/>
                    </a:lnTo>
                    <a:lnTo>
                      <a:pt x="12" y="24"/>
                    </a:lnTo>
                    <a:lnTo>
                      <a:pt x="12" y="25"/>
                    </a:lnTo>
                    <a:lnTo>
                      <a:pt x="12" y="26"/>
                    </a:lnTo>
                    <a:lnTo>
                      <a:pt x="12" y="28"/>
                    </a:lnTo>
                    <a:lnTo>
                      <a:pt x="12" y="28"/>
                    </a:lnTo>
                    <a:lnTo>
                      <a:pt x="13" y="28"/>
                    </a:lnTo>
                    <a:lnTo>
                      <a:pt x="13" y="29"/>
                    </a:lnTo>
                    <a:lnTo>
                      <a:pt x="13" y="30"/>
                    </a:lnTo>
                    <a:lnTo>
                      <a:pt x="12" y="30"/>
                    </a:lnTo>
                    <a:lnTo>
                      <a:pt x="12" y="31"/>
                    </a:lnTo>
                    <a:lnTo>
                      <a:pt x="12" y="32"/>
                    </a:lnTo>
                    <a:lnTo>
                      <a:pt x="12" y="33"/>
                    </a:lnTo>
                    <a:lnTo>
                      <a:pt x="12" y="34"/>
                    </a:lnTo>
                    <a:lnTo>
                      <a:pt x="11" y="34"/>
                    </a:lnTo>
                    <a:lnTo>
                      <a:pt x="11" y="35"/>
                    </a:lnTo>
                    <a:lnTo>
                      <a:pt x="11" y="35"/>
                    </a:lnTo>
                    <a:lnTo>
                      <a:pt x="11" y="38"/>
                    </a:lnTo>
                    <a:lnTo>
                      <a:pt x="11" y="39"/>
                    </a:lnTo>
                    <a:lnTo>
                      <a:pt x="12" y="40"/>
                    </a:lnTo>
                    <a:lnTo>
                      <a:pt x="12" y="41"/>
                    </a:lnTo>
                    <a:lnTo>
                      <a:pt x="11" y="42"/>
                    </a:lnTo>
                    <a:lnTo>
                      <a:pt x="10" y="41"/>
                    </a:lnTo>
                    <a:lnTo>
                      <a:pt x="9" y="40"/>
                    </a:lnTo>
                    <a:lnTo>
                      <a:pt x="9" y="41"/>
                    </a:lnTo>
                    <a:lnTo>
                      <a:pt x="9" y="42"/>
                    </a:lnTo>
                    <a:lnTo>
                      <a:pt x="9" y="42"/>
                    </a:lnTo>
                    <a:lnTo>
                      <a:pt x="10" y="42"/>
                    </a:lnTo>
                    <a:lnTo>
                      <a:pt x="12" y="42"/>
                    </a:lnTo>
                    <a:lnTo>
                      <a:pt x="13" y="43"/>
                    </a:lnTo>
                    <a:lnTo>
                      <a:pt x="12" y="43"/>
                    </a:lnTo>
                    <a:lnTo>
                      <a:pt x="11" y="43"/>
                    </a:lnTo>
                    <a:lnTo>
                      <a:pt x="10" y="43"/>
                    </a:lnTo>
                    <a:lnTo>
                      <a:pt x="9" y="43"/>
                    </a:lnTo>
                    <a:lnTo>
                      <a:pt x="8" y="43"/>
                    </a:lnTo>
                    <a:lnTo>
                      <a:pt x="8" y="43"/>
                    </a:lnTo>
                    <a:lnTo>
                      <a:pt x="8" y="44"/>
                    </a:lnTo>
                    <a:lnTo>
                      <a:pt x="9" y="44"/>
                    </a:lnTo>
                    <a:lnTo>
                      <a:pt x="10" y="44"/>
                    </a:lnTo>
                    <a:lnTo>
                      <a:pt x="10" y="45"/>
                    </a:lnTo>
                    <a:lnTo>
                      <a:pt x="9" y="45"/>
                    </a:lnTo>
                    <a:lnTo>
                      <a:pt x="8" y="45"/>
                    </a:lnTo>
                    <a:lnTo>
                      <a:pt x="8" y="46"/>
                    </a:lnTo>
                    <a:lnTo>
                      <a:pt x="8" y="47"/>
                    </a:lnTo>
                    <a:lnTo>
                      <a:pt x="9" y="47"/>
                    </a:lnTo>
                    <a:lnTo>
                      <a:pt x="10" y="47"/>
                    </a:lnTo>
                    <a:lnTo>
                      <a:pt x="11" y="46"/>
                    </a:lnTo>
                    <a:lnTo>
                      <a:pt x="11" y="45"/>
                    </a:lnTo>
                    <a:lnTo>
                      <a:pt x="12" y="45"/>
                    </a:lnTo>
                    <a:lnTo>
                      <a:pt x="14" y="45"/>
                    </a:lnTo>
                    <a:lnTo>
                      <a:pt x="15" y="46"/>
                    </a:lnTo>
                    <a:lnTo>
                      <a:pt x="15" y="47"/>
                    </a:lnTo>
                    <a:lnTo>
                      <a:pt x="16" y="47"/>
                    </a:lnTo>
                    <a:lnTo>
                      <a:pt x="17" y="48"/>
                    </a:lnTo>
                    <a:lnTo>
                      <a:pt x="17" y="49"/>
                    </a:lnTo>
                    <a:lnTo>
                      <a:pt x="17" y="49"/>
                    </a:lnTo>
                    <a:lnTo>
                      <a:pt x="16" y="50"/>
                    </a:lnTo>
                    <a:lnTo>
                      <a:pt x="16" y="51"/>
                    </a:lnTo>
                    <a:lnTo>
                      <a:pt x="15" y="52"/>
                    </a:lnTo>
                    <a:lnTo>
                      <a:pt x="16" y="53"/>
                    </a:lnTo>
                    <a:lnTo>
                      <a:pt x="16" y="54"/>
                    </a:lnTo>
                    <a:lnTo>
                      <a:pt x="15" y="55"/>
                    </a:lnTo>
                    <a:lnTo>
                      <a:pt x="15" y="56"/>
                    </a:lnTo>
                    <a:lnTo>
                      <a:pt x="15" y="56"/>
                    </a:lnTo>
                    <a:lnTo>
                      <a:pt x="15" y="57"/>
                    </a:lnTo>
                    <a:lnTo>
                      <a:pt x="14" y="58"/>
                    </a:lnTo>
                    <a:lnTo>
                      <a:pt x="15" y="59"/>
                    </a:lnTo>
                    <a:lnTo>
                      <a:pt x="15" y="62"/>
                    </a:lnTo>
                    <a:lnTo>
                      <a:pt x="16" y="63"/>
                    </a:lnTo>
                    <a:lnTo>
                      <a:pt x="15" y="64"/>
                    </a:lnTo>
                    <a:lnTo>
                      <a:pt x="15" y="64"/>
                    </a:lnTo>
                    <a:lnTo>
                      <a:pt x="15" y="64"/>
                    </a:lnTo>
                    <a:lnTo>
                      <a:pt x="14" y="64"/>
                    </a:lnTo>
                    <a:lnTo>
                      <a:pt x="14" y="65"/>
                    </a:lnTo>
                    <a:lnTo>
                      <a:pt x="13" y="65"/>
                    </a:lnTo>
                    <a:lnTo>
                      <a:pt x="13" y="64"/>
                    </a:lnTo>
                    <a:lnTo>
                      <a:pt x="12" y="64"/>
                    </a:lnTo>
                    <a:lnTo>
                      <a:pt x="12" y="65"/>
                    </a:lnTo>
                    <a:lnTo>
                      <a:pt x="12" y="66"/>
                    </a:lnTo>
                    <a:lnTo>
                      <a:pt x="13" y="68"/>
                    </a:lnTo>
                    <a:lnTo>
                      <a:pt x="15" y="70"/>
                    </a:lnTo>
                    <a:lnTo>
                      <a:pt x="15" y="70"/>
                    </a:lnTo>
                    <a:lnTo>
                      <a:pt x="16" y="71"/>
                    </a:lnTo>
                    <a:lnTo>
                      <a:pt x="16" y="72"/>
                    </a:lnTo>
                    <a:lnTo>
                      <a:pt x="17" y="72"/>
                    </a:lnTo>
                    <a:lnTo>
                      <a:pt x="19" y="73"/>
                    </a:lnTo>
                    <a:lnTo>
                      <a:pt x="20" y="74"/>
                    </a:lnTo>
                    <a:lnTo>
                      <a:pt x="20" y="76"/>
                    </a:lnTo>
                    <a:lnTo>
                      <a:pt x="22" y="77"/>
                    </a:lnTo>
                    <a:lnTo>
                      <a:pt x="22" y="77"/>
                    </a:lnTo>
                    <a:lnTo>
                      <a:pt x="22" y="78"/>
                    </a:lnTo>
                    <a:lnTo>
                      <a:pt x="22" y="79"/>
                    </a:lnTo>
                    <a:lnTo>
                      <a:pt x="22" y="79"/>
                    </a:lnTo>
                    <a:lnTo>
                      <a:pt x="20" y="80"/>
                    </a:lnTo>
                    <a:lnTo>
                      <a:pt x="19" y="81"/>
                    </a:lnTo>
                    <a:lnTo>
                      <a:pt x="18" y="82"/>
                    </a:lnTo>
                    <a:lnTo>
                      <a:pt x="18" y="83"/>
                    </a:lnTo>
                    <a:lnTo>
                      <a:pt x="19" y="83"/>
                    </a:lnTo>
                    <a:lnTo>
                      <a:pt x="18" y="84"/>
                    </a:lnTo>
                    <a:lnTo>
                      <a:pt x="18" y="84"/>
                    </a:lnTo>
                    <a:lnTo>
                      <a:pt x="18" y="85"/>
                    </a:lnTo>
                    <a:lnTo>
                      <a:pt x="19" y="86"/>
                    </a:lnTo>
                    <a:lnTo>
                      <a:pt x="19" y="87"/>
                    </a:lnTo>
                    <a:lnTo>
                      <a:pt x="19" y="88"/>
                    </a:lnTo>
                    <a:lnTo>
                      <a:pt x="19" y="90"/>
                    </a:lnTo>
                    <a:lnTo>
                      <a:pt x="19" y="91"/>
                    </a:lnTo>
                    <a:lnTo>
                      <a:pt x="19" y="93"/>
                    </a:lnTo>
                    <a:lnTo>
                      <a:pt x="19" y="95"/>
                    </a:lnTo>
                    <a:lnTo>
                      <a:pt x="18" y="95"/>
                    </a:lnTo>
                    <a:lnTo>
                      <a:pt x="18" y="96"/>
                    </a:lnTo>
                    <a:lnTo>
                      <a:pt x="18" y="97"/>
                    </a:lnTo>
                    <a:lnTo>
                      <a:pt x="18" y="98"/>
                    </a:lnTo>
                    <a:lnTo>
                      <a:pt x="17" y="98"/>
                    </a:lnTo>
                    <a:lnTo>
                      <a:pt x="16" y="98"/>
                    </a:lnTo>
                    <a:lnTo>
                      <a:pt x="16" y="99"/>
                    </a:lnTo>
                    <a:lnTo>
                      <a:pt x="15" y="101"/>
                    </a:lnTo>
                    <a:lnTo>
                      <a:pt x="16" y="103"/>
                    </a:lnTo>
                    <a:lnTo>
                      <a:pt x="16" y="104"/>
                    </a:lnTo>
                    <a:lnTo>
                      <a:pt x="17" y="105"/>
                    </a:lnTo>
                    <a:lnTo>
                      <a:pt x="18" y="105"/>
                    </a:lnTo>
                    <a:lnTo>
                      <a:pt x="20" y="104"/>
                    </a:lnTo>
                    <a:lnTo>
                      <a:pt x="20" y="105"/>
                    </a:lnTo>
                    <a:lnTo>
                      <a:pt x="20" y="106"/>
                    </a:lnTo>
                    <a:lnTo>
                      <a:pt x="20" y="106"/>
                    </a:lnTo>
                    <a:lnTo>
                      <a:pt x="20" y="107"/>
                    </a:lnTo>
                    <a:lnTo>
                      <a:pt x="20" y="108"/>
                    </a:lnTo>
                    <a:lnTo>
                      <a:pt x="19" y="110"/>
                    </a:lnTo>
                    <a:lnTo>
                      <a:pt x="19" y="112"/>
                    </a:lnTo>
                    <a:lnTo>
                      <a:pt x="19" y="112"/>
                    </a:lnTo>
                    <a:lnTo>
                      <a:pt x="19" y="114"/>
                    </a:lnTo>
                    <a:lnTo>
                      <a:pt x="18" y="115"/>
                    </a:lnTo>
                    <a:lnTo>
                      <a:pt x="16" y="115"/>
                    </a:lnTo>
                    <a:lnTo>
                      <a:pt x="15" y="116"/>
                    </a:lnTo>
                    <a:lnTo>
                      <a:pt x="16" y="116"/>
                    </a:lnTo>
                    <a:lnTo>
                      <a:pt x="17" y="117"/>
                    </a:lnTo>
                    <a:lnTo>
                      <a:pt x="17" y="118"/>
                    </a:lnTo>
                    <a:lnTo>
                      <a:pt x="16" y="119"/>
                    </a:lnTo>
                    <a:lnTo>
                      <a:pt x="16" y="119"/>
                    </a:lnTo>
                    <a:lnTo>
                      <a:pt x="17" y="119"/>
                    </a:lnTo>
                    <a:lnTo>
                      <a:pt x="17" y="120"/>
                    </a:lnTo>
                    <a:lnTo>
                      <a:pt x="18" y="121"/>
                    </a:lnTo>
                    <a:lnTo>
                      <a:pt x="18" y="122"/>
                    </a:lnTo>
                    <a:lnTo>
                      <a:pt x="19" y="122"/>
                    </a:lnTo>
                    <a:lnTo>
                      <a:pt x="20" y="123"/>
                    </a:lnTo>
                    <a:lnTo>
                      <a:pt x="20" y="124"/>
                    </a:lnTo>
                    <a:lnTo>
                      <a:pt x="20" y="125"/>
                    </a:lnTo>
                    <a:lnTo>
                      <a:pt x="20" y="126"/>
                    </a:lnTo>
                    <a:lnTo>
                      <a:pt x="21" y="126"/>
                    </a:lnTo>
                    <a:lnTo>
                      <a:pt x="22" y="126"/>
                    </a:lnTo>
                    <a:lnTo>
                      <a:pt x="22" y="126"/>
                    </a:lnTo>
                    <a:lnTo>
                      <a:pt x="22" y="127"/>
                    </a:lnTo>
                    <a:lnTo>
                      <a:pt x="22" y="127"/>
                    </a:lnTo>
                    <a:lnTo>
                      <a:pt x="22" y="128"/>
                    </a:lnTo>
                    <a:lnTo>
                      <a:pt x="22" y="129"/>
                    </a:lnTo>
                    <a:lnTo>
                      <a:pt x="23" y="130"/>
                    </a:lnTo>
                    <a:lnTo>
                      <a:pt x="23" y="131"/>
                    </a:lnTo>
                    <a:lnTo>
                      <a:pt x="24" y="132"/>
                    </a:lnTo>
                    <a:lnTo>
                      <a:pt x="25" y="132"/>
                    </a:lnTo>
                    <a:lnTo>
                      <a:pt x="26" y="133"/>
                    </a:lnTo>
                    <a:lnTo>
                      <a:pt x="26" y="133"/>
                    </a:lnTo>
                    <a:lnTo>
                      <a:pt x="27" y="133"/>
                    </a:lnTo>
                    <a:lnTo>
                      <a:pt x="29" y="133"/>
                    </a:lnTo>
                    <a:lnTo>
                      <a:pt x="29" y="136"/>
                    </a:lnTo>
                    <a:lnTo>
                      <a:pt x="30" y="136"/>
                    </a:lnTo>
                    <a:lnTo>
                      <a:pt x="30" y="137"/>
                    </a:lnTo>
                    <a:lnTo>
                      <a:pt x="31" y="137"/>
                    </a:lnTo>
                    <a:lnTo>
                      <a:pt x="31" y="138"/>
                    </a:lnTo>
                    <a:lnTo>
                      <a:pt x="32" y="138"/>
                    </a:lnTo>
                    <a:lnTo>
                      <a:pt x="35" y="139"/>
                    </a:lnTo>
                    <a:lnTo>
                      <a:pt x="35" y="140"/>
                    </a:lnTo>
                    <a:lnTo>
                      <a:pt x="36" y="140"/>
                    </a:lnTo>
                    <a:lnTo>
                      <a:pt x="37" y="139"/>
                    </a:lnTo>
                    <a:lnTo>
                      <a:pt x="42" y="138"/>
                    </a:lnTo>
                    <a:lnTo>
                      <a:pt x="46" y="137"/>
                    </a:lnTo>
                    <a:lnTo>
                      <a:pt x="46" y="136"/>
                    </a:lnTo>
                    <a:lnTo>
                      <a:pt x="47" y="13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" name="Freeform 4599">
                <a:extLst>
                  <a:ext uri="{FF2B5EF4-FFF2-40B4-BE49-F238E27FC236}">
                    <a16:creationId xmlns:a16="http://schemas.microsoft.com/office/drawing/2014/main" id="{81E7BD85-DB28-D7B5-9E23-859B85E344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2788" y="2681288"/>
                <a:ext cx="195263" cy="282575"/>
              </a:xfrm>
              <a:custGeom>
                <a:avLst/>
                <a:gdLst>
                  <a:gd name="T0" fmla="*/ 114 w 123"/>
                  <a:gd name="T1" fmla="*/ 134 h 178"/>
                  <a:gd name="T2" fmla="*/ 110 w 123"/>
                  <a:gd name="T3" fmla="*/ 128 h 178"/>
                  <a:gd name="T4" fmla="*/ 106 w 123"/>
                  <a:gd name="T5" fmla="*/ 123 h 178"/>
                  <a:gd name="T6" fmla="*/ 103 w 123"/>
                  <a:gd name="T7" fmla="*/ 117 h 178"/>
                  <a:gd name="T8" fmla="*/ 108 w 123"/>
                  <a:gd name="T9" fmla="*/ 107 h 178"/>
                  <a:gd name="T10" fmla="*/ 104 w 123"/>
                  <a:gd name="T11" fmla="*/ 100 h 178"/>
                  <a:gd name="T12" fmla="*/ 107 w 123"/>
                  <a:gd name="T13" fmla="*/ 92 h 178"/>
                  <a:gd name="T14" fmla="*/ 106 w 123"/>
                  <a:gd name="T15" fmla="*/ 84 h 178"/>
                  <a:gd name="T16" fmla="*/ 108 w 123"/>
                  <a:gd name="T17" fmla="*/ 77 h 178"/>
                  <a:gd name="T18" fmla="*/ 100 w 123"/>
                  <a:gd name="T19" fmla="*/ 67 h 178"/>
                  <a:gd name="T20" fmla="*/ 103 w 123"/>
                  <a:gd name="T21" fmla="*/ 65 h 178"/>
                  <a:gd name="T22" fmla="*/ 104 w 123"/>
                  <a:gd name="T23" fmla="*/ 55 h 178"/>
                  <a:gd name="T24" fmla="*/ 103 w 123"/>
                  <a:gd name="T25" fmla="*/ 48 h 178"/>
                  <a:gd name="T26" fmla="*/ 96 w 123"/>
                  <a:gd name="T27" fmla="*/ 47 h 178"/>
                  <a:gd name="T28" fmla="*/ 97 w 123"/>
                  <a:gd name="T29" fmla="*/ 44 h 178"/>
                  <a:gd name="T30" fmla="*/ 97 w 123"/>
                  <a:gd name="T31" fmla="*/ 42 h 178"/>
                  <a:gd name="T32" fmla="*/ 99 w 123"/>
                  <a:gd name="T33" fmla="*/ 36 h 178"/>
                  <a:gd name="T34" fmla="*/ 101 w 123"/>
                  <a:gd name="T35" fmla="*/ 29 h 178"/>
                  <a:gd name="T36" fmla="*/ 99 w 123"/>
                  <a:gd name="T37" fmla="*/ 23 h 178"/>
                  <a:gd name="T38" fmla="*/ 96 w 123"/>
                  <a:gd name="T39" fmla="*/ 22 h 178"/>
                  <a:gd name="T40" fmla="*/ 90 w 123"/>
                  <a:gd name="T41" fmla="*/ 15 h 178"/>
                  <a:gd name="T42" fmla="*/ 89 w 123"/>
                  <a:gd name="T43" fmla="*/ 10 h 178"/>
                  <a:gd name="T44" fmla="*/ 90 w 123"/>
                  <a:gd name="T45" fmla="*/ 2 h 178"/>
                  <a:gd name="T46" fmla="*/ 82 w 123"/>
                  <a:gd name="T47" fmla="*/ 0 h 178"/>
                  <a:gd name="T48" fmla="*/ 77 w 123"/>
                  <a:gd name="T49" fmla="*/ 2 h 178"/>
                  <a:gd name="T50" fmla="*/ 72 w 123"/>
                  <a:gd name="T51" fmla="*/ 7 h 178"/>
                  <a:gd name="T52" fmla="*/ 65 w 123"/>
                  <a:gd name="T53" fmla="*/ 3 h 178"/>
                  <a:gd name="T54" fmla="*/ 50 w 123"/>
                  <a:gd name="T55" fmla="*/ 3 h 178"/>
                  <a:gd name="T56" fmla="*/ 14 w 123"/>
                  <a:gd name="T57" fmla="*/ 4 h 178"/>
                  <a:gd name="T58" fmla="*/ 10 w 123"/>
                  <a:gd name="T59" fmla="*/ 11 h 178"/>
                  <a:gd name="T60" fmla="*/ 10 w 123"/>
                  <a:gd name="T61" fmla="*/ 18 h 178"/>
                  <a:gd name="T62" fmla="*/ 12 w 123"/>
                  <a:gd name="T63" fmla="*/ 23 h 178"/>
                  <a:gd name="T64" fmla="*/ 13 w 123"/>
                  <a:gd name="T65" fmla="*/ 27 h 178"/>
                  <a:gd name="T66" fmla="*/ 14 w 123"/>
                  <a:gd name="T67" fmla="*/ 36 h 178"/>
                  <a:gd name="T68" fmla="*/ 13 w 123"/>
                  <a:gd name="T69" fmla="*/ 43 h 178"/>
                  <a:gd name="T70" fmla="*/ 15 w 123"/>
                  <a:gd name="T71" fmla="*/ 50 h 178"/>
                  <a:gd name="T72" fmla="*/ 13 w 123"/>
                  <a:gd name="T73" fmla="*/ 57 h 178"/>
                  <a:gd name="T74" fmla="*/ 17 w 123"/>
                  <a:gd name="T75" fmla="*/ 63 h 178"/>
                  <a:gd name="T76" fmla="*/ 21 w 123"/>
                  <a:gd name="T77" fmla="*/ 83 h 178"/>
                  <a:gd name="T78" fmla="*/ 16 w 123"/>
                  <a:gd name="T79" fmla="*/ 87 h 178"/>
                  <a:gd name="T80" fmla="*/ 12 w 123"/>
                  <a:gd name="T81" fmla="*/ 92 h 178"/>
                  <a:gd name="T82" fmla="*/ 6 w 123"/>
                  <a:gd name="T83" fmla="*/ 112 h 178"/>
                  <a:gd name="T84" fmla="*/ 0 w 123"/>
                  <a:gd name="T85" fmla="*/ 126 h 178"/>
                  <a:gd name="T86" fmla="*/ 6 w 123"/>
                  <a:gd name="T87" fmla="*/ 147 h 178"/>
                  <a:gd name="T88" fmla="*/ 10 w 123"/>
                  <a:gd name="T89" fmla="*/ 154 h 178"/>
                  <a:gd name="T90" fmla="*/ 14 w 123"/>
                  <a:gd name="T91" fmla="*/ 161 h 178"/>
                  <a:gd name="T92" fmla="*/ 13 w 123"/>
                  <a:gd name="T93" fmla="*/ 168 h 178"/>
                  <a:gd name="T94" fmla="*/ 7 w 123"/>
                  <a:gd name="T95" fmla="*/ 168 h 178"/>
                  <a:gd name="T96" fmla="*/ 26 w 123"/>
                  <a:gd name="T97" fmla="*/ 173 h 178"/>
                  <a:gd name="T98" fmla="*/ 33 w 123"/>
                  <a:gd name="T99" fmla="*/ 178 h 178"/>
                  <a:gd name="T100" fmla="*/ 43 w 123"/>
                  <a:gd name="T101" fmla="*/ 173 h 178"/>
                  <a:gd name="T102" fmla="*/ 50 w 123"/>
                  <a:gd name="T103" fmla="*/ 170 h 178"/>
                  <a:gd name="T104" fmla="*/ 61 w 123"/>
                  <a:gd name="T105" fmla="*/ 166 h 178"/>
                  <a:gd name="T106" fmla="*/ 70 w 123"/>
                  <a:gd name="T107" fmla="*/ 163 h 178"/>
                  <a:gd name="T108" fmla="*/ 81 w 123"/>
                  <a:gd name="T109" fmla="*/ 157 h 178"/>
                  <a:gd name="T110" fmla="*/ 93 w 123"/>
                  <a:gd name="T111" fmla="*/ 152 h 178"/>
                  <a:gd name="T112" fmla="*/ 117 w 123"/>
                  <a:gd name="T113" fmla="*/ 149 h 178"/>
                  <a:gd name="T114" fmla="*/ 123 w 123"/>
                  <a:gd name="T115" fmla="*/ 141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23" h="178">
                    <a:moveTo>
                      <a:pt x="120" y="139"/>
                    </a:moveTo>
                    <a:lnTo>
                      <a:pt x="119" y="139"/>
                    </a:lnTo>
                    <a:lnTo>
                      <a:pt x="119" y="138"/>
                    </a:lnTo>
                    <a:lnTo>
                      <a:pt x="118" y="138"/>
                    </a:lnTo>
                    <a:lnTo>
                      <a:pt x="118" y="137"/>
                    </a:lnTo>
                    <a:lnTo>
                      <a:pt x="117" y="137"/>
                    </a:lnTo>
                    <a:lnTo>
                      <a:pt x="117" y="134"/>
                    </a:lnTo>
                    <a:lnTo>
                      <a:pt x="115" y="134"/>
                    </a:lnTo>
                    <a:lnTo>
                      <a:pt x="114" y="134"/>
                    </a:lnTo>
                    <a:lnTo>
                      <a:pt x="114" y="134"/>
                    </a:lnTo>
                    <a:lnTo>
                      <a:pt x="113" y="133"/>
                    </a:lnTo>
                    <a:lnTo>
                      <a:pt x="112" y="133"/>
                    </a:lnTo>
                    <a:lnTo>
                      <a:pt x="111" y="132"/>
                    </a:lnTo>
                    <a:lnTo>
                      <a:pt x="111" y="131"/>
                    </a:lnTo>
                    <a:lnTo>
                      <a:pt x="110" y="130"/>
                    </a:lnTo>
                    <a:lnTo>
                      <a:pt x="110" y="129"/>
                    </a:lnTo>
                    <a:lnTo>
                      <a:pt x="110" y="128"/>
                    </a:lnTo>
                    <a:lnTo>
                      <a:pt x="110" y="128"/>
                    </a:lnTo>
                    <a:lnTo>
                      <a:pt x="110" y="127"/>
                    </a:lnTo>
                    <a:lnTo>
                      <a:pt x="110" y="127"/>
                    </a:lnTo>
                    <a:lnTo>
                      <a:pt x="109" y="127"/>
                    </a:lnTo>
                    <a:lnTo>
                      <a:pt x="108" y="127"/>
                    </a:lnTo>
                    <a:lnTo>
                      <a:pt x="108" y="126"/>
                    </a:lnTo>
                    <a:lnTo>
                      <a:pt x="108" y="125"/>
                    </a:lnTo>
                    <a:lnTo>
                      <a:pt x="108" y="124"/>
                    </a:lnTo>
                    <a:lnTo>
                      <a:pt x="107" y="123"/>
                    </a:lnTo>
                    <a:lnTo>
                      <a:pt x="106" y="123"/>
                    </a:lnTo>
                    <a:lnTo>
                      <a:pt x="106" y="122"/>
                    </a:lnTo>
                    <a:lnTo>
                      <a:pt x="105" y="121"/>
                    </a:lnTo>
                    <a:lnTo>
                      <a:pt x="105" y="120"/>
                    </a:lnTo>
                    <a:lnTo>
                      <a:pt x="104" y="120"/>
                    </a:lnTo>
                    <a:lnTo>
                      <a:pt x="104" y="120"/>
                    </a:lnTo>
                    <a:lnTo>
                      <a:pt x="105" y="119"/>
                    </a:lnTo>
                    <a:lnTo>
                      <a:pt x="105" y="118"/>
                    </a:lnTo>
                    <a:lnTo>
                      <a:pt x="104" y="117"/>
                    </a:lnTo>
                    <a:lnTo>
                      <a:pt x="103" y="117"/>
                    </a:lnTo>
                    <a:lnTo>
                      <a:pt x="104" y="116"/>
                    </a:lnTo>
                    <a:lnTo>
                      <a:pt x="106" y="116"/>
                    </a:lnTo>
                    <a:lnTo>
                      <a:pt x="107" y="115"/>
                    </a:lnTo>
                    <a:lnTo>
                      <a:pt x="107" y="113"/>
                    </a:lnTo>
                    <a:lnTo>
                      <a:pt x="107" y="113"/>
                    </a:lnTo>
                    <a:lnTo>
                      <a:pt x="107" y="111"/>
                    </a:lnTo>
                    <a:lnTo>
                      <a:pt x="108" y="109"/>
                    </a:lnTo>
                    <a:lnTo>
                      <a:pt x="108" y="108"/>
                    </a:lnTo>
                    <a:lnTo>
                      <a:pt x="108" y="107"/>
                    </a:lnTo>
                    <a:lnTo>
                      <a:pt x="108" y="107"/>
                    </a:lnTo>
                    <a:lnTo>
                      <a:pt x="108" y="106"/>
                    </a:lnTo>
                    <a:lnTo>
                      <a:pt x="108" y="105"/>
                    </a:lnTo>
                    <a:lnTo>
                      <a:pt x="106" y="106"/>
                    </a:lnTo>
                    <a:lnTo>
                      <a:pt x="105" y="106"/>
                    </a:lnTo>
                    <a:lnTo>
                      <a:pt x="104" y="105"/>
                    </a:lnTo>
                    <a:lnTo>
                      <a:pt x="104" y="104"/>
                    </a:lnTo>
                    <a:lnTo>
                      <a:pt x="103" y="102"/>
                    </a:lnTo>
                    <a:lnTo>
                      <a:pt x="104" y="100"/>
                    </a:lnTo>
                    <a:lnTo>
                      <a:pt x="104" y="99"/>
                    </a:lnTo>
                    <a:lnTo>
                      <a:pt x="105" y="99"/>
                    </a:lnTo>
                    <a:lnTo>
                      <a:pt x="106" y="99"/>
                    </a:lnTo>
                    <a:lnTo>
                      <a:pt x="106" y="98"/>
                    </a:lnTo>
                    <a:lnTo>
                      <a:pt x="106" y="97"/>
                    </a:lnTo>
                    <a:lnTo>
                      <a:pt x="106" y="96"/>
                    </a:lnTo>
                    <a:lnTo>
                      <a:pt x="107" y="96"/>
                    </a:lnTo>
                    <a:lnTo>
                      <a:pt x="107" y="94"/>
                    </a:lnTo>
                    <a:lnTo>
                      <a:pt x="107" y="92"/>
                    </a:lnTo>
                    <a:lnTo>
                      <a:pt x="107" y="91"/>
                    </a:lnTo>
                    <a:lnTo>
                      <a:pt x="107" y="89"/>
                    </a:lnTo>
                    <a:lnTo>
                      <a:pt x="107" y="88"/>
                    </a:lnTo>
                    <a:lnTo>
                      <a:pt x="107" y="87"/>
                    </a:lnTo>
                    <a:lnTo>
                      <a:pt x="106" y="86"/>
                    </a:lnTo>
                    <a:lnTo>
                      <a:pt x="106" y="85"/>
                    </a:lnTo>
                    <a:lnTo>
                      <a:pt x="106" y="85"/>
                    </a:lnTo>
                    <a:lnTo>
                      <a:pt x="107" y="84"/>
                    </a:lnTo>
                    <a:lnTo>
                      <a:pt x="106" y="84"/>
                    </a:lnTo>
                    <a:lnTo>
                      <a:pt x="106" y="83"/>
                    </a:lnTo>
                    <a:lnTo>
                      <a:pt x="107" y="82"/>
                    </a:lnTo>
                    <a:lnTo>
                      <a:pt x="108" y="81"/>
                    </a:lnTo>
                    <a:lnTo>
                      <a:pt x="110" y="80"/>
                    </a:lnTo>
                    <a:lnTo>
                      <a:pt x="110" y="80"/>
                    </a:lnTo>
                    <a:lnTo>
                      <a:pt x="110" y="79"/>
                    </a:lnTo>
                    <a:lnTo>
                      <a:pt x="110" y="78"/>
                    </a:lnTo>
                    <a:lnTo>
                      <a:pt x="110" y="78"/>
                    </a:lnTo>
                    <a:lnTo>
                      <a:pt x="108" y="77"/>
                    </a:lnTo>
                    <a:lnTo>
                      <a:pt x="108" y="75"/>
                    </a:lnTo>
                    <a:lnTo>
                      <a:pt x="107" y="74"/>
                    </a:lnTo>
                    <a:lnTo>
                      <a:pt x="105" y="73"/>
                    </a:lnTo>
                    <a:lnTo>
                      <a:pt x="104" y="73"/>
                    </a:lnTo>
                    <a:lnTo>
                      <a:pt x="104" y="72"/>
                    </a:lnTo>
                    <a:lnTo>
                      <a:pt x="103" y="71"/>
                    </a:lnTo>
                    <a:lnTo>
                      <a:pt x="103" y="71"/>
                    </a:lnTo>
                    <a:lnTo>
                      <a:pt x="101" y="69"/>
                    </a:lnTo>
                    <a:lnTo>
                      <a:pt x="100" y="67"/>
                    </a:lnTo>
                    <a:lnTo>
                      <a:pt x="100" y="66"/>
                    </a:lnTo>
                    <a:lnTo>
                      <a:pt x="100" y="65"/>
                    </a:lnTo>
                    <a:lnTo>
                      <a:pt x="101" y="65"/>
                    </a:lnTo>
                    <a:lnTo>
                      <a:pt x="101" y="66"/>
                    </a:lnTo>
                    <a:lnTo>
                      <a:pt x="102" y="66"/>
                    </a:lnTo>
                    <a:lnTo>
                      <a:pt x="102" y="65"/>
                    </a:lnTo>
                    <a:lnTo>
                      <a:pt x="103" y="65"/>
                    </a:lnTo>
                    <a:lnTo>
                      <a:pt x="103" y="65"/>
                    </a:lnTo>
                    <a:lnTo>
                      <a:pt x="103" y="65"/>
                    </a:lnTo>
                    <a:lnTo>
                      <a:pt x="104" y="64"/>
                    </a:lnTo>
                    <a:lnTo>
                      <a:pt x="103" y="63"/>
                    </a:lnTo>
                    <a:lnTo>
                      <a:pt x="103" y="60"/>
                    </a:lnTo>
                    <a:lnTo>
                      <a:pt x="102" y="59"/>
                    </a:lnTo>
                    <a:lnTo>
                      <a:pt x="103" y="58"/>
                    </a:lnTo>
                    <a:lnTo>
                      <a:pt x="103" y="57"/>
                    </a:lnTo>
                    <a:lnTo>
                      <a:pt x="103" y="57"/>
                    </a:lnTo>
                    <a:lnTo>
                      <a:pt x="103" y="56"/>
                    </a:lnTo>
                    <a:lnTo>
                      <a:pt x="104" y="55"/>
                    </a:lnTo>
                    <a:lnTo>
                      <a:pt x="104" y="54"/>
                    </a:lnTo>
                    <a:lnTo>
                      <a:pt x="103" y="53"/>
                    </a:lnTo>
                    <a:lnTo>
                      <a:pt x="104" y="52"/>
                    </a:lnTo>
                    <a:lnTo>
                      <a:pt x="104" y="51"/>
                    </a:lnTo>
                    <a:lnTo>
                      <a:pt x="105" y="50"/>
                    </a:lnTo>
                    <a:lnTo>
                      <a:pt x="105" y="50"/>
                    </a:lnTo>
                    <a:lnTo>
                      <a:pt x="105" y="49"/>
                    </a:lnTo>
                    <a:lnTo>
                      <a:pt x="104" y="48"/>
                    </a:lnTo>
                    <a:lnTo>
                      <a:pt x="103" y="48"/>
                    </a:lnTo>
                    <a:lnTo>
                      <a:pt x="103" y="47"/>
                    </a:lnTo>
                    <a:lnTo>
                      <a:pt x="102" y="46"/>
                    </a:lnTo>
                    <a:lnTo>
                      <a:pt x="100" y="46"/>
                    </a:lnTo>
                    <a:lnTo>
                      <a:pt x="99" y="46"/>
                    </a:lnTo>
                    <a:lnTo>
                      <a:pt x="99" y="47"/>
                    </a:lnTo>
                    <a:lnTo>
                      <a:pt x="98" y="48"/>
                    </a:lnTo>
                    <a:lnTo>
                      <a:pt x="97" y="48"/>
                    </a:lnTo>
                    <a:lnTo>
                      <a:pt x="96" y="48"/>
                    </a:lnTo>
                    <a:lnTo>
                      <a:pt x="96" y="47"/>
                    </a:lnTo>
                    <a:lnTo>
                      <a:pt x="96" y="46"/>
                    </a:lnTo>
                    <a:lnTo>
                      <a:pt x="97" y="46"/>
                    </a:lnTo>
                    <a:lnTo>
                      <a:pt x="98" y="46"/>
                    </a:lnTo>
                    <a:lnTo>
                      <a:pt x="98" y="45"/>
                    </a:lnTo>
                    <a:lnTo>
                      <a:pt x="97" y="45"/>
                    </a:lnTo>
                    <a:lnTo>
                      <a:pt x="96" y="45"/>
                    </a:lnTo>
                    <a:lnTo>
                      <a:pt x="96" y="44"/>
                    </a:lnTo>
                    <a:lnTo>
                      <a:pt x="96" y="44"/>
                    </a:lnTo>
                    <a:lnTo>
                      <a:pt x="97" y="44"/>
                    </a:lnTo>
                    <a:lnTo>
                      <a:pt x="98" y="44"/>
                    </a:lnTo>
                    <a:lnTo>
                      <a:pt x="99" y="44"/>
                    </a:lnTo>
                    <a:lnTo>
                      <a:pt x="100" y="44"/>
                    </a:lnTo>
                    <a:lnTo>
                      <a:pt x="101" y="44"/>
                    </a:lnTo>
                    <a:lnTo>
                      <a:pt x="100" y="43"/>
                    </a:lnTo>
                    <a:lnTo>
                      <a:pt x="98" y="43"/>
                    </a:lnTo>
                    <a:lnTo>
                      <a:pt x="97" y="43"/>
                    </a:lnTo>
                    <a:lnTo>
                      <a:pt x="97" y="43"/>
                    </a:lnTo>
                    <a:lnTo>
                      <a:pt x="97" y="42"/>
                    </a:lnTo>
                    <a:lnTo>
                      <a:pt x="97" y="41"/>
                    </a:lnTo>
                    <a:lnTo>
                      <a:pt x="98" y="42"/>
                    </a:lnTo>
                    <a:lnTo>
                      <a:pt x="99" y="43"/>
                    </a:lnTo>
                    <a:lnTo>
                      <a:pt x="100" y="42"/>
                    </a:lnTo>
                    <a:lnTo>
                      <a:pt x="100" y="41"/>
                    </a:lnTo>
                    <a:lnTo>
                      <a:pt x="99" y="40"/>
                    </a:lnTo>
                    <a:lnTo>
                      <a:pt x="99" y="39"/>
                    </a:lnTo>
                    <a:lnTo>
                      <a:pt x="99" y="36"/>
                    </a:lnTo>
                    <a:lnTo>
                      <a:pt x="99" y="36"/>
                    </a:lnTo>
                    <a:lnTo>
                      <a:pt x="99" y="35"/>
                    </a:lnTo>
                    <a:lnTo>
                      <a:pt x="100" y="35"/>
                    </a:lnTo>
                    <a:lnTo>
                      <a:pt x="100" y="34"/>
                    </a:lnTo>
                    <a:lnTo>
                      <a:pt x="100" y="33"/>
                    </a:lnTo>
                    <a:lnTo>
                      <a:pt x="100" y="32"/>
                    </a:lnTo>
                    <a:lnTo>
                      <a:pt x="100" y="31"/>
                    </a:lnTo>
                    <a:lnTo>
                      <a:pt x="101" y="31"/>
                    </a:lnTo>
                    <a:lnTo>
                      <a:pt x="101" y="30"/>
                    </a:lnTo>
                    <a:lnTo>
                      <a:pt x="101" y="29"/>
                    </a:lnTo>
                    <a:lnTo>
                      <a:pt x="100" y="29"/>
                    </a:lnTo>
                    <a:lnTo>
                      <a:pt x="100" y="29"/>
                    </a:lnTo>
                    <a:lnTo>
                      <a:pt x="100" y="27"/>
                    </a:lnTo>
                    <a:lnTo>
                      <a:pt x="100" y="26"/>
                    </a:lnTo>
                    <a:lnTo>
                      <a:pt x="100" y="25"/>
                    </a:lnTo>
                    <a:lnTo>
                      <a:pt x="100" y="24"/>
                    </a:lnTo>
                    <a:lnTo>
                      <a:pt x="101" y="23"/>
                    </a:lnTo>
                    <a:lnTo>
                      <a:pt x="100" y="23"/>
                    </a:lnTo>
                    <a:lnTo>
                      <a:pt x="99" y="23"/>
                    </a:lnTo>
                    <a:lnTo>
                      <a:pt x="98" y="23"/>
                    </a:lnTo>
                    <a:lnTo>
                      <a:pt x="99" y="23"/>
                    </a:lnTo>
                    <a:lnTo>
                      <a:pt x="98" y="23"/>
                    </a:lnTo>
                    <a:lnTo>
                      <a:pt x="98" y="22"/>
                    </a:lnTo>
                    <a:lnTo>
                      <a:pt x="97" y="22"/>
                    </a:lnTo>
                    <a:lnTo>
                      <a:pt x="97" y="22"/>
                    </a:lnTo>
                    <a:lnTo>
                      <a:pt x="97" y="21"/>
                    </a:lnTo>
                    <a:lnTo>
                      <a:pt x="96" y="21"/>
                    </a:lnTo>
                    <a:lnTo>
                      <a:pt x="96" y="22"/>
                    </a:lnTo>
                    <a:lnTo>
                      <a:pt x="96" y="22"/>
                    </a:lnTo>
                    <a:lnTo>
                      <a:pt x="96" y="21"/>
                    </a:lnTo>
                    <a:lnTo>
                      <a:pt x="95" y="22"/>
                    </a:lnTo>
                    <a:lnTo>
                      <a:pt x="93" y="18"/>
                    </a:lnTo>
                    <a:lnTo>
                      <a:pt x="91" y="17"/>
                    </a:lnTo>
                    <a:lnTo>
                      <a:pt x="91" y="16"/>
                    </a:lnTo>
                    <a:lnTo>
                      <a:pt x="90" y="16"/>
                    </a:lnTo>
                    <a:lnTo>
                      <a:pt x="90" y="15"/>
                    </a:lnTo>
                    <a:lnTo>
                      <a:pt x="90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8" y="15"/>
                    </a:lnTo>
                    <a:lnTo>
                      <a:pt x="88" y="14"/>
                    </a:lnTo>
                    <a:lnTo>
                      <a:pt x="88" y="13"/>
                    </a:lnTo>
                    <a:lnTo>
                      <a:pt x="88" y="12"/>
                    </a:lnTo>
                    <a:lnTo>
                      <a:pt x="88" y="11"/>
                    </a:lnTo>
                    <a:lnTo>
                      <a:pt x="89" y="10"/>
                    </a:lnTo>
                    <a:lnTo>
                      <a:pt x="89" y="9"/>
                    </a:lnTo>
                    <a:lnTo>
                      <a:pt x="89" y="9"/>
                    </a:lnTo>
                    <a:lnTo>
                      <a:pt x="89" y="8"/>
                    </a:lnTo>
                    <a:lnTo>
                      <a:pt x="89" y="8"/>
                    </a:lnTo>
                    <a:lnTo>
                      <a:pt x="90" y="5"/>
                    </a:lnTo>
                    <a:lnTo>
                      <a:pt x="90" y="4"/>
                    </a:lnTo>
                    <a:lnTo>
                      <a:pt x="90" y="4"/>
                    </a:lnTo>
                    <a:lnTo>
                      <a:pt x="90" y="2"/>
                    </a:lnTo>
                    <a:lnTo>
                      <a:pt x="90" y="2"/>
                    </a:lnTo>
                    <a:lnTo>
                      <a:pt x="90" y="2"/>
                    </a:lnTo>
                    <a:lnTo>
                      <a:pt x="89" y="1"/>
                    </a:lnTo>
                    <a:lnTo>
                      <a:pt x="89" y="1"/>
                    </a:lnTo>
                    <a:lnTo>
                      <a:pt x="88" y="1"/>
                    </a:lnTo>
                    <a:lnTo>
                      <a:pt x="88" y="2"/>
                    </a:lnTo>
                    <a:lnTo>
                      <a:pt x="87" y="1"/>
                    </a:lnTo>
                    <a:lnTo>
                      <a:pt x="86" y="1"/>
                    </a:lnTo>
                    <a:lnTo>
                      <a:pt x="86" y="1"/>
                    </a:lnTo>
                    <a:lnTo>
                      <a:pt x="82" y="0"/>
                    </a:lnTo>
                    <a:lnTo>
                      <a:pt x="82" y="1"/>
                    </a:lnTo>
                    <a:lnTo>
                      <a:pt x="82" y="1"/>
                    </a:lnTo>
                    <a:lnTo>
                      <a:pt x="80" y="2"/>
                    </a:lnTo>
                    <a:lnTo>
                      <a:pt x="79" y="2"/>
                    </a:lnTo>
                    <a:lnTo>
                      <a:pt x="79" y="1"/>
                    </a:lnTo>
                    <a:lnTo>
                      <a:pt x="78" y="1"/>
                    </a:lnTo>
                    <a:lnTo>
                      <a:pt x="78" y="2"/>
                    </a:lnTo>
                    <a:lnTo>
                      <a:pt x="77" y="2"/>
                    </a:lnTo>
                    <a:lnTo>
                      <a:pt x="77" y="2"/>
                    </a:lnTo>
                    <a:lnTo>
                      <a:pt x="77" y="3"/>
                    </a:lnTo>
                    <a:lnTo>
                      <a:pt x="76" y="3"/>
                    </a:lnTo>
                    <a:lnTo>
                      <a:pt x="76" y="4"/>
                    </a:lnTo>
                    <a:lnTo>
                      <a:pt x="75" y="4"/>
                    </a:lnTo>
                    <a:lnTo>
                      <a:pt x="75" y="4"/>
                    </a:lnTo>
                    <a:lnTo>
                      <a:pt x="74" y="4"/>
                    </a:lnTo>
                    <a:lnTo>
                      <a:pt x="73" y="5"/>
                    </a:lnTo>
                    <a:lnTo>
                      <a:pt x="73" y="6"/>
                    </a:lnTo>
                    <a:lnTo>
                      <a:pt x="72" y="7"/>
                    </a:lnTo>
                    <a:lnTo>
                      <a:pt x="71" y="5"/>
                    </a:lnTo>
                    <a:lnTo>
                      <a:pt x="71" y="4"/>
                    </a:lnTo>
                    <a:lnTo>
                      <a:pt x="70" y="4"/>
                    </a:lnTo>
                    <a:lnTo>
                      <a:pt x="68" y="4"/>
                    </a:lnTo>
                    <a:lnTo>
                      <a:pt x="67" y="4"/>
                    </a:lnTo>
                    <a:lnTo>
                      <a:pt x="66" y="5"/>
                    </a:lnTo>
                    <a:lnTo>
                      <a:pt x="66" y="4"/>
                    </a:lnTo>
                    <a:lnTo>
                      <a:pt x="65" y="4"/>
                    </a:lnTo>
                    <a:lnTo>
                      <a:pt x="65" y="3"/>
                    </a:lnTo>
                    <a:lnTo>
                      <a:pt x="64" y="3"/>
                    </a:lnTo>
                    <a:lnTo>
                      <a:pt x="61" y="3"/>
                    </a:lnTo>
                    <a:lnTo>
                      <a:pt x="60" y="3"/>
                    </a:lnTo>
                    <a:lnTo>
                      <a:pt x="60" y="4"/>
                    </a:lnTo>
                    <a:lnTo>
                      <a:pt x="56" y="4"/>
                    </a:lnTo>
                    <a:lnTo>
                      <a:pt x="53" y="4"/>
                    </a:lnTo>
                    <a:lnTo>
                      <a:pt x="52" y="3"/>
                    </a:lnTo>
                    <a:lnTo>
                      <a:pt x="51" y="3"/>
                    </a:lnTo>
                    <a:lnTo>
                      <a:pt x="50" y="3"/>
                    </a:lnTo>
                    <a:lnTo>
                      <a:pt x="47" y="3"/>
                    </a:lnTo>
                    <a:lnTo>
                      <a:pt x="47" y="3"/>
                    </a:lnTo>
                    <a:lnTo>
                      <a:pt x="47" y="4"/>
                    </a:lnTo>
                    <a:lnTo>
                      <a:pt x="41" y="4"/>
                    </a:lnTo>
                    <a:lnTo>
                      <a:pt x="35" y="4"/>
                    </a:lnTo>
                    <a:lnTo>
                      <a:pt x="29" y="4"/>
                    </a:lnTo>
                    <a:lnTo>
                      <a:pt x="23" y="4"/>
                    </a:lnTo>
                    <a:lnTo>
                      <a:pt x="18" y="4"/>
                    </a:lnTo>
                    <a:lnTo>
                      <a:pt x="14" y="4"/>
                    </a:lnTo>
                    <a:lnTo>
                      <a:pt x="12" y="4"/>
                    </a:lnTo>
                    <a:lnTo>
                      <a:pt x="12" y="5"/>
                    </a:lnTo>
                    <a:lnTo>
                      <a:pt x="13" y="6"/>
                    </a:lnTo>
                    <a:lnTo>
                      <a:pt x="12" y="7"/>
                    </a:lnTo>
                    <a:lnTo>
                      <a:pt x="11" y="8"/>
                    </a:lnTo>
                    <a:lnTo>
                      <a:pt x="11" y="8"/>
                    </a:lnTo>
                    <a:lnTo>
                      <a:pt x="10" y="9"/>
                    </a:lnTo>
                    <a:lnTo>
                      <a:pt x="10" y="10"/>
                    </a:lnTo>
                    <a:lnTo>
                      <a:pt x="10" y="11"/>
                    </a:lnTo>
                    <a:lnTo>
                      <a:pt x="9" y="12"/>
                    </a:lnTo>
                    <a:lnTo>
                      <a:pt x="10" y="12"/>
                    </a:lnTo>
                    <a:lnTo>
                      <a:pt x="10" y="13"/>
                    </a:lnTo>
                    <a:lnTo>
                      <a:pt x="9" y="13"/>
                    </a:lnTo>
                    <a:lnTo>
                      <a:pt x="9" y="14"/>
                    </a:lnTo>
                    <a:lnTo>
                      <a:pt x="9" y="15"/>
                    </a:lnTo>
                    <a:lnTo>
                      <a:pt x="10" y="16"/>
                    </a:lnTo>
                    <a:lnTo>
                      <a:pt x="10" y="17"/>
                    </a:lnTo>
                    <a:lnTo>
                      <a:pt x="10" y="18"/>
                    </a:lnTo>
                    <a:lnTo>
                      <a:pt x="11" y="18"/>
                    </a:lnTo>
                    <a:lnTo>
                      <a:pt x="11" y="19"/>
                    </a:lnTo>
                    <a:lnTo>
                      <a:pt x="12" y="20"/>
                    </a:lnTo>
                    <a:lnTo>
                      <a:pt x="13" y="21"/>
                    </a:lnTo>
                    <a:lnTo>
                      <a:pt x="13" y="21"/>
                    </a:lnTo>
                    <a:lnTo>
                      <a:pt x="13" y="22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12" y="23"/>
                    </a:lnTo>
                    <a:lnTo>
                      <a:pt x="12" y="23"/>
                    </a:lnTo>
                    <a:lnTo>
                      <a:pt x="13" y="23"/>
                    </a:lnTo>
                    <a:lnTo>
                      <a:pt x="13" y="24"/>
                    </a:lnTo>
                    <a:lnTo>
                      <a:pt x="13" y="24"/>
                    </a:lnTo>
                    <a:lnTo>
                      <a:pt x="14" y="24"/>
                    </a:lnTo>
                    <a:lnTo>
                      <a:pt x="14" y="25"/>
                    </a:lnTo>
                    <a:lnTo>
                      <a:pt x="13" y="25"/>
                    </a:lnTo>
                    <a:lnTo>
                      <a:pt x="13" y="26"/>
                    </a:lnTo>
                    <a:lnTo>
                      <a:pt x="13" y="27"/>
                    </a:lnTo>
                    <a:lnTo>
                      <a:pt x="13" y="29"/>
                    </a:lnTo>
                    <a:lnTo>
                      <a:pt x="13" y="31"/>
                    </a:lnTo>
                    <a:lnTo>
                      <a:pt x="13" y="31"/>
                    </a:lnTo>
                    <a:lnTo>
                      <a:pt x="13" y="32"/>
                    </a:lnTo>
                    <a:lnTo>
                      <a:pt x="14" y="33"/>
                    </a:lnTo>
                    <a:lnTo>
                      <a:pt x="14" y="34"/>
                    </a:lnTo>
                    <a:lnTo>
                      <a:pt x="13" y="35"/>
                    </a:lnTo>
                    <a:lnTo>
                      <a:pt x="13" y="36"/>
                    </a:lnTo>
                    <a:lnTo>
                      <a:pt x="14" y="36"/>
                    </a:lnTo>
                    <a:lnTo>
                      <a:pt x="14" y="37"/>
                    </a:lnTo>
                    <a:lnTo>
                      <a:pt x="13" y="38"/>
                    </a:lnTo>
                    <a:lnTo>
                      <a:pt x="13" y="40"/>
                    </a:lnTo>
                    <a:lnTo>
                      <a:pt x="13" y="41"/>
                    </a:lnTo>
                    <a:lnTo>
                      <a:pt x="13" y="41"/>
                    </a:lnTo>
                    <a:lnTo>
                      <a:pt x="14" y="42"/>
                    </a:lnTo>
                    <a:lnTo>
                      <a:pt x="14" y="43"/>
                    </a:lnTo>
                    <a:lnTo>
                      <a:pt x="13" y="43"/>
                    </a:lnTo>
                    <a:lnTo>
                      <a:pt x="13" y="43"/>
                    </a:lnTo>
                    <a:lnTo>
                      <a:pt x="13" y="44"/>
                    </a:lnTo>
                    <a:lnTo>
                      <a:pt x="15" y="44"/>
                    </a:lnTo>
                    <a:lnTo>
                      <a:pt x="16" y="46"/>
                    </a:lnTo>
                    <a:lnTo>
                      <a:pt x="16" y="47"/>
                    </a:lnTo>
                    <a:lnTo>
                      <a:pt x="16" y="48"/>
                    </a:lnTo>
                    <a:lnTo>
                      <a:pt x="16" y="49"/>
                    </a:lnTo>
                    <a:lnTo>
                      <a:pt x="16" y="50"/>
                    </a:lnTo>
                    <a:lnTo>
                      <a:pt x="16" y="50"/>
                    </a:lnTo>
                    <a:lnTo>
                      <a:pt x="15" y="50"/>
                    </a:lnTo>
                    <a:lnTo>
                      <a:pt x="15" y="51"/>
                    </a:lnTo>
                    <a:lnTo>
                      <a:pt x="16" y="52"/>
                    </a:lnTo>
                    <a:lnTo>
                      <a:pt x="17" y="52"/>
                    </a:lnTo>
                    <a:lnTo>
                      <a:pt x="17" y="53"/>
                    </a:lnTo>
                    <a:lnTo>
                      <a:pt x="16" y="53"/>
                    </a:lnTo>
                    <a:lnTo>
                      <a:pt x="15" y="54"/>
                    </a:lnTo>
                    <a:lnTo>
                      <a:pt x="15" y="55"/>
                    </a:lnTo>
                    <a:lnTo>
                      <a:pt x="14" y="56"/>
                    </a:lnTo>
                    <a:lnTo>
                      <a:pt x="13" y="57"/>
                    </a:lnTo>
                    <a:lnTo>
                      <a:pt x="13" y="57"/>
                    </a:lnTo>
                    <a:lnTo>
                      <a:pt x="13" y="58"/>
                    </a:lnTo>
                    <a:lnTo>
                      <a:pt x="13" y="59"/>
                    </a:lnTo>
                    <a:lnTo>
                      <a:pt x="14" y="59"/>
                    </a:lnTo>
                    <a:lnTo>
                      <a:pt x="15" y="59"/>
                    </a:lnTo>
                    <a:lnTo>
                      <a:pt x="16" y="59"/>
                    </a:lnTo>
                    <a:lnTo>
                      <a:pt x="17" y="60"/>
                    </a:lnTo>
                    <a:lnTo>
                      <a:pt x="17" y="61"/>
                    </a:lnTo>
                    <a:lnTo>
                      <a:pt x="17" y="63"/>
                    </a:lnTo>
                    <a:lnTo>
                      <a:pt x="18" y="63"/>
                    </a:lnTo>
                    <a:lnTo>
                      <a:pt x="18" y="64"/>
                    </a:lnTo>
                    <a:lnTo>
                      <a:pt x="19" y="65"/>
                    </a:lnTo>
                    <a:lnTo>
                      <a:pt x="18" y="65"/>
                    </a:lnTo>
                    <a:lnTo>
                      <a:pt x="18" y="66"/>
                    </a:lnTo>
                    <a:lnTo>
                      <a:pt x="19" y="65"/>
                    </a:lnTo>
                    <a:lnTo>
                      <a:pt x="19" y="66"/>
                    </a:lnTo>
                    <a:lnTo>
                      <a:pt x="20" y="74"/>
                    </a:lnTo>
                    <a:lnTo>
                      <a:pt x="21" y="83"/>
                    </a:lnTo>
                    <a:lnTo>
                      <a:pt x="20" y="84"/>
                    </a:lnTo>
                    <a:lnTo>
                      <a:pt x="19" y="84"/>
                    </a:lnTo>
                    <a:lnTo>
                      <a:pt x="18" y="84"/>
                    </a:lnTo>
                    <a:lnTo>
                      <a:pt x="18" y="85"/>
                    </a:lnTo>
                    <a:lnTo>
                      <a:pt x="18" y="85"/>
                    </a:lnTo>
                    <a:lnTo>
                      <a:pt x="19" y="86"/>
                    </a:lnTo>
                    <a:lnTo>
                      <a:pt x="19" y="86"/>
                    </a:lnTo>
                    <a:lnTo>
                      <a:pt x="18" y="86"/>
                    </a:lnTo>
                    <a:lnTo>
                      <a:pt x="16" y="87"/>
                    </a:lnTo>
                    <a:lnTo>
                      <a:pt x="15" y="88"/>
                    </a:lnTo>
                    <a:lnTo>
                      <a:pt x="14" y="89"/>
                    </a:lnTo>
                    <a:lnTo>
                      <a:pt x="13" y="90"/>
                    </a:lnTo>
                    <a:lnTo>
                      <a:pt x="13" y="89"/>
                    </a:lnTo>
                    <a:lnTo>
                      <a:pt x="13" y="89"/>
                    </a:lnTo>
                    <a:lnTo>
                      <a:pt x="13" y="90"/>
                    </a:lnTo>
                    <a:lnTo>
                      <a:pt x="13" y="92"/>
                    </a:lnTo>
                    <a:lnTo>
                      <a:pt x="13" y="92"/>
                    </a:lnTo>
                    <a:lnTo>
                      <a:pt x="12" y="92"/>
                    </a:lnTo>
                    <a:lnTo>
                      <a:pt x="12" y="93"/>
                    </a:lnTo>
                    <a:lnTo>
                      <a:pt x="11" y="94"/>
                    </a:lnTo>
                    <a:lnTo>
                      <a:pt x="9" y="99"/>
                    </a:lnTo>
                    <a:lnTo>
                      <a:pt x="8" y="100"/>
                    </a:lnTo>
                    <a:lnTo>
                      <a:pt x="7" y="108"/>
                    </a:lnTo>
                    <a:lnTo>
                      <a:pt x="7" y="109"/>
                    </a:lnTo>
                    <a:lnTo>
                      <a:pt x="7" y="110"/>
                    </a:lnTo>
                    <a:lnTo>
                      <a:pt x="6" y="112"/>
                    </a:lnTo>
                    <a:lnTo>
                      <a:pt x="6" y="112"/>
                    </a:lnTo>
                    <a:lnTo>
                      <a:pt x="6" y="113"/>
                    </a:lnTo>
                    <a:lnTo>
                      <a:pt x="5" y="114"/>
                    </a:lnTo>
                    <a:lnTo>
                      <a:pt x="1" y="120"/>
                    </a:lnTo>
                    <a:lnTo>
                      <a:pt x="1" y="121"/>
                    </a:lnTo>
                    <a:lnTo>
                      <a:pt x="1" y="122"/>
                    </a:lnTo>
                    <a:lnTo>
                      <a:pt x="1" y="123"/>
                    </a:lnTo>
                    <a:lnTo>
                      <a:pt x="2" y="124"/>
                    </a:lnTo>
                    <a:lnTo>
                      <a:pt x="1" y="126"/>
                    </a:lnTo>
                    <a:lnTo>
                      <a:pt x="0" y="126"/>
                    </a:lnTo>
                    <a:lnTo>
                      <a:pt x="0" y="127"/>
                    </a:lnTo>
                    <a:lnTo>
                      <a:pt x="2" y="136"/>
                    </a:lnTo>
                    <a:lnTo>
                      <a:pt x="3" y="136"/>
                    </a:lnTo>
                    <a:lnTo>
                      <a:pt x="3" y="137"/>
                    </a:lnTo>
                    <a:lnTo>
                      <a:pt x="4" y="137"/>
                    </a:lnTo>
                    <a:lnTo>
                      <a:pt x="5" y="139"/>
                    </a:lnTo>
                    <a:lnTo>
                      <a:pt x="6" y="144"/>
                    </a:lnTo>
                    <a:lnTo>
                      <a:pt x="6" y="145"/>
                    </a:lnTo>
                    <a:lnTo>
                      <a:pt x="6" y="147"/>
                    </a:lnTo>
                    <a:lnTo>
                      <a:pt x="6" y="148"/>
                    </a:lnTo>
                    <a:lnTo>
                      <a:pt x="6" y="149"/>
                    </a:lnTo>
                    <a:lnTo>
                      <a:pt x="6" y="152"/>
                    </a:lnTo>
                    <a:lnTo>
                      <a:pt x="8" y="151"/>
                    </a:lnTo>
                    <a:lnTo>
                      <a:pt x="7" y="153"/>
                    </a:lnTo>
                    <a:lnTo>
                      <a:pt x="8" y="154"/>
                    </a:lnTo>
                    <a:lnTo>
                      <a:pt x="8" y="154"/>
                    </a:lnTo>
                    <a:lnTo>
                      <a:pt x="9" y="154"/>
                    </a:lnTo>
                    <a:lnTo>
                      <a:pt x="10" y="154"/>
                    </a:lnTo>
                    <a:lnTo>
                      <a:pt x="11" y="154"/>
                    </a:lnTo>
                    <a:lnTo>
                      <a:pt x="13" y="154"/>
                    </a:lnTo>
                    <a:lnTo>
                      <a:pt x="13" y="154"/>
                    </a:lnTo>
                    <a:lnTo>
                      <a:pt x="13" y="154"/>
                    </a:lnTo>
                    <a:lnTo>
                      <a:pt x="13" y="155"/>
                    </a:lnTo>
                    <a:lnTo>
                      <a:pt x="13" y="156"/>
                    </a:lnTo>
                    <a:lnTo>
                      <a:pt x="13" y="159"/>
                    </a:lnTo>
                    <a:lnTo>
                      <a:pt x="14" y="161"/>
                    </a:lnTo>
                    <a:lnTo>
                      <a:pt x="14" y="161"/>
                    </a:lnTo>
                    <a:lnTo>
                      <a:pt x="14" y="162"/>
                    </a:lnTo>
                    <a:lnTo>
                      <a:pt x="13" y="161"/>
                    </a:lnTo>
                    <a:lnTo>
                      <a:pt x="13" y="163"/>
                    </a:lnTo>
                    <a:lnTo>
                      <a:pt x="13" y="164"/>
                    </a:lnTo>
                    <a:lnTo>
                      <a:pt x="13" y="164"/>
                    </a:lnTo>
                    <a:lnTo>
                      <a:pt x="13" y="165"/>
                    </a:lnTo>
                    <a:lnTo>
                      <a:pt x="13" y="166"/>
                    </a:lnTo>
                    <a:lnTo>
                      <a:pt x="13" y="167"/>
                    </a:lnTo>
                    <a:lnTo>
                      <a:pt x="13" y="168"/>
                    </a:lnTo>
                    <a:lnTo>
                      <a:pt x="13" y="168"/>
                    </a:lnTo>
                    <a:lnTo>
                      <a:pt x="12" y="168"/>
                    </a:lnTo>
                    <a:lnTo>
                      <a:pt x="11" y="168"/>
                    </a:lnTo>
                    <a:lnTo>
                      <a:pt x="10" y="168"/>
                    </a:lnTo>
                    <a:lnTo>
                      <a:pt x="9" y="168"/>
                    </a:lnTo>
                    <a:lnTo>
                      <a:pt x="9" y="169"/>
                    </a:lnTo>
                    <a:lnTo>
                      <a:pt x="8" y="169"/>
                    </a:lnTo>
                    <a:lnTo>
                      <a:pt x="7" y="169"/>
                    </a:lnTo>
                    <a:lnTo>
                      <a:pt x="7" y="168"/>
                    </a:lnTo>
                    <a:lnTo>
                      <a:pt x="6" y="168"/>
                    </a:lnTo>
                    <a:lnTo>
                      <a:pt x="6" y="168"/>
                    </a:lnTo>
                    <a:lnTo>
                      <a:pt x="5" y="168"/>
                    </a:lnTo>
                    <a:lnTo>
                      <a:pt x="5" y="169"/>
                    </a:lnTo>
                    <a:lnTo>
                      <a:pt x="8" y="170"/>
                    </a:lnTo>
                    <a:lnTo>
                      <a:pt x="12" y="170"/>
                    </a:lnTo>
                    <a:lnTo>
                      <a:pt x="16" y="170"/>
                    </a:lnTo>
                    <a:lnTo>
                      <a:pt x="20" y="172"/>
                    </a:lnTo>
                    <a:lnTo>
                      <a:pt x="26" y="173"/>
                    </a:lnTo>
                    <a:lnTo>
                      <a:pt x="27" y="175"/>
                    </a:lnTo>
                    <a:lnTo>
                      <a:pt x="28" y="175"/>
                    </a:lnTo>
                    <a:lnTo>
                      <a:pt x="29" y="175"/>
                    </a:lnTo>
                    <a:lnTo>
                      <a:pt x="30" y="176"/>
                    </a:lnTo>
                    <a:lnTo>
                      <a:pt x="30" y="177"/>
                    </a:lnTo>
                    <a:lnTo>
                      <a:pt x="31" y="177"/>
                    </a:lnTo>
                    <a:lnTo>
                      <a:pt x="32" y="177"/>
                    </a:lnTo>
                    <a:lnTo>
                      <a:pt x="32" y="178"/>
                    </a:lnTo>
                    <a:lnTo>
                      <a:pt x="33" y="178"/>
                    </a:lnTo>
                    <a:lnTo>
                      <a:pt x="33" y="178"/>
                    </a:lnTo>
                    <a:lnTo>
                      <a:pt x="35" y="178"/>
                    </a:lnTo>
                    <a:lnTo>
                      <a:pt x="36" y="177"/>
                    </a:lnTo>
                    <a:lnTo>
                      <a:pt x="37" y="176"/>
                    </a:lnTo>
                    <a:lnTo>
                      <a:pt x="40" y="175"/>
                    </a:lnTo>
                    <a:lnTo>
                      <a:pt x="41" y="175"/>
                    </a:lnTo>
                    <a:lnTo>
                      <a:pt x="42" y="175"/>
                    </a:lnTo>
                    <a:lnTo>
                      <a:pt x="42" y="174"/>
                    </a:lnTo>
                    <a:lnTo>
                      <a:pt x="43" y="173"/>
                    </a:lnTo>
                    <a:lnTo>
                      <a:pt x="45" y="172"/>
                    </a:lnTo>
                    <a:lnTo>
                      <a:pt x="46" y="171"/>
                    </a:lnTo>
                    <a:lnTo>
                      <a:pt x="45" y="171"/>
                    </a:lnTo>
                    <a:lnTo>
                      <a:pt x="46" y="170"/>
                    </a:lnTo>
                    <a:lnTo>
                      <a:pt x="47" y="170"/>
                    </a:lnTo>
                    <a:lnTo>
                      <a:pt x="47" y="170"/>
                    </a:lnTo>
                    <a:lnTo>
                      <a:pt x="48" y="170"/>
                    </a:lnTo>
                    <a:lnTo>
                      <a:pt x="49" y="170"/>
                    </a:lnTo>
                    <a:lnTo>
                      <a:pt x="50" y="170"/>
                    </a:lnTo>
                    <a:lnTo>
                      <a:pt x="51" y="169"/>
                    </a:lnTo>
                    <a:lnTo>
                      <a:pt x="52" y="169"/>
                    </a:lnTo>
                    <a:lnTo>
                      <a:pt x="53" y="169"/>
                    </a:lnTo>
                    <a:lnTo>
                      <a:pt x="54" y="169"/>
                    </a:lnTo>
                    <a:lnTo>
                      <a:pt x="55" y="169"/>
                    </a:lnTo>
                    <a:lnTo>
                      <a:pt x="56" y="168"/>
                    </a:lnTo>
                    <a:lnTo>
                      <a:pt x="57" y="168"/>
                    </a:lnTo>
                    <a:lnTo>
                      <a:pt x="58" y="168"/>
                    </a:lnTo>
                    <a:lnTo>
                      <a:pt x="61" y="166"/>
                    </a:lnTo>
                    <a:lnTo>
                      <a:pt x="62" y="166"/>
                    </a:lnTo>
                    <a:lnTo>
                      <a:pt x="63" y="166"/>
                    </a:lnTo>
                    <a:lnTo>
                      <a:pt x="64" y="166"/>
                    </a:lnTo>
                    <a:lnTo>
                      <a:pt x="65" y="166"/>
                    </a:lnTo>
                    <a:lnTo>
                      <a:pt x="66" y="166"/>
                    </a:lnTo>
                    <a:lnTo>
                      <a:pt x="68" y="166"/>
                    </a:lnTo>
                    <a:lnTo>
                      <a:pt x="68" y="165"/>
                    </a:lnTo>
                    <a:lnTo>
                      <a:pt x="69" y="164"/>
                    </a:lnTo>
                    <a:lnTo>
                      <a:pt x="70" y="163"/>
                    </a:lnTo>
                    <a:lnTo>
                      <a:pt x="72" y="162"/>
                    </a:lnTo>
                    <a:lnTo>
                      <a:pt x="73" y="162"/>
                    </a:lnTo>
                    <a:lnTo>
                      <a:pt x="74" y="161"/>
                    </a:lnTo>
                    <a:lnTo>
                      <a:pt x="75" y="161"/>
                    </a:lnTo>
                    <a:lnTo>
                      <a:pt x="77" y="161"/>
                    </a:lnTo>
                    <a:lnTo>
                      <a:pt x="77" y="160"/>
                    </a:lnTo>
                    <a:lnTo>
                      <a:pt x="78" y="160"/>
                    </a:lnTo>
                    <a:lnTo>
                      <a:pt x="80" y="157"/>
                    </a:lnTo>
                    <a:lnTo>
                      <a:pt x="81" y="157"/>
                    </a:lnTo>
                    <a:lnTo>
                      <a:pt x="82" y="157"/>
                    </a:lnTo>
                    <a:lnTo>
                      <a:pt x="88" y="155"/>
                    </a:lnTo>
                    <a:lnTo>
                      <a:pt x="89" y="155"/>
                    </a:lnTo>
                    <a:lnTo>
                      <a:pt x="89" y="154"/>
                    </a:lnTo>
                    <a:lnTo>
                      <a:pt x="89" y="154"/>
                    </a:lnTo>
                    <a:lnTo>
                      <a:pt x="90" y="154"/>
                    </a:lnTo>
                    <a:lnTo>
                      <a:pt x="91" y="153"/>
                    </a:lnTo>
                    <a:lnTo>
                      <a:pt x="92" y="152"/>
                    </a:lnTo>
                    <a:lnTo>
                      <a:pt x="93" y="152"/>
                    </a:lnTo>
                    <a:lnTo>
                      <a:pt x="94" y="151"/>
                    </a:lnTo>
                    <a:lnTo>
                      <a:pt x="96" y="150"/>
                    </a:lnTo>
                    <a:lnTo>
                      <a:pt x="97" y="150"/>
                    </a:lnTo>
                    <a:lnTo>
                      <a:pt x="98" y="149"/>
                    </a:lnTo>
                    <a:lnTo>
                      <a:pt x="99" y="149"/>
                    </a:lnTo>
                    <a:lnTo>
                      <a:pt x="100" y="149"/>
                    </a:lnTo>
                    <a:lnTo>
                      <a:pt x="110" y="150"/>
                    </a:lnTo>
                    <a:lnTo>
                      <a:pt x="115" y="149"/>
                    </a:lnTo>
                    <a:lnTo>
                      <a:pt x="117" y="149"/>
                    </a:lnTo>
                    <a:lnTo>
                      <a:pt x="117" y="149"/>
                    </a:lnTo>
                    <a:lnTo>
                      <a:pt x="117" y="148"/>
                    </a:lnTo>
                    <a:lnTo>
                      <a:pt x="117" y="147"/>
                    </a:lnTo>
                    <a:lnTo>
                      <a:pt x="117" y="146"/>
                    </a:lnTo>
                    <a:lnTo>
                      <a:pt x="118" y="145"/>
                    </a:lnTo>
                    <a:lnTo>
                      <a:pt x="119" y="144"/>
                    </a:lnTo>
                    <a:lnTo>
                      <a:pt x="120" y="142"/>
                    </a:lnTo>
                    <a:lnTo>
                      <a:pt x="121" y="141"/>
                    </a:lnTo>
                    <a:lnTo>
                      <a:pt x="123" y="141"/>
                    </a:lnTo>
                    <a:lnTo>
                      <a:pt x="123" y="140"/>
                    </a:lnTo>
                    <a:lnTo>
                      <a:pt x="120" y="13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" name="Freeform 4630">
                <a:extLst>
                  <a:ext uri="{FF2B5EF4-FFF2-40B4-BE49-F238E27FC236}">
                    <a16:creationId xmlns:a16="http://schemas.microsoft.com/office/drawing/2014/main" id="{17C15728-7E9D-E6C0-0905-9291FDF5EFB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63825" y="2613025"/>
                <a:ext cx="133350" cy="76200"/>
              </a:xfrm>
              <a:custGeom>
                <a:avLst/>
                <a:gdLst>
                  <a:gd name="T0" fmla="*/ 57 w 84"/>
                  <a:gd name="T1" fmla="*/ 32 h 48"/>
                  <a:gd name="T2" fmla="*/ 67 w 84"/>
                  <a:gd name="T3" fmla="*/ 28 h 48"/>
                  <a:gd name="T4" fmla="*/ 74 w 84"/>
                  <a:gd name="T5" fmla="*/ 29 h 48"/>
                  <a:gd name="T6" fmla="*/ 79 w 84"/>
                  <a:gd name="T7" fmla="*/ 26 h 48"/>
                  <a:gd name="T8" fmla="*/ 83 w 84"/>
                  <a:gd name="T9" fmla="*/ 25 h 48"/>
                  <a:gd name="T10" fmla="*/ 80 w 84"/>
                  <a:gd name="T11" fmla="*/ 17 h 48"/>
                  <a:gd name="T12" fmla="*/ 76 w 84"/>
                  <a:gd name="T13" fmla="*/ 15 h 48"/>
                  <a:gd name="T14" fmla="*/ 82 w 84"/>
                  <a:gd name="T15" fmla="*/ 11 h 48"/>
                  <a:gd name="T16" fmla="*/ 84 w 84"/>
                  <a:gd name="T17" fmla="*/ 5 h 48"/>
                  <a:gd name="T18" fmla="*/ 63 w 84"/>
                  <a:gd name="T19" fmla="*/ 0 h 48"/>
                  <a:gd name="T20" fmla="*/ 37 w 84"/>
                  <a:gd name="T21" fmla="*/ 2 h 48"/>
                  <a:gd name="T22" fmla="*/ 17 w 84"/>
                  <a:gd name="T23" fmla="*/ 5 h 48"/>
                  <a:gd name="T24" fmla="*/ 7 w 84"/>
                  <a:gd name="T25" fmla="*/ 9 h 48"/>
                  <a:gd name="T26" fmla="*/ 2 w 84"/>
                  <a:gd name="T27" fmla="*/ 11 h 48"/>
                  <a:gd name="T28" fmla="*/ 7 w 84"/>
                  <a:gd name="T29" fmla="*/ 14 h 48"/>
                  <a:gd name="T30" fmla="*/ 10 w 84"/>
                  <a:gd name="T31" fmla="*/ 12 h 48"/>
                  <a:gd name="T32" fmla="*/ 17 w 84"/>
                  <a:gd name="T33" fmla="*/ 9 h 48"/>
                  <a:gd name="T34" fmla="*/ 12 w 84"/>
                  <a:gd name="T35" fmla="*/ 14 h 48"/>
                  <a:gd name="T36" fmla="*/ 11 w 84"/>
                  <a:gd name="T37" fmla="*/ 19 h 48"/>
                  <a:gd name="T38" fmla="*/ 17 w 84"/>
                  <a:gd name="T39" fmla="*/ 22 h 48"/>
                  <a:gd name="T40" fmla="*/ 15 w 84"/>
                  <a:gd name="T41" fmla="*/ 23 h 48"/>
                  <a:gd name="T42" fmla="*/ 20 w 84"/>
                  <a:gd name="T43" fmla="*/ 24 h 48"/>
                  <a:gd name="T44" fmla="*/ 22 w 84"/>
                  <a:gd name="T45" fmla="*/ 20 h 48"/>
                  <a:gd name="T46" fmla="*/ 27 w 84"/>
                  <a:gd name="T47" fmla="*/ 19 h 48"/>
                  <a:gd name="T48" fmla="*/ 23 w 84"/>
                  <a:gd name="T49" fmla="*/ 19 h 48"/>
                  <a:gd name="T50" fmla="*/ 21 w 84"/>
                  <a:gd name="T51" fmla="*/ 25 h 48"/>
                  <a:gd name="T52" fmla="*/ 22 w 84"/>
                  <a:gd name="T53" fmla="*/ 25 h 48"/>
                  <a:gd name="T54" fmla="*/ 27 w 84"/>
                  <a:gd name="T55" fmla="*/ 23 h 48"/>
                  <a:gd name="T56" fmla="*/ 29 w 84"/>
                  <a:gd name="T57" fmla="*/ 24 h 48"/>
                  <a:gd name="T58" fmla="*/ 35 w 84"/>
                  <a:gd name="T59" fmla="*/ 21 h 48"/>
                  <a:gd name="T60" fmla="*/ 42 w 84"/>
                  <a:gd name="T61" fmla="*/ 22 h 48"/>
                  <a:gd name="T62" fmla="*/ 46 w 84"/>
                  <a:gd name="T63" fmla="*/ 20 h 48"/>
                  <a:gd name="T64" fmla="*/ 48 w 84"/>
                  <a:gd name="T65" fmla="*/ 24 h 48"/>
                  <a:gd name="T66" fmla="*/ 44 w 84"/>
                  <a:gd name="T67" fmla="*/ 23 h 48"/>
                  <a:gd name="T68" fmla="*/ 39 w 84"/>
                  <a:gd name="T69" fmla="*/ 23 h 48"/>
                  <a:gd name="T70" fmla="*/ 33 w 84"/>
                  <a:gd name="T71" fmla="*/ 24 h 48"/>
                  <a:gd name="T72" fmla="*/ 34 w 84"/>
                  <a:gd name="T73" fmla="*/ 28 h 48"/>
                  <a:gd name="T74" fmla="*/ 35 w 84"/>
                  <a:gd name="T75" fmla="*/ 30 h 48"/>
                  <a:gd name="T76" fmla="*/ 37 w 84"/>
                  <a:gd name="T77" fmla="*/ 29 h 48"/>
                  <a:gd name="T78" fmla="*/ 40 w 84"/>
                  <a:gd name="T79" fmla="*/ 28 h 48"/>
                  <a:gd name="T80" fmla="*/ 42 w 84"/>
                  <a:gd name="T81" fmla="*/ 28 h 48"/>
                  <a:gd name="T82" fmla="*/ 45 w 84"/>
                  <a:gd name="T83" fmla="*/ 30 h 48"/>
                  <a:gd name="T84" fmla="*/ 43 w 84"/>
                  <a:gd name="T85" fmla="*/ 31 h 48"/>
                  <a:gd name="T86" fmla="*/ 42 w 84"/>
                  <a:gd name="T87" fmla="*/ 29 h 48"/>
                  <a:gd name="T88" fmla="*/ 39 w 84"/>
                  <a:gd name="T89" fmla="*/ 30 h 48"/>
                  <a:gd name="T90" fmla="*/ 36 w 84"/>
                  <a:gd name="T91" fmla="*/ 32 h 48"/>
                  <a:gd name="T92" fmla="*/ 33 w 84"/>
                  <a:gd name="T93" fmla="*/ 37 h 48"/>
                  <a:gd name="T94" fmla="*/ 37 w 84"/>
                  <a:gd name="T95" fmla="*/ 36 h 48"/>
                  <a:gd name="T96" fmla="*/ 37 w 84"/>
                  <a:gd name="T97" fmla="*/ 37 h 48"/>
                  <a:gd name="T98" fmla="*/ 36 w 84"/>
                  <a:gd name="T99" fmla="*/ 42 h 48"/>
                  <a:gd name="T100" fmla="*/ 42 w 84"/>
                  <a:gd name="T101" fmla="*/ 44 h 48"/>
                  <a:gd name="T102" fmla="*/ 42 w 84"/>
                  <a:gd name="T103" fmla="*/ 45 h 48"/>
                  <a:gd name="T104" fmla="*/ 46 w 84"/>
                  <a:gd name="T105" fmla="*/ 42 h 48"/>
                  <a:gd name="T106" fmla="*/ 45 w 84"/>
                  <a:gd name="T107" fmla="*/ 44 h 48"/>
                  <a:gd name="T108" fmla="*/ 46 w 84"/>
                  <a:gd name="T109" fmla="*/ 48 h 48"/>
                  <a:gd name="T110" fmla="*/ 41 w 84"/>
                  <a:gd name="T111" fmla="*/ 42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84" h="48">
                    <a:moveTo>
                      <a:pt x="48" y="45"/>
                    </a:moveTo>
                    <a:lnTo>
                      <a:pt x="51" y="41"/>
                    </a:lnTo>
                    <a:lnTo>
                      <a:pt x="51" y="39"/>
                    </a:lnTo>
                    <a:lnTo>
                      <a:pt x="52" y="37"/>
                    </a:lnTo>
                    <a:lnTo>
                      <a:pt x="55" y="33"/>
                    </a:lnTo>
                    <a:lnTo>
                      <a:pt x="56" y="33"/>
                    </a:lnTo>
                    <a:lnTo>
                      <a:pt x="56" y="32"/>
                    </a:lnTo>
                    <a:lnTo>
                      <a:pt x="57" y="32"/>
                    </a:lnTo>
                    <a:lnTo>
                      <a:pt x="59" y="33"/>
                    </a:lnTo>
                    <a:lnTo>
                      <a:pt x="61" y="32"/>
                    </a:lnTo>
                    <a:lnTo>
                      <a:pt x="63" y="31"/>
                    </a:lnTo>
                    <a:lnTo>
                      <a:pt x="65" y="30"/>
                    </a:lnTo>
                    <a:lnTo>
                      <a:pt x="65" y="29"/>
                    </a:lnTo>
                    <a:lnTo>
                      <a:pt x="66" y="29"/>
                    </a:lnTo>
                    <a:lnTo>
                      <a:pt x="66" y="28"/>
                    </a:lnTo>
                    <a:lnTo>
                      <a:pt x="67" y="28"/>
                    </a:lnTo>
                    <a:lnTo>
                      <a:pt x="69" y="28"/>
                    </a:lnTo>
                    <a:lnTo>
                      <a:pt x="70" y="28"/>
                    </a:lnTo>
                    <a:lnTo>
                      <a:pt x="71" y="28"/>
                    </a:lnTo>
                    <a:lnTo>
                      <a:pt x="71" y="29"/>
                    </a:lnTo>
                    <a:lnTo>
                      <a:pt x="71" y="29"/>
                    </a:lnTo>
                    <a:lnTo>
                      <a:pt x="72" y="29"/>
                    </a:lnTo>
                    <a:lnTo>
                      <a:pt x="73" y="29"/>
                    </a:lnTo>
                    <a:lnTo>
                      <a:pt x="74" y="29"/>
                    </a:lnTo>
                    <a:lnTo>
                      <a:pt x="75" y="29"/>
                    </a:lnTo>
                    <a:lnTo>
                      <a:pt x="76" y="28"/>
                    </a:lnTo>
                    <a:lnTo>
                      <a:pt x="77" y="28"/>
                    </a:lnTo>
                    <a:lnTo>
                      <a:pt x="78" y="28"/>
                    </a:lnTo>
                    <a:lnTo>
                      <a:pt x="78" y="28"/>
                    </a:lnTo>
                    <a:lnTo>
                      <a:pt x="78" y="27"/>
                    </a:lnTo>
                    <a:lnTo>
                      <a:pt x="78" y="26"/>
                    </a:lnTo>
                    <a:lnTo>
                      <a:pt x="79" y="26"/>
                    </a:lnTo>
                    <a:lnTo>
                      <a:pt x="79" y="27"/>
                    </a:lnTo>
                    <a:lnTo>
                      <a:pt x="80" y="27"/>
                    </a:lnTo>
                    <a:lnTo>
                      <a:pt x="81" y="28"/>
                    </a:lnTo>
                    <a:lnTo>
                      <a:pt x="81" y="27"/>
                    </a:lnTo>
                    <a:lnTo>
                      <a:pt x="82" y="27"/>
                    </a:lnTo>
                    <a:lnTo>
                      <a:pt x="83" y="27"/>
                    </a:lnTo>
                    <a:lnTo>
                      <a:pt x="83" y="26"/>
                    </a:lnTo>
                    <a:lnTo>
                      <a:pt x="83" y="25"/>
                    </a:lnTo>
                    <a:lnTo>
                      <a:pt x="83" y="24"/>
                    </a:lnTo>
                    <a:lnTo>
                      <a:pt x="83" y="22"/>
                    </a:lnTo>
                    <a:lnTo>
                      <a:pt x="83" y="21"/>
                    </a:lnTo>
                    <a:lnTo>
                      <a:pt x="83" y="19"/>
                    </a:lnTo>
                    <a:lnTo>
                      <a:pt x="83" y="18"/>
                    </a:lnTo>
                    <a:lnTo>
                      <a:pt x="82" y="18"/>
                    </a:lnTo>
                    <a:lnTo>
                      <a:pt x="81" y="18"/>
                    </a:lnTo>
                    <a:lnTo>
                      <a:pt x="80" y="17"/>
                    </a:lnTo>
                    <a:lnTo>
                      <a:pt x="79" y="17"/>
                    </a:lnTo>
                    <a:lnTo>
                      <a:pt x="79" y="16"/>
                    </a:lnTo>
                    <a:lnTo>
                      <a:pt x="78" y="16"/>
                    </a:lnTo>
                    <a:lnTo>
                      <a:pt x="78" y="16"/>
                    </a:lnTo>
                    <a:lnTo>
                      <a:pt x="78" y="16"/>
                    </a:lnTo>
                    <a:lnTo>
                      <a:pt x="78" y="15"/>
                    </a:lnTo>
                    <a:lnTo>
                      <a:pt x="77" y="15"/>
                    </a:lnTo>
                    <a:lnTo>
                      <a:pt x="76" y="15"/>
                    </a:lnTo>
                    <a:lnTo>
                      <a:pt x="76" y="14"/>
                    </a:lnTo>
                    <a:lnTo>
                      <a:pt x="76" y="13"/>
                    </a:lnTo>
                    <a:lnTo>
                      <a:pt x="77" y="13"/>
                    </a:lnTo>
                    <a:lnTo>
                      <a:pt x="78" y="12"/>
                    </a:lnTo>
                    <a:lnTo>
                      <a:pt x="79" y="11"/>
                    </a:lnTo>
                    <a:lnTo>
                      <a:pt x="80" y="10"/>
                    </a:lnTo>
                    <a:lnTo>
                      <a:pt x="81" y="11"/>
                    </a:lnTo>
                    <a:lnTo>
                      <a:pt x="82" y="11"/>
                    </a:lnTo>
                    <a:lnTo>
                      <a:pt x="83" y="11"/>
                    </a:lnTo>
                    <a:lnTo>
                      <a:pt x="84" y="10"/>
                    </a:lnTo>
                    <a:lnTo>
                      <a:pt x="84" y="9"/>
                    </a:lnTo>
                    <a:lnTo>
                      <a:pt x="84" y="9"/>
                    </a:lnTo>
                    <a:lnTo>
                      <a:pt x="84" y="8"/>
                    </a:lnTo>
                    <a:lnTo>
                      <a:pt x="84" y="7"/>
                    </a:lnTo>
                    <a:lnTo>
                      <a:pt x="84" y="6"/>
                    </a:lnTo>
                    <a:lnTo>
                      <a:pt x="84" y="5"/>
                    </a:lnTo>
                    <a:lnTo>
                      <a:pt x="84" y="4"/>
                    </a:lnTo>
                    <a:lnTo>
                      <a:pt x="83" y="3"/>
                    </a:lnTo>
                    <a:lnTo>
                      <a:pt x="83" y="2"/>
                    </a:lnTo>
                    <a:lnTo>
                      <a:pt x="83" y="2"/>
                    </a:lnTo>
                    <a:lnTo>
                      <a:pt x="83" y="0"/>
                    </a:lnTo>
                    <a:lnTo>
                      <a:pt x="72" y="0"/>
                    </a:lnTo>
                    <a:lnTo>
                      <a:pt x="65" y="0"/>
                    </a:lnTo>
                    <a:lnTo>
                      <a:pt x="63" y="0"/>
                    </a:lnTo>
                    <a:lnTo>
                      <a:pt x="53" y="0"/>
                    </a:lnTo>
                    <a:lnTo>
                      <a:pt x="50" y="0"/>
                    </a:lnTo>
                    <a:lnTo>
                      <a:pt x="43" y="0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1" y="1"/>
                    </a:lnTo>
                    <a:lnTo>
                      <a:pt x="39" y="2"/>
                    </a:lnTo>
                    <a:lnTo>
                      <a:pt x="37" y="2"/>
                    </a:lnTo>
                    <a:lnTo>
                      <a:pt x="36" y="3"/>
                    </a:lnTo>
                    <a:lnTo>
                      <a:pt x="29" y="6"/>
                    </a:lnTo>
                    <a:lnTo>
                      <a:pt x="28" y="6"/>
                    </a:lnTo>
                    <a:lnTo>
                      <a:pt x="22" y="6"/>
                    </a:lnTo>
                    <a:lnTo>
                      <a:pt x="21" y="6"/>
                    </a:lnTo>
                    <a:lnTo>
                      <a:pt x="20" y="6"/>
                    </a:lnTo>
                    <a:lnTo>
                      <a:pt x="18" y="5"/>
                    </a:lnTo>
                    <a:lnTo>
                      <a:pt x="17" y="5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4" y="6"/>
                    </a:lnTo>
                    <a:lnTo>
                      <a:pt x="13" y="6"/>
                    </a:lnTo>
                    <a:lnTo>
                      <a:pt x="11" y="7"/>
                    </a:lnTo>
                    <a:lnTo>
                      <a:pt x="9" y="8"/>
                    </a:lnTo>
                    <a:lnTo>
                      <a:pt x="8" y="9"/>
                    </a:lnTo>
                    <a:lnTo>
                      <a:pt x="7" y="9"/>
                    </a:lnTo>
                    <a:lnTo>
                      <a:pt x="5" y="9"/>
                    </a:lnTo>
                    <a:lnTo>
                      <a:pt x="1" y="9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1" y="9"/>
                    </a:lnTo>
                    <a:lnTo>
                      <a:pt x="2" y="10"/>
                    </a:lnTo>
                    <a:lnTo>
                      <a:pt x="2" y="11"/>
                    </a:lnTo>
                    <a:lnTo>
                      <a:pt x="3" y="11"/>
                    </a:lnTo>
                    <a:lnTo>
                      <a:pt x="4" y="11"/>
                    </a:lnTo>
                    <a:lnTo>
                      <a:pt x="4" y="12"/>
                    </a:lnTo>
                    <a:lnTo>
                      <a:pt x="5" y="12"/>
                    </a:lnTo>
                    <a:lnTo>
                      <a:pt x="5" y="13"/>
                    </a:lnTo>
                    <a:lnTo>
                      <a:pt x="6" y="13"/>
                    </a:lnTo>
                    <a:lnTo>
                      <a:pt x="6" y="14"/>
                    </a:lnTo>
                    <a:lnTo>
                      <a:pt x="7" y="14"/>
                    </a:lnTo>
                    <a:lnTo>
                      <a:pt x="8" y="14"/>
                    </a:lnTo>
                    <a:lnTo>
                      <a:pt x="8" y="13"/>
                    </a:lnTo>
                    <a:lnTo>
                      <a:pt x="9" y="13"/>
                    </a:lnTo>
                    <a:lnTo>
                      <a:pt x="10" y="13"/>
                    </a:lnTo>
                    <a:lnTo>
                      <a:pt x="10" y="12"/>
                    </a:lnTo>
                    <a:lnTo>
                      <a:pt x="11" y="11"/>
                    </a:lnTo>
                    <a:lnTo>
                      <a:pt x="11" y="12"/>
                    </a:lnTo>
                    <a:lnTo>
                      <a:pt x="10" y="12"/>
                    </a:lnTo>
                    <a:lnTo>
                      <a:pt x="11" y="13"/>
                    </a:lnTo>
                    <a:lnTo>
                      <a:pt x="12" y="11"/>
                    </a:lnTo>
                    <a:lnTo>
                      <a:pt x="13" y="11"/>
                    </a:lnTo>
                    <a:lnTo>
                      <a:pt x="14" y="10"/>
                    </a:lnTo>
                    <a:lnTo>
                      <a:pt x="15" y="10"/>
                    </a:lnTo>
                    <a:lnTo>
                      <a:pt x="16" y="9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6" y="9"/>
                    </a:lnTo>
                    <a:lnTo>
                      <a:pt x="16" y="10"/>
                    </a:lnTo>
                    <a:lnTo>
                      <a:pt x="15" y="10"/>
                    </a:lnTo>
                    <a:lnTo>
                      <a:pt x="14" y="12"/>
                    </a:lnTo>
                    <a:lnTo>
                      <a:pt x="13" y="12"/>
                    </a:lnTo>
                    <a:lnTo>
                      <a:pt x="12" y="13"/>
                    </a:lnTo>
                    <a:lnTo>
                      <a:pt x="13" y="14"/>
                    </a:lnTo>
                    <a:lnTo>
                      <a:pt x="12" y="14"/>
                    </a:lnTo>
                    <a:lnTo>
                      <a:pt x="12" y="13"/>
                    </a:lnTo>
                    <a:lnTo>
                      <a:pt x="11" y="14"/>
                    </a:lnTo>
                    <a:lnTo>
                      <a:pt x="10" y="15"/>
                    </a:lnTo>
                    <a:lnTo>
                      <a:pt x="9" y="16"/>
                    </a:lnTo>
                    <a:lnTo>
                      <a:pt x="10" y="17"/>
                    </a:lnTo>
                    <a:lnTo>
                      <a:pt x="10" y="18"/>
                    </a:lnTo>
                    <a:lnTo>
                      <a:pt x="10" y="19"/>
                    </a:lnTo>
                    <a:lnTo>
                      <a:pt x="11" y="19"/>
                    </a:lnTo>
                    <a:lnTo>
                      <a:pt x="12" y="19"/>
                    </a:lnTo>
                    <a:lnTo>
                      <a:pt x="12" y="20"/>
                    </a:lnTo>
                    <a:lnTo>
                      <a:pt x="13" y="21"/>
                    </a:lnTo>
                    <a:lnTo>
                      <a:pt x="14" y="22"/>
                    </a:lnTo>
                    <a:lnTo>
                      <a:pt x="15" y="22"/>
                    </a:lnTo>
                    <a:lnTo>
                      <a:pt x="15" y="22"/>
                    </a:lnTo>
                    <a:lnTo>
                      <a:pt x="16" y="23"/>
                    </a:lnTo>
                    <a:lnTo>
                      <a:pt x="17" y="22"/>
                    </a:lnTo>
                    <a:lnTo>
                      <a:pt x="18" y="22"/>
                    </a:lnTo>
                    <a:lnTo>
                      <a:pt x="19" y="22"/>
                    </a:lnTo>
                    <a:lnTo>
                      <a:pt x="19" y="23"/>
                    </a:lnTo>
                    <a:lnTo>
                      <a:pt x="18" y="23"/>
                    </a:lnTo>
                    <a:lnTo>
                      <a:pt x="17" y="23"/>
                    </a:lnTo>
                    <a:lnTo>
                      <a:pt x="16" y="23"/>
                    </a:lnTo>
                    <a:lnTo>
                      <a:pt x="15" y="23"/>
                    </a:lnTo>
                    <a:lnTo>
                      <a:pt x="15" y="23"/>
                    </a:lnTo>
                    <a:lnTo>
                      <a:pt x="15" y="24"/>
                    </a:lnTo>
                    <a:lnTo>
                      <a:pt x="16" y="24"/>
                    </a:lnTo>
                    <a:lnTo>
                      <a:pt x="16" y="24"/>
                    </a:lnTo>
                    <a:lnTo>
                      <a:pt x="17" y="25"/>
                    </a:lnTo>
                    <a:lnTo>
                      <a:pt x="18" y="25"/>
                    </a:lnTo>
                    <a:lnTo>
                      <a:pt x="19" y="25"/>
                    </a:lnTo>
                    <a:lnTo>
                      <a:pt x="19" y="24"/>
                    </a:lnTo>
                    <a:lnTo>
                      <a:pt x="20" y="24"/>
                    </a:lnTo>
                    <a:lnTo>
                      <a:pt x="20" y="23"/>
                    </a:lnTo>
                    <a:lnTo>
                      <a:pt x="21" y="23"/>
                    </a:lnTo>
                    <a:lnTo>
                      <a:pt x="20" y="22"/>
                    </a:lnTo>
                    <a:lnTo>
                      <a:pt x="21" y="22"/>
                    </a:lnTo>
                    <a:lnTo>
                      <a:pt x="21" y="21"/>
                    </a:lnTo>
                    <a:lnTo>
                      <a:pt x="21" y="21"/>
                    </a:lnTo>
                    <a:lnTo>
                      <a:pt x="21" y="20"/>
                    </a:lnTo>
                    <a:lnTo>
                      <a:pt x="22" y="20"/>
                    </a:lnTo>
                    <a:lnTo>
                      <a:pt x="21" y="19"/>
                    </a:lnTo>
                    <a:lnTo>
                      <a:pt x="22" y="19"/>
                    </a:lnTo>
                    <a:lnTo>
                      <a:pt x="22" y="19"/>
                    </a:lnTo>
                    <a:lnTo>
                      <a:pt x="22" y="18"/>
                    </a:lnTo>
                    <a:lnTo>
                      <a:pt x="23" y="18"/>
                    </a:lnTo>
                    <a:lnTo>
                      <a:pt x="25" y="18"/>
                    </a:lnTo>
                    <a:lnTo>
                      <a:pt x="26" y="19"/>
                    </a:lnTo>
                    <a:lnTo>
                      <a:pt x="27" y="19"/>
                    </a:lnTo>
                    <a:lnTo>
                      <a:pt x="28" y="18"/>
                    </a:lnTo>
                    <a:lnTo>
                      <a:pt x="28" y="19"/>
                    </a:lnTo>
                    <a:lnTo>
                      <a:pt x="27" y="20"/>
                    </a:lnTo>
                    <a:lnTo>
                      <a:pt x="26" y="20"/>
                    </a:lnTo>
                    <a:lnTo>
                      <a:pt x="26" y="19"/>
                    </a:lnTo>
                    <a:lnTo>
                      <a:pt x="25" y="19"/>
                    </a:lnTo>
                    <a:lnTo>
                      <a:pt x="24" y="19"/>
                    </a:lnTo>
                    <a:lnTo>
                      <a:pt x="23" y="19"/>
                    </a:lnTo>
                    <a:lnTo>
                      <a:pt x="23" y="20"/>
                    </a:lnTo>
                    <a:lnTo>
                      <a:pt x="22" y="21"/>
                    </a:lnTo>
                    <a:lnTo>
                      <a:pt x="22" y="22"/>
                    </a:lnTo>
                    <a:lnTo>
                      <a:pt x="22" y="23"/>
                    </a:lnTo>
                    <a:lnTo>
                      <a:pt x="21" y="23"/>
                    </a:lnTo>
                    <a:lnTo>
                      <a:pt x="21" y="24"/>
                    </a:lnTo>
                    <a:lnTo>
                      <a:pt x="21" y="24"/>
                    </a:lnTo>
                    <a:lnTo>
                      <a:pt x="21" y="25"/>
                    </a:lnTo>
                    <a:lnTo>
                      <a:pt x="21" y="26"/>
                    </a:lnTo>
                    <a:lnTo>
                      <a:pt x="21" y="26"/>
                    </a:lnTo>
                    <a:lnTo>
                      <a:pt x="21" y="25"/>
                    </a:lnTo>
                    <a:lnTo>
                      <a:pt x="22" y="25"/>
                    </a:lnTo>
                    <a:lnTo>
                      <a:pt x="22" y="24"/>
                    </a:lnTo>
                    <a:lnTo>
                      <a:pt x="22" y="24"/>
                    </a:lnTo>
                    <a:lnTo>
                      <a:pt x="22" y="24"/>
                    </a:lnTo>
                    <a:lnTo>
                      <a:pt x="22" y="25"/>
                    </a:lnTo>
                    <a:lnTo>
                      <a:pt x="23" y="25"/>
                    </a:lnTo>
                    <a:lnTo>
                      <a:pt x="23" y="24"/>
                    </a:lnTo>
                    <a:lnTo>
                      <a:pt x="24" y="23"/>
                    </a:lnTo>
                    <a:lnTo>
                      <a:pt x="24" y="23"/>
                    </a:lnTo>
                    <a:lnTo>
                      <a:pt x="25" y="23"/>
                    </a:lnTo>
                    <a:lnTo>
                      <a:pt x="26" y="23"/>
                    </a:lnTo>
                    <a:lnTo>
                      <a:pt x="27" y="23"/>
                    </a:lnTo>
                    <a:lnTo>
                      <a:pt x="27" y="23"/>
                    </a:lnTo>
                    <a:lnTo>
                      <a:pt x="26" y="23"/>
                    </a:lnTo>
                    <a:lnTo>
                      <a:pt x="26" y="23"/>
                    </a:lnTo>
                    <a:lnTo>
                      <a:pt x="25" y="23"/>
                    </a:lnTo>
                    <a:lnTo>
                      <a:pt x="24" y="24"/>
                    </a:lnTo>
                    <a:lnTo>
                      <a:pt x="24" y="25"/>
                    </a:lnTo>
                    <a:lnTo>
                      <a:pt x="26" y="24"/>
                    </a:lnTo>
                    <a:lnTo>
                      <a:pt x="27" y="24"/>
                    </a:lnTo>
                    <a:lnTo>
                      <a:pt x="29" y="24"/>
                    </a:lnTo>
                    <a:lnTo>
                      <a:pt x="29" y="24"/>
                    </a:lnTo>
                    <a:lnTo>
                      <a:pt x="30" y="23"/>
                    </a:lnTo>
                    <a:lnTo>
                      <a:pt x="31" y="23"/>
                    </a:lnTo>
                    <a:lnTo>
                      <a:pt x="32" y="23"/>
                    </a:lnTo>
                    <a:lnTo>
                      <a:pt x="32" y="22"/>
                    </a:lnTo>
                    <a:lnTo>
                      <a:pt x="33" y="22"/>
                    </a:lnTo>
                    <a:lnTo>
                      <a:pt x="34" y="21"/>
                    </a:lnTo>
                    <a:lnTo>
                      <a:pt x="35" y="21"/>
                    </a:lnTo>
                    <a:lnTo>
                      <a:pt x="36" y="20"/>
                    </a:lnTo>
                    <a:lnTo>
                      <a:pt x="36" y="20"/>
                    </a:lnTo>
                    <a:lnTo>
                      <a:pt x="37" y="20"/>
                    </a:lnTo>
                    <a:lnTo>
                      <a:pt x="38" y="21"/>
                    </a:lnTo>
                    <a:lnTo>
                      <a:pt x="39" y="21"/>
                    </a:lnTo>
                    <a:lnTo>
                      <a:pt x="40" y="21"/>
                    </a:lnTo>
                    <a:lnTo>
                      <a:pt x="41" y="22"/>
                    </a:lnTo>
                    <a:lnTo>
                      <a:pt x="42" y="22"/>
                    </a:lnTo>
                    <a:lnTo>
                      <a:pt x="42" y="22"/>
                    </a:lnTo>
                    <a:lnTo>
                      <a:pt x="42" y="21"/>
                    </a:lnTo>
                    <a:lnTo>
                      <a:pt x="43" y="20"/>
                    </a:lnTo>
                    <a:lnTo>
                      <a:pt x="43" y="20"/>
                    </a:lnTo>
                    <a:lnTo>
                      <a:pt x="44" y="19"/>
                    </a:lnTo>
                    <a:lnTo>
                      <a:pt x="45" y="19"/>
                    </a:lnTo>
                    <a:lnTo>
                      <a:pt x="45" y="20"/>
                    </a:lnTo>
                    <a:lnTo>
                      <a:pt x="46" y="20"/>
                    </a:lnTo>
                    <a:lnTo>
                      <a:pt x="46" y="21"/>
                    </a:lnTo>
                    <a:lnTo>
                      <a:pt x="46" y="22"/>
                    </a:lnTo>
                    <a:lnTo>
                      <a:pt x="45" y="23"/>
                    </a:lnTo>
                    <a:lnTo>
                      <a:pt x="45" y="23"/>
                    </a:lnTo>
                    <a:lnTo>
                      <a:pt x="45" y="24"/>
                    </a:lnTo>
                    <a:lnTo>
                      <a:pt x="46" y="24"/>
                    </a:lnTo>
                    <a:lnTo>
                      <a:pt x="47" y="24"/>
                    </a:lnTo>
                    <a:lnTo>
                      <a:pt x="48" y="24"/>
                    </a:lnTo>
                    <a:lnTo>
                      <a:pt x="49" y="25"/>
                    </a:lnTo>
                    <a:lnTo>
                      <a:pt x="48" y="25"/>
                    </a:lnTo>
                    <a:lnTo>
                      <a:pt x="47" y="25"/>
                    </a:lnTo>
                    <a:lnTo>
                      <a:pt x="47" y="24"/>
                    </a:lnTo>
                    <a:lnTo>
                      <a:pt x="46" y="24"/>
                    </a:lnTo>
                    <a:lnTo>
                      <a:pt x="45" y="24"/>
                    </a:lnTo>
                    <a:lnTo>
                      <a:pt x="44" y="24"/>
                    </a:lnTo>
                    <a:lnTo>
                      <a:pt x="44" y="23"/>
                    </a:lnTo>
                    <a:lnTo>
                      <a:pt x="44" y="23"/>
                    </a:lnTo>
                    <a:lnTo>
                      <a:pt x="45" y="22"/>
                    </a:lnTo>
                    <a:lnTo>
                      <a:pt x="45" y="21"/>
                    </a:lnTo>
                    <a:lnTo>
                      <a:pt x="44" y="21"/>
                    </a:lnTo>
                    <a:lnTo>
                      <a:pt x="43" y="22"/>
                    </a:lnTo>
                    <a:lnTo>
                      <a:pt x="43" y="23"/>
                    </a:lnTo>
                    <a:lnTo>
                      <a:pt x="42" y="23"/>
                    </a:lnTo>
                    <a:lnTo>
                      <a:pt x="39" y="23"/>
                    </a:lnTo>
                    <a:lnTo>
                      <a:pt x="38" y="23"/>
                    </a:lnTo>
                    <a:lnTo>
                      <a:pt x="37" y="23"/>
                    </a:lnTo>
                    <a:lnTo>
                      <a:pt x="36" y="23"/>
                    </a:lnTo>
                    <a:lnTo>
                      <a:pt x="36" y="23"/>
                    </a:lnTo>
                    <a:lnTo>
                      <a:pt x="35" y="23"/>
                    </a:lnTo>
                    <a:lnTo>
                      <a:pt x="35" y="23"/>
                    </a:lnTo>
                    <a:lnTo>
                      <a:pt x="34" y="24"/>
                    </a:lnTo>
                    <a:lnTo>
                      <a:pt x="33" y="24"/>
                    </a:lnTo>
                    <a:lnTo>
                      <a:pt x="32" y="25"/>
                    </a:lnTo>
                    <a:lnTo>
                      <a:pt x="32" y="26"/>
                    </a:lnTo>
                    <a:lnTo>
                      <a:pt x="32" y="27"/>
                    </a:lnTo>
                    <a:lnTo>
                      <a:pt x="32" y="28"/>
                    </a:lnTo>
                    <a:lnTo>
                      <a:pt x="33" y="28"/>
                    </a:lnTo>
                    <a:lnTo>
                      <a:pt x="33" y="27"/>
                    </a:lnTo>
                    <a:lnTo>
                      <a:pt x="34" y="27"/>
                    </a:lnTo>
                    <a:lnTo>
                      <a:pt x="34" y="28"/>
                    </a:lnTo>
                    <a:lnTo>
                      <a:pt x="34" y="29"/>
                    </a:lnTo>
                    <a:lnTo>
                      <a:pt x="35" y="28"/>
                    </a:lnTo>
                    <a:lnTo>
                      <a:pt x="36" y="27"/>
                    </a:lnTo>
                    <a:lnTo>
                      <a:pt x="36" y="28"/>
                    </a:lnTo>
                    <a:lnTo>
                      <a:pt x="36" y="29"/>
                    </a:lnTo>
                    <a:lnTo>
                      <a:pt x="35" y="29"/>
                    </a:lnTo>
                    <a:lnTo>
                      <a:pt x="35" y="30"/>
                    </a:lnTo>
                    <a:lnTo>
                      <a:pt x="35" y="30"/>
                    </a:lnTo>
                    <a:lnTo>
                      <a:pt x="35" y="31"/>
                    </a:lnTo>
                    <a:lnTo>
                      <a:pt x="36" y="31"/>
                    </a:lnTo>
                    <a:lnTo>
                      <a:pt x="36" y="30"/>
                    </a:lnTo>
                    <a:lnTo>
                      <a:pt x="36" y="30"/>
                    </a:lnTo>
                    <a:lnTo>
                      <a:pt x="36" y="30"/>
                    </a:lnTo>
                    <a:lnTo>
                      <a:pt x="36" y="29"/>
                    </a:lnTo>
                    <a:lnTo>
                      <a:pt x="36" y="28"/>
                    </a:lnTo>
                    <a:lnTo>
                      <a:pt x="37" y="29"/>
                    </a:lnTo>
                    <a:lnTo>
                      <a:pt x="37" y="28"/>
                    </a:lnTo>
                    <a:lnTo>
                      <a:pt x="38" y="28"/>
                    </a:lnTo>
                    <a:lnTo>
                      <a:pt x="38" y="29"/>
                    </a:lnTo>
                    <a:lnTo>
                      <a:pt x="39" y="29"/>
                    </a:lnTo>
                    <a:lnTo>
                      <a:pt x="40" y="28"/>
                    </a:lnTo>
                    <a:lnTo>
                      <a:pt x="39" y="27"/>
                    </a:lnTo>
                    <a:lnTo>
                      <a:pt x="40" y="27"/>
                    </a:lnTo>
                    <a:lnTo>
                      <a:pt x="40" y="28"/>
                    </a:lnTo>
                    <a:lnTo>
                      <a:pt x="41" y="27"/>
                    </a:lnTo>
                    <a:lnTo>
                      <a:pt x="41" y="26"/>
                    </a:lnTo>
                    <a:lnTo>
                      <a:pt x="42" y="25"/>
                    </a:lnTo>
                    <a:lnTo>
                      <a:pt x="42" y="26"/>
                    </a:lnTo>
                    <a:lnTo>
                      <a:pt x="42" y="27"/>
                    </a:lnTo>
                    <a:lnTo>
                      <a:pt x="41" y="28"/>
                    </a:lnTo>
                    <a:lnTo>
                      <a:pt x="42" y="28"/>
                    </a:lnTo>
                    <a:lnTo>
                      <a:pt x="42" y="28"/>
                    </a:lnTo>
                    <a:lnTo>
                      <a:pt x="42" y="27"/>
                    </a:lnTo>
                    <a:lnTo>
                      <a:pt x="43" y="27"/>
                    </a:lnTo>
                    <a:lnTo>
                      <a:pt x="43" y="27"/>
                    </a:lnTo>
                    <a:lnTo>
                      <a:pt x="44" y="28"/>
                    </a:lnTo>
                    <a:lnTo>
                      <a:pt x="43" y="29"/>
                    </a:lnTo>
                    <a:lnTo>
                      <a:pt x="44" y="29"/>
                    </a:lnTo>
                    <a:lnTo>
                      <a:pt x="45" y="29"/>
                    </a:lnTo>
                    <a:lnTo>
                      <a:pt x="45" y="30"/>
                    </a:lnTo>
                    <a:lnTo>
                      <a:pt x="44" y="30"/>
                    </a:lnTo>
                    <a:lnTo>
                      <a:pt x="45" y="30"/>
                    </a:lnTo>
                    <a:lnTo>
                      <a:pt x="46" y="30"/>
                    </a:lnTo>
                    <a:lnTo>
                      <a:pt x="47" y="30"/>
                    </a:lnTo>
                    <a:lnTo>
                      <a:pt x="46" y="30"/>
                    </a:lnTo>
                    <a:lnTo>
                      <a:pt x="45" y="30"/>
                    </a:lnTo>
                    <a:lnTo>
                      <a:pt x="44" y="30"/>
                    </a:lnTo>
                    <a:lnTo>
                      <a:pt x="43" y="31"/>
                    </a:lnTo>
                    <a:lnTo>
                      <a:pt x="43" y="30"/>
                    </a:lnTo>
                    <a:lnTo>
                      <a:pt x="44" y="30"/>
                    </a:lnTo>
                    <a:lnTo>
                      <a:pt x="44" y="30"/>
                    </a:lnTo>
                    <a:lnTo>
                      <a:pt x="43" y="30"/>
                    </a:lnTo>
                    <a:lnTo>
                      <a:pt x="43" y="30"/>
                    </a:lnTo>
                    <a:lnTo>
                      <a:pt x="43" y="29"/>
                    </a:lnTo>
                    <a:lnTo>
                      <a:pt x="42" y="29"/>
                    </a:lnTo>
                    <a:lnTo>
                      <a:pt x="42" y="29"/>
                    </a:lnTo>
                    <a:lnTo>
                      <a:pt x="42" y="30"/>
                    </a:lnTo>
                    <a:lnTo>
                      <a:pt x="42" y="30"/>
                    </a:lnTo>
                    <a:lnTo>
                      <a:pt x="42" y="30"/>
                    </a:lnTo>
                    <a:lnTo>
                      <a:pt x="42" y="30"/>
                    </a:lnTo>
                    <a:lnTo>
                      <a:pt x="41" y="30"/>
                    </a:lnTo>
                    <a:lnTo>
                      <a:pt x="40" y="30"/>
                    </a:lnTo>
                    <a:lnTo>
                      <a:pt x="39" y="30"/>
                    </a:lnTo>
                    <a:lnTo>
                      <a:pt x="39" y="30"/>
                    </a:lnTo>
                    <a:lnTo>
                      <a:pt x="39" y="31"/>
                    </a:lnTo>
                    <a:lnTo>
                      <a:pt x="38" y="31"/>
                    </a:lnTo>
                    <a:lnTo>
                      <a:pt x="37" y="31"/>
                    </a:lnTo>
                    <a:lnTo>
                      <a:pt x="38" y="32"/>
                    </a:lnTo>
                    <a:lnTo>
                      <a:pt x="37" y="32"/>
                    </a:lnTo>
                    <a:lnTo>
                      <a:pt x="36" y="32"/>
                    </a:lnTo>
                    <a:lnTo>
                      <a:pt x="36" y="33"/>
                    </a:lnTo>
                    <a:lnTo>
                      <a:pt x="36" y="32"/>
                    </a:lnTo>
                    <a:lnTo>
                      <a:pt x="36" y="33"/>
                    </a:lnTo>
                    <a:lnTo>
                      <a:pt x="35" y="33"/>
                    </a:lnTo>
                    <a:lnTo>
                      <a:pt x="34" y="33"/>
                    </a:lnTo>
                    <a:lnTo>
                      <a:pt x="34" y="34"/>
                    </a:lnTo>
                    <a:lnTo>
                      <a:pt x="35" y="34"/>
                    </a:lnTo>
                    <a:lnTo>
                      <a:pt x="34" y="35"/>
                    </a:lnTo>
                    <a:lnTo>
                      <a:pt x="34" y="36"/>
                    </a:lnTo>
                    <a:lnTo>
                      <a:pt x="33" y="37"/>
                    </a:lnTo>
                    <a:lnTo>
                      <a:pt x="33" y="37"/>
                    </a:lnTo>
                    <a:lnTo>
                      <a:pt x="34" y="37"/>
                    </a:lnTo>
                    <a:lnTo>
                      <a:pt x="35" y="37"/>
                    </a:lnTo>
                    <a:lnTo>
                      <a:pt x="36" y="37"/>
                    </a:lnTo>
                    <a:lnTo>
                      <a:pt x="36" y="37"/>
                    </a:lnTo>
                    <a:lnTo>
                      <a:pt x="36" y="36"/>
                    </a:lnTo>
                    <a:lnTo>
                      <a:pt x="36" y="36"/>
                    </a:lnTo>
                    <a:lnTo>
                      <a:pt x="37" y="36"/>
                    </a:lnTo>
                    <a:lnTo>
                      <a:pt x="38" y="37"/>
                    </a:lnTo>
                    <a:lnTo>
                      <a:pt x="38" y="36"/>
                    </a:lnTo>
                    <a:lnTo>
                      <a:pt x="40" y="35"/>
                    </a:lnTo>
                    <a:lnTo>
                      <a:pt x="40" y="36"/>
                    </a:lnTo>
                    <a:lnTo>
                      <a:pt x="39" y="36"/>
                    </a:lnTo>
                    <a:lnTo>
                      <a:pt x="39" y="37"/>
                    </a:lnTo>
                    <a:lnTo>
                      <a:pt x="38" y="37"/>
                    </a:lnTo>
                    <a:lnTo>
                      <a:pt x="37" y="37"/>
                    </a:lnTo>
                    <a:lnTo>
                      <a:pt x="36" y="37"/>
                    </a:lnTo>
                    <a:lnTo>
                      <a:pt x="36" y="37"/>
                    </a:lnTo>
                    <a:lnTo>
                      <a:pt x="36" y="38"/>
                    </a:lnTo>
                    <a:lnTo>
                      <a:pt x="36" y="39"/>
                    </a:lnTo>
                    <a:lnTo>
                      <a:pt x="36" y="39"/>
                    </a:lnTo>
                    <a:lnTo>
                      <a:pt x="36" y="40"/>
                    </a:lnTo>
                    <a:lnTo>
                      <a:pt x="36" y="41"/>
                    </a:lnTo>
                    <a:lnTo>
                      <a:pt x="36" y="42"/>
                    </a:lnTo>
                    <a:lnTo>
                      <a:pt x="36" y="43"/>
                    </a:lnTo>
                    <a:lnTo>
                      <a:pt x="37" y="43"/>
                    </a:lnTo>
                    <a:lnTo>
                      <a:pt x="37" y="44"/>
                    </a:lnTo>
                    <a:lnTo>
                      <a:pt x="38" y="44"/>
                    </a:lnTo>
                    <a:lnTo>
                      <a:pt x="39" y="44"/>
                    </a:lnTo>
                    <a:lnTo>
                      <a:pt x="40" y="44"/>
                    </a:lnTo>
                    <a:lnTo>
                      <a:pt x="41" y="44"/>
                    </a:lnTo>
                    <a:lnTo>
                      <a:pt x="42" y="44"/>
                    </a:lnTo>
                    <a:lnTo>
                      <a:pt x="42" y="45"/>
                    </a:lnTo>
                    <a:lnTo>
                      <a:pt x="41" y="45"/>
                    </a:lnTo>
                    <a:lnTo>
                      <a:pt x="40" y="45"/>
                    </a:lnTo>
                    <a:lnTo>
                      <a:pt x="40" y="46"/>
                    </a:lnTo>
                    <a:lnTo>
                      <a:pt x="41" y="46"/>
                    </a:lnTo>
                    <a:lnTo>
                      <a:pt x="41" y="47"/>
                    </a:lnTo>
                    <a:lnTo>
                      <a:pt x="42" y="46"/>
                    </a:lnTo>
                    <a:lnTo>
                      <a:pt x="42" y="45"/>
                    </a:lnTo>
                    <a:lnTo>
                      <a:pt x="43" y="45"/>
                    </a:lnTo>
                    <a:lnTo>
                      <a:pt x="43" y="44"/>
                    </a:lnTo>
                    <a:lnTo>
                      <a:pt x="43" y="44"/>
                    </a:lnTo>
                    <a:lnTo>
                      <a:pt x="43" y="44"/>
                    </a:lnTo>
                    <a:lnTo>
                      <a:pt x="44" y="44"/>
                    </a:lnTo>
                    <a:lnTo>
                      <a:pt x="44" y="43"/>
                    </a:lnTo>
                    <a:lnTo>
                      <a:pt x="45" y="43"/>
                    </a:lnTo>
                    <a:lnTo>
                      <a:pt x="46" y="42"/>
                    </a:lnTo>
                    <a:lnTo>
                      <a:pt x="47" y="41"/>
                    </a:lnTo>
                    <a:lnTo>
                      <a:pt x="47" y="42"/>
                    </a:lnTo>
                    <a:lnTo>
                      <a:pt x="46" y="43"/>
                    </a:lnTo>
                    <a:lnTo>
                      <a:pt x="47" y="43"/>
                    </a:lnTo>
                    <a:lnTo>
                      <a:pt x="47" y="44"/>
                    </a:lnTo>
                    <a:lnTo>
                      <a:pt x="46" y="44"/>
                    </a:lnTo>
                    <a:lnTo>
                      <a:pt x="46" y="44"/>
                    </a:lnTo>
                    <a:lnTo>
                      <a:pt x="45" y="44"/>
                    </a:lnTo>
                    <a:lnTo>
                      <a:pt x="44" y="45"/>
                    </a:lnTo>
                    <a:lnTo>
                      <a:pt x="44" y="45"/>
                    </a:lnTo>
                    <a:lnTo>
                      <a:pt x="43" y="47"/>
                    </a:lnTo>
                    <a:lnTo>
                      <a:pt x="44" y="47"/>
                    </a:lnTo>
                    <a:lnTo>
                      <a:pt x="44" y="48"/>
                    </a:lnTo>
                    <a:lnTo>
                      <a:pt x="45" y="47"/>
                    </a:lnTo>
                    <a:lnTo>
                      <a:pt x="45" y="48"/>
                    </a:lnTo>
                    <a:lnTo>
                      <a:pt x="46" y="48"/>
                    </a:lnTo>
                    <a:lnTo>
                      <a:pt x="47" y="47"/>
                    </a:lnTo>
                    <a:lnTo>
                      <a:pt x="48" y="45"/>
                    </a:lnTo>
                    <a:close/>
                    <a:moveTo>
                      <a:pt x="37" y="35"/>
                    </a:moveTo>
                    <a:lnTo>
                      <a:pt x="37" y="34"/>
                    </a:lnTo>
                    <a:lnTo>
                      <a:pt x="38" y="34"/>
                    </a:lnTo>
                    <a:lnTo>
                      <a:pt x="37" y="35"/>
                    </a:lnTo>
                    <a:close/>
                    <a:moveTo>
                      <a:pt x="42" y="42"/>
                    </a:moveTo>
                    <a:lnTo>
                      <a:pt x="41" y="42"/>
                    </a:lnTo>
                    <a:lnTo>
                      <a:pt x="41" y="41"/>
                    </a:lnTo>
                    <a:lnTo>
                      <a:pt x="42" y="41"/>
                    </a:lnTo>
                    <a:lnTo>
                      <a:pt x="42" y="4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" name="Freeform 4710">
                <a:extLst>
                  <a:ext uri="{FF2B5EF4-FFF2-40B4-BE49-F238E27FC236}">
                    <a16:creationId xmlns:a16="http://schemas.microsoft.com/office/drawing/2014/main" id="{1E822F8C-30CF-0836-C2B5-ECB1B441AB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59063" y="2560638"/>
                <a:ext cx="131763" cy="33338"/>
              </a:xfrm>
              <a:custGeom>
                <a:avLst/>
                <a:gdLst>
                  <a:gd name="T0" fmla="*/ 4 w 83"/>
                  <a:gd name="T1" fmla="*/ 19 h 21"/>
                  <a:gd name="T2" fmla="*/ 25 w 83"/>
                  <a:gd name="T3" fmla="*/ 19 h 21"/>
                  <a:gd name="T4" fmla="*/ 31 w 83"/>
                  <a:gd name="T5" fmla="*/ 14 h 21"/>
                  <a:gd name="T6" fmla="*/ 36 w 83"/>
                  <a:gd name="T7" fmla="*/ 13 h 21"/>
                  <a:gd name="T8" fmla="*/ 43 w 83"/>
                  <a:gd name="T9" fmla="*/ 13 h 21"/>
                  <a:gd name="T10" fmla="*/ 45 w 83"/>
                  <a:gd name="T11" fmla="*/ 8 h 21"/>
                  <a:gd name="T12" fmla="*/ 48 w 83"/>
                  <a:gd name="T13" fmla="*/ 8 h 21"/>
                  <a:gd name="T14" fmla="*/ 53 w 83"/>
                  <a:gd name="T15" fmla="*/ 11 h 21"/>
                  <a:gd name="T16" fmla="*/ 57 w 83"/>
                  <a:gd name="T17" fmla="*/ 13 h 21"/>
                  <a:gd name="T18" fmla="*/ 61 w 83"/>
                  <a:gd name="T19" fmla="*/ 14 h 21"/>
                  <a:gd name="T20" fmla="*/ 65 w 83"/>
                  <a:gd name="T21" fmla="*/ 15 h 21"/>
                  <a:gd name="T22" fmla="*/ 68 w 83"/>
                  <a:gd name="T23" fmla="*/ 16 h 21"/>
                  <a:gd name="T24" fmla="*/ 74 w 83"/>
                  <a:gd name="T25" fmla="*/ 15 h 21"/>
                  <a:gd name="T26" fmla="*/ 81 w 83"/>
                  <a:gd name="T27" fmla="*/ 15 h 21"/>
                  <a:gd name="T28" fmla="*/ 81 w 83"/>
                  <a:gd name="T29" fmla="*/ 9 h 21"/>
                  <a:gd name="T30" fmla="*/ 77 w 83"/>
                  <a:gd name="T31" fmla="*/ 7 h 21"/>
                  <a:gd name="T32" fmla="*/ 72 w 83"/>
                  <a:gd name="T33" fmla="*/ 9 h 21"/>
                  <a:gd name="T34" fmla="*/ 66 w 83"/>
                  <a:gd name="T35" fmla="*/ 9 h 21"/>
                  <a:gd name="T36" fmla="*/ 63 w 83"/>
                  <a:gd name="T37" fmla="*/ 6 h 21"/>
                  <a:gd name="T38" fmla="*/ 57 w 83"/>
                  <a:gd name="T39" fmla="*/ 6 h 21"/>
                  <a:gd name="T40" fmla="*/ 54 w 83"/>
                  <a:gd name="T41" fmla="*/ 2 h 21"/>
                  <a:gd name="T42" fmla="*/ 48 w 83"/>
                  <a:gd name="T43" fmla="*/ 0 h 21"/>
                  <a:gd name="T44" fmla="*/ 42 w 83"/>
                  <a:gd name="T45" fmla="*/ 1 h 21"/>
                  <a:gd name="T46" fmla="*/ 37 w 83"/>
                  <a:gd name="T47" fmla="*/ 4 h 21"/>
                  <a:gd name="T48" fmla="*/ 34 w 83"/>
                  <a:gd name="T49" fmla="*/ 7 h 21"/>
                  <a:gd name="T50" fmla="*/ 25 w 83"/>
                  <a:gd name="T51" fmla="*/ 7 h 21"/>
                  <a:gd name="T52" fmla="*/ 19 w 83"/>
                  <a:gd name="T53" fmla="*/ 7 h 21"/>
                  <a:gd name="T54" fmla="*/ 11 w 83"/>
                  <a:gd name="T55" fmla="*/ 7 h 21"/>
                  <a:gd name="T56" fmla="*/ 7 w 83"/>
                  <a:gd name="T57" fmla="*/ 9 h 21"/>
                  <a:gd name="T58" fmla="*/ 9 w 83"/>
                  <a:gd name="T59" fmla="*/ 13 h 21"/>
                  <a:gd name="T60" fmla="*/ 14 w 83"/>
                  <a:gd name="T61" fmla="*/ 14 h 21"/>
                  <a:gd name="T62" fmla="*/ 16 w 83"/>
                  <a:gd name="T63" fmla="*/ 14 h 21"/>
                  <a:gd name="T64" fmla="*/ 19 w 83"/>
                  <a:gd name="T65" fmla="*/ 11 h 21"/>
                  <a:gd name="T66" fmla="*/ 24 w 83"/>
                  <a:gd name="T67" fmla="*/ 12 h 21"/>
                  <a:gd name="T68" fmla="*/ 17 w 83"/>
                  <a:gd name="T69" fmla="*/ 14 h 21"/>
                  <a:gd name="T70" fmla="*/ 14 w 83"/>
                  <a:gd name="T71" fmla="*/ 15 h 21"/>
                  <a:gd name="T72" fmla="*/ 11 w 83"/>
                  <a:gd name="T73" fmla="*/ 15 h 21"/>
                  <a:gd name="T74" fmla="*/ 11 w 83"/>
                  <a:gd name="T75" fmla="*/ 16 h 21"/>
                  <a:gd name="T76" fmla="*/ 6 w 83"/>
                  <a:gd name="T77" fmla="*/ 14 h 21"/>
                  <a:gd name="T78" fmla="*/ 6 w 83"/>
                  <a:gd name="T79" fmla="*/ 11 h 21"/>
                  <a:gd name="T80" fmla="*/ 3 w 83"/>
                  <a:gd name="T81" fmla="*/ 10 h 21"/>
                  <a:gd name="T82" fmla="*/ 0 w 83"/>
                  <a:gd name="T83" fmla="*/ 15 h 21"/>
                  <a:gd name="T84" fmla="*/ 2 w 83"/>
                  <a:gd name="T85" fmla="*/ 20 h 21"/>
                  <a:gd name="T86" fmla="*/ 42 w 83"/>
                  <a:gd name="T87" fmla="*/ 10 h 21"/>
                  <a:gd name="T88" fmla="*/ 30 w 83"/>
                  <a:gd name="T89" fmla="*/ 10 h 21"/>
                  <a:gd name="T90" fmla="*/ 34 w 83"/>
                  <a:gd name="T91" fmla="*/ 9 h 21"/>
                  <a:gd name="T92" fmla="*/ 39 w 83"/>
                  <a:gd name="T93" fmla="*/ 10 h 21"/>
                  <a:gd name="T94" fmla="*/ 38 w 83"/>
                  <a:gd name="T95" fmla="*/ 10 h 21"/>
                  <a:gd name="T96" fmla="*/ 35 w 83"/>
                  <a:gd name="T97" fmla="*/ 9 h 21"/>
                  <a:gd name="T98" fmla="*/ 32 w 83"/>
                  <a:gd name="T99" fmla="*/ 10 h 21"/>
                  <a:gd name="T100" fmla="*/ 29 w 83"/>
                  <a:gd name="T101" fmla="*/ 11 h 21"/>
                  <a:gd name="T102" fmla="*/ 18 w 83"/>
                  <a:gd name="T103" fmla="*/ 16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3" h="21">
                    <a:moveTo>
                      <a:pt x="3" y="21"/>
                    </a:moveTo>
                    <a:lnTo>
                      <a:pt x="3" y="20"/>
                    </a:lnTo>
                    <a:lnTo>
                      <a:pt x="3" y="19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10" y="19"/>
                    </a:lnTo>
                    <a:lnTo>
                      <a:pt x="14" y="19"/>
                    </a:lnTo>
                    <a:lnTo>
                      <a:pt x="20" y="19"/>
                    </a:lnTo>
                    <a:lnTo>
                      <a:pt x="24" y="19"/>
                    </a:lnTo>
                    <a:lnTo>
                      <a:pt x="25" y="19"/>
                    </a:lnTo>
                    <a:lnTo>
                      <a:pt x="27" y="19"/>
                    </a:lnTo>
                    <a:lnTo>
                      <a:pt x="27" y="16"/>
                    </a:lnTo>
                    <a:lnTo>
                      <a:pt x="27" y="14"/>
                    </a:lnTo>
                    <a:lnTo>
                      <a:pt x="30" y="14"/>
                    </a:lnTo>
                    <a:lnTo>
                      <a:pt x="31" y="14"/>
                    </a:lnTo>
                    <a:lnTo>
                      <a:pt x="32" y="14"/>
                    </a:lnTo>
                    <a:lnTo>
                      <a:pt x="33" y="14"/>
                    </a:lnTo>
                    <a:lnTo>
                      <a:pt x="34" y="14"/>
                    </a:lnTo>
                    <a:lnTo>
                      <a:pt x="35" y="13"/>
                    </a:lnTo>
                    <a:lnTo>
                      <a:pt x="36" y="13"/>
                    </a:lnTo>
                    <a:lnTo>
                      <a:pt x="37" y="13"/>
                    </a:lnTo>
                    <a:lnTo>
                      <a:pt x="40" y="14"/>
                    </a:lnTo>
                    <a:lnTo>
                      <a:pt x="41" y="14"/>
                    </a:lnTo>
                    <a:lnTo>
                      <a:pt x="42" y="14"/>
                    </a:lnTo>
                    <a:lnTo>
                      <a:pt x="43" y="13"/>
                    </a:lnTo>
                    <a:lnTo>
                      <a:pt x="44" y="13"/>
                    </a:lnTo>
                    <a:lnTo>
                      <a:pt x="45" y="12"/>
                    </a:lnTo>
                    <a:lnTo>
                      <a:pt x="45" y="11"/>
                    </a:lnTo>
                    <a:lnTo>
                      <a:pt x="45" y="9"/>
                    </a:lnTo>
                    <a:lnTo>
                      <a:pt x="45" y="8"/>
                    </a:lnTo>
                    <a:lnTo>
                      <a:pt x="45" y="7"/>
                    </a:lnTo>
                    <a:lnTo>
                      <a:pt x="46" y="7"/>
                    </a:lnTo>
                    <a:lnTo>
                      <a:pt x="46" y="7"/>
                    </a:lnTo>
                    <a:lnTo>
                      <a:pt x="46" y="7"/>
                    </a:lnTo>
                    <a:lnTo>
                      <a:pt x="48" y="8"/>
                    </a:lnTo>
                    <a:lnTo>
                      <a:pt x="49" y="9"/>
                    </a:lnTo>
                    <a:lnTo>
                      <a:pt x="50" y="9"/>
                    </a:lnTo>
                    <a:lnTo>
                      <a:pt x="50" y="10"/>
                    </a:lnTo>
                    <a:lnTo>
                      <a:pt x="52" y="11"/>
                    </a:lnTo>
                    <a:lnTo>
                      <a:pt x="53" y="11"/>
                    </a:lnTo>
                    <a:lnTo>
                      <a:pt x="53" y="11"/>
                    </a:lnTo>
                    <a:lnTo>
                      <a:pt x="54" y="11"/>
                    </a:lnTo>
                    <a:lnTo>
                      <a:pt x="55" y="12"/>
                    </a:lnTo>
                    <a:lnTo>
                      <a:pt x="56" y="12"/>
                    </a:lnTo>
                    <a:lnTo>
                      <a:pt x="57" y="13"/>
                    </a:lnTo>
                    <a:lnTo>
                      <a:pt x="58" y="14"/>
                    </a:lnTo>
                    <a:lnTo>
                      <a:pt x="59" y="14"/>
                    </a:lnTo>
                    <a:lnTo>
                      <a:pt x="60" y="14"/>
                    </a:lnTo>
                    <a:lnTo>
                      <a:pt x="60" y="14"/>
                    </a:lnTo>
                    <a:lnTo>
                      <a:pt x="61" y="14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63" y="15"/>
                    </a:lnTo>
                    <a:lnTo>
                      <a:pt x="64" y="15"/>
                    </a:lnTo>
                    <a:lnTo>
                      <a:pt x="65" y="15"/>
                    </a:lnTo>
                    <a:lnTo>
                      <a:pt x="66" y="15"/>
                    </a:lnTo>
                    <a:lnTo>
                      <a:pt x="66" y="15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8" y="16"/>
                    </a:lnTo>
                    <a:lnTo>
                      <a:pt x="70" y="16"/>
                    </a:lnTo>
                    <a:lnTo>
                      <a:pt x="71" y="17"/>
                    </a:lnTo>
                    <a:lnTo>
                      <a:pt x="72" y="16"/>
                    </a:lnTo>
                    <a:lnTo>
                      <a:pt x="73" y="16"/>
                    </a:lnTo>
                    <a:lnTo>
                      <a:pt x="74" y="15"/>
                    </a:lnTo>
                    <a:lnTo>
                      <a:pt x="75" y="15"/>
                    </a:lnTo>
                    <a:lnTo>
                      <a:pt x="76" y="15"/>
                    </a:lnTo>
                    <a:lnTo>
                      <a:pt x="77" y="15"/>
                    </a:lnTo>
                    <a:lnTo>
                      <a:pt x="79" y="15"/>
                    </a:lnTo>
                    <a:lnTo>
                      <a:pt x="81" y="15"/>
                    </a:lnTo>
                    <a:lnTo>
                      <a:pt x="82" y="14"/>
                    </a:lnTo>
                    <a:lnTo>
                      <a:pt x="83" y="13"/>
                    </a:lnTo>
                    <a:lnTo>
                      <a:pt x="83" y="12"/>
                    </a:lnTo>
                    <a:lnTo>
                      <a:pt x="82" y="10"/>
                    </a:lnTo>
                    <a:lnTo>
                      <a:pt x="81" y="9"/>
                    </a:lnTo>
                    <a:lnTo>
                      <a:pt x="81" y="8"/>
                    </a:lnTo>
                    <a:lnTo>
                      <a:pt x="80" y="7"/>
                    </a:lnTo>
                    <a:lnTo>
                      <a:pt x="79" y="7"/>
                    </a:lnTo>
                    <a:lnTo>
                      <a:pt x="78" y="7"/>
                    </a:lnTo>
                    <a:lnTo>
                      <a:pt x="77" y="7"/>
                    </a:lnTo>
                    <a:lnTo>
                      <a:pt x="76" y="7"/>
                    </a:lnTo>
                    <a:lnTo>
                      <a:pt x="75" y="7"/>
                    </a:lnTo>
                    <a:lnTo>
                      <a:pt x="75" y="8"/>
                    </a:lnTo>
                    <a:lnTo>
                      <a:pt x="74" y="8"/>
                    </a:lnTo>
                    <a:lnTo>
                      <a:pt x="72" y="9"/>
                    </a:lnTo>
                    <a:lnTo>
                      <a:pt x="70" y="10"/>
                    </a:lnTo>
                    <a:lnTo>
                      <a:pt x="68" y="11"/>
                    </a:lnTo>
                    <a:lnTo>
                      <a:pt x="67" y="11"/>
                    </a:lnTo>
                    <a:lnTo>
                      <a:pt x="67" y="11"/>
                    </a:lnTo>
                    <a:lnTo>
                      <a:pt x="66" y="9"/>
                    </a:lnTo>
                    <a:lnTo>
                      <a:pt x="65" y="9"/>
                    </a:lnTo>
                    <a:lnTo>
                      <a:pt x="65" y="8"/>
                    </a:lnTo>
                    <a:lnTo>
                      <a:pt x="64" y="7"/>
                    </a:lnTo>
                    <a:lnTo>
                      <a:pt x="64" y="6"/>
                    </a:lnTo>
                    <a:lnTo>
                      <a:pt x="63" y="6"/>
                    </a:lnTo>
                    <a:lnTo>
                      <a:pt x="62" y="5"/>
                    </a:lnTo>
                    <a:lnTo>
                      <a:pt x="60" y="5"/>
                    </a:lnTo>
                    <a:lnTo>
                      <a:pt x="60" y="5"/>
                    </a:lnTo>
                    <a:lnTo>
                      <a:pt x="58" y="6"/>
                    </a:lnTo>
                    <a:lnTo>
                      <a:pt x="57" y="6"/>
                    </a:lnTo>
                    <a:lnTo>
                      <a:pt x="56" y="5"/>
                    </a:lnTo>
                    <a:lnTo>
                      <a:pt x="55" y="5"/>
                    </a:lnTo>
                    <a:lnTo>
                      <a:pt x="55" y="3"/>
                    </a:lnTo>
                    <a:lnTo>
                      <a:pt x="55" y="2"/>
                    </a:lnTo>
                    <a:lnTo>
                      <a:pt x="54" y="2"/>
                    </a:lnTo>
                    <a:lnTo>
                      <a:pt x="54" y="1"/>
                    </a:lnTo>
                    <a:lnTo>
                      <a:pt x="53" y="1"/>
                    </a:lnTo>
                    <a:lnTo>
                      <a:pt x="53" y="0"/>
                    </a:lnTo>
                    <a:lnTo>
                      <a:pt x="49" y="0"/>
                    </a:lnTo>
                    <a:lnTo>
                      <a:pt x="48" y="0"/>
                    </a:lnTo>
                    <a:lnTo>
                      <a:pt x="47" y="0"/>
                    </a:lnTo>
                    <a:lnTo>
                      <a:pt x="45" y="0"/>
                    </a:lnTo>
                    <a:lnTo>
                      <a:pt x="44" y="2"/>
                    </a:lnTo>
                    <a:lnTo>
                      <a:pt x="43" y="2"/>
                    </a:lnTo>
                    <a:lnTo>
                      <a:pt x="42" y="1"/>
                    </a:lnTo>
                    <a:lnTo>
                      <a:pt x="41" y="1"/>
                    </a:lnTo>
                    <a:lnTo>
                      <a:pt x="39" y="1"/>
                    </a:lnTo>
                    <a:lnTo>
                      <a:pt x="39" y="2"/>
                    </a:lnTo>
                    <a:lnTo>
                      <a:pt x="38" y="3"/>
                    </a:lnTo>
                    <a:lnTo>
                      <a:pt x="37" y="4"/>
                    </a:lnTo>
                    <a:lnTo>
                      <a:pt x="37" y="5"/>
                    </a:lnTo>
                    <a:lnTo>
                      <a:pt x="37" y="6"/>
                    </a:lnTo>
                    <a:lnTo>
                      <a:pt x="36" y="7"/>
                    </a:lnTo>
                    <a:lnTo>
                      <a:pt x="36" y="7"/>
                    </a:lnTo>
                    <a:lnTo>
                      <a:pt x="34" y="7"/>
                    </a:lnTo>
                    <a:lnTo>
                      <a:pt x="32" y="7"/>
                    </a:lnTo>
                    <a:lnTo>
                      <a:pt x="31" y="7"/>
                    </a:lnTo>
                    <a:lnTo>
                      <a:pt x="29" y="7"/>
                    </a:lnTo>
                    <a:lnTo>
                      <a:pt x="27" y="7"/>
                    </a:lnTo>
                    <a:lnTo>
                      <a:pt x="25" y="7"/>
                    </a:lnTo>
                    <a:lnTo>
                      <a:pt x="24" y="7"/>
                    </a:lnTo>
                    <a:lnTo>
                      <a:pt x="23" y="7"/>
                    </a:lnTo>
                    <a:lnTo>
                      <a:pt x="21" y="7"/>
                    </a:lnTo>
                    <a:lnTo>
                      <a:pt x="20" y="7"/>
                    </a:lnTo>
                    <a:lnTo>
                      <a:pt x="19" y="7"/>
                    </a:lnTo>
                    <a:lnTo>
                      <a:pt x="18" y="7"/>
                    </a:lnTo>
                    <a:lnTo>
                      <a:pt x="16" y="7"/>
                    </a:lnTo>
                    <a:lnTo>
                      <a:pt x="14" y="7"/>
                    </a:lnTo>
                    <a:lnTo>
                      <a:pt x="12" y="7"/>
                    </a:lnTo>
                    <a:lnTo>
                      <a:pt x="11" y="7"/>
                    </a:lnTo>
                    <a:lnTo>
                      <a:pt x="9" y="7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7" y="8"/>
                    </a:lnTo>
                    <a:lnTo>
                      <a:pt x="7" y="9"/>
                    </a:lnTo>
                    <a:lnTo>
                      <a:pt x="7" y="10"/>
                    </a:lnTo>
                    <a:lnTo>
                      <a:pt x="7" y="11"/>
                    </a:lnTo>
                    <a:lnTo>
                      <a:pt x="8" y="11"/>
                    </a:lnTo>
                    <a:lnTo>
                      <a:pt x="9" y="12"/>
                    </a:lnTo>
                    <a:lnTo>
                      <a:pt x="9" y="13"/>
                    </a:lnTo>
                    <a:lnTo>
                      <a:pt x="8" y="14"/>
                    </a:lnTo>
                    <a:lnTo>
                      <a:pt x="9" y="14"/>
                    </a:lnTo>
                    <a:lnTo>
                      <a:pt x="11" y="14"/>
                    </a:lnTo>
                    <a:lnTo>
                      <a:pt x="12" y="14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4" y="13"/>
                    </a:lnTo>
                    <a:lnTo>
                      <a:pt x="15" y="13"/>
                    </a:lnTo>
                    <a:lnTo>
                      <a:pt x="15" y="14"/>
                    </a:lnTo>
                    <a:lnTo>
                      <a:pt x="16" y="14"/>
                    </a:lnTo>
                    <a:lnTo>
                      <a:pt x="16" y="13"/>
                    </a:lnTo>
                    <a:lnTo>
                      <a:pt x="17" y="12"/>
                    </a:lnTo>
                    <a:lnTo>
                      <a:pt x="18" y="11"/>
                    </a:lnTo>
                    <a:lnTo>
                      <a:pt x="18" y="11"/>
                    </a:lnTo>
                    <a:lnTo>
                      <a:pt x="19" y="11"/>
                    </a:lnTo>
                    <a:lnTo>
                      <a:pt x="20" y="11"/>
                    </a:lnTo>
                    <a:lnTo>
                      <a:pt x="25" y="11"/>
                    </a:lnTo>
                    <a:lnTo>
                      <a:pt x="25" y="12"/>
                    </a:lnTo>
                    <a:lnTo>
                      <a:pt x="25" y="12"/>
                    </a:lnTo>
                    <a:lnTo>
                      <a:pt x="24" y="12"/>
                    </a:lnTo>
                    <a:lnTo>
                      <a:pt x="23" y="12"/>
                    </a:lnTo>
                    <a:lnTo>
                      <a:pt x="19" y="12"/>
                    </a:lnTo>
                    <a:lnTo>
                      <a:pt x="18" y="12"/>
                    </a:lnTo>
                    <a:lnTo>
                      <a:pt x="18" y="13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7" y="15"/>
                    </a:lnTo>
                    <a:lnTo>
                      <a:pt x="16" y="14"/>
                    </a:lnTo>
                    <a:lnTo>
                      <a:pt x="15" y="14"/>
                    </a:lnTo>
                    <a:lnTo>
                      <a:pt x="14" y="1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2" y="15"/>
                    </a:lnTo>
                    <a:lnTo>
                      <a:pt x="11" y="15"/>
                    </a:lnTo>
                    <a:lnTo>
                      <a:pt x="11" y="15"/>
                    </a:lnTo>
                    <a:lnTo>
                      <a:pt x="11" y="16"/>
                    </a:lnTo>
                    <a:lnTo>
                      <a:pt x="12" y="17"/>
                    </a:lnTo>
                    <a:lnTo>
                      <a:pt x="11" y="17"/>
                    </a:lnTo>
                    <a:lnTo>
                      <a:pt x="11" y="16"/>
                    </a:lnTo>
                    <a:lnTo>
                      <a:pt x="11" y="16"/>
                    </a:lnTo>
                    <a:lnTo>
                      <a:pt x="11" y="15"/>
                    </a:lnTo>
                    <a:lnTo>
                      <a:pt x="10" y="15"/>
                    </a:lnTo>
                    <a:lnTo>
                      <a:pt x="9" y="15"/>
                    </a:lnTo>
                    <a:lnTo>
                      <a:pt x="7" y="15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6" y="13"/>
                    </a:lnTo>
                    <a:lnTo>
                      <a:pt x="5" y="12"/>
                    </a:lnTo>
                    <a:lnTo>
                      <a:pt x="5" y="11"/>
                    </a:lnTo>
                    <a:lnTo>
                      <a:pt x="6" y="11"/>
                    </a:lnTo>
                    <a:lnTo>
                      <a:pt x="5" y="10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4" y="9"/>
                    </a:lnTo>
                    <a:lnTo>
                      <a:pt x="3" y="10"/>
                    </a:lnTo>
                    <a:lnTo>
                      <a:pt x="2" y="13"/>
                    </a:lnTo>
                    <a:lnTo>
                      <a:pt x="1" y="13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1" y="15"/>
                    </a:lnTo>
                    <a:lnTo>
                      <a:pt x="1" y="16"/>
                    </a:lnTo>
                    <a:lnTo>
                      <a:pt x="1" y="18"/>
                    </a:lnTo>
                    <a:lnTo>
                      <a:pt x="2" y="20"/>
                    </a:lnTo>
                    <a:lnTo>
                      <a:pt x="1" y="21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3" y="21"/>
                    </a:lnTo>
                    <a:close/>
                    <a:moveTo>
                      <a:pt x="42" y="10"/>
                    </a:moveTo>
                    <a:lnTo>
                      <a:pt x="42" y="11"/>
                    </a:lnTo>
                    <a:lnTo>
                      <a:pt x="41" y="11"/>
                    </a:lnTo>
                    <a:lnTo>
                      <a:pt x="42" y="10"/>
                    </a:lnTo>
                    <a:close/>
                    <a:moveTo>
                      <a:pt x="29" y="11"/>
                    </a:moveTo>
                    <a:lnTo>
                      <a:pt x="30" y="10"/>
                    </a:lnTo>
                    <a:lnTo>
                      <a:pt x="31" y="9"/>
                    </a:lnTo>
                    <a:lnTo>
                      <a:pt x="32" y="9"/>
                    </a:lnTo>
                    <a:lnTo>
                      <a:pt x="32" y="10"/>
                    </a:lnTo>
                    <a:lnTo>
                      <a:pt x="33" y="10"/>
                    </a:lnTo>
                    <a:lnTo>
                      <a:pt x="34" y="9"/>
                    </a:lnTo>
                    <a:lnTo>
                      <a:pt x="35" y="8"/>
                    </a:lnTo>
                    <a:lnTo>
                      <a:pt x="36" y="9"/>
                    </a:lnTo>
                    <a:lnTo>
                      <a:pt x="37" y="9"/>
                    </a:lnTo>
                    <a:lnTo>
                      <a:pt x="38" y="9"/>
                    </a:lnTo>
                    <a:lnTo>
                      <a:pt x="39" y="10"/>
                    </a:lnTo>
                    <a:lnTo>
                      <a:pt x="39" y="10"/>
                    </a:lnTo>
                    <a:lnTo>
                      <a:pt x="39" y="11"/>
                    </a:lnTo>
                    <a:lnTo>
                      <a:pt x="39" y="11"/>
                    </a:lnTo>
                    <a:lnTo>
                      <a:pt x="39" y="10"/>
                    </a:lnTo>
                    <a:lnTo>
                      <a:pt x="38" y="10"/>
                    </a:lnTo>
                    <a:lnTo>
                      <a:pt x="38" y="9"/>
                    </a:lnTo>
                    <a:lnTo>
                      <a:pt x="37" y="10"/>
                    </a:lnTo>
                    <a:lnTo>
                      <a:pt x="36" y="10"/>
                    </a:lnTo>
                    <a:lnTo>
                      <a:pt x="36" y="9"/>
                    </a:lnTo>
                    <a:lnTo>
                      <a:pt x="35" y="9"/>
                    </a:lnTo>
                    <a:lnTo>
                      <a:pt x="34" y="9"/>
                    </a:lnTo>
                    <a:lnTo>
                      <a:pt x="34" y="10"/>
                    </a:lnTo>
                    <a:lnTo>
                      <a:pt x="33" y="11"/>
                    </a:lnTo>
                    <a:lnTo>
                      <a:pt x="32" y="11"/>
                    </a:lnTo>
                    <a:lnTo>
                      <a:pt x="32" y="10"/>
                    </a:lnTo>
                    <a:lnTo>
                      <a:pt x="31" y="11"/>
                    </a:lnTo>
                    <a:lnTo>
                      <a:pt x="29" y="11"/>
                    </a:lnTo>
                    <a:lnTo>
                      <a:pt x="28" y="12"/>
                    </a:lnTo>
                    <a:lnTo>
                      <a:pt x="26" y="11"/>
                    </a:lnTo>
                    <a:lnTo>
                      <a:pt x="29" y="11"/>
                    </a:lnTo>
                    <a:close/>
                    <a:moveTo>
                      <a:pt x="17" y="15"/>
                    </a:moveTo>
                    <a:lnTo>
                      <a:pt x="18" y="16"/>
                    </a:lnTo>
                    <a:lnTo>
                      <a:pt x="18" y="15"/>
                    </a:lnTo>
                    <a:lnTo>
                      <a:pt x="18" y="15"/>
                    </a:lnTo>
                    <a:lnTo>
                      <a:pt x="18" y="16"/>
                    </a:lnTo>
                    <a:lnTo>
                      <a:pt x="17" y="16"/>
                    </a:lnTo>
                    <a:lnTo>
                      <a:pt x="17" y="1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" name="Freeform 3847">
                <a:extLst>
                  <a:ext uri="{FF2B5EF4-FFF2-40B4-BE49-F238E27FC236}">
                    <a16:creationId xmlns:a16="http://schemas.microsoft.com/office/drawing/2014/main" id="{040AA478-F6E7-7268-DBBF-5B317379F34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324226" y="1063625"/>
                <a:ext cx="227013" cy="57150"/>
              </a:xfrm>
              <a:custGeom>
                <a:avLst/>
                <a:gdLst>
                  <a:gd name="T0" fmla="*/ 2 w 143"/>
                  <a:gd name="T1" fmla="*/ 1 h 36"/>
                  <a:gd name="T2" fmla="*/ 3 w 143"/>
                  <a:gd name="T3" fmla="*/ 1 h 36"/>
                  <a:gd name="T4" fmla="*/ 6 w 143"/>
                  <a:gd name="T5" fmla="*/ 3 h 36"/>
                  <a:gd name="T6" fmla="*/ 4 w 143"/>
                  <a:gd name="T7" fmla="*/ 9 h 36"/>
                  <a:gd name="T8" fmla="*/ 7 w 143"/>
                  <a:gd name="T9" fmla="*/ 10 h 36"/>
                  <a:gd name="T10" fmla="*/ 9 w 143"/>
                  <a:gd name="T11" fmla="*/ 7 h 36"/>
                  <a:gd name="T12" fmla="*/ 9 w 143"/>
                  <a:gd name="T13" fmla="*/ 9 h 36"/>
                  <a:gd name="T14" fmla="*/ 15 w 143"/>
                  <a:gd name="T15" fmla="*/ 10 h 36"/>
                  <a:gd name="T16" fmla="*/ 17 w 143"/>
                  <a:gd name="T17" fmla="*/ 12 h 36"/>
                  <a:gd name="T18" fmla="*/ 23 w 143"/>
                  <a:gd name="T19" fmla="*/ 13 h 36"/>
                  <a:gd name="T20" fmla="*/ 24 w 143"/>
                  <a:gd name="T21" fmla="*/ 15 h 36"/>
                  <a:gd name="T22" fmla="*/ 28 w 143"/>
                  <a:gd name="T23" fmla="*/ 18 h 36"/>
                  <a:gd name="T24" fmla="*/ 30 w 143"/>
                  <a:gd name="T25" fmla="*/ 20 h 36"/>
                  <a:gd name="T26" fmla="*/ 32 w 143"/>
                  <a:gd name="T27" fmla="*/ 19 h 36"/>
                  <a:gd name="T28" fmla="*/ 37 w 143"/>
                  <a:gd name="T29" fmla="*/ 17 h 36"/>
                  <a:gd name="T30" fmla="*/ 40 w 143"/>
                  <a:gd name="T31" fmla="*/ 19 h 36"/>
                  <a:gd name="T32" fmla="*/ 42 w 143"/>
                  <a:gd name="T33" fmla="*/ 21 h 36"/>
                  <a:gd name="T34" fmla="*/ 44 w 143"/>
                  <a:gd name="T35" fmla="*/ 22 h 36"/>
                  <a:gd name="T36" fmla="*/ 49 w 143"/>
                  <a:gd name="T37" fmla="*/ 22 h 36"/>
                  <a:gd name="T38" fmla="*/ 52 w 143"/>
                  <a:gd name="T39" fmla="*/ 23 h 36"/>
                  <a:gd name="T40" fmla="*/ 55 w 143"/>
                  <a:gd name="T41" fmla="*/ 22 h 36"/>
                  <a:gd name="T42" fmla="*/ 58 w 143"/>
                  <a:gd name="T43" fmla="*/ 22 h 36"/>
                  <a:gd name="T44" fmla="*/ 64 w 143"/>
                  <a:gd name="T45" fmla="*/ 23 h 36"/>
                  <a:gd name="T46" fmla="*/ 63 w 143"/>
                  <a:gd name="T47" fmla="*/ 20 h 36"/>
                  <a:gd name="T48" fmla="*/ 65 w 143"/>
                  <a:gd name="T49" fmla="*/ 17 h 36"/>
                  <a:gd name="T50" fmla="*/ 68 w 143"/>
                  <a:gd name="T51" fmla="*/ 18 h 36"/>
                  <a:gd name="T52" fmla="*/ 72 w 143"/>
                  <a:gd name="T53" fmla="*/ 19 h 36"/>
                  <a:gd name="T54" fmla="*/ 76 w 143"/>
                  <a:gd name="T55" fmla="*/ 21 h 36"/>
                  <a:gd name="T56" fmla="*/ 82 w 143"/>
                  <a:gd name="T57" fmla="*/ 22 h 36"/>
                  <a:gd name="T58" fmla="*/ 83 w 143"/>
                  <a:gd name="T59" fmla="*/ 24 h 36"/>
                  <a:gd name="T60" fmla="*/ 86 w 143"/>
                  <a:gd name="T61" fmla="*/ 26 h 36"/>
                  <a:gd name="T62" fmla="*/ 87 w 143"/>
                  <a:gd name="T63" fmla="*/ 24 h 36"/>
                  <a:gd name="T64" fmla="*/ 93 w 143"/>
                  <a:gd name="T65" fmla="*/ 27 h 36"/>
                  <a:gd name="T66" fmla="*/ 92 w 143"/>
                  <a:gd name="T67" fmla="*/ 29 h 36"/>
                  <a:gd name="T68" fmla="*/ 95 w 143"/>
                  <a:gd name="T69" fmla="*/ 31 h 36"/>
                  <a:gd name="T70" fmla="*/ 99 w 143"/>
                  <a:gd name="T71" fmla="*/ 32 h 36"/>
                  <a:gd name="T72" fmla="*/ 100 w 143"/>
                  <a:gd name="T73" fmla="*/ 36 h 36"/>
                  <a:gd name="T74" fmla="*/ 103 w 143"/>
                  <a:gd name="T75" fmla="*/ 35 h 36"/>
                  <a:gd name="T76" fmla="*/ 107 w 143"/>
                  <a:gd name="T77" fmla="*/ 32 h 36"/>
                  <a:gd name="T78" fmla="*/ 111 w 143"/>
                  <a:gd name="T79" fmla="*/ 34 h 36"/>
                  <a:gd name="T80" fmla="*/ 114 w 143"/>
                  <a:gd name="T81" fmla="*/ 36 h 36"/>
                  <a:gd name="T82" fmla="*/ 116 w 143"/>
                  <a:gd name="T83" fmla="*/ 36 h 36"/>
                  <a:gd name="T84" fmla="*/ 118 w 143"/>
                  <a:gd name="T85" fmla="*/ 35 h 36"/>
                  <a:gd name="T86" fmla="*/ 121 w 143"/>
                  <a:gd name="T87" fmla="*/ 33 h 36"/>
                  <a:gd name="T88" fmla="*/ 125 w 143"/>
                  <a:gd name="T89" fmla="*/ 31 h 36"/>
                  <a:gd name="T90" fmla="*/ 127 w 143"/>
                  <a:gd name="T91" fmla="*/ 31 h 36"/>
                  <a:gd name="T92" fmla="*/ 130 w 143"/>
                  <a:gd name="T93" fmla="*/ 32 h 36"/>
                  <a:gd name="T94" fmla="*/ 133 w 143"/>
                  <a:gd name="T95" fmla="*/ 31 h 36"/>
                  <a:gd name="T96" fmla="*/ 132 w 143"/>
                  <a:gd name="T97" fmla="*/ 29 h 36"/>
                  <a:gd name="T98" fmla="*/ 129 w 143"/>
                  <a:gd name="T99" fmla="*/ 29 h 36"/>
                  <a:gd name="T100" fmla="*/ 129 w 143"/>
                  <a:gd name="T101" fmla="*/ 22 h 36"/>
                  <a:gd name="T102" fmla="*/ 130 w 143"/>
                  <a:gd name="T103" fmla="*/ 15 h 36"/>
                  <a:gd name="T104" fmla="*/ 129 w 143"/>
                  <a:gd name="T105" fmla="*/ 12 h 36"/>
                  <a:gd name="T106" fmla="*/ 130 w 143"/>
                  <a:gd name="T107" fmla="*/ 9 h 36"/>
                  <a:gd name="T108" fmla="*/ 132 w 143"/>
                  <a:gd name="T109" fmla="*/ 7 h 36"/>
                  <a:gd name="T110" fmla="*/ 134 w 143"/>
                  <a:gd name="T111" fmla="*/ 3 h 36"/>
                  <a:gd name="T112" fmla="*/ 140 w 143"/>
                  <a:gd name="T113" fmla="*/ 1 h 36"/>
                  <a:gd name="T114" fmla="*/ 143 w 143"/>
                  <a:gd name="T115" fmla="*/ 0 h 36"/>
                  <a:gd name="T116" fmla="*/ 99 w 143"/>
                  <a:gd name="T117" fmla="*/ 31 h 36"/>
                  <a:gd name="T118" fmla="*/ 100 w 143"/>
                  <a:gd name="T119" fmla="*/ 3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43" h="36">
                    <a:moveTo>
                      <a:pt x="0" y="1"/>
                    </a:moveTo>
                    <a:lnTo>
                      <a:pt x="1" y="1"/>
                    </a:lnTo>
                    <a:lnTo>
                      <a:pt x="1" y="2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6" y="2"/>
                    </a:lnTo>
                    <a:lnTo>
                      <a:pt x="6" y="3"/>
                    </a:lnTo>
                    <a:lnTo>
                      <a:pt x="6" y="5"/>
                    </a:lnTo>
                    <a:lnTo>
                      <a:pt x="5" y="7"/>
                    </a:lnTo>
                    <a:lnTo>
                      <a:pt x="3" y="8"/>
                    </a:lnTo>
                    <a:lnTo>
                      <a:pt x="4" y="9"/>
                    </a:lnTo>
                    <a:lnTo>
                      <a:pt x="4" y="10"/>
                    </a:lnTo>
                    <a:lnTo>
                      <a:pt x="5" y="10"/>
                    </a:lnTo>
                    <a:lnTo>
                      <a:pt x="6" y="10"/>
                    </a:lnTo>
                    <a:lnTo>
                      <a:pt x="7" y="10"/>
                    </a:lnTo>
                    <a:lnTo>
                      <a:pt x="8" y="9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9" y="7"/>
                    </a:lnTo>
                    <a:lnTo>
                      <a:pt x="9" y="8"/>
                    </a:lnTo>
                    <a:lnTo>
                      <a:pt x="9" y="8"/>
                    </a:lnTo>
                    <a:lnTo>
                      <a:pt x="9" y="8"/>
                    </a:lnTo>
                    <a:lnTo>
                      <a:pt x="9" y="9"/>
                    </a:lnTo>
                    <a:lnTo>
                      <a:pt x="11" y="10"/>
                    </a:lnTo>
                    <a:lnTo>
                      <a:pt x="12" y="10"/>
                    </a:lnTo>
                    <a:lnTo>
                      <a:pt x="13" y="10"/>
                    </a:lnTo>
                    <a:lnTo>
                      <a:pt x="15" y="10"/>
                    </a:lnTo>
                    <a:lnTo>
                      <a:pt x="15" y="11"/>
                    </a:lnTo>
                    <a:lnTo>
                      <a:pt x="16" y="11"/>
                    </a:lnTo>
                    <a:lnTo>
                      <a:pt x="16" y="11"/>
                    </a:lnTo>
                    <a:lnTo>
                      <a:pt x="17" y="12"/>
                    </a:lnTo>
                    <a:lnTo>
                      <a:pt x="18" y="13"/>
                    </a:lnTo>
                    <a:lnTo>
                      <a:pt x="19" y="13"/>
                    </a:lnTo>
                    <a:lnTo>
                      <a:pt x="22" y="13"/>
                    </a:lnTo>
                    <a:lnTo>
                      <a:pt x="23" y="13"/>
                    </a:lnTo>
                    <a:lnTo>
                      <a:pt x="24" y="13"/>
                    </a:lnTo>
                    <a:lnTo>
                      <a:pt x="24" y="14"/>
                    </a:lnTo>
                    <a:lnTo>
                      <a:pt x="24" y="15"/>
                    </a:lnTo>
                    <a:lnTo>
                      <a:pt x="24" y="15"/>
                    </a:lnTo>
                    <a:lnTo>
                      <a:pt x="25" y="15"/>
                    </a:lnTo>
                    <a:lnTo>
                      <a:pt x="26" y="16"/>
                    </a:lnTo>
                    <a:lnTo>
                      <a:pt x="27" y="16"/>
                    </a:lnTo>
                    <a:lnTo>
                      <a:pt x="28" y="18"/>
                    </a:lnTo>
                    <a:lnTo>
                      <a:pt x="28" y="19"/>
                    </a:lnTo>
                    <a:lnTo>
                      <a:pt x="29" y="19"/>
                    </a:lnTo>
                    <a:lnTo>
                      <a:pt x="29" y="20"/>
                    </a:lnTo>
                    <a:lnTo>
                      <a:pt x="30" y="20"/>
                    </a:lnTo>
                    <a:lnTo>
                      <a:pt x="30" y="19"/>
                    </a:lnTo>
                    <a:lnTo>
                      <a:pt x="30" y="19"/>
                    </a:lnTo>
                    <a:lnTo>
                      <a:pt x="30" y="18"/>
                    </a:lnTo>
                    <a:lnTo>
                      <a:pt x="32" y="19"/>
                    </a:lnTo>
                    <a:lnTo>
                      <a:pt x="33" y="19"/>
                    </a:lnTo>
                    <a:lnTo>
                      <a:pt x="34" y="19"/>
                    </a:lnTo>
                    <a:lnTo>
                      <a:pt x="36" y="17"/>
                    </a:lnTo>
                    <a:lnTo>
                      <a:pt x="37" y="17"/>
                    </a:lnTo>
                    <a:lnTo>
                      <a:pt x="38" y="18"/>
                    </a:lnTo>
                    <a:lnTo>
                      <a:pt x="38" y="19"/>
                    </a:lnTo>
                    <a:lnTo>
                      <a:pt x="39" y="19"/>
                    </a:lnTo>
                    <a:lnTo>
                      <a:pt x="40" y="19"/>
                    </a:lnTo>
                    <a:lnTo>
                      <a:pt x="41" y="19"/>
                    </a:lnTo>
                    <a:lnTo>
                      <a:pt x="41" y="20"/>
                    </a:lnTo>
                    <a:lnTo>
                      <a:pt x="41" y="21"/>
                    </a:lnTo>
                    <a:lnTo>
                      <a:pt x="42" y="21"/>
                    </a:lnTo>
                    <a:lnTo>
                      <a:pt x="42" y="22"/>
                    </a:lnTo>
                    <a:lnTo>
                      <a:pt x="43" y="22"/>
                    </a:lnTo>
                    <a:lnTo>
                      <a:pt x="43" y="22"/>
                    </a:lnTo>
                    <a:lnTo>
                      <a:pt x="44" y="22"/>
                    </a:lnTo>
                    <a:lnTo>
                      <a:pt x="44" y="23"/>
                    </a:lnTo>
                    <a:lnTo>
                      <a:pt x="45" y="23"/>
                    </a:lnTo>
                    <a:lnTo>
                      <a:pt x="47" y="22"/>
                    </a:lnTo>
                    <a:lnTo>
                      <a:pt x="49" y="22"/>
                    </a:lnTo>
                    <a:lnTo>
                      <a:pt x="50" y="22"/>
                    </a:lnTo>
                    <a:lnTo>
                      <a:pt x="51" y="22"/>
                    </a:lnTo>
                    <a:lnTo>
                      <a:pt x="51" y="22"/>
                    </a:lnTo>
                    <a:lnTo>
                      <a:pt x="52" y="23"/>
                    </a:lnTo>
                    <a:lnTo>
                      <a:pt x="53" y="23"/>
                    </a:lnTo>
                    <a:lnTo>
                      <a:pt x="54" y="22"/>
                    </a:lnTo>
                    <a:lnTo>
                      <a:pt x="54" y="22"/>
                    </a:lnTo>
                    <a:lnTo>
                      <a:pt x="55" y="22"/>
                    </a:lnTo>
                    <a:lnTo>
                      <a:pt x="56" y="22"/>
                    </a:lnTo>
                    <a:lnTo>
                      <a:pt x="56" y="23"/>
                    </a:lnTo>
                    <a:lnTo>
                      <a:pt x="57" y="23"/>
                    </a:lnTo>
                    <a:lnTo>
                      <a:pt x="58" y="22"/>
                    </a:lnTo>
                    <a:lnTo>
                      <a:pt x="58" y="23"/>
                    </a:lnTo>
                    <a:lnTo>
                      <a:pt x="62" y="23"/>
                    </a:lnTo>
                    <a:lnTo>
                      <a:pt x="63" y="23"/>
                    </a:lnTo>
                    <a:lnTo>
                      <a:pt x="64" y="23"/>
                    </a:lnTo>
                    <a:lnTo>
                      <a:pt x="64" y="22"/>
                    </a:lnTo>
                    <a:lnTo>
                      <a:pt x="64" y="22"/>
                    </a:lnTo>
                    <a:lnTo>
                      <a:pt x="63" y="21"/>
                    </a:lnTo>
                    <a:lnTo>
                      <a:pt x="63" y="20"/>
                    </a:lnTo>
                    <a:lnTo>
                      <a:pt x="64" y="18"/>
                    </a:lnTo>
                    <a:lnTo>
                      <a:pt x="64" y="17"/>
                    </a:lnTo>
                    <a:lnTo>
                      <a:pt x="65" y="16"/>
                    </a:lnTo>
                    <a:lnTo>
                      <a:pt x="65" y="17"/>
                    </a:lnTo>
                    <a:lnTo>
                      <a:pt x="66" y="17"/>
                    </a:lnTo>
                    <a:lnTo>
                      <a:pt x="66" y="17"/>
                    </a:lnTo>
                    <a:lnTo>
                      <a:pt x="67" y="17"/>
                    </a:lnTo>
                    <a:lnTo>
                      <a:pt x="68" y="18"/>
                    </a:lnTo>
                    <a:lnTo>
                      <a:pt x="69" y="18"/>
                    </a:lnTo>
                    <a:lnTo>
                      <a:pt x="70" y="19"/>
                    </a:lnTo>
                    <a:lnTo>
                      <a:pt x="71" y="19"/>
                    </a:lnTo>
                    <a:lnTo>
                      <a:pt x="72" y="19"/>
                    </a:lnTo>
                    <a:lnTo>
                      <a:pt x="74" y="20"/>
                    </a:lnTo>
                    <a:lnTo>
                      <a:pt x="75" y="20"/>
                    </a:lnTo>
                    <a:lnTo>
                      <a:pt x="76" y="20"/>
                    </a:lnTo>
                    <a:lnTo>
                      <a:pt x="76" y="21"/>
                    </a:lnTo>
                    <a:lnTo>
                      <a:pt x="76" y="22"/>
                    </a:lnTo>
                    <a:lnTo>
                      <a:pt x="77" y="22"/>
                    </a:lnTo>
                    <a:lnTo>
                      <a:pt x="78" y="22"/>
                    </a:lnTo>
                    <a:lnTo>
                      <a:pt x="82" y="22"/>
                    </a:lnTo>
                    <a:lnTo>
                      <a:pt x="82" y="22"/>
                    </a:lnTo>
                    <a:lnTo>
                      <a:pt x="83" y="22"/>
                    </a:lnTo>
                    <a:lnTo>
                      <a:pt x="83" y="23"/>
                    </a:lnTo>
                    <a:lnTo>
                      <a:pt x="83" y="24"/>
                    </a:lnTo>
                    <a:lnTo>
                      <a:pt x="84" y="25"/>
                    </a:lnTo>
                    <a:lnTo>
                      <a:pt x="85" y="26"/>
                    </a:lnTo>
                    <a:lnTo>
                      <a:pt x="85" y="27"/>
                    </a:lnTo>
                    <a:lnTo>
                      <a:pt x="86" y="26"/>
                    </a:lnTo>
                    <a:lnTo>
                      <a:pt x="86" y="25"/>
                    </a:lnTo>
                    <a:lnTo>
                      <a:pt x="86" y="25"/>
                    </a:lnTo>
                    <a:lnTo>
                      <a:pt x="87" y="24"/>
                    </a:lnTo>
                    <a:lnTo>
                      <a:pt x="87" y="24"/>
                    </a:lnTo>
                    <a:lnTo>
                      <a:pt x="89" y="26"/>
                    </a:lnTo>
                    <a:lnTo>
                      <a:pt x="93" y="26"/>
                    </a:lnTo>
                    <a:lnTo>
                      <a:pt x="92" y="27"/>
                    </a:lnTo>
                    <a:lnTo>
                      <a:pt x="93" y="27"/>
                    </a:lnTo>
                    <a:lnTo>
                      <a:pt x="93" y="28"/>
                    </a:lnTo>
                    <a:lnTo>
                      <a:pt x="93" y="28"/>
                    </a:lnTo>
                    <a:lnTo>
                      <a:pt x="93" y="29"/>
                    </a:lnTo>
                    <a:lnTo>
                      <a:pt x="92" y="29"/>
                    </a:lnTo>
                    <a:lnTo>
                      <a:pt x="92" y="30"/>
                    </a:lnTo>
                    <a:lnTo>
                      <a:pt x="93" y="31"/>
                    </a:lnTo>
                    <a:lnTo>
                      <a:pt x="94" y="31"/>
                    </a:lnTo>
                    <a:lnTo>
                      <a:pt x="95" y="31"/>
                    </a:lnTo>
                    <a:lnTo>
                      <a:pt x="97" y="31"/>
                    </a:lnTo>
                    <a:lnTo>
                      <a:pt x="97" y="32"/>
                    </a:lnTo>
                    <a:lnTo>
                      <a:pt x="98" y="32"/>
                    </a:lnTo>
                    <a:lnTo>
                      <a:pt x="99" y="32"/>
                    </a:lnTo>
                    <a:lnTo>
                      <a:pt x="99" y="33"/>
                    </a:lnTo>
                    <a:lnTo>
                      <a:pt x="99" y="34"/>
                    </a:lnTo>
                    <a:lnTo>
                      <a:pt x="100" y="35"/>
                    </a:lnTo>
                    <a:lnTo>
                      <a:pt x="100" y="36"/>
                    </a:lnTo>
                    <a:lnTo>
                      <a:pt x="101" y="36"/>
                    </a:lnTo>
                    <a:lnTo>
                      <a:pt x="102" y="36"/>
                    </a:lnTo>
                    <a:lnTo>
                      <a:pt x="102" y="35"/>
                    </a:lnTo>
                    <a:lnTo>
                      <a:pt x="103" y="35"/>
                    </a:lnTo>
                    <a:lnTo>
                      <a:pt x="103" y="34"/>
                    </a:lnTo>
                    <a:lnTo>
                      <a:pt x="104" y="33"/>
                    </a:lnTo>
                    <a:lnTo>
                      <a:pt x="106" y="33"/>
                    </a:lnTo>
                    <a:lnTo>
                      <a:pt x="107" y="32"/>
                    </a:lnTo>
                    <a:lnTo>
                      <a:pt x="108" y="32"/>
                    </a:lnTo>
                    <a:lnTo>
                      <a:pt x="109" y="33"/>
                    </a:lnTo>
                    <a:lnTo>
                      <a:pt x="110" y="34"/>
                    </a:lnTo>
                    <a:lnTo>
                      <a:pt x="111" y="34"/>
                    </a:lnTo>
                    <a:lnTo>
                      <a:pt x="112" y="34"/>
                    </a:lnTo>
                    <a:lnTo>
                      <a:pt x="112" y="35"/>
                    </a:lnTo>
                    <a:lnTo>
                      <a:pt x="113" y="36"/>
                    </a:lnTo>
                    <a:lnTo>
                      <a:pt x="114" y="36"/>
                    </a:lnTo>
                    <a:lnTo>
                      <a:pt x="114" y="36"/>
                    </a:lnTo>
                    <a:lnTo>
                      <a:pt x="114" y="36"/>
                    </a:lnTo>
                    <a:lnTo>
                      <a:pt x="115" y="36"/>
                    </a:lnTo>
                    <a:lnTo>
                      <a:pt x="116" y="36"/>
                    </a:lnTo>
                    <a:lnTo>
                      <a:pt x="117" y="36"/>
                    </a:lnTo>
                    <a:lnTo>
                      <a:pt x="118" y="36"/>
                    </a:lnTo>
                    <a:lnTo>
                      <a:pt x="119" y="36"/>
                    </a:lnTo>
                    <a:lnTo>
                      <a:pt x="118" y="35"/>
                    </a:lnTo>
                    <a:lnTo>
                      <a:pt x="118" y="34"/>
                    </a:lnTo>
                    <a:lnTo>
                      <a:pt x="120" y="33"/>
                    </a:lnTo>
                    <a:lnTo>
                      <a:pt x="120" y="33"/>
                    </a:lnTo>
                    <a:lnTo>
                      <a:pt x="121" y="33"/>
                    </a:lnTo>
                    <a:lnTo>
                      <a:pt x="122" y="33"/>
                    </a:lnTo>
                    <a:lnTo>
                      <a:pt x="123" y="32"/>
                    </a:lnTo>
                    <a:lnTo>
                      <a:pt x="124" y="31"/>
                    </a:lnTo>
                    <a:lnTo>
                      <a:pt x="125" y="31"/>
                    </a:lnTo>
                    <a:lnTo>
                      <a:pt x="126" y="31"/>
                    </a:lnTo>
                    <a:lnTo>
                      <a:pt x="127" y="31"/>
                    </a:lnTo>
                    <a:lnTo>
                      <a:pt x="127" y="31"/>
                    </a:lnTo>
                    <a:lnTo>
                      <a:pt x="127" y="31"/>
                    </a:lnTo>
                    <a:lnTo>
                      <a:pt x="128" y="31"/>
                    </a:lnTo>
                    <a:lnTo>
                      <a:pt x="129" y="31"/>
                    </a:lnTo>
                    <a:lnTo>
                      <a:pt x="129" y="31"/>
                    </a:lnTo>
                    <a:lnTo>
                      <a:pt x="130" y="32"/>
                    </a:lnTo>
                    <a:lnTo>
                      <a:pt x="130" y="32"/>
                    </a:lnTo>
                    <a:lnTo>
                      <a:pt x="131" y="32"/>
                    </a:lnTo>
                    <a:lnTo>
                      <a:pt x="133" y="32"/>
                    </a:lnTo>
                    <a:lnTo>
                      <a:pt x="133" y="31"/>
                    </a:lnTo>
                    <a:lnTo>
                      <a:pt x="132" y="31"/>
                    </a:lnTo>
                    <a:lnTo>
                      <a:pt x="131" y="30"/>
                    </a:lnTo>
                    <a:lnTo>
                      <a:pt x="132" y="30"/>
                    </a:lnTo>
                    <a:lnTo>
                      <a:pt x="132" y="29"/>
                    </a:lnTo>
                    <a:lnTo>
                      <a:pt x="131" y="29"/>
                    </a:lnTo>
                    <a:lnTo>
                      <a:pt x="130" y="29"/>
                    </a:lnTo>
                    <a:lnTo>
                      <a:pt x="130" y="29"/>
                    </a:lnTo>
                    <a:lnTo>
                      <a:pt x="129" y="29"/>
                    </a:lnTo>
                    <a:lnTo>
                      <a:pt x="129" y="27"/>
                    </a:lnTo>
                    <a:lnTo>
                      <a:pt x="129" y="25"/>
                    </a:lnTo>
                    <a:lnTo>
                      <a:pt x="129" y="23"/>
                    </a:lnTo>
                    <a:lnTo>
                      <a:pt x="129" y="22"/>
                    </a:lnTo>
                    <a:lnTo>
                      <a:pt x="129" y="21"/>
                    </a:lnTo>
                    <a:lnTo>
                      <a:pt x="129" y="19"/>
                    </a:lnTo>
                    <a:lnTo>
                      <a:pt x="129" y="16"/>
                    </a:lnTo>
                    <a:lnTo>
                      <a:pt x="130" y="15"/>
                    </a:lnTo>
                    <a:lnTo>
                      <a:pt x="130" y="14"/>
                    </a:lnTo>
                    <a:lnTo>
                      <a:pt x="129" y="14"/>
                    </a:lnTo>
                    <a:lnTo>
                      <a:pt x="129" y="13"/>
                    </a:lnTo>
                    <a:lnTo>
                      <a:pt x="129" y="12"/>
                    </a:lnTo>
                    <a:lnTo>
                      <a:pt x="130" y="11"/>
                    </a:lnTo>
                    <a:lnTo>
                      <a:pt x="130" y="10"/>
                    </a:lnTo>
                    <a:lnTo>
                      <a:pt x="130" y="10"/>
                    </a:lnTo>
                    <a:lnTo>
                      <a:pt x="130" y="9"/>
                    </a:lnTo>
                    <a:lnTo>
                      <a:pt x="130" y="8"/>
                    </a:lnTo>
                    <a:lnTo>
                      <a:pt x="131" y="8"/>
                    </a:lnTo>
                    <a:lnTo>
                      <a:pt x="131" y="7"/>
                    </a:lnTo>
                    <a:lnTo>
                      <a:pt x="132" y="7"/>
                    </a:lnTo>
                    <a:lnTo>
                      <a:pt x="132" y="6"/>
                    </a:lnTo>
                    <a:lnTo>
                      <a:pt x="133" y="5"/>
                    </a:lnTo>
                    <a:lnTo>
                      <a:pt x="134" y="4"/>
                    </a:lnTo>
                    <a:lnTo>
                      <a:pt x="134" y="3"/>
                    </a:lnTo>
                    <a:lnTo>
                      <a:pt x="134" y="3"/>
                    </a:lnTo>
                    <a:lnTo>
                      <a:pt x="136" y="1"/>
                    </a:lnTo>
                    <a:lnTo>
                      <a:pt x="138" y="1"/>
                    </a:lnTo>
                    <a:lnTo>
                      <a:pt x="140" y="1"/>
                    </a:lnTo>
                    <a:lnTo>
                      <a:pt x="141" y="1"/>
                    </a:lnTo>
                    <a:lnTo>
                      <a:pt x="141" y="1"/>
                    </a:lnTo>
                    <a:lnTo>
                      <a:pt x="142" y="1"/>
                    </a:lnTo>
                    <a:lnTo>
                      <a:pt x="143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  <a:moveTo>
                      <a:pt x="99" y="31"/>
                    </a:moveTo>
                    <a:lnTo>
                      <a:pt x="100" y="31"/>
                    </a:lnTo>
                    <a:lnTo>
                      <a:pt x="100" y="31"/>
                    </a:lnTo>
                    <a:lnTo>
                      <a:pt x="100" y="32"/>
                    </a:lnTo>
                    <a:lnTo>
                      <a:pt x="100" y="32"/>
                    </a:lnTo>
                    <a:lnTo>
                      <a:pt x="100" y="31"/>
                    </a:lnTo>
                    <a:lnTo>
                      <a:pt x="99" y="31"/>
                    </a:lnTo>
                    <a:lnTo>
                      <a:pt x="99" y="3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" name="Freeform 3851">
                <a:extLst>
                  <a:ext uri="{FF2B5EF4-FFF2-40B4-BE49-F238E27FC236}">
                    <a16:creationId xmlns:a16="http://schemas.microsoft.com/office/drawing/2014/main" id="{A6513119-B9F2-50C5-B947-8D03DBEA53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0613" y="1063625"/>
                <a:ext cx="58738" cy="15875"/>
              </a:xfrm>
              <a:custGeom>
                <a:avLst/>
                <a:gdLst>
                  <a:gd name="T0" fmla="*/ 0 w 37"/>
                  <a:gd name="T1" fmla="*/ 1 h 10"/>
                  <a:gd name="T2" fmla="*/ 0 w 37"/>
                  <a:gd name="T3" fmla="*/ 3 h 10"/>
                  <a:gd name="T4" fmla="*/ 1 w 37"/>
                  <a:gd name="T5" fmla="*/ 3 h 10"/>
                  <a:gd name="T6" fmla="*/ 3 w 37"/>
                  <a:gd name="T7" fmla="*/ 3 h 10"/>
                  <a:gd name="T8" fmla="*/ 4 w 37"/>
                  <a:gd name="T9" fmla="*/ 3 h 10"/>
                  <a:gd name="T10" fmla="*/ 5 w 37"/>
                  <a:gd name="T11" fmla="*/ 5 h 10"/>
                  <a:gd name="T12" fmla="*/ 7 w 37"/>
                  <a:gd name="T13" fmla="*/ 5 h 10"/>
                  <a:gd name="T14" fmla="*/ 8 w 37"/>
                  <a:gd name="T15" fmla="*/ 4 h 10"/>
                  <a:gd name="T16" fmla="*/ 9 w 37"/>
                  <a:gd name="T17" fmla="*/ 5 h 10"/>
                  <a:gd name="T18" fmla="*/ 11 w 37"/>
                  <a:gd name="T19" fmla="*/ 7 h 10"/>
                  <a:gd name="T20" fmla="*/ 12 w 37"/>
                  <a:gd name="T21" fmla="*/ 8 h 10"/>
                  <a:gd name="T22" fmla="*/ 11 w 37"/>
                  <a:gd name="T23" fmla="*/ 8 h 10"/>
                  <a:gd name="T24" fmla="*/ 14 w 37"/>
                  <a:gd name="T25" fmla="*/ 10 h 10"/>
                  <a:gd name="T26" fmla="*/ 15 w 37"/>
                  <a:gd name="T27" fmla="*/ 8 h 10"/>
                  <a:gd name="T28" fmla="*/ 15 w 37"/>
                  <a:gd name="T29" fmla="*/ 8 h 10"/>
                  <a:gd name="T30" fmla="*/ 16 w 37"/>
                  <a:gd name="T31" fmla="*/ 7 h 10"/>
                  <a:gd name="T32" fmla="*/ 18 w 37"/>
                  <a:gd name="T33" fmla="*/ 8 h 10"/>
                  <a:gd name="T34" fmla="*/ 18 w 37"/>
                  <a:gd name="T35" fmla="*/ 8 h 10"/>
                  <a:gd name="T36" fmla="*/ 20 w 37"/>
                  <a:gd name="T37" fmla="*/ 8 h 10"/>
                  <a:gd name="T38" fmla="*/ 21 w 37"/>
                  <a:gd name="T39" fmla="*/ 8 h 10"/>
                  <a:gd name="T40" fmla="*/ 23 w 37"/>
                  <a:gd name="T41" fmla="*/ 8 h 10"/>
                  <a:gd name="T42" fmla="*/ 25 w 37"/>
                  <a:gd name="T43" fmla="*/ 7 h 10"/>
                  <a:gd name="T44" fmla="*/ 25 w 37"/>
                  <a:gd name="T45" fmla="*/ 8 h 10"/>
                  <a:gd name="T46" fmla="*/ 27 w 37"/>
                  <a:gd name="T47" fmla="*/ 8 h 10"/>
                  <a:gd name="T48" fmla="*/ 28 w 37"/>
                  <a:gd name="T49" fmla="*/ 8 h 10"/>
                  <a:gd name="T50" fmla="*/ 28 w 37"/>
                  <a:gd name="T51" fmla="*/ 6 h 10"/>
                  <a:gd name="T52" fmla="*/ 30 w 37"/>
                  <a:gd name="T53" fmla="*/ 6 h 10"/>
                  <a:gd name="T54" fmla="*/ 32 w 37"/>
                  <a:gd name="T55" fmla="*/ 6 h 10"/>
                  <a:gd name="T56" fmla="*/ 32 w 37"/>
                  <a:gd name="T57" fmla="*/ 4 h 10"/>
                  <a:gd name="T58" fmla="*/ 34 w 37"/>
                  <a:gd name="T59" fmla="*/ 4 h 10"/>
                  <a:gd name="T60" fmla="*/ 35 w 37"/>
                  <a:gd name="T61" fmla="*/ 4 h 10"/>
                  <a:gd name="T62" fmla="*/ 37 w 37"/>
                  <a:gd name="T63" fmla="*/ 4 h 10"/>
                  <a:gd name="T64" fmla="*/ 36 w 37"/>
                  <a:gd name="T65" fmla="*/ 2 h 10"/>
                  <a:gd name="T66" fmla="*/ 37 w 37"/>
                  <a:gd name="T67" fmla="*/ 1 h 10"/>
                  <a:gd name="T68" fmla="*/ 34 w 37"/>
                  <a:gd name="T69" fmla="*/ 1 h 10"/>
                  <a:gd name="T70" fmla="*/ 35 w 37"/>
                  <a:gd name="T71" fmla="*/ 0 h 10"/>
                  <a:gd name="T72" fmla="*/ 0 w 37"/>
                  <a:gd name="T73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7" h="10">
                    <a:moveTo>
                      <a:pt x="0" y="1"/>
                    </a:moveTo>
                    <a:lnTo>
                      <a:pt x="0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5" y="4"/>
                    </a:lnTo>
                    <a:lnTo>
                      <a:pt x="5" y="5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9" y="6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1" y="8"/>
                    </a:lnTo>
                    <a:lnTo>
                      <a:pt x="12" y="9"/>
                    </a:lnTo>
                    <a:lnTo>
                      <a:pt x="14" y="10"/>
                    </a:lnTo>
                    <a:lnTo>
                      <a:pt x="14" y="9"/>
                    </a:lnTo>
                    <a:lnTo>
                      <a:pt x="15" y="8"/>
                    </a:lnTo>
                    <a:lnTo>
                      <a:pt x="16" y="8"/>
                    </a:lnTo>
                    <a:lnTo>
                      <a:pt x="15" y="8"/>
                    </a:lnTo>
                    <a:lnTo>
                      <a:pt x="15" y="7"/>
                    </a:lnTo>
                    <a:lnTo>
                      <a:pt x="16" y="7"/>
                    </a:lnTo>
                    <a:lnTo>
                      <a:pt x="17" y="8"/>
                    </a:lnTo>
                    <a:lnTo>
                      <a:pt x="18" y="8"/>
                    </a:lnTo>
                    <a:lnTo>
                      <a:pt x="18" y="8"/>
                    </a:lnTo>
                    <a:lnTo>
                      <a:pt x="18" y="8"/>
                    </a:lnTo>
                    <a:lnTo>
                      <a:pt x="19" y="8"/>
                    </a:lnTo>
                    <a:lnTo>
                      <a:pt x="20" y="8"/>
                    </a:lnTo>
                    <a:lnTo>
                      <a:pt x="21" y="8"/>
                    </a:lnTo>
                    <a:lnTo>
                      <a:pt x="21" y="8"/>
                    </a:lnTo>
                    <a:lnTo>
                      <a:pt x="22" y="8"/>
                    </a:lnTo>
                    <a:lnTo>
                      <a:pt x="23" y="8"/>
                    </a:lnTo>
                    <a:lnTo>
                      <a:pt x="24" y="7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5" y="8"/>
                    </a:lnTo>
                    <a:lnTo>
                      <a:pt x="26" y="8"/>
                    </a:lnTo>
                    <a:lnTo>
                      <a:pt x="27" y="8"/>
                    </a:lnTo>
                    <a:lnTo>
                      <a:pt x="28" y="8"/>
                    </a:lnTo>
                    <a:lnTo>
                      <a:pt x="28" y="8"/>
                    </a:lnTo>
                    <a:lnTo>
                      <a:pt x="27" y="7"/>
                    </a:lnTo>
                    <a:lnTo>
                      <a:pt x="28" y="6"/>
                    </a:lnTo>
                    <a:lnTo>
                      <a:pt x="29" y="6"/>
                    </a:lnTo>
                    <a:lnTo>
                      <a:pt x="30" y="6"/>
                    </a:lnTo>
                    <a:lnTo>
                      <a:pt x="31" y="6"/>
                    </a:lnTo>
                    <a:lnTo>
                      <a:pt x="32" y="6"/>
                    </a:lnTo>
                    <a:lnTo>
                      <a:pt x="32" y="5"/>
                    </a:lnTo>
                    <a:lnTo>
                      <a:pt x="32" y="4"/>
                    </a:lnTo>
                    <a:lnTo>
                      <a:pt x="33" y="4"/>
                    </a:lnTo>
                    <a:lnTo>
                      <a:pt x="34" y="4"/>
                    </a:lnTo>
                    <a:lnTo>
                      <a:pt x="34" y="5"/>
                    </a:lnTo>
                    <a:lnTo>
                      <a:pt x="35" y="4"/>
                    </a:lnTo>
                    <a:lnTo>
                      <a:pt x="36" y="4"/>
                    </a:lnTo>
                    <a:lnTo>
                      <a:pt x="37" y="4"/>
                    </a:lnTo>
                    <a:lnTo>
                      <a:pt x="36" y="3"/>
                    </a:lnTo>
                    <a:lnTo>
                      <a:pt x="36" y="2"/>
                    </a:lnTo>
                    <a:lnTo>
                      <a:pt x="37" y="1"/>
                    </a:lnTo>
                    <a:lnTo>
                      <a:pt x="37" y="1"/>
                    </a:lnTo>
                    <a:lnTo>
                      <a:pt x="36" y="1"/>
                    </a:lnTo>
                    <a:lnTo>
                      <a:pt x="34" y="1"/>
                    </a:lnTo>
                    <a:lnTo>
                      <a:pt x="34" y="1"/>
                    </a:lnTo>
                    <a:lnTo>
                      <a:pt x="35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" name="Freeform 3855">
                <a:extLst>
                  <a:ext uri="{FF2B5EF4-FFF2-40B4-BE49-F238E27FC236}">
                    <a16:creationId xmlns:a16="http://schemas.microsoft.com/office/drawing/2014/main" id="{8676086B-D100-79AE-1A96-32DD21E6A9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8726" y="1079500"/>
                <a:ext cx="44450" cy="98425"/>
              </a:xfrm>
              <a:custGeom>
                <a:avLst/>
                <a:gdLst>
                  <a:gd name="T0" fmla="*/ 0 w 28"/>
                  <a:gd name="T1" fmla="*/ 29 h 62"/>
                  <a:gd name="T2" fmla="*/ 1 w 28"/>
                  <a:gd name="T3" fmla="*/ 32 h 62"/>
                  <a:gd name="T4" fmla="*/ 2 w 28"/>
                  <a:gd name="T5" fmla="*/ 33 h 62"/>
                  <a:gd name="T6" fmla="*/ 4 w 28"/>
                  <a:gd name="T7" fmla="*/ 35 h 62"/>
                  <a:gd name="T8" fmla="*/ 7 w 28"/>
                  <a:gd name="T9" fmla="*/ 37 h 62"/>
                  <a:gd name="T10" fmla="*/ 4 w 28"/>
                  <a:gd name="T11" fmla="*/ 39 h 62"/>
                  <a:gd name="T12" fmla="*/ 2 w 28"/>
                  <a:gd name="T13" fmla="*/ 41 h 62"/>
                  <a:gd name="T14" fmla="*/ 5 w 28"/>
                  <a:gd name="T15" fmla="*/ 42 h 62"/>
                  <a:gd name="T16" fmla="*/ 8 w 28"/>
                  <a:gd name="T17" fmla="*/ 42 h 62"/>
                  <a:gd name="T18" fmla="*/ 7 w 28"/>
                  <a:gd name="T19" fmla="*/ 44 h 62"/>
                  <a:gd name="T20" fmla="*/ 6 w 28"/>
                  <a:gd name="T21" fmla="*/ 47 h 62"/>
                  <a:gd name="T22" fmla="*/ 6 w 28"/>
                  <a:gd name="T23" fmla="*/ 48 h 62"/>
                  <a:gd name="T24" fmla="*/ 8 w 28"/>
                  <a:gd name="T25" fmla="*/ 49 h 62"/>
                  <a:gd name="T26" fmla="*/ 10 w 28"/>
                  <a:gd name="T27" fmla="*/ 52 h 62"/>
                  <a:gd name="T28" fmla="*/ 7 w 28"/>
                  <a:gd name="T29" fmla="*/ 54 h 62"/>
                  <a:gd name="T30" fmla="*/ 9 w 28"/>
                  <a:gd name="T31" fmla="*/ 55 h 62"/>
                  <a:gd name="T32" fmla="*/ 11 w 28"/>
                  <a:gd name="T33" fmla="*/ 57 h 62"/>
                  <a:gd name="T34" fmla="*/ 14 w 28"/>
                  <a:gd name="T35" fmla="*/ 58 h 62"/>
                  <a:gd name="T36" fmla="*/ 15 w 28"/>
                  <a:gd name="T37" fmla="*/ 59 h 62"/>
                  <a:gd name="T38" fmla="*/ 16 w 28"/>
                  <a:gd name="T39" fmla="*/ 61 h 62"/>
                  <a:gd name="T40" fmla="*/ 18 w 28"/>
                  <a:gd name="T41" fmla="*/ 62 h 62"/>
                  <a:gd name="T42" fmla="*/ 19 w 28"/>
                  <a:gd name="T43" fmla="*/ 61 h 62"/>
                  <a:gd name="T44" fmla="*/ 21 w 28"/>
                  <a:gd name="T45" fmla="*/ 59 h 62"/>
                  <a:gd name="T46" fmla="*/ 21 w 28"/>
                  <a:gd name="T47" fmla="*/ 55 h 62"/>
                  <a:gd name="T48" fmla="*/ 23 w 28"/>
                  <a:gd name="T49" fmla="*/ 54 h 62"/>
                  <a:gd name="T50" fmla="*/ 21 w 28"/>
                  <a:gd name="T51" fmla="*/ 53 h 62"/>
                  <a:gd name="T52" fmla="*/ 23 w 28"/>
                  <a:gd name="T53" fmla="*/ 52 h 62"/>
                  <a:gd name="T54" fmla="*/ 24 w 28"/>
                  <a:gd name="T55" fmla="*/ 49 h 62"/>
                  <a:gd name="T56" fmla="*/ 24 w 28"/>
                  <a:gd name="T57" fmla="*/ 40 h 62"/>
                  <a:gd name="T58" fmla="*/ 28 w 28"/>
                  <a:gd name="T59" fmla="*/ 35 h 62"/>
                  <a:gd name="T60" fmla="*/ 28 w 28"/>
                  <a:gd name="T61" fmla="*/ 33 h 62"/>
                  <a:gd name="T62" fmla="*/ 28 w 28"/>
                  <a:gd name="T63" fmla="*/ 25 h 62"/>
                  <a:gd name="T64" fmla="*/ 28 w 28"/>
                  <a:gd name="T65" fmla="*/ 21 h 62"/>
                  <a:gd name="T66" fmla="*/ 27 w 28"/>
                  <a:gd name="T67" fmla="*/ 18 h 62"/>
                  <a:gd name="T68" fmla="*/ 26 w 28"/>
                  <a:gd name="T69" fmla="*/ 15 h 62"/>
                  <a:gd name="T70" fmla="*/ 27 w 28"/>
                  <a:gd name="T71" fmla="*/ 8 h 62"/>
                  <a:gd name="T72" fmla="*/ 26 w 28"/>
                  <a:gd name="T73" fmla="*/ 2 h 62"/>
                  <a:gd name="T74" fmla="*/ 23 w 28"/>
                  <a:gd name="T75" fmla="*/ 0 h 62"/>
                  <a:gd name="T76" fmla="*/ 23 w 28"/>
                  <a:gd name="T77" fmla="*/ 3 h 62"/>
                  <a:gd name="T78" fmla="*/ 22 w 28"/>
                  <a:gd name="T79" fmla="*/ 6 h 62"/>
                  <a:gd name="T80" fmla="*/ 22 w 28"/>
                  <a:gd name="T81" fmla="*/ 9 h 62"/>
                  <a:gd name="T82" fmla="*/ 21 w 28"/>
                  <a:gd name="T83" fmla="*/ 13 h 62"/>
                  <a:gd name="T84" fmla="*/ 18 w 28"/>
                  <a:gd name="T85" fmla="*/ 12 h 62"/>
                  <a:gd name="T86" fmla="*/ 15 w 28"/>
                  <a:gd name="T87" fmla="*/ 14 h 62"/>
                  <a:gd name="T88" fmla="*/ 8 w 28"/>
                  <a:gd name="T89" fmla="*/ 16 h 62"/>
                  <a:gd name="T90" fmla="*/ 6 w 28"/>
                  <a:gd name="T91" fmla="*/ 18 h 62"/>
                  <a:gd name="T92" fmla="*/ 4 w 28"/>
                  <a:gd name="T93" fmla="*/ 20 h 62"/>
                  <a:gd name="T94" fmla="*/ 2 w 28"/>
                  <a:gd name="T95" fmla="*/ 23 h 62"/>
                  <a:gd name="T96" fmla="*/ 0 w 28"/>
                  <a:gd name="T97" fmla="*/ 25 h 62"/>
                  <a:gd name="T98" fmla="*/ 2 w 28"/>
                  <a:gd name="T99" fmla="*/ 26 h 62"/>
                  <a:gd name="T100" fmla="*/ 5 w 28"/>
                  <a:gd name="T101" fmla="*/ 28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8" h="62">
                    <a:moveTo>
                      <a:pt x="4" y="29"/>
                    </a:moveTo>
                    <a:lnTo>
                      <a:pt x="2" y="29"/>
                    </a:lnTo>
                    <a:lnTo>
                      <a:pt x="1" y="29"/>
                    </a:lnTo>
                    <a:lnTo>
                      <a:pt x="0" y="29"/>
                    </a:lnTo>
                    <a:lnTo>
                      <a:pt x="0" y="30"/>
                    </a:lnTo>
                    <a:lnTo>
                      <a:pt x="1" y="30"/>
                    </a:lnTo>
                    <a:lnTo>
                      <a:pt x="1" y="31"/>
                    </a:lnTo>
                    <a:lnTo>
                      <a:pt x="1" y="32"/>
                    </a:lnTo>
                    <a:lnTo>
                      <a:pt x="2" y="32"/>
                    </a:lnTo>
                    <a:lnTo>
                      <a:pt x="2" y="33"/>
                    </a:lnTo>
                    <a:lnTo>
                      <a:pt x="1" y="33"/>
                    </a:lnTo>
                    <a:lnTo>
                      <a:pt x="2" y="33"/>
                    </a:lnTo>
                    <a:lnTo>
                      <a:pt x="3" y="33"/>
                    </a:lnTo>
                    <a:lnTo>
                      <a:pt x="3" y="34"/>
                    </a:lnTo>
                    <a:lnTo>
                      <a:pt x="4" y="34"/>
                    </a:lnTo>
                    <a:lnTo>
                      <a:pt x="4" y="35"/>
                    </a:lnTo>
                    <a:lnTo>
                      <a:pt x="5" y="34"/>
                    </a:lnTo>
                    <a:lnTo>
                      <a:pt x="5" y="35"/>
                    </a:lnTo>
                    <a:lnTo>
                      <a:pt x="6" y="36"/>
                    </a:lnTo>
                    <a:lnTo>
                      <a:pt x="7" y="37"/>
                    </a:lnTo>
                    <a:lnTo>
                      <a:pt x="6" y="37"/>
                    </a:lnTo>
                    <a:lnTo>
                      <a:pt x="6" y="38"/>
                    </a:lnTo>
                    <a:lnTo>
                      <a:pt x="5" y="38"/>
                    </a:lnTo>
                    <a:lnTo>
                      <a:pt x="4" y="39"/>
                    </a:lnTo>
                    <a:lnTo>
                      <a:pt x="4" y="40"/>
                    </a:lnTo>
                    <a:lnTo>
                      <a:pt x="3" y="40"/>
                    </a:lnTo>
                    <a:lnTo>
                      <a:pt x="1" y="40"/>
                    </a:lnTo>
                    <a:lnTo>
                      <a:pt x="2" y="41"/>
                    </a:lnTo>
                    <a:lnTo>
                      <a:pt x="2" y="42"/>
                    </a:lnTo>
                    <a:lnTo>
                      <a:pt x="2" y="42"/>
                    </a:lnTo>
                    <a:lnTo>
                      <a:pt x="3" y="42"/>
                    </a:lnTo>
                    <a:lnTo>
                      <a:pt x="5" y="42"/>
                    </a:lnTo>
                    <a:lnTo>
                      <a:pt x="7" y="41"/>
                    </a:lnTo>
                    <a:lnTo>
                      <a:pt x="7" y="41"/>
                    </a:lnTo>
                    <a:lnTo>
                      <a:pt x="7" y="42"/>
                    </a:lnTo>
                    <a:lnTo>
                      <a:pt x="8" y="42"/>
                    </a:lnTo>
                    <a:lnTo>
                      <a:pt x="8" y="42"/>
                    </a:lnTo>
                    <a:lnTo>
                      <a:pt x="7" y="42"/>
                    </a:lnTo>
                    <a:lnTo>
                      <a:pt x="7" y="43"/>
                    </a:lnTo>
                    <a:lnTo>
                      <a:pt x="7" y="44"/>
                    </a:lnTo>
                    <a:lnTo>
                      <a:pt x="7" y="45"/>
                    </a:lnTo>
                    <a:lnTo>
                      <a:pt x="7" y="46"/>
                    </a:lnTo>
                    <a:lnTo>
                      <a:pt x="6" y="46"/>
                    </a:lnTo>
                    <a:lnTo>
                      <a:pt x="6" y="47"/>
                    </a:lnTo>
                    <a:lnTo>
                      <a:pt x="5" y="47"/>
                    </a:lnTo>
                    <a:lnTo>
                      <a:pt x="4" y="47"/>
                    </a:lnTo>
                    <a:lnTo>
                      <a:pt x="5" y="48"/>
                    </a:lnTo>
                    <a:lnTo>
                      <a:pt x="6" y="48"/>
                    </a:lnTo>
                    <a:lnTo>
                      <a:pt x="7" y="48"/>
                    </a:lnTo>
                    <a:lnTo>
                      <a:pt x="7" y="48"/>
                    </a:lnTo>
                    <a:lnTo>
                      <a:pt x="7" y="49"/>
                    </a:lnTo>
                    <a:lnTo>
                      <a:pt x="8" y="49"/>
                    </a:lnTo>
                    <a:lnTo>
                      <a:pt x="9" y="49"/>
                    </a:lnTo>
                    <a:lnTo>
                      <a:pt x="11" y="50"/>
                    </a:lnTo>
                    <a:lnTo>
                      <a:pt x="10" y="51"/>
                    </a:lnTo>
                    <a:lnTo>
                      <a:pt x="10" y="52"/>
                    </a:lnTo>
                    <a:lnTo>
                      <a:pt x="8" y="52"/>
                    </a:lnTo>
                    <a:lnTo>
                      <a:pt x="7" y="52"/>
                    </a:lnTo>
                    <a:lnTo>
                      <a:pt x="7" y="53"/>
                    </a:lnTo>
                    <a:lnTo>
                      <a:pt x="7" y="54"/>
                    </a:lnTo>
                    <a:lnTo>
                      <a:pt x="7" y="54"/>
                    </a:lnTo>
                    <a:lnTo>
                      <a:pt x="7" y="55"/>
                    </a:lnTo>
                    <a:lnTo>
                      <a:pt x="8" y="55"/>
                    </a:lnTo>
                    <a:lnTo>
                      <a:pt x="9" y="55"/>
                    </a:lnTo>
                    <a:lnTo>
                      <a:pt x="9" y="56"/>
                    </a:lnTo>
                    <a:lnTo>
                      <a:pt x="10" y="56"/>
                    </a:lnTo>
                    <a:lnTo>
                      <a:pt x="10" y="57"/>
                    </a:lnTo>
                    <a:lnTo>
                      <a:pt x="11" y="57"/>
                    </a:lnTo>
                    <a:lnTo>
                      <a:pt x="12" y="57"/>
                    </a:lnTo>
                    <a:lnTo>
                      <a:pt x="12" y="58"/>
                    </a:lnTo>
                    <a:lnTo>
                      <a:pt x="13" y="58"/>
                    </a:lnTo>
                    <a:lnTo>
                      <a:pt x="14" y="58"/>
                    </a:lnTo>
                    <a:lnTo>
                      <a:pt x="14" y="59"/>
                    </a:lnTo>
                    <a:lnTo>
                      <a:pt x="15" y="58"/>
                    </a:lnTo>
                    <a:lnTo>
                      <a:pt x="16" y="58"/>
                    </a:lnTo>
                    <a:lnTo>
                      <a:pt x="15" y="59"/>
                    </a:lnTo>
                    <a:lnTo>
                      <a:pt x="16" y="59"/>
                    </a:lnTo>
                    <a:lnTo>
                      <a:pt x="16" y="60"/>
                    </a:lnTo>
                    <a:lnTo>
                      <a:pt x="17" y="60"/>
                    </a:lnTo>
                    <a:lnTo>
                      <a:pt x="16" y="61"/>
                    </a:lnTo>
                    <a:lnTo>
                      <a:pt x="17" y="61"/>
                    </a:lnTo>
                    <a:lnTo>
                      <a:pt x="18" y="61"/>
                    </a:lnTo>
                    <a:lnTo>
                      <a:pt x="18" y="61"/>
                    </a:lnTo>
                    <a:lnTo>
                      <a:pt x="18" y="62"/>
                    </a:lnTo>
                    <a:lnTo>
                      <a:pt x="19" y="62"/>
                    </a:lnTo>
                    <a:lnTo>
                      <a:pt x="20" y="61"/>
                    </a:lnTo>
                    <a:lnTo>
                      <a:pt x="20" y="61"/>
                    </a:lnTo>
                    <a:lnTo>
                      <a:pt x="19" y="61"/>
                    </a:lnTo>
                    <a:lnTo>
                      <a:pt x="19" y="60"/>
                    </a:lnTo>
                    <a:lnTo>
                      <a:pt x="19" y="59"/>
                    </a:lnTo>
                    <a:lnTo>
                      <a:pt x="20" y="59"/>
                    </a:lnTo>
                    <a:lnTo>
                      <a:pt x="21" y="59"/>
                    </a:lnTo>
                    <a:lnTo>
                      <a:pt x="21" y="58"/>
                    </a:lnTo>
                    <a:lnTo>
                      <a:pt x="21" y="57"/>
                    </a:lnTo>
                    <a:lnTo>
                      <a:pt x="21" y="56"/>
                    </a:lnTo>
                    <a:lnTo>
                      <a:pt x="21" y="55"/>
                    </a:lnTo>
                    <a:lnTo>
                      <a:pt x="22" y="55"/>
                    </a:lnTo>
                    <a:lnTo>
                      <a:pt x="22" y="54"/>
                    </a:lnTo>
                    <a:lnTo>
                      <a:pt x="23" y="54"/>
                    </a:lnTo>
                    <a:lnTo>
                      <a:pt x="23" y="54"/>
                    </a:lnTo>
                    <a:lnTo>
                      <a:pt x="22" y="54"/>
                    </a:lnTo>
                    <a:lnTo>
                      <a:pt x="21" y="54"/>
                    </a:lnTo>
                    <a:lnTo>
                      <a:pt x="21" y="54"/>
                    </a:lnTo>
                    <a:lnTo>
                      <a:pt x="21" y="53"/>
                    </a:lnTo>
                    <a:lnTo>
                      <a:pt x="21" y="53"/>
                    </a:lnTo>
                    <a:lnTo>
                      <a:pt x="22" y="53"/>
                    </a:lnTo>
                    <a:lnTo>
                      <a:pt x="22" y="52"/>
                    </a:lnTo>
                    <a:lnTo>
                      <a:pt x="23" y="52"/>
                    </a:lnTo>
                    <a:lnTo>
                      <a:pt x="23" y="51"/>
                    </a:lnTo>
                    <a:lnTo>
                      <a:pt x="23" y="50"/>
                    </a:lnTo>
                    <a:lnTo>
                      <a:pt x="24" y="50"/>
                    </a:lnTo>
                    <a:lnTo>
                      <a:pt x="24" y="49"/>
                    </a:lnTo>
                    <a:lnTo>
                      <a:pt x="24" y="47"/>
                    </a:lnTo>
                    <a:lnTo>
                      <a:pt x="24" y="44"/>
                    </a:lnTo>
                    <a:lnTo>
                      <a:pt x="24" y="42"/>
                    </a:lnTo>
                    <a:lnTo>
                      <a:pt x="24" y="40"/>
                    </a:lnTo>
                    <a:lnTo>
                      <a:pt x="25" y="40"/>
                    </a:lnTo>
                    <a:lnTo>
                      <a:pt x="27" y="37"/>
                    </a:lnTo>
                    <a:lnTo>
                      <a:pt x="28" y="36"/>
                    </a:lnTo>
                    <a:lnTo>
                      <a:pt x="28" y="35"/>
                    </a:lnTo>
                    <a:lnTo>
                      <a:pt x="28" y="35"/>
                    </a:lnTo>
                    <a:lnTo>
                      <a:pt x="28" y="34"/>
                    </a:lnTo>
                    <a:lnTo>
                      <a:pt x="28" y="33"/>
                    </a:lnTo>
                    <a:lnTo>
                      <a:pt x="28" y="33"/>
                    </a:lnTo>
                    <a:lnTo>
                      <a:pt x="28" y="27"/>
                    </a:lnTo>
                    <a:lnTo>
                      <a:pt x="28" y="26"/>
                    </a:lnTo>
                    <a:lnTo>
                      <a:pt x="28" y="26"/>
                    </a:lnTo>
                    <a:lnTo>
                      <a:pt x="28" y="25"/>
                    </a:lnTo>
                    <a:lnTo>
                      <a:pt x="28" y="24"/>
                    </a:lnTo>
                    <a:lnTo>
                      <a:pt x="28" y="23"/>
                    </a:lnTo>
                    <a:lnTo>
                      <a:pt x="28" y="22"/>
                    </a:lnTo>
                    <a:lnTo>
                      <a:pt x="28" y="21"/>
                    </a:lnTo>
                    <a:lnTo>
                      <a:pt x="28" y="21"/>
                    </a:lnTo>
                    <a:lnTo>
                      <a:pt x="28" y="19"/>
                    </a:lnTo>
                    <a:lnTo>
                      <a:pt x="28" y="18"/>
                    </a:lnTo>
                    <a:lnTo>
                      <a:pt x="27" y="18"/>
                    </a:lnTo>
                    <a:lnTo>
                      <a:pt x="27" y="17"/>
                    </a:lnTo>
                    <a:lnTo>
                      <a:pt x="26" y="17"/>
                    </a:lnTo>
                    <a:lnTo>
                      <a:pt x="26" y="16"/>
                    </a:lnTo>
                    <a:lnTo>
                      <a:pt x="26" y="15"/>
                    </a:lnTo>
                    <a:lnTo>
                      <a:pt x="26" y="14"/>
                    </a:lnTo>
                    <a:lnTo>
                      <a:pt x="26" y="13"/>
                    </a:lnTo>
                    <a:lnTo>
                      <a:pt x="26" y="12"/>
                    </a:lnTo>
                    <a:lnTo>
                      <a:pt x="27" y="8"/>
                    </a:lnTo>
                    <a:lnTo>
                      <a:pt x="27" y="7"/>
                    </a:lnTo>
                    <a:lnTo>
                      <a:pt x="26" y="4"/>
                    </a:lnTo>
                    <a:lnTo>
                      <a:pt x="26" y="3"/>
                    </a:lnTo>
                    <a:lnTo>
                      <a:pt x="26" y="2"/>
                    </a:lnTo>
                    <a:lnTo>
                      <a:pt x="26" y="1"/>
                    </a:lnTo>
                    <a:lnTo>
                      <a:pt x="25" y="0"/>
                    </a:lnTo>
                    <a:lnTo>
                      <a:pt x="24" y="0"/>
                    </a:lnTo>
                    <a:lnTo>
                      <a:pt x="23" y="0"/>
                    </a:lnTo>
                    <a:lnTo>
                      <a:pt x="22" y="0"/>
                    </a:lnTo>
                    <a:lnTo>
                      <a:pt x="22" y="1"/>
                    </a:lnTo>
                    <a:lnTo>
                      <a:pt x="22" y="2"/>
                    </a:lnTo>
                    <a:lnTo>
                      <a:pt x="23" y="3"/>
                    </a:lnTo>
                    <a:lnTo>
                      <a:pt x="23" y="4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22" y="6"/>
                    </a:lnTo>
                    <a:lnTo>
                      <a:pt x="21" y="7"/>
                    </a:lnTo>
                    <a:lnTo>
                      <a:pt x="22" y="7"/>
                    </a:lnTo>
                    <a:lnTo>
                      <a:pt x="22" y="8"/>
                    </a:lnTo>
                    <a:lnTo>
                      <a:pt x="22" y="9"/>
                    </a:lnTo>
                    <a:lnTo>
                      <a:pt x="22" y="10"/>
                    </a:lnTo>
                    <a:lnTo>
                      <a:pt x="22" y="11"/>
                    </a:lnTo>
                    <a:lnTo>
                      <a:pt x="22" y="12"/>
                    </a:lnTo>
                    <a:lnTo>
                      <a:pt x="21" y="13"/>
                    </a:lnTo>
                    <a:lnTo>
                      <a:pt x="21" y="13"/>
                    </a:lnTo>
                    <a:lnTo>
                      <a:pt x="21" y="12"/>
                    </a:lnTo>
                    <a:lnTo>
                      <a:pt x="20" y="12"/>
                    </a:lnTo>
                    <a:lnTo>
                      <a:pt x="18" y="12"/>
                    </a:lnTo>
                    <a:lnTo>
                      <a:pt x="18" y="11"/>
                    </a:lnTo>
                    <a:lnTo>
                      <a:pt x="17" y="12"/>
                    </a:lnTo>
                    <a:lnTo>
                      <a:pt x="15" y="13"/>
                    </a:lnTo>
                    <a:lnTo>
                      <a:pt x="15" y="14"/>
                    </a:lnTo>
                    <a:lnTo>
                      <a:pt x="14" y="14"/>
                    </a:lnTo>
                    <a:lnTo>
                      <a:pt x="11" y="15"/>
                    </a:lnTo>
                    <a:lnTo>
                      <a:pt x="9" y="16"/>
                    </a:lnTo>
                    <a:lnTo>
                      <a:pt x="8" y="16"/>
                    </a:lnTo>
                    <a:lnTo>
                      <a:pt x="8" y="17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6" y="18"/>
                    </a:lnTo>
                    <a:lnTo>
                      <a:pt x="6" y="19"/>
                    </a:lnTo>
                    <a:lnTo>
                      <a:pt x="6" y="19"/>
                    </a:lnTo>
                    <a:lnTo>
                      <a:pt x="5" y="19"/>
                    </a:lnTo>
                    <a:lnTo>
                      <a:pt x="4" y="20"/>
                    </a:lnTo>
                    <a:lnTo>
                      <a:pt x="4" y="21"/>
                    </a:lnTo>
                    <a:lnTo>
                      <a:pt x="4" y="21"/>
                    </a:lnTo>
                    <a:lnTo>
                      <a:pt x="4" y="22"/>
                    </a:lnTo>
                    <a:lnTo>
                      <a:pt x="2" y="23"/>
                    </a:lnTo>
                    <a:lnTo>
                      <a:pt x="2" y="24"/>
                    </a:lnTo>
                    <a:lnTo>
                      <a:pt x="1" y="24"/>
                    </a:lnTo>
                    <a:lnTo>
                      <a:pt x="0" y="24"/>
                    </a:lnTo>
                    <a:lnTo>
                      <a:pt x="0" y="25"/>
                    </a:lnTo>
                    <a:lnTo>
                      <a:pt x="1" y="26"/>
                    </a:lnTo>
                    <a:lnTo>
                      <a:pt x="2" y="26"/>
                    </a:lnTo>
                    <a:lnTo>
                      <a:pt x="3" y="26"/>
                    </a:lnTo>
                    <a:lnTo>
                      <a:pt x="2" y="26"/>
                    </a:lnTo>
                    <a:lnTo>
                      <a:pt x="3" y="26"/>
                    </a:lnTo>
                    <a:lnTo>
                      <a:pt x="3" y="27"/>
                    </a:lnTo>
                    <a:lnTo>
                      <a:pt x="4" y="27"/>
                    </a:lnTo>
                    <a:lnTo>
                      <a:pt x="5" y="28"/>
                    </a:lnTo>
                    <a:lnTo>
                      <a:pt x="4" y="28"/>
                    </a:lnTo>
                    <a:lnTo>
                      <a:pt x="4" y="2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" name="Freeform 3856">
                <a:extLst>
                  <a:ext uri="{FF2B5EF4-FFF2-40B4-BE49-F238E27FC236}">
                    <a16:creationId xmlns:a16="http://schemas.microsoft.com/office/drawing/2014/main" id="{A0FDE986-DED9-33E3-14C1-3A96BA0A85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1126" y="1482725"/>
                <a:ext cx="698500" cy="728662"/>
              </a:xfrm>
              <a:custGeom>
                <a:avLst/>
                <a:gdLst>
                  <a:gd name="T0" fmla="*/ 62 w 440"/>
                  <a:gd name="T1" fmla="*/ 456 h 459"/>
                  <a:gd name="T2" fmla="*/ 77 w 440"/>
                  <a:gd name="T3" fmla="*/ 433 h 459"/>
                  <a:gd name="T4" fmla="*/ 87 w 440"/>
                  <a:gd name="T5" fmla="*/ 389 h 459"/>
                  <a:gd name="T6" fmla="*/ 113 w 440"/>
                  <a:gd name="T7" fmla="*/ 366 h 459"/>
                  <a:gd name="T8" fmla="*/ 133 w 440"/>
                  <a:gd name="T9" fmla="*/ 336 h 459"/>
                  <a:gd name="T10" fmla="*/ 147 w 440"/>
                  <a:gd name="T11" fmla="*/ 315 h 459"/>
                  <a:gd name="T12" fmla="*/ 162 w 440"/>
                  <a:gd name="T13" fmla="*/ 292 h 459"/>
                  <a:gd name="T14" fmla="*/ 192 w 440"/>
                  <a:gd name="T15" fmla="*/ 293 h 459"/>
                  <a:gd name="T16" fmla="*/ 220 w 440"/>
                  <a:gd name="T17" fmla="*/ 288 h 459"/>
                  <a:gd name="T18" fmla="*/ 225 w 440"/>
                  <a:gd name="T19" fmla="*/ 269 h 459"/>
                  <a:gd name="T20" fmla="*/ 230 w 440"/>
                  <a:gd name="T21" fmla="*/ 249 h 459"/>
                  <a:gd name="T22" fmla="*/ 239 w 440"/>
                  <a:gd name="T23" fmla="*/ 231 h 459"/>
                  <a:gd name="T24" fmla="*/ 260 w 440"/>
                  <a:gd name="T25" fmla="*/ 215 h 459"/>
                  <a:gd name="T26" fmla="*/ 292 w 440"/>
                  <a:gd name="T27" fmla="*/ 210 h 459"/>
                  <a:gd name="T28" fmla="*/ 329 w 440"/>
                  <a:gd name="T29" fmla="*/ 194 h 459"/>
                  <a:gd name="T30" fmla="*/ 368 w 440"/>
                  <a:gd name="T31" fmla="*/ 169 h 459"/>
                  <a:gd name="T32" fmla="*/ 364 w 440"/>
                  <a:gd name="T33" fmla="*/ 157 h 459"/>
                  <a:gd name="T34" fmla="*/ 391 w 440"/>
                  <a:gd name="T35" fmla="*/ 138 h 459"/>
                  <a:gd name="T36" fmla="*/ 419 w 440"/>
                  <a:gd name="T37" fmla="*/ 128 h 459"/>
                  <a:gd name="T38" fmla="*/ 435 w 440"/>
                  <a:gd name="T39" fmla="*/ 126 h 459"/>
                  <a:gd name="T40" fmla="*/ 438 w 440"/>
                  <a:gd name="T41" fmla="*/ 118 h 459"/>
                  <a:gd name="T42" fmla="*/ 427 w 440"/>
                  <a:gd name="T43" fmla="*/ 96 h 459"/>
                  <a:gd name="T44" fmla="*/ 425 w 440"/>
                  <a:gd name="T45" fmla="*/ 81 h 459"/>
                  <a:gd name="T46" fmla="*/ 423 w 440"/>
                  <a:gd name="T47" fmla="*/ 62 h 459"/>
                  <a:gd name="T48" fmla="*/ 417 w 440"/>
                  <a:gd name="T49" fmla="*/ 38 h 459"/>
                  <a:gd name="T50" fmla="*/ 406 w 440"/>
                  <a:gd name="T51" fmla="*/ 29 h 459"/>
                  <a:gd name="T52" fmla="*/ 392 w 440"/>
                  <a:gd name="T53" fmla="*/ 25 h 459"/>
                  <a:gd name="T54" fmla="*/ 389 w 440"/>
                  <a:gd name="T55" fmla="*/ 23 h 459"/>
                  <a:gd name="T56" fmla="*/ 385 w 440"/>
                  <a:gd name="T57" fmla="*/ 21 h 459"/>
                  <a:gd name="T58" fmla="*/ 369 w 440"/>
                  <a:gd name="T59" fmla="*/ 23 h 459"/>
                  <a:gd name="T60" fmla="*/ 361 w 440"/>
                  <a:gd name="T61" fmla="*/ 23 h 459"/>
                  <a:gd name="T62" fmla="*/ 334 w 440"/>
                  <a:gd name="T63" fmla="*/ 21 h 459"/>
                  <a:gd name="T64" fmla="*/ 323 w 440"/>
                  <a:gd name="T65" fmla="*/ 9 h 459"/>
                  <a:gd name="T66" fmla="*/ 320 w 440"/>
                  <a:gd name="T67" fmla="*/ 1 h 459"/>
                  <a:gd name="T68" fmla="*/ 306 w 440"/>
                  <a:gd name="T69" fmla="*/ 4 h 459"/>
                  <a:gd name="T70" fmla="*/ 289 w 440"/>
                  <a:gd name="T71" fmla="*/ 48 h 459"/>
                  <a:gd name="T72" fmla="*/ 271 w 440"/>
                  <a:gd name="T73" fmla="*/ 72 h 459"/>
                  <a:gd name="T74" fmla="*/ 260 w 440"/>
                  <a:gd name="T75" fmla="*/ 79 h 459"/>
                  <a:gd name="T76" fmla="*/ 246 w 440"/>
                  <a:gd name="T77" fmla="*/ 84 h 459"/>
                  <a:gd name="T78" fmla="*/ 227 w 440"/>
                  <a:gd name="T79" fmla="*/ 99 h 459"/>
                  <a:gd name="T80" fmla="*/ 213 w 440"/>
                  <a:gd name="T81" fmla="*/ 121 h 459"/>
                  <a:gd name="T82" fmla="*/ 202 w 440"/>
                  <a:gd name="T83" fmla="*/ 140 h 459"/>
                  <a:gd name="T84" fmla="*/ 198 w 440"/>
                  <a:gd name="T85" fmla="*/ 151 h 459"/>
                  <a:gd name="T86" fmla="*/ 197 w 440"/>
                  <a:gd name="T87" fmla="*/ 171 h 459"/>
                  <a:gd name="T88" fmla="*/ 204 w 440"/>
                  <a:gd name="T89" fmla="*/ 183 h 459"/>
                  <a:gd name="T90" fmla="*/ 191 w 440"/>
                  <a:gd name="T91" fmla="*/ 210 h 459"/>
                  <a:gd name="T92" fmla="*/ 184 w 440"/>
                  <a:gd name="T93" fmla="*/ 219 h 459"/>
                  <a:gd name="T94" fmla="*/ 161 w 440"/>
                  <a:gd name="T95" fmla="*/ 239 h 459"/>
                  <a:gd name="T96" fmla="*/ 137 w 440"/>
                  <a:gd name="T97" fmla="*/ 254 h 459"/>
                  <a:gd name="T98" fmla="*/ 107 w 440"/>
                  <a:gd name="T99" fmla="*/ 268 h 459"/>
                  <a:gd name="T100" fmla="*/ 98 w 440"/>
                  <a:gd name="T101" fmla="*/ 290 h 459"/>
                  <a:gd name="T102" fmla="*/ 77 w 440"/>
                  <a:gd name="T103" fmla="*/ 309 h 459"/>
                  <a:gd name="T104" fmla="*/ 69 w 440"/>
                  <a:gd name="T105" fmla="*/ 322 h 459"/>
                  <a:gd name="T106" fmla="*/ 59 w 440"/>
                  <a:gd name="T107" fmla="*/ 344 h 459"/>
                  <a:gd name="T108" fmla="*/ 58 w 440"/>
                  <a:gd name="T109" fmla="*/ 358 h 459"/>
                  <a:gd name="T110" fmla="*/ 49 w 440"/>
                  <a:gd name="T111" fmla="*/ 368 h 459"/>
                  <a:gd name="T112" fmla="*/ 36 w 440"/>
                  <a:gd name="T113" fmla="*/ 381 h 459"/>
                  <a:gd name="T114" fmla="*/ 30 w 440"/>
                  <a:gd name="T115" fmla="*/ 389 h 459"/>
                  <a:gd name="T116" fmla="*/ 30 w 440"/>
                  <a:gd name="T117" fmla="*/ 393 h 459"/>
                  <a:gd name="T118" fmla="*/ 23 w 440"/>
                  <a:gd name="T119" fmla="*/ 409 h 459"/>
                  <a:gd name="T120" fmla="*/ 18 w 440"/>
                  <a:gd name="T121" fmla="*/ 420 h 459"/>
                  <a:gd name="T122" fmla="*/ 9 w 440"/>
                  <a:gd name="T123" fmla="*/ 434 h 459"/>
                  <a:gd name="T124" fmla="*/ 1 w 440"/>
                  <a:gd name="T125" fmla="*/ 449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40" h="459">
                    <a:moveTo>
                      <a:pt x="8" y="457"/>
                    </a:moveTo>
                    <a:lnTo>
                      <a:pt x="11" y="457"/>
                    </a:lnTo>
                    <a:lnTo>
                      <a:pt x="23" y="457"/>
                    </a:lnTo>
                    <a:lnTo>
                      <a:pt x="27" y="456"/>
                    </a:lnTo>
                    <a:lnTo>
                      <a:pt x="30" y="456"/>
                    </a:lnTo>
                    <a:lnTo>
                      <a:pt x="34" y="457"/>
                    </a:lnTo>
                    <a:lnTo>
                      <a:pt x="38" y="457"/>
                    </a:lnTo>
                    <a:lnTo>
                      <a:pt x="43" y="458"/>
                    </a:lnTo>
                    <a:lnTo>
                      <a:pt x="47" y="458"/>
                    </a:lnTo>
                    <a:lnTo>
                      <a:pt x="51" y="458"/>
                    </a:lnTo>
                    <a:lnTo>
                      <a:pt x="56" y="458"/>
                    </a:lnTo>
                    <a:lnTo>
                      <a:pt x="59" y="458"/>
                    </a:lnTo>
                    <a:lnTo>
                      <a:pt x="62" y="456"/>
                    </a:lnTo>
                    <a:lnTo>
                      <a:pt x="65" y="454"/>
                    </a:lnTo>
                    <a:lnTo>
                      <a:pt x="65" y="451"/>
                    </a:lnTo>
                    <a:lnTo>
                      <a:pt x="66" y="449"/>
                    </a:lnTo>
                    <a:lnTo>
                      <a:pt x="65" y="447"/>
                    </a:lnTo>
                    <a:lnTo>
                      <a:pt x="65" y="446"/>
                    </a:lnTo>
                    <a:lnTo>
                      <a:pt x="67" y="444"/>
                    </a:lnTo>
                    <a:lnTo>
                      <a:pt x="69" y="442"/>
                    </a:lnTo>
                    <a:lnTo>
                      <a:pt x="71" y="441"/>
                    </a:lnTo>
                    <a:lnTo>
                      <a:pt x="71" y="440"/>
                    </a:lnTo>
                    <a:lnTo>
                      <a:pt x="72" y="438"/>
                    </a:lnTo>
                    <a:lnTo>
                      <a:pt x="74" y="436"/>
                    </a:lnTo>
                    <a:lnTo>
                      <a:pt x="75" y="435"/>
                    </a:lnTo>
                    <a:lnTo>
                      <a:pt x="77" y="433"/>
                    </a:lnTo>
                    <a:lnTo>
                      <a:pt x="77" y="430"/>
                    </a:lnTo>
                    <a:lnTo>
                      <a:pt x="78" y="428"/>
                    </a:lnTo>
                    <a:lnTo>
                      <a:pt x="78" y="424"/>
                    </a:lnTo>
                    <a:lnTo>
                      <a:pt x="78" y="420"/>
                    </a:lnTo>
                    <a:lnTo>
                      <a:pt x="79" y="416"/>
                    </a:lnTo>
                    <a:lnTo>
                      <a:pt x="79" y="413"/>
                    </a:lnTo>
                    <a:lnTo>
                      <a:pt x="80" y="408"/>
                    </a:lnTo>
                    <a:lnTo>
                      <a:pt x="82" y="401"/>
                    </a:lnTo>
                    <a:lnTo>
                      <a:pt x="82" y="399"/>
                    </a:lnTo>
                    <a:lnTo>
                      <a:pt x="84" y="396"/>
                    </a:lnTo>
                    <a:lnTo>
                      <a:pt x="85" y="393"/>
                    </a:lnTo>
                    <a:lnTo>
                      <a:pt x="86" y="391"/>
                    </a:lnTo>
                    <a:lnTo>
                      <a:pt x="87" y="389"/>
                    </a:lnTo>
                    <a:lnTo>
                      <a:pt x="89" y="388"/>
                    </a:lnTo>
                    <a:lnTo>
                      <a:pt x="92" y="386"/>
                    </a:lnTo>
                    <a:lnTo>
                      <a:pt x="94" y="386"/>
                    </a:lnTo>
                    <a:lnTo>
                      <a:pt x="97" y="384"/>
                    </a:lnTo>
                    <a:lnTo>
                      <a:pt x="100" y="383"/>
                    </a:lnTo>
                    <a:lnTo>
                      <a:pt x="102" y="382"/>
                    </a:lnTo>
                    <a:lnTo>
                      <a:pt x="103" y="380"/>
                    </a:lnTo>
                    <a:lnTo>
                      <a:pt x="104" y="379"/>
                    </a:lnTo>
                    <a:lnTo>
                      <a:pt x="106" y="375"/>
                    </a:lnTo>
                    <a:lnTo>
                      <a:pt x="107" y="372"/>
                    </a:lnTo>
                    <a:lnTo>
                      <a:pt x="109" y="370"/>
                    </a:lnTo>
                    <a:lnTo>
                      <a:pt x="111" y="367"/>
                    </a:lnTo>
                    <a:lnTo>
                      <a:pt x="113" y="366"/>
                    </a:lnTo>
                    <a:lnTo>
                      <a:pt x="113" y="365"/>
                    </a:lnTo>
                    <a:lnTo>
                      <a:pt x="115" y="365"/>
                    </a:lnTo>
                    <a:lnTo>
                      <a:pt x="118" y="362"/>
                    </a:lnTo>
                    <a:lnTo>
                      <a:pt x="121" y="361"/>
                    </a:lnTo>
                    <a:lnTo>
                      <a:pt x="122" y="359"/>
                    </a:lnTo>
                    <a:lnTo>
                      <a:pt x="124" y="358"/>
                    </a:lnTo>
                    <a:lnTo>
                      <a:pt x="126" y="357"/>
                    </a:lnTo>
                    <a:lnTo>
                      <a:pt x="127" y="355"/>
                    </a:lnTo>
                    <a:lnTo>
                      <a:pt x="128" y="352"/>
                    </a:lnTo>
                    <a:lnTo>
                      <a:pt x="129" y="348"/>
                    </a:lnTo>
                    <a:lnTo>
                      <a:pt x="131" y="344"/>
                    </a:lnTo>
                    <a:lnTo>
                      <a:pt x="132" y="338"/>
                    </a:lnTo>
                    <a:lnTo>
                      <a:pt x="133" y="336"/>
                    </a:lnTo>
                    <a:lnTo>
                      <a:pt x="134" y="332"/>
                    </a:lnTo>
                    <a:lnTo>
                      <a:pt x="134" y="329"/>
                    </a:lnTo>
                    <a:lnTo>
                      <a:pt x="135" y="326"/>
                    </a:lnTo>
                    <a:lnTo>
                      <a:pt x="135" y="324"/>
                    </a:lnTo>
                    <a:lnTo>
                      <a:pt x="135" y="323"/>
                    </a:lnTo>
                    <a:lnTo>
                      <a:pt x="136" y="321"/>
                    </a:lnTo>
                    <a:lnTo>
                      <a:pt x="137" y="320"/>
                    </a:lnTo>
                    <a:lnTo>
                      <a:pt x="139" y="319"/>
                    </a:lnTo>
                    <a:lnTo>
                      <a:pt x="141" y="318"/>
                    </a:lnTo>
                    <a:lnTo>
                      <a:pt x="145" y="317"/>
                    </a:lnTo>
                    <a:lnTo>
                      <a:pt x="146" y="317"/>
                    </a:lnTo>
                    <a:lnTo>
                      <a:pt x="147" y="316"/>
                    </a:lnTo>
                    <a:lnTo>
                      <a:pt x="147" y="315"/>
                    </a:lnTo>
                    <a:lnTo>
                      <a:pt x="148" y="312"/>
                    </a:lnTo>
                    <a:lnTo>
                      <a:pt x="149" y="309"/>
                    </a:lnTo>
                    <a:lnTo>
                      <a:pt x="150" y="309"/>
                    </a:lnTo>
                    <a:lnTo>
                      <a:pt x="152" y="306"/>
                    </a:lnTo>
                    <a:lnTo>
                      <a:pt x="153" y="305"/>
                    </a:lnTo>
                    <a:lnTo>
                      <a:pt x="155" y="302"/>
                    </a:lnTo>
                    <a:lnTo>
                      <a:pt x="155" y="301"/>
                    </a:lnTo>
                    <a:lnTo>
                      <a:pt x="156" y="300"/>
                    </a:lnTo>
                    <a:lnTo>
                      <a:pt x="156" y="297"/>
                    </a:lnTo>
                    <a:lnTo>
                      <a:pt x="155" y="296"/>
                    </a:lnTo>
                    <a:lnTo>
                      <a:pt x="155" y="294"/>
                    </a:lnTo>
                    <a:lnTo>
                      <a:pt x="158" y="293"/>
                    </a:lnTo>
                    <a:lnTo>
                      <a:pt x="162" y="292"/>
                    </a:lnTo>
                    <a:lnTo>
                      <a:pt x="164" y="291"/>
                    </a:lnTo>
                    <a:lnTo>
                      <a:pt x="168" y="290"/>
                    </a:lnTo>
                    <a:lnTo>
                      <a:pt x="170" y="290"/>
                    </a:lnTo>
                    <a:lnTo>
                      <a:pt x="173" y="289"/>
                    </a:lnTo>
                    <a:lnTo>
                      <a:pt x="176" y="290"/>
                    </a:lnTo>
                    <a:lnTo>
                      <a:pt x="177" y="290"/>
                    </a:lnTo>
                    <a:lnTo>
                      <a:pt x="180" y="291"/>
                    </a:lnTo>
                    <a:lnTo>
                      <a:pt x="183" y="294"/>
                    </a:lnTo>
                    <a:lnTo>
                      <a:pt x="186" y="294"/>
                    </a:lnTo>
                    <a:lnTo>
                      <a:pt x="188" y="294"/>
                    </a:lnTo>
                    <a:lnTo>
                      <a:pt x="190" y="294"/>
                    </a:lnTo>
                    <a:lnTo>
                      <a:pt x="191" y="293"/>
                    </a:lnTo>
                    <a:lnTo>
                      <a:pt x="192" y="293"/>
                    </a:lnTo>
                    <a:lnTo>
                      <a:pt x="194" y="294"/>
                    </a:lnTo>
                    <a:lnTo>
                      <a:pt x="197" y="294"/>
                    </a:lnTo>
                    <a:lnTo>
                      <a:pt x="197" y="294"/>
                    </a:lnTo>
                    <a:lnTo>
                      <a:pt x="200" y="294"/>
                    </a:lnTo>
                    <a:lnTo>
                      <a:pt x="202" y="293"/>
                    </a:lnTo>
                    <a:lnTo>
                      <a:pt x="205" y="290"/>
                    </a:lnTo>
                    <a:lnTo>
                      <a:pt x="207" y="288"/>
                    </a:lnTo>
                    <a:lnTo>
                      <a:pt x="210" y="288"/>
                    </a:lnTo>
                    <a:lnTo>
                      <a:pt x="211" y="287"/>
                    </a:lnTo>
                    <a:lnTo>
                      <a:pt x="213" y="287"/>
                    </a:lnTo>
                    <a:lnTo>
                      <a:pt x="215" y="287"/>
                    </a:lnTo>
                    <a:lnTo>
                      <a:pt x="218" y="288"/>
                    </a:lnTo>
                    <a:lnTo>
                      <a:pt x="220" y="288"/>
                    </a:lnTo>
                    <a:lnTo>
                      <a:pt x="224" y="287"/>
                    </a:lnTo>
                    <a:lnTo>
                      <a:pt x="226" y="286"/>
                    </a:lnTo>
                    <a:lnTo>
                      <a:pt x="227" y="285"/>
                    </a:lnTo>
                    <a:lnTo>
                      <a:pt x="227" y="284"/>
                    </a:lnTo>
                    <a:lnTo>
                      <a:pt x="227" y="282"/>
                    </a:lnTo>
                    <a:lnTo>
                      <a:pt x="226" y="281"/>
                    </a:lnTo>
                    <a:lnTo>
                      <a:pt x="226" y="279"/>
                    </a:lnTo>
                    <a:lnTo>
                      <a:pt x="226" y="277"/>
                    </a:lnTo>
                    <a:lnTo>
                      <a:pt x="227" y="275"/>
                    </a:lnTo>
                    <a:lnTo>
                      <a:pt x="226" y="273"/>
                    </a:lnTo>
                    <a:lnTo>
                      <a:pt x="225" y="271"/>
                    </a:lnTo>
                    <a:lnTo>
                      <a:pt x="225" y="270"/>
                    </a:lnTo>
                    <a:lnTo>
                      <a:pt x="225" y="269"/>
                    </a:lnTo>
                    <a:lnTo>
                      <a:pt x="227" y="269"/>
                    </a:lnTo>
                    <a:lnTo>
                      <a:pt x="230" y="269"/>
                    </a:lnTo>
                    <a:lnTo>
                      <a:pt x="230" y="267"/>
                    </a:lnTo>
                    <a:lnTo>
                      <a:pt x="230" y="266"/>
                    </a:lnTo>
                    <a:lnTo>
                      <a:pt x="230" y="264"/>
                    </a:lnTo>
                    <a:lnTo>
                      <a:pt x="230" y="262"/>
                    </a:lnTo>
                    <a:lnTo>
                      <a:pt x="230" y="260"/>
                    </a:lnTo>
                    <a:lnTo>
                      <a:pt x="230" y="258"/>
                    </a:lnTo>
                    <a:lnTo>
                      <a:pt x="230" y="256"/>
                    </a:lnTo>
                    <a:lnTo>
                      <a:pt x="230" y="254"/>
                    </a:lnTo>
                    <a:lnTo>
                      <a:pt x="230" y="252"/>
                    </a:lnTo>
                    <a:lnTo>
                      <a:pt x="230" y="251"/>
                    </a:lnTo>
                    <a:lnTo>
                      <a:pt x="230" y="249"/>
                    </a:lnTo>
                    <a:lnTo>
                      <a:pt x="230" y="247"/>
                    </a:lnTo>
                    <a:lnTo>
                      <a:pt x="230" y="245"/>
                    </a:lnTo>
                    <a:lnTo>
                      <a:pt x="230" y="243"/>
                    </a:lnTo>
                    <a:lnTo>
                      <a:pt x="230" y="241"/>
                    </a:lnTo>
                    <a:lnTo>
                      <a:pt x="230" y="240"/>
                    </a:lnTo>
                    <a:lnTo>
                      <a:pt x="230" y="238"/>
                    </a:lnTo>
                    <a:lnTo>
                      <a:pt x="230" y="237"/>
                    </a:lnTo>
                    <a:lnTo>
                      <a:pt x="230" y="236"/>
                    </a:lnTo>
                    <a:lnTo>
                      <a:pt x="231" y="236"/>
                    </a:lnTo>
                    <a:lnTo>
                      <a:pt x="234" y="233"/>
                    </a:lnTo>
                    <a:lnTo>
                      <a:pt x="235" y="233"/>
                    </a:lnTo>
                    <a:lnTo>
                      <a:pt x="237" y="232"/>
                    </a:lnTo>
                    <a:lnTo>
                      <a:pt x="239" y="231"/>
                    </a:lnTo>
                    <a:lnTo>
                      <a:pt x="239" y="230"/>
                    </a:lnTo>
                    <a:lnTo>
                      <a:pt x="239" y="230"/>
                    </a:lnTo>
                    <a:lnTo>
                      <a:pt x="241" y="228"/>
                    </a:lnTo>
                    <a:lnTo>
                      <a:pt x="243" y="226"/>
                    </a:lnTo>
                    <a:lnTo>
                      <a:pt x="246" y="225"/>
                    </a:lnTo>
                    <a:lnTo>
                      <a:pt x="247" y="225"/>
                    </a:lnTo>
                    <a:lnTo>
                      <a:pt x="250" y="222"/>
                    </a:lnTo>
                    <a:lnTo>
                      <a:pt x="253" y="219"/>
                    </a:lnTo>
                    <a:lnTo>
                      <a:pt x="254" y="219"/>
                    </a:lnTo>
                    <a:lnTo>
                      <a:pt x="256" y="218"/>
                    </a:lnTo>
                    <a:lnTo>
                      <a:pt x="257" y="217"/>
                    </a:lnTo>
                    <a:lnTo>
                      <a:pt x="259" y="215"/>
                    </a:lnTo>
                    <a:lnTo>
                      <a:pt x="260" y="215"/>
                    </a:lnTo>
                    <a:lnTo>
                      <a:pt x="260" y="215"/>
                    </a:lnTo>
                    <a:lnTo>
                      <a:pt x="261" y="215"/>
                    </a:lnTo>
                    <a:lnTo>
                      <a:pt x="262" y="215"/>
                    </a:lnTo>
                    <a:lnTo>
                      <a:pt x="263" y="215"/>
                    </a:lnTo>
                    <a:lnTo>
                      <a:pt x="267" y="215"/>
                    </a:lnTo>
                    <a:lnTo>
                      <a:pt x="269" y="212"/>
                    </a:lnTo>
                    <a:lnTo>
                      <a:pt x="272" y="211"/>
                    </a:lnTo>
                    <a:lnTo>
                      <a:pt x="274" y="211"/>
                    </a:lnTo>
                    <a:lnTo>
                      <a:pt x="277" y="211"/>
                    </a:lnTo>
                    <a:lnTo>
                      <a:pt x="281" y="213"/>
                    </a:lnTo>
                    <a:lnTo>
                      <a:pt x="284" y="211"/>
                    </a:lnTo>
                    <a:lnTo>
                      <a:pt x="287" y="210"/>
                    </a:lnTo>
                    <a:lnTo>
                      <a:pt x="292" y="210"/>
                    </a:lnTo>
                    <a:lnTo>
                      <a:pt x="296" y="210"/>
                    </a:lnTo>
                    <a:lnTo>
                      <a:pt x="301" y="210"/>
                    </a:lnTo>
                    <a:lnTo>
                      <a:pt x="303" y="210"/>
                    </a:lnTo>
                    <a:lnTo>
                      <a:pt x="307" y="209"/>
                    </a:lnTo>
                    <a:lnTo>
                      <a:pt x="310" y="208"/>
                    </a:lnTo>
                    <a:lnTo>
                      <a:pt x="311" y="211"/>
                    </a:lnTo>
                    <a:lnTo>
                      <a:pt x="314" y="212"/>
                    </a:lnTo>
                    <a:lnTo>
                      <a:pt x="316" y="211"/>
                    </a:lnTo>
                    <a:lnTo>
                      <a:pt x="319" y="207"/>
                    </a:lnTo>
                    <a:lnTo>
                      <a:pt x="322" y="203"/>
                    </a:lnTo>
                    <a:lnTo>
                      <a:pt x="323" y="199"/>
                    </a:lnTo>
                    <a:lnTo>
                      <a:pt x="326" y="197"/>
                    </a:lnTo>
                    <a:lnTo>
                      <a:pt x="329" y="194"/>
                    </a:lnTo>
                    <a:lnTo>
                      <a:pt x="332" y="191"/>
                    </a:lnTo>
                    <a:lnTo>
                      <a:pt x="335" y="190"/>
                    </a:lnTo>
                    <a:lnTo>
                      <a:pt x="337" y="189"/>
                    </a:lnTo>
                    <a:lnTo>
                      <a:pt x="342" y="187"/>
                    </a:lnTo>
                    <a:lnTo>
                      <a:pt x="345" y="184"/>
                    </a:lnTo>
                    <a:lnTo>
                      <a:pt x="348" y="179"/>
                    </a:lnTo>
                    <a:lnTo>
                      <a:pt x="351" y="177"/>
                    </a:lnTo>
                    <a:lnTo>
                      <a:pt x="355" y="177"/>
                    </a:lnTo>
                    <a:lnTo>
                      <a:pt x="359" y="177"/>
                    </a:lnTo>
                    <a:lnTo>
                      <a:pt x="364" y="176"/>
                    </a:lnTo>
                    <a:lnTo>
                      <a:pt x="368" y="173"/>
                    </a:lnTo>
                    <a:lnTo>
                      <a:pt x="368" y="170"/>
                    </a:lnTo>
                    <a:lnTo>
                      <a:pt x="368" y="169"/>
                    </a:lnTo>
                    <a:lnTo>
                      <a:pt x="369" y="167"/>
                    </a:lnTo>
                    <a:lnTo>
                      <a:pt x="371" y="165"/>
                    </a:lnTo>
                    <a:lnTo>
                      <a:pt x="369" y="163"/>
                    </a:lnTo>
                    <a:lnTo>
                      <a:pt x="369" y="162"/>
                    </a:lnTo>
                    <a:lnTo>
                      <a:pt x="369" y="161"/>
                    </a:lnTo>
                    <a:lnTo>
                      <a:pt x="367" y="160"/>
                    </a:lnTo>
                    <a:lnTo>
                      <a:pt x="366" y="158"/>
                    </a:lnTo>
                    <a:lnTo>
                      <a:pt x="365" y="158"/>
                    </a:lnTo>
                    <a:lnTo>
                      <a:pt x="364" y="158"/>
                    </a:lnTo>
                    <a:lnTo>
                      <a:pt x="364" y="159"/>
                    </a:lnTo>
                    <a:lnTo>
                      <a:pt x="364" y="159"/>
                    </a:lnTo>
                    <a:lnTo>
                      <a:pt x="364" y="158"/>
                    </a:lnTo>
                    <a:lnTo>
                      <a:pt x="364" y="157"/>
                    </a:lnTo>
                    <a:lnTo>
                      <a:pt x="364" y="156"/>
                    </a:lnTo>
                    <a:lnTo>
                      <a:pt x="364" y="156"/>
                    </a:lnTo>
                    <a:lnTo>
                      <a:pt x="364" y="153"/>
                    </a:lnTo>
                    <a:lnTo>
                      <a:pt x="364" y="152"/>
                    </a:lnTo>
                    <a:lnTo>
                      <a:pt x="365" y="151"/>
                    </a:lnTo>
                    <a:lnTo>
                      <a:pt x="367" y="151"/>
                    </a:lnTo>
                    <a:lnTo>
                      <a:pt x="368" y="143"/>
                    </a:lnTo>
                    <a:lnTo>
                      <a:pt x="370" y="142"/>
                    </a:lnTo>
                    <a:lnTo>
                      <a:pt x="371" y="142"/>
                    </a:lnTo>
                    <a:lnTo>
                      <a:pt x="372" y="142"/>
                    </a:lnTo>
                    <a:lnTo>
                      <a:pt x="380" y="141"/>
                    </a:lnTo>
                    <a:lnTo>
                      <a:pt x="385" y="139"/>
                    </a:lnTo>
                    <a:lnTo>
                      <a:pt x="391" y="138"/>
                    </a:lnTo>
                    <a:lnTo>
                      <a:pt x="390" y="135"/>
                    </a:lnTo>
                    <a:lnTo>
                      <a:pt x="388" y="129"/>
                    </a:lnTo>
                    <a:lnTo>
                      <a:pt x="389" y="128"/>
                    </a:lnTo>
                    <a:lnTo>
                      <a:pt x="395" y="128"/>
                    </a:lnTo>
                    <a:lnTo>
                      <a:pt x="399" y="127"/>
                    </a:lnTo>
                    <a:lnTo>
                      <a:pt x="404" y="127"/>
                    </a:lnTo>
                    <a:lnTo>
                      <a:pt x="406" y="127"/>
                    </a:lnTo>
                    <a:lnTo>
                      <a:pt x="406" y="127"/>
                    </a:lnTo>
                    <a:lnTo>
                      <a:pt x="409" y="127"/>
                    </a:lnTo>
                    <a:lnTo>
                      <a:pt x="412" y="127"/>
                    </a:lnTo>
                    <a:lnTo>
                      <a:pt x="414" y="128"/>
                    </a:lnTo>
                    <a:lnTo>
                      <a:pt x="416" y="128"/>
                    </a:lnTo>
                    <a:lnTo>
                      <a:pt x="419" y="128"/>
                    </a:lnTo>
                    <a:lnTo>
                      <a:pt x="421" y="128"/>
                    </a:lnTo>
                    <a:lnTo>
                      <a:pt x="424" y="128"/>
                    </a:lnTo>
                    <a:lnTo>
                      <a:pt x="426" y="128"/>
                    </a:lnTo>
                    <a:lnTo>
                      <a:pt x="427" y="128"/>
                    </a:lnTo>
                    <a:lnTo>
                      <a:pt x="429" y="128"/>
                    </a:lnTo>
                    <a:lnTo>
                      <a:pt x="430" y="128"/>
                    </a:lnTo>
                    <a:lnTo>
                      <a:pt x="432" y="128"/>
                    </a:lnTo>
                    <a:lnTo>
                      <a:pt x="433" y="128"/>
                    </a:lnTo>
                    <a:lnTo>
                      <a:pt x="434" y="128"/>
                    </a:lnTo>
                    <a:lnTo>
                      <a:pt x="435" y="128"/>
                    </a:lnTo>
                    <a:lnTo>
                      <a:pt x="436" y="127"/>
                    </a:lnTo>
                    <a:lnTo>
                      <a:pt x="436" y="126"/>
                    </a:lnTo>
                    <a:lnTo>
                      <a:pt x="435" y="126"/>
                    </a:lnTo>
                    <a:lnTo>
                      <a:pt x="434" y="126"/>
                    </a:lnTo>
                    <a:lnTo>
                      <a:pt x="433" y="126"/>
                    </a:lnTo>
                    <a:lnTo>
                      <a:pt x="433" y="126"/>
                    </a:lnTo>
                    <a:lnTo>
                      <a:pt x="433" y="125"/>
                    </a:lnTo>
                    <a:lnTo>
                      <a:pt x="433" y="125"/>
                    </a:lnTo>
                    <a:lnTo>
                      <a:pt x="433" y="125"/>
                    </a:lnTo>
                    <a:lnTo>
                      <a:pt x="433" y="124"/>
                    </a:lnTo>
                    <a:lnTo>
                      <a:pt x="434" y="121"/>
                    </a:lnTo>
                    <a:lnTo>
                      <a:pt x="434" y="120"/>
                    </a:lnTo>
                    <a:lnTo>
                      <a:pt x="435" y="119"/>
                    </a:lnTo>
                    <a:lnTo>
                      <a:pt x="436" y="118"/>
                    </a:lnTo>
                    <a:lnTo>
                      <a:pt x="437" y="118"/>
                    </a:lnTo>
                    <a:lnTo>
                      <a:pt x="438" y="118"/>
                    </a:lnTo>
                    <a:lnTo>
                      <a:pt x="439" y="117"/>
                    </a:lnTo>
                    <a:lnTo>
                      <a:pt x="440" y="115"/>
                    </a:lnTo>
                    <a:lnTo>
                      <a:pt x="440" y="114"/>
                    </a:lnTo>
                    <a:lnTo>
                      <a:pt x="433" y="108"/>
                    </a:lnTo>
                    <a:lnTo>
                      <a:pt x="430" y="107"/>
                    </a:lnTo>
                    <a:lnTo>
                      <a:pt x="429" y="107"/>
                    </a:lnTo>
                    <a:lnTo>
                      <a:pt x="426" y="101"/>
                    </a:lnTo>
                    <a:lnTo>
                      <a:pt x="427" y="100"/>
                    </a:lnTo>
                    <a:lnTo>
                      <a:pt x="427" y="100"/>
                    </a:lnTo>
                    <a:lnTo>
                      <a:pt x="427" y="99"/>
                    </a:lnTo>
                    <a:lnTo>
                      <a:pt x="427" y="98"/>
                    </a:lnTo>
                    <a:lnTo>
                      <a:pt x="427" y="97"/>
                    </a:lnTo>
                    <a:lnTo>
                      <a:pt x="427" y="96"/>
                    </a:lnTo>
                    <a:lnTo>
                      <a:pt x="426" y="95"/>
                    </a:lnTo>
                    <a:lnTo>
                      <a:pt x="426" y="95"/>
                    </a:lnTo>
                    <a:lnTo>
                      <a:pt x="426" y="94"/>
                    </a:lnTo>
                    <a:lnTo>
                      <a:pt x="425" y="93"/>
                    </a:lnTo>
                    <a:lnTo>
                      <a:pt x="425" y="92"/>
                    </a:lnTo>
                    <a:lnTo>
                      <a:pt x="423" y="91"/>
                    </a:lnTo>
                    <a:lnTo>
                      <a:pt x="423" y="89"/>
                    </a:lnTo>
                    <a:lnTo>
                      <a:pt x="423" y="86"/>
                    </a:lnTo>
                    <a:lnTo>
                      <a:pt x="423" y="85"/>
                    </a:lnTo>
                    <a:lnTo>
                      <a:pt x="424" y="84"/>
                    </a:lnTo>
                    <a:lnTo>
                      <a:pt x="424" y="83"/>
                    </a:lnTo>
                    <a:lnTo>
                      <a:pt x="425" y="83"/>
                    </a:lnTo>
                    <a:lnTo>
                      <a:pt x="425" y="81"/>
                    </a:lnTo>
                    <a:lnTo>
                      <a:pt x="425" y="80"/>
                    </a:lnTo>
                    <a:lnTo>
                      <a:pt x="423" y="78"/>
                    </a:lnTo>
                    <a:lnTo>
                      <a:pt x="423" y="77"/>
                    </a:lnTo>
                    <a:lnTo>
                      <a:pt x="421" y="76"/>
                    </a:lnTo>
                    <a:lnTo>
                      <a:pt x="421" y="75"/>
                    </a:lnTo>
                    <a:lnTo>
                      <a:pt x="421" y="74"/>
                    </a:lnTo>
                    <a:lnTo>
                      <a:pt x="422" y="74"/>
                    </a:lnTo>
                    <a:lnTo>
                      <a:pt x="422" y="73"/>
                    </a:lnTo>
                    <a:lnTo>
                      <a:pt x="422" y="72"/>
                    </a:lnTo>
                    <a:lnTo>
                      <a:pt x="422" y="70"/>
                    </a:lnTo>
                    <a:lnTo>
                      <a:pt x="422" y="69"/>
                    </a:lnTo>
                    <a:lnTo>
                      <a:pt x="423" y="63"/>
                    </a:lnTo>
                    <a:lnTo>
                      <a:pt x="423" y="62"/>
                    </a:lnTo>
                    <a:lnTo>
                      <a:pt x="423" y="62"/>
                    </a:lnTo>
                    <a:lnTo>
                      <a:pt x="421" y="56"/>
                    </a:lnTo>
                    <a:lnTo>
                      <a:pt x="420" y="54"/>
                    </a:lnTo>
                    <a:lnTo>
                      <a:pt x="419" y="53"/>
                    </a:lnTo>
                    <a:lnTo>
                      <a:pt x="422" y="49"/>
                    </a:lnTo>
                    <a:lnTo>
                      <a:pt x="421" y="49"/>
                    </a:lnTo>
                    <a:lnTo>
                      <a:pt x="418" y="45"/>
                    </a:lnTo>
                    <a:lnTo>
                      <a:pt x="418" y="44"/>
                    </a:lnTo>
                    <a:lnTo>
                      <a:pt x="419" y="42"/>
                    </a:lnTo>
                    <a:lnTo>
                      <a:pt x="419" y="41"/>
                    </a:lnTo>
                    <a:lnTo>
                      <a:pt x="420" y="41"/>
                    </a:lnTo>
                    <a:lnTo>
                      <a:pt x="419" y="40"/>
                    </a:lnTo>
                    <a:lnTo>
                      <a:pt x="417" y="38"/>
                    </a:lnTo>
                    <a:lnTo>
                      <a:pt x="416" y="37"/>
                    </a:lnTo>
                    <a:lnTo>
                      <a:pt x="414" y="37"/>
                    </a:lnTo>
                    <a:lnTo>
                      <a:pt x="413" y="36"/>
                    </a:lnTo>
                    <a:lnTo>
                      <a:pt x="413" y="35"/>
                    </a:lnTo>
                    <a:lnTo>
                      <a:pt x="412" y="34"/>
                    </a:lnTo>
                    <a:lnTo>
                      <a:pt x="411" y="34"/>
                    </a:lnTo>
                    <a:lnTo>
                      <a:pt x="410" y="33"/>
                    </a:lnTo>
                    <a:lnTo>
                      <a:pt x="409" y="32"/>
                    </a:lnTo>
                    <a:lnTo>
                      <a:pt x="408" y="32"/>
                    </a:lnTo>
                    <a:lnTo>
                      <a:pt x="407" y="31"/>
                    </a:lnTo>
                    <a:lnTo>
                      <a:pt x="407" y="30"/>
                    </a:lnTo>
                    <a:lnTo>
                      <a:pt x="407" y="29"/>
                    </a:lnTo>
                    <a:lnTo>
                      <a:pt x="406" y="29"/>
                    </a:lnTo>
                    <a:lnTo>
                      <a:pt x="406" y="28"/>
                    </a:lnTo>
                    <a:lnTo>
                      <a:pt x="406" y="28"/>
                    </a:lnTo>
                    <a:lnTo>
                      <a:pt x="403" y="27"/>
                    </a:lnTo>
                    <a:lnTo>
                      <a:pt x="402" y="27"/>
                    </a:lnTo>
                    <a:lnTo>
                      <a:pt x="401" y="27"/>
                    </a:lnTo>
                    <a:lnTo>
                      <a:pt x="401" y="28"/>
                    </a:lnTo>
                    <a:lnTo>
                      <a:pt x="400" y="28"/>
                    </a:lnTo>
                    <a:lnTo>
                      <a:pt x="399" y="29"/>
                    </a:lnTo>
                    <a:lnTo>
                      <a:pt x="399" y="29"/>
                    </a:lnTo>
                    <a:lnTo>
                      <a:pt x="395" y="28"/>
                    </a:lnTo>
                    <a:lnTo>
                      <a:pt x="394" y="28"/>
                    </a:lnTo>
                    <a:lnTo>
                      <a:pt x="392" y="27"/>
                    </a:lnTo>
                    <a:lnTo>
                      <a:pt x="392" y="25"/>
                    </a:lnTo>
                    <a:lnTo>
                      <a:pt x="390" y="23"/>
                    </a:lnTo>
                    <a:lnTo>
                      <a:pt x="389" y="23"/>
                    </a:lnTo>
                    <a:lnTo>
                      <a:pt x="390" y="24"/>
                    </a:lnTo>
                    <a:lnTo>
                      <a:pt x="392" y="27"/>
                    </a:lnTo>
                    <a:lnTo>
                      <a:pt x="393" y="28"/>
                    </a:lnTo>
                    <a:lnTo>
                      <a:pt x="391" y="28"/>
                    </a:lnTo>
                    <a:lnTo>
                      <a:pt x="390" y="27"/>
                    </a:lnTo>
                    <a:lnTo>
                      <a:pt x="389" y="27"/>
                    </a:lnTo>
                    <a:lnTo>
                      <a:pt x="389" y="26"/>
                    </a:lnTo>
                    <a:lnTo>
                      <a:pt x="388" y="25"/>
                    </a:lnTo>
                    <a:lnTo>
                      <a:pt x="388" y="24"/>
                    </a:lnTo>
                    <a:lnTo>
                      <a:pt x="388" y="23"/>
                    </a:lnTo>
                    <a:lnTo>
                      <a:pt x="389" y="23"/>
                    </a:lnTo>
                    <a:lnTo>
                      <a:pt x="389" y="23"/>
                    </a:lnTo>
                    <a:lnTo>
                      <a:pt x="388" y="23"/>
                    </a:lnTo>
                    <a:lnTo>
                      <a:pt x="387" y="23"/>
                    </a:lnTo>
                    <a:lnTo>
                      <a:pt x="387" y="22"/>
                    </a:lnTo>
                    <a:lnTo>
                      <a:pt x="387" y="21"/>
                    </a:lnTo>
                    <a:lnTo>
                      <a:pt x="387" y="20"/>
                    </a:lnTo>
                    <a:lnTo>
                      <a:pt x="387" y="20"/>
                    </a:lnTo>
                    <a:lnTo>
                      <a:pt x="387" y="18"/>
                    </a:lnTo>
                    <a:lnTo>
                      <a:pt x="387" y="17"/>
                    </a:lnTo>
                    <a:lnTo>
                      <a:pt x="386" y="17"/>
                    </a:lnTo>
                    <a:lnTo>
                      <a:pt x="386" y="18"/>
                    </a:lnTo>
                    <a:lnTo>
                      <a:pt x="385" y="19"/>
                    </a:lnTo>
                    <a:lnTo>
                      <a:pt x="385" y="21"/>
                    </a:lnTo>
                    <a:lnTo>
                      <a:pt x="385" y="22"/>
                    </a:lnTo>
                    <a:lnTo>
                      <a:pt x="384" y="22"/>
                    </a:lnTo>
                    <a:lnTo>
                      <a:pt x="383" y="22"/>
                    </a:lnTo>
                    <a:lnTo>
                      <a:pt x="382" y="23"/>
                    </a:lnTo>
                    <a:lnTo>
                      <a:pt x="381" y="23"/>
                    </a:lnTo>
                    <a:lnTo>
                      <a:pt x="378" y="25"/>
                    </a:lnTo>
                    <a:lnTo>
                      <a:pt x="377" y="25"/>
                    </a:lnTo>
                    <a:lnTo>
                      <a:pt x="375" y="25"/>
                    </a:lnTo>
                    <a:lnTo>
                      <a:pt x="374" y="24"/>
                    </a:lnTo>
                    <a:lnTo>
                      <a:pt x="373" y="24"/>
                    </a:lnTo>
                    <a:lnTo>
                      <a:pt x="372" y="24"/>
                    </a:lnTo>
                    <a:lnTo>
                      <a:pt x="370" y="23"/>
                    </a:lnTo>
                    <a:lnTo>
                      <a:pt x="369" y="23"/>
                    </a:lnTo>
                    <a:lnTo>
                      <a:pt x="368" y="23"/>
                    </a:lnTo>
                    <a:lnTo>
                      <a:pt x="367" y="22"/>
                    </a:lnTo>
                    <a:lnTo>
                      <a:pt x="366" y="22"/>
                    </a:lnTo>
                    <a:lnTo>
                      <a:pt x="365" y="23"/>
                    </a:lnTo>
                    <a:lnTo>
                      <a:pt x="365" y="23"/>
                    </a:lnTo>
                    <a:lnTo>
                      <a:pt x="364" y="24"/>
                    </a:lnTo>
                    <a:lnTo>
                      <a:pt x="364" y="24"/>
                    </a:lnTo>
                    <a:lnTo>
                      <a:pt x="363" y="24"/>
                    </a:lnTo>
                    <a:lnTo>
                      <a:pt x="362" y="24"/>
                    </a:lnTo>
                    <a:lnTo>
                      <a:pt x="361" y="23"/>
                    </a:lnTo>
                    <a:lnTo>
                      <a:pt x="362" y="23"/>
                    </a:lnTo>
                    <a:lnTo>
                      <a:pt x="362" y="23"/>
                    </a:lnTo>
                    <a:lnTo>
                      <a:pt x="361" y="23"/>
                    </a:lnTo>
                    <a:lnTo>
                      <a:pt x="360" y="23"/>
                    </a:lnTo>
                    <a:lnTo>
                      <a:pt x="357" y="23"/>
                    </a:lnTo>
                    <a:lnTo>
                      <a:pt x="355" y="24"/>
                    </a:lnTo>
                    <a:lnTo>
                      <a:pt x="351" y="25"/>
                    </a:lnTo>
                    <a:lnTo>
                      <a:pt x="350" y="26"/>
                    </a:lnTo>
                    <a:lnTo>
                      <a:pt x="349" y="27"/>
                    </a:lnTo>
                    <a:lnTo>
                      <a:pt x="348" y="27"/>
                    </a:lnTo>
                    <a:lnTo>
                      <a:pt x="344" y="25"/>
                    </a:lnTo>
                    <a:lnTo>
                      <a:pt x="342" y="24"/>
                    </a:lnTo>
                    <a:lnTo>
                      <a:pt x="337" y="23"/>
                    </a:lnTo>
                    <a:lnTo>
                      <a:pt x="336" y="23"/>
                    </a:lnTo>
                    <a:lnTo>
                      <a:pt x="335" y="22"/>
                    </a:lnTo>
                    <a:lnTo>
                      <a:pt x="334" y="21"/>
                    </a:lnTo>
                    <a:lnTo>
                      <a:pt x="333" y="20"/>
                    </a:lnTo>
                    <a:lnTo>
                      <a:pt x="332" y="20"/>
                    </a:lnTo>
                    <a:lnTo>
                      <a:pt x="331" y="19"/>
                    </a:lnTo>
                    <a:lnTo>
                      <a:pt x="330" y="19"/>
                    </a:lnTo>
                    <a:lnTo>
                      <a:pt x="330" y="18"/>
                    </a:lnTo>
                    <a:lnTo>
                      <a:pt x="329" y="18"/>
                    </a:lnTo>
                    <a:lnTo>
                      <a:pt x="327" y="15"/>
                    </a:lnTo>
                    <a:lnTo>
                      <a:pt x="326" y="14"/>
                    </a:lnTo>
                    <a:lnTo>
                      <a:pt x="324" y="13"/>
                    </a:lnTo>
                    <a:lnTo>
                      <a:pt x="324" y="12"/>
                    </a:lnTo>
                    <a:lnTo>
                      <a:pt x="323" y="11"/>
                    </a:lnTo>
                    <a:lnTo>
                      <a:pt x="323" y="9"/>
                    </a:lnTo>
                    <a:lnTo>
                      <a:pt x="323" y="9"/>
                    </a:lnTo>
                    <a:lnTo>
                      <a:pt x="322" y="9"/>
                    </a:lnTo>
                    <a:lnTo>
                      <a:pt x="322" y="9"/>
                    </a:lnTo>
                    <a:lnTo>
                      <a:pt x="322" y="8"/>
                    </a:lnTo>
                    <a:lnTo>
                      <a:pt x="322" y="6"/>
                    </a:lnTo>
                    <a:lnTo>
                      <a:pt x="322" y="4"/>
                    </a:lnTo>
                    <a:lnTo>
                      <a:pt x="322" y="3"/>
                    </a:lnTo>
                    <a:lnTo>
                      <a:pt x="322" y="2"/>
                    </a:lnTo>
                    <a:lnTo>
                      <a:pt x="322" y="2"/>
                    </a:lnTo>
                    <a:lnTo>
                      <a:pt x="321" y="2"/>
                    </a:lnTo>
                    <a:lnTo>
                      <a:pt x="321" y="1"/>
                    </a:lnTo>
                    <a:lnTo>
                      <a:pt x="321" y="0"/>
                    </a:lnTo>
                    <a:lnTo>
                      <a:pt x="320" y="0"/>
                    </a:lnTo>
                    <a:lnTo>
                      <a:pt x="320" y="1"/>
                    </a:lnTo>
                    <a:lnTo>
                      <a:pt x="319" y="1"/>
                    </a:lnTo>
                    <a:lnTo>
                      <a:pt x="318" y="1"/>
                    </a:lnTo>
                    <a:lnTo>
                      <a:pt x="317" y="2"/>
                    </a:lnTo>
                    <a:lnTo>
                      <a:pt x="316" y="2"/>
                    </a:lnTo>
                    <a:lnTo>
                      <a:pt x="315" y="3"/>
                    </a:lnTo>
                    <a:lnTo>
                      <a:pt x="314" y="3"/>
                    </a:lnTo>
                    <a:lnTo>
                      <a:pt x="313" y="3"/>
                    </a:lnTo>
                    <a:lnTo>
                      <a:pt x="312" y="3"/>
                    </a:lnTo>
                    <a:lnTo>
                      <a:pt x="311" y="3"/>
                    </a:lnTo>
                    <a:lnTo>
                      <a:pt x="310" y="4"/>
                    </a:lnTo>
                    <a:lnTo>
                      <a:pt x="309" y="5"/>
                    </a:lnTo>
                    <a:lnTo>
                      <a:pt x="307" y="4"/>
                    </a:lnTo>
                    <a:lnTo>
                      <a:pt x="306" y="4"/>
                    </a:lnTo>
                    <a:lnTo>
                      <a:pt x="305" y="5"/>
                    </a:lnTo>
                    <a:lnTo>
                      <a:pt x="305" y="6"/>
                    </a:lnTo>
                    <a:lnTo>
                      <a:pt x="305" y="7"/>
                    </a:lnTo>
                    <a:lnTo>
                      <a:pt x="305" y="9"/>
                    </a:lnTo>
                    <a:lnTo>
                      <a:pt x="304" y="9"/>
                    </a:lnTo>
                    <a:lnTo>
                      <a:pt x="304" y="9"/>
                    </a:lnTo>
                    <a:lnTo>
                      <a:pt x="303" y="12"/>
                    </a:lnTo>
                    <a:lnTo>
                      <a:pt x="302" y="13"/>
                    </a:lnTo>
                    <a:lnTo>
                      <a:pt x="302" y="14"/>
                    </a:lnTo>
                    <a:lnTo>
                      <a:pt x="302" y="15"/>
                    </a:lnTo>
                    <a:lnTo>
                      <a:pt x="298" y="28"/>
                    </a:lnTo>
                    <a:lnTo>
                      <a:pt x="295" y="36"/>
                    </a:lnTo>
                    <a:lnTo>
                      <a:pt x="289" y="48"/>
                    </a:lnTo>
                    <a:lnTo>
                      <a:pt x="288" y="50"/>
                    </a:lnTo>
                    <a:lnTo>
                      <a:pt x="288" y="51"/>
                    </a:lnTo>
                    <a:lnTo>
                      <a:pt x="288" y="51"/>
                    </a:lnTo>
                    <a:lnTo>
                      <a:pt x="285" y="56"/>
                    </a:lnTo>
                    <a:lnTo>
                      <a:pt x="283" y="60"/>
                    </a:lnTo>
                    <a:lnTo>
                      <a:pt x="280" y="64"/>
                    </a:lnTo>
                    <a:lnTo>
                      <a:pt x="278" y="67"/>
                    </a:lnTo>
                    <a:lnTo>
                      <a:pt x="275" y="70"/>
                    </a:lnTo>
                    <a:lnTo>
                      <a:pt x="274" y="70"/>
                    </a:lnTo>
                    <a:lnTo>
                      <a:pt x="273" y="71"/>
                    </a:lnTo>
                    <a:lnTo>
                      <a:pt x="273" y="71"/>
                    </a:lnTo>
                    <a:lnTo>
                      <a:pt x="272" y="71"/>
                    </a:lnTo>
                    <a:lnTo>
                      <a:pt x="271" y="72"/>
                    </a:lnTo>
                    <a:lnTo>
                      <a:pt x="269" y="72"/>
                    </a:lnTo>
                    <a:lnTo>
                      <a:pt x="268" y="73"/>
                    </a:lnTo>
                    <a:lnTo>
                      <a:pt x="267" y="74"/>
                    </a:lnTo>
                    <a:lnTo>
                      <a:pt x="266" y="74"/>
                    </a:lnTo>
                    <a:lnTo>
                      <a:pt x="266" y="75"/>
                    </a:lnTo>
                    <a:lnTo>
                      <a:pt x="265" y="74"/>
                    </a:lnTo>
                    <a:lnTo>
                      <a:pt x="264" y="75"/>
                    </a:lnTo>
                    <a:lnTo>
                      <a:pt x="263" y="76"/>
                    </a:lnTo>
                    <a:lnTo>
                      <a:pt x="262" y="77"/>
                    </a:lnTo>
                    <a:lnTo>
                      <a:pt x="261" y="78"/>
                    </a:lnTo>
                    <a:lnTo>
                      <a:pt x="260" y="78"/>
                    </a:lnTo>
                    <a:lnTo>
                      <a:pt x="260" y="79"/>
                    </a:lnTo>
                    <a:lnTo>
                      <a:pt x="260" y="79"/>
                    </a:lnTo>
                    <a:lnTo>
                      <a:pt x="259" y="79"/>
                    </a:lnTo>
                    <a:lnTo>
                      <a:pt x="258" y="79"/>
                    </a:lnTo>
                    <a:lnTo>
                      <a:pt x="257" y="79"/>
                    </a:lnTo>
                    <a:lnTo>
                      <a:pt x="256" y="79"/>
                    </a:lnTo>
                    <a:lnTo>
                      <a:pt x="256" y="80"/>
                    </a:lnTo>
                    <a:lnTo>
                      <a:pt x="254" y="80"/>
                    </a:lnTo>
                    <a:lnTo>
                      <a:pt x="253" y="81"/>
                    </a:lnTo>
                    <a:lnTo>
                      <a:pt x="252" y="81"/>
                    </a:lnTo>
                    <a:lnTo>
                      <a:pt x="252" y="82"/>
                    </a:lnTo>
                    <a:lnTo>
                      <a:pt x="251" y="83"/>
                    </a:lnTo>
                    <a:lnTo>
                      <a:pt x="249" y="83"/>
                    </a:lnTo>
                    <a:lnTo>
                      <a:pt x="248" y="83"/>
                    </a:lnTo>
                    <a:lnTo>
                      <a:pt x="246" y="84"/>
                    </a:lnTo>
                    <a:lnTo>
                      <a:pt x="241" y="85"/>
                    </a:lnTo>
                    <a:lnTo>
                      <a:pt x="240" y="86"/>
                    </a:lnTo>
                    <a:lnTo>
                      <a:pt x="239" y="86"/>
                    </a:lnTo>
                    <a:lnTo>
                      <a:pt x="239" y="88"/>
                    </a:lnTo>
                    <a:lnTo>
                      <a:pt x="237" y="89"/>
                    </a:lnTo>
                    <a:lnTo>
                      <a:pt x="236" y="90"/>
                    </a:lnTo>
                    <a:lnTo>
                      <a:pt x="235" y="90"/>
                    </a:lnTo>
                    <a:lnTo>
                      <a:pt x="234" y="89"/>
                    </a:lnTo>
                    <a:lnTo>
                      <a:pt x="232" y="93"/>
                    </a:lnTo>
                    <a:lnTo>
                      <a:pt x="232" y="93"/>
                    </a:lnTo>
                    <a:lnTo>
                      <a:pt x="232" y="94"/>
                    </a:lnTo>
                    <a:lnTo>
                      <a:pt x="231" y="94"/>
                    </a:lnTo>
                    <a:lnTo>
                      <a:pt x="227" y="99"/>
                    </a:lnTo>
                    <a:lnTo>
                      <a:pt x="225" y="103"/>
                    </a:lnTo>
                    <a:lnTo>
                      <a:pt x="223" y="104"/>
                    </a:lnTo>
                    <a:lnTo>
                      <a:pt x="220" y="105"/>
                    </a:lnTo>
                    <a:lnTo>
                      <a:pt x="218" y="108"/>
                    </a:lnTo>
                    <a:lnTo>
                      <a:pt x="214" y="113"/>
                    </a:lnTo>
                    <a:lnTo>
                      <a:pt x="213" y="114"/>
                    </a:lnTo>
                    <a:lnTo>
                      <a:pt x="213" y="114"/>
                    </a:lnTo>
                    <a:lnTo>
                      <a:pt x="214" y="115"/>
                    </a:lnTo>
                    <a:lnTo>
                      <a:pt x="214" y="116"/>
                    </a:lnTo>
                    <a:lnTo>
                      <a:pt x="214" y="117"/>
                    </a:lnTo>
                    <a:lnTo>
                      <a:pt x="213" y="119"/>
                    </a:lnTo>
                    <a:lnTo>
                      <a:pt x="213" y="120"/>
                    </a:lnTo>
                    <a:lnTo>
                      <a:pt x="213" y="121"/>
                    </a:lnTo>
                    <a:lnTo>
                      <a:pt x="214" y="121"/>
                    </a:lnTo>
                    <a:lnTo>
                      <a:pt x="213" y="124"/>
                    </a:lnTo>
                    <a:lnTo>
                      <a:pt x="213" y="125"/>
                    </a:lnTo>
                    <a:lnTo>
                      <a:pt x="213" y="125"/>
                    </a:lnTo>
                    <a:lnTo>
                      <a:pt x="211" y="127"/>
                    </a:lnTo>
                    <a:lnTo>
                      <a:pt x="211" y="128"/>
                    </a:lnTo>
                    <a:lnTo>
                      <a:pt x="211" y="129"/>
                    </a:lnTo>
                    <a:lnTo>
                      <a:pt x="211" y="130"/>
                    </a:lnTo>
                    <a:lnTo>
                      <a:pt x="207" y="134"/>
                    </a:lnTo>
                    <a:lnTo>
                      <a:pt x="207" y="135"/>
                    </a:lnTo>
                    <a:lnTo>
                      <a:pt x="206" y="135"/>
                    </a:lnTo>
                    <a:lnTo>
                      <a:pt x="204" y="137"/>
                    </a:lnTo>
                    <a:lnTo>
                      <a:pt x="202" y="140"/>
                    </a:lnTo>
                    <a:lnTo>
                      <a:pt x="202" y="141"/>
                    </a:lnTo>
                    <a:lnTo>
                      <a:pt x="202" y="143"/>
                    </a:lnTo>
                    <a:lnTo>
                      <a:pt x="201" y="143"/>
                    </a:lnTo>
                    <a:lnTo>
                      <a:pt x="201" y="144"/>
                    </a:lnTo>
                    <a:lnTo>
                      <a:pt x="201" y="145"/>
                    </a:lnTo>
                    <a:lnTo>
                      <a:pt x="200" y="145"/>
                    </a:lnTo>
                    <a:lnTo>
                      <a:pt x="200" y="146"/>
                    </a:lnTo>
                    <a:lnTo>
                      <a:pt x="199" y="146"/>
                    </a:lnTo>
                    <a:lnTo>
                      <a:pt x="198" y="148"/>
                    </a:lnTo>
                    <a:lnTo>
                      <a:pt x="197" y="149"/>
                    </a:lnTo>
                    <a:lnTo>
                      <a:pt x="197" y="150"/>
                    </a:lnTo>
                    <a:lnTo>
                      <a:pt x="197" y="151"/>
                    </a:lnTo>
                    <a:lnTo>
                      <a:pt x="198" y="151"/>
                    </a:lnTo>
                    <a:lnTo>
                      <a:pt x="198" y="152"/>
                    </a:lnTo>
                    <a:lnTo>
                      <a:pt x="198" y="155"/>
                    </a:lnTo>
                    <a:lnTo>
                      <a:pt x="197" y="159"/>
                    </a:lnTo>
                    <a:lnTo>
                      <a:pt x="197" y="160"/>
                    </a:lnTo>
                    <a:lnTo>
                      <a:pt x="197" y="161"/>
                    </a:lnTo>
                    <a:lnTo>
                      <a:pt x="197" y="162"/>
                    </a:lnTo>
                    <a:lnTo>
                      <a:pt x="197" y="167"/>
                    </a:lnTo>
                    <a:lnTo>
                      <a:pt x="197" y="168"/>
                    </a:lnTo>
                    <a:lnTo>
                      <a:pt x="197" y="169"/>
                    </a:lnTo>
                    <a:lnTo>
                      <a:pt x="198" y="169"/>
                    </a:lnTo>
                    <a:lnTo>
                      <a:pt x="198" y="170"/>
                    </a:lnTo>
                    <a:lnTo>
                      <a:pt x="197" y="170"/>
                    </a:lnTo>
                    <a:lnTo>
                      <a:pt x="197" y="171"/>
                    </a:lnTo>
                    <a:lnTo>
                      <a:pt x="197" y="172"/>
                    </a:lnTo>
                    <a:lnTo>
                      <a:pt x="197" y="174"/>
                    </a:lnTo>
                    <a:lnTo>
                      <a:pt x="197" y="175"/>
                    </a:lnTo>
                    <a:lnTo>
                      <a:pt x="197" y="176"/>
                    </a:lnTo>
                    <a:lnTo>
                      <a:pt x="197" y="176"/>
                    </a:lnTo>
                    <a:lnTo>
                      <a:pt x="199" y="177"/>
                    </a:lnTo>
                    <a:lnTo>
                      <a:pt x="200" y="177"/>
                    </a:lnTo>
                    <a:lnTo>
                      <a:pt x="200" y="178"/>
                    </a:lnTo>
                    <a:lnTo>
                      <a:pt x="201" y="178"/>
                    </a:lnTo>
                    <a:lnTo>
                      <a:pt x="202" y="179"/>
                    </a:lnTo>
                    <a:lnTo>
                      <a:pt x="202" y="181"/>
                    </a:lnTo>
                    <a:lnTo>
                      <a:pt x="203" y="182"/>
                    </a:lnTo>
                    <a:lnTo>
                      <a:pt x="204" y="183"/>
                    </a:lnTo>
                    <a:lnTo>
                      <a:pt x="204" y="184"/>
                    </a:lnTo>
                    <a:lnTo>
                      <a:pt x="204" y="184"/>
                    </a:lnTo>
                    <a:lnTo>
                      <a:pt x="204" y="187"/>
                    </a:lnTo>
                    <a:lnTo>
                      <a:pt x="203" y="190"/>
                    </a:lnTo>
                    <a:lnTo>
                      <a:pt x="203" y="191"/>
                    </a:lnTo>
                    <a:lnTo>
                      <a:pt x="201" y="196"/>
                    </a:lnTo>
                    <a:lnTo>
                      <a:pt x="197" y="201"/>
                    </a:lnTo>
                    <a:lnTo>
                      <a:pt x="195" y="205"/>
                    </a:lnTo>
                    <a:lnTo>
                      <a:pt x="194" y="206"/>
                    </a:lnTo>
                    <a:lnTo>
                      <a:pt x="193" y="207"/>
                    </a:lnTo>
                    <a:lnTo>
                      <a:pt x="192" y="209"/>
                    </a:lnTo>
                    <a:lnTo>
                      <a:pt x="191" y="209"/>
                    </a:lnTo>
                    <a:lnTo>
                      <a:pt x="191" y="210"/>
                    </a:lnTo>
                    <a:lnTo>
                      <a:pt x="191" y="210"/>
                    </a:lnTo>
                    <a:lnTo>
                      <a:pt x="191" y="211"/>
                    </a:lnTo>
                    <a:lnTo>
                      <a:pt x="190" y="212"/>
                    </a:lnTo>
                    <a:lnTo>
                      <a:pt x="190" y="213"/>
                    </a:lnTo>
                    <a:lnTo>
                      <a:pt x="189" y="214"/>
                    </a:lnTo>
                    <a:lnTo>
                      <a:pt x="188" y="214"/>
                    </a:lnTo>
                    <a:lnTo>
                      <a:pt x="188" y="215"/>
                    </a:lnTo>
                    <a:lnTo>
                      <a:pt x="188" y="216"/>
                    </a:lnTo>
                    <a:lnTo>
                      <a:pt x="187" y="217"/>
                    </a:lnTo>
                    <a:lnTo>
                      <a:pt x="186" y="218"/>
                    </a:lnTo>
                    <a:lnTo>
                      <a:pt x="186" y="219"/>
                    </a:lnTo>
                    <a:lnTo>
                      <a:pt x="184" y="219"/>
                    </a:lnTo>
                    <a:lnTo>
                      <a:pt x="184" y="219"/>
                    </a:lnTo>
                    <a:lnTo>
                      <a:pt x="183" y="220"/>
                    </a:lnTo>
                    <a:lnTo>
                      <a:pt x="181" y="225"/>
                    </a:lnTo>
                    <a:lnTo>
                      <a:pt x="177" y="228"/>
                    </a:lnTo>
                    <a:lnTo>
                      <a:pt x="176" y="229"/>
                    </a:lnTo>
                    <a:lnTo>
                      <a:pt x="175" y="230"/>
                    </a:lnTo>
                    <a:lnTo>
                      <a:pt x="172" y="231"/>
                    </a:lnTo>
                    <a:lnTo>
                      <a:pt x="164" y="234"/>
                    </a:lnTo>
                    <a:lnTo>
                      <a:pt x="163" y="235"/>
                    </a:lnTo>
                    <a:lnTo>
                      <a:pt x="163" y="236"/>
                    </a:lnTo>
                    <a:lnTo>
                      <a:pt x="162" y="237"/>
                    </a:lnTo>
                    <a:lnTo>
                      <a:pt x="162" y="238"/>
                    </a:lnTo>
                    <a:lnTo>
                      <a:pt x="161" y="238"/>
                    </a:lnTo>
                    <a:lnTo>
                      <a:pt x="161" y="239"/>
                    </a:lnTo>
                    <a:lnTo>
                      <a:pt x="160" y="240"/>
                    </a:lnTo>
                    <a:lnTo>
                      <a:pt x="159" y="240"/>
                    </a:lnTo>
                    <a:lnTo>
                      <a:pt x="158" y="241"/>
                    </a:lnTo>
                    <a:lnTo>
                      <a:pt x="156" y="243"/>
                    </a:lnTo>
                    <a:lnTo>
                      <a:pt x="155" y="244"/>
                    </a:lnTo>
                    <a:lnTo>
                      <a:pt x="155" y="245"/>
                    </a:lnTo>
                    <a:lnTo>
                      <a:pt x="155" y="245"/>
                    </a:lnTo>
                    <a:lnTo>
                      <a:pt x="155" y="246"/>
                    </a:lnTo>
                    <a:lnTo>
                      <a:pt x="154" y="247"/>
                    </a:lnTo>
                    <a:lnTo>
                      <a:pt x="154" y="248"/>
                    </a:lnTo>
                    <a:lnTo>
                      <a:pt x="153" y="249"/>
                    </a:lnTo>
                    <a:lnTo>
                      <a:pt x="144" y="252"/>
                    </a:lnTo>
                    <a:lnTo>
                      <a:pt x="137" y="254"/>
                    </a:lnTo>
                    <a:lnTo>
                      <a:pt x="136" y="255"/>
                    </a:lnTo>
                    <a:lnTo>
                      <a:pt x="136" y="256"/>
                    </a:lnTo>
                    <a:lnTo>
                      <a:pt x="129" y="257"/>
                    </a:lnTo>
                    <a:lnTo>
                      <a:pt x="124" y="259"/>
                    </a:lnTo>
                    <a:lnTo>
                      <a:pt x="120" y="259"/>
                    </a:lnTo>
                    <a:lnTo>
                      <a:pt x="114" y="260"/>
                    </a:lnTo>
                    <a:lnTo>
                      <a:pt x="113" y="260"/>
                    </a:lnTo>
                    <a:lnTo>
                      <a:pt x="112" y="261"/>
                    </a:lnTo>
                    <a:lnTo>
                      <a:pt x="111" y="262"/>
                    </a:lnTo>
                    <a:lnTo>
                      <a:pt x="111" y="265"/>
                    </a:lnTo>
                    <a:lnTo>
                      <a:pt x="109" y="267"/>
                    </a:lnTo>
                    <a:lnTo>
                      <a:pt x="108" y="267"/>
                    </a:lnTo>
                    <a:lnTo>
                      <a:pt x="107" y="268"/>
                    </a:lnTo>
                    <a:lnTo>
                      <a:pt x="106" y="268"/>
                    </a:lnTo>
                    <a:lnTo>
                      <a:pt x="106" y="269"/>
                    </a:lnTo>
                    <a:lnTo>
                      <a:pt x="106" y="270"/>
                    </a:lnTo>
                    <a:lnTo>
                      <a:pt x="105" y="271"/>
                    </a:lnTo>
                    <a:lnTo>
                      <a:pt x="105" y="272"/>
                    </a:lnTo>
                    <a:lnTo>
                      <a:pt x="105" y="273"/>
                    </a:lnTo>
                    <a:lnTo>
                      <a:pt x="104" y="275"/>
                    </a:lnTo>
                    <a:lnTo>
                      <a:pt x="102" y="279"/>
                    </a:lnTo>
                    <a:lnTo>
                      <a:pt x="102" y="280"/>
                    </a:lnTo>
                    <a:lnTo>
                      <a:pt x="100" y="283"/>
                    </a:lnTo>
                    <a:lnTo>
                      <a:pt x="100" y="284"/>
                    </a:lnTo>
                    <a:lnTo>
                      <a:pt x="99" y="288"/>
                    </a:lnTo>
                    <a:lnTo>
                      <a:pt x="98" y="290"/>
                    </a:lnTo>
                    <a:lnTo>
                      <a:pt x="97" y="293"/>
                    </a:lnTo>
                    <a:lnTo>
                      <a:pt x="96" y="294"/>
                    </a:lnTo>
                    <a:lnTo>
                      <a:pt x="94" y="297"/>
                    </a:lnTo>
                    <a:lnTo>
                      <a:pt x="93" y="299"/>
                    </a:lnTo>
                    <a:lnTo>
                      <a:pt x="90" y="302"/>
                    </a:lnTo>
                    <a:lnTo>
                      <a:pt x="85" y="305"/>
                    </a:lnTo>
                    <a:lnTo>
                      <a:pt x="82" y="307"/>
                    </a:lnTo>
                    <a:lnTo>
                      <a:pt x="81" y="307"/>
                    </a:lnTo>
                    <a:lnTo>
                      <a:pt x="79" y="308"/>
                    </a:lnTo>
                    <a:lnTo>
                      <a:pt x="78" y="308"/>
                    </a:lnTo>
                    <a:lnTo>
                      <a:pt x="78" y="309"/>
                    </a:lnTo>
                    <a:lnTo>
                      <a:pt x="77" y="309"/>
                    </a:lnTo>
                    <a:lnTo>
                      <a:pt x="77" y="309"/>
                    </a:lnTo>
                    <a:lnTo>
                      <a:pt x="74" y="312"/>
                    </a:lnTo>
                    <a:lnTo>
                      <a:pt x="72" y="313"/>
                    </a:lnTo>
                    <a:lnTo>
                      <a:pt x="72" y="313"/>
                    </a:lnTo>
                    <a:lnTo>
                      <a:pt x="71" y="313"/>
                    </a:lnTo>
                    <a:lnTo>
                      <a:pt x="71" y="315"/>
                    </a:lnTo>
                    <a:lnTo>
                      <a:pt x="70" y="315"/>
                    </a:lnTo>
                    <a:lnTo>
                      <a:pt x="70" y="316"/>
                    </a:lnTo>
                    <a:lnTo>
                      <a:pt x="70" y="316"/>
                    </a:lnTo>
                    <a:lnTo>
                      <a:pt x="70" y="317"/>
                    </a:lnTo>
                    <a:lnTo>
                      <a:pt x="70" y="319"/>
                    </a:lnTo>
                    <a:lnTo>
                      <a:pt x="70" y="320"/>
                    </a:lnTo>
                    <a:lnTo>
                      <a:pt x="70" y="321"/>
                    </a:lnTo>
                    <a:lnTo>
                      <a:pt x="69" y="322"/>
                    </a:lnTo>
                    <a:lnTo>
                      <a:pt x="69" y="323"/>
                    </a:lnTo>
                    <a:lnTo>
                      <a:pt x="68" y="324"/>
                    </a:lnTo>
                    <a:lnTo>
                      <a:pt x="65" y="328"/>
                    </a:lnTo>
                    <a:lnTo>
                      <a:pt x="65" y="330"/>
                    </a:lnTo>
                    <a:lnTo>
                      <a:pt x="65" y="331"/>
                    </a:lnTo>
                    <a:lnTo>
                      <a:pt x="65" y="332"/>
                    </a:lnTo>
                    <a:lnTo>
                      <a:pt x="64" y="334"/>
                    </a:lnTo>
                    <a:lnTo>
                      <a:pt x="63" y="336"/>
                    </a:lnTo>
                    <a:lnTo>
                      <a:pt x="63" y="336"/>
                    </a:lnTo>
                    <a:lnTo>
                      <a:pt x="61" y="337"/>
                    </a:lnTo>
                    <a:lnTo>
                      <a:pt x="60" y="340"/>
                    </a:lnTo>
                    <a:lnTo>
                      <a:pt x="60" y="341"/>
                    </a:lnTo>
                    <a:lnTo>
                      <a:pt x="59" y="344"/>
                    </a:lnTo>
                    <a:lnTo>
                      <a:pt x="59" y="345"/>
                    </a:lnTo>
                    <a:lnTo>
                      <a:pt x="59" y="348"/>
                    </a:lnTo>
                    <a:lnTo>
                      <a:pt x="59" y="349"/>
                    </a:lnTo>
                    <a:lnTo>
                      <a:pt x="60" y="350"/>
                    </a:lnTo>
                    <a:lnTo>
                      <a:pt x="60" y="351"/>
                    </a:lnTo>
                    <a:lnTo>
                      <a:pt x="59" y="351"/>
                    </a:lnTo>
                    <a:lnTo>
                      <a:pt x="59" y="352"/>
                    </a:lnTo>
                    <a:lnTo>
                      <a:pt x="59" y="353"/>
                    </a:lnTo>
                    <a:lnTo>
                      <a:pt x="59" y="354"/>
                    </a:lnTo>
                    <a:lnTo>
                      <a:pt x="59" y="355"/>
                    </a:lnTo>
                    <a:lnTo>
                      <a:pt x="59" y="356"/>
                    </a:lnTo>
                    <a:lnTo>
                      <a:pt x="59" y="357"/>
                    </a:lnTo>
                    <a:lnTo>
                      <a:pt x="58" y="358"/>
                    </a:lnTo>
                    <a:lnTo>
                      <a:pt x="58" y="360"/>
                    </a:lnTo>
                    <a:lnTo>
                      <a:pt x="57" y="361"/>
                    </a:lnTo>
                    <a:lnTo>
                      <a:pt x="56" y="362"/>
                    </a:lnTo>
                    <a:lnTo>
                      <a:pt x="55" y="363"/>
                    </a:lnTo>
                    <a:lnTo>
                      <a:pt x="55" y="364"/>
                    </a:lnTo>
                    <a:lnTo>
                      <a:pt x="55" y="365"/>
                    </a:lnTo>
                    <a:lnTo>
                      <a:pt x="53" y="365"/>
                    </a:lnTo>
                    <a:lnTo>
                      <a:pt x="51" y="365"/>
                    </a:lnTo>
                    <a:lnTo>
                      <a:pt x="51" y="366"/>
                    </a:lnTo>
                    <a:lnTo>
                      <a:pt x="51" y="366"/>
                    </a:lnTo>
                    <a:lnTo>
                      <a:pt x="50" y="366"/>
                    </a:lnTo>
                    <a:lnTo>
                      <a:pt x="50" y="367"/>
                    </a:lnTo>
                    <a:lnTo>
                      <a:pt x="49" y="368"/>
                    </a:lnTo>
                    <a:lnTo>
                      <a:pt x="47" y="372"/>
                    </a:lnTo>
                    <a:lnTo>
                      <a:pt x="45" y="373"/>
                    </a:lnTo>
                    <a:lnTo>
                      <a:pt x="43" y="375"/>
                    </a:lnTo>
                    <a:lnTo>
                      <a:pt x="43" y="376"/>
                    </a:lnTo>
                    <a:lnTo>
                      <a:pt x="42" y="377"/>
                    </a:lnTo>
                    <a:lnTo>
                      <a:pt x="41" y="378"/>
                    </a:lnTo>
                    <a:lnTo>
                      <a:pt x="40" y="378"/>
                    </a:lnTo>
                    <a:lnTo>
                      <a:pt x="39" y="379"/>
                    </a:lnTo>
                    <a:lnTo>
                      <a:pt x="38" y="379"/>
                    </a:lnTo>
                    <a:lnTo>
                      <a:pt x="38" y="380"/>
                    </a:lnTo>
                    <a:lnTo>
                      <a:pt x="37" y="381"/>
                    </a:lnTo>
                    <a:lnTo>
                      <a:pt x="37" y="381"/>
                    </a:lnTo>
                    <a:lnTo>
                      <a:pt x="36" y="381"/>
                    </a:lnTo>
                    <a:lnTo>
                      <a:pt x="35" y="382"/>
                    </a:lnTo>
                    <a:lnTo>
                      <a:pt x="34" y="383"/>
                    </a:lnTo>
                    <a:lnTo>
                      <a:pt x="31" y="385"/>
                    </a:lnTo>
                    <a:lnTo>
                      <a:pt x="30" y="386"/>
                    </a:lnTo>
                    <a:lnTo>
                      <a:pt x="29" y="388"/>
                    </a:lnTo>
                    <a:lnTo>
                      <a:pt x="29" y="391"/>
                    </a:lnTo>
                    <a:lnTo>
                      <a:pt x="28" y="392"/>
                    </a:lnTo>
                    <a:lnTo>
                      <a:pt x="28" y="393"/>
                    </a:lnTo>
                    <a:lnTo>
                      <a:pt x="29" y="392"/>
                    </a:lnTo>
                    <a:lnTo>
                      <a:pt x="29" y="391"/>
                    </a:lnTo>
                    <a:lnTo>
                      <a:pt x="29" y="390"/>
                    </a:lnTo>
                    <a:lnTo>
                      <a:pt x="30" y="390"/>
                    </a:lnTo>
                    <a:lnTo>
                      <a:pt x="30" y="389"/>
                    </a:lnTo>
                    <a:lnTo>
                      <a:pt x="30" y="387"/>
                    </a:lnTo>
                    <a:lnTo>
                      <a:pt x="31" y="386"/>
                    </a:lnTo>
                    <a:lnTo>
                      <a:pt x="32" y="386"/>
                    </a:lnTo>
                    <a:lnTo>
                      <a:pt x="33" y="386"/>
                    </a:lnTo>
                    <a:lnTo>
                      <a:pt x="33" y="385"/>
                    </a:lnTo>
                    <a:lnTo>
                      <a:pt x="34" y="386"/>
                    </a:lnTo>
                    <a:lnTo>
                      <a:pt x="34" y="387"/>
                    </a:lnTo>
                    <a:lnTo>
                      <a:pt x="34" y="388"/>
                    </a:lnTo>
                    <a:lnTo>
                      <a:pt x="33" y="389"/>
                    </a:lnTo>
                    <a:lnTo>
                      <a:pt x="32" y="390"/>
                    </a:lnTo>
                    <a:lnTo>
                      <a:pt x="32" y="391"/>
                    </a:lnTo>
                    <a:lnTo>
                      <a:pt x="31" y="392"/>
                    </a:lnTo>
                    <a:lnTo>
                      <a:pt x="30" y="393"/>
                    </a:lnTo>
                    <a:lnTo>
                      <a:pt x="29" y="395"/>
                    </a:lnTo>
                    <a:lnTo>
                      <a:pt x="29" y="396"/>
                    </a:lnTo>
                    <a:lnTo>
                      <a:pt x="29" y="397"/>
                    </a:lnTo>
                    <a:lnTo>
                      <a:pt x="29" y="399"/>
                    </a:lnTo>
                    <a:lnTo>
                      <a:pt x="27" y="400"/>
                    </a:lnTo>
                    <a:lnTo>
                      <a:pt x="26" y="401"/>
                    </a:lnTo>
                    <a:lnTo>
                      <a:pt x="24" y="406"/>
                    </a:lnTo>
                    <a:lnTo>
                      <a:pt x="24" y="407"/>
                    </a:lnTo>
                    <a:lnTo>
                      <a:pt x="23" y="407"/>
                    </a:lnTo>
                    <a:lnTo>
                      <a:pt x="23" y="408"/>
                    </a:lnTo>
                    <a:lnTo>
                      <a:pt x="22" y="409"/>
                    </a:lnTo>
                    <a:lnTo>
                      <a:pt x="23" y="409"/>
                    </a:lnTo>
                    <a:lnTo>
                      <a:pt x="23" y="409"/>
                    </a:lnTo>
                    <a:lnTo>
                      <a:pt x="23" y="410"/>
                    </a:lnTo>
                    <a:lnTo>
                      <a:pt x="23" y="411"/>
                    </a:lnTo>
                    <a:lnTo>
                      <a:pt x="23" y="412"/>
                    </a:lnTo>
                    <a:lnTo>
                      <a:pt x="23" y="413"/>
                    </a:lnTo>
                    <a:lnTo>
                      <a:pt x="22" y="414"/>
                    </a:lnTo>
                    <a:lnTo>
                      <a:pt x="21" y="414"/>
                    </a:lnTo>
                    <a:lnTo>
                      <a:pt x="20" y="414"/>
                    </a:lnTo>
                    <a:lnTo>
                      <a:pt x="20" y="415"/>
                    </a:lnTo>
                    <a:lnTo>
                      <a:pt x="19" y="416"/>
                    </a:lnTo>
                    <a:lnTo>
                      <a:pt x="19" y="417"/>
                    </a:lnTo>
                    <a:lnTo>
                      <a:pt x="19" y="418"/>
                    </a:lnTo>
                    <a:lnTo>
                      <a:pt x="18" y="419"/>
                    </a:lnTo>
                    <a:lnTo>
                      <a:pt x="18" y="420"/>
                    </a:lnTo>
                    <a:lnTo>
                      <a:pt x="18" y="420"/>
                    </a:lnTo>
                    <a:lnTo>
                      <a:pt x="18" y="422"/>
                    </a:lnTo>
                    <a:lnTo>
                      <a:pt x="17" y="424"/>
                    </a:lnTo>
                    <a:lnTo>
                      <a:pt x="16" y="426"/>
                    </a:lnTo>
                    <a:lnTo>
                      <a:pt x="16" y="427"/>
                    </a:lnTo>
                    <a:lnTo>
                      <a:pt x="15" y="430"/>
                    </a:lnTo>
                    <a:lnTo>
                      <a:pt x="14" y="431"/>
                    </a:lnTo>
                    <a:lnTo>
                      <a:pt x="14" y="432"/>
                    </a:lnTo>
                    <a:lnTo>
                      <a:pt x="13" y="432"/>
                    </a:lnTo>
                    <a:lnTo>
                      <a:pt x="9" y="434"/>
                    </a:lnTo>
                    <a:lnTo>
                      <a:pt x="9" y="433"/>
                    </a:lnTo>
                    <a:lnTo>
                      <a:pt x="9" y="433"/>
                    </a:lnTo>
                    <a:lnTo>
                      <a:pt x="9" y="434"/>
                    </a:lnTo>
                    <a:lnTo>
                      <a:pt x="8" y="434"/>
                    </a:lnTo>
                    <a:lnTo>
                      <a:pt x="8" y="435"/>
                    </a:lnTo>
                    <a:lnTo>
                      <a:pt x="7" y="435"/>
                    </a:lnTo>
                    <a:lnTo>
                      <a:pt x="7" y="436"/>
                    </a:lnTo>
                    <a:lnTo>
                      <a:pt x="6" y="437"/>
                    </a:lnTo>
                    <a:lnTo>
                      <a:pt x="5" y="438"/>
                    </a:lnTo>
                    <a:lnTo>
                      <a:pt x="2" y="443"/>
                    </a:lnTo>
                    <a:lnTo>
                      <a:pt x="2" y="444"/>
                    </a:lnTo>
                    <a:lnTo>
                      <a:pt x="2" y="445"/>
                    </a:lnTo>
                    <a:lnTo>
                      <a:pt x="2" y="447"/>
                    </a:lnTo>
                    <a:lnTo>
                      <a:pt x="2" y="448"/>
                    </a:lnTo>
                    <a:lnTo>
                      <a:pt x="1" y="448"/>
                    </a:lnTo>
                    <a:lnTo>
                      <a:pt x="1" y="449"/>
                    </a:lnTo>
                    <a:lnTo>
                      <a:pt x="2" y="449"/>
                    </a:lnTo>
                    <a:lnTo>
                      <a:pt x="2" y="449"/>
                    </a:lnTo>
                    <a:lnTo>
                      <a:pt x="1" y="450"/>
                    </a:lnTo>
                    <a:lnTo>
                      <a:pt x="1" y="451"/>
                    </a:lnTo>
                    <a:lnTo>
                      <a:pt x="1" y="453"/>
                    </a:lnTo>
                    <a:lnTo>
                      <a:pt x="1" y="454"/>
                    </a:lnTo>
                    <a:lnTo>
                      <a:pt x="0" y="458"/>
                    </a:lnTo>
                    <a:lnTo>
                      <a:pt x="0" y="459"/>
                    </a:lnTo>
                    <a:lnTo>
                      <a:pt x="2" y="459"/>
                    </a:lnTo>
                    <a:lnTo>
                      <a:pt x="8" y="45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" name="Freeform 3857">
                <a:extLst>
                  <a:ext uri="{FF2B5EF4-FFF2-40B4-BE49-F238E27FC236}">
                    <a16:creationId xmlns:a16="http://schemas.microsoft.com/office/drawing/2014/main" id="{ED9DC3A2-505E-09F1-5FD4-D9599426A1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6363" y="1909762"/>
                <a:ext cx="369888" cy="330200"/>
              </a:xfrm>
              <a:custGeom>
                <a:avLst/>
                <a:gdLst>
                  <a:gd name="T0" fmla="*/ 4 w 233"/>
                  <a:gd name="T1" fmla="*/ 195 h 208"/>
                  <a:gd name="T2" fmla="*/ 12 w 233"/>
                  <a:gd name="T3" fmla="*/ 193 h 208"/>
                  <a:gd name="T4" fmla="*/ 49 w 233"/>
                  <a:gd name="T5" fmla="*/ 193 h 208"/>
                  <a:gd name="T6" fmla="*/ 85 w 233"/>
                  <a:gd name="T7" fmla="*/ 193 h 208"/>
                  <a:gd name="T8" fmla="*/ 109 w 233"/>
                  <a:gd name="T9" fmla="*/ 193 h 208"/>
                  <a:gd name="T10" fmla="*/ 111 w 233"/>
                  <a:gd name="T11" fmla="*/ 166 h 208"/>
                  <a:gd name="T12" fmla="*/ 110 w 233"/>
                  <a:gd name="T13" fmla="*/ 148 h 208"/>
                  <a:gd name="T14" fmla="*/ 119 w 233"/>
                  <a:gd name="T15" fmla="*/ 138 h 208"/>
                  <a:gd name="T16" fmla="*/ 131 w 233"/>
                  <a:gd name="T17" fmla="*/ 133 h 208"/>
                  <a:gd name="T18" fmla="*/ 140 w 233"/>
                  <a:gd name="T19" fmla="*/ 124 h 208"/>
                  <a:gd name="T20" fmla="*/ 140 w 233"/>
                  <a:gd name="T21" fmla="*/ 111 h 208"/>
                  <a:gd name="T22" fmla="*/ 140 w 233"/>
                  <a:gd name="T23" fmla="*/ 101 h 208"/>
                  <a:gd name="T24" fmla="*/ 140 w 233"/>
                  <a:gd name="T25" fmla="*/ 89 h 208"/>
                  <a:gd name="T26" fmla="*/ 140 w 233"/>
                  <a:gd name="T27" fmla="*/ 77 h 208"/>
                  <a:gd name="T28" fmla="*/ 140 w 233"/>
                  <a:gd name="T29" fmla="*/ 66 h 208"/>
                  <a:gd name="T30" fmla="*/ 140 w 233"/>
                  <a:gd name="T31" fmla="*/ 54 h 208"/>
                  <a:gd name="T32" fmla="*/ 151 w 233"/>
                  <a:gd name="T33" fmla="*/ 52 h 208"/>
                  <a:gd name="T34" fmla="*/ 165 w 233"/>
                  <a:gd name="T35" fmla="*/ 52 h 208"/>
                  <a:gd name="T36" fmla="*/ 179 w 233"/>
                  <a:gd name="T37" fmla="*/ 52 h 208"/>
                  <a:gd name="T38" fmla="*/ 193 w 233"/>
                  <a:gd name="T39" fmla="*/ 52 h 208"/>
                  <a:gd name="T40" fmla="*/ 207 w 233"/>
                  <a:gd name="T41" fmla="*/ 52 h 208"/>
                  <a:gd name="T42" fmla="*/ 221 w 233"/>
                  <a:gd name="T43" fmla="*/ 52 h 208"/>
                  <a:gd name="T44" fmla="*/ 233 w 233"/>
                  <a:gd name="T45" fmla="*/ 52 h 208"/>
                  <a:gd name="T46" fmla="*/ 233 w 233"/>
                  <a:gd name="T47" fmla="*/ 46 h 208"/>
                  <a:gd name="T48" fmla="*/ 233 w 233"/>
                  <a:gd name="T49" fmla="*/ 31 h 208"/>
                  <a:gd name="T50" fmla="*/ 233 w 233"/>
                  <a:gd name="T51" fmla="*/ 16 h 208"/>
                  <a:gd name="T52" fmla="*/ 233 w 233"/>
                  <a:gd name="T53" fmla="*/ 5 h 208"/>
                  <a:gd name="T54" fmla="*/ 228 w 233"/>
                  <a:gd name="T55" fmla="*/ 1 h 208"/>
                  <a:gd name="T56" fmla="*/ 229 w 233"/>
                  <a:gd name="T57" fmla="*/ 10 h 208"/>
                  <a:gd name="T58" fmla="*/ 229 w 233"/>
                  <a:gd name="T59" fmla="*/ 17 h 208"/>
                  <a:gd name="T60" fmla="*/ 216 w 233"/>
                  <a:gd name="T61" fmla="*/ 18 h 208"/>
                  <a:gd name="T62" fmla="*/ 205 w 233"/>
                  <a:gd name="T63" fmla="*/ 24 h 208"/>
                  <a:gd name="T64" fmla="*/ 195 w 233"/>
                  <a:gd name="T65" fmla="*/ 24 h 208"/>
                  <a:gd name="T66" fmla="*/ 186 w 233"/>
                  <a:gd name="T67" fmla="*/ 25 h 208"/>
                  <a:gd name="T68" fmla="*/ 173 w 233"/>
                  <a:gd name="T69" fmla="*/ 21 h 208"/>
                  <a:gd name="T70" fmla="*/ 158 w 233"/>
                  <a:gd name="T71" fmla="*/ 25 h 208"/>
                  <a:gd name="T72" fmla="*/ 158 w 233"/>
                  <a:gd name="T73" fmla="*/ 33 h 208"/>
                  <a:gd name="T74" fmla="*/ 151 w 233"/>
                  <a:gd name="T75" fmla="*/ 43 h 208"/>
                  <a:gd name="T76" fmla="*/ 144 w 233"/>
                  <a:gd name="T77" fmla="*/ 49 h 208"/>
                  <a:gd name="T78" fmla="*/ 138 w 233"/>
                  <a:gd name="T79" fmla="*/ 55 h 208"/>
                  <a:gd name="T80" fmla="*/ 135 w 233"/>
                  <a:gd name="T81" fmla="*/ 69 h 208"/>
                  <a:gd name="T82" fmla="*/ 129 w 233"/>
                  <a:gd name="T83" fmla="*/ 88 h 208"/>
                  <a:gd name="T84" fmla="*/ 118 w 233"/>
                  <a:gd name="T85" fmla="*/ 96 h 208"/>
                  <a:gd name="T86" fmla="*/ 110 w 233"/>
                  <a:gd name="T87" fmla="*/ 103 h 208"/>
                  <a:gd name="T88" fmla="*/ 103 w 233"/>
                  <a:gd name="T89" fmla="*/ 114 h 208"/>
                  <a:gd name="T90" fmla="*/ 90 w 233"/>
                  <a:gd name="T91" fmla="*/ 120 h 208"/>
                  <a:gd name="T92" fmla="*/ 85 w 233"/>
                  <a:gd name="T93" fmla="*/ 132 h 208"/>
                  <a:gd name="T94" fmla="*/ 81 w 233"/>
                  <a:gd name="T95" fmla="*/ 155 h 208"/>
                  <a:gd name="T96" fmla="*/ 77 w 233"/>
                  <a:gd name="T97" fmla="*/ 167 h 208"/>
                  <a:gd name="T98" fmla="*/ 70 w 233"/>
                  <a:gd name="T99" fmla="*/ 175 h 208"/>
                  <a:gd name="T100" fmla="*/ 68 w 233"/>
                  <a:gd name="T101" fmla="*/ 185 h 208"/>
                  <a:gd name="T102" fmla="*/ 50 w 233"/>
                  <a:gd name="T103" fmla="*/ 189 h 208"/>
                  <a:gd name="T104" fmla="*/ 30 w 233"/>
                  <a:gd name="T105" fmla="*/ 187 h 208"/>
                  <a:gd name="T106" fmla="*/ 3 w 233"/>
                  <a:gd name="T107" fmla="*/ 190 h 208"/>
                  <a:gd name="T108" fmla="*/ 0 w 233"/>
                  <a:gd name="T109" fmla="*/ 205 h 208"/>
                  <a:gd name="T110" fmla="*/ 1 w 233"/>
                  <a:gd name="T111" fmla="*/ 206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33" h="208">
                    <a:moveTo>
                      <a:pt x="1" y="205"/>
                    </a:moveTo>
                    <a:lnTo>
                      <a:pt x="1" y="202"/>
                    </a:lnTo>
                    <a:lnTo>
                      <a:pt x="2" y="201"/>
                    </a:lnTo>
                    <a:lnTo>
                      <a:pt x="3" y="198"/>
                    </a:lnTo>
                    <a:lnTo>
                      <a:pt x="4" y="195"/>
                    </a:lnTo>
                    <a:lnTo>
                      <a:pt x="4" y="194"/>
                    </a:lnTo>
                    <a:lnTo>
                      <a:pt x="5" y="193"/>
                    </a:lnTo>
                    <a:lnTo>
                      <a:pt x="7" y="193"/>
                    </a:lnTo>
                    <a:lnTo>
                      <a:pt x="9" y="193"/>
                    </a:lnTo>
                    <a:lnTo>
                      <a:pt x="12" y="193"/>
                    </a:lnTo>
                    <a:lnTo>
                      <a:pt x="17" y="193"/>
                    </a:lnTo>
                    <a:lnTo>
                      <a:pt x="23" y="193"/>
                    </a:lnTo>
                    <a:lnTo>
                      <a:pt x="31" y="193"/>
                    </a:lnTo>
                    <a:lnTo>
                      <a:pt x="40" y="193"/>
                    </a:lnTo>
                    <a:lnTo>
                      <a:pt x="49" y="193"/>
                    </a:lnTo>
                    <a:lnTo>
                      <a:pt x="58" y="193"/>
                    </a:lnTo>
                    <a:lnTo>
                      <a:pt x="68" y="193"/>
                    </a:lnTo>
                    <a:lnTo>
                      <a:pt x="76" y="193"/>
                    </a:lnTo>
                    <a:lnTo>
                      <a:pt x="77" y="193"/>
                    </a:lnTo>
                    <a:lnTo>
                      <a:pt x="85" y="193"/>
                    </a:lnTo>
                    <a:lnTo>
                      <a:pt x="94" y="193"/>
                    </a:lnTo>
                    <a:lnTo>
                      <a:pt x="99" y="193"/>
                    </a:lnTo>
                    <a:lnTo>
                      <a:pt x="104" y="193"/>
                    </a:lnTo>
                    <a:lnTo>
                      <a:pt x="108" y="193"/>
                    </a:lnTo>
                    <a:lnTo>
                      <a:pt x="109" y="193"/>
                    </a:lnTo>
                    <a:lnTo>
                      <a:pt x="113" y="193"/>
                    </a:lnTo>
                    <a:lnTo>
                      <a:pt x="113" y="187"/>
                    </a:lnTo>
                    <a:lnTo>
                      <a:pt x="113" y="185"/>
                    </a:lnTo>
                    <a:lnTo>
                      <a:pt x="112" y="173"/>
                    </a:lnTo>
                    <a:lnTo>
                      <a:pt x="111" y="166"/>
                    </a:lnTo>
                    <a:lnTo>
                      <a:pt x="111" y="158"/>
                    </a:lnTo>
                    <a:lnTo>
                      <a:pt x="110" y="156"/>
                    </a:lnTo>
                    <a:lnTo>
                      <a:pt x="110" y="152"/>
                    </a:lnTo>
                    <a:lnTo>
                      <a:pt x="109" y="151"/>
                    </a:lnTo>
                    <a:lnTo>
                      <a:pt x="110" y="148"/>
                    </a:lnTo>
                    <a:lnTo>
                      <a:pt x="110" y="146"/>
                    </a:lnTo>
                    <a:lnTo>
                      <a:pt x="113" y="143"/>
                    </a:lnTo>
                    <a:lnTo>
                      <a:pt x="113" y="142"/>
                    </a:lnTo>
                    <a:lnTo>
                      <a:pt x="116" y="140"/>
                    </a:lnTo>
                    <a:lnTo>
                      <a:pt x="119" y="138"/>
                    </a:lnTo>
                    <a:lnTo>
                      <a:pt x="122" y="136"/>
                    </a:lnTo>
                    <a:lnTo>
                      <a:pt x="124" y="134"/>
                    </a:lnTo>
                    <a:lnTo>
                      <a:pt x="125" y="134"/>
                    </a:lnTo>
                    <a:lnTo>
                      <a:pt x="131" y="133"/>
                    </a:lnTo>
                    <a:lnTo>
                      <a:pt x="131" y="133"/>
                    </a:lnTo>
                    <a:lnTo>
                      <a:pt x="137" y="130"/>
                    </a:lnTo>
                    <a:lnTo>
                      <a:pt x="140" y="130"/>
                    </a:lnTo>
                    <a:lnTo>
                      <a:pt x="140" y="128"/>
                    </a:lnTo>
                    <a:lnTo>
                      <a:pt x="140" y="125"/>
                    </a:lnTo>
                    <a:lnTo>
                      <a:pt x="140" y="124"/>
                    </a:lnTo>
                    <a:lnTo>
                      <a:pt x="140" y="121"/>
                    </a:lnTo>
                    <a:lnTo>
                      <a:pt x="140" y="118"/>
                    </a:lnTo>
                    <a:lnTo>
                      <a:pt x="140" y="117"/>
                    </a:lnTo>
                    <a:lnTo>
                      <a:pt x="140" y="114"/>
                    </a:lnTo>
                    <a:lnTo>
                      <a:pt x="140" y="111"/>
                    </a:lnTo>
                    <a:lnTo>
                      <a:pt x="140" y="109"/>
                    </a:lnTo>
                    <a:lnTo>
                      <a:pt x="140" y="108"/>
                    </a:lnTo>
                    <a:lnTo>
                      <a:pt x="140" y="105"/>
                    </a:lnTo>
                    <a:lnTo>
                      <a:pt x="140" y="103"/>
                    </a:lnTo>
                    <a:lnTo>
                      <a:pt x="140" y="101"/>
                    </a:lnTo>
                    <a:lnTo>
                      <a:pt x="140" y="98"/>
                    </a:lnTo>
                    <a:lnTo>
                      <a:pt x="140" y="96"/>
                    </a:lnTo>
                    <a:lnTo>
                      <a:pt x="140" y="93"/>
                    </a:lnTo>
                    <a:lnTo>
                      <a:pt x="140" y="91"/>
                    </a:lnTo>
                    <a:lnTo>
                      <a:pt x="140" y="89"/>
                    </a:lnTo>
                    <a:lnTo>
                      <a:pt x="140" y="87"/>
                    </a:lnTo>
                    <a:lnTo>
                      <a:pt x="140" y="84"/>
                    </a:lnTo>
                    <a:lnTo>
                      <a:pt x="140" y="82"/>
                    </a:lnTo>
                    <a:lnTo>
                      <a:pt x="140" y="80"/>
                    </a:lnTo>
                    <a:lnTo>
                      <a:pt x="140" y="77"/>
                    </a:lnTo>
                    <a:lnTo>
                      <a:pt x="140" y="75"/>
                    </a:lnTo>
                    <a:lnTo>
                      <a:pt x="140" y="73"/>
                    </a:lnTo>
                    <a:lnTo>
                      <a:pt x="140" y="70"/>
                    </a:lnTo>
                    <a:lnTo>
                      <a:pt x="140" y="68"/>
                    </a:lnTo>
                    <a:lnTo>
                      <a:pt x="140" y="66"/>
                    </a:lnTo>
                    <a:lnTo>
                      <a:pt x="140" y="64"/>
                    </a:lnTo>
                    <a:lnTo>
                      <a:pt x="140" y="61"/>
                    </a:lnTo>
                    <a:lnTo>
                      <a:pt x="140" y="59"/>
                    </a:lnTo>
                    <a:lnTo>
                      <a:pt x="140" y="56"/>
                    </a:lnTo>
                    <a:lnTo>
                      <a:pt x="140" y="54"/>
                    </a:lnTo>
                    <a:lnTo>
                      <a:pt x="140" y="52"/>
                    </a:lnTo>
                    <a:lnTo>
                      <a:pt x="143" y="52"/>
                    </a:lnTo>
                    <a:lnTo>
                      <a:pt x="146" y="52"/>
                    </a:lnTo>
                    <a:lnTo>
                      <a:pt x="149" y="52"/>
                    </a:lnTo>
                    <a:lnTo>
                      <a:pt x="151" y="52"/>
                    </a:lnTo>
                    <a:lnTo>
                      <a:pt x="155" y="52"/>
                    </a:lnTo>
                    <a:lnTo>
                      <a:pt x="158" y="52"/>
                    </a:lnTo>
                    <a:lnTo>
                      <a:pt x="159" y="52"/>
                    </a:lnTo>
                    <a:lnTo>
                      <a:pt x="163" y="52"/>
                    </a:lnTo>
                    <a:lnTo>
                      <a:pt x="165" y="52"/>
                    </a:lnTo>
                    <a:lnTo>
                      <a:pt x="168" y="52"/>
                    </a:lnTo>
                    <a:lnTo>
                      <a:pt x="172" y="52"/>
                    </a:lnTo>
                    <a:lnTo>
                      <a:pt x="174" y="52"/>
                    </a:lnTo>
                    <a:lnTo>
                      <a:pt x="177" y="52"/>
                    </a:lnTo>
                    <a:lnTo>
                      <a:pt x="179" y="52"/>
                    </a:lnTo>
                    <a:lnTo>
                      <a:pt x="182" y="52"/>
                    </a:lnTo>
                    <a:lnTo>
                      <a:pt x="185" y="52"/>
                    </a:lnTo>
                    <a:lnTo>
                      <a:pt x="187" y="52"/>
                    </a:lnTo>
                    <a:lnTo>
                      <a:pt x="191" y="52"/>
                    </a:lnTo>
                    <a:lnTo>
                      <a:pt x="193" y="52"/>
                    </a:lnTo>
                    <a:lnTo>
                      <a:pt x="196" y="52"/>
                    </a:lnTo>
                    <a:lnTo>
                      <a:pt x="200" y="52"/>
                    </a:lnTo>
                    <a:lnTo>
                      <a:pt x="201" y="52"/>
                    </a:lnTo>
                    <a:lnTo>
                      <a:pt x="204" y="52"/>
                    </a:lnTo>
                    <a:lnTo>
                      <a:pt x="207" y="52"/>
                    </a:lnTo>
                    <a:lnTo>
                      <a:pt x="210" y="52"/>
                    </a:lnTo>
                    <a:lnTo>
                      <a:pt x="213" y="52"/>
                    </a:lnTo>
                    <a:lnTo>
                      <a:pt x="216" y="52"/>
                    </a:lnTo>
                    <a:lnTo>
                      <a:pt x="219" y="52"/>
                    </a:lnTo>
                    <a:lnTo>
                      <a:pt x="221" y="52"/>
                    </a:lnTo>
                    <a:lnTo>
                      <a:pt x="223" y="52"/>
                    </a:lnTo>
                    <a:lnTo>
                      <a:pt x="227" y="52"/>
                    </a:lnTo>
                    <a:lnTo>
                      <a:pt x="229" y="52"/>
                    </a:lnTo>
                    <a:lnTo>
                      <a:pt x="232" y="52"/>
                    </a:lnTo>
                    <a:lnTo>
                      <a:pt x="233" y="52"/>
                    </a:lnTo>
                    <a:lnTo>
                      <a:pt x="233" y="51"/>
                    </a:lnTo>
                    <a:lnTo>
                      <a:pt x="233" y="50"/>
                    </a:lnTo>
                    <a:lnTo>
                      <a:pt x="233" y="49"/>
                    </a:lnTo>
                    <a:lnTo>
                      <a:pt x="233" y="48"/>
                    </a:lnTo>
                    <a:lnTo>
                      <a:pt x="233" y="46"/>
                    </a:lnTo>
                    <a:lnTo>
                      <a:pt x="233" y="44"/>
                    </a:lnTo>
                    <a:lnTo>
                      <a:pt x="233" y="41"/>
                    </a:lnTo>
                    <a:lnTo>
                      <a:pt x="233" y="38"/>
                    </a:lnTo>
                    <a:lnTo>
                      <a:pt x="233" y="34"/>
                    </a:lnTo>
                    <a:lnTo>
                      <a:pt x="233" y="31"/>
                    </a:lnTo>
                    <a:lnTo>
                      <a:pt x="233" y="27"/>
                    </a:lnTo>
                    <a:lnTo>
                      <a:pt x="233" y="25"/>
                    </a:lnTo>
                    <a:lnTo>
                      <a:pt x="233" y="21"/>
                    </a:lnTo>
                    <a:lnTo>
                      <a:pt x="233" y="18"/>
                    </a:lnTo>
                    <a:lnTo>
                      <a:pt x="233" y="16"/>
                    </a:lnTo>
                    <a:lnTo>
                      <a:pt x="233" y="13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9"/>
                    </a:lnTo>
                    <a:lnTo>
                      <a:pt x="233" y="5"/>
                    </a:lnTo>
                    <a:lnTo>
                      <a:pt x="233" y="4"/>
                    </a:lnTo>
                    <a:lnTo>
                      <a:pt x="233" y="0"/>
                    </a:lnTo>
                    <a:lnTo>
                      <a:pt x="230" y="0"/>
                    </a:lnTo>
                    <a:lnTo>
                      <a:pt x="228" y="0"/>
                    </a:lnTo>
                    <a:lnTo>
                      <a:pt x="228" y="1"/>
                    </a:lnTo>
                    <a:lnTo>
                      <a:pt x="228" y="2"/>
                    </a:lnTo>
                    <a:lnTo>
                      <a:pt x="229" y="4"/>
                    </a:lnTo>
                    <a:lnTo>
                      <a:pt x="230" y="6"/>
                    </a:lnTo>
                    <a:lnTo>
                      <a:pt x="229" y="8"/>
                    </a:lnTo>
                    <a:lnTo>
                      <a:pt x="229" y="10"/>
                    </a:lnTo>
                    <a:lnTo>
                      <a:pt x="229" y="12"/>
                    </a:lnTo>
                    <a:lnTo>
                      <a:pt x="230" y="13"/>
                    </a:lnTo>
                    <a:lnTo>
                      <a:pt x="230" y="15"/>
                    </a:lnTo>
                    <a:lnTo>
                      <a:pt x="230" y="16"/>
                    </a:lnTo>
                    <a:lnTo>
                      <a:pt x="229" y="17"/>
                    </a:lnTo>
                    <a:lnTo>
                      <a:pt x="227" y="18"/>
                    </a:lnTo>
                    <a:lnTo>
                      <a:pt x="223" y="19"/>
                    </a:lnTo>
                    <a:lnTo>
                      <a:pt x="221" y="19"/>
                    </a:lnTo>
                    <a:lnTo>
                      <a:pt x="218" y="18"/>
                    </a:lnTo>
                    <a:lnTo>
                      <a:pt x="216" y="18"/>
                    </a:lnTo>
                    <a:lnTo>
                      <a:pt x="214" y="18"/>
                    </a:lnTo>
                    <a:lnTo>
                      <a:pt x="213" y="19"/>
                    </a:lnTo>
                    <a:lnTo>
                      <a:pt x="210" y="19"/>
                    </a:lnTo>
                    <a:lnTo>
                      <a:pt x="208" y="21"/>
                    </a:lnTo>
                    <a:lnTo>
                      <a:pt x="205" y="24"/>
                    </a:lnTo>
                    <a:lnTo>
                      <a:pt x="203" y="25"/>
                    </a:lnTo>
                    <a:lnTo>
                      <a:pt x="200" y="25"/>
                    </a:lnTo>
                    <a:lnTo>
                      <a:pt x="200" y="25"/>
                    </a:lnTo>
                    <a:lnTo>
                      <a:pt x="197" y="25"/>
                    </a:lnTo>
                    <a:lnTo>
                      <a:pt x="195" y="24"/>
                    </a:lnTo>
                    <a:lnTo>
                      <a:pt x="194" y="24"/>
                    </a:lnTo>
                    <a:lnTo>
                      <a:pt x="193" y="25"/>
                    </a:lnTo>
                    <a:lnTo>
                      <a:pt x="191" y="25"/>
                    </a:lnTo>
                    <a:lnTo>
                      <a:pt x="189" y="25"/>
                    </a:lnTo>
                    <a:lnTo>
                      <a:pt x="186" y="25"/>
                    </a:lnTo>
                    <a:lnTo>
                      <a:pt x="183" y="22"/>
                    </a:lnTo>
                    <a:lnTo>
                      <a:pt x="180" y="21"/>
                    </a:lnTo>
                    <a:lnTo>
                      <a:pt x="179" y="21"/>
                    </a:lnTo>
                    <a:lnTo>
                      <a:pt x="176" y="20"/>
                    </a:lnTo>
                    <a:lnTo>
                      <a:pt x="173" y="21"/>
                    </a:lnTo>
                    <a:lnTo>
                      <a:pt x="171" y="21"/>
                    </a:lnTo>
                    <a:lnTo>
                      <a:pt x="167" y="22"/>
                    </a:lnTo>
                    <a:lnTo>
                      <a:pt x="165" y="23"/>
                    </a:lnTo>
                    <a:lnTo>
                      <a:pt x="161" y="24"/>
                    </a:lnTo>
                    <a:lnTo>
                      <a:pt x="158" y="25"/>
                    </a:lnTo>
                    <a:lnTo>
                      <a:pt x="158" y="27"/>
                    </a:lnTo>
                    <a:lnTo>
                      <a:pt x="159" y="28"/>
                    </a:lnTo>
                    <a:lnTo>
                      <a:pt x="159" y="31"/>
                    </a:lnTo>
                    <a:lnTo>
                      <a:pt x="158" y="32"/>
                    </a:lnTo>
                    <a:lnTo>
                      <a:pt x="158" y="33"/>
                    </a:lnTo>
                    <a:lnTo>
                      <a:pt x="156" y="36"/>
                    </a:lnTo>
                    <a:lnTo>
                      <a:pt x="155" y="37"/>
                    </a:lnTo>
                    <a:lnTo>
                      <a:pt x="153" y="40"/>
                    </a:lnTo>
                    <a:lnTo>
                      <a:pt x="152" y="40"/>
                    </a:lnTo>
                    <a:lnTo>
                      <a:pt x="151" y="43"/>
                    </a:lnTo>
                    <a:lnTo>
                      <a:pt x="150" y="46"/>
                    </a:lnTo>
                    <a:lnTo>
                      <a:pt x="150" y="47"/>
                    </a:lnTo>
                    <a:lnTo>
                      <a:pt x="149" y="48"/>
                    </a:lnTo>
                    <a:lnTo>
                      <a:pt x="148" y="48"/>
                    </a:lnTo>
                    <a:lnTo>
                      <a:pt x="144" y="49"/>
                    </a:lnTo>
                    <a:lnTo>
                      <a:pt x="142" y="50"/>
                    </a:lnTo>
                    <a:lnTo>
                      <a:pt x="140" y="51"/>
                    </a:lnTo>
                    <a:lnTo>
                      <a:pt x="139" y="52"/>
                    </a:lnTo>
                    <a:lnTo>
                      <a:pt x="138" y="54"/>
                    </a:lnTo>
                    <a:lnTo>
                      <a:pt x="138" y="55"/>
                    </a:lnTo>
                    <a:lnTo>
                      <a:pt x="138" y="57"/>
                    </a:lnTo>
                    <a:lnTo>
                      <a:pt x="137" y="60"/>
                    </a:lnTo>
                    <a:lnTo>
                      <a:pt x="137" y="63"/>
                    </a:lnTo>
                    <a:lnTo>
                      <a:pt x="136" y="67"/>
                    </a:lnTo>
                    <a:lnTo>
                      <a:pt x="135" y="69"/>
                    </a:lnTo>
                    <a:lnTo>
                      <a:pt x="134" y="75"/>
                    </a:lnTo>
                    <a:lnTo>
                      <a:pt x="132" y="79"/>
                    </a:lnTo>
                    <a:lnTo>
                      <a:pt x="131" y="83"/>
                    </a:lnTo>
                    <a:lnTo>
                      <a:pt x="130" y="86"/>
                    </a:lnTo>
                    <a:lnTo>
                      <a:pt x="129" y="88"/>
                    </a:lnTo>
                    <a:lnTo>
                      <a:pt x="127" y="89"/>
                    </a:lnTo>
                    <a:lnTo>
                      <a:pt x="125" y="90"/>
                    </a:lnTo>
                    <a:lnTo>
                      <a:pt x="124" y="92"/>
                    </a:lnTo>
                    <a:lnTo>
                      <a:pt x="121" y="93"/>
                    </a:lnTo>
                    <a:lnTo>
                      <a:pt x="118" y="96"/>
                    </a:lnTo>
                    <a:lnTo>
                      <a:pt x="116" y="96"/>
                    </a:lnTo>
                    <a:lnTo>
                      <a:pt x="116" y="97"/>
                    </a:lnTo>
                    <a:lnTo>
                      <a:pt x="114" y="98"/>
                    </a:lnTo>
                    <a:lnTo>
                      <a:pt x="112" y="101"/>
                    </a:lnTo>
                    <a:lnTo>
                      <a:pt x="110" y="103"/>
                    </a:lnTo>
                    <a:lnTo>
                      <a:pt x="109" y="106"/>
                    </a:lnTo>
                    <a:lnTo>
                      <a:pt x="107" y="110"/>
                    </a:lnTo>
                    <a:lnTo>
                      <a:pt x="106" y="111"/>
                    </a:lnTo>
                    <a:lnTo>
                      <a:pt x="105" y="113"/>
                    </a:lnTo>
                    <a:lnTo>
                      <a:pt x="103" y="114"/>
                    </a:lnTo>
                    <a:lnTo>
                      <a:pt x="100" y="115"/>
                    </a:lnTo>
                    <a:lnTo>
                      <a:pt x="97" y="117"/>
                    </a:lnTo>
                    <a:lnTo>
                      <a:pt x="95" y="117"/>
                    </a:lnTo>
                    <a:lnTo>
                      <a:pt x="92" y="119"/>
                    </a:lnTo>
                    <a:lnTo>
                      <a:pt x="90" y="120"/>
                    </a:lnTo>
                    <a:lnTo>
                      <a:pt x="89" y="122"/>
                    </a:lnTo>
                    <a:lnTo>
                      <a:pt x="88" y="124"/>
                    </a:lnTo>
                    <a:lnTo>
                      <a:pt x="87" y="127"/>
                    </a:lnTo>
                    <a:lnTo>
                      <a:pt x="85" y="130"/>
                    </a:lnTo>
                    <a:lnTo>
                      <a:pt x="85" y="132"/>
                    </a:lnTo>
                    <a:lnTo>
                      <a:pt x="83" y="139"/>
                    </a:lnTo>
                    <a:lnTo>
                      <a:pt x="82" y="144"/>
                    </a:lnTo>
                    <a:lnTo>
                      <a:pt x="82" y="147"/>
                    </a:lnTo>
                    <a:lnTo>
                      <a:pt x="81" y="151"/>
                    </a:lnTo>
                    <a:lnTo>
                      <a:pt x="81" y="155"/>
                    </a:lnTo>
                    <a:lnTo>
                      <a:pt x="81" y="159"/>
                    </a:lnTo>
                    <a:lnTo>
                      <a:pt x="80" y="161"/>
                    </a:lnTo>
                    <a:lnTo>
                      <a:pt x="80" y="164"/>
                    </a:lnTo>
                    <a:lnTo>
                      <a:pt x="78" y="166"/>
                    </a:lnTo>
                    <a:lnTo>
                      <a:pt x="77" y="167"/>
                    </a:lnTo>
                    <a:lnTo>
                      <a:pt x="75" y="169"/>
                    </a:lnTo>
                    <a:lnTo>
                      <a:pt x="74" y="171"/>
                    </a:lnTo>
                    <a:lnTo>
                      <a:pt x="74" y="172"/>
                    </a:lnTo>
                    <a:lnTo>
                      <a:pt x="72" y="173"/>
                    </a:lnTo>
                    <a:lnTo>
                      <a:pt x="70" y="175"/>
                    </a:lnTo>
                    <a:lnTo>
                      <a:pt x="68" y="177"/>
                    </a:lnTo>
                    <a:lnTo>
                      <a:pt x="68" y="178"/>
                    </a:lnTo>
                    <a:lnTo>
                      <a:pt x="69" y="180"/>
                    </a:lnTo>
                    <a:lnTo>
                      <a:pt x="68" y="182"/>
                    </a:lnTo>
                    <a:lnTo>
                      <a:pt x="68" y="185"/>
                    </a:lnTo>
                    <a:lnTo>
                      <a:pt x="65" y="187"/>
                    </a:lnTo>
                    <a:lnTo>
                      <a:pt x="62" y="189"/>
                    </a:lnTo>
                    <a:lnTo>
                      <a:pt x="59" y="189"/>
                    </a:lnTo>
                    <a:lnTo>
                      <a:pt x="54" y="189"/>
                    </a:lnTo>
                    <a:lnTo>
                      <a:pt x="50" y="189"/>
                    </a:lnTo>
                    <a:lnTo>
                      <a:pt x="46" y="189"/>
                    </a:lnTo>
                    <a:lnTo>
                      <a:pt x="41" y="188"/>
                    </a:lnTo>
                    <a:lnTo>
                      <a:pt x="37" y="188"/>
                    </a:lnTo>
                    <a:lnTo>
                      <a:pt x="33" y="187"/>
                    </a:lnTo>
                    <a:lnTo>
                      <a:pt x="30" y="187"/>
                    </a:lnTo>
                    <a:lnTo>
                      <a:pt x="26" y="188"/>
                    </a:lnTo>
                    <a:lnTo>
                      <a:pt x="14" y="188"/>
                    </a:lnTo>
                    <a:lnTo>
                      <a:pt x="11" y="188"/>
                    </a:lnTo>
                    <a:lnTo>
                      <a:pt x="5" y="190"/>
                    </a:lnTo>
                    <a:lnTo>
                      <a:pt x="3" y="190"/>
                    </a:lnTo>
                    <a:lnTo>
                      <a:pt x="3" y="192"/>
                    </a:lnTo>
                    <a:lnTo>
                      <a:pt x="2" y="193"/>
                    </a:lnTo>
                    <a:lnTo>
                      <a:pt x="1" y="201"/>
                    </a:lnTo>
                    <a:lnTo>
                      <a:pt x="0" y="203"/>
                    </a:lnTo>
                    <a:lnTo>
                      <a:pt x="0" y="205"/>
                    </a:lnTo>
                    <a:lnTo>
                      <a:pt x="0" y="206"/>
                    </a:lnTo>
                    <a:lnTo>
                      <a:pt x="0" y="207"/>
                    </a:lnTo>
                    <a:lnTo>
                      <a:pt x="0" y="208"/>
                    </a:lnTo>
                    <a:lnTo>
                      <a:pt x="1" y="208"/>
                    </a:lnTo>
                    <a:lnTo>
                      <a:pt x="1" y="206"/>
                    </a:lnTo>
                    <a:lnTo>
                      <a:pt x="1" y="20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" name="Freeform 4008">
                <a:extLst>
                  <a:ext uri="{FF2B5EF4-FFF2-40B4-BE49-F238E27FC236}">
                    <a16:creationId xmlns:a16="http://schemas.microsoft.com/office/drawing/2014/main" id="{74357896-DB98-6CF1-08B7-2EB02DC34A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9263" y="1063625"/>
                <a:ext cx="550863" cy="415925"/>
              </a:xfrm>
              <a:custGeom>
                <a:avLst/>
                <a:gdLst>
                  <a:gd name="T0" fmla="*/ 2 w 347"/>
                  <a:gd name="T1" fmla="*/ 7 h 262"/>
                  <a:gd name="T2" fmla="*/ 4 w 347"/>
                  <a:gd name="T3" fmla="*/ 15 h 262"/>
                  <a:gd name="T4" fmla="*/ 10 w 347"/>
                  <a:gd name="T5" fmla="*/ 19 h 262"/>
                  <a:gd name="T6" fmla="*/ 10 w 347"/>
                  <a:gd name="T7" fmla="*/ 27 h 262"/>
                  <a:gd name="T8" fmla="*/ 12 w 347"/>
                  <a:gd name="T9" fmla="*/ 29 h 262"/>
                  <a:gd name="T10" fmla="*/ 17 w 347"/>
                  <a:gd name="T11" fmla="*/ 32 h 262"/>
                  <a:gd name="T12" fmla="*/ 19 w 347"/>
                  <a:gd name="T13" fmla="*/ 36 h 262"/>
                  <a:gd name="T14" fmla="*/ 13 w 347"/>
                  <a:gd name="T15" fmla="*/ 51 h 262"/>
                  <a:gd name="T16" fmla="*/ 29 w 347"/>
                  <a:gd name="T17" fmla="*/ 43 h 262"/>
                  <a:gd name="T18" fmla="*/ 30 w 347"/>
                  <a:gd name="T19" fmla="*/ 56 h 262"/>
                  <a:gd name="T20" fmla="*/ 47 w 347"/>
                  <a:gd name="T21" fmla="*/ 53 h 262"/>
                  <a:gd name="T22" fmla="*/ 58 w 347"/>
                  <a:gd name="T23" fmla="*/ 52 h 262"/>
                  <a:gd name="T24" fmla="*/ 72 w 347"/>
                  <a:gd name="T25" fmla="*/ 51 h 262"/>
                  <a:gd name="T26" fmla="*/ 78 w 347"/>
                  <a:gd name="T27" fmla="*/ 61 h 262"/>
                  <a:gd name="T28" fmla="*/ 77 w 347"/>
                  <a:gd name="T29" fmla="*/ 74 h 262"/>
                  <a:gd name="T30" fmla="*/ 67 w 347"/>
                  <a:gd name="T31" fmla="*/ 90 h 262"/>
                  <a:gd name="T32" fmla="*/ 67 w 347"/>
                  <a:gd name="T33" fmla="*/ 106 h 262"/>
                  <a:gd name="T34" fmla="*/ 66 w 347"/>
                  <a:gd name="T35" fmla="*/ 120 h 262"/>
                  <a:gd name="T36" fmla="*/ 62 w 347"/>
                  <a:gd name="T37" fmla="*/ 134 h 262"/>
                  <a:gd name="T38" fmla="*/ 54 w 347"/>
                  <a:gd name="T39" fmla="*/ 144 h 262"/>
                  <a:gd name="T40" fmla="*/ 62 w 347"/>
                  <a:gd name="T41" fmla="*/ 155 h 262"/>
                  <a:gd name="T42" fmla="*/ 55 w 347"/>
                  <a:gd name="T43" fmla="*/ 168 h 262"/>
                  <a:gd name="T44" fmla="*/ 63 w 347"/>
                  <a:gd name="T45" fmla="*/ 185 h 262"/>
                  <a:gd name="T46" fmla="*/ 55 w 347"/>
                  <a:gd name="T47" fmla="*/ 194 h 262"/>
                  <a:gd name="T48" fmla="*/ 50 w 347"/>
                  <a:gd name="T49" fmla="*/ 211 h 262"/>
                  <a:gd name="T50" fmla="*/ 65 w 347"/>
                  <a:gd name="T51" fmla="*/ 220 h 262"/>
                  <a:gd name="T52" fmla="*/ 83 w 347"/>
                  <a:gd name="T53" fmla="*/ 230 h 262"/>
                  <a:gd name="T54" fmla="*/ 83 w 347"/>
                  <a:gd name="T55" fmla="*/ 241 h 262"/>
                  <a:gd name="T56" fmla="*/ 88 w 347"/>
                  <a:gd name="T57" fmla="*/ 254 h 262"/>
                  <a:gd name="T58" fmla="*/ 106 w 347"/>
                  <a:gd name="T59" fmla="*/ 259 h 262"/>
                  <a:gd name="T60" fmla="*/ 114 w 347"/>
                  <a:gd name="T61" fmla="*/ 247 h 262"/>
                  <a:gd name="T62" fmla="*/ 133 w 347"/>
                  <a:gd name="T63" fmla="*/ 238 h 262"/>
                  <a:gd name="T64" fmla="*/ 159 w 347"/>
                  <a:gd name="T65" fmla="*/ 238 h 262"/>
                  <a:gd name="T66" fmla="*/ 180 w 347"/>
                  <a:gd name="T67" fmla="*/ 238 h 262"/>
                  <a:gd name="T68" fmla="*/ 196 w 347"/>
                  <a:gd name="T69" fmla="*/ 238 h 262"/>
                  <a:gd name="T70" fmla="*/ 205 w 347"/>
                  <a:gd name="T71" fmla="*/ 224 h 262"/>
                  <a:gd name="T72" fmla="*/ 217 w 347"/>
                  <a:gd name="T73" fmla="*/ 210 h 262"/>
                  <a:gd name="T74" fmla="*/ 231 w 347"/>
                  <a:gd name="T75" fmla="*/ 208 h 262"/>
                  <a:gd name="T76" fmla="*/ 234 w 347"/>
                  <a:gd name="T77" fmla="*/ 199 h 262"/>
                  <a:gd name="T78" fmla="*/ 245 w 347"/>
                  <a:gd name="T79" fmla="*/ 180 h 262"/>
                  <a:gd name="T80" fmla="*/ 258 w 347"/>
                  <a:gd name="T81" fmla="*/ 169 h 262"/>
                  <a:gd name="T82" fmla="*/ 255 w 347"/>
                  <a:gd name="T83" fmla="*/ 161 h 262"/>
                  <a:gd name="T84" fmla="*/ 248 w 347"/>
                  <a:gd name="T85" fmla="*/ 137 h 262"/>
                  <a:gd name="T86" fmla="*/ 265 w 347"/>
                  <a:gd name="T87" fmla="*/ 113 h 262"/>
                  <a:gd name="T88" fmla="*/ 280 w 347"/>
                  <a:gd name="T89" fmla="*/ 96 h 262"/>
                  <a:gd name="T90" fmla="*/ 290 w 347"/>
                  <a:gd name="T91" fmla="*/ 82 h 262"/>
                  <a:gd name="T92" fmla="*/ 329 w 347"/>
                  <a:gd name="T93" fmla="*/ 64 h 262"/>
                  <a:gd name="T94" fmla="*/ 345 w 347"/>
                  <a:gd name="T95" fmla="*/ 50 h 262"/>
                  <a:gd name="T96" fmla="*/ 345 w 347"/>
                  <a:gd name="T97" fmla="*/ 40 h 262"/>
                  <a:gd name="T98" fmla="*/ 340 w 347"/>
                  <a:gd name="T99" fmla="*/ 31 h 262"/>
                  <a:gd name="T100" fmla="*/ 326 w 347"/>
                  <a:gd name="T101" fmla="*/ 36 h 262"/>
                  <a:gd name="T102" fmla="*/ 311 w 347"/>
                  <a:gd name="T103" fmla="*/ 36 h 262"/>
                  <a:gd name="T104" fmla="*/ 297 w 347"/>
                  <a:gd name="T105" fmla="*/ 32 h 262"/>
                  <a:gd name="T106" fmla="*/ 289 w 347"/>
                  <a:gd name="T107" fmla="*/ 22 h 262"/>
                  <a:gd name="T108" fmla="*/ 274 w 347"/>
                  <a:gd name="T109" fmla="*/ 20 h 262"/>
                  <a:gd name="T110" fmla="*/ 261 w 347"/>
                  <a:gd name="T111" fmla="*/ 22 h 262"/>
                  <a:gd name="T112" fmla="*/ 245 w 347"/>
                  <a:gd name="T113" fmla="*/ 19 h 262"/>
                  <a:gd name="T114" fmla="*/ 233 w 347"/>
                  <a:gd name="T115" fmla="*/ 13 h 262"/>
                  <a:gd name="T116" fmla="*/ 218 w 347"/>
                  <a:gd name="T117" fmla="*/ 10 h 262"/>
                  <a:gd name="T118" fmla="*/ 211 w 347"/>
                  <a:gd name="T119" fmla="*/ 1 h 262"/>
                  <a:gd name="T120" fmla="*/ 10 w 347"/>
                  <a:gd name="T121" fmla="*/ 0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47" h="262">
                    <a:moveTo>
                      <a:pt x="9" y="1"/>
                    </a:moveTo>
                    <a:lnTo>
                      <a:pt x="9" y="2"/>
                    </a:lnTo>
                    <a:lnTo>
                      <a:pt x="8" y="2"/>
                    </a:lnTo>
                    <a:lnTo>
                      <a:pt x="7" y="2"/>
                    </a:lnTo>
                    <a:lnTo>
                      <a:pt x="7" y="3"/>
                    </a:lnTo>
                    <a:lnTo>
                      <a:pt x="6" y="3"/>
                    </a:lnTo>
                    <a:lnTo>
                      <a:pt x="6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  <a:lnTo>
                      <a:pt x="5" y="6"/>
                    </a:lnTo>
                    <a:lnTo>
                      <a:pt x="5" y="7"/>
                    </a:lnTo>
                    <a:lnTo>
                      <a:pt x="4" y="7"/>
                    </a:lnTo>
                    <a:lnTo>
                      <a:pt x="3" y="8"/>
                    </a:lnTo>
                    <a:lnTo>
                      <a:pt x="2" y="7"/>
                    </a:lnTo>
                    <a:lnTo>
                      <a:pt x="2" y="8"/>
                    </a:lnTo>
                    <a:lnTo>
                      <a:pt x="1" y="8"/>
                    </a:lnTo>
                    <a:lnTo>
                      <a:pt x="1" y="9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0" y="15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2" y="14"/>
                    </a:lnTo>
                    <a:lnTo>
                      <a:pt x="3" y="14"/>
                    </a:lnTo>
                    <a:lnTo>
                      <a:pt x="3" y="13"/>
                    </a:lnTo>
                    <a:lnTo>
                      <a:pt x="4" y="14"/>
                    </a:lnTo>
                    <a:lnTo>
                      <a:pt x="5" y="14"/>
                    </a:lnTo>
                    <a:lnTo>
                      <a:pt x="5" y="15"/>
                    </a:lnTo>
                    <a:lnTo>
                      <a:pt x="4" y="15"/>
                    </a:lnTo>
                    <a:lnTo>
                      <a:pt x="5" y="16"/>
                    </a:lnTo>
                    <a:lnTo>
                      <a:pt x="5" y="17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5" y="19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5" y="21"/>
                    </a:lnTo>
                    <a:lnTo>
                      <a:pt x="5" y="20"/>
                    </a:lnTo>
                    <a:lnTo>
                      <a:pt x="6" y="20"/>
                    </a:lnTo>
                    <a:lnTo>
                      <a:pt x="6" y="19"/>
                    </a:lnTo>
                    <a:lnTo>
                      <a:pt x="8" y="19"/>
                    </a:lnTo>
                    <a:lnTo>
                      <a:pt x="9" y="19"/>
                    </a:lnTo>
                    <a:lnTo>
                      <a:pt x="10" y="18"/>
                    </a:lnTo>
                    <a:lnTo>
                      <a:pt x="10" y="17"/>
                    </a:lnTo>
                    <a:lnTo>
                      <a:pt x="11" y="17"/>
                    </a:lnTo>
                    <a:lnTo>
                      <a:pt x="11" y="18"/>
                    </a:lnTo>
                    <a:lnTo>
                      <a:pt x="11" y="19"/>
                    </a:lnTo>
                    <a:lnTo>
                      <a:pt x="10" y="19"/>
                    </a:lnTo>
                    <a:lnTo>
                      <a:pt x="9" y="20"/>
                    </a:lnTo>
                    <a:lnTo>
                      <a:pt x="8" y="21"/>
                    </a:lnTo>
                    <a:lnTo>
                      <a:pt x="7" y="21"/>
                    </a:lnTo>
                    <a:lnTo>
                      <a:pt x="7" y="22"/>
                    </a:lnTo>
                    <a:lnTo>
                      <a:pt x="6" y="22"/>
                    </a:lnTo>
                    <a:lnTo>
                      <a:pt x="6" y="23"/>
                    </a:lnTo>
                    <a:lnTo>
                      <a:pt x="6" y="24"/>
                    </a:lnTo>
                    <a:lnTo>
                      <a:pt x="5" y="26"/>
                    </a:lnTo>
                    <a:lnTo>
                      <a:pt x="5" y="27"/>
                    </a:lnTo>
                    <a:lnTo>
                      <a:pt x="6" y="27"/>
                    </a:lnTo>
                    <a:lnTo>
                      <a:pt x="6" y="28"/>
                    </a:lnTo>
                    <a:lnTo>
                      <a:pt x="6" y="29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8" y="29"/>
                    </a:lnTo>
                    <a:lnTo>
                      <a:pt x="8" y="28"/>
                    </a:lnTo>
                    <a:lnTo>
                      <a:pt x="8" y="27"/>
                    </a:lnTo>
                    <a:lnTo>
                      <a:pt x="9" y="27"/>
                    </a:lnTo>
                    <a:lnTo>
                      <a:pt x="10" y="27"/>
                    </a:lnTo>
                    <a:lnTo>
                      <a:pt x="9" y="26"/>
                    </a:lnTo>
                    <a:lnTo>
                      <a:pt x="10" y="25"/>
                    </a:lnTo>
                    <a:lnTo>
                      <a:pt x="11" y="25"/>
                    </a:lnTo>
                    <a:lnTo>
                      <a:pt x="11" y="26"/>
                    </a:lnTo>
                    <a:lnTo>
                      <a:pt x="12" y="26"/>
                    </a:lnTo>
                    <a:lnTo>
                      <a:pt x="12" y="25"/>
                    </a:lnTo>
                    <a:lnTo>
                      <a:pt x="12" y="24"/>
                    </a:lnTo>
                    <a:lnTo>
                      <a:pt x="12" y="23"/>
                    </a:lnTo>
                    <a:lnTo>
                      <a:pt x="12" y="24"/>
                    </a:lnTo>
                    <a:lnTo>
                      <a:pt x="13" y="24"/>
                    </a:lnTo>
                    <a:lnTo>
                      <a:pt x="13" y="25"/>
                    </a:lnTo>
                    <a:lnTo>
                      <a:pt x="14" y="24"/>
                    </a:lnTo>
                    <a:lnTo>
                      <a:pt x="15" y="23"/>
                    </a:lnTo>
                    <a:lnTo>
                      <a:pt x="15" y="24"/>
                    </a:lnTo>
                    <a:lnTo>
                      <a:pt x="14" y="26"/>
                    </a:lnTo>
                    <a:lnTo>
                      <a:pt x="13" y="27"/>
                    </a:lnTo>
                    <a:lnTo>
                      <a:pt x="12" y="27"/>
                    </a:lnTo>
                    <a:lnTo>
                      <a:pt x="12" y="28"/>
                    </a:lnTo>
                    <a:lnTo>
                      <a:pt x="12" y="29"/>
                    </a:lnTo>
                    <a:lnTo>
                      <a:pt x="12" y="30"/>
                    </a:lnTo>
                    <a:lnTo>
                      <a:pt x="12" y="31"/>
                    </a:lnTo>
                    <a:lnTo>
                      <a:pt x="12" y="31"/>
                    </a:lnTo>
                    <a:lnTo>
                      <a:pt x="12" y="31"/>
                    </a:lnTo>
                    <a:lnTo>
                      <a:pt x="11" y="31"/>
                    </a:lnTo>
                    <a:lnTo>
                      <a:pt x="12" y="31"/>
                    </a:lnTo>
                    <a:lnTo>
                      <a:pt x="12" y="30"/>
                    </a:lnTo>
                    <a:lnTo>
                      <a:pt x="11" y="30"/>
                    </a:lnTo>
                    <a:lnTo>
                      <a:pt x="10" y="31"/>
                    </a:lnTo>
                    <a:lnTo>
                      <a:pt x="9" y="31"/>
                    </a:lnTo>
                    <a:lnTo>
                      <a:pt x="9" y="31"/>
                    </a:lnTo>
                    <a:lnTo>
                      <a:pt x="11" y="31"/>
                    </a:lnTo>
                    <a:lnTo>
                      <a:pt x="11" y="32"/>
                    </a:lnTo>
                    <a:lnTo>
                      <a:pt x="12" y="33"/>
                    </a:lnTo>
                    <a:lnTo>
                      <a:pt x="12" y="33"/>
                    </a:lnTo>
                    <a:lnTo>
                      <a:pt x="14" y="33"/>
                    </a:lnTo>
                    <a:lnTo>
                      <a:pt x="15" y="33"/>
                    </a:lnTo>
                    <a:lnTo>
                      <a:pt x="16" y="32"/>
                    </a:lnTo>
                    <a:lnTo>
                      <a:pt x="17" y="32"/>
                    </a:lnTo>
                    <a:lnTo>
                      <a:pt x="17" y="33"/>
                    </a:lnTo>
                    <a:lnTo>
                      <a:pt x="16" y="33"/>
                    </a:lnTo>
                    <a:lnTo>
                      <a:pt x="15" y="34"/>
                    </a:lnTo>
                    <a:lnTo>
                      <a:pt x="14" y="35"/>
                    </a:lnTo>
                    <a:lnTo>
                      <a:pt x="14" y="36"/>
                    </a:lnTo>
                    <a:lnTo>
                      <a:pt x="12" y="36"/>
                    </a:lnTo>
                    <a:lnTo>
                      <a:pt x="12" y="36"/>
                    </a:lnTo>
                    <a:lnTo>
                      <a:pt x="12" y="37"/>
                    </a:lnTo>
                    <a:lnTo>
                      <a:pt x="12" y="37"/>
                    </a:lnTo>
                    <a:lnTo>
                      <a:pt x="12" y="38"/>
                    </a:lnTo>
                    <a:lnTo>
                      <a:pt x="12" y="39"/>
                    </a:lnTo>
                    <a:lnTo>
                      <a:pt x="13" y="39"/>
                    </a:lnTo>
                    <a:lnTo>
                      <a:pt x="14" y="38"/>
                    </a:lnTo>
                    <a:lnTo>
                      <a:pt x="15" y="37"/>
                    </a:lnTo>
                    <a:lnTo>
                      <a:pt x="16" y="37"/>
                    </a:lnTo>
                    <a:lnTo>
                      <a:pt x="17" y="37"/>
                    </a:lnTo>
                    <a:lnTo>
                      <a:pt x="17" y="36"/>
                    </a:lnTo>
                    <a:lnTo>
                      <a:pt x="18" y="36"/>
                    </a:lnTo>
                    <a:lnTo>
                      <a:pt x="19" y="36"/>
                    </a:lnTo>
                    <a:lnTo>
                      <a:pt x="19" y="36"/>
                    </a:lnTo>
                    <a:lnTo>
                      <a:pt x="19" y="37"/>
                    </a:lnTo>
                    <a:lnTo>
                      <a:pt x="18" y="37"/>
                    </a:lnTo>
                    <a:lnTo>
                      <a:pt x="17" y="38"/>
                    </a:lnTo>
                    <a:lnTo>
                      <a:pt x="16" y="39"/>
                    </a:lnTo>
                    <a:lnTo>
                      <a:pt x="15" y="39"/>
                    </a:lnTo>
                    <a:lnTo>
                      <a:pt x="14" y="40"/>
                    </a:lnTo>
                    <a:lnTo>
                      <a:pt x="13" y="41"/>
                    </a:lnTo>
                    <a:lnTo>
                      <a:pt x="12" y="42"/>
                    </a:lnTo>
                    <a:lnTo>
                      <a:pt x="12" y="43"/>
                    </a:lnTo>
                    <a:lnTo>
                      <a:pt x="12" y="43"/>
                    </a:lnTo>
                    <a:lnTo>
                      <a:pt x="12" y="44"/>
                    </a:lnTo>
                    <a:lnTo>
                      <a:pt x="11" y="44"/>
                    </a:lnTo>
                    <a:lnTo>
                      <a:pt x="11" y="45"/>
                    </a:lnTo>
                    <a:lnTo>
                      <a:pt x="11" y="52"/>
                    </a:lnTo>
                    <a:lnTo>
                      <a:pt x="11" y="52"/>
                    </a:lnTo>
                    <a:lnTo>
                      <a:pt x="12" y="52"/>
                    </a:lnTo>
                    <a:lnTo>
                      <a:pt x="12" y="52"/>
                    </a:lnTo>
                    <a:lnTo>
                      <a:pt x="13" y="51"/>
                    </a:lnTo>
                    <a:lnTo>
                      <a:pt x="14" y="51"/>
                    </a:lnTo>
                    <a:lnTo>
                      <a:pt x="14" y="50"/>
                    </a:lnTo>
                    <a:lnTo>
                      <a:pt x="15" y="50"/>
                    </a:lnTo>
                    <a:lnTo>
                      <a:pt x="16" y="50"/>
                    </a:lnTo>
                    <a:lnTo>
                      <a:pt x="17" y="49"/>
                    </a:lnTo>
                    <a:lnTo>
                      <a:pt x="18" y="48"/>
                    </a:lnTo>
                    <a:lnTo>
                      <a:pt x="18" y="47"/>
                    </a:lnTo>
                    <a:lnTo>
                      <a:pt x="19" y="47"/>
                    </a:lnTo>
                    <a:lnTo>
                      <a:pt x="19" y="47"/>
                    </a:lnTo>
                    <a:lnTo>
                      <a:pt x="20" y="47"/>
                    </a:lnTo>
                    <a:lnTo>
                      <a:pt x="21" y="46"/>
                    </a:lnTo>
                    <a:lnTo>
                      <a:pt x="22" y="46"/>
                    </a:lnTo>
                    <a:lnTo>
                      <a:pt x="26" y="45"/>
                    </a:lnTo>
                    <a:lnTo>
                      <a:pt x="26" y="44"/>
                    </a:lnTo>
                    <a:lnTo>
                      <a:pt x="26" y="44"/>
                    </a:lnTo>
                    <a:lnTo>
                      <a:pt x="26" y="43"/>
                    </a:lnTo>
                    <a:lnTo>
                      <a:pt x="27" y="43"/>
                    </a:lnTo>
                    <a:lnTo>
                      <a:pt x="28" y="43"/>
                    </a:lnTo>
                    <a:lnTo>
                      <a:pt x="29" y="43"/>
                    </a:lnTo>
                    <a:lnTo>
                      <a:pt x="29" y="43"/>
                    </a:lnTo>
                    <a:lnTo>
                      <a:pt x="29" y="45"/>
                    </a:lnTo>
                    <a:lnTo>
                      <a:pt x="29" y="46"/>
                    </a:lnTo>
                    <a:lnTo>
                      <a:pt x="30" y="46"/>
                    </a:lnTo>
                    <a:lnTo>
                      <a:pt x="31" y="46"/>
                    </a:lnTo>
                    <a:lnTo>
                      <a:pt x="32" y="46"/>
                    </a:lnTo>
                    <a:lnTo>
                      <a:pt x="33" y="47"/>
                    </a:lnTo>
                    <a:lnTo>
                      <a:pt x="33" y="48"/>
                    </a:lnTo>
                    <a:lnTo>
                      <a:pt x="33" y="49"/>
                    </a:lnTo>
                    <a:lnTo>
                      <a:pt x="32" y="49"/>
                    </a:lnTo>
                    <a:lnTo>
                      <a:pt x="31" y="50"/>
                    </a:lnTo>
                    <a:lnTo>
                      <a:pt x="30" y="50"/>
                    </a:lnTo>
                    <a:lnTo>
                      <a:pt x="29" y="52"/>
                    </a:lnTo>
                    <a:lnTo>
                      <a:pt x="29" y="52"/>
                    </a:lnTo>
                    <a:lnTo>
                      <a:pt x="29" y="53"/>
                    </a:lnTo>
                    <a:lnTo>
                      <a:pt x="30" y="53"/>
                    </a:lnTo>
                    <a:lnTo>
                      <a:pt x="30" y="54"/>
                    </a:lnTo>
                    <a:lnTo>
                      <a:pt x="30" y="55"/>
                    </a:lnTo>
                    <a:lnTo>
                      <a:pt x="30" y="56"/>
                    </a:lnTo>
                    <a:lnTo>
                      <a:pt x="33" y="56"/>
                    </a:lnTo>
                    <a:lnTo>
                      <a:pt x="33" y="55"/>
                    </a:lnTo>
                    <a:lnTo>
                      <a:pt x="34" y="55"/>
                    </a:lnTo>
                    <a:lnTo>
                      <a:pt x="35" y="54"/>
                    </a:lnTo>
                    <a:lnTo>
                      <a:pt x="35" y="53"/>
                    </a:lnTo>
                    <a:lnTo>
                      <a:pt x="36" y="53"/>
                    </a:lnTo>
                    <a:lnTo>
                      <a:pt x="37" y="53"/>
                    </a:lnTo>
                    <a:lnTo>
                      <a:pt x="37" y="52"/>
                    </a:lnTo>
                    <a:lnTo>
                      <a:pt x="38" y="52"/>
                    </a:lnTo>
                    <a:lnTo>
                      <a:pt x="38" y="52"/>
                    </a:lnTo>
                    <a:lnTo>
                      <a:pt x="39" y="53"/>
                    </a:lnTo>
                    <a:lnTo>
                      <a:pt x="40" y="53"/>
                    </a:lnTo>
                    <a:lnTo>
                      <a:pt x="40" y="53"/>
                    </a:lnTo>
                    <a:lnTo>
                      <a:pt x="42" y="52"/>
                    </a:lnTo>
                    <a:lnTo>
                      <a:pt x="43" y="52"/>
                    </a:lnTo>
                    <a:lnTo>
                      <a:pt x="44" y="52"/>
                    </a:lnTo>
                    <a:lnTo>
                      <a:pt x="45" y="52"/>
                    </a:lnTo>
                    <a:lnTo>
                      <a:pt x="45" y="53"/>
                    </a:lnTo>
                    <a:lnTo>
                      <a:pt x="47" y="53"/>
                    </a:lnTo>
                    <a:lnTo>
                      <a:pt x="47" y="54"/>
                    </a:lnTo>
                    <a:lnTo>
                      <a:pt x="47" y="55"/>
                    </a:lnTo>
                    <a:lnTo>
                      <a:pt x="47" y="55"/>
                    </a:lnTo>
                    <a:lnTo>
                      <a:pt x="47" y="55"/>
                    </a:lnTo>
                    <a:lnTo>
                      <a:pt x="48" y="54"/>
                    </a:lnTo>
                    <a:lnTo>
                      <a:pt x="48" y="53"/>
                    </a:lnTo>
                    <a:lnTo>
                      <a:pt x="49" y="54"/>
                    </a:lnTo>
                    <a:lnTo>
                      <a:pt x="50" y="54"/>
                    </a:lnTo>
                    <a:lnTo>
                      <a:pt x="50" y="55"/>
                    </a:lnTo>
                    <a:lnTo>
                      <a:pt x="50" y="56"/>
                    </a:lnTo>
                    <a:lnTo>
                      <a:pt x="51" y="55"/>
                    </a:lnTo>
                    <a:lnTo>
                      <a:pt x="52" y="54"/>
                    </a:lnTo>
                    <a:lnTo>
                      <a:pt x="53" y="54"/>
                    </a:lnTo>
                    <a:lnTo>
                      <a:pt x="54" y="54"/>
                    </a:lnTo>
                    <a:lnTo>
                      <a:pt x="56" y="53"/>
                    </a:lnTo>
                    <a:lnTo>
                      <a:pt x="57" y="53"/>
                    </a:lnTo>
                    <a:lnTo>
                      <a:pt x="57" y="52"/>
                    </a:lnTo>
                    <a:lnTo>
                      <a:pt x="58" y="52"/>
                    </a:lnTo>
                    <a:lnTo>
                      <a:pt x="58" y="52"/>
                    </a:lnTo>
                    <a:lnTo>
                      <a:pt x="57" y="50"/>
                    </a:lnTo>
                    <a:lnTo>
                      <a:pt x="58" y="50"/>
                    </a:lnTo>
                    <a:lnTo>
                      <a:pt x="58" y="50"/>
                    </a:lnTo>
                    <a:lnTo>
                      <a:pt x="59" y="50"/>
                    </a:lnTo>
                    <a:lnTo>
                      <a:pt x="60" y="50"/>
                    </a:lnTo>
                    <a:lnTo>
                      <a:pt x="60" y="50"/>
                    </a:lnTo>
                    <a:lnTo>
                      <a:pt x="61" y="51"/>
                    </a:lnTo>
                    <a:lnTo>
                      <a:pt x="62" y="50"/>
                    </a:lnTo>
                    <a:lnTo>
                      <a:pt x="63" y="50"/>
                    </a:lnTo>
                    <a:lnTo>
                      <a:pt x="64" y="50"/>
                    </a:lnTo>
                    <a:lnTo>
                      <a:pt x="65" y="51"/>
                    </a:lnTo>
                    <a:lnTo>
                      <a:pt x="66" y="51"/>
                    </a:lnTo>
                    <a:lnTo>
                      <a:pt x="67" y="51"/>
                    </a:lnTo>
                    <a:lnTo>
                      <a:pt x="67" y="50"/>
                    </a:lnTo>
                    <a:lnTo>
                      <a:pt x="67" y="50"/>
                    </a:lnTo>
                    <a:lnTo>
                      <a:pt x="68" y="50"/>
                    </a:lnTo>
                    <a:lnTo>
                      <a:pt x="69" y="51"/>
                    </a:lnTo>
                    <a:lnTo>
                      <a:pt x="70" y="51"/>
                    </a:lnTo>
                    <a:lnTo>
                      <a:pt x="72" y="51"/>
                    </a:lnTo>
                    <a:lnTo>
                      <a:pt x="73" y="51"/>
                    </a:lnTo>
                    <a:lnTo>
                      <a:pt x="74" y="50"/>
                    </a:lnTo>
                    <a:lnTo>
                      <a:pt x="74" y="50"/>
                    </a:lnTo>
                    <a:lnTo>
                      <a:pt x="74" y="51"/>
                    </a:lnTo>
                    <a:lnTo>
                      <a:pt x="74" y="52"/>
                    </a:lnTo>
                    <a:lnTo>
                      <a:pt x="74" y="53"/>
                    </a:lnTo>
                    <a:lnTo>
                      <a:pt x="75" y="53"/>
                    </a:lnTo>
                    <a:lnTo>
                      <a:pt x="76" y="53"/>
                    </a:lnTo>
                    <a:lnTo>
                      <a:pt x="75" y="54"/>
                    </a:lnTo>
                    <a:lnTo>
                      <a:pt x="74" y="57"/>
                    </a:lnTo>
                    <a:lnTo>
                      <a:pt x="74" y="57"/>
                    </a:lnTo>
                    <a:lnTo>
                      <a:pt x="74" y="58"/>
                    </a:lnTo>
                    <a:lnTo>
                      <a:pt x="74" y="59"/>
                    </a:lnTo>
                    <a:lnTo>
                      <a:pt x="74" y="60"/>
                    </a:lnTo>
                    <a:lnTo>
                      <a:pt x="75" y="61"/>
                    </a:lnTo>
                    <a:lnTo>
                      <a:pt x="76" y="62"/>
                    </a:lnTo>
                    <a:lnTo>
                      <a:pt x="76" y="61"/>
                    </a:lnTo>
                    <a:lnTo>
                      <a:pt x="77" y="61"/>
                    </a:lnTo>
                    <a:lnTo>
                      <a:pt x="78" y="61"/>
                    </a:lnTo>
                    <a:lnTo>
                      <a:pt x="78" y="60"/>
                    </a:lnTo>
                    <a:lnTo>
                      <a:pt x="81" y="61"/>
                    </a:lnTo>
                    <a:lnTo>
                      <a:pt x="81" y="62"/>
                    </a:lnTo>
                    <a:lnTo>
                      <a:pt x="83" y="63"/>
                    </a:lnTo>
                    <a:lnTo>
                      <a:pt x="84" y="64"/>
                    </a:lnTo>
                    <a:lnTo>
                      <a:pt x="85" y="64"/>
                    </a:lnTo>
                    <a:lnTo>
                      <a:pt x="84" y="66"/>
                    </a:lnTo>
                    <a:lnTo>
                      <a:pt x="83" y="67"/>
                    </a:lnTo>
                    <a:lnTo>
                      <a:pt x="82" y="68"/>
                    </a:lnTo>
                    <a:lnTo>
                      <a:pt x="83" y="68"/>
                    </a:lnTo>
                    <a:lnTo>
                      <a:pt x="83" y="69"/>
                    </a:lnTo>
                    <a:lnTo>
                      <a:pt x="81" y="71"/>
                    </a:lnTo>
                    <a:lnTo>
                      <a:pt x="81" y="71"/>
                    </a:lnTo>
                    <a:lnTo>
                      <a:pt x="80" y="71"/>
                    </a:lnTo>
                    <a:lnTo>
                      <a:pt x="81" y="71"/>
                    </a:lnTo>
                    <a:lnTo>
                      <a:pt x="80" y="72"/>
                    </a:lnTo>
                    <a:lnTo>
                      <a:pt x="79" y="73"/>
                    </a:lnTo>
                    <a:lnTo>
                      <a:pt x="78" y="73"/>
                    </a:lnTo>
                    <a:lnTo>
                      <a:pt x="77" y="74"/>
                    </a:lnTo>
                    <a:lnTo>
                      <a:pt x="75" y="75"/>
                    </a:lnTo>
                    <a:lnTo>
                      <a:pt x="74" y="75"/>
                    </a:lnTo>
                    <a:lnTo>
                      <a:pt x="73" y="75"/>
                    </a:lnTo>
                    <a:lnTo>
                      <a:pt x="72" y="76"/>
                    </a:lnTo>
                    <a:lnTo>
                      <a:pt x="71" y="78"/>
                    </a:lnTo>
                    <a:lnTo>
                      <a:pt x="71" y="78"/>
                    </a:lnTo>
                    <a:lnTo>
                      <a:pt x="69" y="79"/>
                    </a:lnTo>
                    <a:lnTo>
                      <a:pt x="69" y="81"/>
                    </a:lnTo>
                    <a:lnTo>
                      <a:pt x="67" y="83"/>
                    </a:lnTo>
                    <a:lnTo>
                      <a:pt x="67" y="84"/>
                    </a:lnTo>
                    <a:lnTo>
                      <a:pt x="67" y="84"/>
                    </a:lnTo>
                    <a:lnTo>
                      <a:pt x="66" y="84"/>
                    </a:lnTo>
                    <a:lnTo>
                      <a:pt x="65" y="84"/>
                    </a:lnTo>
                    <a:lnTo>
                      <a:pt x="65" y="85"/>
                    </a:lnTo>
                    <a:lnTo>
                      <a:pt x="65" y="85"/>
                    </a:lnTo>
                    <a:lnTo>
                      <a:pt x="66" y="87"/>
                    </a:lnTo>
                    <a:lnTo>
                      <a:pt x="67" y="87"/>
                    </a:lnTo>
                    <a:lnTo>
                      <a:pt x="67" y="89"/>
                    </a:lnTo>
                    <a:lnTo>
                      <a:pt x="67" y="90"/>
                    </a:lnTo>
                    <a:lnTo>
                      <a:pt x="67" y="90"/>
                    </a:lnTo>
                    <a:lnTo>
                      <a:pt x="67" y="91"/>
                    </a:lnTo>
                    <a:lnTo>
                      <a:pt x="67" y="92"/>
                    </a:lnTo>
                    <a:lnTo>
                      <a:pt x="67" y="92"/>
                    </a:lnTo>
                    <a:lnTo>
                      <a:pt x="67" y="92"/>
                    </a:lnTo>
                    <a:lnTo>
                      <a:pt x="67" y="93"/>
                    </a:lnTo>
                    <a:lnTo>
                      <a:pt x="67" y="94"/>
                    </a:lnTo>
                    <a:lnTo>
                      <a:pt x="67" y="94"/>
                    </a:lnTo>
                    <a:lnTo>
                      <a:pt x="67" y="96"/>
                    </a:lnTo>
                    <a:lnTo>
                      <a:pt x="67" y="97"/>
                    </a:lnTo>
                    <a:lnTo>
                      <a:pt x="67" y="98"/>
                    </a:lnTo>
                    <a:lnTo>
                      <a:pt x="67" y="99"/>
                    </a:lnTo>
                    <a:lnTo>
                      <a:pt x="67" y="100"/>
                    </a:lnTo>
                    <a:lnTo>
                      <a:pt x="67" y="101"/>
                    </a:lnTo>
                    <a:lnTo>
                      <a:pt x="67" y="102"/>
                    </a:lnTo>
                    <a:lnTo>
                      <a:pt x="67" y="103"/>
                    </a:lnTo>
                    <a:lnTo>
                      <a:pt x="67" y="104"/>
                    </a:lnTo>
                    <a:lnTo>
                      <a:pt x="67" y="105"/>
                    </a:lnTo>
                    <a:lnTo>
                      <a:pt x="67" y="106"/>
                    </a:lnTo>
                    <a:lnTo>
                      <a:pt x="67" y="107"/>
                    </a:lnTo>
                    <a:lnTo>
                      <a:pt x="67" y="108"/>
                    </a:lnTo>
                    <a:lnTo>
                      <a:pt x="68" y="109"/>
                    </a:lnTo>
                    <a:lnTo>
                      <a:pt x="67" y="110"/>
                    </a:lnTo>
                    <a:lnTo>
                      <a:pt x="67" y="111"/>
                    </a:lnTo>
                    <a:lnTo>
                      <a:pt x="67" y="112"/>
                    </a:lnTo>
                    <a:lnTo>
                      <a:pt x="67" y="113"/>
                    </a:lnTo>
                    <a:lnTo>
                      <a:pt x="66" y="113"/>
                    </a:lnTo>
                    <a:lnTo>
                      <a:pt x="65" y="113"/>
                    </a:lnTo>
                    <a:lnTo>
                      <a:pt x="63" y="113"/>
                    </a:lnTo>
                    <a:lnTo>
                      <a:pt x="62" y="114"/>
                    </a:lnTo>
                    <a:lnTo>
                      <a:pt x="62" y="115"/>
                    </a:lnTo>
                    <a:lnTo>
                      <a:pt x="62" y="115"/>
                    </a:lnTo>
                    <a:lnTo>
                      <a:pt x="62" y="117"/>
                    </a:lnTo>
                    <a:lnTo>
                      <a:pt x="63" y="117"/>
                    </a:lnTo>
                    <a:lnTo>
                      <a:pt x="64" y="117"/>
                    </a:lnTo>
                    <a:lnTo>
                      <a:pt x="64" y="118"/>
                    </a:lnTo>
                    <a:lnTo>
                      <a:pt x="65" y="119"/>
                    </a:lnTo>
                    <a:lnTo>
                      <a:pt x="66" y="120"/>
                    </a:lnTo>
                    <a:lnTo>
                      <a:pt x="67" y="121"/>
                    </a:lnTo>
                    <a:lnTo>
                      <a:pt x="66" y="122"/>
                    </a:lnTo>
                    <a:lnTo>
                      <a:pt x="66" y="123"/>
                    </a:lnTo>
                    <a:lnTo>
                      <a:pt x="66" y="124"/>
                    </a:lnTo>
                    <a:lnTo>
                      <a:pt x="66" y="125"/>
                    </a:lnTo>
                    <a:lnTo>
                      <a:pt x="65" y="125"/>
                    </a:lnTo>
                    <a:lnTo>
                      <a:pt x="66" y="126"/>
                    </a:lnTo>
                    <a:lnTo>
                      <a:pt x="66" y="127"/>
                    </a:lnTo>
                    <a:lnTo>
                      <a:pt x="65" y="127"/>
                    </a:lnTo>
                    <a:lnTo>
                      <a:pt x="65" y="127"/>
                    </a:lnTo>
                    <a:lnTo>
                      <a:pt x="64" y="128"/>
                    </a:lnTo>
                    <a:lnTo>
                      <a:pt x="63" y="128"/>
                    </a:lnTo>
                    <a:lnTo>
                      <a:pt x="63" y="129"/>
                    </a:lnTo>
                    <a:lnTo>
                      <a:pt x="63" y="130"/>
                    </a:lnTo>
                    <a:lnTo>
                      <a:pt x="63" y="131"/>
                    </a:lnTo>
                    <a:lnTo>
                      <a:pt x="63" y="132"/>
                    </a:lnTo>
                    <a:lnTo>
                      <a:pt x="63" y="133"/>
                    </a:lnTo>
                    <a:lnTo>
                      <a:pt x="62" y="133"/>
                    </a:lnTo>
                    <a:lnTo>
                      <a:pt x="62" y="134"/>
                    </a:lnTo>
                    <a:lnTo>
                      <a:pt x="58" y="134"/>
                    </a:lnTo>
                    <a:lnTo>
                      <a:pt x="57" y="134"/>
                    </a:lnTo>
                    <a:lnTo>
                      <a:pt x="56" y="134"/>
                    </a:lnTo>
                    <a:lnTo>
                      <a:pt x="54" y="134"/>
                    </a:lnTo>
                    <a:lnTo>
                      <a:pt x="54" y="134"/>
                    </a:lnTo>
                    <a:lnTo>
                      <a:pt x="47" y="134"/>
                    </a:lnTo>
                    <a:lnTo>
                      <a:pt x="47" y="134"/>
                    </a:lnTo>
                    <a:lnTo>
                      <a:pt x="48" y="136"/>
                    </a:lnTo>
                    <a:lnTo>
                      <a:pt x="49" y="136"/>
                    </a:lnTo>
                    <a:lnTo>
                      <a:pt x="50" y="138"/>
                    </a:lnTo>
                    <a:lnTo>
                      <a:pt x="51" y="139"/>
                    </a:lnTo>
                    <a:lnTo>
                      <a:pt x="52" y="139"/>
                    </a:lnTo>
                    <a:lnTo>
                      <a:pt x="52" y="140"/>
                    </a:lnTo>
                    <a:lnTo>
                      <a:pt x="53" y="141"/>
                    </a:lnTo>
                    <a:lnTo>
                      <a:pt x="54" y="141"/>
                    </a:lnTo>
                    <a:lnTo>
                      <a:pt x="54" y="141"/>
                    </a:lnTo>
                    <a:lnTo>
                      <a:pt x="54" y="142"/>
                    </a:lnTo>
                    <a:lnTo>
                      <a:pt x="54" y="143"/>
                    </a:lnTo>
                    <a:lnTo>
                      <a:pt x="54" y="144"/>
                    </a:lnTo>
                    <a:lnTo>
                      <a:pt x="54" y="145"/>
                    </a:lnTo>
                    <a:lnTo>
                      <a:pt x="54" y="146"/>
                    </a:lnTo>
                    <a:lnTo>
                      <a:pt x="56" y="148"/>
                    </a:lnTo>
                    <a:lnTo>
                      <a:pt x="55" y="148"/>
                    </a:lnTo>
                    <a:lnTo>
                      <a:pt x="55" y="149"/>
                    </a:lnTo>
                    <a:lnTo>
                      <a:pt x="56" y="150"/>
                    </a:lnTo>
                    <a:lnTo>
                      <a:pt x="56" y="151"/>
                    </a:lnTo>
                    <a:lnTo>
                      <a:pt x="57" y="151"/>
                    </a:lnTo>
                    <a:lnTo>
                      <a:pt x="58" y="151"/>
                    </a:lnTo>
                    <a:lnTo>
                      <a:pt x="58" y="152"/>
                    </a:lnTo>
                    <a:lnTo>
                      <a:pt x="59" y="153"/>
                    </a:lnTo>
                    <a:lnTo>
                      <a:pt x="58" y="154"/>
                    </a:lnTo>
                    <a:lnTo>
                      <a:pt x="59" y="154"/>
                    </a:lnTo>
                    <a:lnTo>
                      <a:pt x="59" y="155"/>
                    </a:lnTo>
                    <a:lnTo>
                      <a:pt x="60" y="155"/>
                    </a:lnTo>
                    <a:lnTo>
                      <a:pt x="60" y="154"/>
                    </a:lnTo>
                    <a:lnTo>
                      <a:pt x="61" y="154"/>
                    </a:lnTo>
                    <a:lnTo>
                      <a:pt x="62" y="154"/>
                    </a:lnTo>
                    <a:lnTo>
                      <a:pt x="62" y="155"/>
                    </a:lnTo>
                    <a:lnTo>
                      <a:pt x="63" y="155"/>
                    </a:lnTo>
                    <a:lnTo>
                      <a:pt x="63" y="155"/>
                    </a:lnTo>
                    <a:lnTo>
                      <a:pt x="64" y="156"/>
                    </a:lnTo>
                    <a:lnTo>
                      <a:pt x="63" y="157"/>
                    </a:lnTo>
                    <a:lnTo>
                      <a:pt x="64" y="157"/>
                    </a:lnTo>
                    <a:lnTo>
                      <a:pt x="64" y="157"/>
                    </a:lnTo>
                    <a:lnTo>
                      <a:pt x="63" y="157"/>
                    </a:lnTo>
                    <a:lnTo>
                      <a:pt x="62" y="159"/>
                    </a:lnTo>
                    <a:lnTo>
                      <a:pt x="62" y="160"/>
                    </a:lnTo>
                    <a:lnTo>
                      <a:pt x="61" y="161"/>
                    </a:lnTo>
                    <a:lnTo>
                      <a:pt x="61" y="162"/>
                    </a:lnTo>
                    <a:lnTo>
                      <a:pt x="61" y="162"/>
                    </a:lnTo>
                    <a:lnTo>
                      <a:pt x="60" y="163"/>
                    </a:lnTo>
                    <a:lnTo>
                      <a:pt x="59" y="164"/>
                    </a:lnTo>
                    <a:lnTo>
                      <a:pt x="58" y="165"/>
                    </a:lnTo>
                    <a:lnTo>
                      <a:pt x="57" y="165"/>
                    </a:lnTo>
                    <a:lnTo>
                      <a:pt x="57" y="166"/>
                    </a:lnTo>
                    <a:lnTo>
                      <a:pt x="55" y="167"/>
                    </a:lnTo>
                    <a:lnTo>
                      <a:pt x="55" y="168"/>
                    </a:lnTo>
                    <a:lnTo>
                      <a:pt x="54" y="169"/>
                    </a:lnTo>
                    <a:lnTo>
                      <a:pt x="54" y="169"/>
                    </a:lnTo>
                    <a:lnTo>
                      <a:pt x="54" y="170"/>
                    </a:lnTo>
                    <a:lnTo>
                      <a:pt x="55" y="170"/>
                    </a:lnTo>
                    <a:lnTo>
                      <a:pt x="55" y="171"/>
                    </a:lnTo>
                    <a:lnTo>
                      <a:pt x="55" y="172"/>
                    </a:lnTo>
                    <a:lnTo>
                      <a:pt x="54" y="174"/>
                    </a:lnTo>
                    <a:lnTo>
                      <a:pt x="54" y="176"/>
                    </a:lnTo>
                    <a:lnTo>
                      <a:pt x="54" y="176"/>
                    </a:lnTo>
                    <a:lnTo>
                      <a:pt x="54" y="177"/>
                    </a:lnTo>
                    <a:lnTo>
                      <a:pt x="54" y="178"/>
                    </a:lnTo>
                    <a:lnTo>
                      <a:pt x="57" y="182"/>
                    </a:lnTo>
                    <a:lnTo>
                      <a:pt x="58" y="182"/>
                    </a:lnTo>
                    <a:lnTo>
                      <a:pt x="59" y="183"/>
                    </a:lnTo>
                    <a:lnTo>
                      <a:pt x="60" y="186"/>
                    </a:lnTo>
                    <a:lnTo>
                      <a:pt x="60" y="187"/>
                    </a:lnTo>
                    <a:lnTo>
                      <a:pt x="61" y="187"/>
                    </a:lnTo>
                    <a:lnTo>
                      <a:pt x="62" y="186"/>
                    </a:lnTo>
                    <a:lnTo>
                      <a:pt x="63" y="185"/>
                    </a:lnTo>
                    <a:lnTo>
                      <a:pt x="64" y="185"/>
                    </a:lnTo>
                    <a:lnTo>
                      <a:pt x="65" y="186"/>
                    </a:lnTo>
                    <a:lnTo>
                      <a:pt x="64" y="187"/>
                    </a:lnTo>
                    <a:lnTo>
                      <a:pt x="64" y="188"/>
                    </a:lnTo>
                    <a:lnTo>
                      <a:pt x="64" y="189"/>
                    </a:lnTo>
                    <a:lnTo>
                      <a:pt x="63" y="189"/>
                    </a:lnTo>
                    <a:lnTo>
                      <a:pt x="63" y="190"/>
                    </a:lnTo>
                    <a:lnTo>
                      <a:pt x="62" y="191"/>
                    </a:lnTo>
                    <a:lnTo>
                      <a:pt x="62" y="192"/>
                    </a:lnTo>
                    <a:lnTo>
                      <a:pt x="61" y="192"/>
                    </a:lnTo>
                    <a:lnTo>
                      <a:pt x="60" y="191"/>
                    </a:lnTo>
                    <a:lnTo>
                      <a:pt x="60" y="191"/>
                    </a:lnTo>
                    <a:lnTo>
                      <a:pt x="60" y="192"/>
                    </a:lnTo>
                    <a:lnTo>
                      <a:pt x="59" y="192"/>
                    </a:lnTo>
                    <a:lnTo>
                      <a:pt x="59" y="193"/>
                    </a:lnTo>
                    <a:lnTo>
                      <a:pt x="58" y="193"/>
                    </a:lnTo>
                    <a:lnTo>
                      <a:pt x="57" y="193"/>
                    </a:lnTo>
                    <a:lnTo>
                      <a:pt x="56" y="193"/>
                    </a:lnTo>
                    <a:lnTo>
                      <a:pt x="55" y="194"/>
                    </a:lnTo>
                    <a:lnTo>
                      <a:pt x="55" y="195"/>
                    </a:lnTo>
                    <a:lnTo>
                      <a:pt x="55" y="196"/>
                    </a:lnTo>
                    <a:lnTo>
                      <a:pt x="54" y="197"/>
                    </a:lnTo>
                    <a:lnTo>
                      <a:pt x="54" y="198"/>
                    </a:lnTo>
                    <a:lnTo>
                      <a:pt x="54" y="200"/>
                    </a:lnTo>
                    <a:lnTo>
                      <a:pt x="51" y="201"/>
                    </a:lnTo>
                    <a:lnTo>
                      <a:pt x="50" y="202"/>
                    </a:lnTo>
                    <a:lnTo>
                      <a:pt x="50" y="203"/>
                    </a:lnTo>
                    <a:lnTo>
                      <a:pt x="50" y="204"/>
                    </a:lnTo>
                    <a:lnTo>
                      <a:pt x="50" y="205"/>
                    </a:lnTo>
                    <a:lnTo>
                      <a:pt x="49" y="205"/>
                    </a:lnTo>
                    <a:lnTo>
                      <a:pt x="48" y="206"/>
                    </a:lnTo>
                    <a:lnTo>
                      <a:pt x="48" y="207"/>
                    </a:lnTo>
                    <a:lnTo>
                      <a:pt x="48" y="208"/>
                    </a:lnTo>
                    <a:lnTo>
                      <a:pt x="48" y="209"/>
                    </a:lnTo>
                    <a:lnTo>
                      <a:pt x="48" y="210"/>
                    </a:lnTo>
                    <a:lnTo>
                      <a:pt x="49" y="210"/>
                    </a:lnTo>
                    <a:lnTo>
                      <a:pt x="49" y="210"/>
                    </a:lnTo>
                    <a:lnTo>
                      <a:pt x="50" y="211"/>
                    </a:lnTo>
                    <a:lnTo>
                      <a:pt x="50" y="212"/>
                    </a:lnTo>
                    <a:lnTo>
                      <a:pt x="50" y="213"/>
                    </a:lnTo>
                    <a:lnTo>
                      <a:pt x="50" y="214"/>
                    </a:lnTo>
                    <a:lnTo>
                      <a:pt x="51" y="217"/>
                    </a:lnTo>
                    <a:lnTo>
                      <a:pt x="51" y="218"/>
                    </a:lnTo>
                    <a:lnTo>
                      <a:pt x="51" y="219"/>
                    </a:lnTo>
                    <a:lnTo>
                      <a:pt x="51" y="220"/>
                    </a:lnTo>
                    <a:lnTo>
                      <a:pt x="51" y="221"/>
                    </a:lnTo>
                    <a:lnTo>
                      <a:pt x="52" y="221"/>
                    </a:lnTo>
                    <a:lnTo>
                      <a:pt x="53" y="221"/>
                    </a:lnTo>
                    <a:lnTo>
                      <a:pt x="54" y="221"/>
                    </a:lnTo>
                    <a:lnTo>
                      <a:pt x="60" y="221"/>
                    </a:lnTo>
                    <a:lnTo>
                      <a:pt x="60" y="220"/>
                    </a:lnTo>
                    <a:lnTo>
                      <a:pt x="61" y="221"/>
                    </a:lnTo>
                    <a:lnTo>
                      <a:pt x="62" y="221"/>
                    </a:lnTo>
                    <a:lnTo>
                      <a:pt x="65" y="221"/>
                    </a:lnTo>
                    <a:lnTo>
                      <a:pt x="65" y="221"/>
                    </a:lnTo>
                    <a:lnTo>
                      <a:pt x="64" y="220"/>
                    </a:lnTo>
                    <a:lnTo>
                      <a:pt x="65" y="220"/>
                    </a:lnTo>
                    <a:lnTo>
                      <a:pt x="66" y="219"/>
                    </a:lnTo>
                    <a:lnTo>
                      <a:pt x="67" y="218"/>
                    </a:lnTo>
                    <a:lnTo>
                      <a:pt x="66" y="220"/>
                    </a:lnTo>
                    <a:lnTo>
                      <a:pt x="66" y="221"/>
                    </a:lnTo>
                    <a:lnTo>
                      <a:pt x="66" y="221"/>
                    </a:lnTo>
                    <a:lnTo>
                      <a:pt x="67" y="222"/>
                    </a:lnTo>
                    <a:lnTo>
                      <a:pt x="67" y="222"/>
                    </a:lnTo>
                    <a:lnTo>
                      <a:pt x="67" y="223"/>
                    </a:lnTo>
                    <a:lnTo>
                      <a:pt x="68" y="224"/>
                    </a:lnTo>
                    <a:lnTo>
                      <a:pt x="69" y="224"/>
                    </a:lnTo>
                    <a:lnTo>
                      <a:pt x="76" y="229"/>
                    </a:lnTo>
                    <a:lnTo>
                      <a:pt x="77" y="230"/>
                    </a:lnTo>
                    <a:lnTo>
                      <a:pt x="78" y="231"/>
                    </a:lnTo>
                    <a:lnTo>
                      <a:pt x="79" y="233"/>
                    </a:lnTo>
                    <a:lnTo>
                      <a:pt x="80" y="234"/>
                    </a:lnTo>
                    <a:lnTo>
                      <a:pt x="81" y="234"/>
                    </a:lnTo>
                    <a:lnTo>
                      <a:pt x="81" y="231"/>
                    </a:lnTo>
                    <a:lnTo>
                      <a:pt x="81" y="231"/>
                    </a:lnTo>
                    <a:lnTo>
                      <a:pt x="83" y="230"/>
                    </a:lnTo>
                    <a:lnTo>
                      <a:pt x="83" y="231"/>
                    </a:lnTo>
                    <a:lnTo>
                      <a:pt x="82" y="231"/>
                    </a:lnTo>
                    <a:lnTo>
                      <a:pt x="81" y="231"/>
                    </a:lnTo>
                    <a:lnTo>
                      <a:pt x="81" y="232"/>
                    </a:lnTo>
                    <a:lnTo>
                      <a:pt x="81" y="234"/>
                    </a:lnTo>
                    <a:lnTo>
                      <a:pt x="81" y="235"/>
                    </a:lnTo>
                    <a:lnTo>
                      <a:pt x="81" y="235"/>
                    </a:lnTo>
                    <a:lnTo>
                      <a:pt x="80" y="236"/>
                    </a:lnTo>
                    <a:lnTo>
                      <a:pt x="79" y="236"/>
                    </a:lnTo>
                    <a:lnTo>
                      <a:pt x="79" y="237"/>
                    </a:lnTo>
                    <a:lnTo>
                      <a:pt x="78" y="237"/>
                    </a:lnTo>
                    <a:lnTo>
                      <a:pt x="79" y="238"/>
                    </a:lnTo>
                    <a:lnTo>
                      <a:pt x="79" y="238"/>
                    </a:lnTo>
                    <a:lnTo>
                      <a:pt x="80" y="239"/>
                    </a:lnTo>
                    <a:lnTo>
                      <a:pt x="80" y="240"/>
                    </a:lnTo>
                    <a:lnTo>
                      <a:pt x="80" y="241"/>
                    </a:lnTo>
                    <a:lnTo>
                      <a:pt x="81" y="241"/>
                    </a:lnTo>
                    <a:lnTo>
                      <a:pt x="82" y="241"/>
                    </a:lnTo>
                    <a:lnTo>
                      <a:pt x="83" y="241"/>
                    </a:lnTo>
                    <a:lnTo>
                      <a:pt x="84" y="242"/>
                    </a:lnTo>
                    <a:lnTo>
                      <a:pt x="84" y="243"/>
                    </a:lnTo>
                    <a:lnTo>
                      <a:pt x="84" y="244"/>
                    </a:lnTo>
                    <a:lnTo>
                      <a:pt x="85" y="244"/>
                    </a:lnTo>
                    <a:lnTo>
                      <a:pt x="85" y="245"/>
                    </a:lnTo>
                    <a:lnTo>
                      <a:pt x="85" y="245"/>
                    </a:lnTo>
                    <a:lnTo>
                      <a:pt x="84" y="245"/>
                    </a:lnTo>
                    <a:lnTo>
                      <a:pt x="84" y="245"/>
                    </a:lnTo>
                    <a:lnTo>
                      <a:pt x="83" y="244"/>
                    </a:lnTo>
                    <a:lnTo>
                      <a:pt x="83" y="245"/>
                    </a:lnTo>
                    <a:lnTo>
                      <a:pt x="84" y="246"/>
                    </a:lnTo>
                    <a:lnTo>
                      <a:pt x="85" y="248"/>
                    </a:lnTo>
                    <a:lnTo>
                      <a:pt x="86" y="249"/>
                    </a:lnTo>
                    <a:lnTo>
                      <a:pt x="86" y="250"/>
                    </a:lnTo>
                    <a:lnTo>
                      <a:pt x="86" y="251"/>
                    </a:lnTo>
                    <a:lnTo>
                      <a:pt x="87" y="252"/>
                    </a:lnTo>
                    <a:lnTo>
                      <a:pt x="88" y="252"/>
                    </a:lnTo>
                    <a:lnTo>
                      <a:pt x="88" y="253"/>
                    </a:lnTo>
                    <a:lnTo>
                      <a:pt x="88" y="254"/>
                    </a:lnTo>
                    <a:lnTo>
                      <a:pt x="89" y="256"/>
                    </a:lnTo>
                    <a:lnTo>
                      <a:pt x="90" y="256"/>
                    </a:lnTo>
                    <a:lnTo>
                      <a:pt x="92" y="256"/>
                    </a:lnTo>
                    <a:lnTo>
                      <a:pt x="93" y="256"/>
                    </a:lnTo>
                    <a:lnTo>
                      <a:pt x="95" y="258"/>
                    </a:lnTo>
                    <a:lnTo>
                      <a:pt x="95" y="259"/>
                    </a:lnTo>
                    <a:lnTo>
                      <a:pt x="96" y="259"/>
                    </a:lnTo>
                    <a:lnTo>
                      <a:pt x="97" y="259"/>
                    </a:lnTo>
                    <a:lnTo>
                      <a:pt x="98" y="260"/>
                    </a:lnTo>
                    <a:lnTo>
                      <a:pt x="99" y="260"/>
                    </a:lnTo>
                    <a:lnTo>
                      <a:pt x="100" y="260"/>
                    </a:lnTo>
                    <a:lnTo>
                      <a:pt x="101" y="261"/>
                    </a:lnTo>
                    <a:lnTo>
                      <a:pt x="102" y="262"/>
                    </a:lnTo>
                    <a:lnTo>
                      <a:pt x="102" y="262"/>
                    </a:lnTo>
                    <a:lnTo>
                      <a:pt x="102" y="261"/>
                    </a:lnTo>
                    <a:lnTo>
                      <a:pt x="105" y="260"/>
                    </a:lnTo>
                    <a:lnTo>
                      <a:pt x="106" y="260"/>
                    </a:lnTo>
                    <a:lnTo>
                      <a:pt x="107" y="259"/>
                    </a:lnTo>
                    <a:lnTo>
                      <a:pt x="106" y="259"/>
                    </a:lnTo>
                    <a:lnTo>
                      <a:pt x="106" y="258"/>
                    </a:lnTo>
                    <a:lnTo>
                      <a:pt x="106" y="257"/>
                    </a:lnTo>
                    <a:lnTo>
                      <a:pt x="107" y="256"/>
                    </a:lnTo>
                    <a:lnTo>
                      <a:pt x="108" y="256"/>
                    </a:lnTo>
                    <a:lnTo>
                      <a:pt x="109" y="257"/>
                    </a:lnTo>
                    <a:lnTo>
                      <a:pt x="109" y="258"/>
                    </a:lnTo>
                    <a:lnTo>
                      <a:pt x="109" y="258"/>
                    </a:lnTo>
                    <a:lnTo>
                      <a:pt x="109" y="256"/>
                    </a:lnTo>
                    <a:lnTo>
                      <a:pt x="109" y="255"/>
                    </a:lnTo>
                    <a:lnTo>
                      <a:pt x="109" y="253"/>
                    </a:lnTo>
                    <a:lnTo>
                      <a:pt x="109" y="252"/>
                    </a:lnTo>
                    <a:lnTo>
                      <a:pt x="110" y="252"/>
                    </a:lnTo>
                    <a:lnTo>
                      <a:pt x="110" y="252"/>
                    </a:lnTo>
                    <a:lnTo>
                      <a:pt x="111" y="252"/>
                    </a:lnTo>
                    <a:lnTo>
                      <a:pt x="111" y="250"/>
                    </a:lnTo>
                    <a:lnTo>
                      <a:pt x="112" y="248"/>
                    </a:lnTo>
                    <a:lnTo>
                      <a:pt x="113" y="248"/>
                    </a:lnTo>
                    <a:lnTo>
                      <a:pt x="113" y="247"/>
                    </a:lnTo>
                    <a:lnTo>
                      <a:pt x="114" y="247"/>
                    </a:lnTo>
                    <a:lnTo>
                      <a:pt x="115" y="247"/>
                    </a:lnTo>
                    <a:lnTo>
                      <a:pt x="116" y="246"/>
                    </a:lnTo>
                    <a:lnTo>
                      <a:pt x="118" y="246"/>
                    </a:lnTo>
                    <a:lnTo>
                      <a:pt x="120" y="245"/>
                    </a:lnTo>
                    <a:lnTo>
                      <a:pt x="121" y="245"/>
                    </a:lnTo>
                    <a:lnTo>
                      <a:pt x="122" y="245"/>
                    </a:lnTo>
                    <a:lnTo>
                      <a:pt x="125" y="245"/>
                    </a:lnTo>
                    <a:lnTo>
                      <a:pt x="126" y="245"/>
                    </a:lnTo>
                    <a:lnTo>
                      <a:pt x="127" y="245"/>
                    </a:lnTo>
                    <a:lnTo>
                      <a:pt x="128" y="245"/>
                    </a:lnTo>
                    <a:lnTo>
                      <a:pt x="128" y="244"/>
                    </a:lnTo>
                    <a:lnTo>
                      <a:pt x="129" y="244"/>
                    </a:lnTo>
                    <a:lnTo>
                      <a:pt x="130" y="242"/>
                    </a:lnTo>
                    <a:lnTo>
                      <a:pt x="130" y="242"/>
                    </a:lnTo>
                    <a:lnTo>
                      <a:pt x="131" y="241"/>
                    </a:lnTo>
                    <a:lnTo>
                      <a:pt x="131" y="240"/>
                    </a:lnTo>
                    <a:lnTo>
                      <a:pt x="132" y="240"/>
                    </a:lnTo>
                    <a:lnTo>
                      <a:pt x="132" y="239"/>
                    </a:lnTo>
                    <a:lnTo>
                      <a:pt x="133" y="238"/>
                    </a:lnTo>
                    <a:lnTo>
                      <a:pt x="134" y="238"/>
                    </a:lnTo>
                    <a:lnTo>
                      <a:pt x="139" y="238"/>
                    </a:lnTo>
                    <a:lnTo>
                      <a:pt x="140" y="238"/>
                    </a:lnTo>
                    <a:lnTo>
                      <a:pt x="143" y="238"/>
                    </a:lnTo>
                    <a:lnTo>
                      <a:pt x="144" y="237"/>
                    </a:lnTo>
                    <a:lnTo>
                      <a:pt x="144" y="237"/>
                    </a:lnTo>
                    <a:lnTo>
                      <a:pt x="147" y="238"/>
                    </a:lnTo>
                    <a:lnTo>
                      <a:pt x="149" y="237"/>
                    </a:lnTo>
                    <a:lnTo>
                      <a:pt x="151" y="237"/>
                    </a:lnTo>
                    <a:lnTo>
                      <a:pt x="151" y="237"/>
                    </a:lnTo>
                    <a:lnTo>
                      <a:pt x="152" y="238"/>
                    </a:lnTo>
                    <a:lnTo>
                      <a:pt x="154" y="238"/>
                    </a:lnTo>
                    <a:lnTo>
                      <a:pt x="155" y="237"/>
                    </a:lnTo>
                    <a:lnTo>
                      <a:pt x="156" y="237"/>
                    </a:lnTo>
                    <a:lnTo>
                      <a:pt x="157" y="237"/>
                    </a:lnTo>
                    <a:lnTo>
                      <a:pt x="157" y="238"/>
                    </a:lnTo>
                    <a:lnTo>
                      <a:pt x="158" y="238"/>
                    </a:lnTo>
                    <a:lnTo>
                      <a:pt x="158" y="238"/>
                    </a:lnTo>
                    <a:lnTo>
                      <a:pt x="159" y="238"/>
                    </a:lnTo>
                    <a:lnTo>
                      <a:pt x="160" y="238"/>
                    </a:lnTo>
                    <a:lnTo>
                      <a:pt x="162" y="238"/>
                    </a:lnTo>
                    <a:lnTo>
                      <a:pt x="163" y="238"/>
                    </a:lnTo>
                    <a:lnTo>
                      <a:pt x="164" y="238"/>
                    </a:lnTo>
                    <a:lnTo>
                      <a:pt x="164" y="237"/>
                    </a:lnTo>
                    <a:lnTo>
                      <a:pt x="165" y="237"/>
                    </a:lnTo>
                    <a:lnTo>
                      <a:pt x="167" y="236"/>
                    </a:lnTo>
                    <a:lnTo>
                      <a:pt x="169" y="237"/>
                    </a:lnTo>
                    <a:lnTo>
                      <a:pt x="172" y="237"/>
                    </a:lnTo>
                    <a:lnTo>
                      <a:pt x="173" y="237"/>
                    </a:lnTo>
                    <a:lnTo>
                      <a:pt x="175" y="237"/>
                    </a:lnTo>
                    <a:lnTo>
                      <a:pt x="176" y="237"/>
                    </a:lnTo>
                    <a:lnTo>
                      <a:pt x="177" y="238"/>
                    </a:lnTo>
                    <a:lnTo>
                      <a:pt x="178" y="238"/>
                    </a:lnTo>
                    <a:lnTo>
                      <a:pt x="178" y="238"/>
                    </a:lnTo>
                    <a:lnTo>
                      <a:pt x="179" y="238"/>
                    </a:lnTo>
                    <a:lnTo>
                      <a:pt x="179" y="238"/>
                    </a:lnTo>
                    <a:lnTo>
                      <a:pt x="180" y="239"/>
                    </a:lnTo>
                    <a:lnTo>
                      <a:pt x="180" y="238"/>
                    </a:lnTo>
                    <a:lnTo>
                      <a:pt x="181" y="238"/>
                    </a:lnTo>
                    <a:lnTo>
                      <a:pt x="182" y="238"/>
                    </a:lnTo>
                    <a:lnTo>
                      <a:pt x="183" y="238"/>
                    </a:lnTo>
                    <a:lnTo>
                      <a:pt x="183" y="238"/>
                    </a:lnTo>
                    <a:lnTo>
                      <a:pt x="184" y="238"/>
                    </a:lnTo>
                    <a:lnTo>
                      <a:pt x="185" y="236"/>
                    </a:lnTo>
                    <a:lnTo>
                      <a:pt x="185" y="234"/>
                    </a:lnTo>
                    <a:lnTo>
                      <a:pt x="186" y="234"/>
                    </a:lnTo>
                    <a:lnTo>
                      <a:pt x="188" y="233"/>
                    </a:lnTo>
                    <a:lnTo>
                      <a:pt x="189" y="234"/>
                    </a:lnTo>
                    <a:lnTo>
                      <a:pt x="190" y="234"/>
                    </a:lnTo>
                    <a:lnTo>
                      <a:pt x="191" y="233"/>
                    </a:lnTo>
                    <a:lnTo>
                      <a:pt x="192" y="233"/>
                    </a:lnTo>
                    <a:lnTo>
                      <a:pt x="193" y="233"/>
                    </a:lnTo>
                    <a:lnTo>
                      <a:pt x="193" y="234"/>
                    </a:lnTo>
                    <a:lnTo>
                      <a:pt x="193" y="235"/>
                    </a:lnTo>
                    <a:lnTo>
                      <a:pt x="194" y="236"/>
                    </a:lnTo>
                    <a:lnTo>
                      <a:pt x="195" y="237"/>
                    </a:lnTo>
                    <a:lnTo>
                      <a:pt x="196" y="238"/>
                    </a:lnTo>
                    <a:lnTo>
                      <a:pt x="197" y="237"/>
                    </a:lnTo>
                    <a:lnTo>
                      <a:pt x="198" y="237"/>
                    </a:lnTo>
                    <a:lnTo>
                      <a:pt x="198" y="236"/>
                    </a:lnTo>
                    <a:lnTo>
                      <a:pt x="199" y="236"/>
                    </a:lnTo>
                    <a:lnTo>
                      <a:pt x="199" y="235"/>
                    </a:lnTo>
                    <a:lnTo>
                      <a:pt x="199" y="234"/>
                    </a:lnTo>
                    <a:lnTo>
                      <a:pt x="199" y="234"/>
                    </a:lnTo>
                    <a:lnTo>
                      <a:pt x="200" y="233"/>
                    </a:lnTo>
                    <a:lnTo>
                      <a:pt x="200" y="231"/>
                    </a:lnTo>
                    <a:lnTo>
                      <a:pt x="201" y="231"/>
                    </a:lnTo>
                    <a:lnTo>
                      <a:pt x="202" y="231"/>
                    </a:lnTo>
                    <a:lnTo>
                      <a:pt x="202" y="230"/>
                    </a:lnTo>
                    <a:lnTo>
                      <a:pt x="203" y="230"/>
                    </a:lnTo>
                    <a:lnTo>
                      <a:pt x="204" y="230"/>
                    </a:lnTo>
                    <a:lnTo>
                      <a:pt x="204" y="229"/>
                    </a:lnTo>
                    <a:lnTo>
                      <a:pt x="203" y="228"/>
                    </a:lnTo>
                    <a:lnTo>
                      <a:pt x="204" y="227"/>
                    </a:lnTo>
                    <a:lnTo>
                      <a:pt x="205" y="224"/>
                    </a:lnTo>
                    <a:lnTo>
                      <a:pt x="205" y="224"/>
                    </a:lnTo>
                    <a:lnTo>
                      <a:pt x="206" y="223"/>
                    </a:lnTo>
                    <a:lnTo>
                      <a:pt x="206" y="222"/>
                    </a:lnTo>
                    <a:lnTo>
                      <a:pt x="206" y="221"/>
                    </a:lnTo>
                    <a:lnTo>
                      <a:pt x="206" y="220"/>
                    </a:lnTo>
                    <a:lnTo>
                      <a:pt x="208" y="218"/>
                    </a:lnTo>
                    <a:lnTo>
                      <a:pt x="209" y="217"/>
                    </a:lnTo>
                    <a:lnTo>
                      <a:pt x="210" y="216"/>
                    </a:lnTo>
                    <a:lnTo>
                      <a:pt x="210" y="215"/>
                    </a:lnTo>
                    <a:lnTo>
                      <a:pt x="211" y="215"/>
                    </a:lnTo>
                    <a:lnTo>
                      <a:pt x="212" y="214"/>
                    </a:lnTo>
                    <a:lnTo>
                      <a:pt x="213" y="213"/>
                    </a:lnTo>
                    <a:lnTo>
                      <a:pt x="214" y="213"/>
                    </a:lnTo>
                    <a:lnTo>
                      <a:pt x="214" y="212"/>
                    </a:lnTo>
                    <a:lnTo>
                      <a:pt x="214" y="213"/>
                    </a:lnTo>
                    <a:lnTo>
                      <a:pt x="214" y="212"/>
                    </a:lnTo>
                    <a:lnTo>
                      <a:pt x="215" y="211"/>
                    </a:lnTo>
                    <a:lnTo>
                      <a:pt x="215" y="210"/>
                    </a:lnTo>
                    <a:lnTo>
                      <a:pt x="216" y="210"/>
                    </a:lnTo>
                    <a:lnTo>
                      <a:pt x="217" y="210"/>
                    </a:lnTo>
                    <a:lnTo>
                      <a:pt x="218" y="209"/>
                    </a:lnTo>
                    <a:lnTo>
                      <a:pt x="219" y="209"/>
                    </a:lnTo>
                    <a:lnTo>
                      <a:pt x="220" y="208"/>
                    </a:lnTo>
                    <a:lnTo>
                      <a:pt x="220" y="208"/>
                    </a:lnTo>
                    <a:lnTo>
                      <a:pt x="221" y="208"/>
                    </a:lnTo>
                    <a:lnTo>
                      <a:pt x="221" y="207"/>
                    </a:lnTo>
                    <a:lnTo>
                      <a:pt x="222" y="208"/>
                    </a:lnTo>
                    <a:lnTo>
                      <a:pt x="223" y="208"/>
                    </a:lnTo>
                    <a:lnTo>
                      <a:pt x="224" y="208"/>
                    </a:lnTo>
                    <a:lnTo>
                      <a:pt x="224" y="209"/>
                    </a:lnTo>
                    <a:lnTo>
                      <a:pt x="225" y="209"/>
                    </a:lnTo>
                    <a:lnTo>
                      <a:pt x="225" y="208"/>
                    </a:lnTo>
                    <a:lnTo>
                      <a:pt x="226" y="208"/>
                    </a:lnTo>
                    <a:lnTo>
                      <a:pt x="226" y="207"/>
                    </a:lnTo>
                    <a:lnTo>
                      <a:pt x="227" y="207"/>
                    </a:lnTo>
                    <a:lnTo>
                      <a:pt x="228" y="207"/>
                    </a:lnTo>
                    <a:lnTo>
                      <a:pt x="229" y="208"/>
                    </a:lnTo>
                    <a:lnTo>
                      <a:pt x="230" y="208"/>
                    </a:lnTo>
                    <a:lnTo>
                      <a:pt x="231" y="208"/>
                    </a:lnTo>
                    <a:lnTo>
                      <a:pt x="232" y="208"/>
                    </a:lnTo>
                    <a:lnTo>
                      <a:pt x="234" y="208"/>
                    </a:lnTo>
                    <a:lnTo>
                      <a:pt x="234" y="207"/>
                    </a:lnTo>
                    <a:lnTo>
                      <a:pt x="235" y="207"/>
                    </a:lnTo>
                    <a:lnTo>
                      <a:pt x="235" y="206"/>
                    </a:lnTo>
                    <a:lnTo>
                      <a:pt x="235" y="207"/>
                    </a:lnTo>
                    <a:lnTo>
                      <a:pt x="235" y="206"/>
                    </a:lnTo>
                    <a:lnTo>
                      <a:pt x="236" y="206"/>
                    </a:lnTo>
                    <a:lnTo>
                      <a:pt x="236" y="205"/>
                    </a:lnTo>
                    <a:lnTo>
                      <a:pt x="235" y="204"/>
                    </a:lnTo>
                    <a:lnTo>
                      <a:pt x="235" y="205"/>
                    </a:lnTo>
                    <a:lnTo>
                      <a:pt x="235" y="205"/>
                    </a:lnTo>
                    <a:lnTo>
                      <a:pt x="235" y="204"/>
                    </a:lnTo>
                    <a:lnTo>
                      <a:pt x="234" y="204"/>
                    </a:lnTo>
                    <a:lnTo>
                      <a:pt x="234" y="203"/>
                    </a:lnTo>
                    <a:lnTo>
                      <a:pt x="233" y="202"/>
                    </a:lnTo>
                    <a:lnTo>
                      <a:pt x="233" y="201"/>
                    </a:lnTo>
                    <a:lnTo>
                      <a:pt x="234" y="201"/>
                    </a:lnTo>
                    <a:lnTo>
                      <a:pt x="234" y="199"/>
                    </a:lnTo>
                    <a:lnTo>
                      <a:pt x="235" y="200"/>
                    </a:lnTo>
                    <a:lnTo>
                      <a:pt x="235" y="198"/>
                    </a:lnTo>
                    <a:lnTo>
                      <a:pt x="236" y="195"/>
                    </a:lnTo>
                    <a:lnTo>
                      <a:pt x="236" y="194"/>
                    </a:lnTo>
                    <a:lnTo>
                      <a:pt x="237" y="194"/>
                    </a:lnTo>
                    <a:lnTo>
                      <a:pt x="238" y="193"/>
                    </a:lnTo>
                    <a:lnTo>
                      <a:pt x="238" y="190"/>
                    </a:lnTo>
                    <a:lnTo>
                      <a:pt x="238" y="189"/>
                    </a:lnTo>
                    <a:lnTo>
                      <a:pt x="238" y="188"/>
                    </a:lnTo>
                    <a:lnTo>
                      <a:pt x="239" y="187"/>
                    </a:lnTo>
                    <a:lnTo>
                      <a:pt x="239" y="186"/>
                    </a:lnTo>
                    <a:lnTo>
                      <a:pt x="240" y="186"/>
                    </a:lnTo>
                    <a:lnTo>
                      <a:pt x="241" y="186"/>
                    </a:lnTo>
                    <a:lnTo>
                      <a:pt x="242" y="185"/>
                    </a:lnTo>
                    <a:lnTo>
                      <a:pt x="241" y="182"/>
                    </a:lnTo>
                    <a:lnTo>
                      <a:pt x="241" y="181"/>
                    </a:lnTo>
                    <a:lnTo>
                      <a:pt x="243" y="181"/>
                    </a:lnTo>
                    <a:lnTo>
                      <a:pt x="243" y="180"/>
                    </a:lnTo>
                    <a:lnTo>
                      <a:pt x="245" y="180"/>
                    </a:lnTo>
                    <a:lnTo>
                      <a:pt x="245" y="179"/>
                    </a:lnTo>
                    <a:lnTo>
                      <a:pt x="245" y="178"/>
                    </a:lnTo>
                    <a:lnTo>
                      <a:pt x="246" y="177"/>
                    </a:lnTo>
                    <a:lnTo>
                      <a:pt x="247" y="177"/>
                    </a:lnTo>
                    <a:lnTo>
                      <a:pt x="247" y="176"/>
                    </a:lnTo>
                    <a:lnTo>
                      <a:pt x="249" y="176"/>
                    </a:lnTo>
                    <a:lnTo>
                      <a:pt x="250" y="175"/>
                    </a:lnTo>
                    <a:lnTo>
                      <a:pt x="251" y="175"/>
                    </a:lnTo>
                    <a:lnTo>
                      <a:pt x="253" y="175"/>
                    </a:lnTo>
                    <a:lnTo>
                      <a:pt x="254" y="175"/>
                    </a:lnTo>
                    <a:lnTo>
                      <a:pt x="255" y="174"/>
                    </a:lnTo>
                    <a:lnTo>
                      <a:pt x="255" y="173"/>
                    </a:lnTo>
                    <a:lnTo>
                      <a:pt x="255" y="172"/>
                    </a:lnTo>
                    <a:lnTo>
                      <a:pt x="255" y="171"/>
                    </a:lnTo>
                    <a:lnTo>
                      <a:pt x="256" y="171"/>
                    </a:lnTo>
                    <a:lnTo>
                      <a:pt x="256" y="171"/>
                    </a:lnTo>
                    <a:lnTo>
                      <a:pt x="257" y="170"/>
                    </a:lnTo>
                    <a:lnTo>
                      <a:pt x="258" y="170"/>
                    </a:lnTo>
                    <a:lnTo>
                      <a:pt x="258" y="169"/>
                    </a:lnTo>
                    <a:lnTo>
                      <a:pt x="259" y="169"/>
                    </a:lnTo>
                    <a:lnTo>
                      <a:pt x="259" y="169"/>
                    </a:lnTo>
                    <a:lnTo>
                      <a:pt x="260" y="169"/>
                    </a:lnTo>
                    <a:lnTo>
                      <a:pt x="260" y="168"/>
                    </a:lnTo>
                    <a:lnTo>
                      <a:pt x="261" y="168"/>
                    </a:lnTo>
                    <a:lnTo>
                      <a:pt x="261" y="167"/>
                    </a:lnTo>
                    <a:lnTo>
                      <a:pt x="262" y="167"/>
                    </a:lnTo>
                    <a:lnTo>
                      <a:pt x="262" y="167"/>
                    </a:lnTo>
                    <a:lnTo>
                      <a:pt x="262" y="166"/>
                    </a:lnTo>
                    <a:lnTo>
                      <a:pt x="262" y="166"/>
                    </a:lnTo>
                    <a:lnTo>
                      <a:pt x="261" y="165"/>
                    </a:lnTo>
                    <a:lnTo>
                      <a:pt x="261" y="164"/>
                    </a:lnTo>
                    <a:lnTo>
                      <a:pt x="260" y="163"/>
                    </a:lnTo>
                    <a:lnTo>
                      <a:pt x="259" y="162"/>
                    </a:lnTo>
                    <a:lnTo>
                      <a:pt x="257" y="162"/>
                    </a:lnTo>
                    <a:lnTo>
                      <a:pt x="256" y="162"/>
                    </a:lnTo>
                    <a:lnTo>
                      <a:pt x="256" y="162"/>
                    </a:lnTo>
                    <a:lnTo>
                      <a:pt x="255" y="162"/>
                    </a:lnTo>
                    <a:lnTo>
                      <a:pt x="255" y="161"/>
                    </a:lnTo>
                    <a:lnTo>
                      <a:pt x="254" y="160"/>
                    </a:lnTo>
                    <a:lnTo>
                      <a:pt x="253" y="159"/>
                    </a:lnTo>
                    <a:lnTo>
                      <a:pt x="252" y="157"/>
                    </a:lnTo>
                    <a:lnTo>
                      <a:pt x="251" y="156"/>
                    </a:lnTo>
                    <a:lnTo>
                      <a:pt x="250" y="155"/>
                    </a:lnTo>
                    <a:lnTo>
                      <a:pt x="250" y="154"/>
                    </a:lnTo>
                    <a:lnTo>
                      <a:pt x="249" y="153"/>
                    </a:lnTo>
                    <a:lnTo>
                      <a:pt x="249" y="152"/>
                    </a:lnTo>
                    <a:lnTo>
                      <a:pt x="250" y="152"/>
                    </a:lnTo>
                    <a:lnTo>
                      <a:pt x="250" y="151"/>
                    </a:lnTo>
                    <a:lnTo>
                      <a:pt x="250" y="150"/>
                    </a:lnTo>
                    <a:lnTo>
                      <a:pt x="249" y="150"/>
                    </a:lnTo>
                    <a:lnTo>
                      <a:pt x="248" y="146"/>
                    </a:lnTo>
                    <a:lnTo>
                      <a:pt x="248" y="143"/>
                    </a:lnTo>
                    <a:lnTo>
                      <a:pt x="247" y="142"/>
                    </a:lnTo>
                    <a:lnTo>
                      <a:pt x="247" y="141"/>
                    </a:lnTo>
                    <a:lnTo>
                      <a:pt x="248" y="139"/>
                    </a:lnTo>
                    <a:lnTo>
                      <a:pt x="248" y="138"/>
                    </a:lnTo>
                    <a:lnTo>
                      <a:pt x="248" y="137"/>
                    </a:lnTo>
                    <a:lnTo>
                      <a:pt x="248" y="136"/>
                    </a:lnTo>
                    <a:lnTo>
                      <a:pt x="248" y="136"/>
                    </a:lnTo>
                    <a:lnTo>
                      <a:pt x="249" y="136"/>
                    </a:lnTo>
                    <a:lnTo>
                      <a:pt x="249" y="135"/>
                    </a:lnTo>
                    <a:lnTo>
                      <a:pt x="250" y="134"/>
                    </a:lnTo>
                    <a:lnTo>
                      <a:pt x="250" y="134"/>
                    </a:lnTo>
                    <a:lnTo>
                      <a:pt x="251" y="133"/>
                    </a:lnTo>
                    <a:lnTo>
                      <a:pt x="254" y="127"/>
                    </a:lnTo>
                    <a:lnTo>
                      <a:pt x="255" y="126"/>
                    </a:lnTo>
                    <a:lnTo>
                      <a:pt x="256" y="124"/>
                    </a:lnTo>
                    <a:lnTo>
                      <a:pt x="256" y="121"/>
                    </a:lnTo>
                    <a:lnTo>
                      <a:pt x="257" y="120"/>
                    </a:lnTo>
                    <a:lnTo>
                      <a:pt x="259" y="120"/>
                    </a:lnTo>
                    <a:lnTo>
                      <a:pt x="260" y="119"/>
                    </a:lnTo>
                    <a:lnTo>
                      <a:pt x="262" y="115"/>
                    </a:lnTo>
                    <a:lnTo>
                      <a:pt x="263" y="114"/>
                    </a:lnTo>
                    <a:lnTo>
                      <a:pt x="264" y="113"/>
                    </a:lnTo>
                    <a:lnTo>
                      <a:pt x="264" y="113"/>
                    </a:lnTo>
                    <a:lnTo>
                      <a:pt x="265" y="113"/>
                    </a:lnTo>
                    <a:lnTo>
                      <a:pt x="266" y="112"/>
                    </a:lnTo>
                    <a:lnTo>
                      <a:pt x="268" y="108"/>
                    </a:lnTo>
                    <a:lnTo>
                      <a:pt x="269" y="107"/>
                    </a:lnTo>
                    <a:lnTo>
                      <a:pt x="269" y="106"/>
                    </a:lnTo>
                    <a:lnTo>
                      <a:pt x="269" y="106"/>
                    </a:lnTo>
                    <a:lnTo>
                      <a:pt x="269" y="105"/>
                    </a:lnTo>
                    <a:lnTo>
                      <a:pt x="270" y="104"/>
                    </a:lnTo>
                    <a:lnTo>
                      <a:pt x="270" y="103"/>
                    </a:lnTo>
                    <a:lnTo>
                      <a:pt x="271" y="101"/>
                    </a:lnTo>
                    <a:lnTo>
                      <a:pt x="272" y="100"/>
                    </a:lnTo>
                    <a:lnTo>
                      <a:pt x="272" y="99"/>
                    </a:lnTo>
                    <a:lnTo>
                      <a:pt x="273" y="99"/>
                    </a:lnTo>
                    <a:lnTo>
                      <a:pt x="276" y="99"/>
                    </a:lnTo>
                    <a:lnTo>
                      <a:pt x="276" y="99"/>
                    </a:lnTo>
                    <a:lnTo>
                      <a:pt x="276" y="100"/>
                    </a:lnTo>
                    <a:lnTo>
                      <a:pt x="277" y="99"/>
                    </a:lnTo>
                    <a:lnTo>
                      <a:pt x="277" y="98"/>
                    </a:lnTo>
                    <a:lnTo>
                      <a:pt x="279" y="97"/>
                    </a:lnTo>
                    <a:lnTo>
                      <a:pt x="280" y="96"/>
                    </a:lnTo>
                    <a:lnTo>
                      <a:pt x="280" y="95"/>
                    </a:lnTo>
                    <a:lnTo>
                      <a:pt x="279" y="95"/>
                    </a:lnTo>
                    <a:lnTo>
                      <a:pt x="278" y="94"/>
                    </a:lnTo>
                    <a:lnTo>
                      <a:pt x="277" y="94"/>
                    </a:lnTo>
                    <a:lnTo>
                      <a:pt x="277" y="93"/>
                    </a:lnTo>
                    <a:lnTo>
                      <a:pt x="277" y="94"/>
                    </a:lnTo>
                    <a:lnTo>
                      <a:pt x="276" y="94"/>
                    </a:lnTo>
                    <a:lnTo>
                      <a:pt x="276" y="93"/>
                    </a:lnTo>
                    <a:lnTo>
                      <a:pt x="276" y="92"/>
                    </a:lnTo>
                    <a:lnTo>
                      <a:pt x="278" y="89"/>
                    </a:lnTo>
                    <a:lnTo>
                      <a:pt x="280" y="87"/>
                    </a:lnTo>
                    <a:lnTo>
                      <a:pt x="283" y="84"/>
                    </a:lnTo>
                    <a:lnTo>
                      <a:pt x="284" y="84"/>
                    </a:lnTo>
                    <a:lnTo>
                      <a:pt x="285" y="83"/>
                    </a:lnTo>
                    <a:lnTo>
                      <a:pt x="286" y="83"/>
                    </a:lnTo>
                    <a:lnTo>
                      <a:pt x="288" y="83"/>
                    </a:lnTo>
                    <a:lnTo>
                      <a:pt x="289" y="84"/>
                    </a:lnTo>
                    <a:lnTo>
                      <a:pt x="289" y="83"/>
                    </a:lnTo>
                    <a:lnTo>
                      <a:pt x="290" y="82"/>
                    </a:lnTo>
                    <a:lnTo>
                      <a:pt x="291" y="81"/>
                    </a:lnTo>
                    <a:lnTo>
                      <a:pt x="298" y="78"/>
                    </a:lnTo>
                    <a:lnTo>
                      <a:pt x="301" y="78"/>
                    </a:lnTo>
                    <a:lnTo>
                      <a:pt x="306" y="77"/>
                    </a:lnTo>
                    <a:lnTo>
                      <a:pt x="307" y="77"/>
                    </a:lnTo>
                    <a:lnTo>
                      <a:pt x="308" y="76"/>
                    </a:lnTo>
                    <a:lnTo>
                      <a:pt x="310" y="76"/>
                    </a:lnTo>
                    <a:lnTo>
                      <a:pt x="312" y="75"/>
                    </a:lnTo>
                    <a:lnTo>
                      <a:pt x="313" y="75"/>
                    </a:lnTo>
                    <a:lnTo>
                      <a:pt x="315" y="74"/>
                    </a:lnTo>
                    <a:lnTo>
                      <a:pt x="316" y="73"/>
                    </a:lnTo>
                    <a:lnTo>
                      <a:pt x="317" y="72"/>
                    </a:lnTo>
                    <a:lnTo>
                      <a:pt x="318" y="71"/>
                    </a:lnTo>
                    <a:lnTo>
                      <a:pt x="319" y="69"/>
                    </a:lnTo>
                    <a:lnTo>
                      <a:pt x="320" y="69"/>
                    </a:lnTo>
                    <a:lnTo>
                      <a:pt x="321" y="68"/>
                    </a:lnTo>
                    <a:lnTo>
                      <a:pt x="323" y="66"/>
                    </a:lnTo>
                    <a:lnTo>
                      <a:pt x="324" y="66"/>
                    </a:lnTo>
                    <a:lnTo>
                      <a:pt x="329" y="64"/>
                    </a:lnTo>
                    <a:lnTo>
                      <a:pt x="332" y="62"/>
                    </a:lnTo>
                    <a:lnTo>
                      <a:pt x="333" y="61"/>
                    </a:lnTo>
                    <a:lnTo>
                      <a:pt x="334" y="61"/>
                    </a:lnTo>
                    <a:lnTo>
                      <a:pt x="334" y="60"/>
                    </a:lnTo>
                    <a:lnTo>
                      <a:pt x="335" y="60"/>
                    </a:lnTo>
                    <a:lnTo>
                      <a:pt x="336" y="59"/>
                    </a:lnTo>
                    <a:lnTo>
                      <a:pt x="337" y="59"/>
                    </a:lnTo>
                    <a:lnTo>
                      <a:pt x="338" y="59"/>
                    </a:lnTo>
                    <a:lnTo>
                      <a:pt x="338" y="58"/>
                    </a:lnTo>
                    <a:lnTo>
                      <a:pt x="340" y="57"/>
                    </a:lnTo>
                    <a:lnTo>
                      <a:pt x="341" y="56"/>
                    </a:lnTo>
                    <a:lnTo>
                      <a:pt x="341" y="55"/>
                    </a:lnTo>
                    <a:lnTo>
                      <a:pt x="342" y="54"/>
                    </a:lnTo>
                    <a:lnTo>
                      <a:pt x="343" y="54"/>
                    </a:lnTo>
                    <a:lnTo>
                      <a:pt x="344" y="53"/>
                    </a:lnTo>
                    <a:lnTo>
                      <a:pt x="344" y="52"/>
                    </a:lnTo>
                    <a:lnTo>
                      <a:pt x="345" y="52"/>
                    </a:lnTo>
                    <a:lnTo>
                      <a:pt x="345" y="51"/>
                    </a:lnTo>
                    <a:lnTo>
                      <a:pt x="345" y="50"/>
                    </a:lnTo>
                    <a:lnTo>
                      <a:pt x="345" y="50"/>
                    </a:lnTo>
                    <a:lnTo>
                      <a:pt x="345" y="49"/>
                    </a:lnTo>
                    <a:lnTo>
                      <a:pt x="344" y="48"/>
                    </a:lnTo>
                    <a:lnTo>
                      <a:pt x="344" y="47"/>
                    </a:lnTo>
                    <a:lnTo>
                      <a:pt x="345" y="47"/>
                    </a:lnTo>
                    <a:lnTo>
                      <a:pt x="345" y="46"/>
                    </a:lnTo>
                    <a:lnTo>
                      <a:pt x="344" y="45"/>
                    </a:lnTo>
                    <a:lnTo>
                      <a:pt x="343" y="44"/>
                    </a:lnTo>
                    <a:lnTo>
                      <a:pt x="342" y="44"/>
                    </a:lnTo>
                    <a:lnTo>
                      <a:pt x="342" y="43"/>
                    </a:lnTo>
                    <a:lnTo>
                      <a:pt x="342" y="43"/>
                    </a:lnTo>
                    <a:lnTo>
                      <a:pt x="342" y="42"/>
                    </a:lnTo>
                    <a:lnTo>
                      <a:pt x="342" y="41"/>
                    </a:lnTo>
                    <a:lnTo>
                      <a:pt x="342" y="40"/>
                    </a:lnTo>
                    <a:lnTo>
                      <a:pt x="343" y="39"/>
                    </a:lnTo>
                    <a:lnTo>
                      <a:pt x="344" y="39"/>
                    </a:lnTo>
                    <a:lnTo>
                      <a:pt x="345" y="40"/>
                    </a:lnTo>
                    <a:lnTo>
                      <a:pt x="345" y="39"/>
                    </a:lnTo>
                    <a:lnTo>
                      <a:pt x="345" y="40"/>
                    </a:lnTo>
                    <a:lnTo>
                      <a:pt x="346" y="39"/>
                    </a:lnTo>
                    <a:lnTo>
                      <a:pt x="346" y="38"/>
                    </a:lnTo>
                    <a:lnTo>
                      <a:pt x="346" y="37"/>
                    </a:lnTo>
                    <a:lnTo>
                      <a:pt x="347" y="36"/>
                    </a:lnTo>
                    <a:lnTo>
                      <a:pt x="346" y="36"/>
                    </a:lnTo>
                    <a:lnTo>
                      <a:pt x="346" y="36"/>
                    </a:lnTo>
                    <a:lnTo>
                      <a:pt x="345" y="36"/>
                    </a:lnTo>
                    <a:lnTo>
                      <a:pt x="345" y="36"/>
                    </a:lnTo>
                    <a:lnTo>
                      <a:pt x="345" y="36"/>
                    </a:lnTo>
                    <a:lnTo>
                      <a:pt x="344" y="36"/>
                    </a:lnTo>
                    <a:lnTo>
                      <a:pt x="343" y="35"/>
                    </a:lnTo>
                    <a:lnTo>
                      <a:pt x="343" y="34"/>
                    </a:lnTo>
                    <a:lnTo>
                      <a:pt x="344" y="33"/>
                    </a:lnTo>
                    <a:lnTo>
                      <a:pt x="344" y="32"/>
                    </a:lnTo>
                    <a:lnTo>
                      <a:pt x="342" y="32"/>
                    </a:lnTo>
                    <a:lnTo>
                      <a:pt x="341" y="32"/>
                    </a:lnTo>
                    <a:lnTo>
                      <a:pt x="341" y="32"/>
                    </a:lnTo>
                    <a:lnTo>
                      <a:pt x="340" y="31"/>
                    </a:lnTo>
                    <a:lnTo>
                      <a:pt x="340" y="31"/>
                    </a:lnTo>
                    <a:lnTo>
                      <a:pt x="339" y="31"/>
                    </a:lnTo>
                    <a:lnTo>
                      <a:pt x="338" y="31"/>
                    </a:lnTo>
                    <a:lnTo>
                      <a:pt x="338" y="31"/>
                    </a:lnTo>
                    <a:lnTo>
                      <a:pt x="338" y="31"/>
                    </a:lnTo>
                    <a:lnTo>
                      <a:pt x="337" y="31"/>
                    </a:lnTo>
                    <a:lnTo>
                      <a:pt x="336" y="31"/>
                    </a:lnTo>
                    <a:lnTo>
                      <a:pt x="335" y="31"/>
                    </a:lnTo>
                    <a:lnTo>
                      <a:pt x="334" y="32"/>
                    </a:lnTo>
                    <a:lnTo>
                      <a:pt x="333" y="33"/>
                    </a:lnTo>
                    <a:lnTo>
                      <a:pt x="332" y="33"/>
                    </a:lnTo>
                    <a:lnTo>
                      <a:pt x="331" y="33"/>
                    </a:lnTo>
                    <a:lnTo>
                      <a:pt x="331" y="33"/>
                    </a:lnTo>
                    <a:lnTo>
                      <a:pt x="329" y="34"/>
                    </a:lnTo>
                    <a:lnTo>
                      <a:pt x="329" y="35"/>
                    </a:lnTo>
                    <a:lnTo>
                      <a:pt x="330" y="36"/>
                    </a:lnTo>
                    <a:lnTo>
                      <a:pt x="329" y="36"/>
                    </a:lnTo>
                    <a:lnTo>
                      <a:pt x="328" y="36"/>
                    </a:lnTo>
                    <a:lnTo>
                      <a:pt x="327" y="36"/>
                    </a:lnTo>
                    <a:lnTo>
                      <a:pt x="326" y="36"/>
                    </a:lnTo>
                    <a:lnTo>
                      <a:pt x="325" y="36"/>
                    </a:lnTo>
                    <a:lnTo>
                      <a:pt x="325" y="36"/>
                    </a:lnTo>
                    <a:lnTo>
                      <a:pt x="325" y="36"/>
                    </a:lnTo>
                    <a:lnTo>
                      <a:pt x="324" y="36"/>
                    </a:lnTo>
                    <a:lnTo>
                      <a:pt x="323" y="35"/>
                    </a:lnTo>
                    <a:lnTo>
                      <a:pt x="323" y="34"/>
                    </a:lnTo>
                    <a:lnTo>
                      <a:pt x="322" y="34"/>
                    </a:lnTo>
                    <a:lnTo>
                      <a:pt x="321" y="34"/>
                    </a:lnTo>
                    <a:lnTo>
                      <a:pt x="320" y="33"/>
                    </a:lnTo>
                    <a:lnTo>
                      <a:pt x="319" y="32"/>
                    </a:lnTo>
                    <a:lnTo>
                      <a:pt x="318" y="32"/>
                    </a:lnTo>
                    <a:lnTo>
                      <a:pt x="317" y="33"/>
                    </a:lnTo>
                    <a:lnTo>
                      <a:pt x="315" y="33"/>
                    </a:lnTo>
                    <a:lnTo>
                      <a:pt x="314" y="34"/>
                    </a:lnTo>
                    <a:lnTo>
                      <a:pt x="314" y="35"/>
                    </a:lnTo>
                    <a:lnTo>
                      <a:pt x="313" y="35"/>
                    </a:lnTo>
                    <a:lnTo>
                      <a:pt x="313" y="36"/>
                    </a:lnTo>
                    <a:lnTo>
                      <a:pt x="312" y="36"/>
                    </a:lnTo>
                    <a:lnTo>
                      <a:pt x="311" y="36"/>
                    </a:lnTo>
                    <a:lnTo>
                      <a:pt x="311" y="35"/>
                    </a:lnTo>
                    <a:lnTo>
                      <a:pt x="310" y="34"/>
                    </a:lnTo>
                    <a:lnTo>
                      <a:pt x="310" y="33"/>
                    </a:lnTo>
                    <a:lnTo>
                      <a:pt x="310" y="32"/>
                    </a:lnTo>
                    <a:lnTo>
                      <a:pt x="309" y="32"/>
                    </a:lnTo>
                    <a:lnTo>
                      <a:pt x="308" y="32"/>
                    </a:lnTo>
                    <a:lnTo>
                      <a:pt x="308" y="31"/>
                    </a:lnTo>
                    <a:lnTo>
                      <a:pt x="306" y="31"/>
                    </a:lnTo>
                    <a:lnTo>
                      <a:pt x="305" y="31"/>
                    </a:lnTo>
                    <a:lnTo>
                      <a:pt x="304" y="31"/>
                    </a:lnTo>
                    <a:lnTo>
                      <a:pt x="303" y="30"/>
                    </a:lnTo>
                    <a:lnTo>
                      <a:pt x="302" y="30"/>
                    </a:lnTo>
                    <a:lnTo>
                      <a:pt x="301" y="30"/>
                    </a:lnTo>
                    <a:lnTo>
                      <a:pt x="301" y="31"/>
                    </a:lnTo>
                    <a:lnTo>
                      <a:pt x="300" y="31"/>
                    </a:lnTo>
                    <a:lnTo>
                      <a:pt x="298" y="31"/>
                    </a:lnTo>
                    <a:lnTo>
                      <a:pt x="298" y="32"/>
                    </a:lnTo>
                    <a:lnTo>
                      <a:pt x="298" y="32"/>
                    </a:lnTo>
                    <a:lnTo>
                      <a:pt x="297" y="32"/>
                    </a:lnTo>
                    <a:lnTo>
                      <a:pt x="296" y="32"/>
                    </a:lnTo>
                    <a:lnTo>
                      <a:pt x="296" y="31"/>
                    </a:lnTo>
                    <a:lnTo>
                      <a:pt x="295" y="31"/>
                    </a:lnTo>
                    <a:lnTo>
                      <a:pt x="296" y="30"/>
                    </a:lnTo>
                    <a:lnTo>
                      <a:pt x="297" y="30"/>
                    </a:lnTo>
                    <a:lnTo>
                      <a:pt x="297" y="29"/>
                    </a:lnTo>
                    <a:lnTo>
                      <a:pt x="296" y="29"/>
                    </a:lnTo>
                    <a:lnTo>
                      <a:pt x="295" y="29"/>
                    </a:lnTo>
                    <a:lnTo>
                      <a:pt x="295" y="29"/>
                    </a:lnTo>
                    <a:lnTo>
                      <a:pt x="296" y="28"/>
                    </a:lnTo>
                    <a:lnTo>
                      <a:pt x="296" y="27"/>
                    </a:lnTo>
                    <a:lnTo>
                      <a:pt x="296" y="26"/>
                    </a:lnTo>
                    <a:lnTo>
                      <a:pt x="295" y="25"/>
                    </a:lnTo>
                    <a:lnTo>
                      <a:pt x="294" y="24"/>
                    </a:lnTo>
                    <a:lnTo>
                      <a:pt x="294" y="23"/>
                    </a:lnTo>
                    <a:lnTo>
                      <a:pt x="294" y="22"/>
                    </a:lnTo>
                    <a:lnTo>
                      <a:pt x="293" y="22"/>
                    </a:lnTo>
                    <a:lnTo>
                      <a:pt x="293" y="22"/>
                    </a:lnTo>
                    <a:lnTo>
                      <a:pt x="289" y="22"/>
                    </a:lnTo>
                    <a:lnTo>
                      <a:pt x="288" y="22"/>
                    </a:lnTo>
                    <a:lnTo>
                      <a:pt x="287" y="22"/>
                    </a:lnTo>
                    <a:lnTo>
                      <a:pt x="287" y="21"/>
                    </a:lnTo>
                    <a:lnTo>
                      <a:pt x="287" y="20"/>
                    </a:lnTo>
                    <a:lnTo>
                      <a:pt x="286" y="20"/>
                    </a:lnTo>
                    <a:lnTo>
                      <a:pt x="285" y="20"/>
                    </a:lnTo>
                    <a:lnTo>
                      <a:pt x="283" y="19"/>
                    </a:lnTo>
                    <a:lnTo>
                      <a:pt x="282" y="19"/>
                    </a:lnTo>
                    <a:lnTo>
                      <a:pt x="281" y="19"/>
                    </a:lnTo>
                    <a:lnTo>
                      <a:pt x="280" y="18"/>
                    </a:lnTo>
                    <a:lnTo>
                      <a:pt x="279" y="18"/>
                    </a:lnTo>
                    <a:lnTo>
                      <a:pt x="278" y="17"/>
                    </a:lnTo>
                    <a:lnTo>
                      <a:pt x="277" y="17"/>
                    </a:lnTo>
                    <a:lnTo>
                      <a:pt x="277" y="17"/>
                    </a:lnTo>
                    <a:lnTo>
                      <a:pt x="276" y="17"/>
                    </a:lnTo>
                    <a:lnTo>
                      <a:pt x="276" y="16"/>
                    </a:lnTo>
                    <a:lnTo>
                      <a:pt x="275" y="17"/>
                    </a:lnTo>
                    <a:lnTo>
                      <a:pt x="275" y="18"/>
                    </a:lnTo>
                    <a:lnTo>
                      <a:pt x="274" y="20"/>
                    </a:lnTo>
                    <a:lnTo>
                      <a:pt x="274" y="21"/>
                    </a:lnTo>
                    <a:lnTo>
                      <a:pt x="275" y="22"/>
                    </a:lnTo>
                    <a:lnTo>
                      <a:pt x="275" y="22"/>
                    </a:lnTo>
                    <a:lnTo>
                      <a:pt x="275" y="23"/>
                    </a:lnTo>
                    <a:lnTo>
                      <a:pt x="274" y="23"/>
                    </a:lnTo>
                    <a:lnTo>
                      <a:pt x="273" y="23"/>
                    </a:lnTo>
                    <a:lnTo>
                      <a:pt x="269" y="23"/>
                    </a:lnTo>
                    <a:lnTo>
                      <a:pt x="269" y="22"/>
                    </a:lnTo>
                    <a:lnTo>
                      <a:pt x="268" y="23"/>
                    </a:lnTo>
                    <a:lnTo>
                      <a:pt x="267" y="23"/>
                    </a:lnTo>
                    <a:lnTo>
                      <a:pt x="267" y="22"/>
                    </a:lnTo>
                    <a:lnTo>
                      <a:pt x="266" y="22"/>
                    </a:lnTo>
                    <a:lnTo>
                      <a:pt x="265" y="22"/>
                    </a:lnTo>
                    <a:lnTo>
                      <a:pt x="265" y="22"/>
                    </a:lnTo>
                    <a:lnTo>
                      <a:pt x="264" y="23"/>
                    </a:lnTo>
                    <a:lnTo>
                      <a:pt x="263" y="23"/>
                    </a:lnTo>
                    <a:lnTo>
                      <a:pt x="262" y="22"/>
                    </a:lnTo>
                    <a:lnTo>
                      <a:pt x="262" y="22"/>
                    </a:lnTo>
                    <a:lnTo>
                      <a:pt x="261" y="22"/>
                    </a:lnTo>
                    <a:lnTo>
                      <a:pt x="260" y="22"/>
                    </a:lnTo>
                    <a:lnTo>
                      <a:pt x="258" y="22"/>
                    </a:lnTo>
                    <a:lnTo>
                      <a:pt x="256" y="23"/>
                    </a:lnTo>
                    <a:lnTo>
                      <a:pt x="255" y="23"/>
                    </a:lnTo>
                    <a:lnTo>
                      <a:pt x="255" y="22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3" y="22"/>
                    </a:lnTo>
                    <a:lnTo>
                      <a:pt x="253" y="21"/>
                    </a:lnTo>
                    <a:lnTo>
                      <a:pt x="252" y="21"/>
                    </a:lnTo>
                    <a:lnTo>
                      <a:pt x="252" y="20"/>
                    </a:lnTo>
                    <a:lnTo>
                      <a:pt x="252" y="19"/>
                    </a:lnTo>
                    <a:lnTo>
                      <a:pt x="251" y="19"/>
                    </a:lnTo>
                    <a:lnTo>
                      <a:pt x="250" y="19"/>
                    </a:lnTo>
                    <a:lnTo>
                      <a:pt x="249" y="19"/>
                    </a:lnTo>
                    <a:lnTo>
                      <a:pt x="249" y="18"/>
                    </a:lnTo>
                    <a:lnTo>
                      <a:pt x="248" y="17"/>
                    </a:lnTo>
                    <a:lnTo>
                      <a:pt x="247" y="17"/>
                    </a:lnTo>
                    <a:lnTo>
                      <a:pt x="245" y="19"/>
                    </a:lnTo>
                    <a:lnTo>
                      <a:pt x="244" y="19"/>
                    </a:lnTo>
                    <a:lnTo>
                      <a:pt x="243" y="19"/>
                    </a:lnTo>
                    <a:lnTo>
                      <a:pt x="241" y="18"/>
                    </a:lnTo>
                    <a:lnTo>
                      <a:pt x="241" y="19"/>
                    </a:lnTo>
                    <a:lnTo>
                      <a:pt x="241" y="19"/>
                    </a:lnTo>
                    <a:lnTo>
                      <a:pt x="241" y="20"/>
                    </a:lnTo>
                    <a:lnTo>
                      <a:pt x="240" y="20"/>
                    </a:lnTo>
                    <a:lnTo>
                      <a:pt x="240" y="19"/>
                    </a:lnTo>
                    <a:lnTo>
                      <a:pt x="239" y="19"/>
                    </a:lnTo>
                    <a:lnTo>
                      <a:pt x="239" y="18"/>
                    </a:lnTo>
                    <a:lnTo>
                      <a:pt x="238" y="16"/>
                    </a:lnTo>
                    <a:lnTo>
                      <a:pt x="237" y="16"/>
                    </a:lnTo>
                    <a:lnTo>
                      <a:pt x="236" y="15"/>
                    </a:lnTo>
                    <a:lnTo>
                      <a:pt x="235" y="15"/>
                    </a:lnTo>
                    <a:lnTo>
                      <a:pt x="235" y="15"/>
                    </a:lnTo>
                    <a:lnTo>
                      <a:pt x="235" y="14"/>
                    </a:lnTo>
                    <a:lnTo>
                      <a:pt x="235" y="13"/>
                    </a:lnTo>
                    <a:lnTo>
                      <a:pt x="234" y="13"/>
                    </a:lnTo>
                    <a:lnTo>
                      <a:pt x="233" y="13"/>
                    </a:lnTo>
                    <a:lnTo>
                      <a:pt x="230" y="13"/>
                    </a:lnTo>
                    <a:lnTo>
                      <a:pt x="229" y="13"/>
                    </a:lnTo>
                    <a:lnTo>
                      <a:pt x="228" y="12"/>
                    </a:lnTo>
                    <a:lnTo>
                      <a:pt x="227" y="11"/>
                    </a:lnTo>
                    <a:lnTo>
                      <a:pt x="227" y="11"/>
                    </a:lnTo>
                    <a:lnTo>
                      <a:pt x="226" y="11"/>
                    </a:lnTo>
                    <a:lnTo>
                      <a:pt x="226" y="10"/>
                    </a:lnTo>
                    <a:lnTo>
                      <a:pt x="224" y="10"/>
                    </a:lnTo>
                    <a:lnTo>
                      <a:pt x="223" y="10"/>
                    </a:lnTo>
                    <a:lnTo>
                      <a:pt x="222" y="10"/>
                    </a:lnTo>
                    <a:lnTo>
                      <a:pt x="220" y="9"/>
                    </a:lnTo>
                    <a:lnTo>
                      <a:pt x="220" y="8"/>
                    </a:lnTo>
                    <a:lnTo>
                      <a:pt x="220" y="8"/>
                    </a:lnTo>
                    <a:lnTo>
                      <a:pt x="220" y="8"/>
                    </a:lnTo>
                    <a:lnTo>
                      <a:pt x="220" y="7"/>
                    </a:lnTo>
                    <a:lnTo>
                      <a:pt x="219" y="8"/>
                    </a:lnTo>
                    <a:lnTo>
                      <a:pt x="219" y="8"/>
                    </a:lnTo>
                    <a:lnTo>
                      <a:pt x="219" y="9"/>
                    </a:lnTo>
                    <a:lnTo>
                      <a:pt x="218" y="10"/>
                    </a:lnTo>
                    <a:lnTo>
                      <a:pt x="217" y="10"/>
                    </a:lnTo>
                    <a:lnTo>
                      <a:pt x="216" y="10"/>
                    </a:lnTo>
                    <a:lnTo>
                      <a:pt x="215" y="10"/>
                    </a:lnTo>
                    <a:lnTo>
                      <a:pt x="215" y="9"/>
                    </a:lnTo>
                    <a:lnTo>
                      <a:pt x="214" y="8"/>
                    </a:lnTo>
                    <a:lnTo>
                      <a:pt x="216" y="7"/>
                    </a:lnTo>
                    <a:lnTo>
                      <a:pt x="217" y="5"/>
                    </a:lnTo>
                    <a:lnTo>
                      <a:pt x="217" y="3"/>
                    </a:lnTo>
                    <a:lnTo>
                      <a:pt x="217" y="2"/>
                    </a:lnTo>
                    <a:lnTo>
                      <a:pt x="216" y="1"/>
                    </a:lnTo>
                    <a:lnTo>
                      <a:pt x="215" y="1"/>
                    </a:lnTo>
                    <a:lnTo>
                      <a:pt x="214" y="1"/>
                    </a:lnTo>
                    <a:lnTo>
                      <a:pt x="214" y="1"/>
                    </a:lnTo>
                    <a:lnTo>
                      <a:pt x="213" y="1"/>
                    </a:lnTo>
                    <a:lnTo>
                      <a:pt x="213" y="1"/>
                    </a:lnTo>
                    <a:lnTo>
                      <a:pt x="213" y="1"/>
                    </a:lnTo>
                    <a:lnTo>
                      <a:pt x="212" y="2"/>
                    </a:lnTo>
                    <a:lnTo>
                      <a:pt x="212" y="1"/>
                    </a:lnTo>
                    <a:lnTo>
                      <a:pt x="211" y="1"/>
                    </a:lnTo>
                    <a:lnTo>
                      <a:pt x="211" y="1"/>
                    </a:lnTo>
                    <a:lnTo>
                      <a:pt x="211" y="0"/>
                    </a:lnTo>
                    <a:lnTo>
                      <a:pt x="210" y="0"/>
                    </a:lnTo>
                    <a:lnTo>
                      <a:pt x="209" y="0"/>
                    </a:lnTo>
                    <a:lnTo>
                      <a:pt x="208" y="0"/>
                    </a:lnTo>
                    <a:lnTo>
                      <a:pt x="199" y="0"/>
                    </a:lnTo>
                    <a:lnTo>
                      <a:pt x="198" y="0"/>
                    </a:lnTo>
                    <a:lnTo>
                      <a:pt x="197" y="1"/>
                    </a:lnTo>
                    <a:lnTo>
                      <a:pt x="197" y="0"/>
                    </a:lnTo>
                    <a:lnTo>
                      <a:pt x="196" y="0"/>
                    </a:lnTo>
                    <a:lnTo>
                      <a:pt x="195" y="0"/>
                    </a:lnTo>
                    <a:lnTo>
                      <a:pt x="193" y="0"/>
                    </a:lnTo>
                    <a:lnTo>
                      <a:pt x="193" y="0"/>
                    </a:lnTo>
                    <a:lnTo>
                      <a:pt x="193" y="0"/>
                    </a:lnTo>
                    <a:lnTo>
                      <a:pt x="17" y="0"/>
                    </a:lnTo>
                    <a:lnTo>
                      <a:pt x="16" y="0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1"/>
                    </a:lnTo>
                    <a:lnTo>
                      <a:pt x="9" y="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" name="Freeform 4021">
                <a:extLst>
                  <a:ext uri="{FF2B5EF4-FFF2-40B4-BE49-F238E27FC236}">
                    <a16:creationId xmlns:a16="http://schemas.microsoft.com/office/drawing/2014/main" id="{260BECF8-D84C-9994-0316-2922DE066D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7263" y="1258888"/>
                <a:ext cx="50800" cy="39688"/>
              </a:xfrm>
              <a:custGeom>
                <a:avLst/>
                <a:gdLst>
                  <a:gd name="T0" fmla="*/ 22 w 32"/>
                  <a:gd name="T1" fmla="*/ 1 h 25"/>
                  <a:gd name="T2" fmla="*/ 24 w 32"/>
                  <a:gd name="T3" fmla="*/ 0 h 25"/>
                  <a:gd name="T4" fmla="*/ 19 w 32"/>
                  <a:gd name="T5" fmla="*/ 2 h 25"/>
                  <a:gd name="T6" fmla="*/ 18 w 32"/>
                  <a:gd name="T7" fmla="*/ 2 h 25"/>
                  <a:gd name="T8" fmla="*/ 15 w 32"/>
                  <a:gd name="T9" fmla="*/ 4 h 25"/>
                  <a:gd name="T10" fmla="*/ 13 w 32"/>
                  <a:gd name="T11" fmla="*/ 4 h 25"/>
                  <a:gd name="T12" fmla="*/ 11 w 32"/>
                  <a:gd name="T13" fmla="*/ 5 h 25"/>
                  <a:gd name="T14" fmla="*/ 10 w 32"/>
                  <a:gd name="T15" fmla="*/ 6 h 25"/>
                  <a:gd name="T16" fmla="*/ 8 w 32"/>
                  <a:gd name="T17" fmla="*/ 8 h 25"/>
                  <a:gd name="T18" fmla="*/ 7 w 32"/>
                  <a:gd name="T19" fmla="*/ 10 h 25"/>
                  <a:gd name="T20" fmla="*/ 5 w 32"/>
                  <a:gd name="T21" fmla="*/ 10 h 25"/>
                  <a:gd name="T22" fmla="*/ 3 w 32"/>
                  <a:gd name="T23" fmla="*/ 11 h 25"/>
                  <a:gd name="T24" fmla="*/ 0 w 32"/>
                  <a:gd name="T25" fmla="*/ 13 h 25"/>
                  <a:gd name="T26" fmla="*/ 1 w 32"/>
                  <a:gd name="T27" fmla="*/ 15 h 25"/>
                  <a:gd name="T28" fmla="*/ 3 w 32"/>
                  <a:gd name="T29" fmla="*/ 15 h 25"/>
                  <a:gd name="T30" fmla="*/ 4 w 32"/>
                  <a:gd name="T31" fmla="*/ 15 h 25"/>
                  <a:gd name="T32" fmla="*/ 4 w 32"/>
                  <a:gd name="T33" fmla="*/ 16 h 25"/>
                  <a:gd name="T34" fmla="*/ 5 w 32"/>
                  <a:gd name="T35" fmla="*/ 18 h 25"/>
                  <a:gd name="T36" fmla="*/ 6 w 32"/>
                  <a:gd name="T37" fmla="*/ 17 h 25"/>
                  <a:gd name="T38" fmla="*/ 7 w 32"/>
                  <a:gd name="T39" fmla="*/ 15 h 25"/>
                  <a:gd name="T40" fmla="*/ 10 w 32"/>
                  <a:gd name="T41" fmla="*/ 14 h 25"/>
                  <a:gd name="T42" fmla="*/ 11 w 32"/>
                  <a:gd name="T43" fmla="*/ 16 h 25"/>
                  <a:gd name="T44" fmla="*/ 11 w 32"/>
                  <a:gd name="T45" fmla="*/ 18 h 25"/>
                  <a:gd name="T46" fmla="*/ 12 w 32"/>
                  <a:gd name="T47" fmla="*/ 20 h 25"/>
                  <a:gd name="T48" fmla="*/ 14 w 32"/>
                  <a:gd name="T49" fmla="*/ 22 h 25"/>
                  <a:gd name="T50" fmla="*/ 18 w 32"/>
                  <a:gd name="T51" fmla="*/ 21 h 25"/>
                  <a:gd name="T52" fmla="*/ 18 w 32"/>
                  <a:gd name="T53" fmla="*/ 22 h 25"/>
                  <a:gd name="T54" fmla="*/ 19 w 32"/>
                  <a:gd name="T55" fmla="*/ 24 h 25"/>
                  <a:gd name="T56" fmla="*/ 21 w 32"/>
                  <a:gd name="T57" fmla="*/ 25 h 25"/>
                  <a:gd name="T58" fmla="*/ 22 w 32"/>
                  <a:gd name="T59" fmla="*/ 24 h 25"/>
                  <a:gd name="T60" fmla="*/ 25 w 32"/>
                  <a:gd name="T61" fmla="*/ 21 h 25"/>
                  <a:gd name="T62" fmla="*/ 26 w 32"/>
                  <a:gd name="T63" fmla="*/ 18 h 25"/>
                  <a:gd name="T64" fmla="*/ 29 w 32"/>
                  <a:gd name="T65" fmla="*/ 14 h 25"/>
                  <a:gd name="T66" fmla="*/ 30 w 32"/>
                  <a:gd name="T67" fmla="*/ 13 h 25"/>
                  <a:gd name="T68" fmla="*/ 31 w 32"/>
                  <a:gd name="T69" fmla="*/ 12 h 25"/>
                  <a:gd name="T70" fmla="*/ 32 w 32"/>
                  <a:gd name="T71" fmla="*/ 11 h 25"/>
                  <a:gd name="T72" fmla="*/ 32 w 32"/>
                  <a:gd name="T73" fmla="*/ 10 h 25"/>
                  <a:gd name="T74" fmla="*/ 32 w 32"/>
                  <a:gd name="T75" fmla="*/ 8 h 25"/>
                  <a:gd name="T76" fmla="*/ 29 w 32"/>
                  <a:gd name="T77" fmla="*/ 7 h 25"/>
                  <a:gd name="T78" fmla="*/ 27 w 32"/>
                  <a:gd name="T79" fmla="*/ 8 h 25"/>
                  <a:gd name="T80" fmla="*/ 25 w 32"/>
                  <a:gd name="T81" fmla="*/ 8 h 25"/>
                  <a:gd name="T82" fmla="*/ 23 w 32"/>
                  <a:gd name="T83" fmla="*/ 7 h 25"/>
                  <a:gd name="T84" fmla="*/ 22 w 32"/>
                  <a:gd name="T85" fmla="*/ 5 h 25"/>
                  <a:gd name="T86" fmla="*/ 23 w 32"/>
                  <a:gd name="T87" fmla="*/ 4 h 25"/>
                  <a:gd name="T88" fmla="*/ 24 w 32"/>
                  <a:gd name="T89" fmla="*/ 4 h 25"/>
                  <a:gd name="T90" fmla="*/ 22 w 32"/>
                  <a:gd name="T91" fmla="*/ 4 h 25"/>
                  <a:gd name="T92" fmla="*/ 21 w 32"/>
                  <a:gd name="T93" fmla="*/ 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32" h="25">
                    <a:moveTo>
                      <a:pt x="22" y="2"/>
                    </a:moveTo>
                    <a:lnTo>
                      <a:pt x="22" y="1"/>
                    </a:lnTo>
                    <a:lnTo>
                      <a:pt x="23" y="1"/>
                    </a:lnTo>
                    <a:lnTo>
                      <a:pt x="24" y="0"/>
                    </a:lnTo>
                    <a:lnTo>
                      <a:pt x="21" y="1"/>
                    </a:lnTo>
                    <a:lnTo>
                      <a:pt x="19" y="2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6" y="3"/>
                    </a:lnTo>
                    <a:lnTo>
                      <a:pt x="15" y="4"/>
                    </a:lnTo>
                    <a:lnTo>
                      <a:pt x="14" y="4"/>
                    </a:lnTo>
                    <a:lnTo>
                      <a:pt x="13" y="4"/>
                    </a:lnTo>
                    <a:lnTo>
                      <a:pt x="12" y="4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10" y="6"/>
                    </a:lnTo>
                    <a:lnTo>
                      <a:pt x="9" y="7"/>
                    </a:lnTo>
                    <a:lnTo>
                      <a:pt x="8" y="8"/>
                    </a:lnTo>
                    <a:lnTo>
                      <a:pt x="7" y="9"/>
                    </a:lnTo>
                    <a:lnTo>
                      <a:pt x="7" y="10"/>
                    </a:lnTo>
                    <a:lnTo>
                      <a:pt x="6" y="10"/>
                    </a:lnTo>
                    <a:lnTo>
                      <a:pt x="5" y="10"/>
                    </a:lnTo>
                    <a:lnTo>
                      <a:pt x="4" y="11"/>
                    </a:lnTo>
                    <a:lnTo>
                      <a:pt x="3" y="11"/>
                    </a:lnTo>
                    <a:lnTo>
                      <a:pt x="1" y="13"/>
                    </a:lnTo>
                    <a:lnTo>
                      <a:pt x="0" y="13"/>
                    </a:lnTo>
                    <a:lnTo>
                      <a:pt x="1" y="14"/>
                    </a:lnTo>
                    <a:lnTo>
                      <a:pt x="1" y="15"/>
                    </a:lnTo>
                    <a:lnTo>
                      <a:pt x="2" y="16"/>
                    </a:lnTo>
                    <a:lnTo>
                      <a:pt x="3" y="15"/>
                    </a:lnTo>
                    <a:lnTo>
                      <a:pt x="3" y="16"/>
                    </a:lnTo>
                    <a:lnTo>
                      <a:pt x="4" y="15"/>
                    </a:lnTo>
                    <a:lnTo>
                      <a:pt x="5" y="16"/>
                    </a:lnTo>
                    <a:lnTo>
                      <a:pt x="4" y="16"/>
                    </a:lnTo>
                    <a:lnTo>
                      <a:pt x="4" y="17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6" y="17"/>
                    </a:lnTo>
                    <a:lnTo>
                      <a:pt x="6" y="16"/>
                    </a:lnTo>
                    <a:lnTo>
                      <a:pt x="7" y="15"/>
                    </a:lnTo>
                    <a:lnTo>
                      <a:pt x="9" y="14"/>
                    </a:lnTo>
                    <a:lnTo>
                      <a:pt x="10" y="14"/>
                    </a:lnTo>
                    <a:lnTo>
                      <a:pt x="11" y="15"/>
                    </a:lnTo>
                    <a:lnTo>
                      <a:pt x="11" y="16"/>
                    </a:lnTo>
                    <a:lnTo>
                      <a:pt x="12" y="17"/>
                    </a:lnTo>
                    <a:lnTo>
                      <a:pt x="11" y="18"/>
                    </a:lnTo>
                    <a:lnTo>
                      <a:pt x="12" y="18"/>
                    </a:lnTo>
                    <a:lnTo>
                      <a:pt x="12" y="20"/>
                    </a:lnTo>
                    <a:lnTo>
                      <a:pt x="13" y="21"/>
                    </a:lnTo>
                    <a:lnTo>
                      <a:pt x="14" y="22"/>
                    </a:lnTo>
                    <a:lnTo>
                      <a:pt x="17" y="22"/>
                    </a:lnTo>
                    <a:lnTo>
                      <a:pt x="18" y="21"/>
                    </a:lnTo>
                    <a:lnTo>
                      <a:pt x="18" y="22"/>
                    </a:lnTo>
                    <a:lnTo>
                      <a:pt x="18" y="22"/>
                    </a:lnTo>
                    <a:lnTo>
                      <a:pt x="19" y="23"/>
                    </a:lnTo>
                    <a:lnTo>
                      <a:pt x="19" y="24"/>
                    </a:lnTo>
                    <a:lnTo>
                      <a:pt x="20" y="24"/>
                    </a:lnTo>
                    <a:lnTo>
                      <a:pt x="21" y="25"/>
                    </a:lnTo>
                    <a:lnTo>
                      <a:pt x="21" y="25"/>
                    </a:lnTo>
                    <a:lnTo>
                      <a:pt x="22" y="24"/>
                    </a:lnTo>
                    <a:lnTo>
                      <a:pt x="25" y="22"/>
                    </a:lnTo>
                    <a:lnTo>
                      <a:pt x="25" y="21"/>
                    </a:lnTo>
                    <a:lnTo>
                      <a:pt x="26" y="19"/>
                    </a:lnTo>
                    <a:lnTo>
                      <a:pt x="26" y="18"/>
                    </a:lnTo>
                    <a:lnTo>
                      <a:pt x="27" y="16"/>
                    </a:lnTo>
                    <a:lnTo>
                      <a:pt x="29" y="14"/>
                    </a:lnTo>
                    <a:lnTo>
                      <a:pt x="30" y="13"/>
                    </a:lnTo>
                    <a:lnTo>
                      <a:pt x="30" y="13"/>
                    </a:lnTo>
                    <a:lnTo>
                      <a:pt x="30" y="12"/>
                    </a:lnTo>
                    <a:lnTo>
                      <a:pt x="31" y="12"/>
                    </a:lnTo>
                    <a:lnTo>
                      <a:pt x="31" y="11"/>
                    </a:lnTo>
                    <a:lnTo>
                      <a:pt x="32" y="11"/>
                    </a:lnTo>
                    <a:lnTo>
                      <a:pt x="32" y="11"/>
                    </a:lnTo>
                    <a:lnTo>
                      <a:pt x="32" y="10"/>
                    </a:lnTo>
                    <a:lnTo>
                      <a:pt x="32" y="9"/>
                    </a:lnTo>
                    <a:lnTo>
                      <a:pt x="32" y="8"/>
                    </a:lnTo>
                    <a:lnTo>
                      <a:pt x="31" y="8"/>
                    </a:lnTo>
                    <a:lnTo>
                      <a:pt x="29" y="7"/>
                    </a:lnTo>
                    <a:lnTo>
                      <a:pt x="28" y="7"/>
                    </a:lnTo>
                    <a:lnTo>
                      <a:pt x="27" y="8"/>
                    </a:lnTo>
                    <a:lnTo>
                      <a:pt x="26" y="8"/>
                    </a:lnTo>
                    <a:lnTo>
                      <a:pt x="25" y="8"/>
                    </a:lnTo>
                    <a:lnTo>
                      <a:pt x="24" y="8"/>
                    </a:lnTo>
                    <a:lnTo>
                      <a:pt x="23" y="7"/>
                    </a:lnTo>
                    <a:lnTo>
                      <a:pt x="22" y="6"/>
                    </a:lnTo>
                    <a:lnTo>
                      <a:pt x="22" y="5"/>
                    </a:lnTo>
                    <a:lnTo>
                      <a:pt x="22" y="4"/>
                    </a:lnTo>
                    <a:lnTo>
                      <a:pt x="23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4" y="3"/>
                    </a:lnTo>
                    <a:lnTo>
                      <a:pt x="22" y="4"/>
                    </a:lnTo>
                    <a:lnTo>
                      <a:pt x="21" y="3"/>
                    </a:lnTo>
                    <a:lnTo>
                      <a:pt x="21" y="2"/>
                    </a:lnTo>
                    <a:lnTo>
                      <a:pt x="22" y="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" name="Freeform 4041">
                <a:extLst>
                  <a:ext uri="{FF2B5EF4-FFF2-40B4-BE49-F238E27FC236}">
                    <a16:creationId xmlns:a16="http://schemas.microsoft.com/office/drawing/2014/main" id="{9400DD9B-EB26-BC8D-714D-73CF58154F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4275" y="1406525"/>
                <a:ext cx="177800" cy="376238"/>
              </a:xfrm>
              <a:custGeom>
                <a:avLst/>
                <a:gdLst>
                  <a:gd name="T0" fmla="*/ 25 w 112"/>
                  <a:gd name="T1" fmla="*/ 19 h 237"/>
                  <a:gd name="T2" fmla="*/ 19 w 112"/>
                  <a:gd name="T3" fmla="*/ 27 h 237"/>
                  <a:gd name="T4" fmla="*/ 24 w 112"/>
                  <a:gd name="T5" fmla="*/ 32 h 237"/>
                  <a:gd name="T6" fmla="*/ 22 w 112"/>
                  <a:gd name="T7" fmla="*/ 42 h 237"/>
                  <a:gd name="T8" fmla="*/ 22 w 112"/>
                  <a:gd name="T9" fmla="*/ 57 h 237"/>
                  <a:gd name="T10" fmla="*/ 22 w 112"/>
                  <a:gd name="T11" fmla="*/ 69 h 237"/>
                  <a:gd name="T12" fmla="*/ 22 w 112"/>
                  <a:gd name="T13" fmla="*/ 78 h 237"/>
                  <a:gd name="T14" fmla="*/ 20 w 112"/>
                  <a:gd name="T15" fmla="*/ 90 h 237"/>
                  <a:gd name="T16" fmla="*/ 14 w 112"/>
                  <a:gd name="T17" fmla="*/ 97 h 237"/>
                  <a:gd name="T18" fmla="*/ 4 w 112"/>
                  <a:gd name="T19" fmla="*/ 106 h 237"/>
                  <a:gd name="T20" fmla="*/ 0 w 112"/>
                  <a:gd name="T21" fmla="*/ 117 h 237"/>
                  <a:gd name="T22" fmla="*/ 5 w 112"/>
                  <a:gd name="T23" fmla="*/ 131 h 237"/>
                  <a:gd name="T24" fmla="*/ 14 w 112"/>
                  <a:gd name="T25" fmla="*/ 142 h 237"/>
                  <a:gd name="T26" fmla="*/ 22 w 112"/>
                  <a:gd name="T27" fmla="*/ 157 h 237"/>
                  <a:gd name="T28" fmla="*/ 42 w 112"/>
                  <a:gd name="T29" fmla="*/ 176 h 237"/>
                  <a:gd name="T30" fmla="*/ 49 w 112"/>
                  <a:gd name="T31" fmla="*/ 204 h 237"/>
                  <a:gd name="T32" fmla="*/ 55 w 112"/>
                  <a:gd name="T33" fmla="*/ 233 h 237"/>
                  <a:gd name="T34" fmla="*/ 74 w 112"/>
                  <a:gd name="T35" fmla="*/ 220 h 237"/>
                  <a:gd name="T36" fmla="*/ 74 w 112"/>
                  <a:gd name="T37" fmla="*/ 204 h 237"/>
                  <a:gd name="T38" fmla="*/ 83 w 112"/>
                  <a:gd name="T39" fmla="*/ 188 h 237"/>
                  <a:gd name="T40" fmla="*/ 88 w 112"/>
                  <a:gd name="T41" fmla="*/ 181 h 237"/>
                  <a:gd name="T42" fmla="*/ 109 w 112"/>
                  <a:gd name="T43" fmla="*/ 168 h 237"/>
                  <a:gd name="T44" fmla="*/ 109 w 112"/>
                  <a:gd name="T45" fmla="*/ 156 h 237"/>
                  <a:gd name="T46" fmla="*/ 109 w 112"/>
                  <a:gd name="T47" fmla="*/ 140 h 237"/>
                  <a:gd name="T48" fmla="*/ 100 w 112"/>
                  <a:gd name="T49" fmla="*/ 137 h 237"/>
                  <a:gd name="T50" fmla="*/ 101 w 112"/>
                  <a:gd name="T51" fmla="*/ 134 h 237"/>
                  <a:gd name="T52" fmla="*/ 98 w 112"/>
                  <a:gd name="T53" fmla="*/ 127 h 237"/>
                  <a:gd name="T54" fmla="*/ 95 w 112"/>
                  <a:gd name="T55" fmla="*/ 127 h 237"/>
                  <a:gd name="T56" fmla="*/ 88 w 112"/>
                  <a:gd name="T57" fmla="*/ 130 h 237"/>
                  <a:gd name="T58" fmla="*/ 84 w 112"/>
                  <a:gd name="T59" fmla="*/ 125 h 237"/>
                  <a:gd name="T60" fmla="*/ 70 w 112"/>
                  <a:gd name="T61" fmla="*/ 115 h 237"/>
                  <a:gd name="T62" fmla="*/ 70 w 112"/>
                  <a:gd name="T63" fmla="*/ 107 h 237"/>
                  <a:gd name="T64" fmla="*/ 76 w 112"/>
                  <a:gd name="T65" fmla="*/ 100 h 237"/>
                  <a:gd name="T66" fmla="*/ 84 w 112"/>
                  <a:gd name="T67" fmla="*/ 96 h 237"/>
                  <a:gd name="T68" fmla="*/ 88 w 112"/>
                  <a:gd name="T69" fmla="*/ 91 h 237"/>
                  <a:gd name="T70" fmla="*/ 92 w 112"/>
                  <a:gd name="T71" fmla="*/ 85 h 237"/>
                  <a:gd name="T72" fmla="*/ 97 w 112"/>
                  <a:gd name="T73" fmla="*/ 78 h 237"/>
                  <a:gd name="T74" fmla="*/ 100 w 112"/>
                  <a:gd name="T75" fmla="*/ 72 h 237"/>
                  <a:gd name="T76" fmla="*/ 98 w 112"/>
                  <a:gd name="T77" fmla="*/ 67 h 237"/>
                  <a:gd name="T78" fmla="*/ 97 w 112"/>
                  <a:gd name="T79" fmla="*/ 60 h 237"/>
                  <a:gd name="T80" fmla="*/ 91 w 112"/>
                  <a:gd name="T81" fmla="*/ 56 h 237"/>
                  <a:gd name="T82" fmla="*/ 86 w 112"/>
                  <a:gd name="T83" fmla="*/ 51 h 237"/>
                  <a:gd name="T84" fmla="*/ 83 w 112"/>
                  <a:gd name="T85" fmla="*/ 44 h 237"/>
                  <a:gd name="T86" fmla="*/ 84 w 112"/>
                  <a:gd name="T87" fmla="*/ 33 h 237"/>
                  <a:gd name="T88" fmla="*/ 97 w 112"/>
                  <a:gd name="T89" fmla="*/ 21 h 237"/>
                  <a:gd name="T90" fmla="*/ 99 w 112"/>
                  <a:gd name="T91" fmla="*/ 14 h 237"/>
                  <a:gd name="T92" fmla="*/ 98 w 112"/>
                  <a:gd name="T93" fmla="*/ 8 h 237"/>
                  <a:gd name="T94" fmla="*/ 89 w 112"/>
                  <a:gd name="T95" fmla="*/ 15 h 237"/>
                  <a:gd name="T96" fmla="*/ 84 w 112"/>
                  <a:gd name="T97" fmla="*/ 20 h 237"/>
                  <a:gd name="T98" fmla="*/ 77 w 112"/>
                  <a:gd name="T99" fmla="*/ 20 h 237"/>
                  <a:gd name="T100" fmla="*/ 77 w 112"/>
                  <a:gd name="T101" fmla="*/ 17 h 237"/>
                  <a:gd name="T102" fmla="*/ 77 w 112"/>
                  <a:gd name="T103" fmla="*/ 14 h 237"/>
                  <a:gd name="T104" fmla="*/ 72 w 112"/>
                  <a:gd name="T105" fmla="*/ 7 h 237"/>
                  <a:gd name="T106" fmla="*/ 76 w 112"/>
                  <a:gd name="T107" fmla="*/ 5 h 237"/>
                  <a:gd name="T108" fmla="*/ 65 w 112"/>
                  <a:gd name="T109" fmla="*/ 3 h 237"/>
                  <a:gd name="T110" fmla="*/ 64 w 112"/>
                  <a:gd name="T111" fmla="*/ 6 h 237"/>
                  <a:gd name="T112" fmla="*/ 63 w 112"/>
                  <a:gd name="T113" fmla="*/ 0 h 237"/>
                  <a:gd name="T114" fmla="*/ 55 w 112"/>
                  <a:gd name="T115" fmla="*/ 2 h 237"/>
                  <a:gd name="T116" fmla="*/ 46 w 112"/>
                  <a:gd name="T117" fmla="*/ 5 h 237"/>
                  <a:gd name="T118" fmla="*/ 40 w 112"/>
                  <a:gd name="T119" fmla="*/ 10 h 237"/>
                  <a:gd name="T120" fmla="*/ 30 w 112"/>
                  <a:gd name="T121" fmla="*/ 14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12" h="237">
                    <a:moveTo>
                      <a:pt x="30" y="15"/>
                    </a:moveTo>
                    <a:lnTo>
                      <a:pt x="31" y="17"/>
                    </a:lnTo>
                    <a:lnTo>
                      <a:pt x="31" y="18"/>
                    </a:lnTo>
                    <a:lnTo>
                      <a:pt x="28" y="18"/>
                    </a:lnTo>
                    <a:lnTo>
                      <a:pt x="28" y="19"/>
                    </a:lnTo>
                    <a:lnTo>
                      <a:pt x="27" y="19"/>
                    </a:lnTo>
                    <a:lnTo>
                      <a:pt x="26" y="19"/>
                    </a:lnTo>
                    <a:lnTo>
                      <a:pt x="25" y="19"/>
                    </a:lnTo>
                    <a:lnTo>
                      <a:pt x="25" y="20"/>
                    </a:lnTo>
                    <a:lnTo>
                      <a:pt x="26" y="21"/>
                    </a:lnTo>
                    <a:lnTo>
                      <a:pt x="26" y="22"/>
                    </a:lnTo>
                    <a:lnTo>
                      <a:pt x="25" y="23"/>
                    </a:lnTo>
                    <a:lnTo>
                      <a:pt x="25" y="24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7"/>
                    </a:lnTo>
                    <a:lnTo>
                      <a:pt x="19" y="28"/>
                    </a:lnTo>
                    <a:lnTo>
                      <a:pt x="19" y="29"/>
                    </a:lnTo>
                    <a:lnTo>
                      <a:pt x="20" y="29"/>
                    </a:lnTo>
                    <a:lnTo>
                      <a:pt x="22" y="29"/>
                    </a:lnTo>
                    <a:lnTo>
                      <a:pt x="23" y="30"/>
                    </a:lnTo>
                    <a:lnTo>
                      <a:pt x="24" y="30"/>
                    </a:lnTo>
                    <a:lnTo>
                      <a:pt x="24" y="31"/>
                    </a:lnTo>
                    <a:lnTo>
                      <a:pt x="24" y="32"/>
                    </a:lnTo>
                    <a:lnTo>
                      <a:pt x="24" y="33"/>
                    </a:lnTo>
                    <a:lnTo>
                      <a:pt x="24" y="34"/>
                    </a:lnTo>
                    <a:lnTo>
                      <a:pt x="22" y="37"/>
                    </a:lnTo>
                    <a:lnTo>
                      <a:pt x="22" y="39"/>
                    </a:lnTo>
                    <a:lnTo>
                      <a:pt x="22" y="40"/>
                    </a:lnTo>
                    <a:lnTo>
                      <a:pt x="22" y="41"/>
                    </a:lnTo>
                    <a:lnTo>
                      <a:pt x="23" y="41"/>
                    </a:lnTo>
                    <a:lnTo>
                      <a:pt x="22" y="42"/>
                    </a:lnTo>
                    <a:lnTo>
                      <a:pt x="22" y="43"/>
                    </a:lnTo>
                    <a:lnTo>
                      <a:pt x="21" y="45"/>
                    </a:lnTo>
                    <a:lnTo>
                      <a:pt x="21" y="47"/>
                    </a:lnTo>
                    <a:lnTo>
                      <a:pt x="21" y="49"/>
                    </a:lnTo>
                    <a:lnTo>
                      <a:pt x="21" y="51"/>
                    </a:lnTo>
                    <a:lnTo>
                      <a:pt x="21" y="53"/>
                    </a:lnTo>
                    <a:lnTo>
                      <a:pt x="21" y="54"/>
                    </a:lnTo>
                    <a:lnTo>
                      <a:pt x="22" y="57"/>
                    </a:lnTo>
                    <a:lnTo>
                      <a:pt x="23" y="57"/>
                    </a:lnTo>
                    <a:lnTo>
                      <a:pt x="23" y="59"/>
                    </a:lnTo>
                    <a:lnTo>
                      <a:pt x="23" y="62"/>
                    </a:lnTo>
                    <a:lnTo>
                      <a:pt x="23" y="63"/>
                    </a:lnTo>
                    <a:lnTo>
                      <a:pt x="22" y="65"/>
                    </a:lnTo>
                    <a:lnTo>
                      <a:pt x="22" y="66"/>
                    </a:lnTo>
                    <a:lnTo>
                      <a:pt x="22" y="68"/>
                    </a:lnTo>
                    <a:lnTo>
                      <a:pt x="22" y="69"/>
                    </a:lnTo>
                    <a:lnTo>
                      <a:pt x="23" y="70"/>
                    </a:lnTo>
                    <a:lnTo>
                      <a:pt x="24" y="71"/>
                    </a:lnTo>
                    <a:lnTo>
                      <a:pt x="25" y="71"/>
                    </a:lnTo>
                    <a:lnTo>
                      <a:pt x="25" y="71"/>
                    </a:lnTo>
                    <a:lnTo>
                      <a:pt x="25" y="72"/>
                    </a:lnTo>
                    <a:lnTo>
                      <a:pt x="24" y="75"/>
                    </a:lnTo>
                    <a:lnTo>
                      <a:pt x="22" y="77"/>
                    </a:lnTo>
                    <a:lnTo>
                      <a:pt x="22" y="78"/>
                    </a:lnTo>
                    <a:lnTo>
                      <a:pt x="21" y="80"/>
                    </a:lnTo>
                    <a:lnTo>
                      <a:pt x="21" y="82"/>
                    </a:lnTo>
                    <a:lnTo>
                      <a:pt x="21" y="84"/>
                    </a:lnTo>
                    <a:lnTo>
                      <a:pt x="21" y="85"/>
                    </a:lnTo>
                    <a:lnTo>
                      <a:pt x="21" y="88"/>
                    </a:lnTo>
                    <a:lnTo>
                      <a:pt x="21" y="89"/>
                    </a:lnTo>
                    <a:lnTo>
                      <a:pt x="21" y="89"/>
                    </a:lnTo>
                    <a:lnTo>
                      <a:pt x="20" y="90"/>
                    </a:lnTo>
                    <a:lnTo>
                      <a:pt x="21" y="92"/>
                    </a:lnTo>
                    <a:lnTo>
                      <a:pt x="19" y="92"/>
                    </a:lnTo>
                    <a:lnTo>
                      <a:pt x="19" y="93"/>
                    </a:lnTo>
                    <a:lnTo>
                      <a:pt x="19" y="94"/>
                    </a:lnTo>
                    <a:lnTo>
                      <a:pt x="18" y="94"/>
                    </a:lnTo>
                    <a:lnTo>
                      <a:pt x="17" y="95"/>
                    </a:lnTo>
                    <a:lnTo>
                      <a:pt x="16" y="95"/>
                    </a:lnTo>
                    <a:lnTo>
                      <a:pt x="14" y="97"/>
                    </a:lnTo>
                    <a:lnTo>
                      <a:pt x="13" y="98"/>
                    </a:lnTo>
                    <a:lnTo>
                      <a:pt x="10" y="99"/>
                    </a:lnTo>
                    <a:lnTo>
                      <a:pt x="9" y="99"/>
                    </a:lnTo>
                    <a:lnTo>
                      <a:pt x="8" y="100"/>
                    </a:lnTo>
                    <a:lnTo>
                      <a:pt x="7" y="105"/>
                    </a:lnTo>
                    <a:lnTo>
                      <a:pt x="7" y="106"/>
                    </a:lnTo>
                    <a:lnTo>
                      <a:pt x="6" y="106"/>
                    </a:lnTo>
                    <a:lnTo>
                      <a:pt x="4" y="106"/>
                    </a:lnTo>
                    <a:lnTo>
                      <a:pt x="4" y="107"/>
                    </a:lnTo>
                    <a:lnTo>
                      <a:pt x="3" y="108"/>
                    </a:lnTo>
                    <a:lnTo>
                      <a:pt x="2" y="109"/>
                    </a:lnTo>
                    <a:lnTo>
                      <a:pt x="1" y="110"/>
                    </a:lnTo>
                    <a:lnTo>
                      <a:pt x="1" y="110"/>
                    </a:lnTo>
                    <a:lnTo>
                      <a:pt x="1" y="111"/>
                    </a:lnTo>
                    <a:lnTo>
                      <a:pt x="1" y="113"/>
                    </a:lnTo>
                    <a:lnTo>
                      <a:pt x="0" y="117"/>
                    </a:lnTo>
                    <a:lnTo>
                      <a:pt x="0" y="118"/>
                    </a:lnTo>
                    <a:lnTo>
                      <a:pt x="1" y="120"/>
                    </a:lnTo>
                    <a:lnTo>
                      <a:pt x="1" y="120"/>
                    </a:lnTo>
                    <a:lnTo>
                      <a:pt x="1" y="122"/>
                    </a:lnTo>
                    <a:lnTo>
                      <a:pt x="1" y="124"/>
                    </a:lnTo>
                    <a:lnTo>
                      <a:pt x="1" y="125"/>
                    </a:lnTo>
                    <a:lnTo>
                      <a:pt x="4" y="128"/>
                    </a:lnTo>
                    <a:lnTo>
                      <a:pt x="5" y="131"/>
                    </a:lnTo>
                    <a:lnTo>
                      <a:pt x="6" y="133"/>
                    </a:lnTo>
                    <a:lnTo>
                      <a:pt x="6" y="137"/>
                    </a:lnTo>
                    <a:lnTo>
                      <a:pt x="6" y="139"/>
                    </a:lnTo>
                    <a:lnTo>
                      <a:pt x="7" y="140"/>
                    </a:lnTo>
                    <a:lnTo>
                      <a:pt x="7" y="140"/>
                    </a:lnTo>
                    <a:lnTo>
                      <a:pt x="9" y="140"/>
                    </a:lnTo>
                    <a:lnTo>
                      <a:pt x="10" y="141"/>
                    </a:lnTo>
                    <a:lnTo>
                      <a:pt x="14" y="142"/>
                    </a:lnTo>
                    <a:lnTo>
                      <a:pt x="14" y="143"/>
                    </a:lnTo>
                    <a:lnTo>
                      <a:pt x="14" y="143"/>
                    </a:lnTo>
                    <a:lnTo>
                      <a:pt x="15" y="143"/>
                    </a:lnTo>
                    <a:lnTo>
                      <a:pt x="16" y="143"/>
                    </a:lnTo>
                    <a:lnTo>
                      <a:pt x="19" y="148"/>
                    </a:lnTo>
                    <a:lnTo>
                      <a:pt x="21" y="152"/>
                    </a:lnTo>
                    <a:lnTo>
                      <a:pt x="22" y="153"/>
                    </a:lnTo>
                    <a:lnTo>
                      <a:pt x="22" y="157"/>
                    </a:lnTo>
                    <a:lnTo>
                      <a:pt x="23" y="161"/>
                    </a:lnTo>
                    <a:lnTo>
                      <a:pt x="23" y="162"/>
                    </a:lnTo>
                    <a:lnTo>
                      <a:pt x="24" y="162"/>
                    </a:lnTo>
                    <a:lnTo>
                      <a:pt x="27" y="165"/>
                    </a:lnTo>
                    <a:lnTo>
                      <a:pt x="31" y="169"/>
                    </a:lnTo>
                    <a:lnTo>
                      <a:pt x="37" y="173"/>
                    </a:lnTo>
                    <a:lnTo>
                      <a:pt x="42" y="176"/>
                    </a:lnTo>
                    <a:lnTo>
                      <a:pt x="42" y="176"/>
                    </a:lnTo>
                    <a:lnTo>
                      <a:pt x="43" y="179"/>
                    </a:lnTo>
                    <a:lnTo>
                      <a:pt x="44" y="183"/>
                    </a:lnTo>
                    <a:lnTo>
                      <a:pt x="45" y="187"/>
                    </a:lnTo>
                    <a:lnTo>
                      <a:pt x="46" y="190"/>
                    </a:lnTo>
                    <a:lnTo>
                      <a:pt x="46" y="194"/>
                    </a:lnTo>
                    <a:lnTo>
                      <a:pt x="47" y="197"/>
                    </a:lnTo>
                    <a:lnTo>
                      <a:pt x="48" y="201"/>
                    </a:lnTo>
                    <a:lnTo>
                      <a:pt x="49" y="204"/>
                    </a:lnTo>
                    <a:lnTo>
                      <a:pt x="49" y="208"/>
                    </a:lnTo>
                    <a:lnTo>
                      <a:pt x="50" y="212"/>
                    </a:lnTo>
                    <a:lnTo>
                      <a:pt x="51" y="215"/>
                    </a:lnTo>
                    <a:lnTo>
                      <a:pt x="51" y="218"/>
                    </a:lnTo>
                    <a:lnTo>
                      <a:pt x="52" y="222"/>
                    </a:lnTo>
                    <a:lnTo>
                      <a:pt x="53" y="225"/>
                    </a:lnTo>
                    <a:lnTo>
                      <a:pt x="54" y="230"/>
                    </a:lnTo>
                    <a:lnTo>
                      <a:pt x="55" y="233"/>
                    </a:lnTo>
                    <a:lnTo>
                      <a:pt x="56" y="237"/>
                    </a:lnTo>
                    <a:lnTo>
                      <a:pt x="62" y="233"/>
                    </a:lnTo>
                    <a:lnTo>
                      <a:pt x="63" y="233"/>
                    </a:lnTo>
                    <a:lnTo>
                      <a:pt x="65" y="233"/>
                    </a:lnTo>
                    <a:lnTo>
                      <a:pt x="66" y="232"/>
                    </a:lnTo>
                    <a:lnTo>
                      <a:pt x="69" y="228"/>
                    </a:lnTo>
                    <a:lnTo>
                      <a:pt x="71" y="223"/>
                    </a:lnTo>
                    <a:lnTo>
                      <a:pt x="74" y="220"/>
                    </a:lnTo>
                    <a:lnTo>
                      <a:pt x="76" y="217"/>
                    </a:lnTo>
                    <a:lnTo>
                      <a:pt x="77" y="215"/>
                    </a:lnTo>
                    <a:lnTo>
                      <a:pt x="77" y="215"/>
                    </a:lnTo>
                    <a:lnTo>
                      <a:pt x="76" y="212"/>
                    </a:lnTo>
                    <a:lnTo>
                      <a:pt x="76" y="211"/>
                    </a:lnTo>
                    <a:lnTo>
                      <a:pt x="76" y="210"/>
                    </a:lnTo>
                    <a:lnTo>
                      <a:pt x="75" y="207"/>
                    </a:lnTo>
                    <a:lnTo>
                      <a:pt x="74" y="204"/>
                    </a:lnTo>
                    <a:lnTo>
                      <a:pt x="71" y="198"/>
                    </a:lnTo>
                    <a:lnTo>
                      <a:pt x="71" y="197"/>
                    </a:lnTo>
                    <a:lnTo>
                      <a:pt x="72" y="195"/>
                    </a:lnTo>
                    <a:lnTo>
                      <a:pt x="74" y="193"/>
                    </a:lnTo>
                    <a:lnTo>
                      <a:pt x="77" y="190"/>
                    </a:lnTo>
                    <a:lnTo>
                      <a:pt x="77" y="189"/>
                    </a:lnTo>
                    <a:lnTo>
                      <a:pt x="81" y="189"/>
                    </a:lnTo>
                    <a:lnTo>
                      <a:pt x="83" y="188"/>
                    </a:lnTo>
                    <a:lnTo>
                      <a:pt x="84" y="187"/>
                    </a:lnTo>
                    <a:lnTo>
                      <a:pt x="84" y="185"/>
                    </a:lnTo>
                    <a:lnTo>
                      <a:pt x="85" y="184"/>
                    </a:lnTo>
                    <a:lnTo>
                      <a:pt x="86" y="183"/>
                    </a:lnTo>
                    <a:lnTo>
                      <a:pt x="86" y="181"/>
                    </a:lnTo>
                    <a:lnTo>
                      <a:pt x="87" y="180"/>
                    </a:lnTo>
                    <a:lnTo>
                      <a:pt x="88" y="180"/>
                    </a:lnTo>
                    <a:lnTo>
                      <a:pt x="88" y="181"/>
                    </a:lnTo>
                    <a:lnTo>
                      <a:pt x="88" y="180"/>
                    </a:lnTo>
                    <a:lnTo>
                      <a:pt x="89" y="180"/>
                    </a:lnTo>
                    <a:lnTo>
                      <a:pt x="90" y="179"/>
                    </a:lnTo>
                    <a:lnTo>
                      <a:pt x="91" y="178"/>
                    </a:lnTo>
                    <a:lnTo>
                      <a:pt x="92" y="176"/>
                    </a:lnTo>
                    <a:lnTo>
                      <a:pt x="93" y="175"/>
                    </a:lnTo>
                    <a:lnTo>
                      <a:pt x="102" y="171"/>
                    </a:lnTo>
                    <a:lnTo>
                      <a:pt x="109" y="168"/>
                    </a:lnTo>
                    <a:lnTo>
                      <a:pt x="111" y="166"/>
                    </a:lnTo>
                    <a:lnTo>
                      <a:pt x="112" y="165"/>
                    </a:lnTo>
                    <a:lnTo>
                      <a:pt x="112" y="164"/>
                    </a:lnTo>
                    <a:lnTo>
                      <a:pt x="112" y="162"/>
                    </a:lnTo>
                    <a:lnTo>
                      <a:pt x="111" y="162"/>
                    </a:lnTo>
                    <a:lnTo>
                      <a:pt x="109" y="160"/>
                    </a:lnTo>
                    <a:lnTo>
                      <a:pt x="109" y="158"/>
                    </a:lnTo>
                    <a:lnTo>
                      <a:pt x="109" y="156"/>
                    </a:lnTo>
                    <a:lnTo>
                      <a:pt x="109" y="153"/>
                    </a:lnTo>
                    <a:lnTo>
                      <a:pt x="109" y="150"/>
                    </a:lnTo>
                    <a:lnTo>
                      <a:pt x="109" y="148"/>
                    </a:lnTo>
                    <a:lnTo>
                      <a:pt x="109" y="146"/>
                    </a:lnTo>
                    <a:lnTo>
                      <a:pt x="109" y="145"/>
                    </a:lnTo>
                    <a:lnTo>
                      <a:pt x="110" y="142"/>
                    </a:lnTo>
                    <a:lnTo>
                      <a:pt x="110" y="141"/>
                    </a:lnTo>
                    <a:lnTo>
                      <a:pt x="109" y="140"/>
                    </a:lnTo>
                    <a:lnTo>
                      <a:pt x="108" y="141"/>
                    </a:lnTo>
                    <a:lnTo>
                      <a:pt x="107" y="141"/>
                    </a:lnTo>
                    <a:lnTo>
                      <a:pt x="105" y="140"/>
                    </a:lnTo>
                    <a:lnTo>
                      <a:pt x="104" y="139"/>
                    </a:lnTo>
                    <a:lnTo>
                      <a:pt x="102" y="140"/>
                    </a:lnTo>
                    <a:lnTo>
                      <a:pt x="101" y="139"/>
                    </a:lnTo>
                    <a:lnTo>
                      <a:pt x="101" y="138"/>
                    </a:lnTo>
                    <a:lnTo>
                      <a:pt x="100" y="137"/>
                    </a:lnTo>
                    <a:lnTo>
                      <a:pt x="100" y="136"/>
                    </a:lnTo>
                    <a:lnTo>
                      <a:pt x="102" y="136"/>
                    </a:lnTo>
                    <a:lnTo>
                      <a:pt x="105" y="137"/>
                    </a:lnTo>
                    <a:lnTo>
                      <a:pt x="105" y="136"/>
                    </a:lnTo>
                    <a:lnTo>
                      <a:pt x="103" y="136"/>
                    </a:lnTo>
                    <a:lnTo>
                      <a:pt x="102" y="135"/>
                    </a:lnTo>
                    <a:lnTo>
                      <a:pt x="101" y="135"/>
                    </a:lnTo>
                    <a:lnTo>
                      <a:pt x="101" y="134"/>
                    </a:lnTo>
                    <a:lnTo>
                      <a:pt x="100" y="134"/>
                    </a:lnTo>
                    <a:lnTo>
                      <a:pt x="99" y="134"/>
                    </a:lnTo>
                    <a:lnTo>
                      <a:pt x="99" y="134"/>
                    </a:lnTo>
                    <a:lnTo>
                      <a:pt x="99" y="131"/>
                    </a:lnTo>
                    <a:lnTo>
                      <a:pt x="100" y="131"/>
                    </a:lnTo>
                    <a:lnTo>
                      <a:pt x="99" y="129"/>
                    </a:lnTo>
                    <a:lnTo>
                      <a:pt x="99" y="128"/>
                    </a:lnTo>
                    <a:lnTo>
                      <a:pt x="98" y="127"/>
                    </a:lnTo>
                    <a:lnTo>
                      <a:pt x="98" y="127"/>
                    </a:lnTo>
                    <a:lnTo>
                      <a:pt x="98" y="127"/>
                    </a:lnTo>
                    <a:lnTo>
                      <a:pt x="97" y="126"/>
                    </a:lnTo>
                    <a:lnTo>
                      <a:pt x="96" y="126"/>
                    </a:lnTo>
                    <a:lnTo>
                      <a:pt x="95" y="126"/>
                    </a:lnTo>
                    <a:lnTo>
                      <a:pt x="94" y="127"/>
                    </a:lnTo>
                    <a:lnTo>
                      <a:pt x="94" y="127"/>
                    </a:lnTo>
                    <a:lnTo>
                      <a:pt x="95" y="127"/>
                    </a:lnTo>
                    <a:lnTo>
                      <a:pt x="94" y="128"/>
                    </a:lnTo>
                    <a:lnTo>
                      <a:pt x="94" y="129"/>
                    </a:lnTo>
                    <a:lnTo>
                      <a:pt x="93" y="129"/>
                    </a:lnTo>
                    <a:lnTo>
                      <a:pt x="92" y="129"/>
                    </a:lnTo>
                    <a:lnTo>
                      <a:pt x="91" y="131"/>
                    </a:lnTo>
                    <a:lnTo>
                      <a:pt x="89" y="131"/>
                    </a:lnTo>
                    <a:lnTo>
                      <a:pt x="88" y="131"/>
                    </a:lnTo>
                    <a:lnTo>
                      <a:pt x="88" y="130"/>
                    </a:lnTo>
                    <a:lnTo>
                      <a:pt x="88" y="129"/>
                    </a:lnTo>
                    <a:lnTo>
                      <a:pt x="88" y="128"/>
                    </a:lnTo>
                    <a:lnTo>
                      <a:pt x="88" y="127"/>
                    </a:lnTo>
                    <a:lnTo>
                      <a:pt x="89" y="127"/>
                    </a:lnTo>
                    <a:lnTo>
                      <a:pt x="89" y="125"/>
                    </a:lnTo>
                    <a:lnTo>
                      <a:pt x="88" y="123"/>
                    </a:lnTo>
                    <a:lnTo>
                      <a:pt x="87" y="124"/>
                    </a:lnTo>
                    <a:lnTo>
                      <a:pt x="84" y="125"/>
                    </a:lnTo>
                    <a:lnTo>
                      <a:pt x="83" y="126"/>
                    </a:lnTo>
                    <a:lnTo>
                      <a:pt x="82" y="125"/>
                    </a:lnTo>
                    <a:lnTo>
                      <a:pt x="79" y="124"/>
                    </a:lnTo>
                    <a:lnTo>
                      <a:pt x="78" y="123"/>
                    </a:lnTo>
                    <a:lnTo>
                      <a:pt x="74" y="120"/>
                    </a:lnTo>
                    <a:lnTo>
                      <a:pt x="74" y="119"/>
                    </a:lnTo>
                    <a:lnTo>
                      <a:pt x="73" y="119"/>
                    </a:lnTo>
                    <a:lnTo>
                      <a:pt x="70" y="115"/>
                    </a:lnTo>
                    <a:lnTo>
                      <a:pt x="70" y="113"/>
                    </a:lnTo>
                    <a:lnTo>
                      <a:pt x="70" y="113"/>
                    </a:lnTo>
                    <a:lnTo>
                      <a:pt x="70" y="112"/>
                    </a:lnTo>
                    <a:lnTo>
                      <a:pt x="70" y="111"/>
                    </a:lnTo>
                    <a:lnTo>
                      <a:pt x="69" y="110"/>
                    </a:lnTo>
                    <a:lnTo>
                      <a:pt x="69" y="109"/>
                    </a:lnTo>
                    <a:lnTo>
                      <a:pt x="69" y="108"/>
                    </a:lnTo>
                    <a:lnTo>
                      <a:pt x="70" y="107"/>
                    </a:lnTo>
                    <a:lnTo>
                      <a:pt x="70" y="106"/>
                    </a:lnTo>
                    <a:lnTo>
                      <a:pt x="71" y="105"/>
                    </a:lnTo>
                    <a:lnTo>
                      <a:pt x="71" y="103"/>
                    </a:lnTo>
                    <a:lnTo>
                      <a:pt x="72" y="103"/>
                    </a:lnTo>
                    <a:lnTo>
                      <a:pt x="73" y="102"/>
                    </a:lnTo>
                    <a:lnTo>
                      <a:pt x="74" y="102"/>
                    </a:lnTo>
                    <a:lnTo>
                      <a:pt x="76" y="101"/>
                    </a:lnTo>
                    <a:lnTo>
                      <a:pt x="76" y="100"/>
                    </a:lnTo>
                    <a:lnTo>
                      <a:pt x="77" y="100"/>
                    </a:lnTo>
                    <a:lnTo>
                      <a:pt x="77" y="99"/>
                    </a:lnTo>
                    <a:lnTo>
                      <a:pt x="77" y="99"/>
                    </a:lnTo>
                    <a:lnTo>
                      <a:pt x="78" y="99"/>
                    </a:lnTo>
                    <a:lnTo>
                      <a:pt x="79" y="99"/>
                    </a:lnTo>
                    <a:lnTo>
                      <a:pt x="81" y="97"/>
                    </a:lnTo>
                    <a:lnTo>
                      <a:pt x="82" y="96"/>
                    </a:lnTo>
                    <a:lnTo>
                      <a:pt x="84" y="96"/>
                    </a:lnTo>
                    <a:lnTo>
                      <a:pt x="85" y="95"/>
                    </a:lnTo>
                    <a:lnTo>
                      <a:pt x="86" y="95"/>
                    </a:lnTo>
                    <a:lnTo>
                      <a:pt x="86" y="94"/>
                    </a:lnTo>
                    <a:lnTo>
                      <a:pt x="86" y="93"/>
                    </a:lnTo>
                    <a:lnTo>
                      <a:pt x="86" y="92"/>
                    </a:lnTo>
                    <a:lnTo>
                      <a:pt x="86" y="92"/>
                    </a:lnTo>
                    <a:lnTo>
                      <a:pt x="87" y="92"/>
                    </a:lnTo>
                    <a:lnTo>
                      <a:pt x="88" y="91"/>
                    </a:lnTo>
                    <a:lnTo>
                      <a:pt x="89" y="90"/>
                    </a:lnTo>
                    <a:lnTo>
                      <a:pt x="90" y="89"/>
                    </a:lnTo>
                    <a:lnTo>
                      <a:pt x="90" y="89"/>
                    </a:lnTo>
                    <a:lnTo>
                      <a:pt x="91" y="88"/>
                    </a:lnTo>
                    <a:lnTo>
                      <a:pt x="91" y="87"/>
                    </a:lnTo>
                    <a:lnTo>
                      <a:pt x="93" y="87"/>
                    </a:lnTo>
                    <a:lnTo>
                      <a:pt x="92" y="86"/>
                    </a:lnTo>
                    <a:lnTo>
                      <a:pt x="92" y="85"/>
                    </a:lnTo>
                    <a:lnTo>
                      <a:pt x="93" y="85"/>
                    </a:lnTo>
                    <a:lnTo>
                      <a:pt x="94" y="85"/>
                    </a:lnTo>
                    <a:lnTo>
                      <a:pt x="94" y="83"/>
                    </a:lnTo>
                    <a:lnTo>
                      <a:pt x="94" y="82"/>
                    </a:lnTo>
                    <a:lnTo>
                      <a:pt x="94" y="81"/>
                    </a:lnTo>
                    <a:lnTo>
                      <a:pt x="95" y="80"/>
                    </a:lnTo>
                    <a:lnTo>
                      <a:pt x="96" y="80"/>
                    </a:lnTo>
                    <a:lnTo>
                      <a:pt x="97" y="78"/>
                    </a:lnTo>
                    <a:lnTo>
                      <a:pt x="98" y="78"/>
                    </a:lnTo>
                    <a:lnTo>
                      <a:pt x="97" y="77"/>
                    </a:lnTo>
                    <a:lnTo>
                      <a:pt x="98" y="76"/>
                    </a:lnTo>
                    <a:lnTo>
                      <a:pt x="98" y="75"/>
                    </a:lnTo>
                    <a:lnTo>
                      <a:pt x="98" y="74"/>
                    </a:lnTo>
                    <a:lnTo>
                      <a:pt x="99" y="74"/>
                    </a:lnTo>
                    <a:lnTo>
                      <a:pt x="99" y="72"/>
                    </a:lnTo>
                    <a:lnTo>
                      <a:pt x="100" y="72"/>
                    </a:lnTo>
                    <a:lnTo>
                      <a:pt x="101" y="72"/>
                    </a:lnTo>
                    <a:lnTo>
                      <a:pt x="101" y="71"/>
                    </a:lnTo>
                    <a:lnTo>
                      <a:pt x="100" y="71"/>
                    </a:lnTo>
                    <a:lnTo>
                      <a:pt x="99" y="71"/>
                    </a:lnTo>
                    <a:lnTo>
                      <a:pt x="98" y="69"/>
                    </a:lnTo>
                    <a:lnTo>
                      <a:pt x="98" y="68"/>
                    </a:lnTo>
                    <a:lnTo>
                      <a:pt x="98" y="68"/>
                    </a:lnTo>
                    <a:lnTo>
                      <a:pt x="98" y="67"/>
                    </a:lnTo>
                    <a:lnTo>
                      <a:pt x="98" y="65"/>
                    </a:lnTo>
                    <a:lnTo>
                      <a:pt x="98" y="64"/>
                    </a:lnTo>
                    <a:lnTo>
                      <a:pt x="98" y="64"/>
                    </a:lnTo>
                    <a:lnTo>
                      <a:pt x="99" y="63"/>
                    </a:lnTo>
                    <a:lnTo>
                      <a:pt x="98" y="63"/>
                    </a:lnTo>
                    <a:lnTo>
                      <a:pt x="98" y="62"/>
                    </a:lnTo>
                    <a:lnTo>
                      <a:pt x="97" y="61"/>
                    </a:lnTo>
                    <a:lnTo>
                      <a:pt x="97" y="60"/>
                    </a:lnTo>
                    <a:lnTo>
                      <a:pt x="97" y="59"/>
                    </a:lnTo>
                    <a:lnTo>
                      <a:pt x="98" y="59"/>
                    </a:lnTo>
                    <a:lnTo>
                      <a:pt x="98" y="58"/>
                    </a:lnTo>
                    <a:lnTo>
                      <a:pt x="97" y="57"/>
                    </a:lnTo>
                    <a:lnTo>
                      <a:pt x="96" y="57"/>
                    </a:lnTo>
                    <a:lnTo>
                      <a:pt x="93" y="57"/>
                    </a:lnTo>
                    <a:lnTo>
                      <a:pt x="92" y="56"/>
                    </a:lnTo>
                    <a:lnTo>
                      <a:pt x="91" y="56"/>
                    </a:lnTo>
                    <a:lnTo>
                      <a:pt x="91" y="55"/>
                    </a:lnTo>
                    <a:lnTo>
                      <a:pt x="91" y="54"/>
                    </a:lnTo>
                    <a:lnTo>
                      <a:pt x="92" y="54"/>
                    </a:lnTo>
                    <a:lnTo>
                      <a:pt x="91" y="53"/>
                    </a:lnTo>
                    <a:lnTo>
                      <a:pt x="91" y="53"/>
                    </a:lnTo>
                    <a:lnTo>
                      <a:pt x="89" y="54"/>
                    </a:lnTo>
                    <a:lnTo>
                      <a:pt x="88" y="53"/>
                    </a:lnTo>
                    <a:lnTo>
                      <a:pt x="86" y="51"/>
                    </a:lnTo>
                    <a:lnTo>
                      <a:pt x="86" y="50"/>
                    </a:lnTo>
                    <a:lnTo>
                      <a:pt x="85" y="48"/>
                    </a:lnTo>
                    <a:lnTo>
                      <a:pt x="84" y="48"/>
                    </a:lnTo>
                    <a:lnTo>
                      <a:pt x="84" y="47"/>
                    </a:lnTo>
                    <a:lnTo>
                      <a:pt x="84" y="47"/>
                    </a:lnTo>
                    <a:lnTo>
                      <a:pt x="84" y="46"/>
                    </a:lnTo>
                    <a:lnTo>
                      <a:pt x="83" y="45"/>
                    </a:lnTo>
                    <a:lnTo>
                      <a:pt x="83" y="44"/>
                    </a:lnTo>
                    <a:lnTo>
                      <a:pt x="83" y="43"/>
                    </a:lnTo>
                    <a:lnTo>
                      <a:pt x="82" y="43"/>
                    </a:lnTo>
                    <a:lnTo>
                      <a:pt x="83" y="41"/>
                    </a:lnTo>
                    <a:lnTo>
                      <a:pt x="83" y="38"/>
                    </a:lnTo>
                    <a:lnTo>
                      <a:pt x="83" y="37"/>
                    </a:lnTo>
                    <a:lnTo>
                      <a:pt x="83" y="36"/>
                    </a:lnTo>
                    <a:lnTo>
                      <a:pt x="84" y="35"/>
                    </a:lnTo>
                    <a:lnTo>
                      <a:pt x="84" y="33"/>
                    </a:lnTo>
                    <a:lnTo>
                      <a:pt x="85" y="32"/>
                    </a:lnTo>
                    <a:lnTo>
                      <a:pt x="86" y="32"/>
                    </a:lnTo>
                    <a:lnTo>
                      <a:pt x="88" y="31"/>
                    </a:lnTo>
                    <a:lnTo>
                      <a:pt x="91" y="30"/>
                    </a:lnTo>
                    <a:lnTo>
                      <a:pt x="91" y="29"/>
                    </a:lnTo>
                    <a:lnTo>
                      <a:pt x="93" y="26"/>
                    </a:lnTo>
                    <a:lnTo>
                      <a:pt x="95" y="22"/>
                    </a:lnTo>
                    <a:lnTo>
                      <a:pt x="97" y="21"/>
                    </a:lnTo>
                    <a:lnTo>
                      <a:pt x="97" y="19"/>
                    </a:lnTo>
                    <a:lnTo>
                      <a:pt x="98" y="18"/>
                    </a:lnTo>
                    <a:lnTo>
                      <a:pt x="100" y="17"/>
                    </a:lnTo>
                    <a:lnTo>
                      <a:pt x="100" y="16"/>
                    </a:lnTo>
                    <a:lnTo>
                      <a:pt x="100" y="15"/>
                    </a:lnTo>
                    <a:lnTo>
                      <a:pt x="99" y="15"/>
                    </a:lnTo>
                    <a:lnTo>
                      <a:pt x="99" y="15"/>
                    </a:lnTo>
                    <a:lnTo>
                      <a:pt x="99" y="14"/>
                    </a:lnTo>
                    <a:lnTo>
                      <a:pt x="99" y="13"/>
                    </a:lnTo>
                    <a:lnTo>
                      <a:pt x="98" y="13"/>
                    </a:lnTo>
                    <a:lnTo>
                      <a:pt x="98" y="12"/>
                    </a:lnTo>
                    <a:lnTo>
                      <a:pt x="98" y="11"/>
                    </a:lnTo>
                    <a:lnTo>
                      <a:pt x="98" y="11"/>
                    </a:lnTo>
                    <a:lnTo>
                      <a:pt x="98" y="10"/>
                    </a:lnTo>
                    <a:lnTo>
                      <a:pt x="98" y="9"/>
                    </a:lnTo>
                    <a:lnTo>
                      <a:pt x="98" y="8"/>
                    </a:lnTo>
                    <a:lnTo>
                      <a:pt x="97" y="8"/>
                    </a:lnTo>
                    <a:lnTo>
                      <a:pt x="96" y="9"/>
                    </a:lnTo>
                    <a:lnTo>
                      <a:pt x="94" y="9"/>
                    </a:lnTo>
                    <a:lnTo>
                      <a:pt x="93" y="10"/>
                    </a:lnTo>
                    <a:lnTo>
                      <a:pt x="93" y="11"/>
                    </a:lnTo>
                    <a:lnTo>
                      <a:pt x="91" y="13"/>
                    </a:lnTo>
                    <a:lnTo>
                      <a:pt x="91" y="14"/>
                    </a:lnTo>
                    <a:lnTo>
                      <a:pt x="89" y="15"/>
                    </a:lnTo>
                    <a:lnTo>
                      <a:pt x="88" y="15"/>
                    </a:lnTo>
                    <a:lnTo>
                      <a:pt x="87" y="15"/>
                    </a:lnTo>
                    <a:lnTo>
                      <a:pt x="86" y="15"/>
                    </a:lnTo>
                    <a:lnTo>
                      <a:pt x="85" y="15"/>
                    </a:lnTo>
                    <a:lnTo>
                      <a:pt x="85" y="16"/>
                    </a:lnTo>
                    <a:lnTo>
                      <a:pt x="84" y="18"/>
                    </a:lnTo>
                    <a:lnTo>
                      <a:pt x="84" y="19"/>
                    </a:lnTo>
                    <a:lnTo>
                      <a:pt x="84" y="20"/>
                    </a:lnTo>
                    <a:lnTo>
                      <a:pt x="84" y="20"/>
                    </a:lnTo>
                    <a:lnTo>
                      <a:pt x="83" y="21"/>
                    </a:lnTo>
                    <a:lnTo>
                      <a:pt x="81" y="22"/>
                    </a:lnTo>
                    <a:lnTo>
                      <a:pt x="81" y="21"/>
                    </a:lnTo>
                    <a:lnTo>
                      <a:pt x="80" y="22"/>
                    </a:lnTo>
                    <a:lnTo>
                      <a:pt x="79" y="21"/>
                    </a:lnTo>
                    <a:lnTo>
                      <a:pt x="77" y="21"/>
                    </a:lnTo>
                    <a:lnTo>
                      <a:pt x="77" y="20"/>
                    </a:lnTo>
                    <a:lnTo>
                      <a:pt x="77" y="18"/>
                    </a:lnTo>
                    <a:lnTo>
                      <a:pt x="76" y="19"/>
                    </a:lnTo>
                    <a:lnTo>
                      <a:pt x="75" y="19"/>
                    </a:lnTo>
                    <a:lnTo>
                      <a:pt x="74" y="19"/>
                    </a:lnTo>
                    <a:lnTo>
                      <a:pt x="74" y="18"/>
                    </a:lnTo>
                    <a:lnTo>
                      <a:pt x="75" y="17"/>
                    </a:lnTo>
                    <a:lnTo>
                      <a:pt x="76" y="17"/>
                    </a:lnTo>
                    <a:lnTo>
                      <a:pt x="77" y="17"/>
                    </a:lnTo>
                    <a:lnTo>
                      <a:pt x="77" y="18"/>
                    </a:lnTo>
                    <a:lnTo>
                      <a:pt x="77" y="18"/>
                    </a:lnTo>
                    <a:lnTo>
                      <a:pt x="77" y="17"/>
                    </a:lnTo>
                    <a:lnTo>
                      <a:pt x="78" y="16"/>
                    </a:lnTo>
                    <a:lnTo>
                      <a:pt x="78" y="15"/>
                    </a:lnTo>
                    <a:lnTo>
                      <a:pt x="77" y="15"/>
                    </a:lnTo>
                    <a:lnTo>
                      <a:pt x="77" y="14"/>
                    </a:lnTo>
                    <a:lnTo>
                      <a:pt x="77" y="14"/>
                    </a:lnTo>
                    <a:lnTo>
                      <a:pt x="75" y="12"/>
                    </a:lnTo>
                    <a:lnTo>
                      <a:pt x="74" y="10"/>
                    </a:lnTo>
                    <a:lnTo>
                      <a:pt x="74" y="8"/>
                    </a:lnTo>
                    <a:lnTo>
                      <a:pt x="75" y="8"/>
                    </a:lnTo>
                    <a:lnTo>
                      <a:pt x="75" y="7"/>
                    </a:lnTo>
                    <a:lnTo>
                      <a:pt x="74" y="7"/>
                    </a:lnTo>
                    <a:lnTo>
                      <a:pt x="73" y="7"/>
                    </a:lnTo>
                    <a:lnTo>
                      <a:pt x="72" y="7"/>
                    </a:lnTo>
                    <a:lnTo>
                      <a:pt x="72" y="6"/>
                    </a:lnTo>
                    <a:lnTo>
                      <a:pt x="73" y="5"/>
                    </a:lnTo>
                    <a:lnTo>
                      <a:pt x="74" y="5"/>
                    </a:lnTo>
                    <a:lnTo>
                      <a:pt x="75" y="5"/>
                    </a:lnTo>
                    <a:lnTo>
                      <a:pt x="75" y="6"/>
                    </a:lnTo>
                    <a:lnTo>
                      <a:pt x="76" y="5"/>
                    </a:lnTo>
                    <a:lnTo>
                      <a:pt x="77" y="5"/>
                    </a:lnTo>
                    <a:lnTo>
                      <a:pt x="76" y="5"/>
                    </a:lnTo>
                    <a:lnTo>
                      <a:pt x="74" y="5"/>
                    </a:lnTo>
                    <a:lnTo>
                      <a:pt x="73" y="4"/>
                    </a:lnTo>
                    <a:lnTo>
                      <a:pt x="70" y="3"/>
                    </a:lnTo>
                    <a:lnTo>
                      <a:pt x="70" y="2"/>
                    </a:lnTo>
                    <a:lnTo>
                      <a:pt x="69" y="3"/>
                    </a:lnTo>
                    <a:lnTo>
                      <a:pt x="68" y="3"/>
                    </a:lnTo>
                    <a:lnTo>
                      <a:pt x="66" y="3"/>
                    </a:lnTo>
                    <a:lnTo>
                      <a:pt x="65" y="3"/>
                    </a:lnTo>
                    <a:lnTo>
                      <a:pt x="64" y="4"/>
                    </a:lnTo>
                    <a:lnTo>
                      <a:pt x="65" y="4"/>
                    </a:lnTo>
                    <a:lnTo>
                      <a:pt x="67" y="5"/>
                    </a:lnTo>
                    <a:lnTo>
                      <a:pt x="67" y="5"/>
                    </a:lnTo>
                    <a:lnTo>
                      <a:pt x="67" y="6"/>
                    </a:lnTo>
                    <a:lnTo>
                      <a:pt x="66" y="6"/>
                    </a:lnTo>
                    <a:lnTo>
                      <a:pt x="65" y="6"/>
                    </a:lnTo>
                    <a:lnTo>
                      <a:pt x="64" y="6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4"/>
                    </a:lnTo>
                    <a:lnTo>
                      <a:pt x="64" y="3"/>
                    </a:lnTo>
                    <a:lnTo>
                      <a:pt x="65" y="2"/>
                    </a:lnTo>
                    <a:lnTo>
                      <a:pt x="65" y="1"/>
                    </a:lnTo>
                    <a:lnTo>
                      <a:pt x="63" y="1"/>
                    </a:lnTo>
                    <a:lnTo>
                      <a:pt x="63" y="0"/>
                    </a:lnTo>
                    <a:lnTo>
                      <a:pt x="62" y="0"/>
                    </a:lnTo>
                    <a:lnTo>
                      <a:pt x="61" y="1"/>
                    </a:lnTo>
                    <a:lnTo>
                      <a:pt x="60" y="1"/>
                    </a:lnTo>
                    <a:lnTo>
                      <a:pt x="59" y="1"/>
                    </a:lnTo>
                    <a:lnTo>
                      <a:pt x="57" y="1"/>
                    </a:lnTo>
                    <a:lnTo>
                      <a:pt x="56" y="1"/>
                    </a:lnTo>
                    <a:lnTo>
                      <a:pt x="56" y="2"/>
                    </a:lnTo>
                    <a:lnTo>
                      <a:pt x="55" y="2"/>
                    </a:lnTo>
                    <a:lnTo>
                      <a:pt x="54" y="2"/>
                    </a:lnTo>
                    <a:lnTo>
                      <a:pt x="53" y="2"/>
                    </a:lnTo>
                    <a:lnTo>
                      <a:pt x="52" y="2"/>
                    </a:lnTo>
                    <a:lnTo>
                      <a:pt x="52" y="3"/>
                    </a:lnTo>
                    <a:lnTo>
                      <a:pt x="50" y="4"/>
                    </a:lnTo>
                    <a:lnTo>
                      <a:pt x="47" y="4"/>
                    </a:lnTo>
                    <a:lnTo>
                      <a:pt x="46" y="4"/>
                    </a:lnTo>
                    <a:lnTo>
                      <a:pt x="46" y="5"/>
                    </a:lnTo>
                    <a:lnTo>
                      <a:pt x="46" y="5"/>
                    </a:lnTo>
                    <a:lnTo>
                      <a:pt x="44" y="5"/>
                    </a:lnTo>
                    <a:lnTo>
                      <a:pt x="43" y="6"/>
                    </a:lnTo>
                    <a:lnTo>
                      <a:pt x="42" y="6"/>
                    </a:lnTo>
                    <a:lnTo>
                      <a:pt x="42" y="7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40" y="10"/>
                    </a:lnTo>
                    <a:lnTo>
                      <a:pt x="39" y="10"/>
                    </a:lnTo>
                    <a:lnTo>
                      <a:pt x="39" y="11"/>
                    </a:lnTo>
                    <a:lnTo>
                      <a:pt x="38" y="11"/>
                    </a:lnTo>
                    <a:lnTo>
                      <a:pt x="36" y="12"/>
                    </a:lnTo>
                    <a:lnTo>
                      <a:pt x="34" y="12"/>
                    </a:lnTo>
                    <a:lnTo>
                      <a:pt x="33" y="13"/>
                    </a:lnTo>
                    <a:lnTo>
                      <a:pt x="31" y="14"/>
                    </a:lnTo>
                    <a:lnTo>
                      <a:pt x="30" y="14"/>
                    </a:lnTo>
                    <a:lnTo>
                      <a:pt x="30" y="15"/>
                    </a:lnTo>
                    <a:lnTo>
                      <a:pt x="30" y="1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" name="Freeform 4255">
                <a:extLst>
                  <a:ext uri="{FF2B5EF4-FFF2-40B4-BE49-F238E27FC236}">
                    <a16:creationId xmlns:a16="http://schemas.microsoft.com/office/drawing/2014/main" id="{BEBAD55F-47AD-DF86-D123-68962A9900D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52850" y="1184275"/>
                <a:ext cx="73025" cy="136525"/>
              </a:xfrm>
              <a:custGeom>
                <a:avLst/>
                <a:gdLst>
                  <a:gd name="T0" fmla="*/ 42 w 46"/>
                  <a:gd name="T1" fmla="*/ 34 h 86"/>
                  <a:gd name="T2" fmla="*/ 45 w 46"/>
                  <a:gd name="T3" fmla="*/ 30 h 86"/>
                  <a:gd name="T4" fmla="*/ 45 w 46"/>
                  <a:gd name="T5" fmla="*/ 25 h 86"/>
                  <a:gd name="T6" fmla="*/ 44 w 46"/>
                  <a:gd name="T7" fmla="*/ 21 h 86"/>
                  <a:gd name="T8" fmla="*/ 43 w 46"/>
                  <a:gd name="T9" fmla="*/ 16 h 86"/>
                  <a:gd name="T10" fmla="*/ 42 w 46"/>
                  <a:gd name="T11" fmla="*/ 14 h 86"/>
                  <a:gd name="T12" fmla="*/ 38 w 46"/>
                  <a:gd name="T13" fmla="*/ 13 h 86"/>
                  <a:gd name="T14" fmla="*/ 39 w 46"/>
                  <a:gd name="T15" fmla="*/ 11 h 86"/>
                  <a:gd name="T16" fmla="*/ 38 w 46"/>
                  <a:gd name="T17" fmla="*/ 9 h 86"/>
                  <a:gd name="T18" fmla="*/ 38 w 46"/>
                  <a:gd name="T19" fmla="*/ 4 h 86"/>
                  <a:gd name="T20" fmla="*/ 35 w 46"/>
                  <a:gd name="T21" fmla="*/ 5 h 86"/>
                  <a:gd name="T22" fmla="*/ 34 w 46"/>
                  <a:gd name="T23" fmla="*/ 2 h 86"/>
                  <a:gd name="T24" fmla="*/ 31 w 46"/>
                  <a:gd name="T25" fmla="*/ 2 h 86"/>
                  <a:gd name="T26" fmla="*/ 29 w 46"/>
                  <a:gd name="T27" fmla="*/ 0 h 86"/>
                  <a:gd name="T28" fmla="*/ 27 w 46"/>
                  <a:gd name="T29" fmla="*/ 3 h 86"/>
                  <a:gd name="T30" fmla="*/ 24 w 46"/>
                  <a:gd name="T31" fmla="*/ 6 h 86"/>
                  <a:gd name="T32" fmla="*/ 21 w 46"/>
                  <a:gd name="T33" fmla="*/ 8 h 86"/>
                  <a:gd name="T34" fmla="*/ 18 w 46"/>
                  <a:gd name="T35" fmla="*/ 11 h 86"/>
                  <a:gd name="T36" fmla="*/ 12 w 46"/>
                  <a:gd name="T37" fmla="*/ 15 h 86"/>
                  <a:gd name="T38" fmla="*/ 3 w 46"/>
                  <a:gd name="T39" fmla="*/ 15 h 86"/>
                  <a:gd name="T40" fmla="*/ 2 w 46"/>
                  <a:gd name="T41" fmla="*/ 10 h 86"/>
                  <a:gd name="T42" fmla="*/ 2 w 46"/>
                  <a:gd name="T43" fmla="*/ 14 h 86"/>
                  <a:gd name="T44" fmla="*/ 1 w 46"/>
                  <a:gd name="T45" fmla="*/ 21 h 86"/>
                  <a:gd name="T46" fmla="*/ 0 w 46"/>
                  <a:gd name="T47" fmla="*/ 24 h 86"/>
                  <a:gd name="T48" fmla="*/ 2 w 46"/>
                  <a:gd name="T49" fmla="*/ 24 h 86"/>
                  <a:gd name="T50" fmla="*/ 5 w 46"/>
                  <a:gd name="T51" fmla="*/ 26 h 86"/>
                  <a:gd name="T52" fmla="*/ 7 w 46"/>
                  <a:gd name="T53" fmla="*/ 30 h 86"/>
                  <a:gd name="T54" fmla="*/ 8 w 46"/>
                  <a:gd name="T55" fmla="*/ 34 h 86"/>
                  <a:gd name="T56" fmla="*/ 8 w 46"/>
                  <a:gd name="T57" fmla="*/ 39 h 86"/>
                  <a:gd name="T58" fmla="*/ 9 w 46"/>
                  <a:gd name="T59" fmla="*/ 44 h 86"/>
                  <a:gd name="T60" fmla="*/ 7 w 46"/>
                  <a:gd name="T61" fmla="*/ 44 h 86"/>
                  <a:gd name="T62" fmla="*/ 7 w 46"/>
                  <a:gd name="T63" fmla="*/ 50 h 86"/>
                  <a:gd name="T64" fmla="*/ 10 w 46"/>
                  <a:gd name="T65" fmla="*/ 51 h 86"/>
                  <a:gd name="T66" fmla="*/ 10 w 46"/>
                  <a:gd name="T67" fmla="*/ 56 h 86"/>
                  <a:gd name="T68" fmla="*/ 8 w 46"/>
                  <a:gd name="T69" fmla="*/ 58 h 86"/>
                  <a:gd name="T70" fmla="*/ 7 w 46"/>
                  <a:gd name="T71" fmla="*/ 64 h 86"/>
                  <a:gd name="T72" fmla="*/ 6 w 46"/>
                  <a:gd name="T73" fmla="*/ 68 h 86"/>
                  <a:gd name="T74" fmla="*/ 7 w 46"/>
                  <a:gd name="T75" fmla="*/ 73 h 86"/>
                  <a:gd name="T76" fmla="*/ 7 w 46"/>
                  <a:gd name="T77" fmla="*/ 76 h 86"/>
                  <a:gd name="T78" fmla="*/ 9 w 46"/>
                  <a:gd name="T79" fmla="*/ 78 h 86"/>
                  <a:gd name="T80" fmla="*/ 10 w 46"/>
                  <a:gd name="T81" fmla="*/ 80 h 86"/>
                  <a:gd name="T82" fmla="*/ 12 w 46"/>
                  <a:gd name="T83" fmla="*/ 83 h 86"/>
                  <a:gd name="T84" fmla="*/ 13 w 46"/>
                  <a:gd name="T85" fmla="*/ 86 h 86"/>
                  <a:gd name="T86" fmla="*/ 17 w 46"/>
                  <a:gd name="T87" fmla="*/ 84 h 86"/>
                  <a:gd name="T88" fmla="*/ 21 w 46"/>
                  <a:gd name="T89" fmla="*/ 85 h 86"/>
                  <a:gd name="T90" fmla="*/ 24 w 46"/>
                  <a:gd name="T91" fmla="*/ 80 h 86"/>
                  <a:gd name="T92" fmla="*/ 24 w 46"/>
                  <a:gd name="T93" fmla="*/ 76 h 86"/>
                  <a:gd name="T94" fmla="*/ 28 w 46"/>
                  <a:gd name="T95" fmla="*/ 75 h 86"/>
                  <a:gd name="T96" fmla="*/ 30 w 46"/>
                  <a:gd name="T97" fmla="*/ 73 h 86"/>
                  <a:gd name="T98" fmla="*/ 33 w 46"/>
                  <a:gd name="T99" fmla="*/ 75 h 86"/>
                  <a:gd name="T100" fmla="*/ 36 w 46"/>
                  <a:gd name="T101" fmla="*/ 78 h 86"/>
                  <a:gd name="T102" fmla="*/ 39 w 46"/>
                  <a:gd name="T103" fmla="*/ 77 h 86"/>
                  <a:gd name="T104" fmla="*/ 39 w 46"/>
                  <a:gd name="T105" fmla="*/ 72 h 86"/>
                  <a:gd name="T106" fmla="*/ 40 w 46"/>
                  <a:gd name="T107" fmla="*/ 69 h 86"/>
                  <a:gd name="T108" fmla="*/ 42 w 46"/>
                  <a:gd name="T109" fmla="*/ 60 h 86"/>
                  <a:gd name="T110" fmla="*/ 42 w 46"/>
                  <a:gd name="T111" fmla="*/ 57 h 86"/>
                  <a:gd name="T112" fmla="*/ 42 w 46"/>
                  <a:gd name="T113" fmla="*/ 52 h 86"/>
                  <a:gd name="T114" fmla="*/ 43 w 46"/>
                  <a:gd name="T115" fmla="*/ 49 h 86"/>
                  <a:gd name="T116" fmla="*/ 43 w 46"/>
                  <a:gd name="T117" fmla="*/ 46 h 86"/>
                  <a:gd name="T118" fmla="*/ 42 w 46"/>
                  <a:gd name="T119" fmla="*/ 40 h 86"/>
                  <a:gd name="T120" fmla="*/ 24 w 46"/>
                  <a:gd name="T121" fmla="*/ 73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6" h="86">
                    <a:moveTo>
                      <a:pt x="41" y="37"/>
                    </a:moveTo>
                    <a:lnTo>
                      <a:pt x="41" y="37"/>
                    </a:lnTo>
                    <a:lnTo>
                      <a:pt x="41" y="36"/>
                    </a:lnTo>
                    <a:lnTo>
                      <a:pt x="42" y="35"/>
                    </a:lnTo>
                    <a:lnTo>
                      <a:pt x="42" y="34"/>
                    </a:lnTo>
                    <a:lnTo>
                      <a:pt x="43" y="33"/>
                    </a:lnTo>
                    <a:lnTo>
                      <a:pt x="44" y="32"/>
                    </a:lnTo>
                    <a:lnTo>
                      <a:pt x="45" y="32"/>
                    </a:lnTo>
                    <a:lnTo>
                      <a:pt x="45" y="30"/>
                    </a:lnTo>
                    <a:lnTo>
                      <a:pt x="45" y="30"/>
                    </a:lnTo>
                    <a:lnTo>
                      <a:pt x="46" y="29"/>
                    </a:lnTo>
                    <a:lnTo>
                      <a:pt x="46" y="28"/>
                    </a:lnTo>
                    <a:lnTo>
                      <a:pt x="46" y="27"/>
                    </a:lnTo>
                    <a:lnTo>
                      <a:pt x="46" y="26"/>
                    </a:lnTo>
                    <a:lnTo>
                      <a:pt x="45" y="25"/>
                    </a:lnTo>
                    <a:lnTo>
                      <a:pt x="45" y="24"/>
                    </a:lnTo>
                    <a:lnTo>
                      <a:pt x="45" y="24"/>
                    </a:lnTo>
                    <a:lnTo>
                      <a:pt x="45" y="23"/>
                    </a:lnTo>
                    <a:lnTo>
                      <a:pt x="45" y="22"/>
                    </a:lnTo>
                    <a:lnTo>
                      <a:pt x="44" y="21"/>
                    </a:lnTo>
                    <a:lnTo>
                      <a:pt x="43" y="19"/>
                    </a:lnTo>
                    <a:lnTo>
                      <a:pt x="43" y="18"/>
                    </a:lnTo>
                    <a:lnTo>
                      <a:pt x="42" y="17"/>
                    </a:lnTo>
                    <a:lnTo>
                      <a:pt x="42" y="16"/>
                    </a:lnTo>
                    <a:lnTo>
                      <a:pt x="43" y="16"/>
                    </a:lnTo>
                    <a:lnTo>
                      <a:pt x="42" y="16"/>
                    </a:lnTo>
                    <a:lnTo>
                      <a:pt x="43" y="16"/>
                    </a:lnTo>
                    <a:lnTo>
                      <a:pt x="43" y="15"/>
                    </a:lnTo>
                    <a:lnTo>
                      <a:pt x="42" y="15"/>
                    </a:lnTo>
                    <a:lnTo>
                      <a:pt x="42" y="14"/>
                    </a:lnTo>
                    <a:lnTo>
                      <a:pt x="41" y="14"/>
                    </a:lnTo>
                    <a:lnTo>
                      <a:pt x="40" y="14"/>
                    </a:lnTo>
                    <a:lnTo>
                      <a:pt x="40" y="13"/>
                    </a:lnTo>
                    <a:lnTo>
                      <a:pt x="39" y="13"/>
                    </a:lnTo>
                    <a:lnTo>
                      <a:pt x="38" y="13"/>
                    </a:lnTo>
                    <a:lnTo>
                      <a:pt x="38" y="13"/>
                    </a:lnTo>
                    <a:lnTo>
                      <a:pt x="38" y="12"/>
                    </a:lnTo>
                    <a:lnTo>
                      <a:pt x="38" y="12"/>
                    </a:lnTo>
                    <a:lnTo>
                      <a:pt x="39" y="12"/>
                    </a:lnTo>
                    <a:lnTo>
                      <a:pt x="39" y="11"/>
                    </a:lnTo>
                    <a:lnTo>
                      <a:pt x="39" y="10"/>
                    </a:lnTo>
                    <a:lnTo>
                      <a:pt x="39" y="9"/>
                    </a:lnTo>
                    <a:lnTo>
                      <a:pt x="38" y="9"/>
                    </a:lnTo>
                    <a:lnTo>
                      <a:pt x="38" y="8"/>
                    </a:lnTo>
                    <a:lnTo>
                      <a:pt x="38" y="9"/>
                    </a:lnTo>
                    <a:lnTo>
                      <a:pt x="38" y="6"/>
                    </a:lnTo>
                    <a:lnTo>
                      <a:pt x="39" y="5"/>
                    </a:lnTo>
                    <a:lnTo>
                      <a:pt x="38" y="5"/>
                    </a:lnTo>
                    <a:lnTo>
                      <a:pt x="38" y="4"/>
                    </a:lnTo>
                    <a:lnTo>
                      <a:pt x="38" y="4"/>
                    </a:lnTo>
                    <a:lnTo>
                      <a:pt x="37" y="4"/>
                    </a:lnTo>
                    <a:lnTo>
                      <a:pt x="36" y="4"/>
                    </a:lnTo>
                    <a:lnTo>
                      <a:pt x="36" y="5"/>
                    </a:lnTo>
                    <a:lnTo>
                      <a:pt x="36" y="6"/>
                    </a:lnTo>
                    <a:lnTo>
                      <a:pt x="35" y="5"/>
                    </a:lnTo>
                    <a:lnTo>
                      <a:pt x="36" y="4"/>
                    </a:lnTo>
                    <a:lnTo>
                      <a:pt x="35" y="4"/>
                    </a:lnTo>
                    <a:lnTo>
                      <a:pt x="35" y="3"/>
                    </a:lnTo>
                    <a:lnTo>
                      <a:pt x="35" y="2"/>
                    </a:lnTo>
                    <a:lnTo>
                      <a:pt x="34" y="2"/>
                    </a:lnTo>
                    <a:lnTo>
                      <a:pt x="33" y="2"/>
                    </a:lnTo>
                    <a:lnTo>
                      <a:pt x="32" y="2"/>
                    </a:lnTo>
                    <a:lnTo>
                      <a:pt x="32" y="2"/>
                    </a:lnTo>
                    <a:lnTo>
                      <a:pt x="31" y="2"/>
                    </a:lnTo>
                    <a:lnTo>
                      <a:pt x="31" y="2"/>
                    </a:lnTo>
                    <a:lnTo>
                      <a:pt x="31" y="2"/>
                    </a:lnTo>
                    <a:lnTo>
                      <a:pt x="31" y="2"/>
                    </a:lnTo>
                    <a:lnTo>
                      <a:pt x="31" y="1"/>
                    </a:lnTo>
                    <a:lnTo>
                      <a:pt x="30" y="0"/>
                    </a:lnTo>
                    <a:lnTo>
                      <a:pt x="29" y="0"/>
                    </a:lnTo>
                    <a:lnTo>
                      <a:pt x="28" y="0"/>
                    </a:lnTo>
                    <a:lnTo>
                      <a:pt x="28" y="1"/>
                    </a:lnTo>
                    <a:lnTo>
                      <a:pt x="28" y="2"/>
                    </a:lnTo>
                    <a:lnTo>
                      <a:pt x="28" y="3"/>
                    </a:lnTo>
                    <a:lnTo>
                      <a:pt x="27" y="3"/>
                    </a:lnTo>
                    <a:lnTo>
                      <a:pt x="27" y="4"/>
                    </a:lnTo>
                    <a:lnTo>
                      <a:pt x="26" y="4"/>
                    </a:lnTo>
                    <a:lnTo>
                      <a:pt x="24" y="4"/>
                    </a:lnTo>
                    <a:lnTo>
                      <a:pt x="24" y="5"/>
                    </a:lnTo>
                    <a:lnTo>
                      <a:pt x="24" y="6"/>
                    </a:lnTo>
                    <a:lnTo>
                      <a:pt x="23" y="6"/>
                    </a:lnTo>
                    <a:lnTo>
                      <a:pt x="23" y="7"/>
                    </a:lnTo>
                    <a:lnTo>
                      <a:pt x="22" y="7"/>
                    </a:lnTo>
                    <a:lnTo>
                      <a:pt x="22" y="8"/>
                    </a:lnTo>
                    <a:lnTo>
                      <a:pt x="21" y="8"/>
                    </a:lnTo>
                    <a:lnTo>
                      <a:pt x="21" y="9"/>
                    </a:lnTo>
                    <a:lnTo>
                      <a:pt x="20" y="9"/>
                    </a:lnTo>
                    <a:lnTo>
                      <a:pt x="20" y="9"/>
                    </a:lnTo>
                    <a:lnTo>
                      <a:pt x="19" y="11"/>
                    </a:lnTo>
                    <a:lnTo>
                      <a:pt x="18" y="11"/>
                    </a:lnTo>
                    <a:lnTo>
                      <a:pt x="17" y="13"/>
                    </a:lnTo>
                    <a:lnTo>
                      <a:pt x="16" y="13"/>
                    </a:lnTo>
                    <a:lnTo>
                      <a:pt x="15" y="13"/>
                    </a:lnTo>
                    <a:lnTo>
                      <a:pt x="13" y="14"/>
                    </a:lnTo>
                    <a:lnTo>
                      <a:pt x="12" y="15"/>
                    </a:lnTo>
                    <a:lnTo>
                      <a:pt x="10" y="16"/>
                    </a:lnTo>
                    <a:lnTo>
                      <a:pt x="9" y="16"/>
                    </a:lnTo>
                    <a:lnTo>
                      <a:pt x="7" y="16"/>
                    </a:lnTo>
                    <a:lnTo>
                      <a:pt x="4" y="16"/>
                    </a:lnTo>
                    <a:lnTo>
                      <a:pt x="3" y="15"/>
                    </a:lnTo>
                    <a:lnTo>
                      <a:pt x="3" y="13"/>
                    </a:lnTo>
                    <a:lnTo>
                      <a:pt x="3" y="12"/>
                    </a:lnTo>
                    <a:lnTo>
                      <a:pt x="3" y="11"/>
                    </a:lnTo>
                    <a:lnTo>
                      <a:pt x="2" y="11"/>
                    </a:lnTo>
                    <a:lnTo>
                      <a:pt x="2" y="10"/>
                    </a:lnTo>
                    <a:lnTo>
                      <a:pt x="1" y="11"/>
                    </a:lnTo>
                    <a:lnTo>
                      <a:pt x="1" y="12"/>
                    </a:lnTo>
                    <a:lnTo>
                      <a:pt x="1" y="13"/>
                    </a:lnTo>
                    <a:lnTo>
                      <a:pt x="2" y="13"/>
                    </a:lnTo>
                    <a:lnTo>
                      <a:pt x="2" y="14"/>
                    </a:lnTo>
                    <a:lnTo>
                      <a:pt x="2" y="15"/>
                    </a:lnTo>
                    <a:lnTo>
                      <a:pt x="0" y="19"/>
                    </a:lnTo>
                    <a:lnTo>
                      <a:pt x="1" y="20"/>
                    </a:lnTo>
                    <a:lnTo>
                      <a:pt x="2" y="21"/>
                    </a:lnTo>
                    <a:lnTo>
                      <a:pt x="1" y="21"/>
                    </a:lnTo>
                    <a:lnTo>
                      <a:pt x="1" y="22"/>
                    </a:lnTo>
                    <a:lnTo>
                      <a:pt x="1" y="23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0" y="24"/>
                    </a:lnTo>
                    <a:lnTo>
                      <a:pt x="0" y="25"/>
                    </a:lnTo>
                    <a:lnTo>
                      <a:pt x="1" y="24"/>
                    </a:lnTo>
                    <a:lnTo>
                      <a:pt x="1" y="23"/>
                    </a:lnTo>
                    <a:lnTo>
                      <a:pt x="2" y="23"/>
                    </a:lnTo>
                    <a:lnTo>
                      <a:pt x="2" y="24"/>
                    </a:lnTo>
                    <a:lnTo>
                      <a:pt x="2" y="25"/>
                    </a:lnTo>
                    <a:lnTo>
                      <a:pt x="3" y="24"/>
                    </a:lnTo>
                    <a:lnTo>
                      <a:pt x="4" y="24"/>
                    </a:lnTo>
                    <a:lnTo>
                      <a:pt x="5" y="25"/>
                    </a:lnTo>
                    <a:lnTo>
                      <a:pt x="5" y="26"/>
                    </a:lnTo>
                    <a:lnTo>
                      <a:pt x="5" y="27"/>
                    </a:lnTo>
                    <a:lnTo>
                      <a:pt x="6" y="28"/>
                    </a:lnTo>
                    <a:lnTo>
                      <a:pt x="7" y="29"/>
                    </a:lnTo>
                    <a:lnTo>
                      <a:pt x="7" y="30"/>
                    </a:lnTo>
                    <a:lnTo>
                      <a:pt x="7" y="30"/>
                    </a:lnTo>
                    <a:lnTo>
                      <a:pt x="7" y="32"/>
                    </a:lnTo>
                    <a:lnTo>
                      <a:pt x="7" y="33"/>
                    </a:lnTo>
                    <a:lnTo>
                      <a:pt x="7" y="34"/>
                    </a:lnTo>
                    <a:lnTo>
                      <a:pt x="7" y="33"/>
                    </a:lnTo>
                    <a:lnTo>
                      <a:pt x="8" y="34"/>
                    </a:lnTo>
                    <a:lnTo>
                      <a:pt x="8" y="35"/>
                    </a:lnTo>
                    <a:lnTo>
                      <a:pt x="9" y="36"/>
                    </a:lnTo>
                    <a:lnTo>
                      <a:pt x="9" y="37"/>
                    </a:lnTo>
                    <a:lnTo>
                      <a:pt x="8" y="38"/>
                    </a:lnTo>
                    <a:lnTo>
                      <a:pt x="8" y="39"/>
                    </a:lnTo>
                    <a:lnTo>
                      <a:pt x="9" y="40"/>
                    </a:lnTo>
                    <a:lnTo>
                      <a:pt x="9" y="41"/>
                    </a:lnTo>
                    <a:lnTo>
                      <a:pt x="9" y="42"/>
                    </a:lnTo>
                    <a:lnTo>
                      <a:pt x="9" y="43"/>
                    </a:lnTo>
                    <a:lnTo>
                      <a:pt x="9" y="44"/>
                    </a:lnTo>
                    <a:lnTo>
                      <a:pt x="8" y="44"/>
                    </a:lnTo>
                    <a:lnTo>
                      <a:pt x="7" y="44"/>
                    </a:lnTo>
                    <a:lnTo>
                      <a:pt x="7" y="44"/>
                    </a:lnTo>
                    <a:lnTo>
                      <a:pt x="7" y="44"/>
                    </a:lnTo>
                    <a:lnTo>
                      <a:pt x="7" y="44"/>
                    </a:lnTo>
                    <a:lnTo>
                      <a:pt x="7" y="45"/>
                    </a:lnTo>
                    <a:lnTo>
                      <a:pt x="7" y="46"/>
                    </a:lnTo>
                    <a:lnTo>
                      <a:pt x="7" y="48"/>
                    </a:lnTo>
                    <a:lnTo>
                      <a:pt x="7" y="49"/>
                    </a:lnTo>
                    <a:lnTo>
                      <a:pt x="7" y="50"/>
                    </a:lnTo>
                    <a:lnTo>
                      <a:pt x="8" y="49"/>
                    </a:lnTo>
                    <a:lnTo>
                      <a:pt x="9" y="49"/>
                    </a:lnTo>
                    <a:lnTo>
                      <a:pt x="10" y="50"/>
                    </a:lnTo>
                    <a:lnTo>
                      <a:pt x="10" y="51"/>
                    </a:lnTo>
                    <a:lnTo>
                      <a:pt x="10" y="51"/>
                    </a:lnTo>
                    <a:lnTo>
                      <a:pt x="10" y="52"/>
                    </a:lnTo>
                    <a:lnTo>
                      <a:pt x="10" y="53"/>
                    </a:lnTo>
                    <a:lnTo>
                      <a:pt x="10" y="54"/>
                    </a:lnTo>
                    <a:lnTo>
                      <a:pt x="10" y="55"/>
                    </a:lnTo>
                    <a:lnTo>
                      <a:pt x="10" y="56"/>
                    </a:lnTo>
                    <a:lnTo>
                      <a:pt x="9" y="55"/>
                    </a:lnTo>
                    <a:lnTo>
                      <a:pt x="8" y="55"/>
                    </a:lnTo>
                    <a:lnTo>
                      <a:pt x="8" y="56"/>
                    </a:lnTo>
                    <a:lnTo>
                      <a:pt x="8" y="57"/>
                    </a:lnTo>
                    <a:lnTo>
                      <a:pt x="8" y="58"/>
                    </a:lnTo>
                    <a:lnTo>
                      <a:pt x="8" y="60"/>
                    </a:lnTo>
                    <a:lnTo>
                      <a:pt x="8" y="60"/>
                    </a:lnTo>
                    <a:lnTo>
                      <a:pt x="8" y="61"/>
                    </a:lnTo>
                    <a:lnTo>
                      <a:pt x="7" y="63"/>
                    </a:lnTo>
                    <a:lnTo>
                      <a:pt x="7" y="64"/>
                    </a:lnTo>
                    <a:lnTo>
                      <a:pt x="7" y="65"/>
                    </a:lnTo>
                    <a:lnTo>
                      <a:pt x="7" y="65"/>
                    </a:lnTo>
                    <a:lnTo>
                      <a:pt x="7" y="66"/>
                    </a:lnTo>
                    <a:lnTo>
                      <a:pt x="7" y="67"/>
                    </a:lnTo>
                    <a:lnTo>
                      <a:pt x="6" y="68"/>
                    </a:lnTo>
                    <a:lnTo>
                      <a:pt x="7" y="69"/>
                    </a:lnTo>
                    <a:lnTo>
                      <a:pt x="7" y="70"/>
                    </a:lnTo>
                    <a:lnTo>
                      <a:pt x="7" y="71"/>
                    </a:lnTo>
                    <a:lnTo>
                      <a:pt x="7" y="72"/>
                    </a:lnTo>
                    <a:lnTo>
                      <a:pt x="7" y="73"/>
                    </a:lnTo>
                    <a:lnTo>
                      <a:pt x="6" y="73"/>
                    </a:lnTo>
                    <a:lnTo>
                      <a:pt x="6" y="74"/>
                    </a:lnTo>
                    <a:lnTo>
                      <a:pt x="7" y="74"/>
                    </a:lnTo>
                    <a:lnTo>
                      <a:pt x="7" y="75"/>
                    </a:lnTo>
                    <a:lnTo>
                      <a:pt x="7" y="76"/>
                    </a:lnTo>
                    <a:lnTo>
                      <a:pt x="7" y="76"/>
                    </a:lnTo>
                    <a:lnTo>
                      <a:pt x="8" y="76"/>
                    </a:lnTo>
                    <a:lnTo>
                      <a:pt x="8" y="77"/>
                    </a:lnTo>
                    <a:lnTo>
                      <a:pt x="8" y="78"/>
                    </a:lnTo>
                    <a:lnTo>
                      <a:pt x="9" y="78"/>
                    </a:lnTo>
                    <a:lnTo>
                      <a:pt x="9" y="79"/>
                    </a:lnTo>
                    <a:lnTo>
                      <a:pt x="9" y="79"/>
                    </a:lnTo>
                    <a:lnTo>
                      <a:pt x="10" y="79"/>
                    </a:lnTo>
                    <a:lnTo>
                      <a:pt x="10" y="79"/>
                    </a:lnTo>
                    <a:lnTo>
                      <a:pt x="10" y="80"/>
                    </a:lnTo>
                    <a:lnTo>
                      <a:pt x="11" y="80"/>
                    </a:lnTo>
                    <a:lnTo>
                      <a:pt x="11" y="81"/>
                    </a:lnTo>
                    <a:lnTo>
                      <a:pt x="11" y="83"/>
                    </a:lnTo>
                    <a:lnTo>
                      <a:pt x="12" y="82"/>
                    </a:lnTo>
                    <a:lnTo>
                      <a:pt x="12" y="83"/>
                    </a:lnTo>
                    <a:lnTo>
                      <a:pt x="12" y="84"/>
                    </a:lnTo>
                    <a:lnTo>
                      <a:pt x="12" y="85"/>
                    </a:lnTo>
                    <a:lnTo>
                      <a:pt x="13" y="85"/>
                    </a:lnTo>
                    <a:lnTo>
                      <a:pt x="13" y="86"/>
                    </a:lnTo>
                    <a:lnTo>
                      <a:pt x="13" y="86"/>
                    </a:lnTo>
                    <a:lnTo>
                      <a:pt x="14" y="86"/>
                    </a:lnTo>
                    <a:lnTo>
                      <a:pt x="14" y="85"/>
                    </a:lnTo>
                    <a:lnTo>
                      <a:pt x="15" y="84"/>
                    </a:lnTo>
                    <a:lnTo>
                      <a:pt x="16" y="84"/>
                    </a:lnTo>
                    <a:lnTo>
                      <a:pt x="17" y="84"/>
                    </a:lnTo>
                    <a:lnTo>
                      <a:pt x="17" y="85"/>
                    </a:lnTo>
                    <a:lnTo>
                      <a:pt x="18" y="86"/>
                    </a:lnTo>
                    <a:lnTo>
                      <a:pt x="19" y="86"/>
                    </a:lnTo>
                    <a:lnTo>
                      <a:pt x="20" y="85"/>
                    </a:lnTo>
                    <a:lnTo>
                      <a:pt x="21" y="85"/>
                    </a:lnTo>
                    <a:lnTo>
                      <a:pt x="24" y="82"/>
                    </a:lnTo>
                    <a:lnTo>
                      <a:pt x="24" y="81"/>
                    </a:lnTo>
                    <a:lnTo>
                      <a:pt x="24" y="81"/>
                    </a:lnTo>
                    <a:lnTo>
                      <a:pt x="24" y="81"/>
                    </a:lnTo>
                    <a:lnTo>
                      <a:pt x="24" y="80"/>
                    </a:lnTo>
                    <a:lnTo>
                      <a:pt x="24" y="79"/>
                    </a:lnTo>
                    <a:lnTo>
                      <a:pt x="24" y="79"/>
                    </a:lnTo>
                    <a:lnTo>
                      <a:pt x="24" y="78"/>
                    </a:lnTo>
                    <a:lnTo>
                      <a:pt x="24" y="77"/>
                    </a:lnTo>
                    <a:lnTo>
                      <a:pt x="24" y="76"/>
                    </a:lnTo>
                    <a:lnTo>
                      <a:pt x="24" y="75"/>
                    </a:lnTo>
                    <a:lnTo>
                      <a:pt x="26" y="74"/>
                    </a:lnTo>
                    <a:lnTo>
                      <a:pt x="26" y="73"/>
                    </a:lnTo>
                    <a:lnTo>
                      <a:pt x="27" y="74"/>
                    </a:lnTo>
                    <a:lnTo>
                      <a:pt x="28" y="75"/>
                    </a:lnTo>
                    <a:lnTo>
                      <a:pt x="28" y="75"/>
                    </a:lnTo>
                    <a:lnTo>
                      <a:pt x="28" y="74"/>
                    </a:lnTo>
                    <a:lnTo>
                      <a:pt x="29" y="74"/>
                    </a:lnTo>
                    <a:lnTo>
                      <a:pt x="29" y="73"/>
                    </a:lnTo>
                    <a:lnTo>
                      <a:pt x="30" y="73"/>
                    </a:lnTo>
                    <a:lnTo>
                      <a:pt x="31" y="74"/>
                    </a:lnTo>
                    <a:lnTo>
                      <a:pt x="31" y="74"/>
                    </a:lnTo>
                    <a:lnTo>
                      <a:pt x="32" y="74"/>
                    </a:lnTo>
                    <a:lnTo>
                      <a:pt x="32" y="75"/>
                    </a:lnTo>
                    <a:lnTo>
                      <a:pt x="33" y="75"/>
                    </a:lnTo>
                    <a:lnTo>
                      <a:pt x="33" y="76"/>
                    </a:lnTo>
                    <a:lnTo>
                      <a:pt x="34" y="76"/>
                    </a:lnTo>
                    <a:lnTo>
                      <a:pt x="34" y="77"/>
                    </a:lnTo>
                    <a:lnTo>
                      <a:pt x="35" y="77"/>
                    </a:lnTo>
                    <a:lnTo>
                      <a:pt x="36" y="78"/>
                    </a:lnTo>
                    <a:lnTo>
                      <a:pt x="36" y="77"/>
                    </a:lnTo>
                    <a:lnTo>
                      <a:pt x="37" y="77"/>
                    </a:lnTo>
                    <a:lnTo>
                      <a:pt x="38" y="78"/>
                    </a:lnTo>
                    <a:lnTo>
                      <a:pt x="38" y="77"/>
                    </a:lnTo>
                    <a:lnTo>
                      <a:pt x="39" y="77"/>
                    </a:lnTo>
                    <a:lnTo>
                      <a:pt x="39" y="76"/>
                    </a:lnTo>
                    <a:lnTo>
                      <a:pt x="39" y="75"/>
                    </a:lnTo>
                    <a:lnTo>
                      <a:pt x="39" y="74"/>
                    </a:lnTo>
                    <a:lnTo>
                      <a:pt x="39" y="73"/>
                    </a:lnTo>
                    <a:lnTo>
                      <a:pt x="39" y="72"/>
                    </a:lnTo>
                    <a:lnTo>
                      <a:pt x="40" y="72"/>
                    </a:lnTo>
                    <a:lnTo>
                      <a:pt x="41" y="71"/>
                    </a:lnTo>
                    <a:lnTo>
                      <a:pt x="40" y="71"/>
                    </a:lnTo>
                    <a:lnTo>
                      <a:pt x="40" y="70"/>
                    </a:lnTo>
                    <a:lnTo>
                      <a:pt x="40" y="69"/>
                    </a:lnTo>
                    <a:lnTo>
                      <a:pt x="40" y="67"/>
                    </a:lnTo>
                    <a:lnTo>
                      <a:pt x="41" y="65"/>
                    </a:lnTo>
                    <a:lnTo>
                      <a:pt x="41" y="64"/>
                    </a:lnTo>
                    <a:lnTo>
                      <a:pt x="41" y="61"/>
                    </a:lnTo>
                    <a:lnTo>
                      <a:pt x="42" y="60"/>
                    </a:lnTo>
                    <a:lnTo>
                      <a:pt x="41" y="59"/>
                    </a:lnTo>
                    <a:lnTo>
                      <a:pt x="41" y="58"/>
                    </a:lnTo>
                    <a:lnTo>
                      <a:pt x="42" y="58"/>
                    </a:lnTo>
                    <a:lnTo>
                      <a:pt x="42" y="58"/>
                    </a:lnTo>
                    <a:lnTo>
                      <a:pt x="42" y="57"/>
                    </a:lnTo>
                    <a:lnTo>
                      <a:pt x="42" y="56"/>
                    </a:lnTo>
                    <a:lnTo>
                      <a:pt x="42" y="55"/>
                    </a:lnTo>
                    <a:lnTo>
                      <a:pt x="42" y="54"/>
                    </a:lnTo>
                    <a:lnTo>
                      <a:pt x="42" y="53"/>
                    </a:lnTo>
                    <a:lnTo>
                      <a:pt x="42" y="52"/>
                    </a:lnTo>
                    <a:lnTo>
                      <a:pt x="43" y="51"/>
                    </a:lnTo>
                    <a:lnTo>
                      <a:pt x="43" y="51"/>
                    </a:lnTo>
                    <a:lnTo>
                      <a:pt x="42" y="50"/>
                    </a:lnTo>
                    <a:lnTo>
                      <a:pt x="43" y="50"/>
                    </a:lnTo>
                    <a:lnTo>
                      <a:pt x="43" y="49"/>
                    </a:lnTo>
                    <a:lnTo>
                      <a:pt x="44" y="49"/>
                    </a:lnTo>
                    <a:lnTo>
                      <a:pt x="44" y="48"/>
                    </a:lnTo>
                    <a:lnTo>
                      <a:pt x="43" y="48"/>
                    </a:lnTo>
                    <a:lnTo>
                      <a:pt x="43" y="47"/>
                    </a:lnTo>
                    <a:lnTo>
                      <a:pt x="43" y="46"/>
                    </a:lnTo>
                    <a:lnTo>
                      <a:pt x="44" y="43"/>
                    </a:lnTo>
                    <a:lnTo>
                      <a:pt x="43" y="42"/>
                    </a:lnTo>
                    <a:lnTo>
                      <a:pt x="43" y="41"/>
                    </a:lnTo>
                    <a:lnTo>
                      <a:pt x="42" y="41"/>
                    </a:lnTo>
                    <a:lnTo>
                      <a:pt x="42" y="40"/>
                    </a:lnTo>
                    <a:lnTo>
                      <a:pt x="41" y="39"/>
                    </a:lnTo>
                    <a:lnTo>
                      <a:pt x="41" y="38"/>
                    </a:lnTo>
                    <a:lnTo>
                      <a:pt x="41" y="37"/>
                    </a:lnTo>
                    <a:close/>
                    <a:moveTo>
                      <a:pt x="25" y="73"/>
                    </a:moveTo>
                    <a:lnTo>
                      <a:pt x="24" y="73"/>
                    </a:lnTo>
                    <a:lnTo>
                      <a:pt x="24" y="72"/>
                    </a:lnTo>
                    <a:lnTo>
                      <a:pt x="25" y="72"/>
                    </a:lnTo>
                    <a:lnTo>
                      <a:pt x="26" y="73"/>
                    </a:lnTo>
                    <a:lnTo>
                      <a:pt x="25" y="7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" name="Freeform 4258">
                <a:extLst>
                  <a:ext uri="{FF2B5EF4-FFF2-40B4-BE49-F238E27FC236}">
                    <a16:creationId xmlns:a16="http://schemas.microsoft.com/office/drawing/2014/main" id="{DB8D861A-53FE-7116-8D95-46C931015F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0175" y="1352550"/>
                <a:ext cx="141288" cy="92075"/>
              </a:xfrm>
              <a:custGeom>
                <a:avLst/>
                <a:gdLst>
                  <a:gd name="T0" fmla="*/ 79 w 89"/>
                  <a:gd name="T1" fmla="*/ 17 h 58"/>
                  <a:gd name="T2" fmla="*/ 86 w 89"/>
                  <a:gd name="T3" fmla="*/ 6 h 58"/>
                  <a:gd name="T4" fmla="*/ 88 w 89"/>
                  <a:gd name="T5" fmla="*/ 1 h 58"/>
                  <a:gd name="T6" fmla="*/ 87 w 89"/>
                  <a:gd name="T7" fmla="*/ 0 h 58"/>
                  <a:gd name="T8" fmla="*/ 83 w 89"/>
                  <a:gd name="T9" fmla="*/ 1 h 58"/>
                  <a:gd name="T10" fmla="*/ 79 w 89"/>
                  <a:gd name="T11" fmla="*/ 3 h 58"/>
                  <a:gd name="T12" fmla="*/ 77 w 89"/>
                  <a:gd name="T13" fmla="*/ 4 h 58"/>
                  <a:gd name="T14" fmla="*/ 73 w 89"/>
                  <a:gd name="T15" fmla="*/ 6 h 58"/>
                  <a:gd name="T16" fmla="*/ 70 w 89"/>
                  <a:gd name="T17" fmla="*/ 5 h 58"/>
                  <a:gd name="T18" fmla="*/ 66 w 89"/>
                  <a:gd name="T19" fmla="*/ 5 h 58"/>
                  <a:gd name="T20" fmla="*/ 61 w 89"/>
                  <a:gd name="T21" fmla="*/ 7 h 58"/>
                  <a:gd name="T22" fmla="*/ 56 w 89"/>
                  <a:gd name="T23" fmla="*/ 9 h 58"/>
                  <a:gd name="T24" fmla="*/ 47 w 89"/>
                  <a:gd name="T25" fmla="*/ 10 h 58"/>
                  <a:gd name="T26" fmla="*/ 44 w 89"/>
                  <a:gd name="T27" fmla="*/ 9 h 58"/>
                  <a:gd name="T28" fmla="*/ 38 w 89"/>
                  <a:gd name="T29" fmla="*/ 12 h 58"/>
                  <a:gd name="T30" fmla="*/ 34 w 89"/>
                  <a:gd name="T31" fmla="*/ 11 h 58"/>
                  <a:gd name="T32" fmla="*/ 31 w 89"/>
                  <a:gd name="T33" fmla="*/ 8 h 58"/>
                  <a:gd name="T34" fmla="*/ 26 w 89"/>
                  <a:gd name="T35" fmla="*/ 6 h 58"/>
                  <a:gd name="T36" fmla="*/ 24 w 89"/>
                  <a:gd name="T37" fmla="*/ 3 h 58"/>
                  <a:gd name="T38" fmla="*/ 22 w 89"/>
                  <a:gd name="T39" fmla="*/ 4 h 58"/>
                  <a:gd name="T40" fmla="*/ 19 w 89"/>
                  <a:gd name="T41" fmla="*/ 4 h 58"/>
                  <a:gd name="T42" fmla="*/ 17 w 89"/>
                  <a:gd name="T43" fmla="*/ 6 h 58"/>
                  <a:gd name="T44" fmla="*/ 15 w 89"/>
                  <a:gd name="T45" fmla="*/ 10 h 58"/>
                  <a:gd name="T46" fmla="*/ 11 w 89"/>
                  <a:gd name="T47" fmla="*/ 8 h 58"/>
                  <a:gd name="T48" fmla="*/ 9 w 89"/>
                  <a:gd name="T49" fmla="*/ 4 h 58"/>
                  <a:gd name="T50" fmla="*/ 7 w 89"/>
                  <a:gd name="T51" fmla="*/ 7 h 58"/>
                  <a:gd name="T52" fmla="*/ 5 w 89"/>
                  <a:gd name="T53" fmla="*/ 8 h 58"/>
                  <a:gd name="T54" fmla="*/ 2 w 89"/>
                  <a:gd name="T55" fmla="*/ 10 h 58"/>
                  <a:gd name="T56" fmla="*/ 1 w 89"/>
                  <a:gd name="T57" fmla="*/ 14 h 58"/>
                  <a:gd name="T58" fmla="*/ 1 w 89"/>
                  <a:gd name="T59" fmla="*/ 17 h 58"/>
                  <a:gd name="T60" fmla="*/ 1 w 89"/>
                  <a:gd name="T61" fmla="*/ 20 h 58"/>
                  <a:gd name="T62" fmla="*/ 3 w 89"/>
                  <a:gd name="T63" fmla="*/ 22 h 58"/>
                  <a:gd name="T64" fmla="*/ 6 w 89"/>
                  <a:gd name="T65" fmla="*/ 25 h 58"/>
                  <a:gd name="T66" fmla="*/ 12 w 89"/>
                  <a:gd name="T67" fmla="*/ 26 h 58"/>
                  <a:gd name="T68" fmla="*/ 16 w 89"/>
                  <a:gd name="T69" fmla="*/ 28 h 58"/>
                  <a:gd name="T70" fmla="*/ 21 w 89"/>
                  <a:gd name="T71" fmla="*/ 29 h 58"/>
                  <a:gd name="T72" fmla="*/ 23 w 89"/>
                  <a:gd name="T73" fmla="*/ 31 h 58"/>
                  <a:gd name="T74" fmla="*/ 27 w 89"/>
                  <a:gd name="T75" fmla="*/ 35 h 58"/>
                  <a:gd name="T76" fmla="*/ 31 w 89"/>
                  <a:gd name="T77" fmla="*/ 36 h 58"/>
                  <a:gd name="T78" fmla="*/ 36 w 89"/>
                  <a:gd name="T79" fmla="*/ 40 h 58"/>
                  <a:gd name="T80" fmla="*/ 41 w 89"/>
                  <a:gd name="T81" fmla="*/ 42 h 58"/>
                  <a:gd name="T82" fmla="*/ 47 w 89"/>
                  <a:gd name="T83" fmla="*/ 42 h 58"/>
                  <a:gd name="T84" fmla="*/ 54 w 89"/>
                  <a:gd name="T85" fmla="*/ 48 h 58"/>
                  <a:gd name="T86" fmla="*/ 59 w 89"/>
                  <a:gd name="T87" fmla="*/ 53 h 58"/>
                  <a:gd name="T88" fmla="*/ 62 w 89"/>
                  <a:gd name="T89" fmla="*/ 56 h 58"/>
                  <a:gd name="T90" fmla="*/ 66 w 89"/>
                  <a:gd name="T91" fmla="*/ 56 h 58"/>
                  <a:gd name="T92" fmla="*/ 71 w 89"/>
                  <a:gd name="T93" fmla="*/ 56 h 58"/>
                  <a:gd name="T94" fmla="*/ 73 w 89"/>
                  <a:gd name="T95" fmla="*/ 57 h 58"/>
                  <a:gd name="T96" fmla="*/ 75 w 89"/>
                  <a:gd name="T97" fmla="*/ 56 h 58"/>
                  <a:gd name="T98" fmla="*/ 74 w 89"/>
                  <a:gd name="T99" fmla="*/ 52 h 58"/>
                  <a:gd name="T100" fmla="*/ 78 w 89"/>
                  <a:gd name="T101" fmla="*/ 47 h 58"/>
                  <a:gd name="T102" fmla="*/ 80 w 89"/>
                  <a:gd name="T103" fmla="*/ 45 h 58"/>
                  <a:gd name="T104" fmla="*/ 79 w 89"/>
                  <a:gd name="T105" fmla="*/ 42 h 58"/>
                  <a:gd name="T106" fmla="*/ 78 w 89"/>
                  <a:gd name="T107" fmla="*/ 41 h 58"/>
                  <a:gd name="T108" fmla="*/ 76 w 89"/>
                  <a:gd name="T109" fmla="*/ 39 h 58"/>
                  <a:gd name="T110" fmla="*/ 78 w 89"/>
                  <a:gd name="T111" fmla="*/ 37 h 58"/>
                  <a:gd name="T112" fmla="*/ 77 w 89"/>
                  <a:gd name="T113" fmla="*/ 36 h 58"/>
                  <a:gd name="T114" fmla="*/ 73 w 89"/>
                  <a:gd name="T115" fmla="*/ 33 h 58"/>
                  <a:gd name="T116" fmla="*/ 76 w 89"/>
                  <a:gd name="T117" fmla="*/ 26 h 58"/>
                  <a:gd name="T118" fmla="*/ 78 w 89"/>
                  <a:gd name="T119" fmla="*/ 2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9" h="58">
                    <a:moveTo>
                      <a:pt x="77" y="19"/>
                    </a:moveTo>
                    <a:lnTo>
                      <a:pt x="78" y="18"/>
                    </a:lnTo>
                    <a:lnTo>
                      <a:pt x="78" y="18"/>
                    </a:lnTo>
                    <a:lnTo>
                      <a:pt x="79" y="17"/>
                    </a:lnTo>
                    <a:lnTo>
                      <a:pt x="79" y="16"/>
                    </a:lnTo>
                    <a:lnTo>
                      <a:pt x="81" y="12"/>
                    </a:lnTo>
                    <a:lnTo>
                      <a:pt x="85" y="7"/>
                    </a:lnTo>
                    <a:lnTo>
                      <a:pt x="86" y="6"/>
                    </a:lnTo>
                    <a:lnTo>
                      <a:pt x="87" y="4"/>
                    </a:lnTo>
                    <a:lnTo>
                      <a:pt x="87" y="3"/>
                    </a:lnTo>
                    <a:lnTo>
                      <a:pt x="87" y="2"/>
                    </a:lnTo>
                    <a:lnTo>
                      <a:pt x="88" y="1"/>
                    </a:lnTo>
                    <a:lnTo>
                      <a:pt x="89" y="1"/>
                    </a:lnTo>
                    <a:lnTo>
                      <a:pt x="89" y="0"/>
                    </a:lnTo>
                    <a:lnTo>
                      <a:pt x="88" y="0"/>
                    </a:lnTo>
                    <a:lnTo>
                      <a:pt x="87" y="0"/>
                    </a:lnTo>
                    <a:lnTo>
                      <a:pt x="86" y="0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83" y="1"/>
                    </a:lnTo>
                    <a:lnTo>
                      <a:pt x="82" y="2"/>
                    </a:lnTo>
                    <a:lnTo>
                      <a:pt x="81" y="2"/>
                    </a:lnTo>
                    <a:lnTo>
                      <a:pt x="80" y="3"/>
                    </a:lnTo>
                    <a:lnTo>
                      <a:pt x="79" y="3"/>
                    </a:lnTo>
                    <a:lnTo>
                      <a:pt x="78" y="3"/>
                    </a:lnTo>
                    <a:lnTo>
                      <a:pt x="78" y="3"/>
                    </a:lnTo>
                    <a:lnTo>
                      <a:pt x="78" y="2"/>
                    </a:lnTo>
                    <a:lnTo>
                      <a:pt x="77" y="4"/>
                    </a:lnTo>
                    <a:lnTo>
                      <a:pt x="76" y="5"/>
                    </a:lnTo>
                    <a:lnTo>
                      <a:pt x="74" y="6"/>
                    </a:lnTo>
                    <a:lnTo>
                      <a:pt x="73" y="7"/>
                    </a:lnTo>
                    <a:lnTo>
                      <a:pt x="73" y="6"/>
                    </a:lnTo>
                    <a:lnTo>
                      <a:pt x="73" y="6"/>
                    </a:lnTo>
                    <a:lnTo>
                      <a:pt x="72" y="6"/>
                    </a:lnTo>
                    <a:lnTo>
                      <a:pt x="71" y="5"/>
                    </a:lnTo>
                    <a:lnTo>
                      <a:pt x="70" y="5"/>
                    </a:lnTo>
                    <a:lnTo>
                      <a:pt x="69" y="4"/>
                    </a:lnTo>
                    <a:lnTo>
                      <a:pt x="68" y="4"/>
                    </a:lnTo>
                    <a:lnTo>
                      <a:pt x="67" y="5"/>
                    </a:lnTo>
                    <a:lnTo>
                      <a:pt x="66" y="5"/>
                    </a:lnTo>
                    <a:lnTo>
                      <a:pt x="65" y="5"/>
                    </a:lnTo>
                    <a:lnTo>
                      <a:pt x="64" y="5"/>
                    </a:lnTo>
                    <a:lnTo>
                      <a:pt x="62" y="7"/>
                    </a:lnTo>
                    <a:lnTo>
                      <a:pt x="61" y="7"/>
                    </a:lnTo>
                    <a:lnTo>
                      <a:pt x="60" y="8"/>
                    </a:lnTo>
                    <a:lnTo>
                      <a:pt x="57" y="9"/>
                    </a:lnTo>
                    <a:lnTo>
                      <a:pt x="57" y="9"/>
                    </a:lnTo>
                    <a:lnTo>
                      <a:pt x="56" y="9"/>
                    </a:lnTo>
                    <a:lnTo>
                      <a:pt x="54" y="10"/>
                    </a:lnTo>
                    <a:lnTo>
                      <a:pt x="52" y="10"/>
                    </a:lnTo>
                    <a:lnTo>
                      <a:pt x="51" y="10"/>
                    </a:lnTo>
                    <a:lnTo>
                      <a:pt x="47" y="10"/>
                    </a:lnTo>
                    <a:lnTo>
                      <a:pt x="46" y="10"/>
                    </a:lnTo>
                    <a:lnTo>
                      <a:pt x="45" y="10"/>
                    </a:lnTo>
                    <a:lnTo>
                      <a:pt x="45" y="10"/>
                    </a:lnTo>
                    <a:lnTo>
                      <a:pt x="44" y="9"/>
                    </a:lnTo>
                    <a:lnTo>
                      <a:pt x="41" y="10"/>
                    </a:lnTo>
                    <a:lnTo>
                      <a:pt x="40" y="11"/>
                    </a:lnTo>
                    <a:lnTo>
                      <a:pt x="39" y="11"/>
                    </a:lnTo>
                    <a:lnTo>
                      <a:pt x="38" y="12"/>
                    </a:lnTo>
                    <a:lnTo>
                      <a:pt x="36" y="12"/>
                    </a:lnTo>
                    <a:lnTo>
                      <a:pt x="36" y="11"/>
                    </a:lnTo>
                    <a:lnTo>
                      <a:pt x="35" y="11"/>
                    </a:lnTo>
                    <a:lnTo>
                      <a:pt x="34" y="11"/>
                    </a:lnTo>
                    <a:lnTo>
                      <a:pt x="33" y="10"/>
                    </a:lnTo>
                    <a:lnTo>
                      <a:pt x="32" y="9"/>
                    </a:lnTo>
                    <a:lnTo>
                      <a:pt x="31" y="9"/>
                    </a:lnTo>
                    <a:lnTo>
                      <a:pt x="31" y="8"/>
                    </a:lnTo>
                    <a:lnTo>
                      <a:pt x="31" y="7"/>
                    </a:lnTo>
                    <a:lnTo>
                      <a:pt x="30" y="7"/>
                    </a:lnTo>
                    <a:lnTo>
                      <a:pt x="26" y="7"/>
                    </a:lnTo>
                    <a:lnTo>
                      <a:pt x="26" y="6"/>
                    </a:lnTo>
                    <a:lnTo>
                      <a:pt x="26" y="5"/>
                    </a:lnTo>
                    <a:lnTo>
                      <a:pt x="26" y="4"/>
                    </a:lnTo>
                    <a:lnTo>
                      <a:pt x="24" y="4"/>
                    </a:lnTo>
                    <a:lnTo>
                      <a:pt x="24" y="3"/>
                    </a:lnTo>
                    <a:lnTo>
                      <a:pt x="24" y="3"/>
                    </a:lnTo>
                    <a:lnTo>
                      <a:pt x="23" y="3"/>
                    </a:lnTo>
                    <a:lnTo>
                      <a:pt x="22" y="3"/>
                    </a:lnTo>
                    <a:lnTo>
                      <a:pt x="22" y="4"/>
                    </a:lnTo>
                    <a:lnTo>
                      <a:pt x="21" y="5"/>
                    </a:lnTo>
                    <a:lnTo>
                      <a:pt x="20" y="5"/>
                    </a:lnTo>
                    <a:lnTo>
                      <a:pt x="20" y="4"/>
                    </a:lnTo>
                    <a:lnTo>
                      <a:pt x="19" y="4"/>
                    </a:lnTo>
                    <a:lnTo>
                      <a:pt x="18" y="4"/>
                    </a:lnTo>
                    <a:lnTo>
                      <a:pt x="17" y="4"/>
                    </a:lnTo>
                    <a:lnTo>
                      <a:pt x="17" y="5"/>
                    </a:lnTo>
                    <a:lnTo>
                      <a:pt x="17" y="6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6" y="8"/>
                    </a:lnTo>
                    <a:lnTo>
                      <a:pt x="15" y="10"/>
                    </a:lnTo>
                    <a:lnTo>
                      <a:pt x="13" y="10"/>
                    </a:lnTo>
                    <a:lnTo>
                      <a:pt x="12" y="9"/>
                    </a:lnTo>
                    <a:lnTo>
                      <a:pt x="12" y="8"/>
                    </a:lnTo>
                    <a:lnTo>
                      <a:pt x="11" y="8"/>
                    </a:lnTo>
                    <a:lnTo>
                      <a:pt x="10" y="7"/>
                    </a:lnTo>
                    <a:lnTo>
                      <a:pt x="10" y="5"/>
                    </a:lnTo>
                    <a:lnTo>
                      <a:pt x="10" y="4"/>
                    </a:lnTo>
                    <a:lnTo>
                      <a:pt x="9" y="4"/>
                    </a:lnTo>
                    <a:lnTo>
                      <a:pt x="8" y="5"/>
                    </a:lnTo>
                    <a:lnTo>
                      <a:pt x="8" y="6"/>
                    </a:lnTo>
                    <a:lnTo>
                      <a:pt x="8" y="7"/>
                    </a:lnTo>
                    <a:lnTo>
                      <a:pt x="7" y="7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6" y="8"/>
                    </a:lnTo>
                    <a:lnTo>
                      <a:pt x="5" y="8"/>
                    </a:lnTo>
                    <a:lnTo>
                      <a:pt x="4" y="8"/>
                    </a:lnTo>
                    <a:lnTo>
                      <a:pt x="3" y="9"/>
                    </a:lnTo>
                    <a:lnTo>
                      <a:pt x="3" y="10"/>
                    </a:lnTo>
                    <a:lnTo>
                      <a:pt x="2" y="10"/>
                    </a:lnTo>
                    <a:lnTo>
                      <a:pt x="2" y="11"/>
                    </a:lnTo>
                    <a:lnTo>
                      <a:pt x="2" y="12"/>
                    </a:lnTo>
                    <a:lnTo>
                      <a:pt x="2" y="13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1" y="15"/>
                    </a:lnTo>
                    <a:lnTo>
                      <a:pt x="1" y="16"/>
                    </a:lnTo>
                    <a:lnTo>
                      <a:pt x="1" y="17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1" y="19"/>
                    </a:lnTo>
                    <a:lnTo>
                      <a:pt x="1" y="20"/>
                    </a:lnTo>
                    <a:lnTo>
                      <a:pt x="1" y="21"/>
                    </a:lnTo>
                    <a:lnTo>
                      <a:pt x="2" y="21"/>
                    </a:lnTo>
                    <a:lnTo>
                      <a:pt x="2" y="22"/>
                    </a:lnTo>
                    <a:lnTo>
                      <a:pt x="3" y="22"/>
                    </a:lnTo>
                    <a:lnTo>
                      <a:pt x="3" y="22"/>
                    </a:lnTo>
                    <a:lnTo>
                      <a:pt x="4" y="22"/>
                    </a:lnTo>
                    <a:lnTo>
                      <a:pt x="4" y="23"/>
                    </a:lnTo>
                    <a:lnTo>
                      <a:pt x="6" y="25"/>
                    </a:lnTo>
                    <a:lnTo>
                      <a:pt x="6" y="26"/>
                    </a:lnTo>
                    <a:lnTo>
                      <a:pt x="8" y="26"/>
                    </a:lnTo>
                    <a:lnTo>
                      <a:pt x="10" y="26"/>
                    </a:lnTo>
                    <a:lnTo>
                      <a:pt x="12" y="26"/>
                    </a:lnTo>
                    <a:lnTo>
                      <a:pt x="15" y="26"/>
                    </a:lnTo>
                    <a:lnTo>
                      <a:pt x="15" y="26"/>
                    </a:lnTo>
                    <a:lnTo>
                      <a:pt x="16" y="27"/>
                    </a:lnTo>
                    <a:lnTo>
                      <a:pt x="16" y="28"/>
                    </a:lnTo>
                    <a:lnTo>
                      <a:pt x="16" y="28"/>
                    </a:lnTo>
                    <a:lnTo>
                      <a:pt x="17" y="28"/>
                    </a:lnTo>
                    <a:lnTo>
                      <a:pt x="20" y="28"/>
                    </a:lnTo>
                    <a:lnTo>
                      <a:pt x="21" y="29"/>
                    </a:lnTo>
                    <a:lnTo>
                      <a:pt x="22" y="29"/>
                    </a:lnTo>
                    <a:lnTo>
                      <a:pt x="22" y="30"/>
                    </a:lnTo>
                    <a:lnTo>
                      <a:pt x="23" y="30"/>
                    </a:lnTo>
                    <a:lnTo>
                      <a:pt x="23" y="31"/>
                    </a:lnTo>
                    <a:lnTo>
                      <a:pt x="24" y="32"/>
                    </a:lnTo>
                    <a:lnTo>
                      <a:pt x="24" y="33"/>
                    </a:lnTo>
                    <a:lnTo>
                      <a:pt x="26" y="34"/>
                    </a:lnTo>
                    <a:lnTo>
                      <a:pt x="27" y="35"/>
                    </a:lnTo>
                    <a:lnTo>
                      <a:pt x="28" y="35"/>
                    </a:lnTo>
                    <a:lnTo>
                      <a:pt x="30" y="35"/>
                    </a:lnTo>
                    <a:lnTo>
                      <a:pt x="31" y="36"/>
                    </a:lnTo>
                    <a:lnTo>
                      <a:pt x="31" y="36"/>
                    </a:lnTo>
                    <a:lnTo>
                      <a:pt x="32" y="37"/>
                    </a:lnTo>
                    <a:lnTo>
                      <a:pt x="35" y="39"/>
                    </a:lnTo>
                    <a:lnTo>
                      <a:pt x="36" y="39"/>
                    </a:lnTo>
                    <a:lnTo>
                      <a:pt x="36" y="40"/>
                    </a:lnTo>
                    <a:lnTo>
                      <a:pt x="38" y="40"/>
                    </a:lnTo>
                    <a:lnTo>
                      <a:pt x="38" y="41"/>
                    </a:lnTo>
                    <a:lnTo>
                      <a:pt x="40" y="42"/>
                    </a:lnTo>
                    <a:lnTo>
                      <a:pt x="41" y="42"/>
                    </a:lnTo>
                    <a:lnTo>
                      <a:pt x="42" y="42"/>
                    </a:lnTo>
                    <a:lnTo>
                      <a:pt x="43" y="42"/>
                    </a:lnTo>
                    <a:lnTo>
                      <a:pt x="45" y="42"/>
                    </a:lnTo>
                    <a:lnTo>
                      <a:pt x="47" y="42"/>
                    </a:lnTo>
                    <a:lnTo>
                      <a:pt x="49" y="42"/>
                    </a:lnTo>
                    <a:lnTo>
                      <a:pt x="52" y="44"/>
                    </a:lnTo>
                    <a:lnTo>
                      <a:pt x="54" y="46"/>
                    </a:lnTo>
                    <a:lnTo>
                      <a:pt x="54" y="48"/>
                    </a:lnTo>
                    <a:lnTo>
                      <a:pt x="57" y="52"/>
                    </a:lnTo>
                    <a:lnTo>
                      <a:pt x="57" y="53"/>
                    </a:lnTo>
                    <a:lnTo>
                      <a:pt x="59" y="53"/>
                    </a:lnTo>
                    <a:lnTo>
                      <a:pt x="59" y="53"/>
                    </a:lnTo>
                    <a:lnTo>
                      <a:pt x="59" y="54"/>
                    </a:lnTo>
                    <a:lnTo>
                      <a:pt x="61" y="54"/>
                    </a:lnTo>
                    <a:lnTo>
                      <a:pt x="61" y="55"/>
                    </a:lnTo>
                    <a:lnTo>
                      <a:pt x="62" y="56"/>
                    </a:lnTo>
                    <a:lnTo>
                      <a:pt x="64" y="56"/>
                    </a:lnTo>
                    <a:lnTo>
                      <a:pt x="65" y="56"/>
                    </a:lnTo>
                    <a:lnTo>
                      <a:pt x="65" y="56"/>
                    </a:lnTo>
                    <a:lnTo>
                      <a:pt x="66" y="56"/>
                    </a:lnTo>
                    <a:lnTo>
                      <a:pt x="67" y="55"/>
                    </a:lnTo>
                    <a:lnTo>
                      <a:pt x="69" y="56"/>
                    </a:lnTo>
                    <a:lnTo>
                      <a:pt x="70" y="56"/>
                    </a:lnTo>
                    <a:lnTo>
                      <a:pt x="71" y="56"/>
                    </a:lnTo>
                    <a:lnTo>
                      <a:pt x="72" y="56"/>
                    </a:lnTo>
                    <a:lnTo>
                      <a:pt x="73" y="56"/>
                    </a:lnTo>
                    <a:lnTo>
                      <a:pt x="73" y="57"/>
                    </a:lnTo>
                    <a:lnTo>
                      <a:pt x="73" y="57"/>
                    </a:lnTo>
                    <a:lnTo>
                      <a:pt x="73" y="58"/>
                    </a:lnTo>
                    <a:lnTo>
                      <a:pt x="74" y="57"/>
                    </a:lnTo>
                    <a:lnTo>
                      <a:pt x="75" y="57"/>
                    </a:lnTo>
                    <a:lnTo>
                      <a:pt x="75" y="56"/>
                    </a:lnTo>
                    <a:lnTo>
                      <a:pt x="74" y="55"/>
                    </a:lnTo>
                    <a:lnTo>
                      <a:pt x="74" y="53"/>
                    </a:lnTo>
                    <a:lnTo>
                      <a:pt x="73" y="53"/>
                    </a:lnTo>
                    <a:lnTo>
                      <a:pt x="74" y="52"/>
                    </a:lnTo>
                    <a:lnTo>
                      <a:pt x="75" y="48"/>
                    </a:lnTo>
                    <a:lnTo>
                      <a:pt x="76" y="48"/>
                    </a:lnTo>
                    <a:lnTo>
                      <a:pt x="77" y="47"/>
                    </a:lnTo>
                    <a:lnTo>
                      <a:pt x="78" y="47"/>
                    </a:lnTo>
                    <a:lnTo>
                      <a:pt x="78" y="46"/>
                    </a:lnTo>
                    <a:lnTo>
                      <a:pt x="78" y="45"/>
                    </a:lnTo>
                    <a:lnTo>
                      <a:pt x="79" y="45"/>
                    </a:lnTo>
                    <a:lnTo>
                      <a:pt x="80" y="45"/>
                    </a:lnTo>
                    <a:lnTo>
                      <a:pt x="80" y="44"/>
                    </a:lnTo>
                    <a:lnTo>
                      <a:pt x="79" y="44"/>
                    </a:lnTo>
                    <a:lnTo>
                      <a:pt x="79" y="43"/>
                    </a:lnTo>
                    <a:lnTo>
                      <a:pt x="79" y="42"/>
                    </a:lnTo>
                    <a:lnTo>
                      <a:pt x="79" y="42"/>
                    </a:lnTo>
                    <a:lnTo>
                      <a:pt x="78" y="42"/>
                    </a:lnTo>
                    <a:lnTo>
                      <a:pt x="78" y="42"/>
                    </a:lnTo>
                    <a:lnTo>
                      <a:pt x="78" y="41"/>
                    </a:lnTo>
                    <a:lnTo>
                      <a:pt x="78" y="40"/>
                    </a:lnTo>
                    <a:lnTo>
                      <a:pt x="77" y="40"/>
                    </a:lnTo>
                    <a:lnTo>
                      <a:pt x="77" y="39"/>
                    </a:lnTo>
                    <a:lnTo>
                      <a:pt x="76" y="39"/>
                    </a:lnTo>
                    <a:lnTo>
                      <a:pt x="77" y="38"/>
                    </a:lnTo>
                    <a:lnTo>
                      <a:pt x="77" y="37"/>
                    </a:lnTo>
                    <a:lnTo>
                      <a:pt x="78" y="38"/>
                    </a:lnTo>
                    <a:lnTo>
                      <a:pt x="78" y="37"/>
                    </a:lnTo>
                    <a:lnTo>
                      <a:pt x="78" y="38"/>
                    </a:lnTo>
                    <a:lnTo>
                      <a:pt x="78" y="37"/>
                    </a:lnTo>
                    <a:lnTo>
                      <a:pt x="78" y="36"/>
                    </a:lnTo>
                    <a:lnTo>
                      <a:pt x="77" y="36"/>
                    </a:lnTo>
                    <a:lnTo>
                      <a:pt x="76" y="35"/>
                    </a:lnTo>
                    <a:lnTo>
                      <a:pt x="74" y="35"/>
                    </a:lnTo>
                    <a:lnTo>
                      <a:pt x="73" y="34"/>
                    </a:lnTo>
                    <a:lnTo>
                      <a:pt x="73" y="33"/>
                    </a:lnTo>
                    <a:lnTo>
                      <a:pt x="73" y="29"/>
                    </a:lnTo>
                    <a:lnTo>
                      <a:pt x="73" y="28"/>
                    </a:lnTo>
                    <a:lnTo>
                      <a:pt x="74" y="28"/>
                    </a:lnTo>
                    <a:lnTo>
                      <a:pt x="76" y="26"/>
                    </a:lnTo>
                    <a:lnTo>
                      <a:pt x="76" y="24"/>
                    </a:lnTo>
                    <a:lnTo>
                      <a:pt x="77" y="22"/>
                    </a:lnTo>
                    <a:lnTo>
                      <a:pt x="77" y="21"/>
                    </a:lnTo>
                    <a:lnTo>
                      <a:pt x="78" y="21"/>
                    </a:lnTo>
                    <a:lnTo>
                      <a:pt x="77" y="21"/>
                    </a:lnTo>
                    <a:lnTo>
                      <a:pt x="77" y="20"/>
                    </a:lnTo>
                    <a:lnTo>
                      <a:pt x="77" y="1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" name="Freeform 4272">
                <a:extLst>
                  <a:ext uri="{FF2B5EF4-FFF2-40B4-BE49-F238E27FC236}">
                    <a16:creationId xmlns:a16="http://schemas.microsoft.com/office/drawing/2014/main" id="{A6590A84-1520-3D68-48AF-596CC208AA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6038" y="1063625"/>
                <a:ext cx="350838" cy="311150"/>
              </a:xfrm>
              <a:custGeom>
                <a:avLst/>
                <a:gdLst>
                  <a:gd name="T0" fmla="*/ 168 w 221"/>
                  <a:gd name="T1" fmla="*/ 78 h 196"/>
                  <a:gd name="T2" fmla="*/ 150 w 221"/>
                  <a:gd name="T3" fmla="*/ 68 h 196"/>
                  <a:gd name="T4" fmla="*/ 154 w 221"/>
                  <a:gd name="T5" fmla="*/ 58 h 196"/>
                  <a:gd name="T6" fmla="*/ 155 w 221"/>
                  <a:gd name="T7" fmla="*/ 52 h 196"/>
                  <a:gd name="T8" fmla="*/ 128 w 221"/>
                  <a:gd name="T9" fmla="*/ 51 h 196"/>
                  <a:gd name="T10" fmla="*/ 119 w 221"/>
                  <a:gd name="T11" fmla="*/ 46 h 196"/>
                  <a:gd name="T12" fmla="*/ 114 w 221"/>
                  <a:gd name="T13" fmla="*/ 42 h 196"/>
                  <a:gd name="T14" fmla="*/ 98 w 221"/>
                  <a:gd name="T15" fmla="*/ 26 h 196"/>
                  <a:gd name="T16" fmla="*/ 91 w 221"/>
                  <a:gd name="T17" fmla="*/ 5 h 196"/>
                  <a:gd name="T18" fmla="*/ 1 w 221"/>
                  <a:gd name="T19" fmla="*/ 4 h 196"/>
                  <a:gd name="T20" fmla="*/ 0 w 221"/>
                  <a:gd name="T21" fmla="*/ 13 h 196"/>
                  <a:gd name="T22" fmla="*/ 7 w 221"/>
                  <a:gd name="T23" fmla="*/ 15 h 196"/>
                  <a:gd name="T24" fmla="*/ 14 w 221"/>
                  <a:gd name="T25" fmla="*/ 22 h 196"/>
                  <a:gd name="T26" fmla="*/ 18 w 221"/>
                  <a:gd name="T27" fmla="*/ 29 h 196"/>
                  <a:gd name="T28" fmla="*/ 16 w 221"/>
                  <a:gd name="T29" fmla="*/ 33 h 196"/>
                  <a:gd name="T30" fmla="*/ 21 w 221"/>
                  <a:gd name="T31" fmla="*/ 32 h 196"/>
                  <a:gd name="T32" fmla="*/ 31 w 221"/>
                  <a:gd name="T33" fmla="*/ 38 h 196"/>
                  <a:gd name="T34" fmla="*/ 36 w 221"/>
                  <a:gd name="T35" fmla="*/ 47 h 196"/>
                  <a:gd name="T36" fmla="*/ 45 w 221"/>
                  <a:gd name="T37" fmla="*/ 52 h 196"/>
                  <a:gd name="T38" fmla="*/ 49 w 221"/>
                  <a:gd name="T39" fmla="*/ 58 h 196"/>
                  <a:gd name="T40" fmla="*/ 62 w 221"/>
                  <a:gd name="T41" fmla="*/ 71 h 196"/>
                  <a:gd name="T42" fmla="*/ 70 w 221"/>
                  <a:gd name="T43" fmla="*/ 77 h 196"/>
                  <a:gd name="T44" fmla="*/ 84 w 221"/>
                  <a:gd name="T45" fmla="*/ 77 h 196"/>
                  <a:gd name="T46" fmla="*/ 92 w 221"/>
                  <a:gd name="T47" fmla="*/ 80 h 196"/>
                  <a:gd name="T48" fmla="*/ 98 w 221"/>
                  <a:gd name="T49" fmla="*/ 93 h 196"/>
                  <a:gd name="T50" fmla="*/ 102 w 221"/>
                  <a:gd name="T51" fmla="*/ 92 h 196"/>
                  <a:gd name="T52" fmla="*/ 109 w 221"/>
                  <a:gd name="T53" fmla="*/ 94 h 196"/>
                  <a:gd name="T54" fmla="*/ 105 w 221"/>
                  <a:gd name="T55" fmla="*/ 99 h 196"/>
                  <a:gd name="T56" fmla="*/ 113 w 221"/>
                  <a:gd name="T57" fmla="*/ 98 h 196"/>
                  <a:gd name="T58" fmla="*/ 123 w 221"/>
                  <a:gd name="T59" fmla="*/ 106 h 196"/>
                  <a:gd name="T60" fmla="*/ 121 w 221"/>
                  <a:gd name="T61" fmla="*/ 113 h 196"/>
                  <a:gd name="T62" fmla="*/ 126 w 221"/>
                  <a:gd name="T63" fmla="*/ 115 h 196"/>
                  <a:gd name="T64" fmla="*/ 132 w 221"/>
                  <a:gd name="T65" fmla="*/ 120 h 196"/>
                  <a:gd name="T66" fmla="*/ 140 w 221"/>
                  <a:gd name="T67" fmla="*/ 119 h 196"/>
                  <a:gd name="T68" fmla="*/ 146 w 221"/>
                  <a:gd name="T69" fmla="*/ 126 h 196"/>
                  <a:gd name="T70" fmla="*/ 148 w 221"/>
                  <a:gd name="T71" fmla="*/ 137 h 196"/>
                  <a:gd name="T72" fmla="*/ 155 w 221"/>
                  <a:gd name="T73" fmla="*/ 158 h 196"/>
                  <a:gd name="T74" fmla="*/ 155 w 221"/>
                  <a:gd name="T75" fmla="*/ 167 h 196"/>
                  <a:gd name="T76" fmla="*/ 147 w 221"/>
                  <a:gd name="T77" fmla="*/ 170 h 196"/>
                  <a:gd name="T78" fmla="*/ 147 w 221"/>
                  <a:gd name="T79" fmla="*/ 182 h 196"/>
                  <a:gd name="T80" fmla="*/ 141 w 221"/>
                  <a:gd name="T81" fmla="*/ 189 h 196"/>
                  <a:gd name="T82" fmla="*/ 144 w 221"/>
                  <a:gd name="T83" fmla="*/ 196 h 196"/>
                  <a:gd name="T84" fmla="*/ 155 w 221"/>
                  <a:gd name="T85" fmla="*/ 189 h 196"/>
                  <a:gd name="T86" fmla="*/ 168 w 221"/>
                  <a:gd name="T87" fmla="*/ 178 h 196"/>
                  <a:gd name="T88" fmla="*/ 168 w 221"/>
                  <a:gd name="T89" fmla="*/ 165 h 196"/>
                  <a:gd name="T90" fmla="*/ 178 w 221"/>
                  <a:gd name="T91" fmla="*/ 159 h 196"/>
                  <a:gd name="T92" fmla="*/ 183 w 221"/>
                  <a:gd name="T93" fmla="*/ 160 h 196"/>
                  <a:gd name="T94" fmla="*/ 183 w 221"/>
                  <a:gd name="T95" fmla="*/ 150 h 196"/>
                  <a:gd name="T96" fmla="*/ 180 w 221"/>
                  <a:gd name="T97" fmla="*/ 141 h 196"/>
                  <a:gd name="T98" fmla="*/ 169 w 221"/>
                  <a:gd name="T99" fmla="*/ 135 h 196"/>
                  <a:gd name="T100" fmla="*/ 166 w 221"/>
                  <a:gd name="T101" fmla="*/ 127 h 196"/>
                  <a:gd name="T102" fmla="*/ 169 w 221"/>
                  <a:gd name="T103" fmla="*/ 118 h 196"/>
                  <a:gd name="T104" fmla="*/ 178 w 221"/>
                  <a:gd name="T105" fmla="*/ 104 h 196"/>
                  <a:gd name="T106" fmla="*/ 188 w 221"/>
                  <a:gd name="T107" fmla="*/ 104 h 196"/>
                  <a:gd name="T108" fmla="*/ 188 w 221"/>
                  <a:gd name="T109" fmla="*/ 108 h 196"/>
                  <a:gd name="T110" fmla="*/ 204 w 221"/>
                  <a:gd name="T111" fmla="*/ 114 h 196"/>
                  <a:gd name="T112" fmla="*/ 207 w 221"/>
                  <a:gd name="T113" fmla="*/ 120 h 196"/>
                  <a:gd name="T114" fmla="*/ 211 w 221"/>
                  <a:gd name="T115" fmla="*/ 127 h 196"/>
                  <a:gd name="T116" fmla="*/ 217 w 221"/>
                  <a:gd name="T117" fmla="*/ 125 h 196"/>
                  <a:gd name="T118" fmla="*/ 221 w 221"/>
                  <a:gd name="T119" fmla="*/ 117 h 196"/>
                  <a:gd name="T120" fmla="*/ 214 w 221"/>
                  <a:gd name="T121" fmla="*/ 106 h 196"/>
                  <a:gd name="T122" fmla="*/ 205 w 221"/>
                  <a:gd name="T123" fmla="*/ 98 h 196"/>
                  <a:gd name="T124" fmla="*/ 193 w 221"/>
                  <a:gd name="T125" fmla="*/ 92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1" h="196">
                    <a:moveTo>
                      <a:pt x="188" y="87"/>
                    </a:moveTo>
                    <a:lnTo>
                      <a:pt x="187" y="86"/>
                    </a:lnTo>
                    <a:lnTo>
                      <a:pt x="185" y="85"/>
                    </a:lnTo>
                    <a:lnTo>
                      <a:pt x="181" y="83"/>
                    </a:lnTo>
                    <a:lnTo>
                      <a:pt x="175" y="81"/>
                    </a:lnTo>
                    <a:lnTo>
                      <a:pt x="175" y="80"/>
                    </a:lnTo>
                    <a:lnTo>
                      <a:pt x="175" y="80"/>
                    </a:lnTo>
                    <a:lnTo>
                      <a:pt x="174" y="80"/>
                    </a:lnTo>
                    <a:lnTo>
                      <a:pt x="168" y="78"/>
                    </a:lnTo>
                    <a:lnTo>
                      <a:pt x="167" y="77"/>
                    </a:lnTo>
                    <a:lnTo>
                      <a:pt x="166" y="76"/>
                    </a:lnTo>
                    <a:lnTo>
                      <a:pt x="164" y="76"/>
                    </a:lnTo>
                    <a:lnTo>
                      <a:pt x="160" y="73"/>
                    </a:lnTo>
                    <a:lnTo>
                      <a:pt x="154" y="71"/>
                    </a:lnTo>
                    <a:lnTo>
                      <a:pt x="154" y="71"/>
                    </a:lnTo>
                    <a:lnTo>
                      <a:pt x="152" y="70"/>
                    </a:lnTo>
                    <a:lnTo>
                      <a:pt x="151" y="69"/>
                    </a:lnTo>
                    <a:lnTo>
                      <a:pt x="150" y="68"/>
                    </a:lnTo>
                    <a:lnTo>
                      <a:pt x="149" y="67"/>
                    </a:lnTo>
                    <a:lnTo>
                      <a:pt x="149" y="66"/>
                    </a:lnTo>
                    <a:lnTo>
                      <a:pt x="149" y="64"/>
                    </a:lnTo>
                    <a:lnTo>
                      <a:pt x="149" y="63"/>
                    </a:lnTo>
                    <a:lnTo>
                      <a:pt x="150" y="62"/>
                    </a:lnTo>
                    <a:lnTo>
                      <a:pt x="152" y="60"/>
                    </a:lnTo>
                    <a:lnTo>
                      <a:pt x="153" y="59"/>
                    </a:lnTo>
                    <a:lnTo>
                      <a:pt x="154" y="58"/>
                    </a:lnTo>
                    <a:lnTo>
                      <a:pt x="154" y="58"/>
                    </a:lnTo>
                    <a:lnTo>
                      <a:pt x="155" y="57"/>
                    </a:lnTo>
                    <a:lnTo>
                      <a:pt x="156" y="57"/>
                    </a:lnTo>
                    <a:lnTo>
                      <a:pt x="156" y="57"/>
                    </a:lnTo>
                    <a:lnTo>
                      <a:pt x="156" y="56"/>
                    </a:lnTo>
                    <a:lnTo>
                      <a:pt x="156" y="55"/>
                    </a:lnTo>
                    <a:lnTo>
                      <a:pt x="156" y="53"/>
                    </a:lnTo>
                    <a:lnTo>
                      <a:pt x="156" y="52"/>
                    </a:lnTo>
                    <a:lnTo>
                      <a:pt x="155" y="52"/>
                    </a:lnTo>
                    <a:lnTo>
                      <a:pt x="155" y="52"/>
                    </a:lnTo>
                    <a:lnTo>
                      <a:pt x="154" y="51"/>
                    </a:lnTo>
                    <a:lnTo>
                      <a:pt x="152" y="51"/>
                    </a:lnTo>
                    <a:lnTo>
                      <a:pt x="146" y="52"/>
                    </a:lnTo>
                    <a:lnTo>
                      <a:pt x="140" y="51"/>
                    </a:lnTo>
                    <a:lnTo>
                      <a:pt x="136" y="52"/>
                    </a:lnTo>
                    <a:lnTo>
                      <a:pt x="134" y="52"/>
                    </a:lnTo>
                    <a:lnTo>
                      <a:pt x="132" y="51"/>
                    </a:lnTo>
                    <a:lnTo>
                      <a:pt x="129" y="51"/>
                    </a:lnTo>
                    <a:lnTo>
                      <a:pt x="128" y="51"/>
                    </a:lnTo>
                    <a:lnTo>
                      <a:pt x="127" y="51"/>
                    </a:lnTo>
                    <a:lnTo>
                      <a:pt x="126" y="50"/>
                    </a:lnTo>
                    <a:lnTo>
                      <a:pt x="125" y="50"/>
                    </a:lnTo>
                    <a:lnTo>
                      <a:pt x="125" y="49"/>
                    </a:lnTo>
                    <a:lnTo>
                      <a:pt x="124" y="49"/>
                    </a:lnTo>
                    <a:lnTo>
                      <a:pt x="123" y="48"/>
                    </a:lnTo>
                    <a:lnTo>
                      <a:pt x="120" y="48"/>
                    </a:lnTo>
                    <a:lnTo>
                      <a:pt x="119" y="47"/>
                    </a:lnTo>
                    <a:lnTo>
                      <a:pt x="119" y="46"/>
                    </a:lnTo>
                    <a:lnTo>
                      <a:pt x="118" y="46"/>
                    </a:lnTo>
                    <a:lnTo>
                      <a:pt x="117" y="46"/>
                    </a:lnTo>
                    <a:lnTo>
                      <a:pt x="117" y="45"/>
                    </a:lnTo>
                    <a:lnTo>
                      <a:pt x="116" y="45"/>
                    </a:lnTo>
                    <a:lnTo>
                      <a:pt x="116" y="44"/>
                    </a:lnTo>
                    <a:lnTo>
                      <a:pt x="116" y="43"/>
                    </a:lnTo>
                    <a:lnTo>
                      <a:pt x="116" y="42"/>
                    </a:lnTo>
                    <a:lnTo>
                      <a:pt x="115" y="42"/>
                    </a:lnTo>
                    <a:lnTo>
                      <a:pt x="114" y="42"/>
                    </a:lnTo>
                    <a:lnTo>
                      <a:pt x="112" y="41"/>
                    </a:lnTo>
                    <a:lnTo>
                      <a:pt x="112" y="40"/>
                    </a:lnTo>
                    <a:lnTo>
                      <a:pt x="108" y="36"/>
                    </a:lnTo>
                    <a:lnTo>
                      <a:pt x="107" y="35"/>
                    </a:lnTo>
                    <a:lnTo>
                      <a:pt x="106" y="34"/>
                    </a:lnTo>
                    <a:lnTo>
                      <a:pt x="105" y="32"/>
                    </a:lnTo>
                    <a:lnTo>
                      <a:pt x="103" y="31"/>
                    </a:lnTo>
                    <a:lnTo>
                      <a:pt x="98" y="27"/>
                    </a:lnTo>
                    <a:lnTo>
                      <a:pt x="98" y="26"/>
                    </a:lnTo>
                    <a:lnTo>
                      <a:pt x="98" y="25"/>
                    </a:lnTo>
                    <a:lnTo>
                      <a:pt x="96" y="22"/>
                    </a:lnTo>
                    <a:lnTo>
                      <a:pt x="96" y="22"/>
                    </a:lnTo>
                    <a:lnTo>
                      <a:pt x="95" y="19"/>
                    </a:lnTo>
                    <a:lnTo>
                      <a:pt x="93" y="15"/>
                    </a:lnTo>
                    <a:lnTo>
                      <a:pt x="92" y="10"/>
                    </a:lnTo>
                    <a:lnTo>
                      <a:pt x="91" y="8"/>
                    </a:lnTo>
                    <a:lnTo>
                      <a:pt x="91" y="7"/>
                    </a:lnTo>
                    <a:lnTo>
                      <a:pt x="91" y="5"/>
                    </a:lnTo>
                    <a:lnTo>
                      <a:pt x="91" y="4"/>
                    </a:lnTo>
                    <a:lnTo>
                      <a:pt x="90" y="4"/>
                    </a:lnTo>
                    <a:lnTo>
                      <a:pt x="90" y="2"/>
                    </a:lnTo>
                    <a:lnTo>
                      <a:pt x="90" y="1"/>
                    </a:lnTo>
                    <a:lnTo>
                      <a:pt x="90" y="0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1" y="10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2" y="12"/>
                    </a:lnTo>
                    <a:lnTo>
                      <a:pt x="4" y="12"/>
                    </a:lnTo>
                    <a:lnTo>
                      <a:pt x="5" y="13"/>
                    </a:lnTo>
                    <a:lnTo>
                      <a:pt x="7" y="14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6"/>
                    </a:lnTo>
                    <a:lnTo>
                      <a:pt x="7" y="17"/>
                    </a:lnTo>
                    <a:lnTo>
                      <a:pt x="7" y="18"/>
                    </a:lnTo>
                    <a:lnTo>
                      <a:pt x="6" y="18"/>
                    </a:lnTo>
                    <a:lnTo>
                      <a:pt x="10" y="20"/>
                    </a:lnTo>
                    <a:lnTo>
                      <a:pt x="12" y="21"/>
                    </a:lnTo>
                    <a:lnTo>
                      <a:pt x="13" y="22"/>
                    </a:lnTo>
                    <a:lnTo>
                      <a:pt x="13" y="22"/>
                    </a:lnTo>
                    <a:lnTo>
                      <a:pt x="14" y="22"/>
                    </a:lnTo>
                    <a:lnTo>
                      <a:pt x="14" y="23"/>
                    </a:lnTo>
                    <a:lnTo>
                      <a:pt x="15" y="24"/>
                    </a:lnTo>
                    <a:lnTo>
                      <a:pt x="15" y="25"/>
                    </a:lnTo>
                    <a:lnTo>
                      <a:pt x="15" y="26"/>
                    </a:lnTo>
                    <a:lnTo>
                      <a:pt x="16" y="26"/>
                    </a:lnTo>
                    <a:lnTo>
                      <a:pt x="16" y="27"/>
                    </a:lnTo>
                    <a:lnTo>
                      <a:pt x="17" y="28"/>
                    </a:lnTo>
                    <a:lnTo>
                      <a:pt x="18" y="28"/>
                    </a:lnTo>
                    <a:lnTo>
                      <a:pt x="18" y="29"/>
                    </a:lnTo>
                    <a:lnTo>
                      <a:pt x="19" y="29"/>
                    </a:lnTo>
                    <a:lnTo>
                      <a:pt x="19" y="30"/>
                    </a:lnTo>
                    <a:lnTo>
                      <a:pt x="19" y="31"/>
                    </a:lnTo>
                    <a:lnTo>
                      <a:pt x="19" y="31"/>
                    </a:lnTo>
                    <a:lnTo>
                      <a:pt x="18" y="32"/>
                    </a:lnTo>
                    <a:lnTo>
                      <a:pt x="17" y="32"/>
                    </a:lnTo>
                    <a:lnTo>
                      <a:pt x="16" y="31"/>
                    </a:lnTo>
                    <a:lnTo>
                      <a:pt x="16" y="32"/>
                    </a:lnTo>
                    <a:lnTo>
                      <a:pt x="16" y="33"/>
                    </a:lnTo>
                    <a:lnTo>
                      <a:pt x="16" y="34"/>
                    </a:lnTo>
                    <a:lnTo>
                      <a:pt x="17" y="34"/>
                    </a:lnTo>
                    <a:lnTo>
                      <a:pt x="18" y="35"/>
                    </a:lnTo>
                    <a:lnTo>
                      <a:pt x="19" y="35"/>
                    </a:lnTo>
                    <a:lnTo>
                      <a:pt x="19" y="34"/>
                    </a:lnTo>
                    <a:lnTo>
                      <a:pt x="19" y="33"/>
                    </a:lnTo>
                    <a:lnTo>
                      <a:pt x="20" y="33"/>
                    </a:lnTo>
                    <a:lnTo>
                      <a:pt x="20" y="32"/>
                    </a:lnTo>
                    <a:lnTo>
                      <a:pt x="21" y="32"/>
                    </a:lnTo>
                    <a:lnTo>
                      <a:pt x="21" y="33"/>
                    </a:lnTo>
                    <a:lnTo>
                      <a:pt x="23" y="33"/>
                    </a:lnTo>
                    <a:lnTo>
                      <a:pt x="24" y="33"/>
                    </a:lnTo>
                    <a:lnTo>
                      <a:pt x="25" y="33"/>
                    </a:lnTo>
                    <a:lnTo>
                      <a:pt x="25" y="34"/>
                    </a:lnTo>
                    <a:lnTo>
                      <a:pt x="26" y="34"/>
                    </a:lnTo>
                    <a:lnTo>
                      <a:pt x="27" y="35"/>
                    </a:lnTo>
                    <a:lnTo>
                      <a:pt x="28" y="36"/>
                    </a:lnTo>
                    <a:lnTo>
                      <a:pt x="31" y="38"/>
                    </a:lnTo>
                    <a:lnTo>
                      <a:pt x="32" y="39"/>
                    </a:lnTo>
                    <a:lnTo>
                      <a:pt x="34" y="43"/>
                    </a:lnTo>
                    <a:lnTo>
                      <a:pt x="34" y="43"/>
                    </a:lnTo>
                    <a:lnTo>
                      <a:pt x="34" y="44"/>
                    </a:lnTo>
                    <a:lnTo>
                      <a:pt x="35" y="44"/>
                    </a:lnTo>
                    <a:lnTo>
                      <a:pt x="35" y="45"/>
                    </a:lnTo>
                    <a:lnTo>
                      <a:pt x="36" y="45"/>
                    </a:lnTo>
                    <a:lnTo>
                      <a:pt x="36" y="46"/>
                    </a:lnTo>
                    <a:lnTo>
                      <a:pt x="36" y="47"/>
                    </a:lnTo>
                    <a:lnTo>
                      <a:pt x="36" y="48"/>
                    </a:lnTo>
                    <a:lnTo>
                      <a:pt x="39" y="48"/>
                    </a:lnTo>
                    <a:lnTo>
                      <a:pt x="40" y="48"/>
                    </a:lnTo>
                    <a:lnTo>
                      <a:pt x="41" y="49"/>
                    </a:lnTo>
                    <a:lnTo>
                      <a:pt x="42" y="49"/>
                    </a:lnTo>
                    <a:lnTo>
                      <a:pt x="42" y="50"/>
                    </a:lnTo>
                    <a:lnTo>
                      <a:pt x="43" y="50"/>
                    </a:lnTo>
                    <a:lnTo>
                      <a:pt x="43" y="50"/>
                    </a:lnTo>
                    <a:lnTo>
                      <a:pt x="45" y="52"/>
                    </a:lnTo>
                    <a:lnTo>
                      <a:pt x="46" y="53"/>
                    </a:lnTo>
                    <a:lnTo>
                      <a:pt x="47" y="54"/>
                    </a:lnTo>
                    <a:lnTo>
                      <a:pt x="47" y="55"/>
                    </a:lnTo>
                    <a:lnTo>
                      <a:pt x="47" y="56"/>
                    </a:lnTo>
                    <a:lnTo>
                      <a:pt x="47" y="57"/>
                    </a:lnTo>
                    <a:lnTo>
                      <a:pt x="47" y="57"/>
                    </a:lnTo>
                    <a:lnTo>
                      <a:pt x="47" y="58"/>
                    </a:lnTo>
                    <a:lnTo>
                      <a:pt x="48" y="58"/>
                    </a:lnTo>
                    <a:lnTo>
                      <a:pt x="49" y="58"/>
                    </a:lnTo>
                    <a:lnTo>
                      <a:pt x="50" y="59"/>
                    </a:lnTo>
                    <a:lnTo>
                      <a:pt x="50" y="59"/>
                    </a:lnTo>
                    <a:lnTo>
                      <a:pt x="53" y="62"/>
                    </a:lnTo>
                    <a:lnTo>
                      <a:pt x="56" y="65"/>
                    </a:lnTo>
                    <a:lnTo>
                      <a:pt x="58" y="69"/>
                    </a:lnTo>
                    <a:lnTo>
                      <a:pt x="59" y="70"/>
                    </a:lnTo>
                    <a:lnTo>
                      <a:pt x="59" y="69"/>
                    </a:lnTo>
                    <a:lnTo>
                      <a:pt x="60" y="69"/>
                    </a:lnTo>
                    <a:lnTo>
                      <a:pt x="62" y="71"/>
                    </a:lnTo>
                    <a:lnTo>
                      <a:pt x="63" y="71"/>
                    </a:lnTo>
                    <a:lnTo>
                      <a:pt x="64" y="71"/>
                    </a:lnTo>
                    <a:lnTo>
                      <a:pt x="65" y="71"/>
                    </a:lnTo>
                    <a:lnTo>
                      <a:pt x="66" y="71"/>
                    </a:lnTo>
                    <a:lnTo>
                      <a:pt x="67" y="71"/>
                    </a:lnTo>
                    <a:lnTo>
                      <a:pt x="68" y="73"/>
                    </a:lnTo>
                    <a:lnTo>
                      <a:pt x="69" y="75"/>
                    </a:lnTo>
                    <a:lnTo>
                      <a:pt x="70" y="76"/>
                    </a:lnTo>
                    <a:lnTo>
                      <a:pt x="70" y="77"/>
                    </a:lnTo>
                    <a:lnTo>
                      <a:pt x="70" y="77"/>
                    </a:lnTo>
                    <a:lnTo>
                      <a:pt x="71" y="76"/>
                    </a:lnTo>
                    <a:lnTo>
                      <a:pt x="72" y="76"/>
                    </a:lnTo>
                    <a:lnTo>
                      <a:pt x="74" y="75"/>
                    </a:lnTo>
                    <a:lnTo>
                      <a:pt x="77" y="74"/>
                    </a:lnTo>
                    <a:lnTo>
                      <a:pt x="77" y="74"/>
                    </a:lnTo>
                    <a:lnTo>
                      <a:pt x="82" y="77"/>
                    </a:lnTo>
                    <a:lnTo>
                      <a:pt x="83" y="77"/>
                    </a:lnTo>
                    <a:lnTo>
                      <a:pt x="84" y="77"/>
                    </a:lnTo>
                    <a:lnTo>
                      <a:pt x="84" y="78"/>
                    </a:lnTo>
                    <a:lnTo>
                      <a:pt x="84" y="78"/>
                    </a:lnTo>
                    <a:lnTo>
                      <a:pt x="84" y="77"/>
                    </a:lnTo>
                    <a:lnTo>
                      <a:pt x="85" y="76"/>
                    </a:lnTo>
                    <a:lnTo>
                      <a:pt x="87" y="76"/>
                    </a:lnTo>
                    <a:lnTo>
                      <a:pt x="88" y="76"/>
                    </a:lnTo>
                    <a:lnTo>
                      <a:pt x="89" y="76"/>
                    </a:lnTo>
                    <a:lnTo>
                      <a:pt x="91" y="78"/>
                    </a:lnTo>
                    <a:lnTo>
                      <a:pt x="92" y="80"/>
                    </a:lnTo>
                    <a:lnTo>
                      <a:pt x="93" y="82"/>
                    </a:lnTo>
                    <a:lnTo>
                      <a:pt x="93" y="83"/>
                    </a:lnTo>
                    <a:lnTo>
                      <a:pt x="94" y="84"/>
                    </a:lnTo>
                    <a:lnTo>
                      <a:pt x="94" y="85"/>
                    </a:lnTo>
                    <a:lnTo>
                      <a:pt x="95" y="85"/>
                    </a:lnTo>
                    <a:lnTo>
                      <a:pt x="97" y="88"/>
                    </a:lnTo>
                    <a:lnTo>
                      <a:pt x="98" y="91"/>
                    </a:lnTo>
                    <a:lnTo>
                      <a:pt x="98" y="92"/>
                    </a:lnTo>
                    <a:lnTo>
                      <a:pt x="98" y="93"/>
                    </a:lnTo>
                    <a:lnTo>
                      <a:pt x="98" y="93"/>
                    </a:lnTo>
                    <a:lnTo>
                      <a:pt x="98" y="92"/>
                    </a:lnTo>
                    <a:lnTo>
                      <a:pt x="98" y="92"/>
                    </a:lnTo>
                    <a:lnTo>
                      <a:pt x="99" y="92"/>
                    </a:lnTo>
                    <a:lnTo>
                      <a:pt x="100" y="92"/>
                    </a:lnTo>
                    <a:lnTo>
                      <a:pt x="101" y="92"/>
                    </a:lnTo>
                    <a:lnTo>
                      <a:pt x="101" y="93"/>
                    </a:lnTo>
                    <a:lnTo>
                      <a:pt x="102" y="93"/>
                    </a:lnTo>
                    <a:lnTo>
                      <a:pt x="102" y="92"/>
                    </a:lnTo>
                    <a:lnTo>
                      <a:pt x="103" y="92"/>
                    </a:lnTo>
                    <a:lnTo>
                      <a:pt x="104" y="92"/>
                    </a:lnTo>
                    <a:lnTo>
                      <a:pt x="105" y="92"/>
                    </a:lnTo>
                    <a:lnTo>
                      <a:pt x="105" y="92"/>
                    </a:lnTo>
                    <a:lnTo>
                      <a:pt x="106" y="93"/>
                    </a:lnTo>
                    <a:lnTo>
                      <a:pt x="106" y="94"/>
                    </a:lnTo>
                    <a:lnTo>
                      <a:pt x="107" y="94"/>
                    </a:lnTo>
                    <a:lnTo>
                      <a:pt x="108" y="94"/>
                    </a:lnTo>
                    <a:lnTo>
                      <a:pt x="109" y="94"/>
                    </a:lnTo>
                    <a:lnTo>
                      <a:pt x="110" y="94"/>
                    </a:lnTo>
                    <a:lnTo>
                      <a:pt x="110" y="95"/>
                    </a:lnTo>
                    <a:lnTo>
                      <a:pt x="110" y="96"/>
                    </a:lnTo>
                    <a:lnTo>
                      <a:pt x="109" y="97"/>
                    </a:lnTo>
                    <a:lnTo>
                      <a:pt x="108" y="98"/>
                    </a:lnTo>
                    <a:lnTo>
                      <a:pt x="107" y="99"/>
                    </a:lnTo>
                    <a:lnTo>
                      <a:pt x="106" y="99"/>
                    </a:lnTo>
                    <a:lnTo>
                      <a:pt x="105" y="99"/>
                    </a:lnTo>
                    <a:lnTo>
                      <a:pt x="105" y="99"/>
                    </a:lnTo>
                    <a:lnTo>
                      <a:pt x="105" y="100"/>
                    </a:lnTo>
                    <a:lnTo>
                      <a:pt x="106" y="101"/>
                    </a:lnTo>
                    <a:lnTo>
                      <a:pt x="106" y="100"/>
                    </a:lnTo>
                    <a:lnTo>
                      <a:pt x="108" y="99"/>
                    </a:lnTo>
                    <a:lnTo>
                      <a:pt x="110" y="99"/>
                    </a:lnTo>
                    <a:lnTo>
                      <a:pt x="110" y="99"/>
                    </a:lnTo>
                    <a:lnTo>
                      <a:pt x="111" y="99"/>
                    </a:lnTo>
                    <a:lnTo>
                      <a:pt x="112" y="99"/>
                    </a:lnTo>
                    <a:lnTo>
                      <a:pt x="113" y="98"/>
                    </a:lnTo>
                    <a:lnTo>
                      <a:pt x="115" y="98"/>
                    </a:lnTo>
                    <a:lnTo>
                      <a:pt x="116" y="98"/>
                    </a:lnTo>
                    <a:lnTo>
                      <a:pt x="117" y="97"/>
                    </a:lnTo>
                    <a:lnTo>
                      <a:pt x="118" y="97"/>
                    </a:lnTo>
                    <a:lnTo>
                      <a:pt x="119" y="98"/>
                    </a:lnTo>
                    <a:lnTo>
                      <a:pt x="119" y="99"/>
                    </a:lnTo>
                    <a:lnTo>
                      <a:pt x="120" y="99"/>
                    </a:lnTo>
                    <a:lnTo>
                      <a:pt x="121" y="101"/>
                    </a:lnTo>
                    <a:lnTo>
                      <a:pt x="123" y="106"/>
                    </a:lnTo>
                    <a:lnTo>
                      <a:pt x="124" y="107"/>
                    </a:lnTo>
                    <a:lnTo>
                      <a:pt x="124" y="108"/>
                    </a:lnTo>
                    <a:lnTo>
                      <a:pt x="124" y="109"/>
                    </a:lnTo>
                    <a:lnTo>
                      <a:pt x="123" y="109"/>
                    </a:lnTo>
                    <a:lnTo>
                      <a:pt x="123" y="110"/>
                    </a:lnTo>
                    <a:lnTo>
                      <a:pt x="122" y="110"/>
                    </a:lnTo>
                    <a:lnTo>
                      <a:pt x="122" y="111"/>
                    </a:lnTo>
                    <a:lnTo>
                      <a:pt x="122" y="112"/>
                    </a:lnTo>
                    <a:lnTo>
                      <a:pt x="121" y="113"/>
                    </a:lnTo>
                    <a:lnTo>
                      <a:pt x="121" y="113"/>
                    </a:lnTo>
                    <a:lnTo>
                      <a:pt x="122" y="113"/>
                    </a:lnTo>
                    <a:lnTo>
                      <a:pt x="122" y="114"/>
                    </a:lnTo>
                    <a:lnTo>
                      <a:pt x="123" y="113"/>
                    </a:lnTo>
                    <a:lnTo>
                      <a:pt x="123" y="114"/>
                    </a:lnTo>
                    <a:lnTo>
                      <a:pt x="124" y="114"/>
                    </a:lnTo>
                    <a:lnTo>
                      <a:pt x="125" y="115"/>
                    </a:lnTo>
                    <a:lnTo>
                      <a:pt x="125" y="115"/>
                    </a:lnTo>
                    <a:lnTo>
                      <a:pt x="126" y="115"/>
                    </a:lnTo>
                    <a:lnTo>
                      <a:pt x="126" y="115"/>
                    </a:lnTo>
                    <a:lnTo>
                      <a:pt x="127" y="115"/>
                    </a:lnTo>
                    <a:lnTo>
                      <a:pt x="130" y="117"/>
                    </a:lnTo>
                    <a:lnTo>
                      <a:pt x="130" y="118"/>
                    </a:lnTo>
                    <a:lnTo>
                      <a:pt x="131" y="118"/>
                    </a:lnTo>
                    <a:lnTo>
                      <a:pt x="131" y="119"/>
                    </a:lnTo>
                    <a:lnTo>
                      <a:pt x="131" y="120"/>
                    </a:lnTo>
                    <a:lnTo>
                      <a:pt x="131" y="120"/>
                    </a:lnTo>
                    <a:lnTo>
                      <a:pt x="132" y="120"/>
                    </a:lnTo>
                    <a:lnTo>
                      <a:pt x="133" y="120"/>
                    </a:lnTo>
                    <a:lnTo>
                      <a:pt x="133" y="121"/>
                    </a:lnTo>
                    <a:lnTo>
                      <a:pt x="135" y="122"/>
                    </a:lnTo>
                    <a:lnTo>
                      <a:pt x="135" y="121"/>
                    </a:lnTo>
                    <a:lnTo>
                      <a:pt x="136" y="120"/>
                    </a:lnTo>
                    <a:lnTo>
                      <a:pt x="138" y="120"/>
                    </a:lnTo>
                    <a:lnTo>
                      <a:pt x="138" y="119"/>
                    </a:lnTo>
                    <a:lnTo>
                      <a:pt x="139" y="119"/>
                    </a:lnTo>
                    <a:lnTo>
                      <a:pt x="140" y="119"/>
                    </a:lnTo>
                    <a:lnTo>
                      <a:pt x="141" y="119"/>
                    </a:lnTo>
                    <a:lnTo>
                      <a:pt x="141" y="120"/>
                    </a:lnTo>
                    <a:lnTo>
                      <a:pt x="142" y="120"/>
                    </a:lnTo>
                    <a:lnTo>
                      <a:pt x="143" y="121"/>
                    </a:lnTo>
                    <a:lnTo>
                      <a:pt x="144" y="122"/>
                    </a:lnTo>
                    <a:lnTo>
                      <a:pt x="144" y="123"/>
                    </a:lnTo>
                    <a:lnTo>
                      <a:pt x="144" y="124"/>
                    </a:lnTo>
                    <a:lnTo>
                      <a:pt x="145" y="124"/>
                    </a:lnTo>
                    <a:lnTo>
                      <a:pt x="146" y="126"/>
                    </a:lnTo>
                    <a:lnTo>
                      <a:pt x="146" y="127"/>
                    </a:lnTo>
                    <a:lnTo>
                      <a:pt x="146" y="128"/>
                    </a:lnTo>
                    <a:lnTo>
                      <a:pt x="146" y="129"/>
                    </a:lnTo>
                    <a:lnTo>
                      <a:pt x="147" y="133"/>
                    </a:lnTo>
                    <a:lnTo>
                      <a:pt x="147" y="134"/>
                    </a:lnTo>
                    <a:lnTo>
                      <a:pt x="147" y="134"/>
                    </a:lnTo>
                    <a:lnTo>
                      <a:pt x="147" y="136"/>
                    </a:lnTo>
                    <a:lnTo>
                      <a:pt x="148" y="136"/>
                    </a:lnTo>
                    <a:lnTo>
                      <a:pt x="148" y="137"/>
                    </a:lnTo>
                    <a:lnTo>
                      <a:pt x="148" y="138"/>
                    </a:lnTo>
                    <a:lnTo>
                      <a:pt x="149" y="138"/>
                    </a:lnTo>
                    <a:lnTo>
                      <a:pt x="150" y="139"/>
                    </a:lnTo>
                    <a:lnTo>
                      <a:pt x="151" y="141"/>
                    </a:lnTo>
                    <a:lnTo>
                      <a:pt x="152" y="141"/>
                    </a:lnTo>
                    <a:lnTo>
                      <a:pt x="152" y="145"/>
                    </a:lnTo>
                    <a:lnTo>
                      <a:pt x="153" y="147"/>
                    </a:lnTo>
                    <a:lnTo>
                      <a:pt x="154" y="155"/>
                    </a:lnTo>
                    <a:lnTo>
                      <a:pt x="155" y="158"/>
                    </a:lnTo>
                    <a:lnTo>
                      <a:pt x="155" y="159"/>
                    </a:lnTo>
                    <a:lnTo>
                      <a:pt x="156" y="159"/>
                    </a:lnTo>
                    <a:lnTo>
                      <a:pt x="157" y="160"/>
                    </a:lnTo>
                    <a:lnTo>
                      <a:pt x="157" y="161"/>
                    </a:lnTo>
                    <a:lnTo>
                      <a:pt x="157" y="162"/>
                    </a:lnTo>
                    <a:lnTo>
                      <a:pt x="157" y="164"/>
                    </a:lnTo>
                    <a:lnTo>
                      <a:pt x="157" y="165"/>
                    </a:lnTo>
                    <a:lnTo>
                      <a:pt x="156" y="167"/>
                    </a:lnTo>
                    <a:lnTo>
                      <a:pt x="155" y="167"/>
                    </a:lnTo>
                    <a:lnTo>
                      <a:pt x="155" y="168"/>
                    </a:lnTo>
                    <a:lnTo>
                      <a:pt x="154" y="168"/>
                    </a:lnTo>
                    <a:lnTo>
                      <a:pt x="153" y="167"/>
                    </a:lnTo>
                    <a:lnTo>
                      <a:pt x="152" y="168"/>
                    </a:lnTo>
                    <a:lnTo>
                      <a:pt x="151" y="168"/>
                    </a:lnTo>
                    <a:lnTo>
                      <a:pt x="149" y="169"/>
                    </a:lnTo>
                    <a:lnTo>
                      <a:pt x="148" y="169"/>
                    </a:lnTo>
                    <a:lnTo>
                      <a:pt x="147" y="169"/>
                    </a:lnTo>
                    <a:lnTo>
                      <a:pt x="147" y="170"/>
                    </a:lnTo>
                    <a:lnTo>
                      <a:pt x="147" y="171"/>
                    </a:lnTo>
                    <a:lnTo>
                      <a:pt x="148" y="171"/>
                    </a:lnTo>
                    <a:lnTo>
                      <a:pt x="148" y="172"/>
                    </a:lnTo>
                    <a:lnTo>
                      <a:pt x="149" y="173"/>
                    </a:lnTo>
                    <a:lnTo>
                      <a:pt x="149" y="174"/>
                    </a:lnTo>
                    <a:lnTo>
                      <a:pt x="149" y="175"/>
                    </a:lnTo>
                    <a:lnTo>
                      <a:pt x="149" y="176"/>
                    </a:lnTo>
                    <a:lnTo>
                      <a:pt x="147" y="180"/>
                    </a:lnTo>
                    <a:lnTo>
                      <a:pt x="147" y="182"/>
                    </a:lnTo>
                    <a:lnTo>
                      <a:pt x="147" y="182"/>
                    </a:lnTo>
                    <a:lnTo>
                      <a:pt x="146" y="182"/>
                    </a:lnTo>
                    <a:lnTo>
                      <a:pt x="143" y="183"/>
                    </a:lnTo>
                    <a:lnTo>
                      <a:pt x="142" y="184"/>
                    </a:lnTo>
                    <a:lnTo>
                      <a:pt x="141" y="185"/>
                    </a:lnTo>
                    <a:lnTo>
                      <a:pt x="141" y="186"/>
                    </a:lnTo>
                    <a:lnTo>
                      <a:pt x="142" y="187"/>
                    </a:lnTo>
                    <a:lnTo>
                      <a:pt x="142" y="188"/>
                    </a:lnTo>
                    <a:lnTo>
                      <a:pt x="141" y="189"/>
                    </a:lnTo>
                    <a:lnTo>
                      <a:pt x="141" y="189"/>
                    </a:lnTo>
                    <a:lnTo>
                      <a:pt x="141" y="190"/>
                    </a:lnTo>
                    <a:lnTo>
                      <a:pt x="142" y="191"/>
                    </a:lnTo>
                    <a:lnTo>
                      <a:pt x="141" y="192"/>
                    </a:lnTo>
                    <a:lnTo>
                      <a:pt x="141" y="193"/>
                    </a:lnTo>
                    <a:lnTo>
                      <a:pt x="142" y="194"/>
                    </a:lnTo>
                    <a:lnTo>
                      <a:pt x="143" y="195"/>
                    </a:lnTo>
                    <a:lnTo>
                      <a:pt x="144" y="195"/>
                    </a:lnTo>
                    <a:lnTo>
                      <a:pt x="144" y="196"/>
                    </a:lnTo>
                    <a:lnTo>
                      <a:pt x="145" y="196"/>
                    </a:lnTo>
                    <a:lnTo>
                      <a:pt x="150" y="196"/>
                    </a:lnTo>
                    <a:lnTo>
                      <a:pt x="152" y="196"/>
                    </a:lnTo>
                    <a:lnTo>
                      <a:pt x="152" y="196"/>
                    </a:lnTo>
                    <a:lnTo>
                      <a:pt x="153" y="196"/>
                    </a:lnTo>
                    <a:lnTo>
                      <a:pt x="154" y="195"/>
                    </a:lnTo>
                    <a:lnTo>
                      <a:pt x="154" y="194"/>
                    </a:lnTo>
                    <a:lnTo>
                      <a:pt x="154" y="193"/>
                    </a:lnTo>
                    <a:lnTo>
                      <a:pt x="155" y="189"/>
                    </a:lnTo>
                    <a:lnTo>
                      <a:pt x="156" y="188"/>
                    </a:lnTo>
                    <a:lnTo>
                      <a:pt x="160" y="182"/>
                    </a:lnTo>
                    <a:lnTo>
                      <a:pt x="161" y="182"/>
                    </a:lnTo>
                    <a:lnTo>
                      <a:pt x="163" y="181"/>
                    </a:lnTo>
                    <a:lnTo>
                      <a:pt x="164" y="180"/>
                    </a:lnTo>
                    <a:lnTo>
                      <a:pt x="165" y="179"/>
                    </a:lnTo>
                    <a:lnTo>
                      <a:pt x="166" y="179"/>
                    </a:lnTo>
                    <a:lnTo>
                      <a:pt x="168" y="178"/>
                    </a:lnTo>
                    <a:lnTo>
                      <a:pt x="168" y="178"/>
                    </a:lnTo>
                    <a:lnTo>
                      <a:pt x="168" y="176"/>
                    </a:lnTo>
                    <a:lnTo>
                      <a:pt x="168" y="175"/>
                    </a:lnTo>
                    <a:lnTo>
                      <a:pt x="168" y="172"/>
                    </a:lnTo>
                    <a:lnTo>
                      <a:pt x="167" y="169"/>
                    </a:lnTo>
                    <a:lnTo>
                      <a:pt x="167" y="169"/>
                    </a:lnTo>
                    <a:lnTo>
                      <a:pt x="167" y="168"/>
                    </a:lnTo>
                    <a:lnTo>
                      <a:pt x="167" y="167"/>
                    </a:lnTo>
                    <a:lnTo>
                      <a:pt x="168" y="166"/>
                    </a:lnTo>
                    <a:lnTo>
                      <a:pt x="168" y="165"/>
                    </a:lnTo>
                    <a:lnTo>
                      <a:pt x="168" y="164"/>
                    </a:lnTo>
                    <a:lnTo>
                      <a:pt x="168" y="164"/>
                    </a:lnTo>
                    <a:lnTo>
                      <a:pt x="170" y="163"/>
                    </a:lnTo>
                    <a:lnTo>
                      <a:pt x="170" y="162"/>
                    </a:lnTo>
                    <a:lnTo>
                      <a:pt x="171" y="162"/>
                    </a:lnTo>
                    <a:lnTo>
                      <a:pt x="172" y="162"/>
                    </a:lnTo>
                    <a:lnTo>
                      <a:pt x="175" y="160"/>
                    </a:lnTo>
                    <a:lnTo>
                      <a:pt x="177" y="160"/>
                    </a:lnTo>
                    <a:lnTo>
                      <a:pt x="178" y="159"/>
                    </a:lnTo>
                    <a:lnTo>
                      <a:pt x="178" y="160"/>
                    </a:lnTo>
                    <a:lnTo>
                      <a:pt x="179" y="160"/>
                    </a:lnTo>
                    <a:lnTo>
                      <a:pt x="180" y="161"/>
                    </a:lnTo>
                    <a:lnTo>
                      <a:pt x="180" y="160"/>
                    </a:lnTo>
                    <a:lnTo>
                      <a:pt x="181" y="160"/>
                    </a:lnTo>
                    <a:lnTo>
                      <a:pt x="182" y="160"/>
                    </a:lnTo>
                    <a:lnTo>
                      <a:pt x="182" y="161"/>
                    </a:lnTo>
                    <a:lnTo>
                      <a:pt x="182" y="160"/>
                    </a:lnTo>
                    <a:lnTo>
                      <a:pt x="183" y="160"/>
                    </a:lnTo>
                    <a:lnTo>
                      <a:pt x="184" y="159"/>
                    </a:lnTo>
                    <a:lnTo>
                      <a:pt x="184" y="158"/>
                    </a:lnTo>
                    <a:lnTo>
                      <a:pt x="184" y="157"/>
                    </a:lnTo>
                    <a:lnTo>
                      <a:pt x="184" y="157"/>
                    </a:lnTo>
                    <a:lnTo>
                      <a:pt x="183" y="156"/>
                    </a:lnTo>
                    <a:lnTo>
                      <a:pt x="182" y="155"/>
                    </a:lnTo>
                    <a:lnTo>
                      <a:pt x="182" y="154"/>
                    </a:lnTo>
                    <a:lnTo>
                      <a:pt x="183" y="151"/>
                    </a:lnTo>
                    <a:lnTo>
                      <a:pt x="183" y="150"/>
                    </a:lnTo>
                    <a:lnTo>
                      <a:pt x="182" y="149"/>
                    </a:lnTo>
                    <a:lnTo>
                      <a:pt x="182" y="148"/>
                    </a:lnTo>
                    <a:lnTo>
                      <a:pt x="182" y="148"/>
                    </a:lnTo>
                    <a:lnTo>
                      <a:pt x="182" y="146"/>
                    </a:lnTo>
                    <a:lnTo>
                      <a:pt x="183" y="143"/>
                    </a:lnTo>
                    <a:lnTo>
                      <a:pt x="182" y="143"/>
                    </a:lnTo>
                    <a:lnTo>
                      <a:pt x="182" y="142"/>
                    </a:lnTo>
                    <a:lnTo>
                      <a:pt x="181" y="141"/>
                    </a:lnTo>
                    <a:lnTo>
                      <a:pt x="180" y="141"/>
                    </a:lnTo>
                    <a:lnTo>
                      <a:pt x="179" y="140"/>
                    </a:lnTo>
                    <a:lnTo>
                      <a:pt x="178" y="140"/>
                    </a:lnTo>
                    <a:lnTo>
                      <a:pt x="177" y="140"/>
                    </a:lnTo>
                    <a:lnTo>
                      <a:pt x="176" y="138"/>
                    </a:lnTo>
                    <a:lnTo>
                      <a:pt x="175" y="137"/>
                    </a:lnTo>
                    <a:lnTo>
                      <a:pt x="174" y="136"/>
                    </a:lnTo>
                    <a:lnTo>
                      <a:pt x="173" y="136"/>
                    </a:lnTo>
                    <a:lnTo>
                      <a:pt x="173" y="136"/>
                    </a:lnTo>
                    <a:lnTo>
                      <a:pt x="169" y="135"/>
                    </a:lnTo>
                    <a:lnTo>
                      <a:pt x="168" y="135"/>
                    </a:lnTo>
                    <a:lnTo>
                      <a:pt x="167" y="134"/>
                    </a:lnTo>
                    <a:lnTo>
                      <a:pt x="166" y="134"/>
                    </a:lnTo>
                    <a:lnTo>
                      <a:pt x="167" y="133"/>
                    </a:lnTo>
                    <a:lnTo>
                      <a:pt x="167" y="132"/>
                    </a:lnTo>
                    <a:lnTo>
                      <a:pt x="166" y="131"/>
                    </a:lnTo>
                    <a:lnTo>
                      <a:pt x="165" y="130"/>
                    </a:lnTo>
                    <a:lnTo>
                      <a:pt x="165" y="129"/>
                    </a:lnTo>
                    <a:lnTo>
                      <a:pt x="166" y="127"/>
                    </a:lnTo>
                    <a:lnTo>
                      <a:pt x="167" y="126"/>
                    </a:lnTo>
                    <a:lnTo>
                      <a:pt x="168" y="125"/>
                    </a:lnTo>
                    <a:lnTo>
                      <a:pt x="168" y="124"/>
                    </a:lnTo>
                    <a:lnTo>
                      <a:pt x="169" y="123"/>
                    </a:lnTo>
                    <a:lnTo>
                      <a:pt x="168" y="121"/>
                    </a:lnTo>
                    <a:lnTo>
                      <a:pt x="168" y="120"/>
                    </a:lnTo>
                    <a:lnTo>
                      <a:pt x="168" y="120"/>
                    </a:lnTo>
                    <a:lnTo>
                      <a:pt x="168" y="119"/>
                    </a:lnTo>
                    <a:lnTo>
                      <a:pt x="169" y="118"/>
                    </a:lnTo>
                    <a:lnTo>
                      <a:pt x="169" y="117"/>
                    </a:lnTo>
                    <a:lnTo>
                      <a:pt x="170" y="116"/>
                    </a:lnTo>
                    <a:lnTo>
                      <a:pt x="172" y="115"/>
                    </a:lnTo>
                    <a:lnTo>
                      <a:pt x="172" y="114"/>
                    </a:lnTo>
                    <a:lnTo>
                      <a:pt x="173" y="113"/>
                    </a:lnTo>
                    <a:lnTo>
                      <a:pt x="173" y="111"/>
                    </a:lnTo>
                    <a:lnTo>
                      <a:pt x="175" y="107"/>
                    </a:lnTo>
                    <a:lnTo>
                      <a:pt x="176" y="106"/>
                    </a:lnTo>
                    <a:lnTo>
                      <a:pt x="178" y="104"/>
                    </a:lnTo>
                    <a:lnTo>
                      <a:pt x="181" y="103"/>
                    </a:lnTo>
                    <a:lnTo>
                      <a:pt x="182" y="103"/>
                    </a:lnTo>
                    <a:lnTo>
                      <a:pt x="183" y="103"/>
                    </a:lnTo>
                    <a:lnTo>
                      <a:pt x="184" y="104"/>
                    </a:lnTo>
                    <a:lnTo>
                      <a:pt x="184" y="105"/>
                    </a:lnTo>
                    <a:lnTo>
                      <a:pt x="185" y="104"/>
                    </a:lnTo>
                    <a:lnTo>
                      <a:pt x="186" y="104"/>
                    </a:lnTo>
                    <a:lnTo>
                      <a:pt x="187" y="104"/>
                    </a:lnTo>
                    <a:lnTo>
                      <a:pt x="188" y="104"/>
                    </a:lnTo>
                    <a:lnTo>
                      <a:pt x="189" y="104"/>
                    </a:lnTo>
                    <a:lnTo>
                      <a:pt x="188" y="105"/>
                    </a:lnTo>
                    <a:lnTo>
                      <a:pt x="186" y="105"/>
                    </a:lnTo>
                    <a:lnTo>
                      <a:pt x="185" y="105"/>
                    </a:lnTo>
                    <a:lnTo>
                      <a:pt x="186" y="106"/>
                    </a:lnTo>
                    <a:lnTo>
                      <a:pt x="185" y="106"/>
                    </a:lnTo>
                    <a:lnTo>
                      <a:pt x="185" y="107"/>
                    </a:lnTo>
                    <a:lnTo>
                      <a:pt x="186" y="107"/>
                    </a:lnTo>
                    <a:lnTo>
                      <a:pt x="188" y="108"/>
                    </a:lnTo>
                    <a:lnTo>
                      <a:pt x="189" y="109"/>
                    </a:lnTo>
                    <a:lnTo>
                      <a:pt x="190" y="110"/>
                    </a:lnTo>
                    <a:lnTo>
                      <a:pt x="191" y="110"/>
                    </a:lnTo>
                    <a:lnTo>
                      <a:pt x="193" y="111"/>
                    </a:lnTo>
                    <a:lnTo>
                      <a:pt x="194" y="111"/>
                    </a:lnTo>
                    <a:lnTo>
                      <a:pt x="202" y="112"/>
                    </a:lnTo>
                    <a:lnTo>
                      <a:pt x="204" y="113"/>
                    </a:lnTo>
                    <a:lnTo>
                      <a:pt x="204" y="113"/>
                    </a:lnTo>
                    <a:lnTo>
                      <a:pt x="204" y="114"/>
                    </a:lnTo>
                    <a:lnTo>
                      <a:pt x="204" y="115"/>
                    </a:lnTo>
                    <a:lnTo>
                      <a:pt x="204" y="115"/>
                    </a:lnTo>
                    <a:lnTo>
                      <a:pt x="205" y="115"/>
                    </a:lnTo>
                    <a:lnTo>
                      <a:pt x="206" y="116"/>
                    </a:lnTo>
                    <a:lnTo>
                      <a:pt x="207" y="117"/>
                    </a:lnTo>
                    <a:lnTo>
                      <a:pt x="207" y="118"/>
                    </a:lnTo>
                    <a:lnTo>
                      <a:pt x="207" y="119"/>
                    </a:lnTo>
                    <a:lnTo>
                      <a:pt x="206" y="120"/>
                    </a:lnTo>
                    <a:lnTo>
                      <a:pt x="207" y="120"/>
                    </a:lnTo>
                    <a:lnTo>
                      <a:pt x="207" y="120"/>
                    </a:lnTo>
                    <a:lnTo>
                      <a:pt x="208" y="120"/>
                    </a:lnTo>
                    <a:lnTo>
                      <a:pt x="208" y="121"/>
                    </a:lnTo>
                    <a:lnTo>
                      <a:pt x="207" y="121"/>
                    </a:lnTo>
                    <a:lnTo>
                      <a:pt x="207" y="122"/>
                    </a:lnTo>
                    <a:lnTo>
                      <a:pt x="209" y="125"/>
                    </a:lnTo>
                    <a:lnTo>
                      <a:pt x="209" y="125"/>
                    </a:lnTo>
                    <a:lnTo>
                      <a:pt x="210" y="126"/>
                    </a:lnTo>
                    <a:lnTo>
                      <a:pt x="211" y="127"/>
                    </a:lnTo>
                    <a:lnTo>
                      <a:pt x="212" y="127"/>
                    </a:lnTo>
                    <a:lnTo>
                      <a:pt x="213" y="127"/>
                    </a:lnTo>
                    <a:lnTo>
                      <a:pt x="215" y="127"/>
                    </a:lnTo>
                    <a:lnTo>
                      <a:pt x="216" y="129"/>
                    </a:lnTo>
                    <a:lnTo>
                      <a:pt x="216" y="129"/>
                    </a:lnTo>
                    <a:lnTo>
                      <a:pt x="217" y="128"/>
                    </a:lnTo>
                    <a:lnTo>
                      <a:pt x="217" y="127"/>
                    </a:lnTo>
                    <a:lnTo>
                      <a:pt x="217" y="126"/>
                    </a:lnTo>
                    <a:lnTo>
                      <a:pt x="217" y="125"/>
                    </a:lnTo>
                    <a:lnTo>
                      <a:pt x="217" y="124"/>
                    </a:lnTo>
                    <a:lnTo>
                      <a:pt x="217" y="123"/>
                    </a:lnTo>
                    <a:lnTo>
                      <a:pt x="217" y="122"/>
                    </a:lnTo>
                    <a:lnTo>
                      <a:pt x="218" y="120"/>
                    </a:lnTo>
                    <a:lnTo>
                      <a:pt x="219" y="120"/>
                    </a:lnTo>
                    <a:lnTo>
                      <a:pt x="220" y="120"/>
                    </a:lnTo>
                    <a:lnTo>
                      <a:pt x="220" y="119"/>
                    </a:lnTo>
                    <a:lnTo>
                      <a:pt x="221" y="118"/>
                    </a:lnTo>
                    <a:lnTo>
                      <a:pt x="221" y="117"/>
                    </a:lnTo>
                    <a:lnTo>
                      <a:pt x="221" y="116"/>
                    </a:lnTo>
                    <a:lnTo>
                      <a:pt x="220" y="116"/>
                    </a:lnTo>
                    <a:lnTo>
                      <a:pt x="218" y="113"/>
                    </a:lnTo>
                    <a:lnTo>
                      <a:pt x="216" y="110"/>
                    </a:lnTo>
                    <a:lnTo>
                      <a:pt x="216" y="109"/>
                    </a:lnTo>
                    <a:lnTo>
                      <a:pt x="216" y="109"/>
                    </a:lnTo>
                    <a:lnTo>
                      <a:pt x="215" y="107"/>
                    </a:lnTo>
                    <a:lnTo>
                      <a:pt x="215" y="106"/>
                    </a:lnTo>
                    <a:lnTo>
                      <a:pt x="214" y="106"/>
                    </a:lnTo>
                    <a:lnTo>
                      <a:pt x="214" y="106"/>
                    </a:lnTo>
                    <a:lnTo>
                      <a:pt x="213" y="105"/>
                    </a:lnTo>
                    <a:lnTo>
                      <a:pt x="210" y="104"/>
                    </a:lnTo>
                    <a:lnTo>
                      <a:pt x="208" y="101"/>
                    </a:lnTo>
                    <a:lnTo>
                      <a:pt x="208" y="99"/>
                    </a:lnTo>
                    <a:lnTo>
                      <a:pt x="207" y="99"/>
                    </a:lnTo>
                    <a:lnTo>
                      <a:pt x="207" y="98"/>
                    </a:lnTo>
                    <a:lnTo>
                      <a:pt x="206" y="98"/>
                    </a:lnTo>
                    <a:lnTo>
                      <a:pt x="205" y="98"/>
                    </a:lnTo>
                    <a:lnTo>
                      <a:pt x="205" y="97"/>
                    </a:lnTo>
                    <a:lnTo>
                      <a:pt x="204" y="97"/>
                    </a:lnTo>
                    <a:lnTo>
                      <a:pt x="202" y="96"/>
                    </a:lnTo>
                    <a:lnTo>
                      <a:pt x="200" y="94"/>
                    </a:lnTo>
                    <a:lnTo>
                      <a:pt x="196" y="94"/>
                    </a:lnTo>
                    <a:lnTo>
                      <a:pt x="196" y="93"/>
                    </a:lnTo>
                    <a:lnTo>
                      <a:pt x="194" y="93"/>
                    </a:lnTo>
                    <a:lnTo>
                      <a:pt x="194" y="92"/>
                    </a:lnTo>
                    <a:lnTo>
                      <a:pt x="193" y="92"/>
                    </a:lnTo>
                    <a:lnTo>
                      <a:pt x="193" y="92"/>
                    </a:lnTo>
                    <a:lnTo>
                      <a:pt x="191" y="90"/>
                    </a:lnTo>
                    <a:lnTo>
                      <a:pt x="189" y="89"/>
                    </a:lnTo>
                    <a:lnTo>
                      <a:pt x="189" y="89"/>
                    </a:lnTo>
                    <a:lnTo>
                      <a:pt x="188" y="8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" name="Freeform 4527">
                <a:extLst>
                  <a:ext uri="{FF2B5EF4-FFF2-40B4-BE49-F238E27FC236}">
                    <a16:creationId xmlns:a16="http://schemas.microsoft.com/office/drawing/2014/main" id="{0259EC0B-3024-3445-9748-79706C3AE00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979738" y="1131887"/>
                <a:ext cx="144463" cy="293687"/>
              </a:xfrm>
              <a:custGeom>
                <a:avLst/>
                <a:gdLst>
                  <a:gd name="T0" fmla="*/ 55 w 91"/>
                  <a:gd name="T1" fmla="*/ 167 h 185"/>
                  <a:gd name="T2" fmla="*/ 56 w 91"/>
                  <a:gd name="T3" fmla="*/ 159 h 185"/>
                  <a:gd name="T4" fmla="*/ 64 w 91"/>
                  <a:gd name="T5" fmla="*/ 150 h 185"/>
                  <a:gd name="T6" fmla="*/ 69 w 91"/>
                  <a:gd name="T7" fmla="*/ 146 h 185"/>
                  <a:gd name="T8" fmla="*/ 66 w 91"/>
                  <a:gd name="T9" fmla="*/ 143 h 185"/>
                  <a:gd name="T10" fmla="*/ 61 w 91"/>
                  <a:gd name="T11" fmla="*/ 128 h 185"/>
                  <a:gd name="T12" fmla="*/ 65 w 91"/>
                  <a:gd name="T13" fmla="*/ 121 h 185"/>
                  <a:gd name="T14" fmla="*/ 69 w 91"/>
                  <a:gd name="T15" fmla="*/ 114 h 185"/>
                  <a:gd name="T16" fmla="*/ 65 w 91"/>
                  <a:gd name="T17" fmla="*/ 111 h 185"/>
                  <a:gd name="T18" fmla="*/ 62 w 91"/>
                  <a:gd name="T19" fmla="*/ 105 h 185"/>
                  <a:gd name="T20" fmla="*/ 58 w 91"/>
                  <a:gd name="T21" fmla="*/ 96 h 185"/>
                  <a:gd name="T22" fmla="*/ 63 w 91"/>
                  <a:gd name="T23" fmla="*/ 91 h 185"/>
                  <a:gd name="T24" fmla="*/ 70 w 91"/>
                  <a:gd name="T25" fmla="*/ 85 h 185"/>
                  <a:gd name="T26" fmla="*/ 73 w 91"/>
                  <a:gd name="T27" fmla="*/ 78 h 185"/>
                  <a:gd name="T28" fmla="*/ 69 w 91"/>
                  <a:gd name="T29" fmla="*/ 70 h 185"/>
                  <a:gd name="T30" fmla="*/ 73 w 91"/>
                  <a:gd name="T31" fmla="*/ 63 h 185"/>
                  <a:gd name="T32" fmla="*/ 73 w 91"/>
                  <a:gd name="T33" fmla="*/ 53 h 185"/>
                  <a:gd name="T34" fmla="*/ 73 w 91"/>
                  <a:gd name="T35" fmla="*/ 46 h 185"/>
                  <a:gd name="T36" fmla="*/ 75 w 91"/>
                  <a:gd name="T37" fmla="*/ 38 h 185"/>
                  <a:gd name="T38" fmla="*/ 85 w 91"/>
                  <a:gd name="T39" fmla="*/ 30 h 185"/>
                  <a:gd name="T40" fmla="*/ 90 w 91"/>
                  <a:gd name="T41" fmla="*/ 23 h 185"/>
                  <a:gd name="T42" fmla="*/ 82 w 91"/>
                  <a:gd name="T43" fmla="*/ 19 h 185"/>
                  <a:gd name="T44" fmla="*/ 80 w 91"/>
                  <a:gd name="T45" fmla="*/ 10 h 185"/>
                  <a:gd name="T46" fmla="*/ 73 w 91"/>
                  <a:gd name="T47" fmla="*/ 7 h 185"/>
                  <a:gd name="T48" fmla="*/ 66 w 91"/>
                  <a:gd name="T49" fmla="*/ 7 h 185"/>
                  <a:gd name="T50" fmla="*/ 60 w 91"/>
                  <a:gd name="T51" fmla="*/ 11 h 185"/>
                  <a:gd name="T52" fmla="*/ 53 w 91"/>
                  <a:gd name="T53" fmla="*/ 12 h 185"/>
                  <a:gd name="T54" fmla="*/ 46 w 91"/>
                  <a:gd name="T55" fmla="*/ 10 h 185"/>
                  <a:gd name="T56" fmla="*/ 40 w 91"/>
                  <a:gd name="T57" fmla="*/ 12 h 185"/>
                  <a:gd name="T58" fmla="*/ 36 w 91"/>
                  <a:gd name="T59" fmla="*/ 7 h 185"/>
                  <a:gd name="T60" fmla="*/ 35 w 91"/>
                  <a:gd name="T61" fmla="*/ 2 h 185"/>
                  <a:gd name="T62" fmla="*/ 27 w 91"/>
                  <a:gd name="T63" fmla="*/ 3 h 185"/>
                  <a:gd name="T64" fmla="*/ 20 w 91"/>
                  <a:gd name="T65" fmla="*/ 8 h 185"/>
                  <a:gd name="T66" fmla="*/ 18 w 91"/>
                  <a:gd name="T67" fmla="*/ 18 h 185"/>
                  <a:gd name="T68" fmla="*/ 19 w 91"/>
                  <a:gd name="T69" fmla="*/ 27 h 185"/>
                  <a:gd name="T70" fmla="*/ 22 w 91"/>
                  <a:gd name="T71" fmla="*/ 34 h 185"/>
                  <a:gd name="T72" fmla="*/ 21 w 91"/>
                  <a:gd name="T73" fmla="*/ 55 h 185"/>
                  <a:gd name="T74" fmla="*/ 23 w 91"/>
                  <a:gd name="T75" fmla="*/ 51 h 185"/>
                  <a:gd name="T76" fmla="*/ 23 w 91"/>
                  <a:gd name="T77" fmla="*/ 54 h 185"/>
                  <a:gd name="T78" fmla="*/ 17 w 91"/>
                  <a:gd name="T79" fmla="*/ 70 h 185"/>
                  <a:gd name="T80" fmla="*/ 18 w 91"/>
                  <a:gd name="T81" fmla="*/ 74 h 185"/>
                  <a:gd name="T82" fmla="*/ 9 w 91"/>
                  <a:gd name="T83" fmla="*/ 97 h 185"/>
                  <a:gd name="T84" fmla="*/ 4 w 91"/>
                  <a:gd name="T85" fmla="*/ 104 h 185"/>
                  <a:gd name="T86" fmla="*/ 2 w 91"/>
                  <a:gd name="T87" fmla="*/ 117 h 185"/>
                  <a:gd name="T88" fmla="*/ 4 w 91"/>
                  <a:gd name="T89" fmla="*/ 126 h 185"/>
                  <a:gd name="T90" fmla="*/ 11 w 91"/>
                  <a:gd name="T91" fmla="*/ 121 h 185"/>
                  <a:gd name="T92" fmla="*/ 13 w 91"/>
                  <a:gd name="T93" fmla="*/ 119 h 185"/>
                  <a:gd name="T94" fmla="*/ 11 w 91"/>
                  <a:gd name="T95" fmla="*/ 126 h 185"/>
                  <a:gd name="T96" fmla="*/ 9 w 91"/>
                  <a:gd name="T97" fmla="*/ 131 h 185"/>
                  <a:gd name="T98" fmla="*/ 16 w 91"/>
                  <a:gd name="T99" fmla="*/ 132 h 185"/>
                  <a:gd name="T100" fmla="*/ 21 w 91"/>
                  <a:gd name="T101" fmla="*/ 133 h 185"/>
                  <a:gd name="T102" fmla="*/ 18 w 91"/>
                  <a:gd name="T103" fmla="*/ 134 h 185"/>
                  <a:gd name="T104" fmla="*/ 19 w 91"/>
                  <a:gd name="T105" fmla="*/ 145 h 185"/>
                  <a:gd name="T106" fmla="*/ 19 w 91"/>
                  <a:gd name="T107" fmla="*/ 157 h 185"/>
                  <a:gd name="T108" fmla="*/ 18 w 91"/>
                  <a:gd name="T109" fmla="*/ 165 h 185"/>
                  <a:gd name="T110" fmla="*/ 18 w 91"/>
                  <a:gd name="T111" fmla="*/ 175 h 185"/>
                  <a:gd name="T112" fmla="*/ 16 w 91"/>
                  <a:gd name="T113" fmla="*/ 183 h 185"/>
                  <a:gd name="T114" fmla="*/ 25 w 91"/>
                  <a:gd name="T115" fmla="*/ 180 h 185"/>
                  <a:gd name="T116" fmla="*/ 36 w 91"/>
                  <a:gd name="T117" fmla="*/ 181 h 185"/>
                  <a:gd name="T118" fmla="*/ 46 w 91"/>
                  <a:gd name="T119" fmla="*/ 184 h 185"/>
                  <a:gd name="T120" fmla="*/ 57 w 91"/>
                  <a:gd name="T121" fmla="*/ 177 h 185"/>
                  <a:gd name="T122" fmla="*/ 20 w 91"/>
                  <a:gd name="T123" fmla="*/ 112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1" h="185">
                    <a:moveTo>
                      <a:pt x="57" y="177"/>
                    </a:moveTo>
                    <a:lnTo>
                      <a:pt x="57" y="176"/>
                    </a:lnTo>
                    <a:lnTo>
                      <a:pt x="57" y="175"/>
                    </a:lnTo>
                    <a:lnTo>
                      <a:pt x="57" y="174"/>
                    </a:lnTo>
                    <a:lnTo>
                      <a:pt x="56" y="171"/>
                    </a:lnTo>
                    <a:lnTo>
                      <a:pt x="56" y="170"/>
                    </a:lnTo>
                    <a:lnTo>
                      <a:pt x="56" y="169"/>
                    </a:lnTo>
                    <a:lnTo>
                      <a:pt x="56" y="168"/>
                    </a:lnTo>
                    <a:lnTo>
                      <a:pt x="55" y="167"/>
                    </a:lnTo>
                    <a:lnTo>
                      <a:pt x="55" y="167"/>
                    </a:lnTo>
                    <a:lnTo>
                      <a:pt x="54" y="167"/>
                    </a:lnTo>
                    <a:lnTo>
                      <a:pt x="54" y="166"/>
                    </a:lnTo>
                    <a:lnTo>
                      <a:pt x="54" y="165"/>
                    </a:lnTo>
                    <a:lnTo>
                      <a:pt x="54" y="164"/>
                    </a:lnTo>
                    <a:lnTo>
                      <a:pt x="54" y="163"/>
                    </a:lnTo>
                    <a:lnTo>
                      <a:pt x="55" y="162"/>
                    </a:lnTo>
                    <a:lnTo>
                      <a:pt x="56" y="162"/>
                    </a:lnTo>
                    <a:lnTo>
                      <a:pt x="56" y="161"/>
                    </a:lnTo>
                    <a:lnTo>
                      <a:pt x="56" y="160"/>
                    </a:lnTo>
                    <a:lnTo>
                      <a:pt x="56" y="159"/>
                    </a:lnTo>
                    <a:lnTo>
                      <a:pt x="57" y="158"/>
                    </a:lnTo>
                    <a:lnTo>
                      <a:pt x="60" y="157"/>
                    </a:lnTo>
                    <a:lnTo>
                      <a:pt x="60" y="155"/>
                    </a:lnTo>
                    <a:lnTo>
                      <a:pt x="60" y="154"/>
                    </a:lnTo>
                    <a:lnTo>
                      <a:pt x="61" y="153"/>
                    </a:lnTo>
                    <a:lnTo>
                      <a:pt x="61" y="152"/>
                    </a:lnTo>
                    <a:lnTo>
                      <a:pt x="61" y="151"/>
                    </a:lnTo>
                    <a:lnTo>
                      <a:pt x="62" y="150"/>
                    </a:lnTo>
                    <a:lnTo>
                      <a:pt x="63" y="150"/>
                    </a:lnTo>
                    <a:lnTo>
                      <a:pt x="64" y="150"/>
                    </a:lnTo>
                    <a:lnTo>
                      <a:pt x="65" y="150"/>
                    </a:lnTo>
                    <a:lnTo>
                      <a:pt x="65" y="149"/>
                    </a:lnTo>
                    <a:lnTo>
                      <a:pt x="66" y="149"/>
                    </a:lnTo>
                    <a:lnTo>
                      <a:pt x="66" y="148"/>
                    </a:lnTo>
                    <a:lnTo>
                      <a:pt x="66" y="148"/>
                    </a:lnTo>
                    <a:lnTo>
                      <a:pt x="67" y="149"/>
                    </a:lnTo>
                    <a:lnTo>
                      <a:pt x="68" y="149"/>
                    </a:lnTo>
                    <a:lnTo>
                      <a:pt x="68" y="148"/>
                    </a:lnTo>
                    <a:lnTo>
                      <a:pt x="69" y="147"/>
                    </a:lnTo>
                    <a:lnTo>
                      <a:pt x="69" y="146"/>
                    </a:lnTo>
                    <a:lnTo>
                      <a:pt x="70" y="146"/>
                    </a:lnTo>
                    <a:lnTo>
                      <a:pt x="70" y="145"/>
                    </a:lnTo>
                    <a:lnTo>
                      <a:pt x="70" y="144"/>
                    </a:lnTo>
                    <a:lnTo>
                      <a:pt x="71" y="143"/>
                    </a:lnTo>
                    <a:lnTo>
                      <a:pt x="70" y="142"/>
                    </a:lnTo>
                    <a:lnTo>
                      <a:pt x="69" y="142"/>
                    </a:lnTo>
                    <a:lnTo>
                      <a:pt x="68" y="143"/>
                    </a:lnTo>
                    <a:lnTo>
                      <a:pt x="67" y="144"/>
                    </a:lnTo>
                    <a:lnTo>
                      <a:pt x="66" y="144"/>
                    </a:lnTo>
                    <a:lnTo>
                      <a:pt x="66" y="143"/>
                    </a:lnTo>
                    <a:lnTo>
                      <a:pt x="65" y="140"/>
                    </a:lnTo>
                    <a:lnTo>
                      <a:pt x="64" y="139"/>
                    </a:lnTo>
                    <a:lnTo>
                      <a:pt x="63" y="139"/>
                    </a:lnTo>
                    <a:lnTo>
                      <a:pt x="60" y="135"/>
                    </a:lnTo>
                    <a:lnTo>
                      <a:pt x="60" y="134"/>
                    </a:lnTo>
                    <a:lnTo>
                      <a:pt x="60" y="133"/>
                    </a:lnTo>
                    <a:lnTo>
                      <a:pt x="60" y="133"/>
                    </a:lnTo>
                    <a:lnTo>
                      <a:pt x="60" y="131"/>
                    </a:lnTo>
                    <a:lnTo>
                      <a:pt x="61" y="129"/>
                    </a:lnTo>
                    <a:lnTo>
                      <a:pt x="61" y="128"/>
                    </a:lnTo>
                    <a:lnTo>
                      <a:pt x="61" y="127"/>
                    </a:lnTo>
                    <a:lnTo>
                      <a:pt x="60" y="127"/>
                    </a:lnTo>
                    <a:lnTo>
                      <a:pt x="60" y="126"/>
                    </a:lnTo>
                    <a:lnTo>
                      <a:pt x="60" y="126"/>
                    </a:lnTo>
                    <a:lnTo>
                      <a:pt x="61" y="125"/>
                    </a:lnTo>
                    <a:lnTo>
                      <a:pt x="61" y="124"/>
                    </a:lnTo>
                    <a:lnTo>
                      <a:pt x="63" y="123"/>
                    </a:lnTo>
                    <a:lnTo>
                      <a:pt x="63" y="122"/>
                    </a:lnTo>
                    <a:lnTo>
                      <a:pt x="64" y="122"/>
                    </a:lnTo>
                    <a:lnTo>
                      <a:pt x="65" y="121"/>
                    </a:lnTo>
                    <a:lnTo>
                      <a:pt x="66" y="120"/>
                    </a:lnTo>
                    <a:lnTo>
                      <a:pt x="67" y="119"/>
                    </a:lnTo>
                    <a:lnTo>
                      <a:pt x="67" y="119"/>
                    </a:lnTo>
                    <a:lnTo>
                      <a:pt x="67" y="118"/>
                    </a:lnTo>
                    <a:lnTo>
                      <a:pt x="68" y="117"/>
                    </a:lnTo>
                    <a:lnTo>
                      <a:pt x="68" y="116"/>
                    </a:lnTo>
                    <a:lnTo>
                      <a:pt x="69" y="114"/>
                    </a:lnTo>
                    <a:lnTo>
                      <a:pt x="70" y="114"/>
                    </a:lnTo>
                    <a:lnTo>
                      <a:pt x="70" y="114"/>
                    </a:lnTo>
                    <a:lnTo>
                      <a:pt x="69" y="114"/>
                    </a:lnTo>
                    <a:lnTo>
                      <a:pt x="70" y="113"/>
                    </a:lnTo>
                    <a:lnTo>
                      <a:pt x="69" y="112"/>
                    </a:lnTo>
                    <a:lnTo>
                      <a:pt x="69" y="112"/>
                    </a:lnTo>
                    <a:lnTo>
                      <a:pt x="68" y="112"/>
                    </a:lnTo>
                    <a:lnTo>
                      <a:pt x="68" y="111"/>
                    </a:lnTo>
                    <a:lnTo>
                      <a:pt x="67" y="111"/>
                    </a:lnTo>
                    <a:lnTo>
                      <a:pt x="66" y="111"/>
                    </a:lnTo>
                    <a:lnTo>
                      <a:pt x="66" y="112"/>
                    </a:lnTo>
                    <a:lnTo>
                      <a:pt x="65" y="112"/>
                    </a:lnTo>
                    <a:lnTo>
                      <a:pt x="65" y="111"/>
                    </a:lnTo>
                    <a:lnTo>
                      <a:pt x="64" y="111"/>
                    </a:lnTo>
                    <a:lnTo>
                      <a:pt x="65" y="110"/>
                    </a:lnTo>
                    <a:lnTo>
                      <a:pt x="64" y="109"/>
                    </a:lnTo>
                    <a:lnTo>
                      <a:pt x="64" y="108"/>
                    </a:lnTo>
                    <a:lnTo>
                      <a:pt x="63" y="108"/>
                    </a:lnTo>
                    <a:lnTo>
                      <a:pt x="62" y="108"/>
                    </a:lnTo>
                    <a:lnTo>
                      <a:pt x="62" y="107"/>
                    </a:lnTo>
                    <a:lnTo>
                      <a:pt x="61" y="106"/>
                    </a:lnTo>
                    <a:lnTo>
                      <a:pt x="61" y="105"/>
                    </a:lnTo>
                    <a:lnTo>
                      <a:pt x="62" y="105"/>
                    </a:lnTo>
                    <a:lnTo>
                      <a:pt x="60" y="103"/>
                    </a:lnTo>
                    <a:lnTo>
                      <a:pt x="60" y="102"/>
                    </a:lnTo>
                    <a:lnTo>
                      <a:pt x="60" y="101"/>
                    </a:lnTo>
                    <a:lnTo>
                      <a:pt x="60" y="100"/>
                    </a:lnTo>
                    <a:lnTo>
                      <a:pt x="60" y="99"/>
                    </a:lnTo>
                    <a:lnTo>
                      <a:pt x="60" y="98"/>
                    </a:lnTo>
                    <a:lnTo>
                      <a:pt x="60" y="98"/>
                    </a:lnTo>
                    <a:lnTo>
                      <a:pt x="59" y="98"/>
                    </a:lnTo>
                    <a:lnTo>
                      <a:pt x="58" y="97"/>
                    </a:lnTo>
                    <a:lnTo>
                      <a:pt x="58" y="96"/>
                    </a:lnTo>
                    <a:lnTo>
                      <a:pt x="57" y="96"/>
                    </a:lnTo>
                    <a:lnTo>
                      <a:pt x="56" y="95"/>
                    </a:lnTo>
                    <a:lnTo>
                      <a:pt x="55" y="93"/>
                    </a:lnTo>
                    <a:lnTo>
                      <a:pt x="54" y="93"/>
                    </a:lnTo>
                    <a:lnTo>
                      <a:pt x="53" y="91"/>
                    </a:lnTo>
                    <a:lnTo>
                      <a:pt x="53" y="91"/>
                    </a:lnTo>
                    <a:lnTo>
                      <a:pt x="60" y="91"/>
                    </a:lnTo>
                    <a:lnTo>
                      <a:pt x="60" y="91"/>
                    </a:lnTo>
                    <a:lnTo>
                      <a:pt x="62" y="91"/>
                    </a:lnTo>
                    <a:lnTo>
                      <a:pt x="63" y="91"/>
                    </a:lnTo>
                    <a:lnTo>
                      <a:pt x="64" y="91"/>
                    </a:lnTo>
                    <a:lnTo>
                      <a:pt x="68" y="91"/>
                    </a:lnTo>
                    <a:lnTo>
                      <a:pt x="68" y="90"/>
                    </a:lnTo>
                    <a:lnTo>
                      <a:pt x="69" y="90"/>
                    </a:lnTo>
                    <a:lnTo>
                      <a:pt x="69" y="89"/>
                    </a:lnTo>
                    <a:lnTo>
                      <a:pt x="69" y="88"/>
                    </a:lnTo>
                    <a:lnTo>
                      <a:pt x="69" y="87"/>
                    </a:lnTo>
                    <a:lnTo>
                      <a:pt x="69" y="86"/>
                    </a:lnTo>
                    <a:lnTo>
                      <a:pt x="69" y="85"/>
                    </a:lnTo>
                    <a:lnTo>
                      <a:pt x="70" y="85"/>
                    </a:lnTo>
                    <a:lnTo>
                      <a:pt x="71" y="84"/>
                    </a:lnTo>
                    <a:lnTo>
                      <a:pt x="71" y="84"/>
                    </a:lnTo>
                    <a:lnTo>
                      <a:pt x="72" y="84"/>
                    </a:lnTo>
                    <a:lnTo>
                      <a:pt x="72" y="83"/>
                    </a:lnTo>
                    <a:lnTo>
                      <a:pt x="71" y="82"/>
                    </a:lnTo>
                    <a:lnTo>
                      <a:pt x="72" y="82"/>
                    </a:lnTo>
                    <a:lnTo>
                      <a:pt x="72" y="81"/>
                    </a:lnTo>
                    <a:lnTo>
                      <a:pt x="72" y="80"/>
                    </a:lnTo>
                    <a:lnTo>
                      <a:pt x="72" y="79"/>
                    </a:lnTo>
                    <a:lnTo>
                      <a:pt x="73" y="78"/>
                    </a:lnTo>
                    <a:lnTo>
                      <a:pt x="72" y="77"/>
                    </a:lnTo>
                    <a:lnTo>
                      <a:pt x="71" y="76"/>
                    </a:lnTo>
                    <a:lnTo>
                      <a:pt x="70" y="75"/>
                    </a:lnTo>
                    <a:lnTo>
                      <a:pt x="70" y="74"/>
                    </a:lnTo>
                    <a:lnTo>
                      <a:pt x="69" y="74"/>
                    </a:lnTo>
                    <a:lnTo>
                      <a:pt x="68" y="74"/>
                    </a:lnTo>
                    <a:lnTo>
                      <a:pt x="68" y="72"/>
                    </a:lnTo>
                    <a:lnTo>
                      <a:pt x="68" y="72"/>
                    </a:lnTo>
                    <a:lnTo>
                      <a:pt x="68" y="71"/>
                    </a:lnTo>
                    <a:lnTo>
                      <a:pt x="69" y="70"/>
                    </a:lnTo>
                    <a:lnTo>
                      <a:pt x="71" y="70"/>
                    </a:lnTo>
                    <a:lnTo>
                      <a:pt x="72" y="70"/>
                    </a:lnTo>
                    <a:lnTo>
                      <a:pt x="73" y="70"/>
                    </a:lnTo>
                    <a:lnTo>
                      <a:pt x="73" y="69"/>
                    </a:lnTo>
                    <a:lnTo>
                      <a:pt x="73" y="68"/>
                    </a:lnTo>
                    <a:lnTo>
                      <a:pt x="73" y="67"/>
                    </a:lnTo>
                    <a:lnTo>
                      <a:pt x="74" y="66"/>
                    </a:lnTo>
                    <a:lnTo>
                      <a:pt x="73" y="65"/>
                    </a:lnTo>
                    <a:lnTo>
                      <a:pt x="73" y="64"/>
                    </a:lnTo>
                    <a:lnTo>
                      <a:pt x="73" y="63"/>
                    </a:lnTo>
                    <a:lnTo>
                      <a:pt x="73" y="62"/>
                    </a:lnTo>
                    <a:lnTo>
                      <a:pt x="73" y="61"/>
                    </a:lnTo>
                    <a:lnTo>
                      <a:pt x="73" y="60"/>
                    </a:lnTo>
                    <a:lnTo>
                      <a:pt x="73" y="59"/>
                    </a:lnTo>
                    <a:lnTo>
                      <a:pt x="73" y="58"/>
                    </a:lnTo>
                    <a:lnTo>
                      <a:pt x="73" y="57"/>
                    </a:lnTo>
                    <a:lnTo>
                      <a:pt x="73" y="56"/>
                    </a:lnTo>
                    <a:lnTo>
                      <a:pt x="73" y="55"/>
                    </a:lnTo>
                    <a:lnTo>
                      <a:pt x="73" y="54"/>
                    </a:lnTo>
                    <a:lnTo>
                      <a:pt x="73" y="53"/>
                    </a:lnTo>
                    <a:lnTo>
                      <a:pt x="73" y="51"/>
                    </a:lnTo>
                    <a:lnTo>
                      <a:pt x="73" y="51"/>
                    </a:lnTo>
                    <a:lnTo>
                      <a:pt x="73" y="50"/>
                    </a:lnTo>
                    <a:lnTo>
                      <a:pt x="73" y="49"/>
                    </a:lnTo>
                    <a:lnTo>
                      <a:pt x="73" y="49"/>
                    </a:lnTo>
                    <a:lnTo>
                      <a:pt x="73" y="49"/>
                    </a:lnTo>
                    <a:lnTo>
                      <a:pt x="73" y="48"/>
                    </a:lnTo>
                    <a:lnTo>
                      <a:pt x="73" y="47"/>
                    </a:lnTo>
                    <a:lnTo>
                      <a:pt x="73" y="47"/>
                    </a:lnTo>
                    <a:lnTo>
                      <a:pt x="73" y="46"/>
                    </a:lnTo>
                    <a:lnTo>
                      <a:pt x="73" y="44"/>
                    </a:lnTo>
                    <a:lnTo>
                      <a:pt x="72" y="44"/>
                    </a:lnTo>
                    <a:lnTo>
                      <a:pt x="71" y="42"/>
                    </a:lnTo>
                    <a:lnTo>
                      <a:pt x="71" y="42"/>
                    </a:lnTo>
                    <a:lnTo>
                      <a:pt x="71" y="41"/>
                    </a:lnTo>
                    <a:lnTo>
                      <a:pt x="72" y="41"/>
                    </a:lnTo>
                    <a:lnTo>
                      <a:pt x="73" y="41"/>
                    </a:lnTo>
                    <a:lnTo>
                      <a:pt x="73" y="41"/>
                    </a:lnTo>
                    <a:lnTo>
                      <a:pt x="73" y="40"/>
                    </a:lnTo>
                    <a:lnTo>
                      <a:pt x="75" y="38"/>
                    </a:lnTo>
                    <a:lnTo>
                      <a:pt x="75" y="36"/>
                    </a:lnTo>
                    <a:lnTo>
                      <a:pt x="77" y="35"/>
                    </a:lnTo>
                    <a:lnTo>
                      <a:pt x="77" y="35"/>
                    </a:lnTo>
                    <a:lnTo>
                      <a:pt x="78" y="33"/>
                    </a:lnTo>
                    <a:lnTo>
                      <a:pt x="79" y="32"/>
                    </a:lnTo>
                    <a:lnTo>
                      <a:pt x="80" y="32"/>
                    </a:lnTo>
                    <a:lnTo>
                      <a:pt x="81" y="32"/>
                    </a:lnTo>
                    <a:lnTo>
                      <a:pt x="83" y="31"/>
                    </a:lnTo>
                    <a:lnTo>
                      <a:pt x="84" y="30"/>
                    </a:lnTo>
                    <a:lnTo>
                      <a:pt x="85" y="30"/>
                    </a:lnTo>
                    <a:lnTo>
                      <a:pt x="86" y="29"/>
                    </a:lnTo>
                    <a:lnTo>
                      <a:pt x="87" y="28"/>
                    </a:lnTo>
                    <a:lnTo>
                      <a:pt x="86" y="28"/>
                    </a:lnTo>
                    <a:lnTo>
                      <a:pt x="87" y="28"/>
                    </a:lnTo>
                    <a:lnTo>
                      <a:pt x="87" y="28"/>
                    </a:lnTo>
                    <a:lnTo>
                      <a:pt x="89" y="26"/>
                    </a:lnTo>
                    <a:lnTo>
                      <a:pt x="89" y="25"/>
                    </a:lnTo>
                    <a:lnTo>
                      <a:pt x="88" y="25"/>
                    </a:lnTo>
                    <a:lnTo>
                      <a:pt x="89" y="24"/>
                    </a:lnTo>
                    <a:lnTo>
                      <a:pt x="90" y="23"/>
                    </a:lnTo>
                    <a:lnTo>
                      <a:pt x="91" y="21"/>
                    </a:lnTo>
                    <a:lnTo>
                      <a:pt x="90" y="21"/>
                    </a:lnTo>
                    <a:lnTo>
                      <a:pt x="89" y="20"/>
                    </a:lnTo>
                    <a:lnTo>
                      <a:pt x="87" y="19"/>
                    </a:lnTo>
                    <a:lnTo>
                      <a:pt x="87" y="18"/>
                    </a:lnTo>
                    <a:lnTo>
                      <a:pt x="84" y="17"/>
                    </a:lnTo>
                    <a:lnTo>
                      <a:pt x="84" y="18"/>
                    </a:lnTo>
                    <a:lnTo>
                      <a:pt x="83" y="18"/>
                    </a:lnTo>
                    <a:lnTo>
                      <a:pt x="82" y="18"/>
                    </a:lnTo>
                    <a:lnTo>
                      <a:pt x="82" y="19"/>
                    </a:lnTo>
                    <a:lnTo>
                      <a:pt x="81" y="18"/>
                    </a:lnTo>
                    <a:lnTo>
                      <a:pt x="80" y="17"/>
                    </a:lnTo>
                    <a:lnTo>
                      <a:pt x="80" y="16"/>
                    </a:lnTo>
                    <a:lnTo>
                      <a:pt x="80" y="15"/>
                    </a:lnTo>
                    <a:lnTo>
                      <a:pt x="80" y="14"/>
                    </a:lnTo>
                    <a:lnTo>
                      <a:pt x="80" y="14"/>
                    </a:lnTo>
                    <a:lnTo>
                      <a:pt x="81" y="11"/>
                    </a:lnTo>
                    <a:lnTo>
                      <a:pt x="82" y="10"/>
                    </a:lnTo>
                    <a:lnTo>
                      <a:pt x="81" y="10"/>
                    </a:lnTo>
                    <a:lnTo>
                      <a:pt x="80" y="10"/>
                    </a:lnTo>
                    <a:lnTo>
                      <a:pt x="80" y="9"/>
                    </a:lnTo>
                    <a:lnTo>
                      <a:pt x="80" y="8"/>
                    </a:lnTo>
                    <a:lnTo>
                      <a:pt x="80" y="7"/>
                    </a:lnTo>
                    <a:lnTo>
                      <a:pt x="80" y="7"/>
                    </a:lnTo>
                    <a:lnTo>
                      <a:pt x="79" y="8"/>
                    </a:lnTo>
                    <a:lnTo>
                      <a:pt x="78" y="8"/>
                    </a:lnTo>
                    <a:lnTo>
                      <a:pt x="76" y="8"/>
                    </a:lnTo>
                    <a:lnTo>
                      <a:pt x="75" y="8"/>
                    </a:lnTo>
                    <a:lnTo>
                      <a:pt x="74" y="7"/>
                    </a:lnTo>
                    <a:lnTo>
                      <a:pt x="73" y="7"/>
                    </a:lnTo>
                    <a:lnTo>
                      <a:pt x="73" y="7"/>
                    </a:lnTo>
                    <a:lnTo>
                      <a:pt x="73" y="8"/>
                    </a:lnTo>
                    <a:lnTo>
                      <a:pt x="72" y="8"/>
                    </a:lnTo>
                    <a:lnTo>
                      <a:pt x="71" y="8"/>
                    </a:lnTo>
                    <a:lnTo>
                      <a:pt x="70" y="7"/>
                    </a:lnTo>
                    <a:lnTo>
                      <a:pt x="69" y="7"/>
                    </a:lnTo>
                    <a:lnTo>
                      <a:pt x="68" y="7"/>
                    </a:lnTo>
                    <a:lnTo>
                      <a:pt x="67" y="8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5" y="7"/>
                    </a:lnTo>
                    <a:lnTo>
                      <a:pt x="64" y="7"/>
                    </a:lnTo>
                    <a:lnTo>
                      <a:pt x="64" y="7"/>
                    </a:lnTo>
                    <a:lnTo>
                      <a:pt x="63" y="7"/>
                    </a:lnTo>
                    <a:lnTo>
                      <a:pt x="64" y="9"/>
                    </a:lnTo>
                    <a:lnTo>
                      <a:pt x="64" y="9"/>
                    </a:lnTo>
                    <a:lnTo>
                      <a:pt x="63" y="9"/>
                    </a:lnTo>
                    <a:lnTo>
                      <a:pt x="63" y="10"/>
                    </a:lnTo>
                    <a:lnTo>
                      <a:pt x="62" y="10"/>
                    </a:lnTo>
                    <a:lnTo>
                      <a:pt x="60" y="11"/>
                    </a:lnTo>
                    <a:lnTo>
                      <a:pt x="59" y="11"/>
                    </a:lnTo>
                    <a:lnTo>
                      <a:pt x="58" y="11"/>
                    </a:lnTo>
                    <a:lnTo>
                      <a:pt x="57" y="12"/>
                    </a:lnTo>
                    <a:lnTo>
                      <a:pt x="56" y="13"/>
                    </a:lnTo>
                    <a:lnTo>
                      <a:pt x="56" y="12"/>
                    </a:lnTo>
                    <a:lnTo>
                      <a:pt x="56" y="11"/>
                    </a:lnTo>
                    <a:lnTo>
                      <a:pt x="55" y="11"/>
                    </a:lnTo>
                    <a:lnTo>
                      <a:pt x="54" y="10"/>
                    </a:lnTo>
                    <a:lnTo>
                      <a:pt x="54" y="11"/>
                    </a:lnTo>
                    <a:lnTo>
                      <a:pt x="53" y="12"/>
                    </a:lnTo>
                    <a:lnTo>
                      <a:pt x="53" y="12"/>
                    </a:lnTo>
                    <a:lnTo>
                      <a:pt x="53" y="12"/>
                    </a:lnTo>
                    <a:lnTo>
                      <a:pt x="53" y="11"/>
                    </a:lnTo>
                    <a:lnTo>
                      <a:pt x="53" y="10"/>
                    </a:lnTo>
                    <a:lnTo>
                      <a:pt x="51" y="10"/>
                    </a:lnTo>
                    <a:lnTo>
                      <a:pt x="51" y="9"/>
                    </a:lnTo>
                    <a:lnTo>
                      <a:pt x="50" y="9"/>
                    </a:lnTo>
                    <a:lnTo>
                      <a:pt x="49" y="9"/>
                    </a:lnTo>
                    <a:lnTo>
                      <a:pt x="48" y="9"/>
                    </a:lnTo>
                    <a:lnTo>
                      <a:pt x="46" y="10"/>
                    </a:lnTo>
                    <a:lnTo>
                      <a:pt x="46" y="10"/>
                    </a:lnTo>
                    <a:lnTo>
                      <a:pt x="45" y="10"/>
                    </a:lnTo>
                    <a:lnTo>
                      <a:pt x="44" y="9"/>
                    </a:lnTo>
                    <a:lnTo>
                      <a:pt x="44" y="9"/>
                    </a:lnTo>
                    <a:lnTo>
                      <a:pt x="43" y="9"/>
                    </a:lnTo>
                    <a:lnTo>
                      <a:pt x="43" y="10"/>
                    </a:lnTo>
                    <a:lnTo>
                      <a:pt x="42" y="10"/>
                    </a:lnTo>
                    <a:lnTo>
                      <a:pt x="41" y="10"/>
                    </a:lnTo>
                    <a:lnTo>
                      <a:pt x="41" y="11"/>
                    </a:lnTo>
                    <a:lnTo>
                      <a:pt x="40" y="12"/>
                    </a:lnTo>
                    <a:lnTo>
                      <a:pt x="39" y="12"/>
                    </a:lnTo>
                    <a:lnTo>
                      <a:pt x="39" y="13"/>
                    </a:lnTo>
                    <a:lnTo>
                      <a:pt x="36" y="13"/>
                    </a:lnTo>
                    <a:lnTo>
                      <a:pt x="36" y="12"/>
                    </a:lnTo>
                    <a:lnTo>
                      <a:pt x="36" y="11"/>
                    </a:lnTo>
                    <a:lnTo>
                      <a:pt x="36" y="10"/>
                    </a:lnTo>
                    <a:lnTo>
                      <a:pt x="35" y="10"/>
                    </a:lnTo>
                    <a:lnTo>
                      <a:pt x="35" y="9"/>
                    </a:lnTo>
                    <a:lnTo>
                      <a:pt x="35" y="9"/>
                    </a:lnTo>
                    <a:lnTo>
                      <a:pt x="36" y="7"/>
                    </a:lnTo>
                    <a:lnTo>
                      <a:pt x="37" y="7"/>
                    </a:lnTo>
                    <a:lnTo>
                      <a:pt x="38" y="6"/>
                    </a:lnTo>
                    <a:lnTo>
                      <a:pt x="39" y="6"/>
                    </a:lnTo>
                    <a:lnTo>
                      <a:pt x="39" y="5"/>
                    </a:lnTo>
                    <a:lnTo>
                      <a:pt x="39" y="4"/>
                    </a:lnTo>
                    <a:lnTo>
                      <a:pt x="38" y="3"/>
                    </a:lnTo>
                    <a:lnTo>
                      <a:pt x="37" y="3"/>
                    </a:lnTo>
                    <a:lnTo>
                      <a:pt x="36" y="3"/>
                    </a:lnTo>
                    <a:lnTo>
                      <a:pt x="35" y="3"/>
                    </a:lnTo>
                    <a:lnTo>
                      <a:pt x="35" y="2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4" y="0"/>
                    </a:lnTo>
                    <a:lnTo>
                      <a:pt x="33" y="0"/>
                    </a:lnTo>
                    <a:lnTo>
                      <a:pt x="32" y="0"/>
                    </a:lnTo>
                    <a:lnTo>
                      <a:pt x="32" y="1"/>
                    </a:lnTo>
                    <a:lnTo>
                      <a:pt x="32" y="1"/>
                    </a:lnTo>
                    <a:lnTo>
                      <a:pt x="32" y="2"/>
                    </a:lnTo>
                    <a:lnTo>
                      <a:pt x="28" y="3"/>
                    </a:lnTo>
                    <a:lnTo>
                      <a:pt x="27" y="3"/>
                    </a:lnTo>
                    <a:lnTo>
                      <a:pt x="26" y="4"/>
                    </a:lnTo>
                    <a:lnTo>
                      <a:pt x="25" y="4"/>
                    </a:lnTo>
                    <a:lnTo>
                      <a:pt x="25" y="4"/>
                    </a:lnTo>
                    <a:lnTo>
                      <a:pt x="24" y="4"/>
                    </a:lnTo>
                    <a:lnTo>
                      <a:pt x="24" y="5"/>
                    </a:lnTo>
                    <a:lnTo>
                      <a:pt x="23" y="6"/>
                    </a:lnTo>
                    <a:lnTo>
                      <a:pt x="22" y="7"/>
                    </a:lnTo>
                    <a:lnTo>
                      <a:pt x="21" y="7"/>
                    </a:lnTo>
                    <a:lnTo>
                      <a:pt x="20" y="7"/>
                    </a:lnTo>
                    <a:lnTo>
                      <a:pt x="20" y="8"/>
                    </a:lnTo>
                    <a:lnTo>
                      <a:pt x="19" y="9"/>
                    </a:lnTo>
                    <a:lnTo>
                      <a:pt x="18" y="10"/>
                    </a:lnTo>
                    <a:lnTo>
                      <a:pt x="17" y="11"/>
                    </a:lnTo>
                    <a:lnTo>
                      <a:pt x="17" y="13"/>
                    </a:lnTo>
                    <a:lnTo>
                      <a:pt x="17" y="14"/>
                    </a:lnTo>
                    <a:lnTo>
                      <a:pt x="17" y="15"/>
                    </a:lnTo>
                    <a:lnTo>
                      <a:pt x="18" y="16"/>
                    </a:lnTo>
                    <a:lnTo>
                      <a:pt x="18" y="17"/>
                    </a:lnTo>
                    <a:lnTo>
                      <a:pt x="18" y="17"/>
                    </a:lnTo>
                    <a:lnTo>
                      <a:pt x="18" y="18"/>
                    </a:lnTo>
                    <a:lnTo>
                      <a:pt x="18" y="19"/>
                    </a:lnTo>
                    <a:lnTo>
                      <a:pt x="18" y="20"/>
                    </a:lnTo>
                    <a:lnTo>
                      <a:pt x="18" y="21"/>
                    </a:lnTo>
                    <a:lnTo>
                      <a:pt x="19" y="21"/>
                    </a:lnTo>
                    <a:lnTo>
                      <a:pt x="19" y="22"/>
                    </a:lnTo>
                    <a:lnTo>
                      <a:pt x="19" y="23"/>
                    </a:lnTo>
                    <a:lnTo>
                      <a:pt x="19" y="24"/>
                    </a:lnTo>
                    <a:lnTo>
                      <a:pt x="19" y="25"/>
                    </a:lnTo>
                    <a:lnTo>
                      <a:pt x="20" y="26"/>
                    </a:lnTo>
                    <a:lnTo>
                      <a:pt x="19" y="27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20" y="29"/>
                    </a:lnTo>
                    <a:lnTo>
                      <a:pt x="20" y="30"/>
                    </a:lnTo>
                    <a:lnTo>
                      <a:pt x="21" y="30"/>
                    </a:lnTo>
                    <a:lnTo>
                      <a:pt x="21" y="30"/>
                    </a:lnTo>
                    <a:lnTo>
                      <a:pt x="21" y="31"/>
                    </a:lnTo>
                    <a:lnTo>
                      <a:pt x="21" y="32"/>
                    </a:lnTo>
                    <a:lnTo>
                      <a:pt x="21" y="33"/>
                    </a:lnTo>
                    <a:lnTo>
                      <a:pt x="22" y="34"/>
                    </a:lnTo>
                    <a:lnTo>
                      <a:pt x="22" y="35"/>
                    </a:lnTo>
                    <a:lnTo>
                      <a:pt x="23" y="36"/>
                    </a:lnTo>
                    <a:lnTo>
                      <a:pt x="24" y="36"/>
                    </a:lnTo>
                    <a:lnTo>
                      <a:pt x="24" y="37"/>
                    </a:lnTo>
                    <a:lnTo>
                      <a:pt x="23" y="37"/>
                    </a:lnTo>
                    <a:lnTo>
                      <a:pt x="23" y="39"/>
                    </a:lnTo>
                    <a:lnTo>
                      <a:pt x="24" y="42"/>
                    </a:lnTo>
                    <a:lnTo>
                      <a:pt x="24" y="42"/>
                    </a:lnTo>
                    <a:lnTo>
                      <a:pt x="20" y="55"/>
                    </a:lnTo>
                    <a:lnTo>
                      <a:pt x="21" y="55"/>
                    </a:lnTo>
                    <a:lnTo>
                      <a:pt x="21" y="54"/>
                    </a:lnTo>
                    <a:lnTo>
                      <a:pt x="22" y="53"/>
                    </a:lnTo>
                    <a:lnTo>
                      <a:pt x="22" y="52"/>
                    </a:lnTo>
                    <a:lnTo>
                      <a:pt x="22" y="51"/>
                    </a:lnTo>
                    <a:lnTo>
                      <a:pt x="22" y="51"/>
                    </a:lnTo>
                    <a:lnTo>
                      <a:pt x="22" y="50"/>
                    </a:lnTo>
                    <a:lnTo>
                      <a:pt x="23" y="49"/>
                    </a:lnTo>
                    <a:lnTo>
                      <a:pt x="24" y="49"/>
                    </a:lnTo>
                    <a:lnTo>
                      <a:pt x="23" y="51"/>
                    </a:lnTo>
                    <a:lnTo>
                      <a:pt x="23" y="51"/>
                    </a:lnTo>
                    <a:lnTo>
                      <a:pt x="24" y="51"/>
                    </a:lnTo>
                    <a:lnTo>
                      <a:pt x="25" y="51"/>
                    </a:lnTo>
                    <a:lnTo>
                      <a:pt x="25" y="51"/>
                    </a:lnTo>
                    <a:lnTo>
                      <a:pt x="25" y="52"/>
                    </a:lnTo>
                    <a:lnTo>
                      <a:pt x="24" y="52"/>
                    </a:lnTo>
                    <a:lnTo>
                      <a:pt x="23" y="52"/>
                    </a:lnTo>
                    <a:lnTo>
                      <a:pt x="23" y="53"/>
                    </a:lnTo>
                    <a:lnTo>
                      <a:pt x="24" y="53"/>
                    </a:lnTo>
                    <a:lnTo>
                      <a:pt x="24" y="54"/>
                    </a:lnTo>
                    <a:lnTo>
                      <a:pt x="23" y="54"/>
                    </a:lnTo>
                    <a:lnTo>
                      <a:pt x="22" y="54"/>
                    </a:lnTo>
                    <a:lnTo>
                      <a:pt x="22" y="55"/>
                    </a:lnTo>
                    <a:lnTo>
                      <a:pt x="21" y="56"/>
                    </a:lnTo>
                    <a:lnTo>
                      <a:pt x="21" y="55"/>
                    </a:lnTo>
                    <a:lnTo>
                      <a:pt x="20" y="56"/>
                    </a:lnTo>
                    <a:lnTo>
                      <a:pt x="20" y="57"/>
                    </a:lnTo>
                    <a:lnTo>
                      <a:pt x="19" y="59"/>
                    </a:lnTo>
                    <a:lnTo>
                      <a:pt x="19" y="62"/>
                    </a:lnTo>
                    <a:lnTo>
                      <a:pt x="18" y="69"/>
                    </a:lnTo>
                    <a:lnTo>
                      <a:pt x="17" y="70"/>
                    </a:lnTo>
                    <a:lnTo>
                      <a:pt x="16" y="72"/>
                    </a:lnTo>
                    <a:lnTo>
                      <a:pt x="16" y="72"/>
                    </a:lnTo>
                    <a:lnTo>
                      <a:pt x="17" y="72"/>
                    </a:lnTo>
                    <a:lnTo>
                      <a:pt x="17" y="73"/>
                    </a:lnTo>
                    <a:lnTo>
                      <a:pt x="18" y="73"/>
                    </a:lnTo>
                    <a:lnTo>
                      <a:pt x="18" y="73"/>
                    </a:lnTo>
                    <a:lnTo>
                      <a:pt x="19" y="73"/>
                    </a:lnTo>
                    <a:lnTo>
                      <a:pt x="19" y="74"/>
                    </a:lnTo>
                    <a:lnTo>
                      <a:pt x="18" y="74"/>
                    </a:lnTo>
                    <a:lnTo>
                      <a:pt x="18" y="74"/>
                    </a:lnTo>
                    <a:lnTo>
                      <a:pt x="13" y="84"/>
                    </a:lnTo>
                    <a:lnTo>
                      <a:pt x="11" y="91"/>
                    </a:lnTo>
                    <a:lnTo>
                      <a:pt x="11" y="92"/>
                    </a:lnTo>
                    <a:lnTo>
                      <a:pt x="11" y="93"/>
                    </a:lnTo>
                    <a:lnTo>
                      <a:pt x="11" y="93"/>
                    </a:lnTo>
                    <a:lnTo>
                      <a:pt x="11" y="95"/>
                    </a:lnTo>
                    <a:lnTo>
                      <a:pt x="11" y="95"/>
                    </a:lnTo>
                    <a:lnTo>
                      <a:pt x="11" y="96"/>
                    </a:lnTo>
                    <a:lnTo>
                      <a:pt x="10" y="97"/>
                    </a:lnTo>
                    <a:lnTo>
                      <a:pt x="9" y="97"/>
                    </a:lnTo>
                    <a:lnTo>
                      <a:pt x="8" y="98"/>
                    </a:lnTo>
                    <a:lnTo>
                      <a:pt x="8" y="98"/>
                    </a:lnTo>
                    <a:lnTo>
                      <a:pt x="8" y="99"/>
                    </a:lnTo>
                    <a:lnTo>
                      <a:pt x="8" y="100"/>
                    </a:lnTo>
                    <a:lnTo>
                      <a:pt x="7" y="99"/>
                    </a:lnTo>
                    <a:lnTo>
                      <a:pt x="6" y="100"/>
                    </a:lnTo>
                    <a:lnTo>
                      <a:pt x="4" y="101"/>
                    </a:lnTo>
                    <a:lnTo>
                      <a:pt x="3" y="101"/>
                    </a:lnTo>
                    <a:lnTo>
                      <a:pt x="4" y="103"/>
                    </a:lnTo>
                    <a:lnTo>
                      <a:pt x="4" y="104"/>
                    </a:lnTo>
                    <a:lnTo>
                      <a:pt x="4" y="105"/>
                    </a:lnTo>
                    <a:lnTo>
                      <a:pt x="4" y="106"/>
                    </a:lnTo>
                    <a:lnTo>
                      <a:pt x="4" y="108"/>
                    </a:lnTo>
                    <a:lnTo>
                      <a:pt x="4" y="109"/>
                    </a:lnTo>
                    <a:lnTo>
                      <a:pt x="4" y="110"/>
                    </a:lnTo>
                    <a:lnTo>
                      <a:pt x="2" y="112"/>
                    </a:lnTo>
                    <a:lnTo>
                      <a:pt x="2" y="113"/>
                    </a:lnTo>
                    <a:lnTo>
                      <a:pt x="2" y="114"/>
                    </a:lnTo>
                    <a:lnTo>
                      <a:pt x="2" y="114"/>
                    </a:lnTo>
                    <a:lnTo>
                      <a:pt x="2" y="117"/>
                    </a:lnTo>
                    <a:lnTo>
                      <a:pt x="1" y="119"/>
                    </a:lnTo>
                    <a:lnTo>
                      <a:pt x="0" y="120"/>
                    </a:lnTo>
                    <a:lnTo>
                      <a:pt x="0" y="121"/>
                    </a:lnTo>
                    <a:lnTo>
                      <a:pt x="0" y="122"/>
                    </a:lnTo>
                    <a:lnTo>
                      <a:pt x="0" y="124"/>
                    </a:lnTo>
                    <a:lnTo>
                      <a:pt x="0" y="125"/>
                    </a:lnTo>
                    <a:lnTo>
                      <a:pt x="1" y="125"/>
                    </a:lnTo>
                    <a:lnTo>
                      <a:pt x="2" y="125"/>
                    </a:lnTo>
                    <a:lnTo>
                      <a:pt x="3" y="125"/>
                    </a:lnTo>
                    <a:lnTo>
                      <a:pt x="4" y="126"/>
                    </a:lnTo>
                    <a:lnTo>
                      <a:pt x="5" y="126"/>
                    </a:lnTo>
                    <a:lnTo>
                      <a:pt x="5" y="126"/>
                    </a:lnTo>
                    <a:lnTo>
                      <a:pt x="6" y="126"/>
                    </a:lnTo>
                    <a:lnTo>
                      <a:pt x="8" y="126"/>
                    </a:lnTo>
                    <a:lnTo>
                      <a:pt x="10" y="126"/>
                    </a:lnTo>
                    <a:lnTo>
                      <a:pt x="11" y="125"/>
                    </a:lnTo>
                    <a:lnTo>
                      <a:pt x="11" y="124"/>
                    </a:lnTo>
                    <a:lnTo>
                      <a:pt x="11" y="123"/>
                    </a:lnTo>
                    <a:lnTo>
                      <a:pt x="11" y="122"/>
                    </a:lnTo>
                    <a:lnTo>
                      <a:pt x="11" y="121"/>
                    </a:lnTo>
                    <a:lnTo>
                      <a:pt x="11" y="120"/>
                    </a:lnTo>
                    <a:lnTo>
                      <a:pt x="11" y="119"/>
                    </a:lnTo>
                    <a:lnTo>
                      <a:pt x="13" y="116"/>
                    </a:lnTo>
                    <a:lnTo>
                      <a:pt x="15" y="114"/>
                    </a:lnTo>
                    <a:lnTo>
                      <a:pt x="15" y="113"/>
                    </a:lnTo>
                    <a:lnTo>
                      <a:pt x="16" y="113"/>
                    </a:lnTo>
                    <a:lnTo>
                      <a:pt x="15" y="114"/>
                    </a:lnTo>
                    <a:lnTo>
                      <a:pt x="14" y="115"/>
                    </a:lnTo>
                    <a:lnTo>
                      <a:pt x="13" y="118"/>
                    </a:lnTo>
                    <a:lnTo>
                      <a:pt x="13" y="119"/>
                    </a:lnTo>
                    <a:lnTo>
                      <a:pt x="13" y="119"/>
                    </a:lnTo>
                    <a:lnTo>
                      <a:pt x="14" y="119"/>
                    </a:lnTo>
                    <a:lnTo>
                      <a:pt x="14" y="120"/>
                    </a:lnTo>
                    <a:lnTo>
                      <a:pt x="14" y="121"/>
                    </a:lnTo>
                    <a:lnTo>
                      <a:pt x="15" y="122"/>
                    </a:lnTo>
                    <a:lnTo>
                      <a:pt x="15" y="123"/>
                    </a:lnTo>
                    <a:lnTo>
                      <a:pt x="13" y="124"/>
                    </a:lnTo>
                    <a:lnTo>
                      <a:pt x="12" y="125"/>
                    </a:lnTo>
                    <a:lnTo>
                      <a:pt x="12" y="126"/>
                    </a:lnTo>
                    <a:lnTo>
                      <a:pt x="11" y="126"/>
                    </a:lnTo>
                    <a:lnTo>
                      <a:pt x="11" y="126"/>
                    </a:lnTo>
                    <a:lnTo>
                      <a:pt x="11" y="126"/>
                    </a:lnTo>
                    <a:lnTo>
                      <a:pt x="11" y="126"/>
                    </a:lnTo>
                    <a:lnTo>
                      <a:pt x="10" y="126"/>
                    </a:lnTo>
                    <a:lnTo>
                      <a:pt x="9" y="126"/>
                    </a:lnTo>
                    <a:lnTo>
                      <a:pt x="8" y="126"/>
                    </a:lnTo>
                    <a:lnTo>
                      <a:pt x="7" y="126"/>
                    </a:lnTo>
                    <a:lnTo>
                      <a:pt x="7" y="127"/>
                    </a:lnTo>
                    <a:lnTo>
                      <a:pt x="8" y="129"/>
                    </a:lnTo>
                    <a:lnTo>
                      <a:pt x="9" y="131"/>
                    </a:lnTo>
                    <a:lnTo>
                      <a:pt x="9" y="133"/>
                    </a:lnTo>
                    <a:lnTo>
                      <a:pt x="9" y="133"/>
                    </a:lnTo>
                    <a:lnTo>
                      <a:pt x="8" y="134"/>
                    </a:lnTo>
                    <a:lnTo>
                      <a:pt x="8" y="135"/>
                    </a:lnTo>
                    <a:lnTo>
                      <a:pt x="9" y="135"/>
                    </a:lnTo>
                    <a:lnTo>
                      <a:pt x="10" y="135"/>
                    </a:lnTo>
                    <a:lnTo>
                      <a:pt x="12" y="134"/>
                    </a:lnTo>
                    <a:lnTo>
                      <a:pt x="13" y="134"/>
                    </a:lnTo>
                    <a:lnTo>
                      <a:pt x="15" y="133"/>
                    </a:lnTo>
                    <a:lnTo>
                      <a:pt x="16" y="132"/>
                    </a:lnTo>
                    <a:lnTo>
                      <a:pt x="18" y="133"/>
                    </a:lnTo>
                    <a:lnTo>
                      <a:pt x="18" y="133"/>
                    </a:lnTo>
                    <a:lnTo>
                      <a:pt x="19" y="133"/>
                    </a:lnTo>
                    <a:lnTo>
                      <a:pt x="19" y="133"/>
                    </a:lnTo>
                    <a:lnTo>
                      <a:pt x="19" y="132"/>
                    </a:lnTo>
                    <a:lnTo>
                      <a:pt x="20" y="130"/>
                    </a:lnTo>
                    <a:lnTo>
                      <a:pt x="20" y="131"/>
                    </a:lnTo>
                    <a:lnTo>
                      <a:pt x="20" y="132"/>
                    </a:lnTo>
                    <a:lnTo>
                      <a:pt x="21" y="132"/>
                    </a:lnTo>
                    <a:lnTo>
                      <a:pt x="21" y="133"/>
                    </a:lnTo>
                    <a:lnTo>
                      <a:pt x="20" y="133"/>
                    </a:lnTo>
                    <a:lnTo>
                      <a:pt x="20" y="133"/>
                    </a:lnTo>
                    <a:lnTo>
                      <a:pt x="21" y="134"/>
                    </a:lnTo>
                    <a:lnTo>
                      <a:pt x="23" y="135"/>
                    </a:lnTo>
                    <a:lnTo>
                      <a:pt x="24" y="135"/>
                    </a:lnTo>
                    <a:lnTo>
                      <a:pt x="25" y="135"/>
                    </a:lnTo>
                    <a:lnTo>
                      <a:pt x="24" y="135"/>
                    </a:lnTo>
                    <a:lnTo>
                      <a:pt x="20" y="135"/>
                    </a:lnTo>
                    <a:lnTo>
                      <a:pt x="19" y="135"/>
                    </a:lnTo>
                    <a:lnTo>
                      <a:pt x="18" y="134"/>
                    </a:lnTo>
                    <a:lnTo>
                      <a:pt x="18" y="134"/>
                    </a:lnTo>
                    <a:lnTo>
                      <a:pt x="16" y="133"/>
                    </a:lnTo>
                    <a:lnTo>
                      <a:pt x="17" y="134"/>
                    </a:lnTo>
                    <a:lnTo>
                      <a:pt x="18" y="135"/>
                    </a:lnTo>
                    <a:lnTo>
                      <a:pt x="18" y="135"/>
                    </a:lnTo>
                    <a:lnTo>
                      <a:pt x="19" y="137"/>
                    </a:lnTo>
                    <a:lnTo>
                      <a:pt x="19" y="139"/>
                    </a:lnTo>
                    <a:lnTo>
                      <a:pt x="20" y="141"/>
                    </a:lnTo>
                    <a:lnTo>
                      <a:pt x="20" y="143"/>
                    </a:lnTo>
                    <a:lnTo>
                      <a:pt x="19" y="145"/>
                    </a:lnTo>
                    <a:lnTo>
                      <a:pt x="18" y="147"/>
                    </a:lnTo>
                    <a:lnTo>
                      <a:pt x="18" y="151"/>
                    </a:lnTo>
                    <a:lnTo>
                      <a:pt x="17" y="151"/>
                    </a:lnTo>
                    <a:lnTo>
                      <a:pt x="17" y="152"/>
                    </a:lnTo>
                    <a:lnTo>
                      <a:pt x="18" y="153"/>
                    </a:lnTo>
                    <a:lnTo>
                      <a:pt x="18" y="153"/>
                    </a:lnTo>
                    <a:lnTo>
                      <a:pt x="19" y="153"/>
                    </a:lnTo>
                    <a:lnTo>
                      <a:pt x="19" y="154"/>
                    </a:lnTo>
                    <a:lnTo>
                      <a:pt x="19" y="155"/>
                    </a:lnTo>
                    <a:lnTo>
                      <a:pt x="19" y="157"/>
                    </a:lnTo>
                    <a:lnTo>
                      <a:pt x="18" y="159"/>
                    </a:lnTo>
                    <a:lnTo>
                      <a:pt x="19" y="159"/>
                    </a:lnTo>
                    <a:lnTo>
                      <a:pt x="20" y="159"/>
                    </a:lnTo>
                    <a:lnTo>
                      <a:pt x="20" y="160"/>
                    </a:lnTo>
                    <a:lnTo>
                      <a:pt x="19" y="160"/>
                    </a:lnTo>
                    <a:lnTo>
                      <a:pt x="19" y="160"/>
                    </a:lnTo>
                    <a:lnTo>
                      <a:pt x="19" y="161"/>
                    </a:lnTo>
                    <a:lnTo>
                      <a:pt x="18" y="162"/>
                    </a:lnTo>
                    <a:lnTo>
                      <a:pt x="18" y="164"/>
                    </a:lnTo>
                    <a:lnTo>
                      <a:pt x="18" y="165"/>
                    </a:lnTo>
                    <a:lnTo>
                      <a:pt x="19" y="165"/>
                    </a:lnTo>
                    <a:lnTo>
                      <a:pt x="19" y="166"/>
                    </a:lnTo>
                    <a:lnTo>
                      <a:pt x="19" y="167"/>
                    </a:lnTo>
                    <a:lnTo>
                      <a:pt x="19" y="168"/>
                    </a:lnTo>
                    <a:lnTo>
                      <a:pt x="18" y="170"/>
                    </a:lnTo>
                    <a:lnTo>
                      <a:pt x="18" y="171"/>
                    </a:lnTo>
                    <a:lnTo>
                      <a:pt x="18" y="173"/>
                    </a:lnTo>
                    <a:lnTo>
                      <a:pt x="18" y="174"/>
                    </a:lnTo>
                    <a:lnTo>
                      <a:pt x="17" y="174"/>
                    </a:lnTo>
                    <a:lnTo>
                      <a:pt x="18" y="175"/>
                    </a:lnTo>
                    <a:lnTo>
                      <a:pt x="17" y="177"/>
                    </a:lnTo>
                    <a:lnTo>
                      <a:pt x="16" y="178"/>
                    </a:lnTo>
                    <a:lnTo>
                      <a:pt x="16" y="178"/>
                    </a:lnTo>
                    <a:lnTo>
                      <a:pt x="16" y="179"/>
                    </a:lnTo>
                    <a:lnTo>
                      <a:pt x="15" y="180"/>
                    </a:lnTo>
                    <a:lnTo>
                      <a:pt x="14" y="182"/>
                    </a:lnTo>
                    <a:lnTo>
                      <a:pt x="13" y="183"/>
                    </a:lnTo>
                    <a:lnTo>
                      <a:pt x="14" y="183"/>
                    </a:lnTo>
                    <a:lnTo>
                      <a:pt x="15" y="184"/>
                    </a:lnTo>
                    <a:lnTo>
                      <a:pt x="16" y="183"/>
                    </a:lnTo>
                    <a:lnTo>
                      <a:pt x="17" y="183"/>
                    </a:lnTo>
                    <a:lnTo>
                      <a:pt x="17" y="182"/>
                    </a:lnTo>
                    <a:lnTo>
                      <a:pt x="18" y="183"/>
                    </a:lnTo>
                    <a:lnTo>
                      <a:pt x="18" y="182"/>
                    </a:lnTo>
                    <a:lnTo>
                      <a:pt x="19" y="182"/>
                    </a:lnTo>
                    <a:lnTo>
                      <a:pt x="20" y="181"/>
                    </a:lnTo>
                    <a:lnTo>
                      <a:pt x="21" y="181"/>
                    </a:lnTo>
                    <a:lnTo>
                      <a:pt x="23" y="181"/>
                    </a:lnTo>
                    <a:lnTo>
                      <a:pt x="24" y="181"/>
                    </a:lnTo>
                    <a:lnTo>
                      <a:pt x="25" y="180"/>
                    </a:lnTo>
                    <a:lnTo>
                      <a:pt x="25" y="180"/>
                    </a:lnTo>
                    <a:lnTo>
                      <a:pt x="26" y="181"/>
                    </a:lnTo>
                    <a:lnTo>
                      <a:pt x="28" y="181"/>
                    </a:lnTo>
                    <a:lnTo>
                      <a:pt x="30" y="181"/>
                    </a:lnTo>
                    <a:lnTo>
                      <a:pt x="31" y="181"/>
                    </a:lnTo>
                    <a:lnTo>
                      <a:pt x="32" y="181"/>
                    </a:lnTo>
                    <a:lnTo>
                      <a:pt x="32" y="181"/>
                    </a:lnTo>
                    <a:lnTo>
                      <a:pt x="32" y="181"/>
                    </a:lnTo>
                    <a:lnTo>
                      <a:pt x="35" y="181"/>
                    </a:lnTo>
                    <a:lnTo>
                      <a:pt x="36" y="181"/>
                    </a:lnTo>
                    <a:lnTo>
                      <a:pt x="37" y="181"/>
                    </a:lnTo>
                    <a:lnTo>
                      <a:pt x="39" y="182"/>
                    </a:lnTo>
                    <a:lnTo>
                      <a:pt x="40" y="183"/>
                    </a:lnTo>
                    <a:lnTo>
                      <a:pt x="41" y="184"/>
                    </a:lnTo>
                    <a:lnTo>
                      <a:pt x="42" y="185"/>
                    </a:lnTo>
                    <a:lnTo>
                      <a:pt x="42" y="184"/>
                    </a:lnTo>
                    <a:lnTo>
                      <a:pt x="43" y="184"/>
                    </a:lnTo>
                    <a:lnTo>
                      <a:pt x="45" y="184"/>
                    </a:lnTo>
                    <a:lnTo>
                      <a:pt x="46" y="184"/>
                    </a:lnTo>
                    <a:lnTo>
                      <a:pt x="46" y="184"/>
                    </a:lnTo>
                    <a:lnTo>
                      <a:pt x="47" y="183"/>
                    </a:lnTo>
                    <a:lnTo>
                      <a:pt x="52" y="181"/>
                    </a:lnTo>
                    <a:lnTo>
                      <a:pt x="53" y="179"/>
                    </a:lnTo>
                    <a:lnTo>
                      <a:pt x="53" y="179"/>
                    </a:lnTo>
                    <a:lnTo>
                      <a:pt x="54" y="178"/>
                    </a:lnTo>
                    <a:lnTo>
                      <a:pt x="55" y="178"/>
                    </a:lnTo>
                    <a:lnTo>
                      <a:pt x="56" y="178"/>
                    </a:lnTo>
                    <a:lnTo>
                      <a:pt x="57" y="178"/>
                    </a:lnTo>
                    <a:lnTo>
                      <a:pt x="57" y="178"/>
                    </a:lnTo>
                    <a:lnTo>
                      <a:pt x="57" y="177"/>
                    </a:lnTo>
                    <a:close/>
                    <a:moveTo>
                      <a:pt x="22" y="16"/>
                    </a:moveTo>
                    <a:lnTo>
                      <a:pt x="21" y="16"/>
                    </a:lnTo>
                    <a:lnTo>
                      <a:pt x="21" y="17"/>
                    </a:lnTo>
                    <a:lnTo>
                      <a:pt x="19" y="17"/>
                    </a:lnTo>
                    <a:lnTo>
                      <a:pt x="22" y="15"/>
                    </a:lnTo>
                    <a:lnTo>
                      <a:pt x="22" y="16"/>
                    </a:lnTo>
                    <a:close/>
                    <a:moveTo>
                      <a:pt x="19" y="112"/>
                    </a:moveTo>
                    <a:lnTo>
                      <a:pt x="18" y="113"/>
                    </a:lnTo>
                    <a:lnTo>
                      <a:pt x="19" y="112"/>
                    </a:lnTo>
                    <a:lnTo>
                      <a:pt x="20" y="112"/>
                    </a:lnTo>
                    <a:lnTo>
                      <a:pt x="19" y="11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" name="Freeform 3834">
                <a:extLst>
                  <a:ext uri="{FF2B5EF4-FFF2-40B4-BE49-F238E27FC236}">
                    <a16:creationId xmlns:a16="http://schemas.microsoft.com/office/drawing/2014/main" id="{DF7A2CC7-7C51-2BFD-26BD-9120D2BD7D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60938" y="1408112"/>
                <a:ext cx="290513" cy="266700"/>
              </a:xfrm>
              <a:custGeom>
                <a:avLst/>
                <a:gdLst>
                  <a:gd name="T0" fmla="*/ 13 w 183"/>
                  <a:gd name="T1" fmla="*/ 91 h 168"/>
                  <a:gd name="T2" fmla="*/ 19 w 183"/>
                  <a:gd name="T3" fmla="*/ 91 h 168"/>
                  <a:gd name="T4" fmla="*/ 17 w 183"/>
                  <a:gd name="T5" fmla="*/ 95 h 168"/>
                  <a:gd name="T6" fmla="*/ 20 w 183"/>
                  <a:gd name="T7" fmla="*/ 97 h 168"/>
                  <a:gd name="T8" fmla="*/ 22 w 183"/>
                  <a:gd name="T9" fmla="*/ 101 h 168"/>
                  <a:gd name="T10" fmla="*/ 23 w 183"/>
                  <a:gd name="T11" fmla="*/ 105 h 168"/>
                  <a:gd name="T12" fmla="*/ 21 w 183"/>
                  <a:gd name="T13" fmla="*/ 110 h 168"/>
                  <a:gd name="T14" fmla="*/ 17 w 183"/>
                  <a:gd name="T15" fmla="*/ 112 h 168"/>
                  <a:gd name="T16" fmla="*/ 17 w 183"/>
                  <a:gd name="T17" fmla="*/ 117 h 168"/>
                  <a:gd name="T18" fmla="*/ 14 w 183"/>
                  <a:gd name="T19" fmla="*/ 118 h 168"/>
                  <a:gd name="T20" fmla="*/ 9 w 183"/>
                  <a:gd name="T21" fmla="*/ 119 h 168"/>
                  <a:gd name="T22" fmla="*/ 6 w 183"/>
                  <a:gd name="T23" fmla="*/ 124 h 168"/>
                  <a:gd name="T24" fmla="*/ 8 w 183"/>
                  <a:gd name="T25" fmla="*/ 126 h 168"/>
                  <a:gd name="T26" fmla="*/ 5 w 183"/>
                  <a:gd name="T27" fmla="*/ 129 h 168"/>
                  <a:gd name="T28" fmla="*/ 2 w 183"/>
                  <a:gd name="T29" fmla="*/ 133 h 168"/>
                  <a:gd name="T30" fmla="*/ 1 w 183"/>
                  <a:gd name="T31" fmla="*/ 137 h 168"/>
                  <a:gd name="T32" fmla="*/ 3 w 183"/>
                  <a:gd name="T33" fmla="*/ 142 h 168"/>
                  <a:gd name="T34" fmla="*/ 3 w 183"/>
                  <a:gd name="T35" fmla="*/ 149 h 168"/>
                  <a:gd name="T36" fmla="*/ 4 w 183"/>
                  <a:gd name="T37" fmla="*/ 154 h 168"/>
                  <a:gd name="T38" fmla="*/ 7 w 183"/>
                  <a:gd name="T39" fmla="*/ 157 h 168"/>
                  <a:gd name="T40" fmla="*/ 12 w 183"/>
                  <a:gd name="T41" fmla="*/ 161 h 168"/>
                  <a:gd name="T42" fmla="*/ 21 w 183"/>
                  <a:gd name="T43" fmla="*/ 167 h 168"/>
                  <a:gd name="T44" fmla="*/ 30 w 183"/>
                  <a:gd name="T45" fmla="*/ 168 h 168"/>
                  <a:gd name="T46" fmla="*/ 55 w 183"/>
                  <a:gd name="T47" fmla="*/ 151 h 168"/>
                  <a:gd name="T48" fmla="*/ 86 w 183"/>
                  <a:gd name="T49" fmla="*/ 131 h 168"/>
                  <a:gd name="T50" fmla="*/ 108 w 183"/>
                  <a:gd name="T51" fmla="*/ 119 h 168"/>
                  <a:gd name="T52" fmla="*/ 127 w 183"/>
                  <a:gd name="T53" fmla="*/ 108 h 168"/>
                  <a:gd name="T54" fmla="*/ 146 w 183"/>
                  <a:gd name="T55" fmla="*/ 96 h 168"/>
                  <a:gd name="T56" fmla="*/ 151 w 183"/>
                  <a:gd name="T57" fmla="*/ 70 h 168"/>
                  <a:gd name="T58" fmla="*/ 155 w 183"/>
                  <a:gd name="T59" fmla="*/ 56 h 168"/>
                  <a:gd name="T60" fmla="*/ 152 w 183"/>
                  <a:gd name="T61" fmla="*/ 42 h 168"/>
                  <a:gd name="T62" fmla="*/ 167 w 183"/>
                  <a:gd name="T63" fmla="*/ 25 h 168"/>
                  <a:gd name="T64" fmla="*/ 183 w 183"/>
                  <a:gd name="T65" fmla="*/ 8 h 168"/>
                  <a:gd name="T66" fmla="*/ 183 w 183"/>
                  <a:gd name="T67" fmla="*/ 3 h 168"/>
                  <a:gd name="T68" fmla="*/ 178 w 183"/>
                  <a:gd name="T69" fmla="*/ 0 h 168"/>
                  <a:gd name="T70" fmla="*/ 151 w 183"/>
                  <a:gd name="T71" fmla="*/ 8 h 168"/>
                  <a:gd name="T72" fmla="*/ 131 w 183"/>
                  <a:gd name="T73" fmla="*/ 10 h 168"/>
                  <a:gd name="T74" fmla="*/ 121 w 183"/>
                  <a:gd name="T75" fmla="*/ 15 h 168"/>
                  <a:gd name="T76" fmla="*/ 90 w 183"/>
                  <a:gd name="T77" fmla="*/ 21 h 168"/>
                  <a:gd name="T78" fmla="*/ 77 w 183"/>
                  <a:gd name="T79" fmla="*/ 16 h 168"/>
                  <a:gd name="T80" fmla="*/ 63 w 183"/>
                  <a:gd name="T81" fmla="*/ 17 h 168"/>
                  <a:gd name="T82" fmla="*/ 41 w 183"/>
                  <a:gd name="T83" fmla="*/ 22 h 168"/>
                  <a:gd name="T84" fmla="*/ 35 w 183"/>
                  <a:gd name="T85" fmla="*/ 23 h 168"/>
                  <a:gd name="T86" fmla="*/ 30 w 183"/>
                  <a:gd name="T87" fmla="*/ 19 h 168"/>
                  <a:gd name="T88" fmla="*/ 23 w 183"/>
                  <a:gd name="T89" fmla="*/ 21 h 168"/>
                  <a:gd name="T90" fmla="*/ 22 w 183"/>
                  <a:gd name="T91" fmla="*/ 31 h 168"/>
                  <a:gd name="T92" fmla="*/ 25 w 183"/>
                  <a:gd name="T93" fmla="*/ 35 h 168"/>
                  <a:gd name="T94" fmla="*/ 21 w 183"/>
                  <a:gd name="T95" fmla="*/ 37 h 168"/>
                  <a:gd name="T96" fmla="*/ 17 w 183"/>
                  <a:gd name="T97" fmla="*/ 44 h 168"/>
                  <a:gd name="T98" fmla="*/ 12 w 183"/>
                  <a:gd name="T99" fmla="*/ 47 h 168"/>
                  <a:gd name="T100" fmla="*/ 7 w 183"/>
                  <a:gd name="T101" fmla="*/ 49 h 168"/>
                  <a:gd name="T102" fmla="*/ 4 w 183"/>
                  <a:gd name="T103" fmla="*/ 49 h 168"/>
                  <a:gd name="T104" fmla="*/ 2 w 183"/>
                  <a:gd name="T105" fmla="*/ 54 h 168"/>
                  <a:gd name="T106" fmla="*/ 1 w 183"/>
                  <a:gd name="T107" fmla="*/ 59 h 168"/>
                  <a:gd name="T108" fmla="*/ 2 w 183"/>
                  <a:gd name="T109" fmla="*/ 62 h 168"/>
                  <a:gd name="T110" fmla="*/ 6 w 183"/>
                  <a:gd name="T111" fmla="*/ 71 h 168"/>
                  <a:gd name="T112" fmla="*/ 3 w 183"/>
                  <a:gd name="T113" fmla="*/ 80 h 168"/>
                  <a:gd name="T114" fmla="*/ 5 w 183"/>
                  <a:gd name="T115" fmla="*/ 86 h 168"/>
                  <a:gd name="T116" fmla="*/ 8 w 183"/>
                  <a:gd name="T117" fmla="*/ 91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83" h="168">
                    <a:moveTo>
                      <a:pt x="8" y="91"/>
                    </a:moveTo>
                    <a:lnTo>
                      <a:pt x="9" y="91"/>
                    </a:lnTo>
                    <a:lnTo>
                      <a:pt x="10" y="91"/>
                    </a:lnTo>
                    <a:lnTo>
                      <a:pt x="12" y="91"/>
                    </a:lnTo>
                    <a:lnTo>
                      <a:pt x="12" y="91"/>
                    </a:lnTo>
                    <a:lnTo>
                      <a:pt x="13" y="91"/>
                    </a:lnTo>
                    <a:lnTo>
                      <a:pt x="13" y="91"/>
                    </a:lnTo>
                    <a:lnTo>
                      <a:pt x="14" y="91"/>
                    </a:lnTo>
                    <a:lnTo>
                      <a:pt x="15" y="91"/>
                    </a:lnTo>
                    <a:lnTo>
                      <a:pt x="15" y="90"/>
                    </a:lnTo>
                    <a:lnTo>
                      <a:pt x="16" y="89"/>
                    </a:lnTo>
                    <a:lnTo>
                      <a:pt x="17" y="91"/>
                    </a:lnTo>
                    <a:lnTo>
                      <a:pt x="18" y="91"/>
                    </a:lnTo>
                    <a:lnTo>
                      <a:pt x="19" y="91"/>
                    </a:lnTo>
                    <a:lnTo>
                      <a:pt x="20" y="91"/>
                    </a:lnTo>
                    <a:lnTo>
                      <a:pt x="20" y="92"/>
                    </a:lnTo>
                    <a:lnTo>
                      <a:pt x="19" y="92"/>
                    </a:lnTo>
                    <a:lnTo>
                      <a:pt x="18" y="92"/>
                    </a:lnTo>
                    <a:lnTo>
                      <a:pt x="18" y="93"/>
                    </a:lnTo>
                    <a:lnTo>
                      <a:pt x="18" y="94"/>
                    </a:lnTo>
                    <a:lnTo>
                      <a:pt x="17" y="95"/>
                    </a:lnTo>
                    <a:lnTo>
                      <a:pt x="16" y="95"/>
                    </a:lnTo>
                    <a:lnTo>
                      <a:pt x="16" y="96"/>
                    </a:lnTo>
                    <a:lnTo>
                      <a:pt x="17" y="96"/>
                    </a:lnTo>
                    <a:lnTo>
                      <a:pt x="18" y="96"/>
                    </a:lnTo>
                    <a:lnTo>
                      <a:pt x="19" y="96"/>
                    </a:lnTo>
                    <a:lnTo>
                      <a:pt x="20" y="96"/>
                    </a:lnTo>
                    <a:lnTo>
                      <a:pt x="20" y="97"/>
                    </a:lnTo>
                    <a:lnTo>
                      <a:pt x="21" y="97"/>
                    </a:lnTo>
                    <a:lnTo>
                      <a:pt x="21" y="98"/>
                    </a:lnTo>
                    <a:lnTo>
                      <a:pt x="21" y="98"/>
                    </a:lnTo>
                    <a:lnTo>
                      <a:pt x="22" y="98"/>
                    </a:lnTo>
                    <a:lnTo>
                      <a:pt x="22" y="99"/>
                    </a:lnTo>
                    <a:lnTo>
                      <a:pt x="22" y="100"/>
                    </a:lnTo>
                    <a:lnTo>
                      <a:pt x="22" y="101"/>
                    </a:lnTo>
                    <a:lnTo>
                      <a:pt x="22" y="102"/>
                    </a:lnTo>
                    <a:lnTo>
                      <a:pt x="23" y="102"/>
                    </a:lnTo>
                    <a:lnTo>
                      <a:pt x="23" y="103"/>
                    </a:lnTo>
                    <a:lnTo>
                      <a:pt x="22" y="104"/>
                    </a:lnTo>
                    <a:lnTo>
                      <a:pt x="22" y="105"/>
                    </a:lnTo>
                    <a:lnTo>
                      <a:pt x="23" y="105"/>
                    </a:lnTo>
                    <a:lnTo>
                      <a:pt x="23" y="105"/>
                    </a:lnTo>
                    <a:lnTo>
                      <a:pt x="23" y="106"/>
                    </a:lnTo>
                    <a:lnTo>
                      <a:pt x="24" y="106"/>
                    </a:lnTo>
                    <a:lnTo>
                      <a:pt x="23" y="107"/>
                    </a:lnTo>
                    <a:lnTo>
                      <a:pt x="22" y="108"/>
                    </a:lnTo>
                    <a:lnTo>
                      <a:pt x="21" y="109"/>
                    </a:lnTo>
                    <a:lnTo>
                      <a:pt x="21" y="109"/>
                    </a:lnTo>
                    <a:lnTo>
                      <a:pt x="21" y="110"/>
                    </a:lnTo>
                    <a:lnTo>
                      <a:pt x="21" y="110"/>
                    </a:lnTo>
                    <a:lnTo>
                      <a:pt x="21" y="111"/>
                    </a:lnTo>
                    <a:lnTo>
                      <a:pt x="20" y="111"/>
                    </a:lnTo>
                    <a:lnTo>
                      <a:pt x="20" y="110"/>
                    </a:lnTo>
                    <a:lnTo>
                      <a:pt x="19" y="110"/>
                    </a:lnTo>
                    <a:lnTo>
                      <a:pt x="19" y="111"/>
                    </a:lnTo>
                    <a:lnTo>
                      <a:pt x="17" y="112"/>
                    </a:lnTo>
                    <a:lnTo>
                      <a:pt x="16" y="112"/>
                    </a:lnTo>
                    <a:lnTo>
                      <a:pt x="16" y="113"/>
                    </a:lnTo>
                    <a:lnTo>
                      <a:pt x="15" y="114"/>
                    </a:lnTo>
                    <a:lnTo>
                      <a:pt x="14" y="115"/>
                    </a:lnTo>
                    <a:lnTo>
                      <a:pt x="15" y="116"/>
                    </a:lnTo>
                    <a:lnTo>
                      <a:pt x="16" y="117"/>
                    </a:lnTo>
                    <a:lnTo>
                      <a:pt x="17" y="117"/>
                    </a:lnTo>
                    <a:lnTo>
                      <a:pt x="18" y="117"/>
                    </a:lnTo>
                    <a:lnTo>
                      <a:pt x="18" y="118"/>
                    </a:lnTo>
                    <a:lnTo>
                      <a:pt x="17" y="119"/>
                    </a:lnTo>
                    <a:lnTo>
                      <a:pt x="16" y="118"/>
                    </a:lnTo>
                    <a:lnTo>
                      <a:pt x="14" y="117"/>
                    </a:lnTo>
                    <a:lnTo>
                      <a:pt x="14" y="117"/>
                    </a:lnTo>
                    <a:lnTo>
                      <a:pt x="14" y="118"/>
                    </a:lnTo>
                    <a:lnTo>
                      <a:pt x="13" y="118"/>
                    </a:lnTo>
                    <a:lnTo>
                      <a:pt x="12" y="118"/>
                    </a:lnTo>
                    <a:lnTo>
                      <a:pt x="11" y="118"/>
                    </a:lnTo>
                    <a:lnTo>
                      <a:pt x="11" y="117"/>
                    </a:lnTo>
                    <a:lnTo>
                      <a:pt x="10" y="118"/>
                    </a:lnTo>
                    <a:lnTo>
                      <a:pt x="9" y="118"/>
                    </a:lnTo>
                    <a:lnTo>
                      <a:pt x="9" y="119"/>
                    </a:lnTo>
                    <a:lnTo>
                      <a:pt x="8" y="119"/>
                    </a:lnTo>
                    <a:lnTo>
                      <a:pt x="8" y="119"/>
                    </a:lnTo>
                    <a:lnTo>
                      <a:pt x="7" y="120"/>
                    </a:lnTo>
                    <a:lnTo>
                      <a:pt x="7" y="121"/>
                    </a:lnTo>
                    <a:lnTo>
                      <a:pt x="6" y="122"/>
                    </a:lnTo>
                    <a:lnTo>
                      <a:pt x="6" y="123"/>
                    </a:lnTo>
                    <a:lnTo>
                      <a:pt x="6" y="124"/>
                    </a:lnTo>
                    <a:lnTo>
                      <a:pt x="5" y="124"/>
                    </a:lnTo>
                    <a:lnTo>
                      <a:pt x="5" y="125"/>
                    </a:lnTo>
                    <a:lnTo>
                      <a:pt x="6" y="125"/>
                    </a:lnTo>
                    <a:lnTo>
                      <a:pt x="7" y="126"/>
                    </a:lnTo>
                    <a:lnTo>
                      <a:pt x="7" y="126"/>
                    </a:lnTo>
                    <a:lnTo>
                      <a:pt x="8" y="126"/>
                    </a:lnTo>
                    <a:lnTo>
                      <a:pt x="8" y="126"/>
                    </a:lnTo>
                    <a:lnTo>
                      <a:pt x="8" y="127"/>
                    </a:lnTo>
                    <a:lnTo>
                      <a:pt x="7" y="127"/>
                    </a:lnTo>
                    <a:lnTo>
                      <a:pt x="7" y="128"/>
                    </a:lnTo>
                    <a:lnTo>
                      <a:pt x="7" y="128"/>
                    </a:lnTo>
                    <a:lnTo>
                      <a:pt x="6" y="128"/>
                    </a:lnTo>
                    <a:lnTo>
                      <a:pt x="5" y="128"/>
                    </a:lnTo>
                    <a:lnTo>
                      <a:pt x="5" y="129"/>
                    </a:lnTo>
                    <a:lnTo>
                      <a:pt x="6" y="130"/>
                    </a:lnTo>
                    <a:lnTo>
                      <a:pt x="5" y="130"/>
                    </a:lnTo>
                    <a:lnTo>
                      <a:pt x="4" y="131"/>
                    </a:lnTo>
                    <a:lnTo>
                      <a:pt x="3" y="131"/>
                    </a:lnTo>
                    <a:lnTo>
                      <a:pt x="3" y="132"/>
                    </a:lnTo>
                    <a:lnTo>
                      <a:pt x="2" y="132"/>
                    </a:lnTo>
                    <a:lnTo>
                      <a:pt x="2" y="133"/>
                    </a:lnTo>
                    <a:lnTo>
                      <a:pt x="1" y="133"/>
                    </a:lnTo>
                    <a:lnTo>
                      <a:pt x="1" y="133"/>
                    </a:lnTo>
                    <a:lnTo>
                      <a:pt x="1" y="134"/>
                    </a:lnTo>
                    <a:lnTo>
                      <a:pt x="1" y="134"/>
                    </a:lnTo>
                    <a:lnTo>
                      <a:pt x="1" y="135"/>
                    </a:lnTo>
                    <a:lnTo>
                      <a:pt x="1" y="136"/>
                    </a:lnTo>
                    <a:lnTo>
                      <a:pt x="1" y="137"/>
                    </a:lnTo>
                    <a:lnTo>
                      <a:pt x="1" y="137"/>
                    </a:lnTo>
                    <a:lnTo>
                      <a:pt x="1" y="139"/>
                    </a:lnTo>
                    <a:lnTo>
                      <a:pt x="2" y="140"/>
                    </a:lnTo>
                    <a:lnTo>
                      <a:pt x="2" y="140"/>
                    </a:lnTo>
                    <a:lnTo>
                      <a:pt x="1" y="141"/>
                    </a:lnTo>
                    <a:lnTo>
                      <a:pt x="1" y="142"/>
                    </a:lnTo>
                    <a:lnTo>
                      <a:pt x="3" y="142"/>
                    </a:lnTo>
                    <a:lnTo>
                      <a:pt x="3" y="143"/>
                    </a:lnTo>
                    <a:lnTo>
                      <a:pt x="3" y="146"/>
                    </a:lnTo>
                    <a:lnTo>
                      <a:pt x="3" y="147"/>
                    </a:lnTo>
                    <a:lnTo>
                      <a:pt x="4" y="147"/>
                    </a:lnTo>
                    <a:lnTo>
                      <a:pt x="4" y="148"/>
                    </a:lnTo>
                    <a:lnTo>
                      <a:pt x="3" y="148"/>
                    </a:lnTo>
                    <a:lnTo>
                      <a:pt x="3" y="149"/>
                    </a:lnTo>
                    <a:lnTo>
                      <a:pt x="2" y="150"/>
                    </a:lnTo>
                    <a:lnTo>
                      <a:pt x="2" y="151"/>
                    </a:lnTo>
                    <a:lnTo>
                      <a:pt x="2" y="151"/>
                    </a:lnTo>
                    <a:lnTo>
                      <a:pt x="1" y="153"/>
                    </a:lnTo>
                    <a:lnTo>
                      <a:pt x="1" y="154"/>
                    </a:lnTo>
                    <a:lnTo>
                      <a:pt x="1" y="154"/>
                    </a:lnTo>
                    <a:lnTo>
                      <a:pt x="4" y="154"/>
                    </a:lnTo>
                    <a:lnTo>
                      <a:pt x="5" y="154"/>
                    </a:lnTo>
                    <a:lnTo>
                      <a:pt x="5" y="155"/>
                    </a:lnTo>
                    <a:lnTo>
                      <a:pt x="6" y="155"/>
                    </a:lnTo>
                    <a:lnTo>
                      <a:pt x="6" y="156"/>
                    </a:lnTo>
                    <a:lnTo>
                      <a:pt x="7" y="156"/>
                    </a:lnTo>
                    <a:lnTo>
                      <a:pt x="7" y="156"/>
                    </a:lnTo>
                    <a:lnTo>
                      <a:pt x="7" y="157"/>
                    </a:lnTo>
                    <a:lnTo>
                      <a:pt x="7" y="158"/>
                    </a:lnTo>
                    <a:lnTo>
                      <a:pt x="7" y="159"/>
                    </a:lnTo>
                    <a:lnTo>
                      <a:pt x="9" y="161"/>
                    </a:lnTo>
                    <a:lnTo>
                      <a:pt x="9" y="161"/>
                    </a:lnTo>
                    <a:lnTo>
                      <a:pt x="10" y="161"/>
                    </a:lnTo>
                    <a:lnTo>
                      <a:pt x="11" y="161"/>
                    </a:lnTo>
                    <a:lnTo>
                      <a:pt x="12" y="161"/>
                    </a:lnTo>
                    <a:lnTo>
                      <a:pt x="12" y="161"/>
                    </a:lnTo>
                    <a:lnTo>
                      <a:pt x="13" y="161"/>
                    </a:lnTo>
                    <a:lnTo>
                      <a:pt x="14" y="162"/>
                    </a:lnTo>
                    <a:lnTo>
                      <a:pt x="15" y="163"/>
                    </a:lnTo>
                    <a:lnTo>
                      <a:pt x="18" y="166"/>
                    </a:lnTo>
                    <a:lnTo>
                      <a:pt x="19" y="166"/>
                    </a:lnTo>
                    <a:lnTo>
                      <a:pt x="21" y="167"/>
                    </a:lnTo>
                    <a:lnTo>
                      <a:pt x="22" y="167"/>
                    </a:lnTo>
                    <a:lnTo>
                      <a:pt x="25" y="168"/>
                    </a:lnTo>
                    <a:lnTo>
                      <a:pt x="26" y="168"/>
                    </a:lnTo>
                    <a:lnTo>
                      <a:pt x="27" y="168"/>
                    </a:lnTo>
                    <a:lnTo>
                      <a:pt x="28" y="168"/>
                    </a:lnTo>
                    <a:lnTo>
                      <a:pt x="29" y="168"/>
                    </a:lnTo>
                    <a:lnTo>
                      <a:pt x="30" y="168"/>
                    </a:lnTo>
                    <a:lnTo>
                      <a:pt x="35" y="165"/>
                    </a:lnTo>
                    <a:lnTo>
                      <a:pt x="39" y="162"/>
                    </a:lnTo>
                    <a:lnTo>
                      <a:pt x="42" y="160"/>
                    </a:lnTo>
                    <a:lnTo>
                      <a:pt x="46" y="157"/>
                    </a:lnTo>
                    <a:lnTo>
                      <a:pt x="48" y="155"/>
                    </a:lnTo>
                    <a:lnTo>
                      <a:pt x="51" y="154"/>
                    </a:lnTo>
                    <a:lnTo>
                      <a:pt x="55" y="151"/>
                    </a:lnTo>
                    <a:lnTo>
                      <a:pt x="61" y="148"/>
                    </a:lnTo>
                    <a:lnTo>
                      <a:pt x="64" y="146"/>
                    </a:lnTo>
                    <a:lnTo>
                      <a:pt x="69" y="143"/>
                    </a:lnTo>
                    <a:lnTo>
                      <a:pt x="71" y="141"/>
                    </a:lnTo>
                    <a:lnTo>
                      <a:pt x="77" y="137"/>
                    </a:lnTo>
                    <a:lnTo>
                      <a:pt x="84" y="133"/>
                    </a:lnTo>
                    <a:lnTo>
                      <a:pt x="86" y="131"/>
                    </a:lnTo>
                    <a:lnTo>
                      <a:pt x="90" y="130"/>
                    </a:lnTo>
                    <a:lnTo>
                      <a:pt x="93" y="128"/>
                    </a:lnTo>
                    <a:lnTo>
                      <a:pt x="96" y="126"/>
                    </a:lnTo>
                    <a:lnTo>
                      <a:pt x="99" y="124"/>
                    </a:lnTo>
                    <a:lnTo>
                      <a:pt x="103" y="122"/>
                    </a:lnTo>
                    <a:lnTo>
                      <a:pt x="105" y="120"/>
                    </a:lnTo>
                    <a:lnTo>
                      <a:pt x="108" y="119"/>
                    </a:lnTo>
                    <a:lnTo>
                      <a:pt x="111" y="117"/>
                    </a:lnTo>
                    <a:lnTo>
                      <a:pt x="114" y="114"/>
                    </a:lnTo>
                    <a:lnTo>
                      <a:pt x="118" y="112"/>
                    </a:lnTo>
                    <a:lnTo>
                      <a:pt x="120" y="111"/>
                    </a:lnTo>
                    <a:lnTo>
                      <a:pt x="123" y="110"/>
                    </a:lnTo>
                    <a:lnTo>
                      <a:pt x="124" y="109"/>
                    </a:lnTo>
                    <a:lnTo>
                      <a:pt x="127" y="108"/>
                    </a:lnTo>
                    <a:lnTo>
                      <a:pt x="129" y="106"/>
                    </a:lnTo>
                    <a:lnTo>
                      <a:pt x="132" y="104"/>
                    </a:lnTo>
                    <a:lnTo>
                      <a:pt x="137" y="101"/>
                    </a:lnTo>
                    <a:lnTo>
                      <a:pt x="144" y="99"/>
                    </a:lnTo>
                    <a:lnTo>
                      <a:pt x="145" y="99"/>
                    </a:lnTo>
                    <a:lnTo>
                      <a:pt x="146" y="98"/>
                    </a:lnTo>
                    <a:lnTo>
                      <a:pt x="146" y="96"/>
                    </a:lnTo>
                    <a:lnTo>
                      <a:pt x="150" y="87"/>
                    </a:lnTo>
                    <a:lnTo>
                      <a:pt x="151" y="86"/>
                    </a:lnTo>
                    <a:lnTo>
                      <a:pt x="151" y="85"/>
                    </a:lnTo>
                    <a:lnTo>
                      <a:pt x="151" y="79"/>
                    </a:lnTo>
                    <a:lnTo>
                      <a:pt x="150" y="73"/>
                    </a:lnTo>
                    <a:lnTo>
                      <a:pt x="150" y="72"/>
                    </a:lnTo>
                    <a:lnTo>
                      <a:pt x="151" y="70"/>
                    </a:lnTo>
                    <a:lnTo>
                      <a:pt x="152" y="67"/>
                    </a:lnTo>
                    <a:lnTo>
                      <a:pt x="152" y="63"/>
                    </a:lnTo>
                    <a:lnTo>
                      <a:pt x="153" y="63"/>
                    </a:lnTo>
                    <a:lnTo>
                      <a:pt x="153" y="60"/>
                    </a:lnTo>
                    <a:lnTo>
                      <a:pt x="154" y="59"/>
                    </a:lnTo>
                    <a:lnTo>
                      <a:pt x="155" y="58"/>
                    </a:lnTo>
                    <a:lnTo>
                      <a:pt x="155" y="56"/>
                    </a:lnTo>
                    <a:lnTo>
                      <a:pt x="155" y="52"/>
                    </a:lnTo>
                    <a:lnTo>
                      <a:pt x="155" y="50"/>
                    </a:lnTo>
                    <a:lnTo>
                      <a:pt x="154" y="49"/>
                    </a:lnTo>
                    <a:lnTo>
                      <a:pt x="153" y="46"/>
                    </a:lnTo>
                    <a:lnTo>
                      <a:pt x="152" y="44"/>
                    </a:lnTo>
                    <a:lnTo>
                      <a:pt x="152" y="43"/>
                    </a:lnTo>
                    <a:lnTo>
                      <a:pt x="152" y="42"/>
                    </a:lnTo>
                    <a:lnTo>
                      <a:pt x="153" y="34"/>
                    </a:lnTo>
                    <a:lnTo>
                      <a:pt x="153" y="33"/>
                    </a:lnTo>
                    <a:lnTo>
                      <a:pt x="155" y="28"/>
                    </a:lnTo>
                    <a:lnTo>
                      <a:pt x="156" y="27"/>
                    </a:lnTo>
                    <a:lnTo>
                      <a:pt x="157" y="27"/>
                    </a:lnTo>
                    <a:lnTo>
                      <a:pt x="159" y="26"/>
                    </a:lnTo>
                    <a:lnTo>
                      <a:pt x="167" y="25"/>
                    </a:lnTo>
                    <a:lnTo>
                      <a:pt x="168" y="25"/>
                    </a:lnTo>
                    <a:lnTo>
                      <a:pt x="169" y="24"/>
                    </a:lnTo>
                    <a:lnTo>
                      <a:pt x="172" y="20"/>
                    </a:lnTo>
                    <a:lnTo>
                      <a:pt x="178" y="14"/>
                    </a:lnTo>
                    <a:lnTo>
                      <a:pt x="180" y="11"/>
                    </a:lnTo>
                    <a:lnTo>
                      <a:pt x="182" y="9"/>
                    </a:lnTo>
                    <a:lnTo>
                      <a:pt x="183" y="8"/>
                    </a:lnTo>
                    <a:lnTo>
                      <a:pt x="183" y="7"/>
                    </a:lnTo>
                    <a:lnTo>
                      <a:pt x="183" y="7"/>
                    </a:lnTo>
                    <a:lnTo>
                      <a:pt x="183" y="6"/>
                    </a:lnTo>
                    <a:lnTo>
                      <a:pt x="183" y="5"/>
                    </a:lnTo>
                    <a:lnTo>
                      <a:pt x="182" y="5"/>
                    </a:lnTo>
                    <a:lnTo>
                      <a:pt x="182" y="4"/>
                    </a:lnTo>
                    <a:lnTo>
                      <a:pt x="183" y="3"/>
                    </a:lnTo>
                    <a:lnTo>
                      <a:pt x="182" y="2"/>
                    </a:lnTo>
                    <a:lnTo>
                      <a:pt x="181" y="1"/>
                    </a:lnTo>
                    <a:lnTo>
                      <a:pt x="180" y="1"/>
                    </a:lnTo>
                    <a:lnTo>
                      <a:pt x="180" y="1"/>
                    </a:lnTo>
                    <a:lnTo>
                      <a:pt x="179" y="0"/>
                    </a:lnTo>
                    <a:lnTo>
                      <a:pt x="179" y="0"/>
                    </a:lnTo>
                    <a:lnTo>
                      <a:pt x="178" y="0"/>
                    </a:lnTo>
                    <a:lnTo>
                      <a:pt x="178" y="0"/>
                    </a:lnTo>
                    <a:lnTo>
                      <a:pt x="176" y="2"/>
                    </a:lnTo>
                    <a:lnTo>
                      <a:pt x="174" y="4"/>
                    </a:lnTo>
                    <a:lnTo>
                      <a:pt x="173" y="4"/>
                    </a:lnTo>
                    <a:lnTo>
                      <a:pt x="170" y="5"/>
                    </a:lnTo>
                    <a:lnTo>
                      <a:pt x="159" y="7"/>
                    </a:lnTo>
                    <a:lnTo>
                      <a:pt x="151" y="8"/>
                    </a:lnTo>
                    <a:lnTo>
                      <a:pt x="150" y="8"/>
                    </a:lnTo>
                    <a:lnTo>
                      <a:pt x="149" y="7"/>
                    </a:lnTo>
                    <a:lnTo>
                      <a:pt x="143" y="6"/>
                    </a:lnTo>
                    <a:lnTo>
                      <a:pt x="137" y="7"/>
                    </a:lnTo>
                    <a:lnTo>
                      <a:pt x="136" y="7"/>
                    </a:lnTo>
                    <a:lnTo>
                      <a:pt x="132" y="9"/>
                    </a:lnTo>
                    <a:lnTo>
                      <a:pt x="131" y="10"/>
                    </a:lnTo>
                    <a:lnTo>
                      <a:pt x="130" y="10"/>
                    </a:lnTo>
                    <a:lnTo>
                      <a:pt x="129" y="10"/>
                    </a:lnTo>
                    <a:lnTo>
                      <a:pt x="128" y="11"/>
                    </a:lnTo>
                    <a:lnTo>
                      <a:pt x="125" y="14"/>
                    </a:lnTo>
                    <a:lnTo>
                      <a:pt x="123" y="14"/>
                    </a:lnTo>
                    <a:lnTo>
                      <a:pt x="122" y="15"/>
                    </a:lnTo>
                    <a:lnTo>
                      <a:pt x="121" y="15"/>
                    </a:lnTo>
                    <a:lnTo>
                      <a:pt x="120" y="15"/>
                    </a:lnTo>
                    <a:lnTo>
                      <a:pt x="117" y="17"/>
                    </a:lnTo>
                    <a:lnTo>
                      <a:pt x="111" y="20"/>
                    </a:lnTo>
                    <a:lnTo>
                      <a:pt x="103" y="21"/>
                    </a:lnTo>
                    <a:lnTo>
                      <a:pt x="97" y="22"/>
                    </a:lnTo>
                    <a:lnTo>
                      <a:pt x="95" y="22"/>
                    </a:lnTo>
                    <a:lnTo>
                      <a:pt x="90" y="21"/>
                    </a:lnTo>
                    <a:lnTo>
                      <a:pt x="90" y="21"/>
                    </a:lnTo>
                    <a:lnTo>
                      <a:pt x="89" y="21"/>
                    </a:lnTo>
                    <a:lnTo>
                      <a:pt x="85" y="21"/>
                    </a:lnTo>
                    <a:lnTo>
                      <a:pt x="83" y="21"/>
                    </a:lnTo>
                    <a:lnTo>
                      <a:pt x="81" y="21"/>
                    </a:lnTo>
                    <a:lnTo>
                      <a:pt x="80" y="20"/>
                    </a:lnTo>
                    <a:lnTo>
                      <a:pt x="77" y="16"/>
                    </a:lnTo>
                    <a:lnTo>
                      <a:pt x="76" y="15"/>
                    </a:lnTo>
                    <a:lnTo>
                      <a:pt x="70" y="14"/>
                    </a:lnTo>
                    <a:lnTo>
                      <a:pt x="69" y="14"/>
                    </a:lnTo>
                    <a:lnTo>
                      <a:pt x="68" y="14"/>
                    </a:lnTo>
                    <a:lnTo>
                      <a:pt x="65" y="14"/>
                    </a:lnTo>
                    <a:lnTo>
                      <a:pt x="63" y="16"/>
                    </a:lnTo>
                    <a:lnTo>
                      <a:pt x="63" y="17"/>
                    </a:lnTo>
                    <a:lnTo>
                      <a:pt x="62" y="17"/>
                    </a:lnTo>
                    <a:lnTo>
                      <a:pt x="57" y="19"/>
                    </a:lnTo>
                    <a:lnTo>
                      <a:pt x="53" y="20"/>
                    </a:lnTo>
                    <a:lnTo>
                      <a:pt x="51" y="21"/>
                    </a:lnTo>
                    <a:lnTo>
                      <a:pt x="47" y="23"/>
                    </a:lnTo>
                    <a:lnTo>
                      <a:pt x="46" y="23"/>
                    </a:lnTo>
                    <a:lnTo>
                      <a:pt x="41" y="22"/>
                    </a:lnTo>
                    <a:lnTo>
                      <a:pt x="40" y="23"/>
                    </a:lnTo>
                    <a:lnTo>
                      <a:pt x="39" y="23"/>
                    </a:lnTo>
                    <a:lnTo>
                      <a:pt x="38" y="23"/>
                    </a:lnTo>
                    <a:lnTo>
                      <a:pt x="37" y="23"/>
                    </a:lnTo>
                    <a:lnTo>
                      <a:pt x="37" y="24"/>
                    </a:lnTo>
                    <a:lnTo>
                      <a:pt x="36" y="24"/>
                    </a:lnTo>
                    <a:lnTo>
                      <a:pt x="35" y="23"/>
                    </a:lnTo>
                    <a:lnTo>
                      <a:pt x="35" y="21"/>
                    </a:lnTo>
                    <a:lnTo>
                      <a:pt x="35" y="21"/>
                    </a:lnTo>
                    <a:lnTo>
                      <a:pt x="35" y="20"/>
                    </a:lnTo>
                    <a:lnTo>
                      <a:pt x="34" y="19"/>
                    </a:lnTo>
                    <a:lnTo>
                      <a:pt x="33" y="19"/>
                    </a:lnTo>
                    <a:lnTo>
                      <a:pt x="32" y="19"/>
                    </a:lnTo>
                    <a:lnTo>
                      <a:pt x="30" y="19"/>
                    </a:lnTo>
                    <a:lnTo>
                      <a:pt x="25" y="16"/>
                    </a:lnTo>
                    <a:lnTo>
                      <a:pt x="25" y="17"/>
                    </a:lnTo>
                    <a:lnTo>
                      <a:pt x="24" y="18"/>
                    </a:lnTo>
                    <a:lnTo>
                      <a:pt x="24" y="19"/>
                    </a:lnTo>
                    <a:lnTo>
                      <a:pt x="23" y="20"/>
                    </a:lnTo>
                    <a:lnTo>
                      <a:pt x="23" y="21"/>
                    </a:lnTo>
                    <a:lnTo>
                      <a:pt x="23" y="21"/>
                    </a:lnTo>
                    <a:lnTo>
                      <a:pt x="23" y="22"/>
                    </a:lnTo>
                    <a:lnTo>
                      <a:pt x="22" y="24"/>
                    </a:lnTo>
                    <a:lnTo>
                      <a:pt x="22" y="25"/>
                    </a:lnTo>
                    <a:lnTo>
                      <a:pt x="22" y="27"/>
                    </a:lnTo>
                    <a:lnTo>
                      <a:pt x="22" y="28"/>
                    </a:lnTo>
                    <a:lnTo>
                      <a:pt x="22" y="28"/>
                    </a:lnTo>
                    <a:lnTo>
                      <a:pt x="22" y="31"/>
                    </a:lnTo>
                    <a:lnTo>
                      <a:pt x="23" y="31"/>
                    </a:lnTo>
                    <a:lnTo>
                      <a:pt x="23" y="32"/>
                    </a:lnTo>
                    <a:lnTo>
                      <a:pt x="23" y="33"/>
                    </a:lnTo>
                    <a:lnTo>
                      <a:pt x="23" y="34"/>
                    </a:lnTo>
                    <a:lnTo>
                      <a:pt x="24" y="34"/>
                    </a:lnTo>
                    <a:lnTo>
                      <a:pt x="25" y="34"/>
                    </a:lnTo>
                    <a:lnTo>
                      <a:pt x="25" y="35"/>
                    </a:lnTo>
                    <a:lnTo>
                      <a:pt x="26" y="35"/>
                    </a:lnTo>
                    <a:lnTo>
                      <a:pt x="26" y="36"/>
                    </a:lnTo>
                    <a:lnTo>
                      <a:pt x="26" y="37"/>
                    </a:lnTo>
                    <a:lnTo>
                      <a:pt x="25" y="37"/>
                    </a:lnTo>
                    <a:lnTo>
                      <a:pt x="23" y="37"/>
                    </a:lnTo>
                    <a:lnTo>
                      <a:pt x="21" y="37"/>
                    </a:lnTo>
                    <a:lnTo>
                      <a:pt x="21" y="37"/>
                    </a:lnTo>
                    <a:lnTo>
                      <a:pt x="21" y="38"/>
                    </a:lnTo>
                    <a:lnTo>
                      <a:pt x="20" y="38"/>
                    </a:lnTo>
                    <a:lnTo>
                      <a:pt x="19" y="38"/>
                    </a:lnTo>
                    <a:lnTo>
                      <a:pt x="18" y="38"/>
                    </a:lnTo>
                    <a:lnTo>
                      <a:pt x="18" y="39"/>
                    </a:lnTo>
                    <a:lnTo>
                      <a:pt x="17" y="39"/>
                    </a:lnTo>
                    <a:lnTo>
                      <a:pt x="17" y="44"/>
                    </a:lnTo>
                    <a:lnTo>
                      <a:pt x="17" y="46"/>
                    </a:lnTo>
                    <a:lnTo>
                      <a:pt x="15" y="45"/>
                    </a:lnTo>
                    <a:lnTo>
                      <a:pt x="15" y="46"/>
                    </a:lnTo>
                    <a:lnTo>
                      <a:pt x="14" y="46"/>
                    </a:lnTo>
                    <a:lnTo>
                      <a:pt x="14" y="46"/>
                    </a:lnTo>
                    <a:lnTo>
                      <a:pt x="13" y="46"/>
                    </a:lnTo>
                    <a:lnTo>
                      <a:pt x="12" y="47"/>
                    </a:lnTo>
                    <a:lnTo>
                      <a:pt x="12" y="49"/>
                    </a:lnTo>
                    <a:lnTo>
                      <a:pt x="12" y="50"/>
                    </a:lnTo>
                    <a:lnTo>
                      <a:pt x="11" y="51"/>
                    </a:lnTo>
                    <a:lnTo>
                      <a:pt x="9" y="49"/>
                    </a:lnTo>
                    <a:lnTo>
                      <a:pt x="8" y="49"/>
                    </a:lnTo>
                    <a:lnTo>
                      <a:pt x="7" y="49"/>
                    </a:lnTo>
                    <a:lnTo>
                      <a:pt x="7" y="49"/>
                    </a:lnTo>
                    <a:lnTo>
                      <a:pt x="7" y="48"/>
                    </a:lnTo>
                    <a:lnTo>
                      <a:pt x="7" y="47"/>
                    </a:lnTo>
                    <a:lnTo>
                      <a:pt x="6" y="47"/>
                    </a:lnTo>
                    <a:lnTo>
                      <a:pt x="6" y="48"/>
                    </a:lnTo>
                    <a:lnTo>
                      <a:pt x="5" y="48"/>
                    </a:lnTo>
                    <a:lnTo>
                      <a:pt x="4" y="49"/>
                    </a:lnTo>
                    <a:lnTo>
                      <a:pt x="4" y="49"/>
                    </a:lnTo>
                    <a:lnTo>
                      <a:pt x="3" y="49"/>
                    </a:lnTo>
                    <a:lnTo>
                      <a:pt x="1" y="49"/>
                    </a:lnTo>
                    <a:lnTo>
                      <a:pt x="1" y="50"/>
                    </a:lnTo>
                    <a:lnTo>
                      <a:pt x="2" y="51"/>
                    </a:lnTo>
                    <a:lnTo>
                      <a:pt x="2" y="52"/>
                    </a:lnTo>
                    <a:lnTo>
                      <a:pt x="2" y="53"/>
                    </a:lnTo>
                    <a:lnTo>
                      <a:pt x="2" y="54"/>
                    </a:lnTo>
                    <a:lnTo>
                      <a:pt x="1" y="56"/>
                    </a:lnTo>
                    <a:lnTo>
                      <a:pt x="1" y="56"/>
                    </a:lnTo>
                    <a:lnTo>
                      <a:pt x="1" y="56"/>
                    </a:lnTo>
                    <a:lnTo>
                      <a:pt x="1" y="57"/>
                    </a:lnTo>
                    <a:lnTo>
                      <a:pt x="1" y="57"/>
                    </a:lnTo>
                    <a:lnTo>
                      <a:pt x="1" y="58"/>
                    </a:lnTo>
                    <a:lnTo>
                      <a:pt x="1" y="59"/>
                    </a:lnTo>
                    <a:lnTo>
                      <a:pt x="0" y="59"/>
                    </a:lnTo>
                    <a:lnTo>
                      <a:pt x="0" y="60"/>
                    </a:lnTo>
                    <a:lnTo>
                      <a:pt x="1" y="61"/>
                    </a:lnTo>
                    <a:lnTo>
                      <a:pt x="1" y="62"/>
                    </a:lnTo>
                    <a:lnTo>
                      <a:pt x="1" y="63"/>
                    </a:lnTo>
                    <a:lnTo>
                      <a:pt x="1" y="62"/>
                    </a:lnTo>
                    <a:lnTo>
                      <a:pt x="2" y="62"/>
                    </a:lnTo>
                    <a:lnTo>
                      <a:pt x="2" y="63"/>
                    </a:lnTo>
                    <a:lnTo>
                      <a:pt x="3" y="63"/>
                    </a:lnTo>
                    <a:lnTo>
                      <a:pt x="5" y="65"/>
                    </a:lnTo>
                    <a:lnTo>
                      <a:pt x="5" y="67"/>
                    </a:lnTo>
                    <a:lnTo>
                      <a:pt x="5" y="68"/>
                    </a:lnTo>
                    <a:lnTo>
                      <a:pt x="5" y="69"/>
                    </a:lnTo>
                    <a:lnTo>
                      <a:pt x="6" y="71"/>
                    </a:lnTo>
                    <a:lnTo>
                      <a:pt x="6" y="72"/>
                    </a:lnTo>
                    <a:lnTo>
                      <a:pt x="4" y="75"/>
                    </a:lnTo>
                    <a:lnTo>
                      <a:pt x="4" y="77"/>
                    </a:lnTo>
                    <a:lnTo>
                      <a:pt x="4" y="77"/>
                    </a:lnTo>
                    <a:lnTo>
                      <a:pt x="4" y="78"/>
                    </a:lnTo>
                    <a:lnTo>
                      <a:pt x="4" y="79"/>
                    </a:lnTo>
                    <a:lnTo>
                      <a:pt x="3" y="80"/>
                    </a:lnTo>
                    <a:lnTo>
                      <a:pt x="4" y="81"/>
                    </a:lnTo>
                    <a:lnTo>
                      <a:pt x="3" y="81"/>
                    </a:lnTo>
                    <a:lnTo>
                      <a:pt x="3" y="82"/>
                    </a:lnTo>
                    <a:lnTo>
                      <a:pt x="4" y="84"/>
                    </a:lnTo>
                    <a:lnTo>
                      <a:pt x="5" y="84"/>
                    </a:lnTo>
                    <a:lnTo>
                      <a:pt x="5" y="85"/>
                    </a:lnTo>
                    <a:lnTo>
                      <a:pt x="5" y="86"/>
                    </a:lnTo>
                    <a:lnTo>
                      <a:pt x="5" y="88"/>
                    </a:lnTo>
                    <a:lnTo>
                      <a:pt x="6" y="88"/>
                    </a:lnTo>
                    <a:lnTo>
                      <a:pt x="6" y="89"/>
                    </a:lnTo>
                    <a:lnTo>
                      <a:pt x="7" y="90"/>
                    </a:lnTo>
                    <a:lnTo>
                      <a:pt x="7" y="91"/>
                    </a:lnTo>
                    <a:lnTo>
                      <a:pt x="7" y="91"/>
                    </a:lnTo>
                    <a:lnTo>
                      <a:pt x="8" y="9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" name="Freeform 3882">
                <a:extLst>
                  <a:ext uri="{FF2B5EF4-FFF2-40B4-BE49-F238E27FC236}">
                    <a16:creationId xmlns:a16="http://schemas.microsoft.com/office/drawing/2014/main" id="{28EDB3CF-6450-F44A-0A30-3A910FB15C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2138" y="2041525"/>
                <a:ext cx="346075" cy="390525"/>
              </a:xfrm>
              <a:custGeom>
                <a:avLst/>
                <a:gdLst>
                  <a:gd name="T0" fmla="*/ 115 w 218"/>
                  <a:gd name="T1" fmla="*/ 6 h 246"/>
                  <a:gd name="T2" fmla="*/ 111 w 218"/>
                  <a:gd name="T3" fmla="*/ 4 h 246"/>
                  <a:gd name="T4" fmla="*/ 107 w 218"/>
                  <a:gd name="T5" fmla="*/ 1 h 246"/>
                  <a:gd name="T6" fmla="*/ 106 w 218"/>
                  <a:gd name="T7" fmla="*/ 9 h 246"/>
                  <a:gd name="T8" fmla="*/ 105 w 218"/>
                  <a:gd name="T9" fmla="*/ 17 h 246"/>
                  <a:gd name="T10" fmla="*/ 109 w 218"/>
                  <a:gd name="T11" fmla="*/ 25 h 246"/>
                  <a:gd name="T12" fmla="*/ 103 w 218"/>
                  <a:gd name="T13" fmla="*/ 29 h 246"/>
                  <a:gd name="T14" fmla="*/ 96 w 218"/>
                  <a:gd name="T15" fmla="*/ 32 h 246"/>
                  <a:gd name="T16" fmla="*/ 96 w 218"/>
                  <a:gd name="T17" fmla="*/ 43 h 246"/>
                  <a:gd name="T18" fmla="*/ 89 w 218"/>
                  <a:gd name="T19" fmla="*/ 60 h 246"/>
                  <a:gd name="T20" fmla="*/ 101 w 218"/>
                  <a:gd name="T21" fmla="*/ 90 h 246"/>
                  <a:gd name="T22" fmla="*/ 94 w 218"/>
                  <a:gd name="T23" fmla="*/ 115 h 246"/>
                  <a:gd name="T24" fmla="*/ 84 w 218"/>
                  <a:gd name="T25" fmla="*/ 146 h 246"/>
                  <a:gd name="T26" fmla="*/ 51 w 218"/>
                  <a:gd name="T27" fmla="*/ 160 h 246"/>
                  <a:gd name="T28" fmla="*/ 8 w 218"/>
                  <a:gd name="T29" fmla="*/ 175 h 246"/>
                  <a:gd name="T30" fmla="*/ 7 w 218"/>
                  <a:gd name="T31" fmla="*/ 195 h 246"/>
                  <a:gd name="T32" fmla="*/ 17 w 218"/>
                  <a:gd name="T33" fmla="*/ 220 h 246"/>
                  <a:gd name="T34" fmla="*/ 27 w 218"/>
                  <a:gd name="T35" fmla="*/ 238 h 246"/>
                  <a:gd name="T36" fmla="*/ 47 w 218"/>
                  <a:gd name="T37" fmla="*/ 242 h 246"/>
                  <a:gd name="T38" fmla="*/ 55 w 218"/>
                  <a:gd name="T39" fmla="*/ 238 h 246"/>
                  <a:gd name="T40" fmla="*/ 69 w 218"/>
                  <a:gd name="T41" fmla="*/ 236 h 246"/>
                  <a:gd name="T42" fmla="*/ 76 w 218"/>
                  <a:gd name="T43" fmla="*/ 236 h 246"/>
                  <a:gd name="T44" fmla="*/ 82 w 218"/>
                  <a:gd name="T45" fmla="*/ 236 h 246"/>
                  <a:gd name="T46" fmla="*/ 88 w 218"/>
                  <a:gd name="T47" fmla="*/ 232 h 246"/>
                  <a:gd name="T48" fmla="*/ 92 w 218"/>
                  <a:gd name="T49" fmla="*/ 226 h 246"/>
                  <a:gd name="T50" fmla="*/ 91 w 218"/>
                  <a:gd name="T51" fmla="*/ 218 h 246"/>
                  <a:gd name="T52" fmla="*/ 97 w 218"/>
                  <a:gd name="T53" fmla="*/ 212 h 246"/>
                  <a:gd name="T54" fmla="*/ 115 w 218"/>
                  <a:gd name="T55" fmla="*/ 209 h 246"/>
                  <a:gd name="T56" fmla="*/ 124 w 218"/>
                  <a:gd name="T57" fmla="*/ 204 h 246"/>
                  <a:gd name="T58" fmla="*/ 129 w 218"/>
                  <a:gd name="T59" fmla="*/ 195 h 246"/>
                  <a:gd name="T60" fmla="*/ 135 w 218"/>
                  <a:gd name="T61" fmla="*/ 185 h 246"/>
                  <a:gd name="T62" fmla="*/ 160 w 218"/>
                  <a:gd name="T63" fmla="*/ 179 h 246"/>
                  <a:gd name="T64" fmla="*/ 160 w 218"/>
                  <a:gd name="T65" fmla="*/ 171 h 246"/>
                  <a:gd name="T66" fmla="*/ 158 w 218"/>
                  <a:gd name="T67" fmla="*/ 160 h 246"/>
                  <a:gd name="T68" fmla="*/ 161 w 218"/>
                  <a:gd name="T69" fmla="*/ 152 h 246"/>
                  <a:gd name="T70" fmla="*/ 162 w 218"/>
                  <a:gd name="T71" fmla="*/ 142 h 246"/>
                  <a:gd name="T72" fmla="*/ 164 w 218"/>
                  <a:gd name="T73" fmla="*/ 137 h 246"/>
                  <a:gd name="T74" fmla="*/ 169 w 218"/>
                  <a:gd name="T75" fmla="*/ 132 h 246"/>
                  <a:gd name="T76" fmla="*/ 173 w 218"/>
                  <a:gd name="T77" fmla="*/ 133 h 246"/>
                  <a:gd name="T78" fmla="*/ 175 w 218"/>
                  <a:gd name="T79" fmla="*/ 138 h 246"/>
                  <a:gd name="T80" fmla="*/ 181 w 218"/>
                  <a:gd name="T81" fmla="*/ 137 h 246"/>
                  <a:gd name="T82" fmla="*/ 184 w 218"/>
                  <a:gd name="T83" fmla="*/ 130 h 246"/>
                  <a:gd name="T84" fmla="*/ 184 w 218"/>
                  <a:gd name="T85" fmla="*/ 126 h 246"/>
                  <a:gd name="T86" fmla="*/ 189 w 218"/>
                  <a:gd name="T87" fmla="*/ 118 h 246"/>
                  <a:gd name="T88" fmla="*/ 204 w 218"/>
                  <a:gd name="T89" fmla="*/ 106 h 246"/>
                  <a:gd name="T90" fmla="*/ 212 w 218"/>
                  <a:gd name="T91" fmla="*/ 90 h 246"/>
                  <a:gd name="T92" fmla="*/ 217 w 218"/>
                  <a:gd name="T93" fmla="*/ 76 h 246"/>
                  <a:gd name="T94" fmla="*/ 213 w 218"/>
                  <a:gd name="T95" fmla="*/ 73 h 246"/>
                  <a:gd name="T96" fmla="*/ 205 w 218"/>
                  <a:gd name="T97" fmla="*/ 69 h 246"/>
                  <a:gd name="T98" fmla="*/ 198 w 218"/>
                  <a:gd name="T99" fmla="*/ 60 h 246"/>
                  <a:gd name="T100" fmla="*/ 191 w 218"/>
                  <a:gd name="T101" fmla="*/ 50 h 246"/>
                  <a:gd name="T102" fmla="*/ 186 w 218"/>
                  <a:gd name="T103" fmla="*/ 43 h 246"/>
                  <a:gd name="T104" fmla="*/ 182 w 218"/>
                  <a:gd name="T105" fmla="*/ 41 h 246"/>
                  <a:gd name="T106" fmla="*/ 172 w 218"/>
                  <a:gd name="T107" fmla="*/ 39 h 246"/>
                  <a:gd name="T108" fmla="*/ 162 w 218"/>
                  <a:gd name="T109" fmla="*/ 37 h 246"/>
                  <a:gd name="T110" fmla="*/ 141 w 218"/>
                  <a:gd name="T111" fmla="*/ 28 h 246"/>
                  <a:gd name="T112" fmla="*/ 124 w 218"/>
                  <a:gd name="T113" fmla="*/ 8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18" h="246">
                    <a:moveTo>
                      <a:pt x="121" y="2"/>
                    </a:moveTo>
                    <a:lnTo>
                      <a:pt x="120" y="2"/>
                    </a:lnTo>
                    <a:lnTo>
                      <a:pt x="120" y="3"/>
                    </a:lnTo>
                    <a:lnTo>
                      <a:pt x="119" y="4"/>
                    </a:lnTo>
                    <a:lnTo>
                      <a:pt x="118" y="5"/>
                    </a:lnTo>
                    <a:lnTo>
                      <a:pt x="116" y="5"/>
                    </a:lnTo>
                    <a:lnTo>
                      <a:pt x="115" y="6"/>
                    </a:lnTo>
                    <a:lnTo>
                      <a:pt x="115" y="6"/>
                    </a:lnTo>
                    <a:lnTo>
                      <a:pt x="115" y="6"/>
                    </a:lnTo>
                    <a:lnTo>
                      <a:pt x="115" y="7"/>
                    </a:lnTo>
                    <a:lnTo>
                      <a:pt x="114" y="7"/>
                    </a:lnTo>
                    <a:lnTo>
                      <a:pt x="113" y="7"/>
                    </a:lnTo>
                    <a:lnTo>
                      <a:pt x="112" y="6"/>
                    </a:lnTo>
                    <a:lnTo>
                      <a:pt x="111" y="5"/>
                    </a:lnTo>
                    <a:lnTo>
                      <a:pt x="110" y="4"/>
                    </a:lnTo>
                    <a:lnTo>
                      <a:pt x="110" y="3"/>
                    </a:lnTo>
                    <a:lnTo>
                      <a:pt x="111" y="3"/>
                    </a:lnTo>
                    <a:lnTo>
                      <a:pt x="111" y="4"/>
                    </a:lnTo>
                    <a:lnTo>
                      <a:pt x="112" y="4"/>
                    </a:lnTo>
                    <a:lnTo>
                      <a:pt x="112" y="3"/>
                    </a:lnTo>
                    <a:lnTo>
                      <a:pt x="112" y="2"/>
                    </a:lnTo>
                    <a:lnTo>
                      <a:pt x="111" y="1"/>
                    </a:lnTo>
                    <a:lnTo>
                      <a:pt x="110" y="0"/>
                    </a:lnTo>
                    <a:lnTo>
                      <a:pt x="109" y="0"/>
                    </a:lnTo>
                    <a:lnTo>
                      <a:pt x="108" y="0"/>
                    </a:lnTo>
                    <a:lnTo>
                      <a:pt x="108" y="1"/>
                    </a:lnTo>
                    <a:lnTo>
                      <a:pt x="107" y="1"/>
                    </a:lnTo>
                    <a:lnTo>
                      <a:pt x="107" y="2"/>
                    </a:lnTo>
                    <a:lnTo>
                      <a:pt x="106" y="3"/>
                    </a:lnTo>
                    <a:lnTo>
                      <a:pt x="105" y="4"/>
                    </a:lnTo>
                    <a:lnTo>
                      <a:pt x="105" y="6"/>
                    </a:lnTo>
                    <a:lnTo>
                      <a:pt x="105" y="6"/>
                    </a:lnTo>
                    <a:lnTo>
                      <a:pt x="105" y="7"/>
                    </a:lnTo>
                    <a:lnTo>
                      <a:pt x="105" y="8"/>
                    </a:lnTo>
                    <a:lnTo>
                      <a:pt x="106" y="8"/>
                    </a:lnTo>
                    <a:lnTo>
                      <a:pt x="106" y="9"/>
                    </a:lnTo>
                    <a:lnTo>
                      <a:pt x="106" y="10"/>
                    </a:lnTo>
                    <a:lnTo>
                      <a:pt x="105" y="11"/>
                    </a:lnTo>
                    <a:lnTo>
                      <a:pt x="105" y="12"/>
                    </a:lnTo>
                    <a:lnTo>
                      <a:pt x="105" y="13"/>
                    </a:lnTo>
                    <a:lnTo>
                      <a:pt x="104" y="13"/>
                    </a:lnTo>
                    <a:lnTo>
                      <a:pt x="104" y="13"/>
                    </a:lnTo>
                    <a:lnTo>
                      <a:pt x="105" y="14"/>
                    </a:lnTo>
                    <a:lnTo>
                      <a:pt x="105" y="16"/>
                    </a:lnTo>
                    <a:lnTo>
                      <a:pt x="105" y="17"/>
                    </a:lnTo>
                    <a:lnTo>
                      <a:pt x="106" y="18"/>
                    </a:lnTo>
                    <a:lnTo>
                      <a:pt x="106" y="20"/>
                    </a:lnTo>
                    <a:lnTo>
                      <a:pt x="104" y="22"/>
                    </a:lnTo>
                    <a:lnTo>
                      <a:pt x="104" y="23"/>
                    </a:lnTo>
                    <a:lnTo>
                      <a:pt x="105" y="23"/>
                    </a:lnTo>
                    <a:lnTo>
                      <a:pt x="107" y="24"/>
                    </a:lnTo>
                    <a:lnTo>
                      <a:pt x="108" y="23"/>
                    </a:lnTo>
                    <a:lnTo>
                      <a:pt x="109" y="23"/>
                    </a:lnTo>
                    <a:lnTo>
                      <a:pt x="109" y="25"/>
                    </a:lnTo>
                    <a:lnTo>
                      <a:pt x="110" y="26"/>
                    </a:lnTo>
                    <a:lnTo>
                      <a:pt x="111" y="27"/>
                    </a:lnTo>
                    <a:lnTo>
                      <a:pt x="111" y="27"/>
                    </a:lnTo>
                    <a:lnTo>
                      <a:pt x="109" y="27"/>
                    </a:lnTo>
                    <a:lnTo>
                      <a:pt x="106" y="29"/>
                    </a:lnTo>
                    <a:lnTo>
                      <a:pt x="105" y="29"/>
                    </a:lnTo>
                    <a:lnTo>
                      <a:pt x="104" y="28"/>
                    </a:lnTo>
                    <a:lnTo>
                      <a:pt x="103" y="28"/>
                    </a:lnTo>
                    <a:lnTo>
                      <a:pt x="103" y="29"/>
                    </a:lnTo>
                    <a:lnTo>
                      <a:pt x="102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0" y="29"/>
                    </a:lnTo>
                    <a:lnTo>
                      <a:pt x="100" y="29"/>
                    </a:lnTo>
                    <a:lnTo>
                      <a:pt x="99" y="30"/>
                    </a:lnTo>
                    <a:lnTo>
                      <a:pt x="98" y="30"/>
                    </a:lnTo>
                    <a:lnTo>
                      <a:pt x="96" y="31"/>
                    </a:lnTo>
                    <a:lnTo>
                      <a:pt x="96" y="32"/>
                    </a:lnTo>
                    <a:lnTo>
                      <a:pt x="97" y="32"/>
                    </a:lnTo>
                    <a:lnTo>
                      <a:pt x="98" y="33"/>
                    </a:lnTo>
                    <a:lnTo>
                      <a:pt x="99" y="34"/>
                    </a:lnTo>
                    <a:lnTo>
                      <a:pt x="99" y="34"/>
                    </a:lnTo>
                    <a:lnTo>
                      <a:pt x="99" y="36"/>
                    </a:lnTo>
                    <a:lnTo>
                      <a:pt x="99" y="37"/>
                    </a:lnTo>
                    <a:lnTo>
                      <a:pt x="97" y="39"/>
                    </a:lnTo>
                    <a:lnTo>
                      <a:pt x="97" y="40"/>
                    </a:lnTo>
                    <a:lnTo>
                      <a:pt x="96" y="43"/>
                    </a:lnTo>
                    <a:lnTo>
                      <a:pt x="95" y="44"/>
                    </a:lnTo>
                    <a:lnTo>
                      <a:pt x="94" y="45"/>
                    </a:lnTo>
                    <a:lnTo>
                      <a:pt x="94" y="46"/>
                    </a:lnTo>
                    <a:lnTo>
                      <a:pt x="94" y="47"/>
                    </a:lnTo>
                    <a:lnTo>
                      <a:pt x="94" y="49"/>
                    </a:lnTo>
                    <a:lnTo>
                      <a:pt x="93" y="51"/>
                    </a:lnTo>
                    <a:lnTo>
                      <a:pt x="90" y="56"/>
                    </a:lnTo>
                    <a:lnTo>
                      <a:pt x="89" y="59"/>
                    </a:lnTo>
                    <a:lnTo>
                      <a:pt x="89" y="60"/>
                    </a:lnTo>
                    <a:lnTo>
                      <a:pt x="89" y="64"/>
                    </a:lnTo>
                    <a:lnTo>
                      <a:pt x="88" y="69"/>
                    </a:lnTo>
                    <a:lnTo>
                      <a:pt x="91" y="71"/>
                    </a:lnTo>
                    <a:lnTo>
                      <a:pt x="93" y="76"/>
                    </a:lnTo>
                    <a:lnTo>
                      <a:pt x="95" y="79"/>
                    </a:lnTo>
                    <a:lnTo>
                      <a:pt x="97" y="83"/>
                    </a:lnTo>
                    <a:lnTo>
                      <a:pt x="100" y="87"/>
                    </a:lnTo>
                    <a:lnTo>
                      <a:pt x="101" y="90"/>
                    </a:lnTo>
                    <a:lnTo>
                      <a:pt x="101" y="90"/>
                    </a:lnTo>
                    <a:lnTo>
                      <a:pt x="100" y="93"/>
                    </a:lnTo>
                    <a:lnTo>
                      <a:pt x="100" y="94"/>
                    </a:lnTo>
                    <a:lnTo>
                      <a:pt x="100" y="95"/>
                    </a:lnTo>
                    <a:lnTo>
                      <a:pt x="100" y="97"/>
                    </a:lnTo>
                    <a:lnTo>
                      <a:pt x="99" y="99"/>
                    </a:lnTo>
                    <a:lnTo>
                      <a:pt x="98" y="103"/>
                    </a:lnTo>
                    <a:lnTo>
                      <a:pt x="96" y="106"/>
                    </a:lnTo>
                    <a:lnTo>
                      <a:pt x="95" y="111"/>
                    </a:lnTo>
                    <a:lnTo>
                      <a:pt x="94" y="115"/>
                    </a:lnTo>
                    <a:lnTo>
                      <a:pt x="94" y="117"/>
                    </a:lnTo>
                    <a:lnTo>
                      <a:pt x="92" y="120"/>
                    </a:lnTo>
                    <a:lnTo>
                      <a:pt x="90" y="125"/>
                    </a:lnTo>
                    <a:lnTo>
                      <a:pt x="89" y="130"/>
                    </a:lnTo>
                    <a:lnTo>
                      <a:pt x="87" y="134"/>
                    </a:lnTo>
                    <a:lnTo>
                      <a:pt x="87" y="138"/>
                    </a:lnTo>
                    <a:lnTo>
                      <a:pt x="85" y="141"/>
                    </a:lnTo>
                    <a:lnTo>
                      <a:pt x="84" y="144"/>
                    </a:lnTo>
                    <a:lnTo>
                      <a:pt x="84" y="146"/>
                    </a:lnTo>
                    <a:lnTo>
                      <a:pt x="84" y="146"/>
                    </a:lnTo>
                    <a:lnTo>
                      <a:pt x="83" y="149"/>
                    </a:lnTo>
                    <a:lnTo>
                      <a:pt x="79" y="151"/>
                    </a:lnTo>
                    <a:lnTo>
                      <a:pt x="74" y="153"/>
                    </a:lnTo>
                    <a:lnTo>
                      <a:pt x="69" y="153"/>
                    </a:lnTo>
                    <a:lnTo>
                      <a:pt x="65" y="155"/>
                    </a:lnTo>
                    <a:lnTo>
                      <a:pt x="59" y="157"/>
                    </a:lnTo>
                    <a:lnTo>
                      <a:pt x="55" y="159"/>
                    </a:lnTo>
                    <a:lnTo>
                      <a:pt x="51" y="160"/>
                    </a:lnTo>
                    <a:lnTo>
                      <a:pt x="45" y="162"/>
                    </a:lnTo>
                    <a:lnTo>
                      <a:pt x="41" y="164"/>
                    </a:lnTo>
                    <a:lnTo>
                      <a:pt x="37" y="166"/>
                    </a:lnTo>
                    <a:lnTo>
                      <a:pt x="31" y="167"/>
                    </a:lnTo>
                    <a:lnTo>
                      <a:pt x="27" y="169"/>
                    </a:lnTo>
                    <a:lnTo>
                      <a:pt x="22" y="171"/>
                    </a:lnTo>
                    <a:lnTo>
                      <a:pt x="17" y="173"/>
                    </a:lnTo>
                    <a:lnTo>
                      <a:pt x="13" y="174"/>
                    </a:lnTo>
                    <a:lnTo>
                      <a:pt x="8" y="175"/>
                    </a:lnTo>
                    <a:lnTo>
                      <a:pt x="3" y="177"/>
                    </a:lnTo>
                    <a:lnTo>
                      <a:pt x="0" y="178"/>
                    </a:lnTo>
                    <a:lnTo>
                      <a:pt x="0" y="179"/>
                    </a:lnTo>
                    <a:lnTo>
                      <a:pt x="1" y="181"/>
                    </a:lnTo>
                    <a:lnTo>
                      <a:pt x="3" y="183"/>
                    </a:lnTo>
                    <a:lnTo>
                      <a:pt x="3" y="187"/>
                    </a:lnTo>
                    <a:lnTo>
                      <a:pt x="4" y="189"/>
                    </a:lnTo>
                    <a:lnTo>
                      <a:pt x="6" y="192"/>
                    </a:lnTo>
                    <a:lnTo>
                      <a:pt x="7" y="195"/>
                    </a:lnTo>
                    <a:lnTo>
                      <a:pt x="9" y="197"/>
                    </a:lnTo>
                    <a:lnTo>
                      <a:pt x="10" y="200"/>
                    </a:lnTo>
                    <a:lnTo>
                      <a:pt x="10" y="203"/>
                    </a:lnTo>
                    <a:lnTo>
                      <a:pt x="12" y="206"/>
                    </a:lnTo>
                    <a:lnTo>
                      <a:pt x="13" y="209"/>
                    </a:lnTo>
                    <a:lnTo>
                      <a:pt x="15" y="212"/>
                    </a:lnTo>
                    <a:lnTo>
                      <a:pt x="16" y="215"/>
                    </a:lnTo>
                    <a:lnTo>
                      <a:pt x="16" y="216"/>
                    </a:lnTo>
                    <a:lnTo>
                      <a:pt x="17" y="220"/>
                    </a:lnTo>
                    <a:lnTo>
                      <a:pt x="18" y="222"/>
                    </a:lnTo>
                    <a:lnTo>
                      <a:pt x="20" y="225"/>
                    </a:lnTo>
                    <a:lnTo>
                      <a:pt x="21" y="228"/>
                    </a:lnTo>
                    <a:lnTo>
                      <a:pt x="22" y="228"/>
                    </a:lnTo>
                    <a:lnTo>
                      <a:pt x="23" y="228"/>
                    </a:lnTo>
                    <a:lnTo>
                      <a:pt x="23" y="229"/>
                    </a:lnTo>
                    <a:lnTo>
                      <a:pt x="24" y="231"/>
                    </a:lnTo>
                    <a:lnTo>
                      <a:pt x="25" y="235"/>
                    </a:lnTo>
                    <a:lnTo>
                      <a:pt x="27" y="238"/>
                    </a:lnTo>
                    <a:lnTo>
                      <a:pt x="29" y="243"/>
                    </a:lnTo>
                    <a:lnTo>
                      <a:pt x="31" y="246"/>
                    </a:lnTo>
                    <a:lnTo>
                      <a:pt x="33" y="245"/>
                    </a:lnTo>
                    <a:lnTo>
                      <a:pt x="38" y="243"/>
                    </a:lnTo>
                    <a:lnTo>
                      <a:pt x="39" y="243"/>
                    </a:lnTo>
                    <a:lnTo>
                      <a:pt x="45" y="243"/>
                    </a:lnTo>
                    <a:lnTo>
                      <a:pt x="45" y="243"/>
                    </a:lnTo>
                    <a:lnTo>
                      <a:pt x="46" y="243"/>
                    </a:lnTo>
                    <a:lnTo>
                      <a:pt x="47" y="242"/>
                    </a:lnTo>
                    <a:lnTo>
                      <a:pt x="47" y="241"/>
                    </a:lnTo>
                    <a:lnTo>
                      <a:pt x="48" y="241"/>
                    </a:lnTo>
                    <a:lnTo>
                      <a:pt x="49" y="240"/>
                    </a:lnTo>
                    <a:lnTo>
                      <a:pt x="50" y="240"/>
                    </a:lnTo>
                    <a:lnTo>
                      <a:pt x="51" y="240"/>
                    </a:lnTo>
                    <a:lnTo>
                      <a:pt x="51" y="239"/>
                    </a:lnTo>
                    <a:lnTo>
                      <a:pt x="52" y="239"/>
                    </a:lnTo>
                    <a:lnTo>
                      <a:pt x="53" y="238"/>
                    </a:lnTo>
                    <a:lnTo>
                      <a:pt x="55" y="238"/>
                    </a:lnTo>
                    <a:lnTo>
                      <a:pt x="56" y="238"/>
                    </a:lnTo>
                    <a:lnTo>
                      <a:pt x="57" y="237"/>
                    </a:lnTo>
                    <a:lnTo>
                      <a:pt x="57" y="236"/>
                    </a:lnTo>
                    <a:lnTo>
                      <a:pt x="58" y="236"/>
                    </a:lnTo>
                    <a:lnTo>
                      <a:pt x="60" y="236"/>
                    </a:lnTo>
                    <a:lnTo>
                      <a:pt x="66" y="236"/>
                    </a:lnTo>
                    <a:lnTo>
                      <a:pt x="66" y="236"/>
                    </a:lnTo>
                    <a:lnTo>
                      <a:pt x="67" y="236"/>
                    </a:lnTo>
                    <a:lnTo>
                      <a:pt x="69" y="236"/>
                    </a:lnTo>
                    <a:lnTo>
                      <a:pt x="70" y="236"/>
                    </a:lnTo>
                    <a:lnTo>
                      <a:pt x="71" y="236"/>
                    </a:lnTo>
                    <a:lnTo>
                      <a:pt x="72" y="236"/>
                    </a:lnTo>
                    <a:lnTo>
                      <a:pt x="73" y="236"/>
                    </a:lnTo>
                    <a:lnTo>
                      <a:pt x="73" y="236"/>
                    </a:lnTo>
                    <a:lnTo>
                      <a:pt x="75" y="236"/>
                    </a:lnTo>
                    <a:lnTo>
                      <a:pt x="75" y="236"/>
                    </a:lnTo>
                    <a:lnTo>
                      <a:pt x="75" y="236"/>
                    </a:lnTo>
                    <a:lnTo>
                      <a:pt x="76" y="236"/>
                    </a:lnTo>
                    <a:lnTo>
                      <a:pt x="77" y="237"/>
                    </a:lnTo>
                    <a:lnTo>
                      <a:pt x="77" y="236"/>
                    </a:lnTo>
                    <a:lnTo>
                      <a:pt x="78" y="237"/>
                    </a:lnTo>
                    <a:lnTo>
                      <a:pt x="79" y="237"/>
                    </a:lnTo>
                    <a:lnTo>
                      <a:pt x="79" y="236"/>
                    </a:lnTo>
                    <a:lnTo>
                      <a:pt x="80" y="236"/>
                    </a:lnTo>
                    <a:lnTo>
                      <a:pt x="80" y="236"/>
                    </a:lnTo>
                    <a:lnTo>
                      <a:pt x="81" y="236"/>
                    </a:lnTo>
                    <a:lnTo>
                      <a:pt x="82" y="236"/>
                    </a:lnTo>
                    <a:lnTo>
                      <a:pt x="83" y="236"/>
                    </a:lnTo>
                    <a:lnTo>
                      <a:pt x="83" y="236"/>
                    </a:lnTo>
                    <a:lnTo>
                      <a:pt x="84" y="236"/>
                    </a:lnTo>
                    <a:lnTo>
                      <a:pt x="84" y="236"/>
                    </a:lnTo>
                    <a:lnTo>
                      <a:pt x="86" y="236"/>
                    </a:lnTo>
                    <a:lnTo>
                      <a:pt x="87" y="234"/>
                    </a:lnTo>
                    <a:lnTo>
                      <a:pt x="87" y="233"/>
                    </a:lnTo>
                    <a:lnTo>
                      <a:pt x="87" y="232"/>
                    </a:lnTo>
                    <a:lnTo>
                      <a:pt x="88" y="232"/>
                    </a:lnTo>
                    <a:lnTo>
                      <a:pt x="89" y="232"/>
                    </a:lnTo>
                    <a:lnTo>
                      <a:pt x="89" y="231"/>
                    </a:lnTo>
                    <a:lnTo>
                      <a:pt x="89" y="230"/>
                    </a:lnTo>
                    <a:lnTo>
                      <a:pt x="90" y="230"/>
                    </a:lnTo>
                    <a:lnTo>
                      <a:pt x="91" y="229"/>
                    </a:lnTo>
                    <a:lnTo>
                      <a:pt x="91" y="229"/>
                    </a:lnTo>
                    <a:lnTo>
                      <a:pt x="90" y="229"/>
                    </a:lnTo>
                    <a:lnTo>
                      <a:pt x="91" y="228"/>
                    </a:lnTo>
                    <a:lnTo>
                      <a:pt x="92" y="226"/>
                    </a:lnTo>
                    <a:lnTo>
                      <a:pt x="92" y="225"/>
                    </a:lnTo>
                    <a:lnTo>
                      <a:pt x="92" y="224"/>
                    </a:lnTo>
                    <a:lnTo>
                      <a:pt x="92" y="223"/>
                    </a:lnTo>
                    <a:lnTo>
                      <a:pt x="91" y="222"/>
                    </a:lnTo>
                    <a:lnTo>
                      <a:pt x="90" y="222"/>
                    </a:lnTo>
                    <a:lnTo>
                      <a:pt x="90" y="222"/>
                    </a:lnTo>
                    <a:lnTo>
                      <a:pt x="90" y="221"/>
                    </a:lnTo>
                    <a:lnTo>
                      <a:pt x="90" y="220"/>
                    </a:lnTo>
                    <a:lnTo>
                      <a:pt x="91" y="218"/>
                    </a:lnTo>
                    <a:lnTo>
                      <a:pt x="94" y="216"/>
                    </a:lnTo>
                    <a:lnTo>
                      <a:pt x="94" y="216"/>
                    </a:lnTo>
                    <a:lnTo>
                      <a:pt x="94" y="216"/>
                    </a:lnTo>
                    <a:lnTo>
                      <a:pt x="94" y="215"/>
                    </a:lnTo>
                    <a:lnTo>
                      <a:pt x="95" y="215"/>
                    </a:lnTo>
                    <a:lnTo>
                      <a:pt x="95" y="214"/>
                    </a:lnTo>
                    <a:lnTo>
                      <a:pt x="95" y="213"/>
                    </a:lnTo>
                    <a:lnTo>
                      <a:pt x="96" y="212"/>
                    </a:lnTo>
                    <a:lnTo>
                      <a:pt x="97" y="212"/>
                    </a:lnTo>
                    <a:lnTo>
                      <a:pt x="98" y="212"/>
                    </a:lnTo>
                    <a:lnTo>
                      <a:pt x="98" y="211"/>
                    </a:lnTo>
                    <a:lnTo>
                      <a:pt x="99" y="211"/>
                    </a:lnTo>
                    <a:lnTo>
                      <a:pt x="101" y="210"/>
                    </a:lnTo>
                    <a:lnTo>
                      <a:pt x="108" y="210"/>
                    </a:lnTo>
                    <a:lnTo>
                      <a:pt x="109" y="210"/>
                    </a:lnTo>
                    <a:lnTo>
                      <a:pt x="112" y="209"/>
                    </a:lnTo>
                    <a:lnTo>
                      <a:pt x="115" y="209"/>
                    </a:lnTo>
                    <a:lnTo>
                      <a:pt x="115" y="209"/>
                    </a:lnTo>
                    <a:lnTo>
                      <a:pt x="116" y="209"/>
                    </a:lnTo>
                    <a:lnTo>
                      <a:pt x="121" y="209"/>
                    </a:lnTo>
                    <a:lnTo>
                      <a:pt x="121" y="209"/>
                    </a:lnTo>
                    <a:lnTo>
                      <a:pt x="121" y="209"/>
                    </a:lnTo>
                    <a:lnTo>
                      <a:pt x="122" y="207"/>
                    </a:lnTo>
                    <a:lnTo>
                      <a:pt x="122" y="207"/>
                    </a:lnTo>
                    <a:lnTo>
                      <a:pt x="122" y="206"/>
                    </a:lnTo>
                    <a:lnTo>
                      <a:pt x="123" y="205"/>
                    </a:lnTo>
                    <a:lnTo>
                      <a:pt x="124" y="204"/>
                    </a:lnTo>
                    <a:lnTo>
                      <a:pt x="125" y="204"/>
                    </a:lnTo>
                    <a:lnTo>
                      <a:pt x="126" y="203"/>
                    </a:lnTo>
                    <a:lnTo>
                      <a:pt x="127" y="202"/>
                    </a:lnTo>
                    <a:lnTo>
                      <a:pt x="126" y="202"/>
                    </a:lnTo>
                    <a:lnTo>
                      <a:pt x="128" y="198"/>
                    </a:lnTo>
                    <a:lnTo>
                      <a:pt x="128" y="197"/>
                    </a:lnTo>
                    <a:lnTo>
                      <a:pt x="128" y="195"/>
                    </a:lnTo>
                    <a:lnTo>
                      <a:pt x="129" y="195"/>
                    </a:lnTo>
                    <a:lnTo>
                      <a:pt x="129" y="195"/>
                    </a:lnTo>
                    <a:lnTo>
                      <a:pt x="129" y="194"/>
                    </a:lnTo>
                    <a:lnTo>
                      <a:pt x="129" y="193"/>
                    </a:lnTo>
                    <a:lnTo>
                      <a:pt x="129" y="191"/>
                    </a:lnTo>
                    <a:lnTo>
                      <a:pt x="129" y="190"/>
                    </a:lnTo>
                    <a:lnTo>
                      <a:pt x="132" y="187"/>
                    </a:lnTo>
                    <a:lnTo>
                      <a:pt x="133" y="187"/>
                    </a:lnTo>
                    <a:lnTo>
                      <a:pt x="133" y="186"/>
                    </a:lnTo>
                    <a:lnTo>
                      <a:pt x="134" y="186"/>
                    </a:lnTo>
                    <a:lnTo>
                      <a:pt x="135" y="185"/>
                    </a:lnTo>
                    <a:lnTo>
                      <a:pt x="136" y="184"/>
                    </a:lnTo>
                    <a:lnTo>
                      <a:pt x="142" y="181"/>
                    </a:lnTo>
                    <a:lnTo>
                      <a:pt x="144" y="181"/>
                    </a:lnTo>
                    <a:lnTo>
                      <a:pt x="151" y="180"/>
                    </a:lnTo>
                    <a:lnTo>
                      <a:pt x="153" y="180"/>
                    </a:lnTo>
                    <a:lnTo>
                      <a:pt x="158" y="180"/>
                    </a:lnTo>
                    <a:lnTo>
                      <a:pt x="159" y="180"/>
                    </a:lnTo>
                    <a:lnTo>
                      <a:pt x="159" y="179"/>
                    </a:lnTo>
                    <a:lnTo>
                      <a:pt x="160" y="179"/>
                    </a:lnTo>
                    <a:lnTo>
                      <a:pt x="161" y="179"/>
                    </a:lnTo>
                    <a:lnTo>
                      <a:pt x="162" y="178"/>
                    </a:lnTo>
                    <a:lnTo>
                      <a:pt x="163" y="177"/>
                    </a:lnTo>
                    <a:lnTo>
                      <a:pt x="161" y="175"/>
                    </a:lnTo>
                    <a:lnTo>
                      <a:pt x="161" y="174"/>
                    </a:lnTo>
                    <a:lnTo>
                      <a:pt x="162" y="174"/>
                    </a:lnTo>
                    <a:lnTo>
                      <a:pt x="161" y="173"/>
                    </a:lnTo>
                    <a:lnTo>
                      <a:pt x="160" y="172"/>
                    </a:lnTo>
                    <a:lnTo>
                      <a:pt x="160" y="171"/>
                    </a:lnTo>
                    <a:lnTo>
                      <a:pt x="160" y="170"/>
                    </a:lnTo>
                    <a:lnTo>
                      <a:pt x="160" y="169"/>
                    </a:lnTo>
                    <a:lnTo>
                      <a:pt x="160" y="167"/>
                    </a:lnTo>
                    <a:lnTo>
                      <a:pt x="160" y="167"/>
                    </a:lnTo>
                    <a:lnTo>
                      <a:pt x="160" y="166"/>
                    </a:lnTo>
                    <a:lnTo>
                      <a:pt x="160" y="165"/>
                    </a:lnTo>
                    <a:lnTo>
                      <a:pt x="158" y="162"/>
                    </a:lnTo>
                    <a:lnTo>
                      <a:pt x="158" y="161"/>
                    </a:lnTo>
                    <a:lnTo>
                      <a:pt x="158" y="160"/>
                    </a:lnTo>
                    <a:lnTo>
                      <a:pt x="159" y="160"/>
                    </a:lnTo>
                    <a:lnTo>
                      <a:pt x="159" y="160"/>
                    </a:lnTo>
                    <a:lnTo>
                      <a:pt x="159" y="159"/>
                    </a:lnTo>
                    <a:lnTo>
                      <a:pt x="158" y="158"/>
                    </a:lnTo>
                    <a:lnTo>
                      <a:pt x="158" y="157"/>
                    </a:lnTo>
                    <a:lnTo>
                      <a:pt x="158" y="156"/>
                    </a:lnTo>
                    <a:lnTo>
                      <a:pt x="160" y="153"/>
                    </a:lnTo>
                    <a:lnTo>
                      <a:pt x="160" y="153"/>
                    </a:lnTo>
                    <a:lnTo>
                      <a:pt x="161" y="152"/>
                    </a:lnTo>
                    <a:lnTo>
                      <a:pt x="162" y="150"/>
                    </a:lnTo>
                    <a:lnTo>
                      <a:pt x="162" y="149"/>
                    </a:lnTo>
                    <a:lnTo>
                      <a:pt x="162" y="148"/>
                    </a:lnTo>
                    <a:lnTo>
                      <a:pt x="162" y="146"/>
                    </a:lnTo>
                    <a:lnTo>
                      <a:pt x="163" y="146"/>
                    </a:lnTo>
                    <a:lnTo>
                      <a:pt x="163" y="145"/>
                    </a:lnTo>
                    <a:lnTo>
                      <a:pt x="162" y="144"/>
                    </a:lnTo>
                    <a:lnTo>
                      <a:pt x="162" y="143"/>
                    </a:lnTo>
                    <a:lnTo>
                      <a:pt x="162" y="142"/>
                    </a:lnTo>
                    <a:lnTo>
                      <a:pt x="163" y="142"/>
                    </a:lnTo>
                    <a:lnTo>
                      <a:pt x="163" y="141"/>
                    </a:lnTo>
                    <a:lnTo>
                      <a:pt x="163" y="140"/>
                    </a:lnTo>
                    <a:lnTo>
                      <a:pt x="163" y="140"/>
                    </a:lnTo>
                    <a:lnTo>
                      <a:pt x="164" y="139"/>
                    </a:lnTo>
                    <a:lnTo>
                      <a:pt x="165" y="139"/>
                    </a:lnTo>
                    <a:lnTo>
                      <a:pt x="165" y="138"/>
                    </a:lnTo>
                    <a:lnTo>
                      <a:pt x="164" y="138"/>
                    </a:lnTo>
                    <a:lnTo>
                      <a:pt x="164" y="137"/>
                    </a:lnTo>
                    <a:lnTo>
                      <a:pt x="165" y="137"/>
                    </a:lnTo>
                    <a:lnTo>
                      <a:pt x="165" y="136"/>
                    </a:lnTo>
                    <a:lnTo>
                      <a:pt x="166" y="136"/>
                    </a:lnTo>
                    <a:lnTo>
                      <a:pt x="166" y="135"/>
                    </a:lnTo>
                    <a:lnTo>
                      <a:pt x="167" y="135"/>
                    </a:lnTo>
                    <a:lnTo>
                      <a:pt x="168" y="135"/>
                    </a:lnTo>
                    <a:lnTo>
                      <a:pt x="168" y="134"/>
                    </a:lnTo>
                    <a:lnTo>
                      <a:pt x="168" y="133"/>
                    </a:lnTo>
                    <a:lnTo>
                      <a:pt x="169" y="132"/>
                    </a:lnTo>
                    <a:lnTo>
                      <a:pt x="169" y="132"/>
                    </a:lnTo>
                    <a:lnTo>
                      <a:pt x="170" y="132"/>
                    </a:lnTo>
                    <a:lnTo>
                      <a:pt x="171" y="132"/>
                    </a:lnTo>
                    <a:lnTo>
                      <a:pt x="172" y="132"/>
                    </a:lnTo>
                    <a:lnTo>
                      <a:pt x="173" y="131"/>
                    </a:lnTo>
                    <a:lnTo>
                      <a:pt x="173" y="132"/>
                    </a:lnTo>
                    <a:lnTo>
                      <a:pt x="174" y="132"/>
                    </a:lnTo>
                    <a:lnTo>
                      <a:pt x="173" y="132"/>
                    </a:lnTo>
                    <a:lnTo>
                      <a:pt x="173" y="133"/>
                    </a:lnTo>
                    <a:lnTo>
                      <a:pt x="172" y="134"/>
                    </a:lnTo>
                    <a:lnTo>
                      <a:pt x="173" y="136"/>
                    </a:lnTo>
                    <a:lnTo>
                      <a:pt x="172" y="136"/>
                    </a:lnTo>
                    <a:lnTo>
                      <a:pt x="172" y="135"/>
                    </a:lnTo>
                    <a:lnTo>
                      <a:pt x="171" y="136"/>
                    </a:lnTo>
                    <a:lnTo>
                      <a:pt x="172" y="137"/>
                    </a:lnTo>
                    <a:lnTo>
                      <a:pt x="173" y="137"/>
                    </a:lnTo>
                    <a:lnTo>
                      <a:pt x="174" y="138"/>
                    </a:lnTo>
                    <a:lnTo>
                      <a:pt x="175" y="138"/>
                    </a:lnTo>
                    <a:lnTo>
                      <a:pt x="176" y="138"/>
                    </a:lnTo>
                    <a:lnTo>
                      <a:pt x="177" y="138"/>
                    </a:lnTo>
                    <a:lnTo>
                      <a:pt x="177" y="138"/>
                    </a:lnTo>
                    <a:lnTo>
                      <a:pt x="178" y="138"/>
                    </a:lnTo>
                    <a:lnTo>
                      <a:pt x="179" y="139"/>
                    </a:lnTo>
                    <a:lnTo>
                      <a:pt x="179" y="138"/>
                    </a:lnTo>
                    <a:lnTo>
                      <a:pt x="179" y="137"/>
                    </a:lnTo>
                    <a:lnTo>
                      <a:pt x="180" y="137"/>
                    </a:lnTo>
                    <a:lnTo>
                      <a:pt x="181" y="137"/>
                    </a:lnTo>
                    <a:lnTo>
                      <a:pt x="181" y="136"/>
                    </a:lnTo>
                    <a:lnTo>
                      <a:pt x="181" y="135"/>
                    </a:lnTo>
                    <a:lnTo>
                      <a:pt x="181" y="134"/>
                    </a:lnTo>
                    <a:lnTo>
                      <a:pt x="182" y="133"/>
                    </a:lnTo>
                    <a:lnTo>
                      <a:pt x="183" y="132"/>
                    </a:lnTo>
                    <a:lnTo>
                      <a:pt x="183" y="132"/>
                    </a:lnTo>
                    <a:lnTo>
                      <a:pt x="183" y="131"/>
                    </a:lnTo>
                    <a:lnTo>
                      <a:pt x="183" y="130"/>
                    </a:lnTo>
                    <a:lnTo>
                      <a:pt x="184" y="130"/>
                    </a:lnTo>
                    <a:lnTo>
                      <a:pt x="184" y="129"/>
                    </a:lnTo>
                    <a:lnTo>
                      <a:pt x="184" y="129"/>
                    </a:lnTo>
                    <a:lnTo>
                      <a:pt x="184" y="128"/>
                    </a:lnTo>
                    <a:lnTo>
                      <a:pt x="184" y="127"/>
                    </a:lnTo>
                    <a:lnTo>
                      <a:pt x="185" y="127"/>
                    </a:lnTo>
                    <a:lnTo>
                      <a:pt x="186" y="127"/>
                    </a:lnTo>
                    <a:lnTo>
                      <a:pt x="186" y="126"/>
                    </a:lnTo>
                    <a:lnTo>
                      <a:pt x="185" y="126"/>
                    </a:lnTo>
                    <a:lnTo>
                      <a:pt x="184" y="126"/>
                    </a:lnTo>
                    <a:lnTo>
                      <a:pt x="184" y="125"/>
                    </a:lnTo>
                    <a:lnTo>
                      <a:pt x="184" y="125"/>
                    </a:lnTo>
                    <a:lnTo>
                      <a:pt x="186" y="124"/>
                    </a:lnTo>
                    <a:lnTo>
                      <a:pt x="186" y="123"/>
                    </a:lnTo>
                    <a:lnTo>
                      <a:pt x="188" y="122"/>
                    </a:lnTo>
                    <a:lnTo>
                      <a:pt x="188" y="121"/>
                    </a:lnTo>
                    <a:lnTo>
                      <a:pt x="188" y="120"/>
                    </a:lnTo>
                    <a:lnTo>
                      <a:pt x="188" y="119"/>
                    </a:lnTo>
                    <a:lnTo>
                      <a:pt x="189" y="118"/>
                    </a:lnTo>
                    <a:lnTo>
                      <a:pt x="190" y="118"/>
                    </a:lnTo>
                    <a:lnTo>
                      <a:pt x="190" y="117"/>
                    </a:lnTo>
                    <a:lnTo>
                      <a:pt x="191" y="117"/>
                    </a:lnTo>
                    <a:lnTo>
                      <a:pt x="191" y="115"/>
                    </a:lnTo>
                    <a:lnTo>
                      <a:pt x="196" y="111"/>
                    </a:lnTo>
                    <a:lnTo>
                      <a:pt x="198" y="109"/>
                    </a:lnTo>
                    <a:lnTo>
                      <a:pt x="199" y="109"/>
                    </a:lnTo>
                    <a:lnTo>
                      <a:pt x="204" y="107"/>
                    </a:lnTo>
                    <a:lnTo>
                      <a:pt x="204" y="106"/>
                    </a:lnTo>
                    <a:lnTo>
                      <a:pt x="204" y="105"/>
                    </a:lnTo>
                    <a:lnTo>
                      <a:pt x="206" y="101"/>
                    </a:lnTo>
                    <a:lnTo>
                      <a:pt x="206" y="99"/>
                    </a:lnTo>
                    <a:lnTo>
                      <a:pt x="207" y="97"/>
                    </a:lnTo>
                    <a:lnTo>
                      <a:pt x="210" y="94"/>
                    </a:lnTo>
                    <a:lnTo>
                      <a:pt x="210" y="92"/>
                    </a:lnTo>
                    <a:lnTo>
                      <a:pt x="211" y="92"/>
                    </a:lnTo>
                    <a:lnTo>
                      <a:pt x="212" y="91"/>
                    </a:lnTo>
                    <a:lnTo>
                      <a:pt x="212" y="90"/>
                    </a:lnTo>
                    <a:lnTo>
                      <a:pt x="212" y="89"/>
                    </a:lnTo>
                    <a:lnTo>
                      <a:pt x="212" y="88"/>
                    </a:lnTo>
                    <a:lnTo>
                      <a:pt x="213" y="87"/>
                    </a:lnTo>
                    <a:lnTo>
                      <a:pt x="214" y="86"/>
                    </a:lnTo>
                    <a:lnTo>
                      <a:pt x="216" y="84"/>
                    </a:lnTo>
                    <a:lnTo>
                      <a:pt x="216" y="83"/>
                    </a:lnTo>
                    <a:lnTo>
                      <a:pt x="217" y="82"/>
                    </a:lnTo>
                    <a:lnTo>
                      <a:pt x="218" y="76"/>
                    </a:lnTo>
                    <a:lnTo>
                      <a:pt x="217" y="76"/>
                    </a:lnTo>
                    <a:lnTo>
                      <a:pt x="217" y="75"/>
                    </a:lnTo>
                    <a:lnTo>
                      <a:pt x="216" y="74"/>
                    </a:lnTo>
                    <a:lnTo>
                      <a:pt x="215" y="73"/>
                    </a:lnTo>
                    <a:lnTo>
                      <a:pt x="215" y="74"/>
                    </a:lnTo>
                    <a:lnTo>
                      <a:pt x="214" y="74"/>
                    </a:lnTo>
                    <a:lnTo>
                      <a:pt x="215" y="75"/>
                    </a:lnTo>
                    <a:lnTo>
                      <a:pt x="214" y="75"/>
                    </a:lnTo>
                    <a:lnTo>
                      <a:pt x="214" y="74"/>
                    </a:lnTo>
                    <a:lnTo>
                      <a:pt x="213" y="73"/>
                    </a:lnTo>
                    <a:lnTo>
                      <a:pt x="212" y="72"/>
                    </a:lnTo>
                    <a:lnTo>
                      <a:pt x="211" y="72"/>
                    </a:lnTo>
                    <a:lnTo>
                      <a:pt x="209" y="73"/>
                    </a:lnTo>
                    <a:lnTo>
                      <a:pt x="208" y="73"/>
                    </a:lnTo>
                    <a:lnTo>
                      <a:pt x="208" y="72"/>
                    </a:lnTo>
                    <a:lnTo>
                      <a:pt x="207" y="71"/>
                    </a:lnTo>
                    <a:lnTo>
                      <a:pt x="206" y="70"/>
                    </a:lnTo>
                    <a:lnTo>
                      <a:pt x="205" y="69"/>
                    </a:lnTo>
                    <a:lnTo>
                      <a:pt x="205" y="69"/>
                    </a:lnTo>
                    <a:lnTo>
                      <a:pt x="204" y="68"/>
                    </a:lnTo>
                    <a:lnTo>
                      <a:pt x="203" y="67"/>
                    </a:lnTo>
                    <a:lnTo>
                      <a:pt x="203" y="66"/>
                    </a:lnTo>
                    <a:lnTo>
                      <a:pt x="202" y="66"/>
                    </a:lnTo>
                    <a:lnTo>
                      <a:pt x="202" y="65"/>
                    </a:lnTo>
                    <a:lnTo>
                      <a:pt x="201" y="62"/>
                    </a:lnTo>
                    <a:lnTo>
                      <a:pt x="200" y="62"/>
                    </a:lnTo>
                    <a:lnTo>
                      <a:pt x="200" y="61"/>
                    </a:lnTo>
                    <a:lnTo>
                      <a:pt x="198" y="60"/>
                    </a:lnTo>
                    <a:lnTo>
                      <a:pt x="198" y="59"/>
                    </a:lnTo>
                    <a:lnTo>
                      <a:pt x="197" y="58"/>
                    </a:lnTo>
                    <a:lnTo>
                      <a:pt x="196" y="57"/>
                    </a:lnTo>
                    <a:lnTo>
                      <a:pt x="194" y="55"/>
                    </a:lnTo>
                    <a:lnTo>
                      <a:pt x="194" y="53"/>
                    </a:lnTo>
                    <a:lnTo>
                      <a:pt x="193" y="53"/>
                    </a:lnTo>
                    <a:lnTo>
                      <a:pt x="192" y="52"/>
                    </a:lnTo>
                    <a:lnTo>
                      <a:pt x="192" y="51"/>
                    </a:lnTo>
                    <a:lnTo>
                      <a:pt x="191" y="50"/>
                    </a:lnTo>
                    <a:lnTo>
                      <a:pt x="191" y="49"/>
                    </a:lnTo>
                    <a:lnTo>
                      <a:pt x="191" y="48"/>
                    </a:lnTo>
                    <a:lnTo>
                      <a:pt x="189" y="48"/>
                    </a:lnTo>
                    <a:lnTo>
                      <a:pt x="188" y="47"/>
                    </a:lnTo>
                    <a:lnTo>
                      <a:pt x="188" y="46"/>
                    </a:lnTo>
                    <a:lnTo>
                      <a:pt x="188" y="45"/>
                    </a:lnTo>
                    <a:lnTo>
                      <a:pt x="187" y="44"/>
                    </a:lnTo>
                    <a:lnTo>
                      <a:pt x="186" y="44"/>
                    </a:lnTo>
                    <a:lnTo>
                      <a:pt x="186" y="43"/>
                    </a:lnTo>
                    <a:lnTo>
                      <a:pt x="185" y="44"/>
                    </a:lnTo>
                    <a:lnTo>
                      <a:pt x="185" y="43"/>
                    </a:lnTo>
                    <a:lnTo>
                      <a:pt x="184" y="43"/>
                    </a:lnTo>
                    <a:lnTo>
                      <a:pt x="184" y="43"/>
                    </a:lnTo>
                    <a:lnTo>
                      <a:pt x="184" y="42"/>
                    </a:lnTo>
                    <a:lnTo>
                      <a:pt x="184" y="41"/>
                    </a:lnTo>
                    <a:lnTo>
                      <a:pt x="184" y="41"/>
                    </a:lnTo>
                    <a:lnTo>
                      <a:pt x="183" y="41"/>
                    </a:lnTo>
                    <a:lnTo>
                      <a:pt x="182" y="41"/>
                    </a:lnTo>
                    <a:lnTo>
                      <a:pt x="181" y="41"/>
                    </a:lnTo>
                    <a:lnTo>
                      <a:pt x="180" y="41"/>
                    </a:lnTo>
                    <a:lnTo>
                      <a:pt x="179" y="41"/>
                    </a:lnTo>
                    <a:lnTo>
                      <a:pt x="177" y="41"/>
                    </a:lnTo>
                    <a:lnTo>
                      <a:pt x="177" y="41"/>
                    </a:lnTo>
                    <a:lnTo>
                      <a:pt x="175" y="41"/>
                    </a:lnTo>
                    <a:lnTo>
                      <a:pt x="174" y="41"/>
                    </a:lnTo>
                    <a:lnTo>
                      <a:pt x="172" y="40"/>
                    </a:lnTo>
                    <a:lnTo>
                      <a:pt x="172" y="39"/>
                    </a:lnTo>
                    <a:lnTo>
                      <a:pt x="171" y="39"/>
                    </a:lnTo>
                    <a:lnTo>
                      <a:pt x="170" y="39"/>
                    </a:lnTo>
                    <a:lnTo>
                      <a:pt x="169" y="38"/>
                    </a:lnTo>
                    <a:lnTo>
                      <a:pt x="167" y="38"/>
                    </a:lnTo>
                    <a:lnTo>
                      <a:pt x="163" y="38"/>
                    </a:lnTo>
                    <a:lnTo>
                      <a:pt x="163" y="38"/>
                    </a:lnTo>
                    <a:lnTo>
                      <a:pt x="163" y="38"/>
                    </a:lnTo>
                    <a:lnTo>
                      <a:pt x="162" y="38"/>
                    </a:lnTo>
                    <a:lnTo>
                      <a:pt x="162" y="37"/>
                    </a:lnTo>
                    <a:lnTo>
                      <a:pt x="161" y="36"/>
                    </a:lnTo>
                    <a:lnTo>
                      <a:pt x="158" y="36"/>
                    </a:lnTo>
                    <a:lnTo>
                      <a:pt x="156" y="36"/>
                    </a:lnTo>
                    <a:lnTo>
                      <a:pt x="155" y="35"/>
                    </a:lnTo>
                    <a:lnTo>
                      <a:pt x="153" y="34"/>
                    </a:lnTo>
                    <a:lnTo>
                      <a:pt x="148" y="33"/>
                    </a:lnTo>
                    <a:lnTo>
                      <a:pt x="143" y="32"/>
                    </a:lnTo>
                    <a:lnTo>
                      <a:pt x="142" y="31"/>
                    </a:lnTo>
                    <a:lnTo>
                      <a:pt x="141" y="28"/>
                    </a:lnTo>
                    <a:lnTo>
                      <a:pt x="137" y="26"/>
                    </a:lnTo>
                    <a:lnTo>
                      <a:pt x="135" y="23"/>
                    </a:lnTo>
                    <a:lnTo>
                      <a:pt x="135" y="22"/>
                    </a:lnTo>
                    <a:lnTo>
                      <a:pt x="134" y="21"/>
                    </a:lnTo>
                    <a:lnTo>
                      <a:pt x="133" y="20"/>
                    </a:lnTo>
                    <a:lnTo>
                      <a:pt x="130" y="17"/>
                    </a:lnTo>
                    <a:lnTo>
                      <a:pt x="129" y="15"/>
                    </a:lnTo>
                    <a:lnTo>
                      <a:pt x="128" y="14"/>
                    </a:lnTo>
                    <a:lnTo>
                      <a:pt x="124" y="8"/>
                    </a:lnTo>
                    <a:lnTo>
                      <a:pt x="124" y="6"/>
                    </a:lnTo>
                    <a:lnTo>
                      <a:pt x="124" y="6"/>
                    </a:lnTo>
                    <a:lnTo>
                      <a:pt x="122" y="3"/>
                    </a:lnTo>
                    <a:lnTo>
                      <a:pt x="122" y="0"/>
                    </a:lnTo>
                    <a:lnTo>
                      <a:pt x="121" y="0"/>
                    </a:lnTo>
                    <a:lnTo>
                      <a:pt x="121" y="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" name="Freeform 3890">
                <a:extLst>
                  <a:ext uri="{FF2B5EF4-FFF2-40B4-BE49-F238E27FC236}">
                    <a16:creationId xmlns:a16="http://schemas.microsoft.com/office/drawing/2014/main" id="{5BC3DDAA-80BA-B18E-4AEF-81FAEB46E6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40388" y="1063625"/>
                <a:ext cx="206375" cy="120650"/>
              </a:xfrm>
              <a:custGeom>
                <a:avLst/>
                <a:gdLst>
                  <a:gd name="T0" fmla="*/ 48 w 130"/>
                  <a:gd name="T1" fmla="*/ 44 h 76"/>
                  <a:gd name="T2" fmla="*/ 59 w 130"/>
                  <a:gd name="T3" fmla="*/ 39 h 76"/>
                  <a:gd name="T4" fmla="*/ 71 w 130"/>
                  <a:gd name="T5" fmla="*/ 36 h 76"/>
                  <a:gd name="T6" fmla="*/ 81 w 130"/>
                  <a:gd name="T7" fmla="*/ 36 h 76"/>
                  <a:gd name="T8" fmla="*/ 93 w 130"/>
                  <a:gd name="T9" fmla="*/ 44 h 76"/>
                  <a:gd name="T10" fmla="*/ 101 w 130"/>
                  <a:gd name="T11" fmla="*/ 52 h 76"/>
                  <a:gd name="T12" fmla="*/ 101 w 130"/>
                  <a:gd name="T13" fmla="*/ 54 h 76"/>
                  <a:gd name="T14" fmla="*/ 105 w 130"/>
                  <a:gd name="T15" fmla="*/ 60 h 76"/>
                  <a:gd name="T16" fmla="*/ 110 w 130"/>
                  <a:gd name="T17" fmla="*/ 68 h 76"/>
                  <a:gd name="T18" fmla="*/ 114 w 130"/>
                  <a:gd name="T19" fmla="*/ 71 h 76"/>
                  <a:gd name="T20" fmla="*/ 116 w 130"/>
                  <a:gd name="T21" fmla="*/ 75 h 76"/>
                  <a:gd name="T22" fmla="*/ 121 w 130"/>
                  <a:gd name="T23" fmla="*/ 76 h 76"/>
                  <a:gd name="T24" fmla="*/ 128 w 130"/>
                  <a:gd name="T25" fmla="*/ 73 h 76"/>
                  <a:gd name="T26" fmla="*/ 130 w 130"/>
                  <a:gd name="T27" fmla="*/ 65 h 76"/>
                  <a:gd name="T28" fmla="*/ 130 w 130"/>
                  <a:gd name="T29" fmla="*/ 40 h 76"/>
                  <a:gd name="T30" fmla="*/ 130 w 130"/>
                  <a:gd name="T31" fmla="*/ 14 h 76"/>
                  <a:gd name="T32" fmla="*/ 2 w 130"/>
                  <a:gd name="T33" fmla="*/ 0 h 76"/>
                  <a:gd name="T34" fmla="*/ 0 w 130"/>
                  <a:gd name="T35" fmla="*/ 5 h 76"/>
                  <a:gd name="T36" fmla="*/ 6 w 130"/>
                  <a:gd name="T37" fmla="*/ 5 h 76"/>
                  <a:gd name="T38" fmla="*/ 8 w 130"/>
                  <a:gd name="T39" fmla="*/ 5 h 76"/>
                  <a:gd name="T40" fmla="*/ 11 w 130"/>
                  <a:gd name="T41" fmla="*/ 4 h 76"/>
                  <a:gd name="T42" fmla="*/ 12 w 130"/>
                  <a:gd name="T43" fmla="*/ 7 h 76"/>
                  <a:gd name="T44" fmla="*/ 13 w 130"/>
                  <a:gd name="T45" fmla="*/ 8 h 76"/>
                  <a:gd name="T46" fmla="*/ 15 w 130"/>
                  <a:gd name="T47" fmla="*/ 10 h 76"/>
                  <a:gd name="T48" fmla="*/ 16 w 130"/>
                  <a:gd name="T49" fmla="*/ 15 h 76"/>
                  <a:gd name="T50" fmla="*/ 19 w 130"/>
                  <a:gd name="T51" fmla="*/ 17 h 76"/>
                  <a:gd name="T52" fmla="*/ 24 w 130"/>
                  <a:gd name="T53" fmla="*/ 15 h 76"/>
                  <a:gd name="T54" fmla="*/ 29 w 130"/>
                  <a:gd name="T55" fmla="*/ 19 h 76"/>
                  <a:gd name="T56" fmla="*/ 30 w 130"/>
                  <a:gd name="T57" fmla="*/ 17 h 76"/>
                  <a:gd name="T58" fmla="*/ 37 w 130"/>
                  <a:gd name="T59" fmla="*/ 19 h 76"/>
                  <a:gd name="T60" fmla="*/ 39 w 130"/>
                  <a:gd name="T61" fmla="*/ 21 h 76"/>
                  <a:gd name="T62" fmla="*/ 41 w 130"/>
                  <a:gd name="T63" fmla="*/ 24 h 76"/>
                  <a:gd name="T64" fmla="*/ 40 w 130"/>
                  <a:gd name="T65" fmla="*/ 27 h 76"/>
                  <a:gd name="T66" fmla="*/ 38 w 130"/>
                  <a:gd name="T67" fmla="*/ 23 h 76"/>
                  <a:gd name="T68" fmla="*/ 38 w 130"/>
                  <a:gd name="T69" fmla="*/ 26 h 76"/>
                  <a:gd name="T70" fmla="*/ 39 w 130"/>
                  <a:gd name="T71" fmla="*/ 30 h 76"/>
                  <a:gd name="T72" fmla="*/ 38 w 130"/>
                  <a:gd name="T73" fmla="*/ 33 h 76"/>
                  <a:gd name="T74" fmla="*/ 37 w 130"/>
                  <a:gd name="T75" fmla="*/ 35 h 76"/>
                  <a:gd name="T76" fmla="*/ 36 w 130"/>
                  <a:gd name="T77" fmla="*/ 38 h 76"/>
                  <a:gd name="T78" fmla="*/ 33 w 130"/>
                  <a:gd name="T79" fmla="*/ 42 h 76"/>
                  <a:gd name="T80" fmla="*/ 33 w 130"/>
                  <a:gd name="T81" fmla="*/ 44 h 76"/>
                  <a:gd name="T82" fmla="*/ 33 w 130"/>
                  <a:gd name="T83" fmla="*/ 46 h 76"/>
                  <a:gd name="T84" fmla="*/ 33 w 130"/>
                  <a:gd name="T85" fmla="*/ 50 h 76"/>
                  <a:gd name="T86" fmla="*/ 35 w 130"/>
                  <a:gd name="T87" fmla="*/ 51 h 76"/>
                  <a:gd name="T88" fmla="*/ 33 w 130"/>
                  <a:gd name="T89" fmla="*/ 56 h 76"/>
                  <a:gd name="T90" fmla="*/ 34 w 130"/>
                  <a:gd name="T91" fmla="*/ 57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30" h="76">
                    <a:moveTo>
                      <a:pt x="37" y="52"/>
                    </a:moveTo>
                    <a:lnTo>
                      <a:pt x="42" y="49"/>
                    </a:lnTo>
                    <a:lnTo>
                      <a:pt x="48" y="44"/>
                    </a:lnTo>
                    <a:lnTo>
                      <a:pt x="52" y="43"/>
                    </a:lnTo>
                    <a:lnTo>
                      <a:pt x="54" y="42"/>
                    </a:lnTo>
                    <a:lnTo>
                      <a:pt x="59" y="39"/>
                    </a:lnTo>
                    <a:lnTo>
                      <a:pt x="61" y="38"/>
                    </a:lnTo>
                    <a:lnTo>
                      <a:pt x="66" y="37"/>
                    </a:lnTo>
                    <a:lnTo>
                      <a:pt x="71" y="36"/>
                    </a:lnTo>
                    <a:lnTo>
                      <a:pt x="78" y="36"/>
                    </a:lnTo>
                    <a:lnTo>
                      <a:pt x="79" y="36"/>
                    </a:lnTo>
                    <a:lnTo>
                      <a:pt x="81" y="36"/>
                    </a:lnTo>
                    <a:lnTo>
                      <a:pt x="86" y="40"/>
                    </a:lnTo>
                    <a:lnTo>
                      <a:pt x="90" y="43"/>
                    </a:lnTo>
                    <a:lnTo>
                      <a:pt x="93" y="44"/>
                    </a:lnTo>
                    <a:lnTo>
                      <a:pt x="97" y="47"/>
                    </a:lnTo>
                    <a:lnTo>
                      <a:pt x="100" y="51"/>
                    </a:lnTo>
                    <a:lnTo>
                      <a:pt x="101" y="52"/>
                    </a:lnTo>
                    <a:lnTo>
                      <a:pt x="101" y="52"/>
                    </a:lnTo>
                    <a:lnTo>
                      <a:pt x="101" y="53"/>
                    </a:lnTo>
                    <a:lnTo>
                      <a:pt x="101" y="54"/>
                    </a:lnTo>
                    <a:lnTo>
                      <a:pt x="101" y="55"/>
                    </a:lnTo>
                    <a:lnTo>
                      <a:pt x="102" y="56"/>
                    </a:lnTo>
                    <a:lnTo>
                      <a:pt x="105" y="60"/>
                    </a:lnTo>
                    <a:lnTo>
                      <a:pt x="107" y="62"/>
                    </a:lnTo>
                    <a:lnTo>
                      <a:pt x="108" y="65"/>
                    </a:lnTo>
                    <a:lnTo>
                      <a:pt x="110" y="68"/>
                    </a:lnTo>
                    <a:lnTo>
                      <a:pt x="111" y="70"/>
                    </a:lnTo>
                    <a:lnTo>
                      <a:pt x="112" y="71"/>
                    </a:lnTo>
                    <a:lnTo>
                      <a:pt x="114" y="71"/>
                    </a:lnTo>
                    <a:lnTo>
                      <a:pt x="114" y="72"/>
                    </a:lnTo>
                    <a:lnTo>
                      <a:pt x="115" y="74"/>
                    </a:lnTo>
                    <a:lnTo>
                      <a:pt x="116" y="75"/>
                    </a:lnTo>
                    <a:lnTo>
                      <a:pt x="117" y="75"/>
                    </a:lnTo>
                    <a:lnTo>
                      <a:pt x="118" y="76"/>
                    </a:lnTo>
                    <a:lnTo>
                      <a:pt x="121" y="76"/>
                    </a:lnTo>
                    <a:lnTo>
                      <a:pt x="122" y="75"/>
                    </a:lnTo>
                    <a:lnTo>
                      <a:pt x="125" y="74"/>
                    </a:lnTo>
                    <a:lnTo>
                      <a:pt x="128" y="73"/>
                    </a:lnTo>
                    <a:lnTo>
                      <a:pt x="128" y="73"/>
                    </a:lnTo>
                    <a:lnTo>
                      <a:pt x="130" y="73"/>
                    </a:lnTo>
                    <a:lnTo>
                      <a:pt x="130" y="65"/>
                    </a:lnTo>
                    <a:lnTo>
                      <a:pt x="130" y="57"/>
                    </a:lnTo>
                    <a:lnTo>
                      <a:pt x="130" y="49"/>
                    </a:lnTo>
                    <a:lnTo>
                      <a:pt x="130" y="40"/>
                    </a:lnTo>
                    <a:lnTo>
                      <a:pt x="130" y="31"/>
                    </a:lnTo>
                    <a:lnTo>
                      <a:pt x="130" y="22"/>
                    </a:lnTo>
                    <a:lnTo>
                      <a:pt x="130" y="14"/>
                    </a:lnTo>
                    <a:lnTo>
                      <a:pt x="130" y="6"/>
                    </a:lnTo>
                    <a:lnTo>
                      <a:pt x="130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1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3" y="6"/>
                    </a:lnTo>
                    <a:lnTo>
                      <a:pt x="6" y="5"/>
                    </a:lnTo>
                    <a:lnTo>
                      <a:pt x="7" y="6"/>
                    </a:lnTo>
                    <a:lnTo>
                      <a:pt x="8" y="6"/>
                    </a:lnTo>
                    <a:lnTo>
                      <a:pt x="8" y="5"/>
                    </a:lnTo>
                    <a:lnTo>
                      <a:pt x="9" y="5"/>
                    </a:lnTo>
                    <a:lnTo>
                      <a:pt x="10" y="5"/>
                    </a:lnTo>
                    <a:lnTo>
                      <a:pt x="11" y="4"/>
                    </a:lnTo>
                    <a:lnTo>
                      <a:pt x="12" y="5"/>
                    </a:lnTo>
                    <a:lnTo>
                      <a:pt x="12" y="6"/>
                    </a:lnTo>
                    <a:lnTo>
                      <a:pt x="12" y="7"/>
                    </a:lnTo>
                    <a:lnTo>
                      <a:pt x="12" y="8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14" y="8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2"/>
                    </a:lnTo>
                    <a:lnTo>
                      <a:pt x="16" y="13"/>
                    </a:lnTo>
                    <a:lnTo>
                      <a:pt x="16" y="15"/>
                    </a:lnTo>
                    <a:lnTo>
                      <a:pt x="17" y="15"/>
                    </a:lnTo>
                    <a:lnTo>
                      <a:pt x="18" y="17"/>
                    </a:lnTo>
                    <a:lnTo>
                      <a:pt x="19" y="17"/>
                    </a:lnTo>
                    <a:lnTo>
                      <a:pt x="20" y="16"/>
                    </a:lnTo>
                    <a:lnTo>
                      <a:pt x="23" y="15"/>
                    </a:lnTo>
                    <a:lnTo>
                      <a:pt x="24" y="15"/>
                    </a:lnTo>
                    <a:lnTo>
                      <a:pt x="25" y="15"/>
                    </a:lnTo>
                    <a:lnTo>
                      <a:pt x="26" y="16"/>
                    </a:lnTo>
                    <a:lnTo>
                      <a:pt x="29" y="19"/>
                    </a:lnTo>
                    <a:lnTo>
                      <a:pt x="30" y="19"/>
                    </a:lnTo>
                    <a:lnTo>
                      <a:pt x="30" y="18"/>
                    </a:lnTo>
                    <a:lnTo>
                      <a:pt x="30" y="17"/>
                    </a:lnTo>
                    <a:lnTo>
                      <a:pt x="31" y="17"/>
                    </a:lnTo>
                    <a:lnTo>
                      <a:pt x="34" y="17"/>
                    </a:lnTo>
                    <a:lnTo>
                      <a:pt x="37" y="19"/>
                    </a:lnTo>
                    <a:lnTo>
                      <a:pt x="37" y="20"/>
                    </a:lnTo>
                    <a:lnTo>
                      <a:pt x="37" y="21"/>
                    </a:lnTo>
                    <a:lnTo>
                      <a:pt x="39" y="21"/>
                    </a:lnTo>
                    <a:lnTo>
                      <a:pt x="40" y="22"/>
                    </a:lnTo>
                    <a:lnTo>
                      <a:pt x="41" y="22"/>
                    </a:lnTo>
                    <a:lnTo>
                      <a:pt x="41" y="24"/>
                    </a:lnTo>
                    <a:lnTo>
                      <a:pt x="41" y="25"/>
                    </a:lnTo>
                    <a:lnTo>
                      <a:pt x="41" y="26"/>
                    </a:lnTo>
                    <a:lnTo>
                      <a:pt x="40" y="27"/>
                    </a:lnTo>
                    <a:lnTo>
                      <a:pt x="39" y="26"/>
                    </a:lnTo>
                    <a:lnTo>
                      <a:pt x="39" y="24"/>
                    </a:lnTo>
                    <a:lnTo>
                      <a:pt x="38" y="23"/>
                    </a:lnTo>
                    <a:lnTo>
                      <a:pt x="37" y="23"/>
                    </a:lnTo>
                    <a:lnTo>
                      <a:pt x="38" y="24"/>
                    </a:lnTo>
                    <a:lnTo>
                      <a:pt x="38" y="26"/>
                    </a:lnTo>
                    <a:lnTo>
                      <a:pt x="39" y="28"/>
                    </a:lnTo>
                    <a:lnTo>
                      <a:pt x="39" y="29"/>
                    </a:lnTo>
                    <a:lnTo>
                      <a:pt x="39" y="30"/>
                    </a:lnTo>
                    <a:lnTo>
                      <a:pt x="38" y="31"/>
                    </a:lnTo>
                    <a:lnTo>
                      <a:pt x="38" y="32"/>
                    </a:lnTo>
                    <a:lnTo>
                      <a:pt x="38" y="33"/>
                    </a:lnTo>
                    <a:lnTo>
                      <a:pt x="37" y="34"/>
                    </a:lnTo>
                    <a:lnTo>
                      <a:pt x="37" y="34"/>
                    </a:lnTo>
                    <a:lnTo>
                      <a:pt x="37" y="35"/>
                    </a:lnTo>
                    <a:lnTo>
                      <a:pt x="37" y="36"/>
                    </a:lnTo>
                    <a:lnTo>
                      <a:pt x="37" y="36"/>
                    </a:lnTo>
                    <a:lnTo>
                      <a:pt x="36" y="38"/>
                    </a:lnTo>
                    <a:lnTo>
                      <a:pt x="35" y="41"/>
                    </a:lnTo>
                    <a:lnTo>
                      <a:pt x="34" y="42"/>
                    </a:lnTo>
                    <a:lnTo>
                      <a:pt x="33" y="42"/>
                    </a:lnTo>
                    <a:lnTo>
                      <a:pt x="33" y="43"/>
                    </a:lnTo>
                    <a:lnTo>
                      <a:pt x="33" y="43"/>
                    </a:lnTo>
                    <a:lnTo>
                      <a:pt x="33" y="44"/>
                    </a:lnTo>
                    <a:lnTo>
                      <a:pt x="32" y="44"/>
                    </a:lnTo>
                    <a:lnTo>
                      <a:pt x="32" y="45"/>
                    </a:lnTo>
                    <a:lnTo>
                      <a:pt x="33" y="46"/>
                    </a:lnTo>
                    <a:lnTo>
                      <a:pt x="33" y="47"/>
                    </a:lnTo>
                    <a:lnTo>
                      <a:pt x="33" y="49"/>
                    </a:lnTo>
                    <a:lnTo>
                      <a:pt x="33" y="50"/>
                    </a:lnTo>
                    <a:lnTo>
                      <a:pt x="34" y="50"/>
                    </a:lnTo>
                    <a:lnTo>
                      <a:pt x="34" y="50"/>
                    </a:lnTo>
                    <a:lnTo>
                      <a:pt x="35" y="51"/>
                    </a:lnTo>
                    <a:lnTo>
                      <a:pt x="35" y="52"/>
                    </a:lnTo>
                    <a:lnTo>
                      <a:pt x="34" y="53"/>
                    </a:lnTo>
                    <a:lnTo>
                      <a:pt x="33" y="56"/>
                    </a:lnTo>
                    <a:lnTo>
                      <a:pt x="33" y="57"/>
                    </a:lnTo>
                    <a:lnTo>
                      <a:pt x="33" y="57"/>
                    </a:lnTo>
                    <a:lnTo>
                      <a:pt x="34" y="57"/>
                    </a:lnTo>
                    <a:lnTo>
                      <a:pt x="37" y="5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" name="Freeform 3892">
                <a:extLst>
                  <a:ext uri="{FF2B5EF4-FFF2-40B4-BE49-F238E27FC236}">
                    <a16:creationId xmlns:a16="http://schemas.microsoft.com/office/drawing/2014/main" id="{6420CA16-4468-A934-4D54-D633BF3406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4276" y="1063625"/>
                <a:ext cx="669925" cy="158750"/>
              </a:xfrm>
              <a:custGeom>
                <a:avLst/>
                <a:gdLst>
                  <a:gd name="T0" fmla="*/ 16 w 422"/>
                  <a:gd name="T1" fmla="*/ 30 h 100"/>
                  <a:gd name="T2" fmla="*/ 14 w 422"/>
                  <a:gd name="T3" fmla="*/ 49 h 100"/>
                  <a:gd name="T4" fmla="*/ 31 w 422"/>
                  <a:gd name="T5" fmla="*/ 67 h 100"/>
                  <a:gd name="T6" fmla="*/ 40 w 422"/>
                  <a:gd name="T7" fmla="*/ 80 h 100"/>
                  <a:gd name="T8" fmla="*/ 62 w 422"/>
                  <a:gd name="T9" fmla="*/ 78 h 100"/>
                  <a:gd name="T10" fmla="*/ 68 w 422"/>
                  <a:gd name="T11" fmla="*/ 79 h 100"/>
                  <a:gd name="T12" fmla="*/ 72 w 422"/>
                  <a:gd name="T13" fmla="*/ 84 h 100"/>
                  <a:gd name="T14" fmla="*/ 73 w 422"/>
                  <a:gd name="T15" fmla="*/ 86 h 100"/>
                  <a:gd name="T16" fmla="*/ 69 w 422"/>
                  <a:gd name="T17" fmla="*/ 92 h 100"/>
                  <a:gd name="T18" fmla="*/ 75 w 422"/>
                  <a:gd name="T19" fmla="*/ 97 h 100"/>
                  <a:gd name="T20" fmla="*/ 84 w 422"/>
                  <a:gd name="T21" fmla="*/ 99 h 100"/>
                  <a:gd name="T22" fmla="*/ 86 w 422"/>
                  <a:gd name="T23" fmla="*/ 95 h 100"/>
                  <a:gd name="T24" fmla="*/ 84 w 422"/>
                  <a:gd name="T25" fmla="*/ 89 h 100"/>
                  <a:gd name="T26" fmla="*/ 89 w 422"/>
                  <a:gd name="T27" fmla="*/ 85 h 100"/>
                  <a:gd name="T28" fmla="*/ 94 w 422"/>
                  <a:gd name="T29" fmla="*/ 79 h 100"/>
                  <a:gd name="T30" fmla="*/ 98 w 422"/>
                  <a:gd name="T31" fmla="*/ 75 h 100"/>
                  <a:gd name="T32" fmla="*/ 102 w 422"/>
                  <a:gd name="T33" fmla="*/ 70 h 100"/>
                  <a:gd name="T34" fmla="*/ 108 w 422"/>
                  <a:gd name="T35" fmla="*/ 68 h 100"/>
                  <a:gd name="T36" fmla="*/ 113 w 422"/>
                  <a:gd name="T37" fmla="*/ 62 h 100"/>
                  <a:gd name="T38" fmla="*/ 123 w 422"/>
                  <a:gd name="T39" fmla="*/ 59 h 100"/>
                  <a:gd name="T40" fmla="*/ 127 w 422"/>
                  <a:gd name="T41" fmla="*/ 54 h 100"/>
                  <a:gd name="T42" fmla="*/ 132 w 422"/>
                  <a:gd name="T43" fmla="*/ 50 h 100"/>
                  <a:gd name="T44" fmla="*/ 138 w 422"/>
                  <a:gd name="T45" fmla="*/ 46 h 100"/>
                  <a:gd name="T46" fmla="*/ 142 w 422"/>
                  <a:gd name="T47" fmla="*/ 46 h 100"/>
                  <a:gd name="T48" fmla="*/ 146 w 422"/>
                  <a:gd name="T49" fmla="*/ 42 h 100"/>
                  <a:gd name="T50" fmla="*/ 148 w 422"/>
                  <a:gd name="T51" fmla="*/ 37 h 100"/>
                  <a:gd name="T52" fmla="*/ 151 w 422"/>
                  <a:gd name="T53" fmla="*/ 31 h 100"/>
                  <a:gd name="T54" fmla="*/ 153 w 422"/>
                  <a:gd name="T55" fmla="*/ 27 h 100"/>
                  <a:gd name="T56" fmla="*/ 159 w 422"/>
                  <a:gd name="T57" fmla="*/ 21 h 100"/>
                  <a:gd name="T58" fmla="*/ 166 w 422"/>
                  <a:gd name="T59" fmla="*/ 19 h 100"/>
                  <a:gd name="T60" fmla="*/ 176 w 422"/>
                  <a:gd name="T61" fmla="*/ 18 h 100"/>
                  <a:gd name="T62" fmla="*/ 189 w 422"/>
                  <a:gd name="T63" fmla="*/ 21 h 100"/>
                  <a:gd name="T64" fmla="*/ 203 w 422"/>
                  <a:gd name="T65" fmla="*/ 28 h 100"/>
                  <a:gd name="T66" fmla="*/ 213 w 422"/>
                  <a:gd name="T67" fmla="*/ 29 h 100"/>
                  <a:gd name="T68" fmla="*/ 221 w 422"/>
                  <a:gd name="T69" fmla="*/ 33 h 100"/>
                  <a:gd name="T70" fmla="*/ 221 w 422"/>
                  <a:gd name="T71" fmla="*/ 19 h 100"/>
                  <a:gd name="T72" fmla="*/ 222 w 422"/>
                  <a:gd name="T73" fmla="*/ 10 h 100"/>
                  <a:gd name="T74" fmla="*/ 235 w 422"/>
                  <a:gd name="T75" fmla="*/ 4 h 100"/>
                  <a:gd name="T76" fmla="*/ 243 w 422"/>
                  <a:gd name="T77" fmla="*/ 4 h 100"/>
                  <a:gd name="T78" fmla="*/ 251 w 422"/>
                  <a:gd name="T79" fmla="*/ 8 h 100"/>
                  <a:gd name="T80" fmla="*/ 264 w 422"/>
                  <a:gd name="T81" fmla="*/ 15 h 100"/>
                  <a:gd name="T82" fmla="*/ 277 w 422"/>
                  <a:gd name="T83" fmla="*/ 17 h 100"/>
                  <a:gd name="T84" fmla="*/ 286 w 422"/>
                  <a:gd name="T85" fmla="*/ 13 h 100"/>
                  <a:gd name="T86" fmla="*/ 299 w 422"/>
                  <a:gd name="T87" fmla="*/ 15 h 100"/>
                  <a:gd name="T88" fmla="*/ 305 w 422"/>
                  <a:gd name="T89" fmla="*/ 15 h 100"/>
                  <a:gd name="T90" fmla="*/ 311 w 422"/>
                  <a:gd name="T91" fmla="*/ 13 h 100"/>
                  <a:gd name="T92" fmla="*/ 317 w 422"/>
                  <a:gd name="T93" fmla="*/ 11 h 100"/>
                  <a:gd name="T94" fmla="*/ 327 w 422"/>
                  <a:gd name="T95" fmla="*/ 15 h 100"/>
                  <a:gd name="T96" fmla="*/ 336 w 422"/>
                  <a:gd name="T97" fmla="*/ 15 h 100"/>
                  <a:gd name="T98" fmla="*/ 342 w 422"/>
                  <a:gd name="T99" fmla="*/ 15 h 100"/>
                  <a:gd name="T100" fmla="*/ 353 w 422"/>
                  <a:gd name="T101" fmla="*/ 16 h 100"/>
                  <a:gd name="T102" fmla="*/ 363 w 422"/>
                  <a:gd name="T103" fmla="*/ 18 h 100"/>
                  <a:gd name="T104" fmla="*/ 377 w 422"/>
                  <a:gd name="T105" fmla="*/ 19 h 100"/>
                  <a:gd name="T106" fmla="*/ 379 w 422"/>
                  <a:gd name="T107" fmla="*/ 25 h 100"/>
                  <a:gd name="T108" fmla="*/ 392 w 422"/>
                  <a:gd name="T109" fmla="*/ 31 h 100"/>
                  <a:gd name="T110" fmla="*/ 405 w 422"/>
                  <a:gd name="T111" fmla="*/ 41 h 100"/>
                  <a:gd name="T112" fmla="*/ 406 w 422"/>
                  <a:gd name="T113" fmla="*/ 32 h 100"/>
                  <a:gd name="T114" fmla="*/ 404 w 422"/>
                  <a:gd name="T115" fmla="*/ 25 h 100"/>
                  <a:gd name="T116" fmla="*/ 411 w 422"/>
                  <a:gd name="T117" fmla="*/ 17 h 100"/>
                  <a:gd name="T118" fmla="*/ 412 w 422"/>
                  <a:gd name="T119" fmla="*/ 13 h 100"/>
                  <a:gd name="T120" fmla="*/ 419 w 422"/>
                  <a:gd name="T121" fmla="*/ 7 h 100"/>
                  <a:gd name="T122" fmla="*/ 421 w 422"/>
                  <a:gd name="T123" fmla="*/ 3 h 100"/>
                  <a:gd name="T124" fmla="*/ 3 w 422"/>
                  <a:gd name="T125" fmla="*/ 5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22" h="100">
                    <a:moveTo>
                      <a:pt x="5" y="8"/>
                    </a:moveTo>
                    <a:lnTo>
                      <a:pt x="6" y="12"/>
                    </a:lnTo>
                    <a:lnTo>
                      <a:pt x="8" y="15"/>
                    </a:lnTo>
                    <a:lnTo>
                      <a:pt x="9" y="15"/>
                    </a:lnTo>
                    <a:lnTo>
                      <a:pt x="13" y="14"/>
                    </a:lnTo>
                    <a:lnTo>
                      <a:pt x="17" y="11"/>
                    </a:lnTo>
                    <a:lnTo>
                      <a:pt x="17" y="21"/>
                    </a:lnTo>
                    <a:lnTo>
                      <a:pt x="16" y="30"/>
                    </a:lnTo>
                    <a:lnTo>
                      <a:pt x="16" y="31"/>
                    </a:lnTo>
                    <a:lnTo>
                      <a:pt x="16" y="32"/>
                    </a:lnTo>
                    <a:lnTo>
                      <a:pt x="15" y="32"/>
                    </a:lnTo>
                    <a:lnTo>
                      <a:pt x="15" y="33"/>
                    </a:lnTo>
                    <a:lnTo>
                      <a:pt x="14" y="33"/>
                    </a:lnTo>
                    <a:lnTo>
                      <a:pt x="14" y="35"/>
                    </a:lnTo>
                    <a:lnTo>
                      <a:pt x="14" y="41"/>
                    </a:lnTo>
                    <a:lnTo>
                      <a:pt x="14" y="49"/>
                    </a:lnTo>
                    <a:lnTo>
                      <a:pt x="18" y="49"/>
                    </a:lnTo>
                    <a:lnTo>
                      <a:pt x="20" y="49"/>
                    </a:lnTo>
                    <a:lnTo>
                      <a:pt x="24" y="49"/>
                    </a:lnTo>
                    <a:lnTo>
                      <a:pt x="27" y="49"/>
                    </a:lnTo>
                    <a:lnTo>
                      <a:pt x="28" y="53"/>
                    </a:lnTo>
                    <a:lnTo>
                      <a:pt x="29" y="58"/>
                    </a:lnTo>
                    <a:lnTo>
                      <a:pt x="30" y="63"/>
                    </a:lnTo>
                    <a:lnTo>
                      <a:pt x="31" y="67"/>
                    </a:lnTo>
                    <a:lnTo>
                      <a:pt x="32" y="73"/>
                    </a:lnTo>
                    <a:lnTo>
                      <a:pt x="33" y="78"/>
                    </a:lnTo>
                    <a:lnTo>
                      <a:pt x="33" y="78"/>
                    </a:lnTo>
                    <a:lnTo>
                      <a:pt x="34" y="79"/>
                    </a:lnTo>
                    <a:lnTo>
                      <a:pt x="35" y="79"/>
                    </a:lnTo>
                    <a:lnTo>
                      <a:pt x="35" y="80"/>
                    </a:lnTo>
                    <a:lnTo>
                      <a:pt x="37" y="80"/>
                    </a:lnTo>
                    <a:lnTo>
                      <a:pt x="40" y="80"/>
                    </a:lnTo>
                    <a:lnTo>
                      <a:pt x="42" y="79"/>
                    </a:lnTo>
                    <a:lnTo>
                      <a:pt x="47" y="79"/>
                    </a:lnTo>
                    <a:lnTo>
                      <a:pt x="49" y="79"/>
                    </a:lnTo>
                    <a:lnTo>
                      <a:pt x="53" y="79"/>
                    </a:lnTo>
                    <a:lnTo>
                      <a:pt x="55" y="79"/>
                    </a:lnTo>
                    <a:lnTo>
                      <a:pt x="59" y="78"/>
                    </a:lnTo>
                    <a:lnTo>
                      <a:pt x="62" y="78"/>
                    </a:lnTo>
                    <a:lnTo>
                      <a:pt x="62" y="78"/>
                    </a:lnTo>
                    <a:lnTo>
                      <a:pt x="63" y="79"/>
                    </a:lnTo>
                    <a:lnTo>
                      <a:pt x="64" y="79"/>
                    </a:lnTo>
                    <a:lnTo>
                      <a:pt x="65" y="79"/>
                    </a:lnTo>
                    <a:lnTo>
                      <a:pt x="66" y="79"/>
                    </a:lnTo>
                    <a:lnTo>
                      <a:pt x="67" y="78"/>
                    </a:lnTo>
                    <a:lnTo>
                      <a:pt x="68" y="78"/>
                    </a:lnTo>
                    <a:lnTo>
                      <a:pt x="68" y="78"/>
                    </a:lnTo>
                    <a:lnTo>
                      <a:pt x="68" y="79"/>
                    </a:lnTo>
                    <a:lnTo>
                      <a:pt x="68" y="80"/>
                    </a:lnTo>
                    <a:lnTo>
                      <a:pt x="69" y="81"/>
                    </a:lnTo>
                    <a:lnTo>
                      <a:pt x="69" y="82"/>
                    </a:lnTo>
                    <a:lnTo>
                      <a:pt x="69" y="83"/>
                    </a:lnTo>
                    <a:lnTo>
                      <a:pt x="69" y="84"/>
                    </a:lnTo>
                    <a:lnTo>
                      <a:pt x="70" y="84"/>
                    </a:lnTo>
                    <a:lnTo>
                      <a:pt x="71" y="84"/>
                    </a:lnTo>
                    <a:lnTo>
                      <a:pt x="72" y="84"/>
                    </a:lnTo>
                    <a:lnTo>
                      <a:pt x="72" y="83"/>
                    </a:lnTo>
                    <a:lnTo>
                      <a:pt x="73" y="83"/>
                    </a:lnTo>
                    <a:lnTo>
                      <a:pt x="73" y="84"/>
                    </a:lnTo>
                    <a:lnTo>
                      <a:pt x="73" y="85"/>
                    </a:lnTo>
                    <a:lnTo>
                      <a:pt x="72" y="85"/>
                    </a:lnTo>
                    <a:lnTo>
                      <a:pt x="72" y="85"/>
                    </a:lnTo>
                    <a:lnTo>
                      <a:pt x="73" y="85"/>
                    </a:lnTo>
                    <a:lnTo>
                      <a:pt x="73" y="86"/>
                    </a:lnTo>
                    <a:lnTo>
                      <a:pt x="73" y="87"/>
                    </a:lnTo>
                    <a:lnTo>
                      <a:pt x="72" y="87"/>
                    </a:lnTo>
                    <a:lnTo>
                      <a:pt x="72" y="88"/>
                    </a:lnTo>
                    <a:lnTo>
                      <a:pt x="72" y="89"/>
                    </a:lnTo>
                    <a:lnTo>
                      <a:pt x="72" y="90"/>
                    </a:lnTo>
                    <a:lnTo>
                      <a:pt x="71" y="91"/>
                    </a:lnTo>
                    <a:lnTo>
                      <a:pt x="70" y="92"/>
                    </a:lnTo>
                    <a:lnTo>
                      <a:pt x="69" y="92"/>
                    </a:lnTo>
                    <a:lnTo>
                      <a:pt x="69" y="92"/>
                    </a:lnTo>
                    <a:lnTo>
                      <a:pt x="69" y="93"/>
                    </a:lnTo>
                    <a:lnTo>
                      <a:pt x="70" y="93"/>
                    </a:lnTo>
                    <a:lnTo>
                      <a:pt x="71" y="93"/>
                    </a:lnTo>
                    <a:lnTo>
                      <a:pt x="72" y="94"/>
                    </a:lnTo>
                    <a:lnTo>
                      <a:pt x="74" y="95"/>
                    </a:lnTo>
                    <a:lnTo>
                      <a:pt x="75" y="96"/>
                    </a:lnTo>
                    <a:lnTo>
                      <a:pt x="75" y="97"/>
                    </a:lnTo>
                    <a:lnTo>
                      <a:pt x="76" y="98"/>
                    </a:lnTo>
                    <a:lnTo>
                      <a:pt x="79" y="99"/>
                    </a:lnTo>
                    <a:lnTo>
                      <a:pt x="82" y="100"/>
                    </a:lnTo>
                    <a:lnTo>
                      <a:pt x="82" y="99"/>
                    </a:lnTo>
                    <a:lnTo>
                      <a:pt x="83" y="100"/>
                    </a:lnTo>
                    <a:lnTo>
                      <a:pt x="83" y="99"/>
                    </a:lnTo>
                    <a:lnTo>
                      <a:pt x="83" y="99"/>
                    </a:lnTo>
                    <a:lnTo>
                      <a:pt x="84" y="99"/>
                    </a:lnTo>
                    <a:lnTo>
                      <a:pt x="85" y="99"/>
                    </a:lnTo>
                    <a:lnTo>
                      <a:pt x="86" y="99"/>
                    </a:lnTo>
                    <a:lnTo>
                      <a:pt x="86" y="99"/>
                    </a:lnTo>
                    <a:lnTo>
                      <a:pt x="85" y="99"/>
                    </a:lnTo>
                    <a:lnTo>
                      <a:pt x="86" y="98"/>
                    </a:lnTo>
                    <a:lnTo>
                      <a:pt x="86" y="97"/>
                    </a:lnTo>
                    <a:lnTo>
                      <a:pt x="86" y="96"/>
                    </a:lnTo>
                    <a:lnTo>
                      <a:pt x="86" y="95"/>
                    </a:lnTo>
                    <a:lnTo>
                      <a:pt x="85" y="95"/>
                    </a:lnTo>
                    <a:lnTo>
                      <a:pt x="84" y="95"/>
                    </a:lnTo>
                    <a:lnTo>
                      <a:pt x="84" y="94"/>
                    </a:lnTo>
                    <a:lnTo>
                      <a:pt x="84" y="93"/>
                    </a:lnTo>
                    <a:lnTo>
                      <a:pt x="84" y="92"/>
                    </a:lnTo>
                    <a:lnTo>
                      <a:pt x="84" y="91"/>
                    </a:lnTo>
                    <a:lnTo>
                      <a:pt x="84" y="90"/>
                    </a:lnTo>
                    <a:lnTo>
                      <a:pt x="84" y="89"/>
                    </a:lnTo>
                    <a:lnTo>
                      <a:pt x="85" y="89"/>
                    </a:lnTo>
                    <a:lnTo>
                      <a:pt x="85" y="88"/>
                    </a:lnTo>
                    <a:lnTo>
                      <a:pt x="86" y="88"/>
                    </a:lnTo>
                    <a:lnTo>
                      <a:pt x="86" y="87"/>
                    </a:lnTo>
                    <a:lnTo>
                      <a:pt x="87" y="87"/>
                    </a:lnTo>
                    <a:lnTo>
                      <a:pt x="88" y="87"/>
                    </a:lnTo>
                    <a:lnTo>
                      <a:pt x="89" y="86"/>
                    </a:lnTo>
                    <a:lnTo>
                      <a:pt x="89" y="85"/>
                    </a:lnTo>
                    <a:lnTo>
                      <a:pt x="89" y="83"/>
                    </a:lnTo>
                    <a:lnTo>
                      <a:pt x="90" y="83"/>
                    </a:lnTo>
                    <a:lnTo>
                      <a:pt x="90" y="82"/>
                    </a:lnTo>
                    <a:lnTo>
                      <a:pt x="91" y="82"/>
                    </a:lnTo>
                    <a:lnTo>
                      <a:pt x="92" y="81"/>
                    </a:lnTo>
                    <a:lnTo>
                      <a:pt x="93" y="81"/>
                    </a:lnTo>
                    <a:lnTo>
                      <a:pt x="93" y="80"/>
                    </a:lnTo>
                    <a:lnTo>
                      <a:pt x="94" y="79"/>
                    </a:lnTo>
                    <a:lnTo>
                      <a:pt x="95" y="79"/>
                    </a:lnTo>
                    <a:lnTo>
                      <a:pt x="96" y="79"/>
                    </a:lnTo>
                    <a:lnTo>
                      <a:pt x="96" y="78"/>
                    </a:lnTo>
                    <a:lnTo>
                      <a:pt x="97" y="78"/>
                    </a:lnTo>
                    <a:lnTo>
                      <a:pt x="97" y="78"/>
                    </a:lnTo>
                    <a:lnTo>
                      <a:pt x="98" y="78"/>
                    </a:lnTo>
                    <a:lnTo>
                      <a:pt x="98" y="77"/>
                    </a:lnTo>
                    <a:lnTo>
                      <a:pt x="98" y="75"/>
                    </a:lnTo>
                    <a:lnTo>
                      <a:pt x="98" y="73"/>
                    </a:lnTo>
                    <a:lnTo>
                      <a:pt x="98" y="73"/>
                    </a:lnTo>
                    <a:lnTo>
                      <a:pt x="98" y="72"/>
                    </a:lnTo>
                    <a:lnTo>
                      <a:pt x="99" y="71"/>
                    </a:lnTo>
                    <a:lnTo>
                      <a:pt x="100" y="71"/>
                    </a:lnTo>
                    <a:lnTo>
                      <a:pt x="101" y="71"/>
                    </a:lnTo>
                    <a:lnTo>
                      <a:pt x="101" y="71"/>
                    </a:lnTo>
                    <a:lnTo>
                      <a:pt x="102" y="70"/>
                    </a:lnTo>
                    <a:lnTo>
                      <a:pt x="103" y="70"/>
                    </a:lnTo>
                    <a:lnTo>
                      <a:pt x="103" y="69"/>
                    </a:lnTo>
                    <a:lnTo>
                      <a:pt x="104" y="69"/>
                    </a:lnTo>
                    <a:lnTo>
                      <a:pt x="104" y="69"/>
                    </a:lnTo>
                    <a:lnTo>
                      <a:pt x="105" y="68"/>
                    </a:lnTo>
                    <a:lnTo>
                      <a:pt x="106" y="68"/>
                    </a:lnTo>
                    <a:lnTo>
                      <a:pt x="107" y="69"/>
                    </a:lnTo>
                    <a:lnTo>
                      <a:pt x="108" y="68"/>
                    </a:lnTo>
                    <a:lnTo>
                      <a:pt x="107" y="67"/>
                    </a:lnTo>
                    <a:lnTo>
                      <a:pt x="107" y="66"/>
                    </a:lnTo>
                    <a:lnTo>
                      <a:pt x="107" y="65"/>
                    </a:lnTo>
                    <a:lnTo>
                      <a:pt x="108" y="65"/>
                    </a:lnTo>
                    <a:lnTo>
                      <a:pt x="109" y="64"/>
                    </a:lnTo>
                    <a:lnTo>
                      <a:pt x="110" y="64"/>
                    </a:lnTo>
                    <a:lnTo>
                      <a:pt x="111" y="64"/>
                    </a:lnTo>
                    <a:lnTo>
                      <a:pt x="113" y="62"/>
                    </a:lnTo>
                    <a:lnTo>
                      <a:pt x="113" y="61"/>
                    </a:lnTo>
                    <a:lnTo>
                      <a:pt x="114" y="61"/>
                    </a:lnTo>
                    <a:lnTo>
                      <a:pt x="116" y="60"/>
                    </a:lnTo>
                    <a:lnTo>
                      <a:pt x="117" y="60"/>
                    </a:lnTo>
                    <a:lnTo>
                      <a:pt x="119" y="60"/>
                    </a:lnTo>
                    <a:lnTo>
                      <a:pt x="121" y="59"/>
                    </a:lnTo>
                    <a:lnTo>
                      <a:pt x="122" y="59"/>
                    </a:lnTo>
                    <a:lnTo>
                      <a:pt x="123" y="59"/>
                    </a:lnTo>
                    <a:lnTo>
                      <a:pt x="123" y="58"/>
                    </a:lnTo>
                    <a:lnTo>
                      <a:pt x="124" y="58"/>
                    </a:lnTo>
                    <a:lnTo>
                      <a:pt x="124" y="57"/>
                    </a:lnTo>
                    <a:lnTo>
                      <a:pt x="124" y="57"/>
                    </a:lnTo>
                    <a:lnTo>
                      <a:pt x="125" y="57"/>
                    </a:lnTo>
                    <a:lnTo>
                      <a:pt x="126" y="56"/>
                    </a:lnTo>
                    <a:lnTo>
                      <a:pt x="127" y="55"/>
                    </a:lnTo>
                    <a:lnTo>
                      <a:pt x="127" y="54"/>
                    </a:lnTo>
                    <a:lnTo>
                      <a:pt x="128" y="54"/>
                    </a:lnTo>
                    <a:lnTo>
                      <a:pt x="129" y="52"/>
                    </a:lnTo>
                    <a:lnTo>
                      <a:pt x="130" y="51"/>
                    </a:lnTo>
                    <a:lnTo>
                      <a:pt x="131" y="51"/>
                    </a:lnTo>
                    <a:lnTo>
                      <a:pt x="131" y="50"/>
                    </a:lnTo>
                    <a:lnTo>
                      <a:pt x="131" y="50"/>
                    </a:lnTo>
                    <a:lnTo>
                      <a:pt x="131" y="50"/>
                    </a:lnTo>
                    <a:lnTo>
                      <a:pt x="132" y="50"/>
                    </a:lnTo>
                    <a:lnTo>
                      <a:pt x="132" y="49"/>
                    </a:lnTo>
                    <a:lnTo>
                      <a:pt x="133" y="48"/>
                    </a:lnTo>
                    <a:lnTo>
                      <a:pt x="133" y="47"/>
                    </a:lnTo>
                    <a:lnTo>
                      <a:pt x="134" y="46"/>
                    </a:lnTo>
                    <a:lnTo>
                      <a:pt x="136" y="46"/>
                    </a:lnTo>
                    <a:lnTo>
                      <a:pt x="137" y="45"/>
                    </a:lnTo>
                    <a:lnTo>
                      <a:pt x="138" y="45"/>
                    </a:lnTo>
                    <a:lnTo>
                      <a:pt x="138" y="46"/>
                    </a:lnTo>
                    <a:lnTo>
                      <a:pt x="138" y="46"/>
                    </a:lnTo>
                    <a:lnTo>
                      <a:pt x="138" y="47"/>
                    </a:lnTo>
                    <a:lnTo>
                      <a:pt x="138" y="48"/>
                    </a:lnTo>
                    <a:lnTo>
                      <a:pt x="139" y="48"/>
                    </a:lnTo>
                    <a:lnTo>
                      <a:pt x="140" y="48"/>
                    </a:lnTo>
                    <a:lnTo>
                      <a:pt x="141" y="48"/>
                    </a:lnTo>
                    <a:lnTo>
                      <a:pt x="142" y="47"/>
                    </a:lnTo>
                    <a:lnTo>
                      <a:pt x="142" y="46"/>
                    </a:lnTo>
                    <a:lnTo>
                      <a:pt x="143" y="45"/>
                    </a:lnTo>
                    <a:lnTo>
                      <a:pt x="143" y="44"/>
                    </a:lnTo>
                    <a:lnTo>
                      <a:pt x="144" y="44"/>
                    </a:lnTo>
                    <a:lnTo>
                      <a:pt x="144" y="43"/>
                    </a:lnTo>
                    <a:lnTo>
                      <a:pt x="145" y="43"/>
                    </a:lnTo>
                    <a:lnTo>
                      <a:pt x="145" y="42"/>
                    </a:lnTo>
                    <a:lnTo>
                      <a:pt x="145" y="41"/>
                    </a:lnTo>
                    <a:lnTo>
                      <a:pt x="146" y="42"/>
                    </a:lnTo>
                    <a:lnTo>
                      <a:pt x="146" y="42"/>
                    </a:lnTo>
                    <a:lnTo>
                      <a:pt x="147" y="42"/>
                    </a:lnTo>
                    <a:lnTo>
                      <a:pt x="148" y="41"/>
                    </a:lnTo>
                    <a:lnTo>
                      <a:pt x="149" y="40"/>
                    </a:lnTo>
                    <a:lnTo>
                      <a:pt x="151" y="39"/>
                    </a:lnTo>
                    <a:lnTo>
                      <a:pt x="150" y="39"/>
                    </a:lnTo>
                    <a:lnTo>
                      <a:pt x="149" y="39"/>
                    </a:lnTo>
                    <a:lnTo>
                      <a:pt x="148" y="37"/>
                    </a:lnTo>
                    <a:lnTo>
                      <a:pt x="147" y="37"/>
                    </a:lnTo>
                    <a:lnTo>
                      <a:pt x="148" y="36"/>
                    </a:lnTo>
                    <a:lnTo>
                      <a:pt x="149" y="36"/>
                    </a:lnTo>
                    <a:lnTo>
                      <a:pt x="150" y="34"/>
                    </a:lnTo>
                    <a:lnTo>
                      <a:pt x="150" y="33"/>
                    </a:lnTo>
                    <a:lnTo>
                      <a:pt x="150" y="32"/>
                    </a:lnTo>
                    <a:lnTo>
                      <a:pt x="151" y="31"/>
                    </a:lnTo>
                    <a:lnTo>
                      <a:pt x="151" y="31"/>
                    </a:lnTo>
                    <a:lnTo>
                      <a:pt x="152" y="31"/>
                    </a:lnTo>
                    <a:lnTo>
                      <a:pt x="152" y="31"/>
                    </a:lnTo>
                    <a:lnTo>
                      <a:pt x="153" y="31"/>
                    </a:lnTo>
                    <a:lnTo>
                      <a:pt x="153" y="31"/>
                    </a:lnTo>
                    <a:lnTo>
                      <a:pt x="153" y="30"/>
                    </a:lnTo>
                    <a:lnTo>
                      <a:pt x="152" y="29"/>
                    </a:lnTo>
                    <a:lnTo>
                      <a:pt x="152" y="28"/>
                    </a:lnTo>
                    <a:lnTo>
                      <a:pt x="153" y="27"/>
                    </a:lnTo>
                    <a:lnTo>
                      <a:pt x="155" y="27"/>
                    </a:lnTo>
                    <a:lnTo>
                      <a:pt x="156" y="26"/>
                    </a:lnTo>
                    <a:lnTo>
                      <a:pt x="156" y="24"/>
                    </a:lnTo>
                    <a:lnTo>
                      <a:pt x="156" y="23"/>
                    </a:lnTo>
                    <a:lnTo>
                      <a:pt x="158" y="22"/>
                    </a:lnTo>
                    <a:lnTo>
                      <a:pt x="159" y="22"/>
                    </a:lnTo>
                    <a:lnTo>
                      <a:pt x="159" y="21"/>
                    </a:lnTo>
                    <a:lnTo>
                      <a:pt x="159" y="21"/>
                    </a:lnTo>
                    <a:lnTo>
                      <a:pt x="160" y="21"/>
                    </a:lnTo>
                    <a:lnTo>
                      <a:pt x="161" y="21"/>
                    </a:lnTo>
                    <a:lnTo>
                      <a:pt x="162" y="21"/>
                    </a:lnTo>
                    <a:lnTo>
                      <a:pt x="163" y="20"/>
                    </a:lnTo>
                    <a:lnTo>
                      <a:pt x="163" y="19"/>
                    </a:lnTo>
                    <a:lnTo>
                      <a:pt x="164" y="19"/>
                    </a:lnTo>
                    <a:lnTo>
                      <a:pt x="166" y="19"/>
                    </a:lnTo>
                    <a:lnTo>
                      <a:pt x="166" y="19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71" y="18"/>
                    </a:lnTo>
                    <a:lnTo>
                      <a:pt x="172" y="18"/>
                    </a:lnTo>
                    <a:lnTo>
                      <a:pt x="173" y="18"/>
                    </a:lnTo>
                    <a:lnTo>
                      <a:pt x="175" y="17"/>
                    </a:lnTo>
                    <a:lnTo>
                      <a:pt x="176" y="17"/>
                    </a:lnTo>
                    <a:lnTo>
                      <a:pt x="176" y="18"/>
                    </a:lnTo>
                    <a:lnTo>
                      <a:pt x="177" y="18"/>
                    </a:lnTo>
                    <a:lnTo>
                      <a:pt x="179" y="18"/>
                    </a:lnTo>
                    <a:lnTo>
                      <a:pt x="182" y="20"/>
                    </a:lnTo>
                    <a:lnTo>
                      <a:pt x="183" y="21"/>
                    </a:lnTo>
                    <a:lnTo>
                      <a:pt x="184" y="20"/>
                    </a:lnTo>
                    <a:lnTo>
                      <a:pt x="185" y="20"/>
                    </a:lnTo>
                    <a:lnTo>
                      <a:pt x="188" y="20"/>
                    </a:lnTo>
                    <a:lnTo>
                      <a:pt x="189" y="21"/>
                    </a:lnTo>
                    <a:lnTo>
                      <a:pt x="193" y="23"/>
                    </a:lnTo>
                    <a:lnTo>
                      <a:pt x="193" y="23"/>
                    </a:lnTo>
                    <a:lnTo>
                      <a:pt x="195" y="23"/>
                    </a:lnTo>
                    <a:lnTo>
                      <a:pt x="200" y="24"/>
                    </a:lnTo>
                    <a:lnTo>
                      <a:pt x="200" y="25"/>
                    </a:lnTo>
                    <a:lnTo>
                      <a:pt x="201" y="26"/>
                    </a:lnTo>
                    <a:lnTo>
                      <a:pt x="202" y="28"/>
                    </a:lnTo>
                    <a:lnTo>
                      <a:pt x="203" y="28"/>
                    </a:lnTo>
                    <a:lnTo>
                      <a:pt x="204" y="29"/>
                    </a:lnTo>
                    <a:lnTo>
                      <a:pt x="205" y="29"/>
                    </a:lnTo>
                    <a:lnTo>
                      <a:pt x="206" y="29"/>
                    </a:lnTo>
                    <a:lnTo>
                      <a:pt x="209" y="29"/>
                    </a:lnTo>
                    <a:lnTo>
                      <a:pt x="210" y="29"/>
                    </a:lnTo>
                    <a:lnTo>
                      <a:pt x="211" y="29"/>
                    </a:lnTo>
                    <a:lnTo>
                      <a:pt x="212" y="29"/>
                    </a:lnTo>
                    <a:lnTo>
                      <a:pt x="213" y="29"/>
                    </a:lnTo>
                    <a:lnTo>
                      <a:pt x="214" y="29"/>
                    </a:lnTo>
                    <a:lnTo>
                      <a:pt x="215" y="30"/>
                    </a:lnTo>
                    <a:lnTo>
                      <a:pt x="215" y="31"/>
                    </a:lnTo>
                    <a:lnTo>
                      <a:pt x="215" y="32"/>
                    </a:lnTo>
                    <a:lnTo>
                      <a:pt x="216" y="32"/>
                    </a:lnTo>
                    <a:lnTo>
                      <a:pt x="219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2"/>
                    </a:lnTo>
                    <a:lnTo>
                      <a:pt x="219" y="29"/>
                    </a:lnTo>
                    <a:lnTo>
                      <a:pt x="219" y="28"/>
                    </a:lnTo>
                    <a:lnTo>
                      <a:pt x="219" y="27"/>
                    </a:lnTo>
                    <a:lnTo>
                      <a:pt x="219" y="25"/>
                    </a:lnTo>
                    <a:lnTo>
                      <a:pt x="219" y="24"/>
                    </a:lnTo>
                    <a:lnTo>
                      <a:pt x="221" y="21"/>
                    </a:lnTo>
                    <a:lnTo>
                      <a:pt x="221" y="19"/>
                    </a:lnTo>
                    <a:lnTo>
                      <a:pt x="221" y="18"/>
                    </a:lnTo>
                    <a:lnTo>
                      <a:pt x="221" y="17"/>
                    </a:lnTo>
                    <a:lnTo>
                      <a:pt x="221" y="16"/>
                    </a:lnTo>
                    <a:lnTo>
                      <a:pt x="221" y="15"/>
                    </a:lnTo>
                    <a:lnTo>
                      <a:pt x="221" y="15"/>
                    </a:lnTo>
                    <a:lnTo>
                      <a:pt x="221" y="15"/>
                    </a:lnTo>
                    <a:lnTo>
                      <a:pt x="221" y="13"/>
                    </a:lnTo>
                    <a:lnTo>
                      <a:pt x="222" y="10"/>
                    </a:lnTo>
                    <a:lnTo>
                      <a:pt x="223" y="10"/>
                    </a:lnTo>
                    <a:lnTo>
                      <a:pt x="225" y="9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2" y="7"/>
                    </a:lnTo>
                    <a:lnTo>
                      <a:pt x="233" y="4"/>
                    </a:lnTo>
                    <a:lnTo>
                      <a:pt x="234" y="3"/>
                    </a:lnTo>
                    <a:lnTo>
                      <a:pt x="235" y="4"/>
                    </a:lnTo>
                    <a:lnTo>
                      <a:pt x="240" y="4"/>
                    </a:lnTo>
                    <a:lnTo>
                      <a:pt x="241" y="3"/>
                    </a:lnTo>
                    <a:lnTo>
                      <a:pt x="241" y="2"/>
                    </a:lnTo>
                    <a:lnTo>
                      <a:pt x="240" y="1"/>
                    </a:lnTo>
                    <a:lnTo>
                      <a:pt x="241" y="1"/>
                    </a:lnTo>
                    <a:lnTo>
                      <a:pt x="242" y="3"/>
                    </a:lnTo>
                    <a:lnTo>
                      <a:pt x="242" y="3"/>
                    </a:lnTo>
                    <a:lnTo>
                      <a:pt x="243" y="4"/>
                    </a:lnTo>
                    <a:lnTo>
                      <a:pt x="244" y="4"/>
                    </a:lnTo>
                    <a:lnTo>
                      <a:pt x="246" y="5"/>
                    </a:lnTo>
                    <a:lnTo>
                      <a:pt x="247" y="6"/>
                    </a:lnTo>
                    <a:lnTo>
                      <a:pt x="248" y="6"/>
                    </a:lnTo>
                    <a:lnTo>
                      <a:pt x="249" y="7"/>
                    </a:lnTo>
                    <a:lnTo>
                      <a:pt x="250" y="7"/>
                    </a:lnTo>
                    <a:lnTo>
                      <a:pt x="251" y="8"/>
                    </a:lnTo>
                    <a:lnTo>
                      <a:pt x="251" y="8"/>
                    </a:lnTo>
                    <a:lnTo>
                      <a:pt x="251" y="9"/>
                    </a:lnTo>
                    <a:lnTo>
                      <a:pt x="254" y="11"/>
                    </a:lnTo>
                    <a:lnTo>
                      <a:pt x="256" y="11"/>
                    </a:lnTo>
                    <a:lnTo>
                      <a:pt x="258" y="12"/>
                    </a:lnTo>
                    <a:lnTo>
                      <a:pt x="261" y="13"/>
                    </a:lnTo>
                    <a:lnTo>
                      <a:pt x="262" y="14"/>
                    </a:lnTo>
                    <a:lnTo>
                      <a:pt x="263" y="14"/>
                    </a:lnTo>
                    <a:lnTo>
                      <a:pt x="264" y="15"/>
                    </a:lnTo>
                    <a:lnTo>
                      <a:pt x="265" y="15"/>
                    </a:lnTo>
                    <a:lnTo>
                      <a:pt x="266" y="15"/>
                    </a:lnTo>
                    <a:lnTo>
                      <a:pt x="268" y="16"/>
                    </a:lnTo>
                    <a:lnTo>
                      <a:pt x="269" y="17"/>
                    </a:lnTo>
                    <a:lnTo>
                      <a:pt x="270" y="17"/>
                    </a:lnTo>
                    <a:lnTo>
                      <a:pt x="276" y="17"/>
                    </a:lnTo>
                    <a:lnTo>
                      <a:pt x="277" y="17"/>
                    </a:lnTo>
                    <a:lnTo>
                      <a:pt x="277" y="17"/>
                    </a:lnTo>
                    <a:lnTo>
                      <a:pt x="279" y="18"/>
                    </a:lnTo>
                    <a:lnTo>
                      <a:pt x="280" y="18"/>
                    </a:lnTo>
                    <a:lnTo>
                      <a:pt x="281" y="18"/>
                    </a:lnTo>
                    <a:lnTo>
                      <a:pt x="282" y="17"/>
                    </a:lnTo>
                    <a:lnTo>
                      <a:pt x="283" y="16"/>
                    </a:lnTo>
                    <a:lnTo>
                      <a:pt x="284" y="14"/>
                    </a:lnTo>
                    <a:lnTo>
                      <a:pt x="284" y="13"/>
                    </a:lnTo>
                    <a:lnTo>
                      <a:pt x="286" y="13"/>
                    </a:lnTo>
                    <a:lnTo>
                      <a:pt x="287" y="13"/>
                    </a:lnTo>
                    <a:lnTo>
                      <a:pt x="290" y="14"/>
                    </a:lnTo>
                    <a:lnTo>
                      <a:pt x="291" y="14"/>
                    </a:lnTo>
                    <a:lnTo>
                      <a:pt x="292" y="14"/>
                    </a:lnTo>
                    <a:lnTo>
                      <a:pt x="293" y="14"/>
                    </a:lnTo>
                    <a:lnTo>
                      <a:pt x="294" y="14"/>
                    </a:lnTo>
                    <a:lnTo>
                      <a:pt x="297" y="14"/>
                    </a:lnTo>
                    <a:lnTo>
                      <a:pt x="299" y="15"/>
                    </a:lnTo>
                    <a:lnTo>
                      <a:pt x="300" y="15"/>
                    </a:lnTo>
                    <a:lnTo>
                      <a:pt x="301" y="15"/>
                    </a:lnTo>
                    <a:lnTo>
                      <a:pt x="301" y="15"/>
                    </a:lnTo>
                    <a:lnTo>
                      <a:pt x="302" y="15"/>
                    </a:lnTo>
                    <a:lnTo>
                      <a:pt x="303" y="15"/>
                    </a:lnTo>
                    <a:lnTo>
                      <a:pt x="303" y="14"/>
                    </a:lnTo>
                    <a:lnTo>
                      <a:pt x="304" y="14"/>
                    </a:lnTo>
                    <a:lnTo>
                      <a:pt x="305" y="15"/>
                    </a:lnTo>
                    <a:lnTo>
                      <a:pt x="306" y="15"/>
                    </a:lnTo>
                    <a:lnTo>
                      <a:pt x="307" y="15"/>
                    </a:lnTo>
                    <a:lnTo>
                      <a:pt x="308" y="15"/>
                    </a:lnTo>
                    <a:lnTo>
                      <a:pt x="309" y="15"/>
                    </a:lnTo>
                    <a:lnTo>
                      <a:pt x="310" y="14"/>
                    </a:lnTo>
                    <a:lnTo>
                      <a:pt x="311" y="14"/>
                    </a:lnTo>
                    <a:lnTo>
                      <a:pt x="311" y="13"/>
                    </a:lnTo>
                    <a:lnTo>
                      <a:pt x="311" y="13"/>
                    </a:lnTo>
                    <a:lnTo>
                      <a:pt x="312" y="13"/>
                    </a:lnTo>
                    <a:lnTo>
                      <a:pt x="312" y="12"/>
                    </a:lnTo>
                    <a:lnTo>
                      <a:pt x="313" y="12"/>
                    </a:lnTo>
                    <a:lnTo>
                      <a:pt x="314" y="12"/>
                    </a:lnTo>
                    <a:lnTo>
                      <a:pt x="314" y="12"/>
                    </a:lnTo>
                    <a:lnTo>
                      <a:pt x="315" y="11"/>
                    </a:lnTo>
                    <a:lnTo>
                      <a:pt x="316" y="11"/>
                    </a:lnTo>
                    <a:lnTo>
                      <a:pt x="317" y="11"/>
                    </a:lnTo>
                    <a:lnTo>
                      <a:pt x="319" y="12"/>
                    </a:lnTo>
                    <a:lnTo>
                      <a:pt x="321" y="12"/>
                    </a:lnTo>
                    <a:lnTo>
                      <a:pt x="321" y="13"/>
                    </a:lnTo>
                    <a:lnTo>
                      <a:pt x="322" y="14"/>
                    </a:lnTo>
                    <a:lnTo>
                      <a:pt x="323" y="15"/>
                    </a:lnTo>
                    <a:lnTo>
                      <a:pt x="324" y="15"/>
                    </a:lnTo>
                    <a:lnTo>
                      <a:pt x="326" y="15"/>
                    </a:lnTo>
                    <a:lnTo>
                      <a:pt x="327" y="15"/>
                    </a:lnTo>
                    <a:lnTo>
                      <a:pt x="329" y="14"/>
                    </a:lnTo>
                    <a:lnTo>
                      <a:pt x="330" y="14"/>
                    </a:lnTo>
                    <a:lnTo>
                      <a:pt x="331" y="14"/>
                    </a:lnTo>
                    <a:lnTo>
                      <a:pt x="332" y="14"/>
                    </a:lnTo>
                    <a:lnTo>
                      <a:pt x="332" y="15"/>
                    </a:lnTo>
                    <a:lnTo>
                      <a:pt x="333" y="15"/>
                    </a:lnTo>
                    <a:lnTo>
                      <a:pt x="335" y="15"/>
                    </a:lnTo>
                    <a:lnTo>
                      <a:pt x="336" y="15"/>
                    </a:lnTo>
                    <a:lnTo>
                      <a:pt x="337" y="15"/>
                    </a:lnTo>
                    <a:lnTo>
                      <a:pt x="339" y="15"/>
                    </a:lnTo>
                    <a:lnTo>
                      <a:pt x="339" y="15"/>
                    </a:lnTo>
                    <a:lnTo>
                      <a:pt x="339" y="15"/>
                    </a:lnTo>
                    <a:lnTo>
                      <a:pt x="340" y="15"/>
                    </a:lnTo>
                    <a:lnTo>
                      <a:pt x="341" y="15"/>
                    </a:lnTo>
                    <a:lnTo>
                      <a:pt x="341" y="15"/>
                    </a:lnTo>
                    <a:lnTo>
                      <a:pt x="342" y="15"/>
                    </a:lnTo>
                    <a:lnTo>
                      <a:pt x="343" y="15"/>
                    </a:lnTo>
                    <a:lnTo>
                      <a:pt x="345" y="16"/>
                    </a:lnTo>
                    <a:lnTo>
                      <a:pt x="346" y="16"/>
                    </a:lnTo>
                    <a:lnTo>
                      <a:pt x="349" y="16"/>
                    </a:lnTo>
                    <a:lnTo>
                      <a:pt x="350" y="16"/>
                    </a:lnTo>
                    <a:lnTo>
                      <a:pt x="352" y="16"/>
                    </a:lnTo>
                    <a:lnTo>
                      <a:pt x="353" y="16"/>
                    </a:lnTo>
                    <a:lnTo>
                      <a:pt x="353" y="16"/>
                    </a:lnTo>
                    <a:lnTo>
                      <a:pt x="354" y="16"/>
                    </a:lnTo>
                    <a:lnTo>
                      <a:pt x="355" y="15"/>
                    </a:lnTo>
                    <a:lnTo>
                      <a:pt x="356" y="15"/>
                    </a:lnTo>
                    <a:lnTo>
                      <a:pt x="357" y="15"/>
                    </a:lnTo>
                    <a:lnTo>
                      <a:pt x="359" y="15"/>
                    </a:lnTo>
                    <a:lnTo>
                      <a:pt x="361" y="16"/>
                    </a:lnTo>
                    <a:lnTo>
                      <a:pt x="362" y="17"/>
                    </a:lnTo>
                    <a:lnTo>
                      <a:pt x="363" y="18"/>
                    </a:lnTo>
                    <a:lnTo>
                      <a:pt x="364" y="18"/>
                    </a:lnTo>
                    <a:lnTo>
                      <a:pt x="367" y="19"/>
                    </a:lnTo>
                    <a:lnTo>
                      <a:pt x="370" y="20"/>
                    </a:lnTo>
                    <a:lnTo>
                      <a:pt x="372" y="20"/>
                    </a:lnTo>
                    <a:lnTo>
                      <a:pt x="373" y="20"/>
                    </a:lnTo>
                    <a:lnTo>
                      <a:pt x="374" y="21"/>
                    </a:lnTo>
                    <a:lnTo>
                      <a:pt x="376" y="19"/>
                    </a:lnTo>
                    <a:lnTo>
                      <a:pt x="377" y="19"/>
                    </a:lnTo>
                    <a:lnTo>
                      <a:pt x="378" y="19"/>
                    </a:lnTo>
                    <a:lnTo>
                      <a:pt x="378" y="20"/>
                    </a:lnTo>
                    <a:lnTo>
                      <a:pt x="378" y="21"/>
                    </a:lnTo>
                    <a:lnTo>
                      <a:pt x="378" y="22"/>
                    </a:lnTo>
                    <a:lnTo>
                      <a:pt x="378" y="22"/>
                    </a:lnTo>
                    <a:lnTo>
                      <a:pt x="378" y="23"/>
                    </a:lnTo>
                    <a:lnTo>
                      <a:pt x="378" y="24"/>
                    </a:lnTo>
                    <a:lnTo>
                      <a:pt x="379" y="25"/>
                    </a:lnTo>
                    <a:lnTo>
                      <a:pt x="381" y="26"/>
                    </a:lnTo>
                    <a:lnTo>
                      <a:pt x="382" y="28"/>
                    </a:lnTo>
                    <a:lnTo>
                      <a:pt x="383" y="30"/>
                    </a:lnTo>
                    <a:lnTo>
                      <a:pt x="384" y="31"/>
                    </a:lnTo>
                    <a:lnTo>
                      <a:pt x="386" y="31"/>
                    </a:lnTo>
                    <a:lnTo>
                      <a:pt x="388" y="31"/>
                    </a:lnTo>
                    <a:lnTo>
                      <a:pt x="391" y="31"/>
                    </a:lnTo>
                    <a:lnTo>
                      <a:pt x="392" y="31"/>
                    </a:lnTo>
                    <a:lnTo>
                      <a:pt x="398" y="32"/>
                    </a:lnTo>
                    <a:lnTo>
                      <a:pt x="399" y="33"/>
                    </a:lnTo>
                    <a:lnTo>
                      <a:pt x="399" y="34"/>
                    </a:lnTo>
                    <a:lnTo>
                      <a:pt x="401" y="36"/>
                    </a:lnTo>
                    <a:lnTo>
                      <a:pt x="402" y="37"/>
                    </a:lnTo>
                    <a:lnTo>
                      <a:pt x="403" y="38"/>
                    </a:lnTo>
                    <a:lnTo>
                      <a:pt x="404" y="40"/>
                    </a:lnTo>
                    <a:lnTo>
                      <a:pt x="405" y="41"/>
                    </a:lnTo>
                    <a:lnTo>
                      <a:pt x="406" y="42"/>
                    </a:lnTo>
                    <a:lnTo>
                      <a:pt x="407" y="41"/>
                    </a:lnTo>
                    <a:lnTo>
                      <a:pt x="408" y="41"/>
                    </a:lnTo>
                    <a:lnTo>
                      <a:pt x="408" y="40"/>
                    </a:lnTo>
                    <a:lnTo>
                      <a:pt x="407" y="36"/>
                    </a:lnTo>
                    <a:lnTo>
                      <a:pt x="407" y="36"/>
                    </a:lnTo>
                    <a:lnTo>
                      <a:pt x="406" y="35"/>
                    </a:lnTo>
                    <a:lnTo>
                      <a:pt x="406" y="32"/>
                    </a:lnTo>
                    <a:lnTo>
                      <a:pt x="406" y="31"/>
                    </a:lnTo>
                    <a:lnTo>
                      <a:pt x="406" y="31"/>
                    </a:lnTo>
                    <a:lnTo>
                      <a:pt x="406" y="30"/>
                    </a:lnTo>
                    <a:lnTo>
                      <a:pt x="405" y="29"/>
                    </a:lnTo>
                    <a:lnTo>
                      <a:pt x="404" y="29"/>
                    </a:lnTo>
                    <a:lnTo>
                      <a:pt x="404" y="27"/>
                    </a:lnTo>
                    <a:lnTo>
                      <a:pt x="404" y="26"/>
                    </a:lnTo>
                    <a:lnTo>
                      <a:pt x="404" y="25"/>
                    </a:lnTo>
                    <a:lnTo>
                      <a:pt x="404" y="24"/>
                    </a:lnTo>
                    <a:lnTo>
                      <a:pt x="405" y="22"/>
                    </a:lnTo>
                    <a:lnTo>
                      <a:pt x="406" y="22"/>
                    </a:lnTo>
                    <a:lnTo>
                      <a:pt x="407" y="19"/>
                    </a:lnTo>
                    <a:lnTo>
                      <a:pt x="407" y="18"/>
                    </a:lnTo>
                    <a:lnTo>
                      <a:pt x="408" y="18"/>
                    </a:lnTo>
                    <a:lnTo>
                      <a:pt x="409" y="18"/>
                    </a:lnTo>
                    <a:lnTo>
                      <a:pt x="411" y="17"/>
                    </a:lnTo>
                    <a:lnTo>
                      <a:pt x="414" y="16"/>
                    </a:lnTo>
                    <a:lnTo>
                      <a:pt x="415" y="16"/>
                    </a:lnTo>
                    <a:lnTo>
                      <a:pt x="416" y="15"/>
                    </a:lnTo>
                    <a:lnTo>
                      <a:pt x="416" y="15"/>
                    </a:lnTo>
                    <a:lnTo>
                      <a:pt x="416" y="14"/>
                    </a:lnTo>
                    <a:lnTo>
                      <a:pt x="415" y="14"/>
                    </a:lnTo>
                    <a:lnTo>
                      <a:pt x="414" y="14"/>
                    </a:lnTo>
                    <a:lnTo>
                      <a:pt x="412" y="13"/>
                    </a:lnTo>
                    <a:lnTo>
                      <a:pt x="410" y="12"/>
                    </a:lnTo>
                    <a:lnTo>
                      <a:pt x="410" y="11"/>
                    </a:lnTo>
                    <a:lnTo>
                      <a:pt x="410" y="10"/>
                    </a:lnTo>
                    <a:lnTo>
                      <a:pt x="412" y="9"/>
                    </a:lnTo>
                    <a:lnTo>
                      <a:pt x="415" y="8"/>
                    </a:lnTo>
                    <a:lnTo>
                      <a:pt x="416" y="7"/>
                    </a:lnTo>
                    <a:lnTo>
                      <a:pt x="417" y="7"/>
                    </a:lnTo>
                    <a:lnTo>
                      <a:pt x="419" y="7"/>
                    </a:lnTo>
                    <a:lnTo>
                      <a:pt x="420" y="8"/>
                    </a:lnTo>
                    <a:lnTo>
                      <a:pt x="421" y="8"/>
                    </a:lnTo>
                    <a:lnTo>
                      <a:pt x="422" y="8"/>
                    </a:lnTo>
                    <a:lnTo>
                      <a:pt x="422" y="7"/>
                    </a:lnTo>
                    <a:lnTo>
                      <a:pt x="422" y="6"/>
                    </a:lnTo>
                    <a:lnTo>
                      <a:pt x="422" y="5"/>
                    </a:lnTo>
                    <a:lnTo>
                      <a:pt x="421" y="4"/>
                    </a:lnTo>
                    <a:lnTo>
                      <a:pt x="421" y="3"/>
                    </a:lnTo>
                    <a:lnTo>
                      <a:pt x="421" y="2"/>
                    </a:lnTo>
                    <a:lnTo>
                      <a:pt x="421" y="1"/>
                    </a:lnTo>
                    <a:lnTo>
                      <a:pt x="421" y="1"/>
                    </a:lnTo>
                    <a:lnTo>
                      <a:pt x="420" y="1"/>
                    </a:lnTo>
                    <a:lnTo>
                      <a:pt x="420" y="0"/>
                    </a:lnTo>
                    <a:lnTo>
                      <a:pt x="419" y="0"/>
                    </a:lnTo>
                    <a:lnTo>
                      <a:pt x="0" y="0"/>
                    </a:lnTo>
                    <a:lnTo>
                      <a:pt x="3" y="5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" name="Freeform 3902">
                <a:extLst>
                  <a:ext uri="{FF2B5EF4-FFF2-40B4-BE49-F238E27FC236}">
                    <a16:creationId xmlns:a16="http://schemas.microsoft.com/office/drawing/2014/main" id="{70C50167-5621-D44D-65D1-BB83372D76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10176" y="1063625"/>
                <a:ext cx="312738" cy="123825"/>
              </a:xfrm>
              <a:custGeom>
                <a:avLst/>
                <a:gdLst>
                  <a:gd name="T0" fmla="*/ 5 w 197"/>
                  <a:gd name="T1" fmla="*/ 3 h 78"/>
                  <a:gd name="T2" fmla="*/ 13 w 197"/>
                  <a:gd name="T3" fmla="*/ 3 h 78"/>
                  <a:gd name="T4" fmla="*/ 17 w 197"/>
                  <a:gd name="T5" fmla="*/ 4 h 78"/>
                  <a:gd name="T6" fmla="*/ 28 w 197"/>
                  <a:gd name="T7" fmla="*/ 2 h 78"/>
                  <a:gd name="T8" fmla="*/ 33 w 197"/>
                  <a:gd name="T9" fmla="*/ 6 h 78"/>
                  <a:gd name="T10" fmla="*/ 37 w 197"/>
                  <a:gd name="T11" fmla="*/ 5 h 78"/>
                  <a:gd name="T12" fmla="*/ 41 w 197"/>
                  <a:gd name="T13" fmla="*/ 7 h 78"/>
                  <a:gd name="T14" fmla="*/ 44 w 197"/>
                  <a:gd name="T15" fmla="*/ 10 h 78"/>
                  <a:gd name="T16" fmla="*/ 58 w 197"/>
                  <a:gd name="T17" fmla="*/ 16 h 78"/>
                  <a:gd name="T18" fmla="*/ 65 w 197"/>
                  <a:gd name="T19" fmla="*/ 20 h 78"/>
                  <a:gd name="T20" fmla="*/ 65 w 197"/>
                  <a:gd name="T21" fmla="*/ 23 h 78"/>
                  <a:gd name="T22" fmla="*/ 67 w 197"/>
                  <a:gd name="T23" fmla="*/ 27 h 78"/>
                  <a:gd name="T24" fmla="*/ 72 w 197"/>
                  <a:gd name="T25" fmla="*/ 27 h 78"/>
                  <a:gd name="T26" fmla="*/ 77 w 197"/>
                  <a:gd name="T27" fmla="*/ 24 h 78"/>
                  <a:gd name="T28" fmla="*/ 84 w 197"/>
                  <a:gd name="T29" fmla="*/ 21 h 78"/>
                  <a:gd name="T30" fmla="*/ 90 w 197"/>
                  <a:gd name="T31" fmla="*/ 22 h 78"/>
                  <a:gd name="T32" fmla="*/ 94 w 197"/>
                  <a:gd name="T33" fmla="*/ 22 h 78"/>
                  <a:gd name="T34" fmla="*/ 100 w 197"/>
                  <a:gd name="T35" fmla="*/ 23 h 78"/>
                  <a:gd name="T36" fmla="*/ 103 w 197"/>
                  <a:gd name="T37" fmla="*/ 22 h 78"/>
                  <a:gd name="T38" fmla="*/ 107 w 197"/>
                  <a:gd name="T39" fmla="*/ 29 h 78"/>
                  <a:gd name="T40" fmla="*/ 116 w 197"/>
                  <a:gd name="T41" fmla="*/ 29 h 78"/>
                  <a:gd name="T42" fmla="*/ 116 w 197"/>
                  <a:gd name="T43" fmla="*/ 41 h 78"/>
                  <a:gd name="T44" fmla="*/ 123 w 197"/>
                  <a:gd name="T45" fmla="*/ 45 h 78"/>
                  <a:gd name="T46" fmla="*/ 127 w 197"/>
                  <a:gd name="T47" fmla="*/ 48 h 78"/>
                  <a:gd name="T48" fmla="*/ 132 w 197"/>
                  <a:gd name="T49" fmla="*/ 49 h 78"/>
                  <a:gd name="T50" fmla="*/ 137 w 197"/>
                  <a:gd name="T51" fmla="*/ 51 h 78"/>
                  <a:gd name="T52" fmla="*/ 141 w 197"/>
                  <a:gd name="T53" fmla="*/ 53 h 78"/>
                  <a:gd name="T54" fmla="*/ 142 w 197"/>
                  <a:gd name="T55" fmla="*/ 57 h 78"/>
                  <a:gd name="T56" fmla="*/ 146 w 197"/>
                  <a:gd name="T57" fmla="*/ 54 h 78"/>
                  <a:gd name="T58" fmla="*/ 149 w 197"/>
                  <a:gd name="T59" fmla="*/ 58 h 78"/>
                  <a:gd name="T60" fmla="*/ 152 w 197"/>
                  <a:gd name="T61" fmla="*/ 61 h 78"/>
                  <a:gd name="T62" fmla="*/ 156 w 197"/>
                  <a:gd name="T63" fmla="*/ 65 h 78"/>
                  <a:gd name="T64" fmla="*/ 159 w 197"/>
                  <a:gd name="T65" fmla="*/ 67 h 78"/>
                  <a:gd name="T66" fmla="*/ 160 w 197"/>
                  <a:gd name="T67" fmla="*/ 71 h 78"/>
                  <a:gd name="T68" fmla="*/ 163 w 197"/>
                  <a:gd name="T69" fmla="*/ 75 h 78"/>
                  <a:gd name="T70" fmla="*/ 169 w 197"/>
                  <a:gd name="T71" fmla="*/ 78 h 78"/>
                  <a:gd name="T72" fmla="*/ 174 w 197"/>
                  <a:gd name="T73" fmla="*/ 78 h 78"/>
                  <a:gd name="T74" fmla="*/ 179 w 197"/>
                  <a:gd name="T75" fmla="*/ 78 h 78"/>
                  <a:gd name="T76" fmla="*/ 180 w 197"/>
                  <a:gd name="T77" fmla="*/ 73 h 78"/>
                  <a:gd name="T78" fmla="*/ 183 w 197"/>
                  <a:gd name="T79" fmla="*/ 69 h 78"/>
                  <a:gd name="T80" fmla="*/ 191 w 197"/>
                  <a:gd name="T81" fmla="*/ 64 h 78"/>
                  <a:gd name="T82" fmla="*/ 197 w 197"/>
                  <a:gd name="T83" fmla="*/ 54 h 78"/>
                  <a:gd name="T84" fmla="*/ 192 w 197"/>
                  <a:gd name="T85" fmla="*/ 51 h 78"/>
                  <a:gd name="T86" fmla="*/ 188 w 197"/>
                  <a:gd name="T87" fmla="*/ 43 h 78"/>
                  <a:gd name="T88" fmla="*/ 181 w 197"/>
                  <a:gd name="T89" fmla="*/ 33 h 78"/>
                  <a:gd name="T90" fmla="*/ 174 w 197"/>
                  <a:gd name="T91" fmla="*/ 24 h 78"/>
                  <a:gd name="T92" fmla="*/ 174 w 197"/>
                  <a:gd name="T93" fmla="*/ 17 h 78"/>
                  <a:gd name="T94" fmla="*/ 169 w 197"/>
                  <a:gd name="T95" fmla="*/ 12 h 78"/>
                  <a:gd name="T96" fmla="*/ 167 w 197"/>
                  <a:gd name="T97" fmla="*/ 6 h 78"/>
                  <a:gd name="T98" fmla="*/ 169 w 197"/>
                  <a:gd name="T99" fmla="*/ 1 h 78"/>
                  <a:gd name="T100" fmla="*/ 167 w 197"/>
                  <a:gd name="T101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97" h="78">
                    <a:moveTo>
                      <a:pt x="2" y="1"/>
                    </a:moveTo>
                    <a:lnTo>
                      <a:pt x="3" y="1"/>
                    </a:lnTo>
                    <a:lnTo>
                      <a:pt x="3" y="2"/>
                    </a:lnTo>
                    <a:lnTo>
                      <a:pt x="4" y="3"/>
                    </a:lnTo>
                    <a:lnTo>
                      <a:pt x="5" y="3"/>
                    </a:lnTo>
                    <a:lnTo>
                      <a:pt x="8" y="3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1" y="4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4" y="4"/>
                    </a:lnTo>
                    <a:lnTo>
                      <a:pt x="15" y="4"/>
                    </a:lnTo>
                    <a:lnTo>
                      <a:pt x="16" y="4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20" y="3"/>
                    </a:lnTo>
                    <a:lnTo>
                      <a:pt x="21" y="2"/>
                    </a:lnTo>
                    <a:lnTo>
                      <a:pt x="26" y="2"/>
                    </a:lnTo>
                    <a:lnTo>
                      <a:pt x="28" y="2"/>
                    </a:lnTo>
                    <a:lnTo>
                      <a:pt x="30" y="4"/>
                    </a:lnTo>
                    <a:lnTo>
                      <a:pt x="30" y="4"/>
                    </a:lnTo>
                    <a:lnTo>
                      <a:pt x="30" y="5"/>
                    </a:lnTo>
                    <a:lnTo>
                      <a:pt x="32" y="6"/>
                    </a:lnTo>
                    <a:lnTo>
                      <a:pt x="33" y="6"/>
                    </a:lnTo>
                    <a:lnTo>
                      <a:pt x="34" y="6"/>
                    </a:lnTo>
                    <a:lnTo>
                      <a:pt x="34" y="5"/>
                    </a:lnTo>
                    <a:lnTo>
                      <a:pt x="34" y="5"/>
                    </a:lnTo>
                    <a:lnTo>
                      <a:pt x="35" y="5"/>
                    </a:lnTo>
                    <a:lnTo>
                      <a:pt x="37" y="5"/>
                    </a:lnTo>
                    <a:lnTo>
                      <a:pt x="37" y="5"/>
                    </a:lnTo>
                    <a:lnTo>
                      <a:pt x="38" y="5"/>
                    </a:lnTo>
                    <a:lnTo>
                      <a:pt x="39" y="6"/>
                    </a:lnTo>
                    <a:lnTo>
                      <a:pt x="40" y="6"/>
                    </a:lnTo>
                    <a:lnTo>
                      <a:pt x="41" y="7"/>
                    </a:lnTo>
                    <a:lnTo>
                      <a:pt x="44" y="8"/>
                    </a:lnTo>
                    <a:lnTo>
                      <a:pt x="44" y="8"/>
                    </a:lnTo>
                    <a:lnTo>
                      <a:pt x="43" y="9"/>
                    </a:lnTo>
                    <a:lnTo>
                      <a:pt x="44" y="10"/>
                    </a:lnTo>
                    <a:lnTo>
                      <a:pt x="44" y="10"/>
                    </a:lnTo>
                    <a:lnTo>
                      <a:pt x="48" y="13"/>
                    </a:lnTo>
                    <a:lnTo>
                      <a:pt x="49" y="14"/>
                    </a:lnTo>
                    <a:lnTo>
                      <a:pt x="54" y="15"/>
                    </a:lnTo>
                    <a:lnTo>
                      <a:pt x="57" y="16"/>
                    </a:lnTo>
                    <a:lnTo>
                      <a:pt x="58" y="16"/>
                    </a:lnTo>
                    <a:lnTo>
                      <a:pt x="59" y="17"/>
                    </a:lnTo>
                    <a:lnTo>
                      <a:pt x="60" y="17"/>
                    </a:lnTo>
                    <a:lnTo>
                      <a:pt x="61" y="19"/>
                    </a:lnTo>
                    <a:lnTo>
                      <a:pt x="62" y="19"/>
                    </a:lnTo>
                    <a:lnTo>
                      <a:pt x="65" y="20"/>
                    </a:lnTo>
                    <a:lnTo>
                      <a:pt x="65" y="21"/>
                    </a:lnTo>
                    <a:lnTo>
                      <a:pt x="65" y="21"/>
                    </a:lnTo>
                    <a:lnTo>
                      <a:pt x="65" y="22"/>
                    </a:lnTo>
                    <a:lnTo>
                      <a:pt x="65" y="22"/>
                    </a:lnTo>
                    <a:lnTo>
                      <a:pt x="65" y="23"/>
                    </a:lnTo>
                    <a:lnTo>
                      <a:pt x="64" y="24"/>
                    </a:lnTo>
                    <a:lnTo>
                      <a:pt x="64" y="25"/>
                    </a:lnTo>
                    <a:lnTo>
                      <a:pt x="64" y="27"/>
                    </a:lnTo>
                    <a:lnTo>
                      <a:pt x="65" y="27"/>
                    </a:lnTo>
                    <a:lnTo>
                      <a:pt x="67" y="27"/>
                    </a:lnTo>
                    <a:lnTo>
                      <a:pt x="68" y="27"/>
                    </a:lnTo>
                    <a:lnTo>
                      <a:pt x="69" y="28"/>
                    </a:lnTo>
                    <a:lnTo>
                      <a:pt x="70" y="29"/>
                    </a:lnTo>
                    <a:lnTo>
                      <a:pt x="71" y="28"/>
                    </a:lnTo>
                    <a:lnTo>
                      <a:pt x="72" y="27"/>
                    </a:lnTo>
                    <a:lnTo>
                      <a:pt x="72" y="26"/>
                    </a:lnTo>
                    <a:lnTo>
                      <a:pt x="76" y="26"/>
                    </a:lnTo>
                    <a:lnTo>
                      <a:pt x="76" y="25"/>
                    </a:lnTo>
                    <a:lnTo>
                      <a:pt x="77" y="25"/>
                    </a:lnTo>
                    <a:lnTo>
                      <a:pt x="77" y="24"/>
                    </a:lnTo>
                    <a:lnTo>
                      <a:pt x="78" y="23"/>
                    </a:lnTo>
                    <a:lnTo>
                      <a:pt x="79" y="22"/>
                    </a:lnTo>
                    <a:lnTo>
                      <a:pt x="81" y="22"/>
                    </a:lnTo>
                    <a:lnTo>
                      <a:pt x="82" y="22"/>
                    </a:lnTo>
                    <a:lnTo>
                      <a:pt x="84" y="21"/>
                    </a:lnTo>
                    <a:lnTo>
                      <a:pt x="85" y="21"/>
                    </a:lnTo>
                    <a:lnTo>
                      <a:pt x="86" y="21"/>
                    </a:lnTo>
                    <a:lnTo>
                      <a:pt x="87" y="21"/>
                    </a:lnTo>
                    <a:lnTo>
                      <a:pt x="89" y="21"/>
                    </a:lnTo>
                    <a:lnTo>
                      <a:pt x="90" y="22"/>
                    </a:lnTo>
                    <a:lnTo>
                      <a:pt x="91" y="22"/>
                    </a:lnTo>
                    <a:lnTo>
                      <a:pt x="92" y="23"/>
                    </a:lnTo>
                    <a:lnTo>
                      <a:pt x="93" y="26"/>
                    </a:lnTo>
                    <a:lnTo>
                      <a:pt x="93" y="23"/>
                    </a:lnTo>
                    <a:lnTo>
                      <a:pt x="94" y="22"/>
                    </a:lnTo>
                    <a:lnTo>
                      <a:pt x="95" y="20"/>
                    </a:lnTo>
                    <a:lnTo>
                      <a:pt x="96" y="21"/>
                    </a:lnTo>
                    <a:lnTo>
                      <a:pt x="99" y="22"/>
                    </a:lnTo>
                    <a:lnTo>
                      <a:pt x="99" y="23"/>
                    </a:lnTo>
                    <a:lnTo>
                      <a:pt x="100" y="23"/>
                    </a:lnTo>
                    <a:lnTo>
                      <a:pt x="100" y="23"/>
                    </a:lnTo>
                    <a:lnTo>
                      <a:pt x="100" y="22"/>
                    </a:lnTo>
                    <a:lnTo>
                      <a:pt x="101" y="22"/>
                    </a:lnTo>
                    <a:lnTo>
                      <a:pt x="102" y="22"/>
                    </a:lnTo>
                    <a:lnTo>
                      <a:pt x="103" y="22"/>
                    </a:lnTo>
                    <a:lnTo>
                      <a:pt x="104" y="23"/>
                    </a:lnTo>
                    <a:lnTo>
                      <a:pt x="107" y="27"/>
                    </a:lnTo>
                    <a:lnTo>
                      <a:pt x="107" y="28"/>
                    </a:lnTo>
                    <a:lnTo>
                      <a:pt x="107" y="29"/>
                    </a:lnTo>
                    <a:lnTo>
                      <a:pt x="107" y="29"/>
                    </a:lnTo>
                    <a:lnTo>
                      <a:pt x="108" y="29"/>
                    </a:lnTo>
                    <a:lnTo>
                      <a:pt x="110" y="29"/>
                    </a:lnTo>
                    <a:lnTo>
                      <a:pt x="112" y="29"/>
                    </a:lnTo>
                    <a:lnTo>
                      <a:pt x="114" y="29"/>
                    </a:lnTo>
                    <a:lnTo>
                      <a:pt x="116" y="29"/>
                    </a:lnTo>
                    <a:lnTo>
                      <a:pt x="118" y="30"/>
                    </a:lnTo>
                    <a:lnTo>
                      <a:pt x="119" y="31"/>
                    </a:lnTo>
                    <a:lnTo>
                      <a:pt x="119" y="31"/>
                    </a:lnTo>
                    <a:lnTo>
                      <a:pt x="116" y="40"/>
                    </a:lnTo>
                    <a:lnTo>
                      <a:pt x="116" y="41"/>
                    </a:lnTo>
                    <a:lnTo>
                      <a:pt x="117" y="42"/>
                    </a:lnTo>
                    <a:lnTo>
                      <a:pt x="118" y="43"/>
                    </a:lnTo>
                    <a:lnTo>
                      <a:pt x="121" y="44"/>
                    </a:lnTo>
                    <a:lnTo>
                      <a:pt x="122" y="45"/>
                    </a:lnTo>
                    <a:lnTo>
                      <a:pt x="123" y="45"/>
                    </a:lnTo>
                    <a:lnTo>
                      <a:pt x="124" y="47"/>
                    </a:lnTo>
                    <a:lnTo>
                      <a:pt x="124" y="48"/>
                    </a:lnTo>
                    <a:lnTo>
                      <a:pt x="125" y="48"/>
                    </a:lnTo>
                    <a:lnTo>
                      <a:pt x="126" y="48"/>
                    </a:lnTo>
                    <a:lnTo>
                      <a:pt x="127" y="48"/>
                    </a:lnTo>
                    <a:lnTo>
                      <a:pt x="128" y="48"/>
                    </a:lnTo>
                    <a:lnTo>
                      <a:pt x="128" y="49"/>
                    </a:lnTo>
                    <a:lnTo>
                      <a:pt x="129" y="50"/>
                    </a:lnTo>
                    <a:lnTo>
                      <a:pt x="130" y="50"/>
                    </a:lnTo>
                    <a:lnTo>
                      <a:pt x="132" y="49"/>
                    </a:lnTo>
                    <a:lnTo>
                      <a:pt x="133" y="49"/>
                    </a:lnTo>
                    <a:lnTo>
                      <a:pt x="134" y="50"/>
                    </a:lnTo>
                    <a:lnTo>
                      <a:pt x="135" y="51"/>
                    </a:lnTo>
                    <a:lnTo>
                      <a:pt x="135" y="51"/>
                    </a:lnTo>
                    <a:lnTo>
                      <a:pt x="137" y="51"/>
                    </a:lnTo>
                    <a:lnTo>
                      <a:pt x="138" y="52"/>
                    </a:lnTo>
                    <a:lnTo>
                      <a:pt x="139" y="52"/>
                    </a:lnTo>
                    <a:lnTo>
                      <a:pt x="139" y="52"/>
                    </a:lnTo>
                    <a:lnTo>
                      <a:pt x="141" y="52"/>
                    </a:lnTo>
                    <a:lnTo>
                      <a:pt x="141" y="53"/>
                    </a:lnTo>
                    <a:lnTo>
                      <a:pt x="141" y="54"/>
                    </a:lnTo>
                    <a:lnTo>
                      <a:pt x="141" y="55"/>
                    </a:lnTo>
                    <a:lnTo>
                      <a:pt x="141" y="56"/>
                    </a:lnTo>
                    <a:lnTo>
                      <a:pt x="142" y="57"/>
                    </a:lnTo>
                    <a:lnTo>
                      <a:pt x="142" y="57"/>
                    </a:lnTo>
                    <a:lnTo>
                      <a:pt x="142" y="56"/>
                    </a:lnTo>
                    <a:lnTo>
                      <a:pt x="143" y="55"/>
                    </a:lnTo>
                    <a:lnTo>
                      <a:pt x="144" y="55"/>
                    </a:lnTo>
                    <a:lnTo>
                      <a:pt x="145" y="55"/>
                    </a:lnTo>
                    <a:lnTo>
                      <a:pt x="146" y="54"/>
                    </a:lnTo>
                    <a:lnTo>
                      <a:pt x="147" y="54"/>
                    </a:lnTo>
                    <a:lnTo>
                      <a:pt x="147" y="56"/>
                    </a:lnTo>
                    <a:lnTo>
                      <a:pt x="147" y="57"/>
                    </a:lnTo>
                    <a:lnTo>
                      <a:pt x="148" y="57"/>
                    </a:lnTo>
                    <a:lnTo>
                      <a:pt x="149" y="58"/>
                    </a:lnTo>
                    <a:lnTo>
                      <a:pt x="150" y="59"/>
                    </a:lnTo>
                    <a:lnTo>
                      <a:pt x="151" y="59"/>
                    </a:lnTo>
                    <a:lnTo>
                      <a:pt x="151" y="60"/>
                    </a:lnTo>
                    <a:lnTo>
                      <a:pt x="152" y="60"/>
                    </a:lnTo>
                    <a:lnTo>
                      <a:pt x="152" y="61"/>
                    </a:lnTo>
                    <a:lnTo>
                      <a:pt x="154" y="62"/>
                    </a:lnTo>
                    <a:lnTo>
                      <a:pt x="154" y="64"/>
                    </a:lnTo>
                    <a:lnTo>
                      <a:pt x="155" y="64"/>
                    </a:lnTo>
                    <a:lnTo>
                      <a:pt x="155" y="65"/>
                    </a:lnTo>
                    <a:lnTo>
                      <a:pt x="156" y="65"/>
                    </a:lnTo>
                    <a:lnTo>
                      <a:pt x="156" y="64"/>
                    </a:lnTo>
                    <a:lnTo>
                      <a:pt x="157" y="64"/>
                    </a:lnTo>
                    <a:lnTo>
                      <a:pt x="158" y="65"/>
                    </a:lnTo>
                    <a:lnTo>
                      <a:pt x="158" y="66"/>
                    </a:lnTo>
                    <a:lnTo>
                      <a:pt x="159" y="67"/>
                    </a:lnTo>
                    <a:lnTo>
                      <a:pt x="159" y="68"/>
                    </a:lnTo>
                    <a:lnTo>
                      <a:pt x="160" y="68"/>
                    </a:lnTo>
                    <a:lnTo>
                      <a:pt x="160" y="69"/>
                    </a:lnTo>
                    <a:lnTo>
                      <a:pt x="160" y="70"/>
                    </a:lnTo>
                    <a:lnTo>
                      <a:pt x="160" y="71"/>
                    </a:lnTo>
                    <a:lnTo>
                      <a:pt x="160" y="71"/>
                    </a:lnTo>
                    <a:lnTo>
                      <a:pt x="160" y="73"/>
                    </a:lnTo>
                    <a:lnTo>
                      <a:pt x="161" y="73"/>
                    </a:lnTo>
                    <a:lnTo>
                      <a:pt x="161" y="74"/>
                    </a:lnTo>
                    <a:lnTo>
                      <a:pt x="163" y="75"/>
                    </a:lnTo>
                    <a:lnTo>
                      <a:pt x="163" y="76"/>
                    </a:lnTo>
                    <a:lnTo>
                      <a:pt x="164" y="76"/>
                    </a:lnTo>
                    <a:lnTo>
                      <a:pt x="167" y="76"/>
                    </a:lnTo>
                    <a:lnTo>
                      <a:pt x="168" y="76"/>
                    </a:lnTo>
                    <a:lnTo>
                      <a:pt x="169" y="78"/>
                    </a:lnTo>
                    <a:lnTo>
                      <a:pt x="169" y="78"/>
                    </a:lnTo>
                    <a:lnTo>
                      <a:pt x="170" y="77"/>
                    </a:lnTo>
                    <a:lnTo>
                      <a:pt x="171" y="77"/>
                    </a:lnTo>
                    <a:lnTo>
                      <a:pt x="173" y="78"/>
                    </a:lnTo>
                    <a:lnTo>
                      <a:pt x="174" y="78"/>
                    </a:lnTo>
                    <a:lnTo>
                      <a:pt x="175" y="78"/>
                    </a:lnTo>
                    <a:lnTo>
                      <a:pt x="176" y="78"/>
                    </a:lnTo>
                    <a:lnTo>
                      <a:pt x="177" y="78"/>
                    </a:lnTo>
                    <a:lnTo>
                      <a:pt x="178" y="78"/>
                    </a:lnTo>
                    <a:lnTo>
                      <a:pt x="179" y="78"/>
                    </a:lnTo>
                    <a:lnTo>
                      <a:pt x="179" y="77"/>
                    </a:lnTo>
                    <a:lnTo>
                      <a:pt x="179" y="76"/>
                    </a:lnTo>
                    <a:lnTo>
                      <a:pt x="179" y="75"/>
                    </a:lnTo>
                    <a:lnTo>
                      <a:pt x="179" y="74"/>
                    </a:lnTo>
                    <a:lnTo>
                      <a:pt x="180" y="73"/>
                    </a:lnTo>
                    <a:lnTo>
                      <a:pt x="180" y="73"/>
                    </a:lnTo>
                    <a:lnTo>
                      <a:pt x="181" y="73"/>
                    </a:lnTo>
                    <a:lnTo>
                      <a:pt x="181" y="72"/>
                    </a:lnTo>
                    <a:lnTo>
                      <a:pt x="182" y="70"/>
                    </a:lnTo>
                    <a:lnTo>
                      <a:pt x="183" y="69"/>
                    </a:lnTo>
                    <a:lnTo>
                      <a:pt x="183" y="68"/>
                    </a:lnTo>
                    <a:lnTo>
                      <a:pt x="187" y="68"/>
                    </a:lnTo>
                    <a:lnTo>
                      <a:pt x="188" y="67"/>
                    </a:lnTo>
                    <a:lnTo>
                      <a:pt x="189" y="65"/>
                    </a:lnTo>
                    <a:lnTo>
                      <a:pt x="191" y="64"/>
                    </a:lnTo>
                    <a:lnTo>
                      <a:pt x="192" y="64"/>
                    </a:lnTo>
                    <a:lnTo>
                      <a:pt x="193" y="63"/>
                    </a:lnTo>
                    <a:lnTo>
                      <a:pt x="194" y="59"/>
                    </a:lnTo>
                    <a:lnTo>
                      <a:pt x="197" y="57"/>
                    </a:lnTo>
                    <a:lnTo>
                      <a:pt x="197" y="54"/>
                    </a:lnTo>
                    <a:lnTo>
                      <a:pt x="197" y="53"/>
                    </a:lnTo>
                    <a:lnTo>
                      <a:pt x="196" y="52"/>
                    </a:lnTo>
                    <a:lnTo>
                      <a:pt x="194" y="52"/>
                    </a:lnTo>
                    <a:lnTo>
                      <a:pt x="193" y="52"/>
                    </a:lnTo>
                    <a:lnTo>
                      <a:pt x="192" y="51"/>
                    </a:lnTo>
                    <a:lnTo>
                      <a:pt x="190" y="47"/>
                    </a:lnTo>
                    <a:lnTo>
                      <a:pt x="190" y="46"/>
                    </a:lnTo>
                    <a:lnTo>
                      <a:pt x="190" y="45"/>
                    </a:lnTo>
                    <a:lnTo>
                      <a:pt x="190" y="44"/>
                    </a:lnTo>
                    <a:lnTo>
                      <a:pt x="188" y="43"/>
                    </a:lnTo>
                    <a:lnTo>
                      <a:pt x="187" y="42"/>
                    </a:lnTo>
                    <a:lnTo>
                      <a:pt x="183" y="36"/>
                    </a:lnTo>
                    <a:lnTo>
                      <a:pt x="183" y="35"/>
                    </a:lnTo>
                    <a:lnTo>
                      <a:pt x="182" y="34"/>
                    </a:lnTo>
                    <a:lnTo>
                      <a:pt x="181" y="33"/>
                    </a:lnTo>
                    <a:lnTo>
                      <a:pt x="180" y="31"/>
                    </a:lnTo>
                    <a:lnTo>
                      <a:pt x="178" y="27"/>
                    </a:lnTo>
                    <a:lnTo>
                      <a:pt x="177" y="26"/>
                    </a:lnTo>
                    <a:lnTo>
                      <a:pt x="175" y="25"/>
                    </a:lnTo>
                    <a:lnTo>
                      <a:pt x="174" y="24"/>
                    </a:lnTo>
                    <a:lnTo>
                      <a:pt x="174" y="22"/>
                    </a:lnTo>
                    <a:lnTo>
                      <a:pt x="174" y="21"/>
                    </a:lnTo>
                    <a:lnTo>
                      <a:pt x="174" y="20"/>
                    </a:lnTo>
                    <a:lnTo>
                      <a:pt x="174" y="18"/>
                    </a:lnTo>
                    <a:lnTo>
                      <a:pt x="174" y="17"/>
                    </a:lnTo>
                    <a:lnTo>
                      <a:pt x="173" y="16"/>
                    </a:lnTo>
                    <a:lnTo>
                      <a:pt x="171" y="15"/>
                    </a:lnTo>
                    <a:lnTo>
                      <a:pt x="170" y="14"/>
                    </a:lnTo>
                    <a:lnTo>
                      <a:pt x="170" y="13"/>
                    </a:lnTo>
                    <a:lnTo>
                      <a:pt x="169" y="12"/>
                    </a:lnTo>
                    <a:lnTo>
                      <a:pt x="166" y="10"/>
                    </a:lnTo>
                    <a:lnTo>
                      <a:pt x="166" y="8"/>
                    </a:lnTo>
                    <a:lnTo>
                      <a:pt x="166" y="8"/>
                    </a:lnTo>
                    <a:lnTo>
                      <a:pt x="167" y="7"/>
                    </a:lnTo>
                    <a:lnTo>
                      <a:pt x="167" y="6"/>
                    </a:lnTo>
                    <a:lnTo>
                      <a:pt x="167" y="5"/>
                    </a:lnTo>
                    <a:lnTo>
                      <a:pt x="167" y="4"/>
                    </a:lnTo>
                    <a:lnTo>
                      <a:pt x="167" y="3"/>
                    </a:lnTo>
                    <a:lnTo>
                      <a:pt x="168" y="2"/>
                    </a:lnTo>
                    <a:lnTo>
                      <a:pt x="169" y="1"/>
                    </a:lnTo>
                    <a:lnTo>
                      <a:pt x="169" y="1"/>
                    </a:lnTo>
                    <a:lnTo>
                      <a:pt x="169" y="1"/>
                    </a:lnTo>
                    <a:lnTo>
                      <a:pt x="169" y="0"/>
                    </a:lnTo>
                    <a:lnTo>
                      <a:pt x="168" y="0"/>
                    </a:lnTo>
                    <a:lnTo>
                      <a:pt x="167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" name="Freeform 3922">
                <a:extLst>
                  <a:ext uri="{FF2B5EF4-FFF2-40B4-BE49-F238E27FC236}">
                    <a16:creationId xmlns:a16="http://schemas.microsoft.com/office/drawing/2014/main" id="{D0D5A51C-6D63-2FBF-BB0D-538E02E843E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54676" y="1987550"/>
                <a:ext cx="211138" cy="166687"/>
              </a:xfrm>
              <a:custGeom>
                <a:avLst/>
                <a:gdLst>
                  <a:gd name="T0" fmla="*/ 6 w 133"/>
                  <a:gd name="T1" fmla="*/ 69 h 105"/>
                  <a:gd name="T2" fmla="*/ 16 w 133"/>
                  <a:gd name="T3" fmla="*/ 82 h 105"/>
                  <a:gd name="T4" fmla="*/ 27 w 133"/>
                  <a:gd name="T5" fmla="*/ 96 h 105"/>
                  <a:gd name="T6" fmla="*/ 48 w 133"/>
                  <a:gd name="T7" fmla="*/ 99 h 105"/>
                  <a:gd name="T8" fmla="*/ 74 w 133"/>
                  <a:gd name="T9" fmla="*/ 102 h 105"/>
                  <a:gd name="T10" fmla="*/ 98 w 133"/>
                  <a:gd name="T11" fmla="*/ 104 h 105"/>
                  <a:gd name="T12" fmla="*/ 105 w 133"/>
                  <a:gd name="T13" fmla="*/ 83 h 105"/>
                  <a:gd name="T14" fmla="*/ 108 w 133"/>
                  <a:gd name="T15" fmla="*/ 73 h 105"/>
                  <a:gd name="T16" fmla="*/ 107 w 133"/>
                  <a:gd name="T17" fmla="*/ 66 h 105"/>
                  <a:gd name="T18" fmla="*/ 112 w 133"/>
                  <a:gd name="T19" fmla="*/ 62 h 105"/>
                  <a:gd name="T20" fmla="*/ 120 w 133"/>
                  <a:gd name="T21" fmla="*/ 61 h 105"/>
                  <a:gd name="T22" fmla="*/ 118 w 133"/>
                  <a:gd name="T23" fmla="*/ 58 h 105"/>
                  <a:gd name="T24" fmla="*/ 116 w 133"/>
                  <a:gd name="T25" fmla="*/ 50 h 105"/>
                  <a:gd name="T26" fmla="*/ 117 w 133"/>
                  <a:gd name="T27" fmla="*/ 44 h 105"/>
                  <a:gd name="T28" fmla="*/ 116 w 133"/>
                  <a:gd name="T29" fmla="*/ 38 h 105"/>
                  <a:gd name="T30" fmla="*/ 121 w 133"/>
                  <a:gd name="T31" fmla="*/ 34 h 105"/>
                  <a:gd name="T32" fmla="*/ 121 w 133"/>
                  <a:gd name="T33" fmla="*/ 37 h 105"/>
                  <a:gd name="T34" fmla="*/ 126 w 133"/>
                  <a:gd name="T35" fmla="*/ 40 h 105"/>
                  <a:gd name="T36" fmla="*/ 131 w 133"/>
                  <a:gd name="T37" fmla="*/ 36 h 105"/>
                  <a:gd name="T38" fmla="*/ 133 w 133"/>
                  <a:gd name="T39" fmla="*/ 25 h 105"/>
                  <a:gd name="T40" fmla="*/ 132 w 133"/>
                  <a:gd name="T41" fmla="*/ 19 h 105"/>
                  <a:gd name="T42" fmla="*/ 128 w 133"/>
                  <a:gd name="T43" fmla="*/ 15 h 105"/>
                  <a:gd name="T44" fmla="*/ 127 w 133"/>
                  <a:gd name="T45" fmla="*/ 11 h 105"/>
                  <a:gd name="T46" fmla="*/ 127 w 133"/>
                  <a:gd name="T47" fmla="*/ 3 h 105"/>
                  <a:gd name="T48" fmla="*/ 123 w 133"/>
                  <a:gd name="T49" fmla="*/ 5 h 105"/>
                  <a:gd name="T50" fmla="*/ 121 w 133"/>
                  <a:gd name="T51" fmla="*/ 10 h 105"/>
                  <a:gd name="T52" fmla="*/ 116 w 133"/>
                  <a:gd name="T53" fmla="*/ 12 h 105"/>
                  <a:gd name="T54" fmla="*/ 112 w 133"/>
                  <a:gd name="T55" fmla="*/ 18 h 105"/>
                  <a:gd name="T56" fmla="*/ 109 w 133"/>
                  <a:gd name="T57" fmla="*/ 19 h 105"/>
                  <a:gd name="T58" fmla="*/ 105 w 133"/>
                  <a:gd name="T59" fmla="*/ 23 h 105"/>
                  <a:gd name="T60" fmla="*/ 102 w 133"/>
                  <a:gd name="T61" fmla="*/ 26 h 105"/>
                  <a:gd name="T62" fmla="*/ 92 w 133"/>
                  <a:gd name="T63" fmla="*/ 36 h 105"/>
                  <a:gd name="T64" fmla="*/ 86 w 133"/>
                  <a:gd name="T65" fmla="*/ 40 h 105"/>
                  <a:gd name="T66" fmla="*/ 84 w 133"/>
                  <a:gd name="T67" fmla="*/ 45 h 105"/>
                  <a:gd name="T68" fmla="*/ 81 w 133"/>
                  <a:gd name="T69" fmla="*/ 47 h 105"/>
                  <a:gd name="T70" fmla="*/ 82 w 133"/>
                  <a:gd name="T71" fmla="*/ 51 h 105"/>
                  <a:gd name="T72" fmla="*/ 77 w 133"/>
                  <a:gd name="T73" fmla="*/ 56 h 105"/>
                  <a:gd name="T74" fmla="*/ 71 w 133"/>
                  <a:gd name="T75" fmla="*/ 58 h 105"/>
                  <a:gd name="T76" fmla="*/ 68 w 133"/>
                  <a:gd name="T77" fmla="*/ 60 h 105"/>
                  <a:gd name="T78" fmla="*/ 57 w 133"/>
                  <a:gd name="T79" fmla="*/ 61 h 105"/>
                  <a:gd name="T80" fmla="*/ 52 w 133"/>
                  <a:gd name="T81" fmla="*/ 61 h 105"/>
                  <a:gd name="T82" fmla="*/ 45 w 133"/>
                  <a:gd name="T83" fmla="*/ 59 h 105"/>
                  <a:gd name="T84" fmla="*/ 42 w 133"/>
                  <a:gd name="T85" fmla="*/ 60 h 105"/>
                  <a:gd name="T86" fmla="*/ 38 w 133"/>
                  <a:gd name="T87" fmla="*/ 60 h 105"/>
                  <a:gd name="T88" fmla="*/ 28 w 133"/>
                  <a:gd name="T89" fmla="*/ 58 h 105"/>
                  <a:gd name="T90" fmla="*/ 26 w 133"/>
                  <a:gd name="T91" fmla="*/ 60 h 105"/>
                  <a:gd name="T92" fmla="*/ 21 w 133"/>
                  <a:gd name="T93" fmla="*/ 63 h 105"/>
                  <a:gd name="T94" fmla="*/ 14 w 133"/>
                  <a:gd name="T95" fmla="*/ 64 h 105"/>
                  <a:gd name="T96" fmla="*/ 8 w 133"/>
                  <a:gd name="T97" fmla="*/ 63 h 105"/>
                  <a:gd name="T98" fmla="*/ 6 w 133"/>
                  <a:gd name="T99" fmla="*/ 60 h 105"/>
                  <a:gd name="T100" fmla="*/ 3 w 133"/>
                  <a:gd name="T101" fmla="*/ 57 h 105"/>
                  <a:gd name="T102" fmla="*/ 1 w 133"/>
                  <a:gd name="T103" fmla="*/ 53 h 105"/>
                  <a:gd name="T104" fmla="*/ 129 w 133"/>
                  <a:gd name="T105" fmla="*/ 25 h 105"/>
                  <a:gd name="T106" fmla="*/ 132 w 133"/>
                  <a:gd name="T107" fmla="*/ 26 h 105"/>
                  <a:gd name="T108" fmla="*/ 104 w 133"/>
                  <a:gd name="T109" fmla="*/ 27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33" h="105">
                    <a:moveTo>
                      <a:pt x="1" y="58"/>
                    </a:moveTo>
                    <a:lnTo>
                      <a:pt x="1" y="60"/>
                    </a:lnTo>
                    <a:lnTo>
                      <a:pt x="1" y="61"/>
                    </a:lnTo>
                    <a:lnTo>
                      <a:pt x="2" y="63"/>
                    </a:lnTo>
                    <a:lnTo>
                      <a:pt x="4" y="65"/>
                    </a:lnTo>
                    <a:lnTo>
                      <a:pt x="6" y="67"/>
                    </a:lnTo>
                    <a:lnTo>
                      <a:pt x="6" y="69"/>
                    </a:lnTo>
                    <a:lnTo>
                      <a:pt x="8" y="71"/>
                    </a:lnTo>
                    <a:lnTo>
                      <a:pt x="9" y="73"/>
                    </a:lnTo>
                    <a:lnTo>
                      <a:pt x="10" y="75"/>
                    </a:lnTo>
                    <a:lnTo>
                      <a:pt x="12" y="76"/>
                    </a:lnTo>
                    <a:lnTo>
                      <a:pt x="14" y="79"/>
                    </a:lnTo>
                    <a:lnTo>
                      <a:pt x="15" y="81"/>
                    </a:lnTo>
                    <a:lnTo>
                      <a:pt x="16" y="82"/>
                    </a:lnTo>
                    <a:lnTo>
                      <a:pt x="18" y="83"/>
                    </a:lnTo>
                    <a:lnTo>
                      <a:pt x="20" y="86"/>
                    </a:lnTo>
                    <a:lnTo>
                      <a:pt x="21" y="88"/>
                    </a:lnTo>
                    <a:lnTo>
                      <a:pt x="22" y="89"/>
                    </a:lnTo>
                    <a:lnTo>
                      <a:pt x="24" y="91"/>
                    </a:lnTo>
                    <a:lnTo>
                      <a:pt x="26" y="93"/>
                    </a:lnTo>
                    <a:lnTo>
                      <a:pt x="27" y="96"/>
                    </a:lnTo>
                    <a:lnTo>
                      <a:pt x="27" y="96"/>
                    </a:lnTo>
                    <a:lnTo>
                      <a:pt x="28" y="96"/>
                    </a:lnTo>
                    <a:lnTo>
                      <a:pt x="32" y="96"/>
                    </a:lnTo>
                    <a:lnTo>
                      <a:pt x="36" y="97"/>
                    </a:lnTo>
                    <a:lnTo>
                      <a:pt x="40" y="97"/>
                    </a:lnTo>
                    <a:lnTo>
                      <a:pt x="44" y="98"/>
                    </a:lnTo>
                    <a:lnTo>
                      <a:pt x="48" y="99"/>
                    </a:lnTo>
                    <a:lnTo>
                      <a:pt x="51" y="99"/>
                    </a:lnTo>
                    <a:lnTo>
                      <a:pt x="56" y="100"/>
                    </a:lnTo>
                    <a:lnTo>
                      <a:pt x="59" y="100"/>
                    </a:lnTo>
                    <a:lnTo>
                      <a:pt x="63" y="101"/>
                    </a:lnTo>
                    <a:lnTo>
                      <a:pt x="67" y="102"/>
                    </a:lnTo>
                    <a:lnTo>
                      <a:pt x="70" y="102"/>
                    </a:lnTo>
                    <a:lnTo>
                      <a:pt x="74" y="102"/>
                    </a:lnTo>
                    <a:lnTo>
                      <a:pt x="78" y="103"/>
                    </a:lnTo>
                    <a:lnTo>
                      <a:pt x="83" y="103"/>
                    </a:lnTo>
                    <a:lnTo>
                      <a:pt x="86" y="103"/>
                    </a:lnTo>
                    <a:lnTo>
                      <a:pt x="90" y="103"/>
                    </a:lnTo>
                    <a:lnTo>
                      <a:pt x="93" y="104"/>
                    </a:lnTo>
                    <a:lnTo>
                      <a:pt x="98" y="105"/>
                    </a:lnTo>
                    <a:lnTo>
                      <a:pt x="98" y="104"/>
                    </a:lnTo>
                    <a:lnTo>
                      <a:pt x="99" y="103"/>
                    </a:lnTo>
                    <a:lnTo>
                      <a:pt x="100" y="98"/>
                    </a:lnTo>
                    <a:lnTo>
                      <a:pt x="100" y="94"/>
                    </a:lnTo>
                    <a:lnTo>
                      <a:pt x="100" y="93"/>
                    </a:lnTo>
                    <a:lnTo>
                      <a:pt x="101" y="90"/>
                    </a:lnTo>
                    <a:lnTo>
                      <a:pt x="104" y="85"/>
                    </a:lnTo>
                    <a:lnTo>
                      <a:pt x="105" y="83"/>
                    </a:lnTo>
                    <a:lnTo>
                      <a:pt x="105" y="81"/>
                    </a:lnTo>
                    <a:lnTo>
                      <a:pt x="105" y="80"/>
                    </a:lnTo>
                    <a:lnTo>
                      <a:pt x="105" y="79"/>
                    </a:lnTo>
                    <a:lnTo>
                      <a:pt x="106" y="78"/>
                    </a:lnTo>
                    <a:lnTo>
                      <a:pt x="107" y="77"/>
                    </a:lnTo>
                    <a:lnTo>
                      <a:pt x="108" y="74"/>
                    </a:lnTo>
                    <a:lnTo>
                      <a:pt x="108" y="73"/>
                    </a:lnTo>
                    <a:lnTo>
                      <a:pt x="110" y="71"/>
                    </a:lnTo>
                    <a:lnTo>
                      <a:pt x="110" y="70"/>
                    </a:lnTo>
                    <a:lnTo>
                      <a:pt x="110" y="68"/>
                    </a:lnTo>
                    <a:lnTo>
                      <a:pt x="110" y="68"/>
                    </a:lnTo>
                    <a:lnTo>
                      <a:pt x="109" y="67"/>
                    </a:lnTo>
                    <a:lnTo>
                      <a:pt x="108" y="66"/>
                    </a:lnTo>
                    <a:lnTo>
                      <a:pt x="107" y="66"/>
                    </a:lnTo>
                    <a:lnTo>
                      <a:pt x="107" y="65"/>
                    </a:lnTo>
                    <a:lnTo>
                      <a:pt x="109" y="64"/>
                    </a:lnTo>
                    <a:lnTo>
                      <a:pt x="110" y="64"/>
                    </a:lnTo>
                    <a:lnTo>
                      <a:pt x="111" y="63"/>
                    </a:lnTo>
                    <a:lnTo>
                      <a:pt x="111" y="63"/>
                    </a:lnTo>
                    <a:lnTo>
                      <a:pt x="112" y="62"/>
                    </a:lnTo>
                    <a:lnTo>
                      <a:pt x="112" y="62"/>
                    </a:lnTo>
                    <a:lnTo>
                      <a:pt x="113" y="62"/>
                    </a:lnTo>
                    <a:lnTo>
                      <a:pt x="114" y="63"/>
                    </a:lnTo>
                    <a:lnTo>
                      <a:pt x="114" y="62"/>
                    </a:lnTo>
                    <a:lnTo>
                      <a:pt x="115" y="62"/>
                    </a:lnTo>
                    <a:lnTo>
                      <a:pt x="116" y="63"/>
                    </a:lnTo>
                    <a:lnTo>
                      <a:pt x="117" y="63"/>
                    </a:lnTo>
                    <a:lnTo>
                      <a:pt x="120" y="61"/>
                    </a:lnTo>
                    <a:lnTo>
                      <a:pt x="122" y="61"/>
                    </a:lnTo>
                    <a:lnTo>
                      <a:pt x="122" y="61"/>
                    </a:lnTo>
                    <a:lnTo>
                      <a:pt x="121" y="60"/>
                    </a:lnTo>
                    <a:lnTo>
                      <a:pt x="120" y="59"/>
                    </a:lnTo>
                    <a:lnTo>
                      <a:pt x="120" y="57"/>
                    </a:lnTo>
                    <a:lnTo>
                      <a:pt x="119" y="57"/>
                    </a:lnTo>
                    <a:lnTo>
                      <a:pt x="118" y="58"/>
                    </a:lnTo>
                    <a:lnTo>
                      <a:pt x="116" y="57"/>
                    </a:lnTo>
                    <a:lnTo>
                      <a:pt x="115" y="57"/>
                    </a:lnTo>
                    <a:lnTo>
                      <a:pt x="115" y="56"/>
                    </a:lnTo>
                    <a:lnTo>
                      <a:pt x="117" y="54"/>
                    </a:lnTo>
                    <a:lnTo>
                      <a:pt x="117" y="52"/>
                    </a:lnTo>
                    <a:lnTo>
                      <a:pt x="116" y="51"/>
                    </a:lnTo>
                    <a:lnTo>
                      <a:pt x="116" y="50"/>
                    </a:lnTo>
                    <a:lnTo>
                      <a:pt x="116" y="48"/>
                    </a:lnTo>
                    <a:lnTo>
                      <a:pt x="115" y="47"/>
                    </a:lnTo>
                    <a:lnTo>
                      <a:pt x="115" y="47"/>
                    </a:lnTo>
                    <a:lnTo>
                      <a:pt x="116" y="47"/>
                    </a:lnTo>
                    <a:lnTo>
                      <a:pt x="116" y="46"/>
                    </a:lnTo>
                    <a:lnTo>
                      <a:pt x="116" y="45"/>
                    </a:lnTo>
                    <a:lnTo>
                      <a:pt x="117" y="44"/>
                    </a:lnTo>
                    <a:lnTo>
                      <a:pt x="117" y="43"/>
                    </a:lnTo>
                    <a:lnTo>
                      <a:pt x="117" y="42"/>
                    </a:lnTo>
                    <a:lnTo>
                      <a:pt x="116" y="42"/>
                    </a:lnTo>
                    <a:lnTo>
                      <a:pt x="116" y="41"/>
                    </a:lnTo>
                    <a:lnTo>
                      <a:pt x="116" y="40"/>
                    </a:lnTo>
                    <a:lnTo>
                      <a:pt x="116" y="40"/>
                    </a:lnTo>
                    <a:lnTo>
                      <a:pt x="116" y="38"/>
                    </a:lnTo>
                    <a:lnTo>
                      <a:pt x="117" y="37"/>
                    </a:lnTo>
                    <a:lnTo>
                      <a:pt x="118" y="36"/>
                    </a:lnTo>
                    <a:lnTo>
                      <a:pt x="118" y="35"/>
                    </a:lnTo>
                    <a:lnTo>
                      <a:pt x="119" y="35"/>
                    </a:lnTo>
                    <a:lnTo>
                      <a:pt x="119" y="34"/>
                    </a:lnTo>
                    <a:lnTo>
                      <a:pt x="120" y="34"/>
                    </a:lnTo>
                    <a:lnTo>
                      <a:pt x="121" y="34"/>
                    </a:lnTo>
                    <a:lnTo>
                      <a:pt x="122" y="35"/>
                    </a:lnTo>
                    <a:lnTo>
                      <a:pt x="123" y="36"/>
                    </a:lnTo>
                    <a:lnTo>
                      <a:pt x="123" y="37"/>
                    </a:lnTo>
                    <a:lnTo>
                      <a:pt x="123" y="38"/>
                    </a:lnTo>
                    <a:lnTo>
                      <a:pt x="122" y="38"/>
                    </a:lnTo>
                    <a:lnTo>
                      <a:pt x="122" y="37"/>
                    </a:lnTo>
                    <a:lnTo>
                      <a:pt x="121" y="37"/>
                    </a:lnTo>
                    <a:lnTo>
                      <a:pt x="121" y="38"/>
                    </a:lnTo>
                    <a:lnTo>
                      <a:pt x="122" y="39"/>
                    </a:lnTo>
                    <a:lnTo>
                      <a:pt x="123" y="40"/>
                    </a:lnTo>
                    <a:lnTo>
                      <a:pt x="124" y="41"/>
                    </a:lnTo>
                    <a:lnTo>
                      <a:pt x="125" y="41"/>
                    </a:lnTo>
                    <a:lnTo>
                      <a:pt x="126" y="41"/>
                    </a:lnTo>
                    <a:lnTo>
                      <a:pt x="126" y="40"/>
                    </a:lnTo>
                    <a:lnTo>
                      <a:pt x="126" y="40"/>
                    </a:lnTo>
                    <a:lnTo>
                      <a:pt x="126" y="40"/>
                    </a:lnTo>
                    <a:lnTo>
                      <a:pt x="127" y="39"/>
                    </a:lnTo>
                    <a:lnTo>
                      <a:pt x="129" y="39"/>
                    </a:lnTo>
                    <a:lnTo>
                      <a:pt x="130" y="38"/>
                    </a:lnTo>
                    <a:lnTo>
                      <a:pt x="131" y="37"/>
                    </a:lnTo>
                    <a:lnTo>
                      <a:pt x="131" y="36"/>
                    </a:lnTo>
                    <a:lnTo>
                      <a:pt x="132" y="36"/>
                    </a:lnTo>
                    <a:lnTo>
                      <a:pt x="132" y="34"/>
                    </a:lnTo>
                    <a:lnTo>
                      <a:pt x="133" y="34"/>
                    </a:lnTo>
                    <a:lnTo>
                      <a:pt x="132" y="32"/>
                    </a:lnTo>
                    <a:lnTo>
                      <a:pt x="132" y="26"/>
                    </a:lnTo>
                    <a:lnTo>
                      <a:pt x="132" y="26"/>
                    </a:lnTo>
                    <a:lnTo>
                      <a:pt x="133" y="25"/>
                    </a:lnTo>
                    <a:lnTo>
                      <a:pt x="133" y="24"/>
                    </a:lnTo>
                    <a:lnTo>
                      <a:pt x="133" y="23"/>
                    </a:lnTo>
                    <a:lnTo>
                      <a:pt x="132" y="23"/>
                    </a:lnTo>
                    <a:lnTo>
                      <a:pt x="132" y="22"/>
                    </a:lnTo>
                    <a:lnTo>
                      <a:pt x="132" y="21"/>
                    </a:lnTo>
                    <a:lnTo>
                      <a:pt x="132" y="20"/>
                    </a:lnTo>
                    <a:lnTo>
                      <a:pt x="132" y="19"/>
                    </a:lnTo>
                    <a:lnTo>
                      <a:pt x="132" y="18"/>
                    </a:lnTo>
                    <a:lnTo>
                      <a:pt x="132" y="16"/>
                    </a:lnTo>
                    <a:lnTo>
                      <a:pt x="132" y="15"/>
                    </a:lnTo>
                    <a:lnTo>
                      <a:pt x="131" y="15"/>
                    </a:lnTo>
                    <a:lnTo>
                      <a:pt x="130" y="14"/>
                    </a:lnTo>
                    <a:lnTo>
                      <a:pt x="129" y="15"/>
                    </a:lnTo>
                    <a:lnTo>
                      <a:pt x="128" y="15"/>
                    </a:lnTo>
                    <a:lnTo>
                      <a:pt x="128" y="14"/>
                    </a:lnTo>
                    <a:lnTo>
                      <a:pt x="127" y="14"/>
                    </a:lnTo>
                    <a:lnTo>
                      <a:pt x="127" y="13"/>
                    </a:lnTo>
                    <a:lnTo>
                      <a:pt x="126" y="13"/>
                    </a:lnTo>
                    <a:lnTo>
                      <a:pt x="126" y="12"/>
                    </a:lnTo>
                    <a:lnTo>
                      <a:pt x="126" y="11"/>
                    </a:lnTo>
                    <a:lnTo>
                      <a:pt x="127" y="11"/>
                    </a:lnTo>
                    <a:lnTo>
                      <a:pt x="127" y="10"/>
                    </a:lnTo>
                    <a:lnTo>
                      <a:pt x="126" y="9"/>
                    </a:lnTo>
                    <a:lnTo>
                      <a:pt x="126" y="8"/>
                    </a:lnTo>
                    <a:lnTo>
                      <a:pt x="127" y="7"/>
                    </a:lnTo>
                    <a:lnTo>
                      <a:pt x="127" y="6"/>
                    </a:lnTo>
                    <a:lnTo>
                      <a:pt x="127" y="4"/>
                    </a:lnTo>
                    <a:lnTo>
                      <a:pt x="127" y="3"/>
                    </a:lnTo>
                    <a:lnTo>
                      <a:pt x="127" y="2"/>
                    </a:lnTo>
                    <a:lnTo>
                      <a:pt x="127" y="1"/>
                    </a:lnTo>
                    <a:lnTo>
                      <a:pt x="126" y="0"/>
                    </a:lnTo>
                    <a:lnTo>
                      <a:pt x="125" y="0"/>
                    </a:lnTo>
                    <a:lnTo>
                      <a:pt x="125" y="1"/>
                    </a:lnTo>
                    <a:lnTo>
                      <a:pt x="124" y="3"/>
                    </a:lnTo>
                    <a:lnTo>
                      <a:pt x="123" y="5"/>
                    </a:lnTo>
                    <a:lnTo>
                      <a:pt x="122" y="5"/>
                    </a:lnTo>
                    <a:lnTo>
                      <a:pt x="123" y="5"/>
                    </a:lnTo>
                    <a:lnTo>
                      <a:pt x="123" y="6"/>
                    </a:lnTo>
                    <a:lnTo>
                      <a:pt x="121" y="7"/>
                    </a:lnTo>
                    <a:lnTo>
                      <a:pt x="121" y="8"/>
                    </a:lnTo>
                    <a:lnTo>
                      <a:pt x="121" y="9"/>
                    </a:lnTo>
                    <a:lnTo>
                      <a:pt x="121" y="10"/>
                    </a:lnTo>
                    <a:lnTo>
                      <a:pt x="120" y="10"/>
                    </a:lnTo>
                    <a:lnTo>
                      <a:pt x="120" y="9"/>
                    </a:lnTo>
                    <a:lnTo>
                      <a:pt x="119" y="11"/>
                    </a:lnTo>
                    <a:lnTo>
                      <a:pt x="118" y="12"/>
                    </a:lnTo>
                    <a:lnTo>
                      <a:pt x="117" y="12"/>
                    </a:lnTo>
                    <a:lnTo>
                      <a:pt x="117" y="12"/>
                    </a:lnTo>
                    <a:lnTo>
                      <a:pt x="116" y="12"/>
                    </a:lnTo>
                    <a:lnTo>
                      <a:pt x="115" y="12"/>
                    </a:lnTo>
                    <a:lnTo>
                      <a:pt x="114" y="14"/>
                    </a:lnTo>
                    <a:lnTo>
                      <a:pt x="113" y="14"/>
                    </a:lnTo>
                    <a:lnTo>
                      <a:pt x="112" y="15"/>
                    </a:lnTo>
                    <a:lnTo>
                      <a:pt x="112" y="16"/>
                    </a:lnTo>
                    <a:lnTo>
                      <a:pt x="112" y="17"/>
                    </a:lnTo>
                    <a:lnTo>
                      <a:pt x="112" y="18"/>
                    </a:lnTo>
                    <a:lnTo>
                      <a:pt x="111" y="18"/>
                    </a:lnTo>
                    <a:lnTo>
                      <a:pt x="111" y="18"/>
                    </a:lnTo>
                    <a:lnTo>
                      <a:pt x="110" y="18"/>
                    </a:lnTo>
                    <a:lnTo>
                      <a:pt x="110" y="17"/>
                    </a:lnTo>
                    <a:lnTo>
                      <a:pt x="109" y="18"/>
                    </a:lnTo>
                    <a:lnTo>
                      <a:pt x="109" y="18"/>
                    </a:lnTo>
                    <a:lnTo>
                      <a:pt x="109" y="19"/>
                    </a:lnTo>
                    <a:lnTo>
                      <a:pt x="108" y="19"/>
                    </a:lnTo>
                    <a:lnTo>
                      <a:pt x="108" y="20"/>
                    </a:lnTo>
                    <a:lnTo>
                      <a:pt x="107" y="20"/>
                    </a:lnTo>
                    <a:lnTo>
                      <a:pt x="106" y="22"/>
                    </a:lnTo>
                    <a:lnTo>
                      <a:pt x="105" y="22"/>
                    </a:lnTo>
                    <a:lnTo>
                      <a:pt x="105" y="22"/>
                    </a:lnTo>
                    <a:lnTo>
                      <a:pt x="105" y="23"/>
                    </a:lnTo>
                    <a:lnTo>
                      <a:pt x="104" y="23"/>
                    </a:lnTo>
                    <a:lnTo>
                      <a:pt x="103" y="24"/>
                    </a:lnTo>
                    <a:lnTo>
                      <a:pt x="103" y="25"/>
                    </a:lnTo>
                    <a:lnTo>
                      <a:pt x="104" y="26"/>
                    </a:lnTo>
                    <a:lnTo>
                      <a:pt x="103" y="26"/>
                    </a:lnTo>
                    <a:lnTo>
                      <a:pt x="102" y="26"/>
                    </a:lnTo>
                    <a:lnTo>
                      <a:pt x="102" y="26"/>
                    </a:lnTo>
                    <a:lnTo>
                      <a:pt x="98" y="31"/>
                    </a:lnTo>
                    <a:lnTo>
                      <a:pt x="97" y="33"/>
                    </a:lnTo>
                    <a:lnTo>
                      <a:pt x="96" y="33"/>
                    </a:lnTo>
                    <a:lnTo>
                      <a:pt x="95" y="34"/>
                    </a:lnTo>
                    <a:lnTo>
                      <a:pt x="94" y="34"/>
                    </a:lnTo>
                    <a:lnTo>
                      <a:pt x="93" y="35"/>
                    </a:lnTo>
                    <a:lnTo>
                      <a:pt x="92" y="36"/>
                    </a:lnTo>
                    <a:lnTo>
                      <a:pt x="91" y="37"/>
                    </a:lnTo>
                    <a:lnTo>
                      <a:pt x="88" y="39"/>
                    </a:lnTo>
                    <a:lnTo>
                      <a:pt x="89" y="39"/>
                    </a:lnTo>
                    <a:lnTo>
                      <a:pt x="88" y="40"/>
                    </a:lnTo>
                    <a:lnTo>
                      <a:pt x="87" y="39"/>
                    </a:lnTo>
                    <a:lnTo>
                      <a:pt x="86" y="39"/>
                    </a:lnTo>
                    <a:lnTo>
                      <a:pt x="86" y="40"/>
                    </a:lnTo>
                    <a:lnTo>
                      <a:pt x="85" y="40"/>
                    </a:lnTo>
                    <a:lnTo>
                      <a:pt x="84" y="41"/>
                    </a:lnTo>
                    <a:lnTo>
                      <a:pt x="85" y="41"/>
                    </a:lnTo>
                    <a:lnTo>
                      <a:pt x="85" y="42"/>
                    </a:lnTo>
                    <a:lnTo>
                      <a:pt x="85" y="43"/>
                    </a:lnTo>
                    <a:lnTo>
                      <a:pt x="85" y="44"/>
                    </a:lnTo>
                    <a:lnTo>
                      <a:pt x="84" y="45"/>
                    </a:lnTo>
                    <a:lnTo>
                      <a:pt x="84" y="46"/>
                    </a:lnTo>
                    <a:lnTo>
                      <a:pt x="84" y="47"/>
                    </a:lnTo>
                    <a:lnTo>
                      <a:pt x="84" y="48"/>
                    </a:lnTo>
                    <a:lnTo>
                      <a:pt x="83" y="48"/>
                    </a:lnTo>
                    <a:lnTo>
                      <a:pt x="82" y="48"/>
                    </a:lnTo>
                    <a:lnTo>
                      <a:pt x="81" y="48"/>
                    </a:lnTo>
                    <a:lnTo>
                      <a:pt x="81" y="47"/>
                    </a:lnTo>
                    <a:lnTo>
                      <a:pt x="80" y="47"/>
                    </a:lnTo>
                    <a:lnTo>
                      <a:pt x="80" y="47"/>
                    </a:lnTo>
                    <a:lnTo>
                      <a:pt x="79" y="47"/>
                    </a:lnTo>
                    <a:lnTo>
                      <a:pt x="81" y="49"/>
                    </a:lnTo>
                    <a:lnTo>
                      <a:pt x="81" y="50"/>
                    </a:lnTo>
                    <a:lnTo>
                      <a:pt x="82" y="50"/>
                    </a:lnTo>
                    <a:lnTo>
                      <a:pt x="82" y="51"/>
                    </a:lnTo>
                    <a:lnTo>
                      <a:pt x="81" y="50"/>
                    </a:lnTo>
                    <a:lnTo>
                      <a:pt x="81" y="51"/>
                    </a:lnTo>
                    <a:lnTo>
                      <a:pt x="80" y="51"/>
                    </a:lnTo>
                    <a:lnTo>
                      <a:pt x="80" y="52"/>
                    </a:lnTo>
                    <a:lnTo>
                      <a:pt x="79" y="54"/>
                    </a:lnTo>
                    <a:lnTo>
                      <a:pt x="78" y="55"/>
                    </a:lnTo>
                    <a:lnTo>
                      <a:pt x="77" y="56"/>
                    </a:lnTo>
                    <a:lnTo>
                      <a:pt x="77" y="55"/>
                    </a:lnTo>
                    <a:lnTo>
                      <a:pt x="76" y="55"/>
                    </a:lnTo>
                    <a:lnTo>
                      <a:pt x="76" y="56"/>
                    </a:lnTo>
                    <a:lnTo>
                      <a:pt x="75" y="56"/>
                    </a:lnTo>
                    <a:lnTo>
                      <a:pt x="74" y="57"/>
                    </a:lnTo>
                    <a:lnTo>
                      <a:pt x="72" y="58"/>
                    </a:lnTo>
                    <a:lnTo>
                      <a:pt x="71" y="58"/>
                    </a:lnTo>
                    <a:lnTo>
                      <a:pt x="71" y="59"/>
                    </a:lnTo>
                    <a:lnTo>
                      <a:pt x="70" y="59"/>
                    </a:lnTo>
                    <a:lnTo>
                      <a:pt x="70" y="60"/>
                    </a:lnTo>
                    <a:lnTo>
                      <a:pt x="70" y="60"/>
                    </a:lnTo>
                    <a:lnTo>
                      <a:pt x="69" y="60"/>
                    </a:lnTo>
                    <a:lnTo>
                      <a:pt x="69" y="60"/>
                    </a:lnTo>
                    <a:lnTo>
                      <a:pt x="68" y="60"/>
                    </a:lnTo>
                    <a:lnTo>
                      <a:pt x="66" y="60"/>
                    </a:lnTo>
                    <a:lnTo>
                      <a:pt x="64" y="61"/>
                    </a:lnTo>
                    <a:lnTo>
                      <a:pt x="63" y="61"/>
                    </a:lnTo>
                    <a:lnTo>
                      <a:pt x="60" y="61"/>
                    </a:lnTo>
                    <a:lnTo>
                      <a:pt x="59" y="61"/>
                    </a:lnTo>
                    <a:lnTo>
                      <a:pt x="58" y="61"/>
                    </a:lnTo>
                    <a:lnTo>
                      <a:pt x="57" y="61"/>
                    </a:lnTo>
                    <a:lnTo>
                      <a:pt x="56" y="61"/>
                    </a:lnTo>
                    <a:lnTo>
                      <a:pt x="56" y="61"/>
                    </a:lnTo>
                    <a:lnTo>
                      <a:pt x="55" y="61"/>
                    </a:lnTo>
                    <a:lnTo>
                      <a:pt x="55" y="61"/>
                    </a:lnTo>
                    <a:lnTo>
                      <a:pt x="54" y="61"/>
                    </a:lnTo>
                    <a:lnTo>
                      <a:pt x="53" y="61"/>
                    </a:lnTo>
                    <a:lnTo>
                      <a:pt x="52" y="61"/>
                    </a:lnTo>
                    <a:lnTo>
                      <a:pt x="51" y="60"/>
                    </a:lnTo>
                    <a:lnTo>
                      <a:pt x="48" y="61"/>
                    </a:lnTo>
                    <a:lnTo>
                      <a:pt x="47" y="61"/>
                    </a:lnTo>
                    <a:lnTo>
                      <a:pt x="47" y="60"/>
                    </a:lnTo>
                    <a:lnTo>
                      <a:pt x="46" y="60"/>
                    </a:lnTo>
                    <a:lnTo>
                      <a:pt x="46" y="60"/>
                    </a:lnTo>
                    <a:lnTo>
                      <a:pt x="45" y="59"/>
                    </a:lnTo>
                    <a:lnTo>
                      <a:pt x="44" y="59"/>
                    </a:lnTo>
                    <a:lnTo>
                      <a:pt x="43" y="59"/>
                    </a:lnTo>
                    <a:lnTo>
                      <a:pt x="43" y="60"/>
                    </a:lnTo>
                    <a:lnTo>
                      <a:pt x="44" y="60"/>
                    </a:lnTo>
                    <a:lnTo>
                      <a:pt x="43" y="60"/>
                    </a:lnTo>
                    <a:lnTo>
                      <a:pt x="43" y="60"/>
                    </a:lnTo>
                    <a:lnTo>
                      <a:pt x="42" y="60"/>
                    </a:lnTo>
                    <a:lnTo>
                      <a:pt x="42" y="60"/>
                    </a:lnTo>
                    <a:lnTo>
                      <a:pt x="41" y="60"/>
                    </a:lnTo>
                    <a:lnTo>
                      <a:pt x="40" y="60"/>
                    </a:lnTo>
                    <a:lnTo>
                      <a:pt x="40" y="59"/>
                    </a:lnTo>
                    <a:lnTo>
                      <a:pt x="39" y="59"/>
                    </a:lnTo>
                    <a:lnTo>
                      <a:pt x="39" y="60"/>
                    </a:lnTo>
                    <a:lnTo>
                      <a:pt x="38" y="60"/>
                    </a:lnTo>
                    <a:lnTo>
                      <a:pt x="35" y="60"/>
                    </a:lnTo>
                    <a:lnTo>
                      <a:pt x="35" y="60"/>
                    </a:lnTo>
                    <a:lnTo>
                      <a:pt x="34" y="60"/>
                    </a:lnTo>
                    <a:lnTo>
                      <a:pt x="33" y="60"/>
                    </a:lnTo>
                    <a:lnTo>
                      <a:pt x="31" y="60"/>
                    </a:lnTo>
                    <a:lnTo>
                      <a:pt x="30" y="60"/>
                    </a:lnTo>
                    <a:lnTo>
                      <a:pt x="28" y="58"/>
                    </a:lnTo>
                    <a:lnTo>
                      <a:pt x="28" y="58"/>
                    </a:lnTo>
                    <a:lnTo>
                      <a:pt x="28" y="59"/>
                    </a:lnTo>
                    <a:lnTo>
                      <a:pt x="28" y="60"/>
                    </a:lnTo>
                    <a:lnTo>
                      <a:pt x="27" y="60"/>
                    </a:lnTo>
                    <a:lnTo>
                      <a:pt x="27" y="60"/>
                    </a:lnTo>
                    <a:lnTo>
                      <a:pt x="27" y="60"/>
                    </a:lnTo>
                    <a:lnTo>
                      <a:pt x="26" y="60"/>
                    </a:lnTo>
                    <a:lnTo>
                      <a:pt x="26" y="61"/>
                    </a:lnTo>
                    <a:lnTo>
                      <a:pt x="25" y="61"/>
                    </a:lnTo>
                    <a:lnTo>
                      <a:pt x="24" y="61"/>
                    </a:lnTo>
                    <a:lnTo>
                      <a:pt x="23" y="62"/>
                    </a:lnTo>
                    <a:lnTo>
                      <a:pt x="22" y="62"/>
                    </a:lnTo>
                    <a:lnTo>
                      <a:pt x="21" y="63"/>
                    </a:lnTo>
                    <a:lnTo>
                      <a:pt x="21" y="63"/>
                    </a:lnTo>
                    <a:lnTo>
                      <a:pt x="20" y="63"/>
                    </a:lnTo>
                    <a:lnTo>
                      <a:pt x="19" y="64"/>
                    </a:lnTo>
                    <a:lnTo>
                      <a:pt x="18" y="64"/>
                    </a:lnTo>
                    <a:lnTo>
                      <a:pt x="17" y="64"/>
                    </a:lnTo>
                    <a:lnTo>
                      <a:pt x="16" y="64"/>
                    </a:lnTo>
                    <a:lnTo>
                      <a:pt x="15" y="64"/>
                    </a:lnTo>
                    <a:lnTo>
                      <a:pt x="14" y="64"/>
                    </a:lnTo>
                    <a:lnTo>
                      <a:pt x="14" y="65"/>
                    </a:lnTo>
                    <a:lnTo>
                      <a:pt x="13" y="64"/>
                    </a:lnTo>
                    <a:lnTo>
                      <a:pt x="12" y="64"/>
                    </a:lnTo>
                    <a:lnTo>
                      <a:pt x="10" y="64"/>
                    </a:lnTo>
                    <a:lnTo>
                      <a:pt x="9" y="64"/>
                    </a:lnTo>
                    <a:lnTo>
                      <a:pt x="8" y="64"/>
                    </a:lnTo>
                    <a:lnTo>
                      <a:pt x="8" y="63"/>
                    </a:lnTo>
                    <a:lnTo>
                      <a:pt x="7" y="63"/>
                    </a:lnTo>
                    <a:lnTo>
                      <a:pt x="6" y="63"/>
                    </a:lnTo>
                    <a:lnTo>
                      <a:pt x="6" y="62"/>
                    </a:lnTo>
                    <a:lnTo>
                      <a:pt x="6" y="61"/>
                    </a:lnTo>
                    <a:lnTo>
                      <a:pt x="6" y="61"/>
                    </a:lnTo>
                    <a:lnTo>
                      <a:pt x="6" y="60"/>
                    </a:lnTo>
                    <a:lnTo>
                      <a:pt x="6" y="60"/>
                    </a:lnTo>
                    <a:lnTo>
                      <a:pt x="6" y="59"/>
                    </a:lnTo>
                    <a:lnTo>
                      <a:pt x="6" y="57"/>
                    </a:lnTo>
                    <a:lnTo>
                      <a:pt x="6" y="56"/>
                    </a:lnTo>
                    <a:lnTo>
                      <a:pt x="6" y="55"/>
                    </a:lnTo>
                    <a:lnTo>
                      <a:pt x="5" y="55"/>
                    </a:lnTo>
                    <a:lnTo>
                      <a:pt x="4" y="57"/>
                    </a:lnTo>
                    <a:lnTo>
                      <a:pt x="3" y="57"/>
                    </a:lnTo>
                    <a:lnTo>
                      <a:pt x="2" y="57"/>
                    </a:lnTo>
                    <a:lnTo>
                      <a:pt x="1" y="56"/>
                    </a:lnTo>
                    <a:lnTo>
                      <a:pt x="1" y="54"/>
                    </a:lnTo>
                    <a:lnTo>
                      <a:pt x="1" y="54"/>
                    </a:lnTo>
                    <a:lnTo>
                      <a:pt x="1" y="53"/>
                    </a:lnTo>
                    <a:lnTo>
                      <a:pt x="1" y="52"/>
                    </a:lnTo>
                    <a:lnTo>
                      <a:pt x="1" y="53"/>
                    </a:lnTo>
                    <a:lnTo>
                      <a:pt x="1" y="54"/>
                    </a:lnTo>
                    <a:lnTo>
                      <a:pt x="1" y="55"/>
                    </a:lnTo>
                    <a:lnTo>
                      <a:pt x="0" y="56"/>
                    </a:lnTo>
                    <a:lnTo>
                      <a:pt x="1" y="57"/>
                    </a:lnTo>
                    <a:lnTo>
                      <a:pt x="1" y="58"/>
                    </a:lnTo>
                    <a:close/>
                    <a:moveTo>
                      <a:pt x="128" y="26"/>
                    </a:moveTo>
                    <a:lnTo>
                      <a:pt x="129" y="25"/>
                    </a:lnTo>
                    <a:lnTo>
                      <a:pt x="129" y="24"/>
                    </a:lnTo>
                    <a:lnTo>
                      <a:pt x="130" y="23"/>
                    </a:lnTo>
                    <a:lnTo>
                      <a:pt x="131" y="23"/>
                    </a:lnTo>
                    <a:lnTo>
                      <a:pt x="131" y="24"/>
                    </a:lnTo>
                    <a:lnTo>
                      <a:pt x="132" y="24"/>
                    </a:lnTo>
                    <a:lnTo>
                      <a:pt x="132" y="25"/>
                    </a:lnTo>
                    <a:lnTo>
                      <a:pt x="132" y="26"/>
                    </a:lnTo>
                    <a:lnTo>
                      <a:pt x="131" y="26"/>
                    </a:lnTo>
                    <a:lnTo>
                      <a:pt x="130" y="26"/>
                    </a:lnTo>
                    <a:lnTo>
                      <a:pt x="129" y="26"/>
                    </a:lnTo>
                    <a:lnTo>
                      <a:pt x="128" y="26"/>
                    </a:lnTo>
                    <a:lnTo>
                      <a:pt x="128" y="26"/>
                    </a:lnTo>
                    <a:close/>
                    <a:moveTo>
                      <a:pt x="104" y="26"/>
                    </a:moveTo>
                    <a:lnTo>
                      <a:pt x="104" y="27"/>
                    </a:lnTo>
                    <a:lnTo>
                      <a:pt x="103" y="27"/>
                    </a:lnTo>
                    <a:lnTo>
                      <a:pt x="104" y="26"/>
                    </a:lnTo>
                    <a:close/>
                    <a:moveTo>
                      <a:pt x="83" y="49"/>
                    </a:moveTo>
                    <a:lnTo>
                      <a:pt x="83" y="50"/>
                    </a:lnTo>
                    <a:lnTo>
                      <a:pt x="82" y="49"/>
                    </a:lnTo>
                    <a:lnTo>
                      <a:pt x="83" y="4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" name="Freeform 3926">
                <a:extLst>
                  <a:ext uri="{FF2B5EF4-FFF2-40B4-BE49-F238E27FC236}">
                    <a16:creationId xmlns:a16="http://schemas.microsoft.com/office/drawing/2014/main" id="{3F51AF73-0719-41E9-AED1-65D8B9DE7C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59376" y="1063625"/>
                <a:ext cx="280988" cy="133350"/>
              </a:xfrm>
              <a:custGeom>
                <a:avLst/>
                <a:gdLst>
                  <a:gd name="T0" fmla="*/ 43 w 177"/>
                  <a:gd name="T1" fmla="*/ 71 h 84"/>
                  <a:gd name="T2" fmla="*/ 49 w 177"/>
                  <a:gd name="T3" fmla="*/ 68 h 84"/>
                  <a:gd name="T4" fmla="*/ 55 w 177"/>
                  <a:gd name="T5" fmla="*/ 68 h 84"/>
                  <a:gd name="T6" fmla="*/ 63 w 177"/>
                  <a:gd name="T7" fmla="*/ 65 h 84"/>
                  <a:gd name="T8" fmla="*/ 69 w 177"/>
                  <a:gd name="T9" fmla="*/ 65 h 84"/>
                  <a:gd name="T10" fmla="*/ 72 w 177"/>
                  <a:gd name="T11" fmla="*/ 68 h 84"/>
                  <a:gd name="T12" fmla="*/ 77 w 177"/>
                  <a:gd name="T13" fmla="*/ 73 h 84"/>
                  <a:gd name="T14" fmla="*/ 80 w 177"/>
                  <a:gd name="T15" fmla="*/ 76 h 84"/>
                  <a:gd name="T16" fmla="*/ 86 w 177"/>
                  <a:gd name="T17" fmla="*/ 78 h 84"/>
                  <a:gd name="T18" fmla="*/ 90 w 177"/>
                  <a:gd name="T19" fmla="*/ 81 h 84"/>
                  <a:gd name="T20" fmla="*/ 103 w 177"/>
                  <a:gd name="T21" fmla="*/ 79 h 84"/>
                  <a:gd name="T22" fmla="*/ 108 w 177"/>
                  <a:gd name="T23" fmla="*/ 77 h 84"/>
                  <a:gd name="T24" fmla="*/ 112 w 177"/>
                  <a:gd name="T25" fmla="*/ 78 h 84"/>
                  <a:gd name="T26" fmla="*/ 118 w 177"/>
                  <a:gd name="T27" fmla="*/ 78 h 84"/>
                  <a:gd name="T28" fmla="*/ 126 w 177"/>
                  <a:gd name="T29" fmla="*/ 77 h 84"/>
                  <a:gd name="T30" fmla="*/ 131 w 177"/>
                  <a:gd name="T31" fmla="*/ 74 h 84"/>
                  <a:gd name="T32" fmla="*/ 142 w 177"/>
                  <a:gd name="T33" fmla="*/ 71 h 84"/>
                  <a:gd name="T34" fmla="*/ 151 w 177"/>
                  <a:gd name="T35" fmla="*/ 73 h 84"/>
                  <a:gd name="T36" fmla="*/ 153 w 177"/>
                  <a:gd name="T37" fmla="*/ 78 h 84"/>
                  <a:gd name="T38" fmla="*/ 164 w 177"/>
                  <a:gd name="T39" fmla="*/ 78 h 84"/>
                  <a:gd name="T40" fmla="*/ 171 w 177"/>
                  <a:gd name="T41" fmla="*/ 84 h 84"/>
                  <a:gd name="T42" fmla="*/ 175 w 177"/>
                  <a:gd name="T43" fmla="*/ 81 h 84"/>
                  <a:gd name="T44" fmla="*/ 176 w 177"/>
                  <a:gd name="T45" fmla="*/ 73 h 84"/>
                  <a:gd name="T46" fmla="*/ 168 w 177"/>
                  <a:gd name="T47" fmla="*/ 69 h 84"/>
                  <a:gd name="T48" fmla="*/ 165 w 177"/>
                  <a:gd name="T49" fmla="*/ 64 h 84"/>
                  <a:gd name="T50" fmla="*/ 167 w 177"/>
                  <a:gd name="T51" fmla="*/ 57 h 84"/>
                  <a:gd name="T52" fmla="*/ 167 w 177"/>
                  <a:gd name="T53" fmla="*/ 51 h 84"/>
                  <a:gd name="T54" fmla="*/ 160 w 177"/>
                  <a:gd name="T55" fmla="*/ 49 h 84"/>
                  <a:gd name="T56" fmla="*/ 155 w 177"/>
                  <a:gd name="T57" fmla="*/ 45 h 84"/>
                  <a:gd name="T58" fmla="*/ 151 w 177"/>
                  <a:gd name="T59" fmla="*/ 31 h 84"/>
                  <a:gd name="T60" fmla="*/ 140 w 177"/>
                  <a:gd name="T61" fmla="*/ 29 h 84"/>
                  <a:gd name="T62" fmla="*/ 134 w 177"/>
                  <a:gd name="T63" fmla="*/ 22 h 84"/>
                  <a:gd name="T64" fmla="*/ 128 w 177"/>
                  <a:gd name="T65" fmla="*/ 21 h 84"/>
                  <a:gd name="T66" fmla="*/ 122 w 177"/>
                  <a:gd name="T67" fmla="*/ 22 h 84"/>
                  <a:gd name="T68" fmla="*/ 113 w 177"/>
                  <a:gd name="T69" fmla="*/ 22 h 84"/>
                  <a:gd name="T70" fmla="*/ 104 w 177"/>
                  <a:gd name="T71" fmla="*/ 26 h 84"/>
                  <a:gd name="T72" fmla="*/ 97 w 177"/>
                  <a:gd name="T73" fmla="*/ 27 h 84"/>
                  <a:gd name="T74" fmla="*/ 97 w 177"/>
                  <a:gd name="T75" fmla="*/ 21 h 84"/>
                  <a:gd name="T76" fmla="*/ 90 w 177"/>
                  <a:gd name="T77" fmla="*/ 16 h 84"/>
                  <a:gd name="T78" fmla="*/ 75 w 177"/>
                  <a:gd name="T79" fmla="*/ 9 h 84"/>
                  <a:gd name="T80" fmla="*/ 69 w 177"/>
                  <a:gd name="T81" fmla="*/ 5 h 84"/>
                  <a:gd name="T82" fmla="*/ 64 w 177"/>
                  <a:gd name="T83" fmla="*/ 6 h 84"/>
                  <a:gd name="T84" fmla="*/ 52 w 177"/>
                  <a:gd name="T85" fmla="*/ 3 h 84"/>
                  <a:gd name="T86" fmla="*/ 45 w 177"/>
                  <a:gd name="T87" fmla="*/ 3 h 84"/>
                  <a:gd name="T88" fmla="*/ 35 w 177"/>
                  <a:gd name="T89" fmla="*/ 2 h 84"/>
                  <a:gd name="T90" fmla="*/ 0 w 177"/>
                  <a:gd name="T91" fmla="*/ 1 h 84"/>
                  <a:gd name="T92" fmla="*/ 3 w 177"/>
                  <a:gd name="T93" fmla="*/ 5 h 84"/>
                  <a:gd name="T94" fmla="*/ 9 w 177"/>
                  <a:gd name="T95" fmla="*/ 8 h 84"/>
                  <a:gd name="T96" fmla="*/ 17 w 177"/>
                  <a:gd name="T97" fmla="*/ 10 h 84"/>
                  <a:gd name="T98" fmla="*/ 23 w 177"/>
                  <a:gd name="T99" fmla="*/ 15 h 84"/>
                  <a:gd name="T100" fmla="*/ 28 w 177"/>
                  <a:gd name="T101" fmla="*/ 19 h 84"/>
                  <a:gd name="T102" fmla="*/ 35 w 177"/>
                  <a:gd name="T103" fmla="*/ 33 h 84"/>
                  <a:gd name="T104" fmla="*/ 39 w 177"/>
                  <a:gd name="T105" fmla="*/ 44 h 84"/>
                  <a:gd name="T106" fmla="*/ 42 w 177"/>
                  <a:gd name="T107" fmla="*/ 52 h 84"/>
                  <a:gd name="T108" fmla="*/ 39 w 177"/>
                  <a:gd name="T109" fmla="*/ 61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77" h="84">
                    <a:moveTo>
                      <a:pt x="39" y="68"/>
                    </a:moveTo>
                    <a:lnTo>
                      <a:pt x="40" y="68"/>
                    </a:lnTo>
                    <a:lnTo>
                      <a:pt x="40" y="69"/>
                    </a:lnTo>
                    <a:lnTo>
                      <a:pt x="41" y="69"/>
                    </a:lnTo>
                    <a:lnTo>
                      <a:pt x="42" y="69"/>
                    </a:lnTo>
                    <a:lnTo>
                      <a:pt x="42" y="70"/>
                    </a:lnTo>
                    <a:lnTo>
                      <a:pt x="43" y="71"/>
                    </a:lnTo>
                    <a:lnTo>
                      <a:pt x="43" y="70"/>
                    </a:lnTo>
                    <a:lnTo>
                      <a:pt x="44" y="69"/>
                    </a:lnTo>
                    <a:lnTo>
                      <a:pt x="45" y="68"/>
                    </a:lnTo>
                    <a:lnTo>
                      <a:pt x="45" y="68"/>
                    </a:lnTo>
                    <a:lnTo>
                      <a:pt x="46" y="67"/>
                    </a:lnTo>
                    <a:lnTo>
                      <a:pt x="49" y="68"/>
                    </a:lnTo>
                    <a:lnTo>
                      <a:pt x="49" y="68"/>
                    </a:lnTo>
                    <a:lnTo>
                      <a:pt x="49" y="67"/>
                    </a:lnTo>
                    <a:lnTo>
                      <a:pt x="50" y="67"/>
                    </a:lnTo>
                    <a:lnTo>
                      <a:pt x="51" y="68"/>
                    </a:lnTo>
                    <a:lnTo>
                      <a:pt x="52" y="67"/>
                    </a:lnTo>
                    <a:lnTo>
                      <a:pt x="53" y="68"/>
                    </a:lnTo>
                    <a:lnTo>
                      <a:pt x="54" y="68"/>
                    </a:lnTo>
                    <a:lnTo>
                      <a:pt x="55" y="68"/>
                    </a:lnTo>
                    <a:lnTo>
                      <a:pt x="60" y="70"/>
                    </a:lnTo>
                    <a:lnTo>
                      <a:pt x="61" y="70"/>
                    </a:lnTo>
                    <a:lnTo>
                      <a:pt x="62" y="70"/>
                    </a:lnTo>
                    <a:lnTo>
                      <a:pt x="62" y="68"/>
                    </a:lnTo>
                    <a:lnTo>
                      <a:pt x="63" y="68"/>
                    </a:lnTo>
                    <a:lnTo>
                      <a:pt x="63" y="67"/>
                    </a:lnTo>
                    <a:lnTo>
                      <a:pt x="63" y="65"/>
                    </a:lnTo>
                    <a:lnTo>
                      <a:pt x="63" y="64"/>
                    </a:lnTo>
                    <a:lnTo>
                      <a:pt x="64" y="64"/>
                    </a:lnTo>
                    <a:lnTo>
                      <a:pt x="65" y="64"/>
                    </a:lnTo>
                    <a:lnTo>
                      <a:pt x="66" y="64"/>
                    </a:lnTo>
                    <a:lnTo>
                      <a:pt x="69" y="64"/>
                    </a:lnTo>
                    <a:lnTo>
                      <a:pt x="70" y="64"/>
                    </a:lnTo>
                    <a:lnTo>
                      <a:pt x="69" y="65"/>
                    </a:lnTo>
                    <a:lnTo>
                      <a:pt x="69" y="66"/>
                    </a:lnTo>
                    <a:lnTo>
                      <a:pt x="69" y="67"/>
                    </a:lnTo>
                    <a:lnTo>
                      <a:pt x="69" y="68"/>
                    </a:lnTo>
                    <a:lnTo>
                      <a:pt x="70" y="68"/>
                    </a:lnTo>
                    <a:lnTo>
                      <a:pt x="71" y="67"/>
                    </a:lnTo>
                    <a:lnTo>
                      <a:pt x="72" y="67"/>
                    </a:lnTo>
                    <a:lnTo>
                      <a:pt x="72" y="68"/>
                    </a:lnTo>
                    <a:lnTo>
                      <a:pt x="72" y="69"/>
                    </a:lnTo>
                    <a:lnTo>
                      <a:pt x="73" y="69"/>
                    </a:lnTo>
                    <a:lnTo>
                      <a:pt x="74" y="69"/>
                    </a:lnTo>
                    <a:lnTo>
                      <a:pt x="74" y="70"/>
                    </a:lnTo>
                    <a:lnTo>
                      <a:pt x="75" y="71"/>
                    </a:lnTo>
                    <a:lnTo>
                      <a:pt x="76" y="71"/>
                    </a:lnTo>
                    <a:lnTo>
                      <a:pt x="77" y="73"/>
                    </a:lnTo>
                    <a:lnTo>
                      <a:pt x="79" y="73"/>
                    </a:lnTo>
                    <a:lnTo>
                      <a:pt x="80" y="74"/>
                    </a:lnTo>
                    <a:lnTo>
                      <a:pt x="81" y="74"/>
                    </a:lnTo>
                    <a:lnTo>
                      <a:pt x="80" y="75"/>
                    </a:lnTo>
                    <a:lnTo>
                      <a:pt x="78" y="76"/>
                    </a:lnTo>
                    <a:lnTo>
                      <a:pt x="79" y="77"/>
                    </a:lnTo>
                    <a:lnTo>
                      <a:pt x="80" y="76"/>
                    </a:lnTo>
                    <a:lnTo>
                      <a:pt x="80" y="77"/>
                    </a:lnTo>
                    <a:lnTo>
                      <a:pt x="81" y="77"/>
                    </a:lnTo>
                    <a:lnTo>
                      <a:pt x="82" y="78"/>
                    </a:lnTo>
                    <a:lnTo>
                      <a:pt x="82" y="79"/>
                    </a:lnTo>
                    <a:lnTo>
                      <a:pt x="84" y="78"/>
                    </a:lnTo>
                    <a:lnTo>
                      <a:pt x="85" y="78"/>
                    </a:lnTo>
                    <a:lnTo>
                      <a:pt x="86" y="78"/>
                    </a:lnTo>
                    <a:lnTo>
                      <a:pt x="87" y="78"/>
                    </a:lnTo>
                    <a:lnTo>
                      <a:pt x="87" y="79"/>
                    </a:lnTo>
                    <a:lnTo>
                      <a:pt x="88" y="80"/>
                    </a:lnTo>
                    <a:lnTo>
                      <a:pt x="87" y="81"/>
                    </a:lnTo>
                    <a:lnTo>
                      <a:pt x="88" y="82"/>
                    </a:lnTo>
                    <a:lnTo>
                      <a:pt x="88" y="81"/>
                    </a:lnTo>
                    <a:lnTo>
                      <a:pt x="90" y="81"/>
                    </a:lnTo>
                    <a:lnTo>
                      <a:pt x="90" y="81"/>
                    </a:lnTo>
                    <a:lnTo>
                      <a:pt x="96" y="81"/>
                    </a:lnTo>
                    <a:lnTo>
                      <a:pt x="97" y="81"/>
                    </a:lnTo>
                    <a:lnTo>
                      <a:pt x="98" y="80"/>
                    </a:lnTo>
                    <a:lnTo>
                      <a:pt x="99" y="79"/>
                    </a:lnTo>
                    <a:lnTo>
                      <a:pt x="102" y="79"/>
                    </a:lnTo>
                    <a:lnTo>
                      <a:pt x="103" y="79"/>
                    </a:lnTo>
                    <a:lnTo>
                      <a:pt x="104" y="79"/>
                    </a:lnTo>
                    <a:lnTo>
                      <a:pt x="104" y="78"/>
                    </a:lnTo>
                    <a:lnTo>
                      <a:pt x="105" y="78"/>
                    </a:lnTo>
                    <a:lnTo>
                      <a:pt x="106" y="78"/>
                    </a:lnTo>
                    <a:lnTo>
                      <a:pt x="107" y="78"/>
                    </a:lnTo>
                    <a:lnTo>
                      <a:pt x="108" y="78"/>
                    </a:lnTo>
                    <a:lnTo>
                      <a:pt x="108" y="77"/>
                    </a:lnTo>
                    <a:lnTo>
                      <a:pt x="108" y="77"/>
                    </a:lnTo>
                    <a:lnTo>
                      <a:pt x="109" y="77"/>
                    </a:lnTo>
                    <a:lnTo>
                      <a:pt x="110" y="78"/>
                    </a:lnTo>
                    <a:lnTo>
                      <a:pt x="111" y="78"/>
                    </a:lnTo>
                    <a:lnTo>
                      <a:pt x="111" y="78"/>
                    </a:lnTo>
                    <a:lnTo>
                      <a:pt x="111" y="78"/>
                    </a:lnTo>
                    <a:lnTo>
                      <a:pt x="112" y="78"/>
                    </a:lnTo>
                    <a:lnTo>
                      <a:pt x="114" y="78"/>
                    </a:lnTo>
                    <a:lnTo>
                      <a:pt x="115" y="78"/>
                    </a:lnTo>
                    <a:lnTo>
                      <a:pt x="116" y="78"/>
                    </a:lnTo>
                    <a:lnTo>
                      <a:pt x="117" y="78"/>
                    </a:lnTo>
                    <a:lnTo>
                      <a:pt x="118" y="78"/>
                    </a:lnTo>
                    <a:lnTo>
                      <a:pt x="118" y="78"/>
                    </a:lnTo>
                    <a:lnTo>
                      <a:pt x="118" y="78"/>
                    </a:lnTo>
                    <a:lnTo>
                      <a:pt x="119" y="78"/>
                    </a:lnTo>
                    <a:lnTo>
                      <a:pt x="120" y="77"/>
                    </a:lnTo>
                    <a:lnTo>
                      <a:pt x="122" y="78"/>
                    </a:lnTo>
                    <a:lnTo>
                      <a:pt x="126" y="78"/>
                    </a:lnTo>
                    <a:lnTo>
                      <a:pt x="127" y="78"/>
                    </a:lnTo>
                    <a:lnTo>
                      <a:pt x="127" y="77"/>
                    </a:lnTo>
                    <a:lnTo>
                      <a:pt x="126" y="77"/>
                    </a:lnTo>
                    <a:lnTo>
                      <a:pt x="125" y="76"/>
                    </a:lnTo>
                    <a:lnTo>
                      <a:pt x="126" y="75"/>
                    </a:lnTo>
                    <a:lnTo>
                      <a:pt x="129" y="76"/>
                    </a:lnTo>
                    <a:lnTo>
                      <a:pt x="129" y="76"/>
                    </a:lnTo>
                    <a:lnTo>
                      <a:pt x="129" y="75"/>
                    </a:lnTo>
                    <a:lnTo>
                      <a:pt x="130" y="75"/>
                    </a:lnTo>
                    <a:lnTo>
                      <a:pt x="131" y="74"/>
                    </a:lnTo>
                    <a:lnTo>
                      <a:pt x="133" y="73"/>
                    </a:lnTo>
                    <a:lnTo>
                      <a:pt x="138" y="70"/>
                    </a:lnTo>
                    <a:lnTo>
                      <a:pt x="139" y="69"/>
                    </a:lnTo>
                    <a:lnTo>
                      <a:pt x="139" y="69"/>
                    </a:lnTo>
                    <a:lnTo>
                      <a:pt x="139" y="70"/>
                    </a:lnTo>
                    <a:lnTo>
                      <a:pt x="141" y="70"/>
                    </a:lnTo>
                    <a:lnTo>
                      <a:pt x="142" y="71"/>
                    </a:lnTo>
                    <a:lnTo>
                      <a:pt x="143" y="70"/>
                    </a:lnTo>
                    <a:lnTo>
                      <a:pt x="144" y="70"/>
                    </a:lnTo>
                    <a:lnTo>
                      <a:pt x="144" y="71"/>
                    </a:lnTo>
                    <a:lnTo>
                      <a:pt x="145" y="71"/>
                    </a:lnTo>
                    <a:lnTo>
                      <a:pt x="149" y="73"/>
                    </a:lnTo>
                    <a:lnTo>
                      <a:pt x="150" y="73"/>
                    </a:lnTo>
                    <a:lnTo>
                      <a:pt x="151" y="73"/>
                    </a:lnTo>
                    <a:lnTo>
                      <a:pt x="151" y="73"/>
                    </a:lnTo>
                    <a:lnTo>
                      <a:pt x="150" y="73"/>
                    </a:lnTo>
                    <a:lnTo>
                      <a:pt x="150" y="74"/>
                    </a:lnTo>
                    <a:lnTo>
                      <a:pt x="150" y="75"/>
                    </a:lnTo>
                    <a:lnTo>
                      <a:pt x="151" y="77"/>
                    </a:lnTo>
                    <a:lnTo>
                      <a:pt x="152" y="77"/>
                    </a:lnTo>
                    <a:lnTo>
                      <a:pt x="153" y="78"/>
                    </a:lnTo>
                    <a:lnTo>
                      <a:pt x="157" y="79"/>
                    </a:lnTo>
                    <a:lnTo>
                      <a:pt x="159" y="79"/>
                    </a:lnTo>
                    <a:lnTo>
                      <a:pt x="160" y="79"/>
                    </a:lnTo>
                    <a:lnTo>
                      <a:pt x="160" y="78"/>
                    </a:lnTo>
                    <a:lnTo>
                      <a:pt x="161" y="78"/>
                    </a:lnTo>
                    <a:lnTo>
                      <a:pt x="162" y="78"/>
                    </a:lnTo>
                    <a:lnTo>
                      <a:pt x="164" y="78"/>
                    </a:lnTo>
                    <a:lnTo>
                      <a:pt x="165" y="78"/>
                    </a:lnTo>
                    <a:lnTo>
                      <a:pt x="166" y="79"/>
                    </a:lnTo>
                    <a:lnTo>
                      <a:pt x="167" y="81"/>
                    </a:lnTo>
                    <a:lnTo>
                      <a:pt x="168" y="81"/>
                    </a:lnTo>
                    <a:lnTo>
                      <a:pt x="170" y="82"/>
                    </a:lnTo>
                    <a:lnTo>
                      <a:pt x="170" y="83"/>
                    </a:lnTo>
                    <a:lnTo>
                      <a:pt x="171" y="84"/>
                    </a:lnTo>
                    <a:lnTo>
                      <a:pt x="171" y="84"/>
                    </a:lnTo>
                    <a:lnTo>
                      <a:pt x="172" y="84"/>
                    </a:lnTo>
                    <a:lnTo>
                      <a:pt x="172" y="83"/>
                    </a:lnTo>
                    <a:lnTo>
                      <a:pt x="173" y="82"/>
                    </a:lnTo>
                    <a:lnTo>
                      <a:pt x="174" y="82"/>
                    </a:lnTo>
                    <a:lnTo>
                      <a:pt x="174" y="82"/>
                    </a:lnTo>
                    <a:lnTo>
                      <a:pt x="175" y="81"/>
                    </a:lnTo>
                    <a:lnTo>
                      <a:pt x="175" y="80"/>
                    </a:lnTo>
                    <a:lnTo>
                      <a:pt x="175" y="78"/>
                    </a:lnTo>
                    <a:lnTo>
                      <a:pt x="176" y="78"/>
                    </a:lnTo>
                    <a:lnTo>
                      <a:pt x="176" y="77"/>
                    </a:lnTo>
                    <a:lnTo>
                      <a:pt x="177" y="76"/>
                    </a:lnTo>
                    <a:lnTo>
                      <a:pt x="177" y="75"/>
                    </a:lnTo>
                    <a:lnTo>
                      <a:pt x="176" y="73"/>
                    </a:lnTo>
                    <a:lnTo>
                      <a:pt x="175" y="73"/>
                    </a:lnTo>
                    <a:lnTo>
                      <a:pt x="174" y="73"/>
                    </a:lnTo>
                    <a:lnTo>
                      <a:pt x="174" y="72"/>
                    </a:lnTo>
                    <a:lnTo>
                      <a:pt x="173" y="71"/>
                    </a:lnTo>
                    <a:lnTo>
                      <a:pt x="171" y="70"/>
                    </a:lnTo>
                    <a:lnTo>
                      <a:pt x="169" y="69"/>
                    </a:lnTo>
                    <a:lnTo>
                      <a:pt x="168" y="69"/>
                    </a:lnTo>
                    <a:lnTo>
                      <a:pt x="167" y="67"/>
                    </a:lnTo>
                    <a:lnTo>
                      <a:pt x="167" y="67"/>
                    </a:lnTo>
                    <a:lnTo>
                      <a:pt x="167" y="66"/>
                    </a:lnTo>
                    <a:lnTo>
                      <a:pt x="167" y="64"/>
                    </a:lnTo>
                    <a:lnTo>
                      <a:pt x="166" y="63"/>
                    </a:lnTo>
                    <a:lnTo>
                      <a:pt x="165" y="63"/>
                    </a:lnTo>
                    <a:lnTo>
                      <a:pt x="165" y="64"/>
                    </a:lnTo>
                    <a:lnTo>
                      <a:pt x="164" y="63"/>
                    </a:lnTo>
                    <a:lnTo>
                      <a:pt x="163" y="61"/>
                    </a:lnTo>
                    <a:lnTo>
                      <a:pt x="163" y="59"/>
                    </a:lnTo>
                    <a:lnTo>
                      <a:pt x="164" y="58"/>
                    </a:lnTo>
                    <a:lnTo>
                      <a:pt x="164" y="57"/>
                    </a:lnTo>
                    <a:lnTo>
                      <a:pt x="165" y="57"/>
                    </a:lnTo>
                    <a:lnTo>
                      <a:pt x="167" y="57"/>
                    </a:lnTo>
                    <a:lnTo>
                      <a:pt x="167" y="57"/>
                    </a:lnTo>
                    <a:lnTo>
                      <a:pt x="169" y="56"/>
                    </a:lnTo>
                    <a:lnTo>
                      <a:pt x="169" y="55"/>
                    </a:lnTo>
                    <a:lnTo>
                      <a:pt x="171" y="52"/>
                    </a:lnTo>
                    <a:lnTo>
                      <a:pt x="170" y="52"/>
                    </a:lnTo>
                    <a:lnTo>
                      <a:pt x="169" y="51"/>
                    </a:lnTo>
                    <a:lnTo>
                      <a:pt x="167" y="51"/>
                    </a:lnTo>
                    <a:lnTo>
                      <a:pt x="167" y="51"/>
                    </a:lnTo>
                    <a:lnTo>
                      <a:pt x="166" y="50"/>
                    </a:lnTo>
                    <a:lnTo>
                      <a:pt x="165" y="49"/>
                    </a:lnTo>
                    <a:lnTo>
                      <a:pt x="164" y="49"/>
                    </a:lnTo>
                    <a:lnTo>
                      <a:pt x="162" y="50"/>
                    </a:lnTo>
                    <a:lnTo>
                      <a:pt x="161" y="50"/>
                    </a:lnTo>
                    <a:lnTo>
                      <a:pt x="160" y="49"/>
                    </a:lnTo>
                    <a:lnTo>
                      <a:pt x="160" y="48"/>
                    </a:lnTo>
                    <a:lnTo>
                      <a:pt x="159" y="48"/>
                    </a:lnTo>
                    <a:lnTo>
                      <a:pt x="158" y="48"/>
                    </a:lnTo>
                    <a:lnTo>
                      <a:pt x="157" y="48"/>
                    </a:lnTo>
                    <a:lnTo>
                      <a:pt x="156" y="48"/>
                    </a:lnTo>
                    <a:lnTo>
                      <a:pt x="156" y="47"/>
                    </a:lnTo>
                    <a:lnTo>
                      <a:pt x="155" y="45"/>
                    </a:lnTo>
                    <a:lnTo>
                      <a:pt x="154" y="45"/>
                    </a:lnTo>
                    <a:lnTo>
                      <a:pt x="153" y="44"/>
                    </a:lnTo>
                    <a:lnTo>
                      <a:pt x="150" y="43"/>
                    </a:lnTo>
                    <a:lnTo>
                      <a:pt x="149" y="42"/>
                    </a:lnTo>
                    <a:lnTo>
                      <a:pt x="148" y="41"/>
                    </a:lnTo>
                    <a:lnTo>
                      <a:pt x="148" y="40"/>
                    </a:lnTo>
                    <a:lnTo>
                      <a:pt x="151" y="31"/>
                    </a:lnTo>
                    <a:lnTo>
                      <a:pt x="151" y="31"/>
                    </a:lnTo>
                    <a:lnTo>
                      <a:pt x="150" y="30"/>
                    </a:lnTo>
                    <a:lnTo>
                      <a:pt x="148" y="29"/>
                    </a:lnTo>
                    <a:lnTo>
                      <a:pt x="146" y="29"/>
                    </a:lnTo>
                    <a:lnTo>
                      <a:pt x="144" y="29"/>
                    </a:lnTo>
                    <a:lnTo>
                      <a:pt x="142" y="29"/>
                    </a:lnTo>
                    <a:lnTo>
                      <a:pt x="140" y="29"/>
                    </a:lnTo>
                    <a:lnTo>
                      <a:pt x="139" y="29"/>
                    </a:lnTo>
                    <a:lnTo>
                      <a:pt x="139" y="29"/>
                    </a:lnTo>
                    <a:lnTo>
                      <a:pt x="139" y="28"/>
                    </a:lnTo>
                    <a:lnTo>
                      <a:pt x="139" y="27"/>
                    </a:lnTo>
                    <a:lnTo>
                      <a:pt x="136" y="23"/>
                    </a:lnTo>
                    <a:lnTo>
                      <a:pt x="135" y="22"/>
                    </a:lnTo>
                    <a:lnTo>
                      <a:pt x="134" y="22"/>
                    </a:lnTo>
                    <a:lnTo>
                      <a:pt x="133" y="22"/>
                    </a:lnTo>
                    <a:lnTo>
                      <a:pt x="132" y="22"/>
                    </a:lnTo>
                    <a:lnTo>
                      <a:pt x="132" y="23"/>
                    </a:lnTo>
                    <a:lnTo>
                      <a:pt x="132" y="23"/>
                    </a:lnTo>
                    <a:lnTo>
                      <a:pt x="131" y="23"/>
                    </a:lnTo>
                    <a:lnTo>
                      <a:pt x="131" y="22"/>
                    </a:lnTo>
                    <a:lnTo>
                      <a:pt x="128" y="21"/>
                    </a:lnTo>
                    <a:lnTo>
                      <a:pt x="127" y="20"/>
                    </a:lnTo>
                    <a:lnTo>
                      <a:pt x="126" y="22"/>
                    </a:lnTo>
                    <a:lnTo>
                      <a:pt x="125" y="23"/>
                    </a:lnTo>
                    <a:lnTo>
                      <a:pt x="125" y="26"/>
                    </a:lnTo>
                    <a:lnTo>
                      <a:pt x="124" y="23"/>
                    </a:lnTo>
                    <a:lnTo>
                      <a:pt x="123" y="22"/>
                    </a:lnTo>
                    <a:lnTo>
                      <a:pt x="122" y="22"/>
                    </a:lnTo>
                    <a:lnTo>
                      <a:pt x="121" y="21"/>
                    </a:lnTo>
                    <a:lnTo>
                      <a:pt x="119" y="21"/>
                    </a:lnTo>
                    <a:lnTo>
                      <a:pt x="118" y="21"/>
                    </a:lnTo>
                    <a:lnTo>
                      <a:pt x="117" y="21"/>
                    </a:lnTo>
                    <a:lnTo>
                      <a:pt x="116" y="21"/>
                    </a:lnTo>
                    <a:lnTo>
                      <a:pt x="114" y="22"/>
                    </a:lnTo>
                    <a:lnTo>
                      <a:pt x="113" y="22"/>
                    </a:lnTo>
                    <a:lnTo>
                      <a:pt x="111" y="22"/>
                    </a:lnTo>
                    <a:lnTo>
                      <a:pt x="110" y="23"/>
                    </a:lnTo>
                    <a:lnTo>
                      <a:pt x="109" y="24"/>
                    </a:lnTo>
                    <a:lnTo>
                      <a:pt x="109" y="25"/>
                    </a:lnTo>
                    <a:lnTo>
                      <a:pt x="108" y="25"/>
                    </a:lnTo>
                    <a:lnTo>
                      <a:pt x="108" y="26"/>
                    </a:lnTo>
                    <a:lnTo>
                      <a:pt x="104" y="26"/>
                    </a:lnTo>
                    <a:lnTo>
                      <a:pt x="104" y="27"/>
                    </a:lnTo>
                    <a:lnTo>
                      <a:pt x="103" y="28"/>
                    </a:lnTo>
                    <a:lnTo>
                      <a:pt x="102" y="29"/>
                    </a:lnTo>
                    <a:lnTo>
                      <a:pt x="101" y="28"/>
                    </a:lnTo>
                    <a:lnTo>
                      <a:pt x="100" y="27"/>
                    </a:lnTo>
                    <a:lnTo>
                      <a:pt x="99" y="27"/>
                    </a:lnTo>
                    <a:lnTo>
                      <a:pt x="97" y="27"/>
                    </a:lnTo>
                    <a:lnTo>
                      <a:pt x="96" y="27"/>
                    </a:lnTo>
                    <a:lnTo>
                      <a:pt x="96" y="25"/>
                    </a:lnTo>
                    <a:lnTo>
                      <a:pt x="96" y="24"/>
                    </a:lnTo>
                    <a:lnTo>
                      <a:pt x="97" y="23"/>
                    </a:lnTo>
                    <a:lnTo>
                      <a:pt x="97" y="22"/>
                    </a:lnTo>
                    <a:lnTo>
                      <a:pt x="97" y="22"/>
                    </a:lnTo>
                    <a:lnTo>
                      <a:pt x="97" y="21"/>
                    </a:lnTo>
                    <a:lnTo>
                      <a:pt x="97" y="21"/>
                    </a:lnTo>
                    <a:lnTo>
                      <a:pt x="97" y="20"/>
                    </a:lnTo>
                    <a:lnTo>
                      <a:pt x="94" y="19"/>
                    </a:lnTo>
                    <a:lnTo>
                      <a:pt x="93" y="19"/>
                    </a:lnTo>
                    <a:lnTo>
                      <a:pt x="92" y="17"/>
                    </a:lnTo>
                    <a:lnTo>
                      <a:pt x="91" y="17"/>
                    </a:lnTo>
                    <a:lnTo>
                      <a:pt x="90" y="16"/>
                    </a:lnTo>
                    <a:lnTo>
                      <a:pt x="89" y="16"/>
                    </a:lnTo>
                    <a:lnTo>
                      <a:pt x="86" y="15"/>
                    </a:lnTo>
                    <a:lnTo>
                      <a:pt x="81" y="14"/>
                    </a:lnTo>
                    <a:lnTo>
                      <a:pt x="80" y="13"/>
                    </a:lnTo>
                    <a:lnTo>
                      <a:pt x="76" y="10"/>
                    </a:lnTo>
                    <a:lnTo>
                      <a:pt x="76" y="10"/>
                    </a:lnTo>
                    <a:lnTo>
                      <a:pt x="75" y="9"/>
                    </a:lnTo>
                    <a:lnTo>
                      <a:pt x="76" y="8"/>
                    </a:lnTo>
                    <a:lnTo>
                      <a:pt x="76" y="8"/>
                    </a:lnTo>
                    <a:lnTo>
                      <a:pt x="73" y="7"/>
                    </a:lnTo>
                    <a:lnTo>
                      <a:pt x="72" y="6"/>
                    </a:lnTo>
                    <a:lnTo>
                      <a:pt x="71" y="6"/>
                    </a:lnTo>
                    <a:lnTo>
                      <a:pt x="70" y="5"/>
                    </a:lnTo>
                    <a:lnTo>
                      <a:pt x="69" y="5"/>
                    </a:lnTo>
                    <a:lnTo>
                      <a:pt x="69" y="5"/>
                    </a:lnTo>
                    <a:lnTo>
                      <a:pt x="67" y="5"/>
                    </a:lnTo>
                    <a:lnTo>
                      <a:pt x="66" y="5"/>
                    </a:lnTo>
                    <a:lnTo>
                      <a:pt x="66" y="5"/>
                    </a:lnTo>
                    <a:lnTo>
                      <a:pt x="66" y="6"/>
                    </a:lnTo>
                    <a:lnTo>
                      <a:pt x="65" y="6"/>
                    </a:lnTo>
                    <a:lnTo>
                      <a:pt x="64" y="6"/>
                    </a:lnTo>
                    <a:lnTo>
                      <a:pt x="62" y="5"/>
                    </a:lnTo>
                    <a:lnTo>
                      <a:pt x="62" y="4"/>
                    </a:lnTo>
                    <a:lnTo>
                      <a:pt x="62" y="4"/>
                    </a:lnTo>
                    <a:lnTo>
                      <a:pt x="60" y="2"/>
                    </a:lnTo>
                    <a:lnTo>
                      <a:pt x="58" y="2"/>
                    </a:lnTo>
                    <a:lnTo>
                      <a:pt x="53" y="2"/>
                    </a:lnTo>
                    <a:lnTo>
                      <a:pt x="52" y="3"/>
                    </a:lnTo>
                    <a:lnTo>
                      <a:pt x="49" y="4"/>
                    </a:lnTo>
                    <a:lnTo>
                      <a:pt x="49" y="4"/>
                    </a:lnTo>
                    <a:lnTo>
                      <a:pt x="48" y="4"/>
                    </a:lnTo>
                    <a:lnTo>
                      <a:pt x="47" y="4"/>
                    </a:lnTo>
                    <a:lnTo>
                      <a:pt x="46" y="4"/>
                    </a:lnTo>
                    <a:lnTo>
                      <a:pt x="45" y="3"/>
                    </a:lnTo>
                    <a:lnTo>
                      <a:pt x="45" y="3"/>
                    </a:lnTo>
                    <a:lnTo>
                      <a:pt x="43" y="4"/>
                    </a:lnTo>
                    <a:lnTo>
                      <a:pt x="42" y="3"/>
                    </a:lnTo>
                    <a:lnTo>
                      <a:pt x="41" y="3"/>
                    </a:lnTo>
                    <a:lnTo>
                      <a:pt x="40" y="3"/>
                    </a:lnTo>
                    <a:lnTo>
                      <a:pt x="37" y="3"/>
                    </a:lnTo>
                    <a:lnTo>
                      <a:pt x="36" y="3"/>
                    </a:lnTo>
                    <a:lnTo>
                      <a:pt x="35" y="2"/>
                    </a:lnTo>
                    <a:lnTo>
                      <a:pt x="35" y="1"/>
                    </a:lnTo>
                    <a:lnTo>
                      <a:pt x="34" y="1"/>
                    </a:lnTo>
                    <a:lnTo>
                      <a:pt x="32" y="1"/>
                    </a:lnTo>
                    <a:lnTo>
                      <a:pt x="32" y="0"/>
                    </a:lnTo>
                    <a:lnTo>
                      <a:pt x="3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6" y="7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7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2" y="8"/>
                    </a:lnTo>
                    <a:lnTo>
                      <a:pt x="14" y="8"/>
                    </a:lnTo>
                    <a:lnTo>
                      <a:pt x="16" y="9"/>
                    </a:lnTo>
                    <a:lnTo>
                      <a:pt x="17" y="9"/>
                    </a:lnTo>
                    <a:lnTo>
                      <a:pt x="17" y="10"/>
                    </a:lnTo>
                    <a:lnTo>
                      <a:pt x="17" y="10"/>
                    </a:lnTo>
                    <a:lnTo>
                      <a:pt x="18" y="10"/>
                    </a:lnTo>
                    <a:lnTo>
                      <a:pt x="19" y="11"/>
                    </a:lnTo>
                    <a:lnTo>
                      <a:pt x="20" y="12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21" y="12"/>
                    </a:lnTo>
                    <a:lnTo>
                      <a:pt x="23" y="15"/>
                    </a:lnTo>
                    <a:lnTo>
                      <a:pt x="23" y="16"/>
                    </a:lnTo>
                    <a:lnTo>
                      <a:pt x="24" y="19"/>
                    </a:lnTo>
                    <a:lnTo>
                      <a:pt x="25" y="19"/>
                    </a:lnTo>
                    <a:lnTo>
                      <a:pt x="25" y="18"/>
                    </a:lnTo>
                    <a:lnTo>
                      <a:pt x="26" y="18"/>
                    </a:lnTo>
                    <a:lnTo>
                      <a:pt x="27" y="19"/>
                    </a:lnTo>
                    <a:lnTo>
                      <a:pt x="28" y="19"/>
                    </a:lnTo>
                    <a:lnTo>
                      <a:pt x="28" y="20"/>
                    </a:lnTo>
                    <a:lnTo>
                      <a:pt x="31" y="20"/>
                    </a:lnTo>
                    <a:lnTo>
                      <a:pt x="32" y="21"/>
                    </a:lnTo>
                    <a:lnTo>
                      <a:pt x="33" y="22"/>
                    </a:lnTo>
                    <a:lnTo>
                      <a:pt x="34" y="23"/>
                    </a:lnTo>
                    <a:lnTo>
                      <a:pt x="34" y="25"/>
                    </a:lnTo>
                    <a:lnTo>
                      <a:pt x="35" y="33"/>
                    </a:lnTo>
                    <a:lnTo>
                      <a:pt x="35" y="34"/>
                    </a:lnTo>
                    <a:lnTo>
                      <a:pt x="36" y="35"/>
                    </a:lnTo>
                    <a:lnTo>
                      <a:pt x="37" y="36"/>
                    </a:lnTo>
                    <a:lnTo>
                      <a:pt x="38" y="41"/>
                    </a:lnTo>
                    <a:lnTo>
                      <a:pt x="39" y="43"/>
                    </a:lnTo>
                    <a:lnTo>
                      <a:pt x="39" y="43"/>
                    </a:lnTo>
                    <a:lnTo>
                      <a:pt x="39" y="44"/>
                    </a:lnTo>
                    <a:lnTo>
                      <a:pt x="39" y="45"/>
                    </a:lnTo>
                    <a:lnTo>
                      <a:pt x="40" y="45"/>
                    </a:lnTo>
                    <a:lnTo>
                      <a:pt x="41" y="47"/>
                    </a:lnTo>
                    <a:lnTo>
                      <a:pt x="42" y="49"/>
                    </a:lnTo>
                    <a:lnTo>
                      <a:pt x="42" y="50"/>
                    </a:lnTo>
                    <a:lnTo>
                      <a:pt x="42" y="50"/>
                    </a:lnTo>
                    <a:lnTo>
                      <a:pt x="42" y="52"/>
                    </a:lnTo>
                    <a:lnTo>
                      <a:pt x="42" y="55"/>
                    </a:lnTo>
                    <a:lnTo>
                      <a:pt x="42" y="56"/>
                    </a:lnTo>
                    <a:lnTo>
                      <a:pt x="42" y="57"/>
                    </a:lnTo>
                    <a:lnTo>
                      <a:pt x="41" y="57"/>
                    </a:lnTo>
                    <a:lnTo>
                      <a:pt x="41" y="57"/>
                    </a:lnTo>
                    <a:lnTo>
                      <a:pt x="40" y="60"/>
                    </a:lnTo>
                    <a:lnTo>
                      <a:pt x="39" y="61"/>
                    </a:lnTo>
                    <a:lnTo>
                      <a:pt x="37" y="62"/>
                    </a:lnTo>
                    <a:lnTo>
                      <a:pt x="36" y="64"/>
                    </a:lnTo>
                    <a:lnTo>
                      <a:pt x="35" y="67"/>
                    </a:lnTo>
                    <a:lnTo>
                      <a:pt x="38" y="68"/>
                    </a:lnTo>
                    <a:lnTo>
                      <a:pt x="39" y="68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192" name="Freeform 3984">
                <a:extLst>
                  <a:ext uri="{FF2B5EF4-FFF2-40B4-BE49-F238E27FC236}">
                    <a16:creationId xmlns:a16="http://schemas.microsoft.com/office/drawing/2014/main" id="{347FA542-E668-5ABF-B1CD-3E1E066083E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535488" y="1135062"/>
                <a:ext cx="822325" cy="354012"/>
              </a:xfrm>
              <a:custGeom>
                <a:avLst/>
                <a:gdLst>
                  <a:gd name="T0" fmla="*/ 293 w 518"/>
                  <a:gd name="T1" fmla="*/ 206 h 223"/>
                  <a:gd name="T2" fmla="*/ 308 w 518"/>
                  <a:gd name="T3" fmla="*/ 195 h 223"/>
                  <a:gd name="T4" fmla="*/ 396 w 518"/>
                  <a:gd name="T5" fmla="*/ 183 h 223"/>
                  <a:gd name="T6" fmla="*/ 456 w 518"/>
                  <a:gd name="T7" fmla="*/ 177 h 223"/>
                  <a:gd name="T8" fmla="*/ 491 w 518"/>
                  <a:gd name="T9" fmla="*/ 176 h 223"/>
                  <a:gd name="T10" fmla="*/ 517 w 518"/>
                  <a:gd name="T11" fmla="*/ 176 h 223"/>
                  <a:gd name="T12" fmla="*/ 510 w 518"/>
                  <a:gd name="T13" fmla="*/ 155 h 223"/>
                  <a:gd name="T14" fmla="*/ 508 w 518"/>
                  <a:gd name="T15" fmla="*/ 134 h 223"/>
                  <a:gd name="T16" fmla="*/ 501 w 518"/>
                  <a:gd name="T17" fmla="*/ 107 h 223"/>
                  <a:gd name="T18" fmla="*/ 512 w 518"/>
                  <a:gd name="T19" fmla="*/ 85 h 223"/>
                  <a:gd name="T20" fmla="*/ 494 w 518"/>
                  <a:gd name="T21" fmla="*/ 75 h 223"/>
                  <a:gd name="T22" fmla="*/ 486 w 518"/>
                  <a:gd name="T23" fmla="*/ 46 h 223"/>
                  <a:gd name="T24" fmla="*/ 467 w 518"/>
                  <a:gd name="T25" fmla="*/ 24 h 223"/>
                  <a:gd name="T26" fmla="*/ 439 w 518"/>
                  <a:gd name="T27" fmla="*/ 22 h 223"/>
                  <a:gd name="T28" fmla="*/ 409 w 518"/>
                  <a:gd name="T29" fmla="*/ 33 h 223"/>
                  <a:gd name="T30" fmla="*/ 372 w 518"/>
                  <a:gd name="T31" fmla="*/ 37 h 223"/>
                  <a:gd name="T32" fmla="*/ 341 w 518"/>
                  <a:gd name="T33" fmla="*/ 43 h 223"/>
                  <a:gd name="T34" fmla="*/ 313 w 518"/>
                  <a:gd name="T35" fmla="*/ 36 h 223"/>
                  <a:gd name="T36" fmla="*/ 282 w 518"/>
                  <a:gd name="T37" fmla="*/ 28 h 223"/>
                  <a:gd name="T38" fmla="*/ 252 w 518"/>
                  <a:gd name="T39" fmla="*/ 9 h 223"/>
                  <a:gd name="T40" fmla="*/ 209 w 518"/>
                  <a:gd name="T41" fmla="*/ 4 h 223"/>
                  <a:gd name="T42" fmla="*/ 170 w 518"/>
                  <a:gd name="T43" fmla="*/ 17 h 223"/>
                  <a:gd name="T44" fmla="*/ 118 w 518"/>
                  <a:gd name="T45" fmla="*/ 33 h 223"/>
                  <a:gd name="T46" fmla="*/ 59 w 518"/>
                  <a:gd name="T47" fmla="*/ 19 h 223"/>
                  <a:gd name="T48" fmla="*/ 47 w 518"/>
                  <a:gd name="T49" fmla="*/ 5 h 223"/>
                  <a:gd name="T50" fmla="*/ 23 w 518"/>
                  <a:gd name="T51" fmla="*/ 5 h 223"/>
                  <a:gd name="T52" fmla="*/ 17 w 518"/>
                  <a:gd name="T53" fmla="*/ 19 h 223"/>
                  <a:gd name="T54" fmla="*/ 9 w 518"/>
                  <a:gd name="T55" fmla="*/ 40 h 223"/>
                  <a:gd name="T56" fmla="*/ 14 w 518"/>
                  <a:gd name="T57" fmla="*/ 55 h 223"/>
                  <a:gd name="T58" fmla="*/ 5 w 518"/>
                  <a:gd name="T59" fmla="*/ 72 h 223"/>
                  <a:gd name="T60" fmla="*/ 20 w 518"/>
                  <a:gd name="T61" fmla="*/ 59 h 223"/>
                  <a:gd name="T62" fmla="*/ 59 w 518"/>
                  <a:gd name="T63" fmla="*/ 38 h 223"/>
                  <a:gd name="T64" fmla="*/ 80 w 518"/>
                  <a:gd name="T65" fmla="*/ 40 h 223"/>
                  <a:gd name="T66" fmla="*/ 107 w 518"/>
                  <a:gd name="T67" fmla="*/ 49 h 223"/>
                  <a:gd name="T68" fmla="*/ 86 w 518"/>
                  <a:gd name="T69" fmla="*/ 61 h 223"/>
                  <a:gd name="T70" fmla="*/ 48 w 518"/>
                  <a:gd name="T71" fmla="*/ 58 h 223"/>
                  <a:gd name="T72" fmla="*/ 32 w 518"/>
                  <a:gd name="T73" fmla="*/ 61 h 223"/>
                  <a:gd name="T74" fmla="*/ 6 w 518"/>
                  <a:gd name="T75" fmla="*/ 77 h 223"/>
                  <a:gd name="T76" fmla="*/ 22 w 518"/>
                  <a:gd name="T77" fmla="*/ 92 h 223"/>
                  <a:gd name="T78" fmla="*/ 24 w 518"/>
                  <a:gd name="T79" fmla="*/ 110 h 223"/>
                  <a:gd name="T80" fmla="*/ 25 w 518"/>
                  <a:gd name="T81" fmla="*/ 119 h 223"/>
                  <a:gd name="T82" fmla="*/ 30 w 518"/>
                  <a:gd name="T83" fmla="*/ 132 h 223"/>
                  <a:gd name="T84" fmla="*/ 18 w 518"/>
                  <a:gd name="T85" fmla="*/ 131 h 223"/>
                  <a:gd name="T86" fmla="*/ 13 w 518"/>
                  <a:gd name="T87" fmla="*/ 135 h 223"/>
                  <a:gd name="T88" fmla="*/ 18 w 518"/>
                  <a:gd name="T89" fmla="*/ 140 h 223"/>
                  <a:gd name="T90" fmla="*/ 34 w 518"/>
                  <a:gd name="T91" fmla="*/ 155 h 223"/>
                  <a:gd name="T92" fmla="*/ 38 w 518"/>
                  <a:gd name="T93" fmla="*/ 169 h 223"/>
                  <a:gd name="T94" fmla="*/ 40 w 518"/>
                  <a:gd name="T95" fmla="*/ 179 h 223"/>
                  <a:gd name="T96" fmla="*/ 41 w 518"/>
                  <a:gd name="T97" fmla="*/ 183 h 223"/>
                  <a:gd name="T98" fmla="*/ 56 w 518"/>
                  <a:gd name="T99" fmla="*/ 187 h 223"/>
                  <a:gd name="T100" fmla="*/ 42 w 518"/>
                  <a:gd name="T101" fmla="*/ 193 h 223"/>
                  <a:gd name="T102" fmla="*/ 57 w 518"/>
                  <a:gd name="T103" fmla="*/ 193 h 223"/>
                  <a:gd name="T104" fmla="*/ 63 w 518"/>
                  <a:gd name="T105" fmla="*/ 189 h 223"/>
                  <a:gd name="T106" fmla="*/ 77 w 518"/>
                  <a:gd name="T107" fmla="*/ 195 h 223"/>
                  <a:gd name="T108" fmla="*/ 86 w 518"/>
                  <a:gd name="T109" fmla="*/ 205 h 223"/>
                  <a:gd name="T110" fmla="*/ 107 w 518"/>
                  <a:gd name="T111" fmla="*/ 209 h 223"/>
                  <a:gd name="T112" fmla="*/ 125 w 518"/>
                  <a:gd name="T113" fmla="*/ 197 h 223"/>
                  <a:gd name="T114" fmla="*/ 164 w 518"/>
                  <a:gd name="T115" fmla="*/ 198 h 223"/>
                  <a:gd name="T116" fmla="*/ 194 w 518"/>
                  <a:gd name="T117" fmla="*/ 214 h 223"/>
                  <a:gd name="T118" fmla="*/ 218 w 518"/>
                  <a:gd name="T119" fmla="*/ 207 h 223"/>
                  <a:gd name="T120" fmla="*/ 245 w 518"/>
                  <a:gd name="T121" fmla="*/ 192 h 223"/>
                  <a:gd name="T122" fmla="*/ 267 w 518"/>
                  <a:gd name="T123" fmla="*/ 191 h 223"/>
                  <a:gd name="T124" fmla="*/ 270 w 518"/>
                  <a:gd name="T125" fmla="*/ 204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18" h="223">
                    <a:moveTo>
                      <a:pt x="274" y="219"/>
                    </a:moveTo>
                    <a:lnTo>
                      <a:pt x="275" y="219"/>
                    </a:lnTo>
                    <a:lnTo>
                      <a:pt x="275" y="220"/>
                    </a:lnTo>
                    <a:lnTo>
                      <a:pt x="275" y="221"/>
                    </a:lnTo>
                    <a:lnTo>
                      <a:pt x="275" y="221"/>
                    </a:lnTo>
                    <a:lnTo>
                      <a:pt x="276" y="221"/>
                    </a:lnTo>
                    <a:lnTo>
                      <a:pt x="277" y="221"/>
                    </a:lnTo>
                    <a:lnTo>
                      <a:pt x="279" y="223"/>
                    </a:lnTo>
                    <a:lnTo>
                      <a:pt x="280" y="222"/>
                    </a:lnTo>
                    <a:lnTo>
                      <a:pt x="280" y="221"/>
                    </a:lnTo>
                    <a:lnTo>
                      <a:pt x="280" y="219"/>
                    </a:lnTo>
                    <a:lnTo>
                      <a:pt x="281" y="218"/>
                    </a:lnTo>
                    <a:lnTo>
                      <a:pt x="282" y="218"/>
                    </a:lnTo>
                    <a:lnTo>
                      <a:pt x="282" y="218"/>
                    </a:lnTo>
                    <a:lnTo>
                      <a:pt x="283" y="218"/>
                    </a:lnTo>
                    <a:lnTo>
                      <a:pt x="283" y="217"/>
                    </a:lnTo>
                    <a:lnTo>
                      <a:pt x="285" y="218"/>
                    </a:lnTo>
                    <a:lnTo>
                      <a:pt x="285" y="216"/>
                    </a:lnTo>
                    <a:lnTo>
                      <a:pt x="285" y="211"/>
                    </a:lnTo>
                    <a:lnTo>
                      <a:pt x="286" y="211"/>
                    </a:lnTo>
                    <a:lnTo>
                      <a:pt x="286" y="210"/>
                    </a:lnTo>
                    <a:lnTo>
                      <a:pt x="287" y="210"/>
                    </a:lnTo>
                    <a:lnTo>
                      <a:pt x="288" y="210"/>
                    </a:lnTo>
                    <a:lnTo>
                      <a:pt x="289" y="210"/>
                    </a:lnTo>
                    <a:lnTo>
                      <a:pt x="289" y="209"/>
                    </a:lnTo>
                    <a:lnTo>
                      <a:pt x="289" y="209"/>
                    </a:lnTo>
                    <a:lnTo>
                      <a:pt x="291" y="209"/>
                    </a:lnTo>
                    <a:lnTo>
                      <a:pt x="293" y="209"/>
                    </a:lnTo>
                    <a:lnTo>
                      <a:pt x="294" y="209"/>
                    </a:lnTo>
                    <a:lnTo>
                      <a:pt x="294" y="208"/>
                    </a:lnTo>
                    <a:lnTo>
                      <a:pt x="294" y="207"/>
                    </a:lnTo>
                    <a:lnTo>
                      <a:pt x="293" y="207"/>
                    </a:lnTo>
                    <a:lnTo>
                      <a:pt x="293" y="206"/>
                    </a:lnTo>
                    <a:lnTo>
                      <a:pt x="292" y="206"/>
                    </a:lnTo>
                    <a:lnTo>
                      <a:pt x="291" y="206"/>
                    </a:lnTo>
                    <a:lnTo>
                      <a:pt x="291" y="205"/>
                    </a:lnTo>
                    <a:lnTo>
                      <a:pt x="291" y="204"/>
                    </a:lnTo>
                    <a:lnTo>
                      <a:pt x="291" y="203"/>
                    </a:lnTo>
                    <a:lnTo>
                      <a:pt x="290" y="203"/>
                    </a:lnTo>
                    <a:lnTo>
                      <a:pt x="290" y="200"/>
                    </a:lnTo>
                    <a:lnTo>
                      <a:pt x="290" y="200"/>
                    </a:lnTo>
                    <a:lnTo>
                      <a:pt x="290" y="199"/>
                    </a:lnTo>
                    <a:lnTo>
                      <a:pt x="290" y="197"/>
                    </a:lnTo>
                    <a:lnTo>
                      <a:pt x="290" y="196"/>
                    </a:lnTo>
                    <a:lnTo>
                      <a:pt x="291" y="194"/>
                    </a:lnTo>
                    <a:lnTo>
                      <a:pt x="291" y="193"/>
                    </a:lnTo>
                    <a:lnTo>
                      <a:pt x="291" y="193"/>
                    </a:lnTo>
                    <a:lnTo>
                      <a:pt x="291" y="192"/>
                    </a:lnTo>
                    <a:lnTo>
                      <a:pt x="292" y="191"/>
                    </a:lnTo>
                    <a:lnTo>
                      <a:pt x="292" y="190"/>
                    </a:lnTo>
                    <a:lnTo>
                      <a:pt x="293" y="189"/>
                    </a:lnTo>
                    <a:lnTo>
                      <a:pt x="293" y="188"/>
                    </a:lnTo>
                    <a:lnTo>
                      <a:pt x="298" y="191"/>
                    </a:lnTo>
                    <a:lnTo>
                      <a:pt x="300" y="191"/>
                    </a:lnTo>
                    <a:lnTo>
                      <a:pt x="301" y="191"/>
                    </a:lnTo>
                    <a:lnTo>
                      <a:pt x="302" y="191"/>
                    </a:lnTo>
                    <a:lnTo>
                      <a:pt x="303" y="192"/>
                    </a:lnTo>
                    <a:lnTo>
                      <a:pt x="303" y="193"/>
                    </a:lnTo>
                    <a:lnTo>
                      <a:pt x="303" y="193"/>
                    </a:lnTo>
                    <a:lnTo>
                      <a:pt x="303" y="195"/>
                    </a:lnTo>
                    <a:lnTo>
                      <a:pt x="304" y="196"/>
                    </a:lnTo>
                    <a:lnTo>
                      <a:pt x="305" y="196"/>
                    </a:lnTo>
                    <a:lnTo>
                      <a:pt x="305" y="195"/>
                    </a:lnTo>
                    <a:lnTo>
                      <a:pt x="306" y="195"/>
                    </a:lnTo>
                    <a:lnTo>
                      <a:pt x="307" y="195"/>
                    </a:lnTo>
                    <a:lnTo>
                      <a:pt x="308" y="195"/>
                    </a:lnTo>
                    <a:lnTo>
                      <a:pt x="309" y="194"/>
                    </a:lnTo>
                    <a:lnTo>
                      <a:pt x="314" y="195"/>
                    </a:lnTo>
                    <a:lnTo>
                      <a:pt x="315" y="195"/>
                    </a:lnTo>
                    <a:lnTo>
                      <a:pt x="319" y="193"/>
                    </a:lnTo>
                    <a:lnTo>
                      <a:pt x="321" y="192"/>
                    </a:lnTo>
                    <a:lnTo>
                      <a:pt x="325" y="191"/>
                    </a:lnTo>
                    <a:lnTo>
                      <a:pt x="330" y="189"/>
                    </a:lnTo>
                    <a:lnTo>
                      <a:pt x="331" y="189"/>
                    </a:lnTo>
                    <a:lnTo>
                      <a:pt x="331" y="188"/>
                    </a:lnTo>
                    <a:lnTo>
                      <a:pt x="333" y="186"/>
                    </a:lnTo>
                    <a:lnTo>
                      <a:pt x="336" y="186"/>
                    </a:lnTo>
                    <a:lnTo>
                      <a:pt x="337" y="186"/>
                    </a:lnTo>
                    <a:lnTo>
                      <a:pt x="338" y="186"/>
                    </a:lnTo>
                    <a:lnTo>
                      <a:pt x="344" y="187"/>
                    </a:lnTo>
                    <a:lnTo>
                      <a:pt x="345" y="188"/>
                    </a:lnTo>
                    <a:lnTo>
                      <a:pt x="348" y="192"/>
                    </a:lnTo>
                    <a:lnTo>
                      <a:pt x="349" y="193"/>
                    </a:lnTo>
                    <a:lnTo>
                      <a:pt x="351" y="193"/>
                    </a:lnTo>
                    <a:lnTo>
                      <a:pt x="353" y="193"/>
                    </a:lnTo>
                    <a:lnTo>
                      <a:pt x="357" y="193"/>
                    </a:lnTo>
                    <a:lnTo>
                      <a:pt x="358" y="193"/>
                    </a:lnTo>
                    <a:lnTo>
                      <a:pt x="358" y="193"/>
                    </a:lnTo>
                    <a:lnTo>
                      <a:pt x="363" y="194"/>
                    </a:lnTo>
                    <a:lnTo>
                      <a:pt x="365" y="194"/>
                    </a:lnTo>
                    <a:lnTo>
                      <a:pt x="371" y="193"/>
                    </a:lnTo>
                    <a:lnTo>
                      <a:pt x="379" y="192"/>
                    </a:lnTo>
                    <a:lnTo>
                      <a:pt x="385" y="189"/>
                    </a:lnTo>
                    <a:lnTo>
                      <a:pt x="388" y="187"/>
                    </a:lnTo>
                    <a:lnTo>
                      <a:pt x="389" y="187"/>
                    </a:lnTo>
                    <a:lnTo>
                      <a:pt x="390" y="187"/>
                    </a:lnTo>
                    <a:lnTo>
                      <a:pt x="391" y="186"/>
                    </a:lnTo>
                    <a:lnTo>
                      <a:pt x="393" y="186"/>
                    </a:lnTo>
                    <a:lnTo>
                      <a:pt x="396" y="183"/>
                    </a:lnTo>
                    <a:lnTo>
                      <a:pt x="397" y="182"/>
                    </a:lnTo>
                    <a:lnTo>
                      <a:pt x="398" y="182"/>
                    </a:lnTo>
                    <a:lnTo>
                      <a:pt x="399" y="182"/>
                    </a:lnTo>
                    <a:lnTo>
                      <a:pt x="400" y="181"/>
                    </a:lnTo>
                    <a:lnTo>
                      <a:pt x="404" y="179"/>
                    </a:lnTo>
                    <a:lnTo>
                      <a:pt x="405" y="179"/>
                    </a:lnTo>
                    <a:lnTo>
                      <a:pt x="411" y="178"/>
                    </a:lnTo>
                    <a:lnTo>
                      <a:pt x="417" y="179"/>
                    </a:lnTo>
                    <a:lnTo>
                      <a:pt x="418" y="180"/>
                    </a:lnTo>
                    <a:lnTo>
                      <a:pt x="419" y="180"/>
                    </a:lnTo>
                    <a:lnTo>
                      <a:pt x="427" y="179"/>
                    </a:lnTo>
                    <a:lnTo>
                      <a:pt x="438" y="177"/>
                    </a:lnTo>
                    <a:lnTo>
                      <a:pt x="441" y="176"/>
                    </a:lnTo>
                    <a:lnTo>
                      <a:pt x="442" y="176"/>
                    </a:lnTo>
                    <a:lnTo>
                      <a:pt x="444" y="174"/>
                    </a:lnTo>
                    <a:lnTo>
                      <a:pt x="446" y="172"/>
                    </a:lnTo>
                    <a:lnTo>
                      <a:pt x="446" y="172"/>
                    </a:lnTo>
                    <a:lnTo>
                      <a:pt x="447" y="172"/>
                    </a:lnTo>
                    <a:lnTo>
                      <a:pt x="447" y="172"/>
                    </a:lnTo>
                    <a:lnTo>
                      <a:pt x="448" y="173"/>
                    </a:lnTo>
                    <a:lnTo>
                      <a:pt x="448" y="173"/>
                    </a:lnTo>
                    <a:lnTo>
                      <a:pt x="449" y="173"/>
                    </a:lnTo>
                    <a:lnTo>
                      <a:pt x="450" y="174"/>
                    </a:lnTo>
                    <a:lnTo>
                      <a:pt x="451" y="175"/>
                    </a:lnTo>
                    <a:lnTo>
                      <a:pt x="450" y="176"/>
                    </a:lnTo>
                    <a:lnTo>
                      <a:pt x="450" y="177"/>
                    </a:lnTo>
                    <a:lnTo>
                      <a:pt x="451" y="177"/>
                    </a:lnTo>
                    <a:lnTo>
                      <a:pt x="451" y="178"/>
                    </a:lnTo>
                    <a:lnTo>
                      <a:pt x="451" y="179"/>
                    </a:lnTo>
                    <a:lnTo>
                      <a:pt x="452" y="179"/>
                    </a:lnTo>
                    <a:lnTo>
                      <a:pt x="454" y="178"/>
                    </a:lnTo>
                    <a:lnTo>
                      <a:pt x="456" y="178"/>
                    </a:lnTo>
                    <a:lnTo>
                      <a:pt x="456" y="177"/>
                    </a:lnTo>
                    <a:lnTo>
                      <a:pt x="457" y="176"/>
                    </a:lnTo>
                    <a:lnTo>
                      <a:pt x="460" y="172"/>
                    </a:lnTo>
                    <a:lnTo>
                      <a:pt x="460" y="171"/>
                    </a:lnTo>
                    <a:lnTo>
                      <a:pt x="461" y="171"/>
                    </a:lnTo>
                    <a:lnTo>
                      <a:pt x="462" y="170"/>
                    </a:lnTo>
                    <a:lnTo>
                      <a:pt x="462" y="170"/>
                    </a:lnTo>
                    <a:lnTo>
                      <a:pt x="462" y="171"/>
                    </a:lnTo>
                    <a:lnTo>
                      <a:pt x="463" y="171"/>
                    </a:lnTo>
                    <a:lnTo>
                      <a:pt x="465" y="172"/>
                    </a:lnTo>
                    <a:lnTo>
                      <a:pt x="467" y="172"/>
                    </a:lnTo>
                    <a:lnTo>
                      <a:pt x="468" y="172"/>
                    </a:lnTo>
                    <a:lnTo>
                      <a:pt x="469" y="171"/>
                    </a:lnTo>
                    <a:lnTo>
                      <a:pt x="469" y="171"/>
                    </a:lnTo>
                    <a:lnTo>
                      <a:pt x="471" y="170"/>
                    </a:lnTo>
                    <a:lnTo>
                      <a:pt x="472" y="170"/>
                    </a:lnTo>
                    <a:lnTo>
                      <a:pt x="476" y="172"/>
                    </a:lnTo>
                    <a:lnTo>
                      <a:pt x="476" y="172"/>
                    </a:lnTo>
                    <a:lnTo>
                      <a:pt x="477" y="172"/>
                    </a:lnTo>
                    <a:lnTo>
                      <a:pt x="478" y="172"/>
                    </a:lnTo>
                    <a:lnTo>
                      <a:pt x="479" y="172"/>
                    </a:lnTo>
                    <a:lnTo>
                      <a:pt x="480" y="173"/>
                    </a:lnTo>
                    <a:lnTo>
                      <a:pt x="481" y="174"/>
                    </a:lnTo>
                    <a:lnTo>
                      <a:pt x="482" y="174"/>
                    </a:lnTo>
                    <a:lnTo>
                      <a:pt x="483" y="174"/>
                    </a:lnTo>
                    <a:lnTo>
                      <a:pt x="483" y="174"/>
                    </a:lnTo>
                    <a:lnTo>
                      <a:pt x="483" y="175"/>
                    </a:lnTo>
                    <a:lnTo>
                      <a:pt x="484" y="175"/>
                    </a:lnTo>
                    <a:lnTo>
                      <a:pt x="485" y="175"/>
                    </a:lnTo>
                    <a:lnTo>
                      <a:pt x="488" y="175"/>
                    </a:lnTo>
                    <a:lnTo>
                      <a:pt x="489" y="175"/>
                    </a:lnTo>
                    <a:lnTo>
                      <a:pt x="490" y="175"/>
                    </a:lnTo>
                    <a:lnTo>
                      <a:pt x="490" y="176"/>
                    </a:lnTo>
                    <a:lnTo>
                      <a:pt x="491" y="176"/>
                    </a:lnTo>
                    <a:lnTo>
                      <a:pt x="491" y="175"/>
                    </a:lnTo>
                    <a:lnTo>
                      <a:pt x="493" y="175"/>
                    </a:lnTo>
                    <a:lnTo>
                      <a:pt x="494" y="174"/>
                    </a:lnTo>
                    <a:lnTo>
                      <a:pt x="495" y="173"/>
                    </a:lnTo>
                    <a:lnTo>
                      <a:pt x="496" y="172"/>
                    </a:lnTo>
                    <a:lnTo>
                      <a:pt x="497" y="172"/>
                    </a:lnTo>
                    <a:lnTo>
                      <a:pt x="498" y="172"/>
                    </a:lnTo>
                    <a:lnTo>
                      <a:pt x="499" y="172"/>
                    </a:lnTo>
                    <a:lnTo>
                      <a:pt x="501" y="173"/>
                    </a:lnTo>
                    <a:lnTo>
                      <a:pt x="502" y="174"/>
                    </a:lnTo>
                    <a:lnTo>
                      <a:pt x="502" y="175"/>
                    </a:lnTo>
                    <a:lnTo>
                      <a:pt x="503" y="176"/>
                    </a:lnTo>
                    <a:lnTo>
                      <a:pt x="503" y="176"/>
                    </a:lnTo>
                    <a:lnTo>
                      <a:pt x="503" y="177"/>
                    </a:lnTo>
                    <a:lnTo>
                      <a:pt x="502" y="177"/>
                    </a:lnTo>
                    <a:lnTo>
                      <a:pt x="501" y="177"/>
                    </a:lnTo>
                    <a:lnTo>
                      <a:pt x="501" y="178"/>
                    </a:lnTo>
                    <a:lnTo>
                      <a:pt x="501" y="179"/>
                    </a:lnTo>
                    <a:lnTo>
                      <a:pt x="501" y="179"/>
                    </a:lnTo>
                    <a:lnTo>
                      <a:pt x="501" y="180"/>
                    </a:lnTo>
                    <a:lnTo>
                      <a:pt x="502" y="183"/>
                    </a:lnTo>
                    <a:lnTo>
                      <a:pt x="503" y="183"/>
                    </a:lnTo>
                    <a:lnTo>
                      <a:pt x="504" y="184"/>
                    </a:lnTo>
                    <a:lnTo>
                      <a:pt x="504" y="183"/>
                    </a:lnTo>
                    <a:lnTo>
                      <a:pt x="505" y="182"/>
                    </a:lnTo>
                    <a:lnTo>
                      <a:pt x="505" y="181"/>
                    </a:lnTo>
                    <a:lnTo>
                      <a:pt x="508" y="180"/>
                    </a:lnTo>
                    <a:lnTo>
                      <a:pt x="509" y="179"/>
                    </a:lnTo>
                    <a:lnTo>
                      <a:pt x="510" y="179"/>
                    </a:lnTo>
                    <a:lnTo>
                      <a:pt x="511" y="177"/>
                    </a:lnTo>
                    <a:lnTo>
                      <a:pt x="512" y="177"/>
                    </a:lnTo>
                    <a:lnTo>
                      <a:pt x="513" y="176"/>
                    </a:lnTo>
                    <a:lnTo>
                      <a:pt x="517" y="176"/>
                    </a:lnTo>
                    <a:lnTo>
                      <a:pt x="517" y="177"/>
                    </a:lnTo>
                    <a:lnTo>
                      <a:pt x="518" y="178"/>
                    </a:lnTo>
                    <a:lnTo>
                      <a:pt x="518" y="177"/>
                    </a:lnTo>
                    <a:lnTo>
                      <a:pt x="518" y="176"/>
                    </a:lnTo>
                    <a:lnTo>
                      <a:pt x="518" y="176"/>
                    </a:lnTo>
                    <a:lnTo>
                      <a:pt x="517" y="175"/>
                    </a:lnTo>
                    <a:lnTo>
                      <a:pt x="518" y="175"/>
                    </a:lnTo>
                    <a:lnTo>
                      <a:pt x="518" y="174"/>
                    </a:lnTo>
                    <a:lnTo>
                      <a:pt x="518" y="174"/>
                    </a:lnTo>
                    <a:lnTo>
                      <a:pt x="518" y="172"/>
                    </a:lnTo>
                    <a:lnTo>
                      <a:pt x="518" y="172"/>
                    </a:lnTo>
                    <a:lnTo>
                      <a:pt x="516" y="171"/>
                    </a:lnTo>
                    <a:lnTo>
                      <a:pt x="516" y="170"/>
                    </a:lnTo>
                    <a:lnTo>
                      <a:pt x="514" y="170"/>
                    </a:lnTo>
                    <a:lnTo>
                      <a:pt x="514" y="168"/>
                    </a:lnTo>
                    <a:lnTo>
                      <a:pt x="513" y="168"/>
                    </a:lnTo>
                    <a:lnTo>
                      <a:pt x="512" y="168"/>
                    </a:lnTo>
                    <a:lnTo>
                      <a:pt x="511" y="168"/>
                    </a:lnTo>
                    <a:lnTo>
                      <a:pt x="511" y="167"/>
                    </a:lnTo>
                    <a:lnTo>
                      <a:pt x="512" y="166"/>
                    </a:lnTo>
                    <a:lnTo>
                      <a:pt x="512" y="165"/>
                    </a:lnTo>
                    <a:lnTo>
                      <a:pt x="511" y="165"/>
                    </a:lnTo>
                    <a:lnTo>
                      <a:pt x="511" y="164"/>
                    </a:lnTo>
                    <a:lnTo>
                      <a:pt x="512" y="163"/>
                    </a:lnTo>
                    <a:lnTo>
                      <a:pt x="512" y="162"/>
                    </a:lnTo>
                    <a:lnTo>
                      <a:pt x="511" y="161"/>
                    </a:lnTo>
                    <a:lnTo>
                      <a:pt x="511" y="160"/>
                    </a:lnTo>
                    <a:lnTo>
                      <a:pt x="511" y="159"/>
                    </a:lnTo>
                    <a:lnTo>
                      <a:pt x="512" y="158"/>
                    </a:lnTo>
                    <a:lnTo>
                      <a:pt x="512" y="158"/>
                    </a:lnTo>
                    <a:lnTo>
                      <a:pt x="511" y="156"/>
                    </a:lnTo>
                    <a:lnTo>
                      <a:pt x="511" y="156"/>
                    </a:lnTo>
                    <a:lnTo>
                      <a:pt x="510" y="155"/>
                    </a:lnTo>
                    <a:lnTo>
                      <a:pt x="509" y="155"/>
                    </a:lnTo>
                    <a:lnTo>
                      <a:pt x="508" y="156"/>
                    </a:lnTo>
                    <a:lnTo>
                      <a:pt x="508" y="155"/>
                    </a:lnTo>
                    <a:lnTo>
                      <a:pt x="508" y="155"/>
                    </a:lnTo>
                    <a:lnTo>
                      <a:pt x="507" y="155"/>
                    </a:lnTo>
                    <a:lnTo>
                      <a:pt x="507" y="154"/>
                    </a:lnTo>
                    <a:lnTo>
                      <a:pt x="506" y="154"/>
                    </a:lnTo>
                    <a:lnTo>
                      <a:pt x="506" y="153"/>
                    </a:lnTo>
                    <a:lnTo>
                      <a:pt x="505" y="152"/>
                    </a:lnTo>
                    <a:lnTo>
                      <a:pt x="504" y="152"/>
                    </a:lnTo>
                    <a:lnTo>
                      <a:pt x="503" y="152"/>
                    </a:lnTo>
                    <a:lnTo>
                      <a:pt x="502" y="152"/>
                    </a:lnTo>
                    <a:lnTo>
                      <a:pt x="501" y="151"/>
                    </a:lnTo>
                    <a:lnTo>
                      <a:pt x="502" y="151"/>
                    </a:lnTo>
                    <a:lnTo>
                      <a:pt x="502" y="150"/>
                    </a:lnTo>
                    <a:lnTo>
                      <a:pt x="502" y="149"/>
                    </a:lnTo>
                    <a:lnTo>
                      <a:pt x="502" y="148"/>
                    </a:lnTo>
                    <a:lnTo>
                      <a:pt x="503" y="148"/>
                    </a:lnTo>
                    <a:lnTo>
                      <a:pt x="504" y="147"/>
                    </a:lnTo>
                    <a:lnTo>
                      <a:pt x="504" y="146"/>
                    </a:lnTo>
                    <a:lnTo>
                      <a:pt x="504" y="145"/>
                    </a:lnTo>
                    <a:lnTo>
                      <a:pt x="504" y="144"/>
                    </a:lnTo>
                    <a:lnTo>
                      <a:pt x="505" y="144"/>
                    </a:lnTo>
                    <a:lnTo>
                      <a:pt x="504" y="144"/>
                    </a:lnTo>
                    <a:lnTo>
                      <a:pt x="505" y="143"/>
                    </a:lnTo>
                    <a:lnTo>
                      <a:pt x="506" y="142"/>
                    </a:lnTo>
                    <a:lnTo>
                      <a:pt x="506" y="141"/>
                    </a:lnTo>
                    <a:lnTo>
                      <a:pt x="506" y="139"/>
                    </a:lnTo>
                    <a:lnTo>
                      <a:pt x="507" y="137"/>
                    </a:lnTo>
                    <a:lnTo>
                      <a:pt x="508" y="137"/>
                    </a:lnTo>
                    <a:lnTo>
                      <a:pt x="509" y="136"/>
                    </a:lnTo>
                    <a:lnTo>
                      <a:pt x="508" y="135"/>
                    </a:lnTo>
                    <a:lnTo>
                      <a:pt x="508" y="134"/>
                    </a:lnTo>
                    <a:lnTo>
                      <a:pt x="507" y="134"/>
                    </a:lnTo>
                    <a:lnTo>
                      <a:pt x="506" y="135"/>
                    </a:lnTo>
                    <a:lnTo>
                      <a:pt x="504" y="134"/>
                    </a:lnTo>
                    <a:lnTo>
                      <a:pt x="504" y="134"/>
                    </a:lnTo>
                    <a:lnTo>
                      <a:pt x="504" y="133"/>
                    </a:lnTo>
                    <a:lnTo>
                      <a:pt x="504" y="132"/>
                    </a:lnTo>
                    <a:lnTo>
                      <a:pt x="504" y="131"/>
                    </a:lnTo>
                    <a:lnTo>
                      <a:pt x="504" y="128"/>
                    </a:lnTo>
                    <a:lnTo>
                      <a:pt x="504" y="127"/>
                    </a:lnTo>
                    <a:lnTo>
                      <a:pt x="504" y="126"/>
                    </a:lnTo>
                    <a:lnTo>
                      <a:pt x="504" y="125"/>
                    </a:lnTo>
                    <a:lnTo>
                      <a:pt x="503" y="125"/>
                    </a:lnTo>
                    <a:lnTo>
                      <a:pt x="503" y="124"/>
                    </a:lnTo>
                    <a:lnTo>
                      <a:pt x="503" y="124"/>
                    </a:lnTo>
                    <a:lnTo>
                      <a:pt x="503" y="123"/>
                    </a:lnTo>
                    <a:lnTo>
                      <a:pt x="503" y="122"/>
                    </a:lnTo>
                    <a:lnTo>
                      <a:pt x="504" y="119"/>
                    </a:lnTo>
                    <a:lnTo>
                      <a:pt x="504" y="118"/>
                    </a:lnTo>
                    <a:lnTo>
                      <a:pt x="502" y="117"/>
                    </a:lnTo>
                    <a:lnTo>
                      <a:pt x="501" y="117"/>
                    </a:lnTo>
                    <a:lnTo>
                      <a:pt x="501" y="116"/>
                    </a:lnTo>
                    <a:lnTo>
                      <a:pt x="501" y="115"/>
                    </a:lnTo>
                    <a:lnTo>
                      <a:pt x="501" y="115"/>
                    </a:lnTo>
                    <a:lnTo>
                      <a:pt x="501" y="114"/>
                    </a:lnTo>
                    <a:lnTo>
                      <a:pt x="501" y="113"/>
                    </a:lnTo>
                    <a:lnTo>
                      <a:pt x="500" y="112"/>
                    </a:lnTo>
                    <a:lnTo>
                      <a:pt x="501" y="112"/>
                    </a:lnTo>
                    <a:lnTo>
                      <a:pt x="501" y="111"/>
                    </a:lnTo>
                    <a:lnTo>
                      <a:pt x="501" y="110"/>
                    </a:lnTo>
                    <a:lnTo>
                      <a:pt x="501" y="110"/>
                    </a:lnTo>
                    <a:lnTo>
                      <a:pt x="501" y="109"/>
                    </a:lnTo>
                    <a:lnTo>
                      <a:pt x="501" y="108"/>
                    </a:lnTo>
                    <a:lnTo>
                      <a:pt x="501" y="107"/>
                    </a:lnTo>
                    <a:lnTo>
                      <a:pt x="499" y="106"/>
                    </a:lnTo>
                    <a:lnTo>
                      <a:pt x="498" y="105"/>
                    </a:lnTo>
                    <a:lnTo>
                      <a:pt x="498" y="104"/>
                    </a:lnTo>
                    <a:lnTo>
                      <a:pt x="498" y="103"/>
                    </a:lnTo>
                    <a:lnTo>
                      <a:pt x="498" y="103"/>
                    </a:lnTo>
                    <a:lnTo>
                      <a:pt x="498" y="102"/>
                    </a:lnTo>
                    <a:lnTo>
                      <a:pt x="497" y="101"/>
                    </a:lnTo>
                    <a:lnTo>
                      <a:pt x="497" y="100"/>
                    </a:lnTo>
                    <a:lnTo>
                      <a:pt x="497" y="99"/>
                    </a:lnTo>
                    <a:lnTo>
                      <a:pt x="497" y="99"/>
                    </a:lnTo>
                    <a:lnTo>
                      <a:pt x="497" y="98"/>
                    </a:lnTo>
                    <a:lnTo>
                      <a:pt x="498" y="98"/>
                    </a:lnTo>
                    <a:lnTo>
                      <a:pt x="499" y="98"/>
                    </a:lnTo>
                    <a:lnTo>
                      <a:pt x="500" y="98"/>
                    </a:lnTo>
                    <a:lnTo>
                      <a:pt x="501" y="97"/>
                    </a:lnTo>
                    <a:lnTo>
                      <a:pt x="501" y="98"/>
                    </a:lnTo>
                    <a:lnTo>
                      <a:pt x="504" y="99"/>
                    </a:lnTo>
                    <a:lnTo>
                      <a:pt x="504" y="99"/>
                    </a:lnTo>
                    <a:lnTo>
                      <a:pt x="506" y="98"/>
                    </a:lnTo>
                    <a:lnTo>
                      <a:pt x="506" y="97"/>
                    </a:lnTo>
                    <a:lnTo>
                      <a:pt x="507" y="96"/>
                    </a:lnTo>
                    <a:lnTo>
                      <a:pt x="507" y="96"/>
                    </a:lnTo>
                    <a:lnTo>
                      <a:pt x="507" y="95"/>
                    </a:lnTo>
                    <a:lnTo>
                      <a:pt x="507" y="94"/>
                    </a:lnTo>
                    <a:lnTo>
                      <a:pt x="507" y="93"/>
                    </a:lnTo>
                    <a:lnTo>
                      <a:pt x="507" y="92"/>
                    </a:lnTo>
                    <a:lnTo>
                      <a:pt x="508" y="90"/>
                    </a:lnTo>
                    <a:lnTo>
                      <a:pt x="509" y="90"/>
                    </a:lnTo>
                    <a:lnTo>
                      <a:pt x="509" y="89"/>
                    </a:lnTo>
                    <a:lnTo>
                      <a:pt x="509" y="89"/>
                    </a:lnTo>
                    <a:lnTo>
                      <a:pt x="509" y="88"/>
                    </a:lnTo>
                    <a:lnTo>
                      <a:pt x="511" y="85"/>
                    </a:lnTo>
                    <a:lnTo>
                      <a:pt x="512" y="85"/>
                    </a:lnTo>
                    <a:lnTo>
                      <a:pt x="513" y="85"/>
                    </a:lnTo>
                    <a:lnTo>
                      <a:pt x="513" y="87"/>
                    </a:lnTo>
                    <a:lnTo>
                      <a:pt x="514" y="87"/>
                    </a:lnTo>
                    <a:lnTo>
                      <a:pt x="516" y="88"/>
                    </a:lnTo>
                    <a:lnTo>
                      <a:pt x="517" y="89"/>
                    </a:lnTo>
                    <a:lnTo>
                      <a:pt x="518" y="90"/>
                    </a:lnTo>
                    <a:lnTo>
                      <a:pt x="518" y="89"/>
                    </a:lnTo>
                    <a:lnTo>
                      <a:pt x="518" y="89"/>
                    </a:lnTo>
                    <a:lnTo>
                      <a:pt x="518" y="88"/>
                    </a:lnTo>
                    <a:lnTo>
                      <a:pt x="518" y="87"/>
                    </a:lnTo>
                    <a:lnTo>
                      <a:pt x="516" y="85"/>
                    </a:lnTo>
                    <a:lnTo>
                      <a:pt x="515" y="84"/>
                    </a:lnTo>
                    <a:lnTo>
                      <a:pt x="514" y="84"/>
                    </a:lnTo>
                    <a:lnTo>
                      <a:pt x="513" y="82"/>
                    </a:lnTo>
                    <a:lnTo>
                      <a:pt x="512" y="83"/>
                    </a:lnTo>
                    <a:lnTo>
                      <a:pt x="512" y="82"/>
                    </a:lnTo>
                    <a:lnTo>
                      <a:pt x="512" y="82"/>
                    </a:lnTo>
                    <a:lnTo>
                      <a:pt x="511" y="82"/>
                    </a:lnTo>
                    <a:lnTo>
                      <a:pt x="511" y="81"/>
                    </a:lnTo>
                    <a:lnTo>
                      <a:pt x="511" y="80"/>
                    </a:lnTo>
                    <a:lnTo>
                      <a:pt x="511" y="79"/>
                    </a:lnTo>
                    <a:lnTo>
                      <a:pt x="509" y="78"/>
                    </a:lnTo>
                    <a:lnTo>
                      <a:pt x="506" y="76"/>
                    </a:lnTo>
                    <a:lnTo>
                      <a:pt x="504" y="75"/>
                    </a:lnTo>
                    <a:lnTo>
                      <a:pt x="504" y="75"/>
                    </a:lnTo>
                    <a:lnTo>
                      <a:pt x="503" y="75"/>
                    </a:lnTo>
                    <a:lnTo>
                      <a:pt x="501" y="75"/>
                    </a:lnTo>
                    <a:lnTo>
                      <a:pt x="501" y="75"/>
                    </a:lnTo>
                    <a:lnTo>
                      <a:pt x="500" y="75"/>
                    </a:lnTo>
                    <a:lnTo>
                      <a:pt x="499" y="75"/>
                    </a:lnTo>
                    <a:lnTo>
                      <a:pt x="498" y="75"/>
                    </a:lnTo>
                    <a:lnTo>
                      <a:pt x="497" y="76"/>
                    </a:lnTo>
                    <a:lnTo>
                      <a:pt x="494" y="75"/>
                    </a:lnTo>
                    <a:lnTo>
                      <a:pt x="490" y="74"/>
                    </a:lnTo>
                    <a:lnTo>
                      <a:pt x="488" y="73"/>
                    </a:lnTo>
                    <a:lnTo>
                      <a:pt x="487" y="73"/>
                    </a:lnTo>
                    <a:lnTo>
                      <a:pt x="486" y="71"/>
                    </a:lnTo>
                    <a:lnTo>
                      <a:pt x="487" y="71"/>
                    </a:lnTo>
                    <a:lnTo>
                      <a:pt x="488" y="71"/>
                    </a:lnTo>
                    <a:lnTo>
                      <a:pt x="488" y="70"/>
                    </a:lnTo>
                    <a:lnTo>
                      <a:pt x="487" y="69"/>
                    </a:lnTo>
                    <a:lnTo>
                      <a:pt x="487" y="68"/>
                    </a:lnTo>
                    <a:lnTo>
                      <a:pt x="487" y="68"/>
                    </a:lnTo>
                    <a:lnTo>
                      <a:pt x="486" y="66"/>
                    </a:lnTo>
                    <a:lnTo>
                      <a:pt x="485" y="65"/>
                    </a:lnTo>
                    <a:lnTo>
                      <a:pt x="484" y="64"/>
                    </a:lnTo>
                    <a:lnTo>
                      <a:pt x="485" y="64"/>
                    </a:lnTo>
                    <a:lnTo>
                      <a:pt x="485" y="63"/>
                    </a:lnTo>
                    <a:lnTo>
                      <a:pt x="485" y="62"/>
                    </a:lnTo>
                    <a:lnTo>
                      <a:pt x="485" y="61"/>
                    </a:lnTo>
                    <a:lnTo>
                      <a:pt x="484" y="61"/>
                    </a:lnTo>
                    <a:lnTo>
                      <a:pt x="483" y="60"/>
                    </a:lnTo>
                    <a:lnTo>
                      <a:pt x="484" y="58"/>
                    </a:lnTo>
                    <a:lnTo>
                      <a:pt x="485" y="58"/>
                    </a:lnTo>
                    <a:lnTo>
                      <a:pt x="486" y="58"/>
                    </a:lnTo>
                    <a:lnTo>
                      <a:pt x="486" y="57"/>
                    </a:lnTo>
                    <a:lnTo>
                      <a:pt x="486" y="56"/>
                    </a:lnTo>
                    <a:lnTo>
                      <a:pt x="487" y="56"/>
                    </a:lnTo>
                    <a:lnTo>
                      <a:pt x="488" y="54"/>
                    </a:lnTo>
                    <a:lnTo>
                      <a:pt x="488" y="54"/>
                    </a:lnTo>
                    <a:lnTo>
                      <a:pt x="489" y="52"/>
                    </a:lnTo>
                    <a:lnTo>
                      <a:pt x="489" y="49"/>
                    </a:lnTo>
                    <a:lnTo>
                      <a:pt x="488" y="49"/>
                    </a:lnTo>
                    <a:lnTo>
                      <a:pt x="487" y="47"/>
                    </a:lnTo>
                    <a:lnTo>
                      <a:pt x="486" y="47"/>
                    </a:lnTo>
                    <a:lnTo>
                      <a:pt x="486" y="46"/>
                    </a:lnTo>
                    <a:lnTo>
                      <a:pt x="486" y="45"/>
                    </a:lnTo>
                    <a:lnTo>
                      <a:pt x="486" y="44"/>
                    </a:lnTo>
                    <a:lnTo>
                      <a:pt x="486" y="43"/>
                    </a:lnTo>
                    <a:lnTo>
                      <a:pt x="485" y="42"/>
                    </a:lnTo>
                    <a:lnTo>
                      <a:pt x="483" y="41"/>
                    </a:lnTo>
                    <a:lnTo>
                      <a:pt x="483" y="40"/>
                    </a:lnTo>
                    <a:lnTo>
                      <a:pt x="482" y="40"/>
                    </a:lnTo>
                    <a:lnTo>
                      <a:pt x="481" y="40"/>
                    </a:lnTo>
                    <a:lnTo>
                      <a:pt x="480" y="39"/>
                    </a:lnTo>
                    <a:lnTo>
                      <a:pt x="480" y="37"/>
                    </a:lnTo>
                    <a:lnTo>
                      <a:pt x="480" y="36"/>
                    </a:lnTo>
                    <a:lnTo>
                      <a:pt x="481" y="35"/>
                    </a:lnTo>
                    <a:lnTo>
                      <a:pt x="480" y="34"/>
                    </a:lnTo>
                    <a:lnTo>
                      <a:pt x="480" y="33"/>
                    </a:lnTo>
                    <a:lnTo>
                      <a:pt x="479" y="33"/>
                    </a:lnTo>
                    <a:lnTo>
                      <a:pt x="478" y="33"/>
                    </a:lnTo>
                    <a:lnTo>
                      <a:pt x="477" y="33"/>
                    </a:lnTo>
                    <a:lnTo>
                      <a:pt x="475" y="34"/>
                    </a:lnTo>
                    <a:lnTo>
                      <a:pt x="475" y="33"/>
                    </a:lnTo>
                    <a:lnTo>
                      <a:pt x="474" y="32"/>
                    </a:lnTo>
                    <a:lnTo>
                      <a:pt x="473" y="32"/>
                    </a:lnTo>
                    <a:lnTo>
                      <a:pt x="473" y="31"/>
                    </a:lnTo>
                    <a:lnTo>
                      <a:pt x="472" y="32"/>
                    </a:lnTo>
                    <a:lnTo>
                      <a:pt x="471" y="31"/>
                    </a:lnTo>
                    <a:lnTo>
                      <a:pt x="473" y="30"/>
                    </a:lnTo>
                    <a:lnTo>
                      <a:pt x="474" y="29"/>
                    </a:lnTo>
                    <a:lnTo>
                      <a:pt x="473" y="29"/>
                    </a:lnTo>
                    <a:lnTo>
                      <a:pt x="472" y="28"/>
                    </a:lnTo>
                    <a:lnTo>
                      <a:pt x="470" y="28"/>
                    </a:lnTo>
                    <a:lnTo>
                      <a:pt x="469" y="26"/>
                    </a:lnTo>
                    <a:lnTo>
                      <a:pt x="468" y="26"/>
                    </a:lnTo>
                    <a:lnTo>
                      <a:pt x="467" y="25"/>
                    </a:lnTo>
                    <a:lnTo>
                      <a:pt x="467" y="24"/>
                    </a:lnTo>
                    <a:lnTo>
                      <a:pt x="466" y="24"/>
                    </a:lnTo>
                    <a:lnTo>
                      <a:pt x="465" y="24"/>
                    </a:lnTo>
                    <a:lnTo>
                      <a:pt x="465" y="23"/>
                    </a:lnTo>
                    <a:lnTo>
                      <a:pt x="465" y="22"/>
                    </a:lnTo>
                    <a:lnTo>
                      <a:pt x="464" y="22"/>
                    </a:lnTo>
                    <a:lnTo>
                      <a:pt x="463" y="23"/>
                    </a:lnTo>
                    <a:lnTo>
                      <a:pt x="462" y="23"/>
                    </a:lnTo>
                    <a:lnTo>
                      <a:pt x="462" y="22"/>
                    </a:lnTo>
                    <a:lnTo>
                      <a:pt x="462" y="21"/>
                    </a:lnTo>
                    <a:lnTo>
                      <a:pt x="462" y="20"/>
                    </a:lnTo>
                    <a:lnTo>
                      <a:pt x="463" y="19"/>
                    </a:lnTo>
                    <a:lnTo>
                      <a:pt x="462" y="19"/>
                    </a:lnTo>
                    <a:lnTo>
                      <a:pt x="459" y="19"/>
                    </a:lnTo>
                    <a:lnTo>
                      <a:pt x="458" y="19"/>
                    </a:lnTo>
                    <a:lnTo>
                      <a:pt x="457" y="19"/>
                    </a:lnTo>
                    <a:lnTo>
                      <a:pt x="456" y="19"/>
                    </a:lnTo>
                    <a:lnTo>
                      <a:pt x="456" y="20"/>
                    </a:lnTo>
                    <a:lnTo>
                      <a:pt x="456" y="22"/>
                    </a:lnTo>
                    <a:lnTo>
                      <a:pt x="456" y="23"/>
                    </a:lnTo>
                    <a:lnTo>
                      <a:pt x="455" y="23"/>
                    </a:lnTo>
                    <a:lnTo>
                      <a:pt x="455" y="25"/>
                    </a:lnTo>
                    <a:lnTo>
                      <a:pt x="454" y="25"/>
                    </a:lnTo>
                    <a:lnTo>
                      <a:pt x="453" y="25"/>
                    </a:lnTo>
                    <a:lnTo>
                      <a:pt x="448" y="23"/>
                    </a:lnTo>
                    <a:lnTo>
                      <a:pt x="447" y="23"/>
                    </a:lnTo>
                    <a:lnTo>
                      <a:pt x="446" y="23"/>
                    </a:lnTo>
                    <a:lnTo>
                      <a:pt x="445" y="22"/>
                    </a:lnTo>
                    <a:lnTo>
                      <a:pt x="444" y="23"/>
                    </a:lnTo>
                    <a:lnTo>
                      <a:pt x="443" y="22"/>
                    </a:lnTo>
                    <a:lnTo>
                      <a:pt x="442" y="22"/>
                    </a:lnTo>
                    <a:lnTo>
                      <a:pt x="442" y="23"/>
                    </a:lnTo>
                    <a:lnTo>
                      <a:pt x="442" y="23"/>
                    </a:lnTo>
                    <a:lnTo>
                      <a:pt x="439" y="22"/>
                    </a:lnTo>
                    <a:lnTo>
                      <a:pt x="438" y="23"/>
                    </a:lnTo>
                    <a:lnTo>
                      <a:pt x="438" y="23"/>
                    </a:lnTo>
                    <a:lnTo>
                      <a:pt x="437" y="24"/>
                    </a:lnTo>
                    <a:lnTo>
                      <a:pt x="436" y="25"/>
                    </a:lnTo>
                    <a:lnTo>
                      <a:pt x="436" y="26"/>
                    </a:lnTo>
                    <a:lnTo>
                      <a:pt x="435" y="25"/>
                    </a:lnTo>
                    <a:lnTo>
                      <a:pt x="435" y="24"/>
                    </a:lnTo>
                    <a:lnTo>
                      <a:pt x="434" y="24"/>
                    </a:lnTo>
                    <a:lnTo>
                      <a:pt x="433" y="24"/>
                    </a:lnTo>
                    <a:lnTo>
                      <a:pt x="433" y="23"/>
                    </a:lnTo>
                    <a:lnTo>
                      <a:pt x="432" y="23"/>
                    </a:lnTo>
                    <a:lnTo>
                      <a:pt x="431" y="23"/>
                    </a:lnTo>
                    <a:lnTo>
                      <a:pt x="428" y="22"/>
                    </a:lnTo>
                    <a:lnTo>
                      <a:pt x="426" y="24"/>
                    </a:lnTo>
                    <a:lnTo>
                      <a:pt x="425" y="24"/>
                    </a:lnTo>
                    <a:lnTo>
                      <a:pt x="425" y="25"/>
                    </a:lnTo>
                    <a:lnTo>
                      <a:pt x="425" y="26"/>
                    </a:lnTo>
                    <a:lnTo>
                      <a:pt x="424" y="26"/>
                    </a:lnTo>
                    <a:lnTo>
                      <a:pt x="424" y="27"/>
                    </a:lnTo>
                    <a:lnTo>
                      <a:pt x="423" y="27"/>
                    </a:lnTo>
                    <a:lnTo>
                      <a:pt x="422" y="27"/>
                    </a:lnTo>
                    <a:lnTo>
                      <a:pt x="421" y="27"/>
                    </a:lnTo>
                    <a:lnTo>
                      <a:pt x="421" y="28"/>
                    </a:lnTo>
                    <a:lnTo>
                      <a:pt x="418" y="29"/>
                    </a:lnTo>
                    <a:lnTo>
                      <a:pt x="417" y="29"/>
                    </a:lnTo>
                    <a:lnTo>
                      <a:pt x="417" y="30"/>
                    </a:lnTo>
                    <a:lnTo>
                      <a:pt x="416" y="30"/>
                    </a:lnTo>
                    <a:lnTo>
                      <a:pt x="415" y="31"/>
                    </a:lnTo>
                    <a:lnTo>
                      <a:pt x="414" y="32"/>
                    </a:lnTo>
                    <a:lnTo>
                      <a:pt x="414" y="33"/>
                    </a:lnTo>
                    <a:lnTo>
                      <a:pt x="413" y="33"/>
                    </a:lnTo>
                    <a:lnTo>
                      <a:pt x="411" y="33"/>
                    </a:lnTo>
                    <a:lnTo>
                      <a:pt x="409" y="33"/>
                    </a:lnTo>
                    <a:lnTo>
                      <a:pt x="408" y="33"/>
                    </a:lnTo>
                    <a:lnTo>
                      <a:pt x="407" y="34"/>
                    </a:lnTo>
                    <a:lnTo>
                      <a:pt x="405" y="37"/>
                    </a:lnTo>
                    <a:lnTo>
                      <a:pt x="404" y="37"/>
                    </a:lnTo>
                    <a:lnTo>
                      <a:pt x="403" y="37"/>
                    </a:lnTo>
                    <a:lnTo>
                      <a:pt x="401" y="39"/>
                    </a:lnTo>
                    <a:lnTo>
                      <a:pt x="400" y="39"/>
                    </a:lnTo>
                    <a:lnTo>
                      <a:pt x="400" y="40"/>
                    </a:lnTo>
                    <a:lnTo>
                      <a:pt x="400" y="39"/>
                    </a:lnTo>
                    <a:lnTo>
                      <a:pt x="398" y="39"/>
                    </a:lnTo>
                    <a:lnTo>
                      <a:pt x="394" y="41"/>
                    </a:lnTo>
                    <a:lnTo>
                      <a:pt x="393" y="42"/>
                    </a:lnTo>
                    <a:lnTo>
                      <a:pt x="393" y="42"/>
                    </a:lnTo>
                    <a:lnTo>
                      <a:pt x="392" y="43"/>
                    </a:lnTo>
                    <a:lnTo>
                      <a:pt x="391" y="43"/>
                    </a:lnTo>
                    <a:lnTo>
                      <a:pt x="390" y="43"/>
                    </a:lnTo>
                    <a:lnTo>
                      <a:pt x="389" y="44"/>
                    </a:lnTo>
                    <a:lnTo>
                      <a:pt x="388" y="43"/>
                    </a:lnTo>
                    <a:lnTo>
                      <a:pt x="387" y="43"/>
                    </a:lnTo>
                    <a:lnTo>
                      <a:pt x="386" y="41"/>
                    </a:lnTo>
                    <a:lnTo>
                      <a:pt x="385" y="41"/>
                    </a:lnTo>
                    <a:lnTo>
                      <a:pt x="383" y="42"/>
                    </a:lnTo>
                    <a:lnTo>
                      <a:pt x="382" y="42"/>
                    </a:lnTo>
                    <a:lnTo>
                      <a:pt x="380" y="40"/>
                    </a:lnTo>
                    <a:lnTo>
                      <a:pt x="379" y="40"/>
                    </a:lnTo>
                    <a:lnTo>
                      <a:pt x="379" y="40"/>
                    </a:lnTo>
                    <a:lnTo>
                      <a:pt x="378" y="40"/>
                    </a:lnTo>
                    <a:lnTo>
                      <a:pt x="377" y="40"/>
                    </a:lnTo>
                    <a:lnTo>
                      <a:pt x="376" y="40"/>
                    </a:lnTo>
                    <a:lnTo>
                      <a:pt x="375" y="40"/>
                    </a:lnTo>
                    <a:lnTo>
                      <a:pt x="374" y="40"/>
                    </a:lnTo>
                    <a:lnTo>
                      <a:pt x="373" y="38"/>
                    </a:lnTo>
                    <a:lnTo>
                      <a:pt x="372" y="37"/>
                    </a:lnTo>
                    <a:lnTo>
                      <a:pt x="372" y="37"/>
                    </a:lnTo>
                    <a:lnTo>
                      <a:pt x="370" y="36"/>
                    </a:lnTo>
                    <a:lnTo>
                      <a:pt x="370" y="37"/>
                    </a:lnTo>
                    <a:lnTo>
                      <a:pt x="368" y="38"/>
                    </a:lnTo>
                    <a:lnTo>
                      <a:pt x="367" y="38"/>
                    </a:lnTo>
                    <a:lnTo>
                      <a:pt x="366" y="39"/>
                    </a:lnTo>
                    <a:lnTo>
                      <a:pt x="365" y="39"/>
                    </a:lnTo>
                    <a:lnTo>
                      <a:pt x="365" y="38"/>
                    </a:lnTo>
                    <a:lnTo>
                      <a:pt x="364" y="38"/>
                    </a:lnTo>
                    <a:lnTo>
                      <a:pt x="363" y="38"/>
                    </a:lnTo>
                    <a:lnTo>
                      <a:pt x="362" y="38"/>
                    </a:lnTo>
                    <a:lnTo>
                      <a:pt x="361" y="39"/>
                    </a:lnTo>
                    <a:lnTo>
                      <a:pt x="359" y="39"/>
                    </a:lnTo>
                    <a:lnTo>
                      <a:pt x="356" y="39"/>
                    </a:lnTo>
                    <a:lnTo>
                      <a:pt x="355" y="39"/>
                    </a:lnTo>
                    <a:lnTo>
                      <a:pt x="355" y="40"/>
                    </a:lnTo>
                    <a:lnTo>
                      <a:pt x="354" y="40"/>
                    </a:lnTo>
                    <a:lnTo>
                      <a:pt x="353" y="40"/>
                    </a:lnTo>
                    <a:lnTo>
                      <a:pt x="352" y="40"/>
                    </a:lnTo>
                    <a:lnTo>
                      <a:pt x="351" y="41"/>
                    </a:lnTo>
                    <a:lnTo>
                      <a:pt x="351" y="42"/>
                    </a:lnTo>
                    <a:lnTo>
                      <a:pt x="350" y="42"/>
                    </a:lnTo>
                    <a:lnTo>
                      <a:pt x="349" y="42"/>
                    </a:lnTo>
                    <a:lnTo>
                      <a:pt x="349" y="41"/>
                    </a:lnTo>
                    <a:lnTo>
                      <a:pt x="348" y="41"/>
                    </a:lnTo>
                    <a:lnTo>
                      <a:pt x="347" y="41"/>
                    </a:lnTo>
                    <a:lnTo>
                      <a:pt x="347" y="42"/>
                    </a:lnTo>
                    <a:lnTo>
                      <a:pt x="346" y="43"/>
                    </a:lnTo>
                    <a:lnTo>
                      <a:pt x="345" y="43"/>
                    </a:lnTo>
                    <a:lnTo>
                      <a:pt x="344" y="43"/>
                    </a:lnTo>
                    <a:lnTo>
                      <a:pt x="343" y="44"/>
                    </a:lnTo>
                    <a:lnTo>
                      <a:pt x="342" y="44"/>
                    </a:lnTo>
                    <a:lnTo>
                      <a:pt x="341" y="43"/>
                    </a:lnTo>
                    <a:lnTo>
                      <a:pt x="340" y="44"/>
                    </a:lnTo>
                    <a:lnTo>
                      <a:pt x="339" y="44"/>
                    </a:lnTo>
                    <a:lnTo>
                      <a:pt x="338" y="42"/>
                    </a:lnTo>
                    <a:lnTo>
                      <a:pt x="337" y="42"/>
                    </a:lnTo>
                    <a:lnTo>
                      <a:pt x="337" y="43"/>
                    </a:lnTo>
                    <a:lnTo>
                      <a:pt x="336" y="43"/>
                    </a:lnTo>
                    <a:lnTo>
                      <a:pt x="335" y="42"/>
                    </a:lnTo>
                    <a:lnTo>
                      <a:pt x="333" y="42"/>
                    </a:lnTo>
                    <a:lnTo>
                      <a:pt x="330" y="41"/>
                    </a:lnTo>
                    <a:lnTo>
                      <a:pt x="329" y="40"/>
                    </a:lnTo>
                    <a:lnTo>
                      <a:pt x="328" y="41"/>
                    </a:lnTo>
                    <a:lnTo>
                      <a:pt x="327" y="40"/>
                    </a:lnTo>
                    <a:lnTo>
                      <a:pt x="327" y="40"/>
                    </a:lnTo>
                    <a:lnTo>
                      <a:pt x="325" y="39"/>
                    </a:lnTo>
                    <a:lnTo>
                      <a:pt x="324" y="38"/>
                    </a:lnTo>
                    <a:lnTo>
                      <a:pt x="324" y="36"/>
                    </a:lnTo>
                    <a:lnTo>
                      <a:pt x="323" y="36"/>
                    </a:lnTo>
                    <a:lnTo>
                      <a:pt x="323" y="36"/>
                    </a:lnTo>
                    <a:lnTo>
                      <a:pt x="322" y="36"/>
                    </a:lnTo>
                    <a:lnTo>
                      <a:pt x="322" y="35"/>
                    </a:lnTo>
                    <a:lnTo>
                      <a:pt x="321" y="36"/>
                    </a:lnTo>
                    <a:lnTo>
                      <a:pt x="321" y="37"/>
                    </a:lnTo>
                    <a:lnTo>
                      <a:pt x="320" y="37"/>
                    </a:lnTo>
                    <a:lnTo>
                      <a:pt x="320" y="39"/>
                    </a:lnTo>
                    <a:lnTo>
                      <a:pt x="319" y="39"/>
                    </a:lnTo>
                    <a:lnTo>
                      <a:pt x="318" y="39"/>
                    </a:lnTo>
                    <a:lnTo>
                      <a:pt x="317" y="39"/>
                    </a:lnTo>
                    <a:lnTo>
                      <a:pt x="316" y="39"/>
                    </a:lnTo>
                    <a:lnTo>
                      <a:pt x="316" y="38"/>
                    </a:lnTo>
                    <a:lnTo>
                      <a:pt x="315" y="38"/>
                    </a:lnTo>
                    <a:lnTo>
                      <a:pt x="314" y="37"/>
                    </a:lnTo>
                    <a:lnTo>
                      <a:pt x="314" y="36"/>
                    </a:lnTo>
                    <a:lnTo>
                      <a:pt x="313" y="36"/>
                    </a:lnTo>
                    <a:lnTo>
                      <a:pt x="312" y="36"/>
                    </a:lnTo>
                    <a:lnTo>
                      <a:pt x="311" y="36"/>
                    </a:lnTo>
                    <a:lnTo>
                      <a:pt x="311" y="35"/>
                    </a:lnTo>
                    <a:lnTo>
                      <a:pt x="310" y="35"/>
                    </a:lnTo>
                    <a:lnTo>
                      <a:pt x="307" y="35"/>
                    </a:lnTo>
                    <a:lnTo>
                      <a:pt x="306" y="34"/>
                    </a:lnTo>
                    <a:lnTo>
                      <a:pt x="305" y="34"/>
                    </a:lnTo>
                    <a:lnTo>
                      <a:pt x="304" y="33"/>
                    </a:lnTo>
                    <a:lnTo>
                      <a:pt x="304" y="33"/>
                    </a:lnTo>
                    <a:lnTo>
                      <a:pt x="304" y="31"/>
                    </a:lnTo>
                    <a:lnTo>
                      <a:pt x="303" y="30"/>
                    </a:lnTo>
                    <a:lnTo>
                      <a:pt x="303" y="29"/>
                    </a:lnTo>
                    <a:lnTo>
                      <a:pt x="298" y="28"/>
                    </a:lnTo>
                    <a:lnTo>
                      <a:pt x="296" y="27"/>
                    </a:lnTo>
                    <a:lnTo>
                      <a:pt x="294" y="27"/>
                    </a:lnTo>
                    <a:lnTo>
                      <a:pt x="293" y="27"/>
                    </a:lnTo>
                    <a:lnTo>
                      <a:pt x="292" y="27"/>
                    </a:lnTo>
                    <a:lnTo>
                      <a:pt x="291" y="28"/>
                    </a:lnTo>
                    <a:lnTo>
                      <a:pt x="291" y="28"/>
                    </a:lnTo>
                    <a:lnTo>
                      <a:pt x="291" y="29"/>
                    </a:lnTo>
                    <a:lnTo>
                      <a:pt x="290" y="29"/>
                    </a:lnTo>
                    <a:lnTo>
                      <a:pt x="290" y="31"/>
                    </a:lnTo>
                    <a:lnTo>
                      <a:pt x="289" y="31"/>
                    </a:lnTo>
                    <a:lnTo>
                      <a:pt x="288" y="32"/>
                    </a:lnTo>
                    <a:lnTo>
                      <a:pt x="288" y="31"/>
                    </a:lnTo>
                    <a:lnTo>
                      <a:pt x="287" y="31"/>
                    </a:lnTo>
                    <a:lnTo>
                      <a:pt x="286" y="31"/>
                    </a:lnTo>
                    <a:lnTo>
                      <a:pt x="286" y="30"/>
                    </a:lnTo>
                    <a:lnTo>
                      <a:pt x="285" y="30"/>
                    </a:lnTo>
                    <a:lnTo>
                      <a:pt x="285" y="29"/>
                    </a:lnTo>
                    <a:lnTo>
                      <a:pt x="285" y="28"/>
                    </a:lnTo>
                    <a:lnTo>
                      <a:pt x="284" y="28"/>
                    </a:lnTo>
                    <a:lnTo>
                      <a:pt x="282" y="28"/>
                    </a:lnTo>
                    <a:lnTo>
                      <a:pt x="282" y="27"/>
                    </a:lnTo>
                    <a:lnTo>
                      <a:pt x="281" y="26"/>
                    </a:lnTo>
                    <a:lnTo>
                      <a:pt x="279" y="24"/>
                    </a:lnTo>
                    <a:lnTo>
                      <a:pt x="279" y="23"/>
                    </a:lnTo>
                    <a:lnTo>
                      <a:pt x="279" y="22"/>
                    </a:lnTo>
                    <a:lnTo>
                      <a:pt x="279" y="21"/>
                    </a:lnTo>
                    <a:lnTo>
                      <a:pt x="279" y="20"/>
                    </a:lnTo>
                    <a:lnTo>
                      <a:pt x="279" y="19"/>
                    </a:lnTo>
                    <a:lnTo>
                      <a:pt x="279" y="18"/>
                    </a:lnTo>
                    <a:lnTo>
                      <a:pt x="276" y="14"/>
                    </a:lnTo>
                    <a:lnTo>
                      <a:pt x="276" y="15"/>
                    </a:lnTo>
                    <a:lnTo>
                      <a:pt x="275" y="13"/>
                    </a:lnTo>
                    <a:lnTo>
                      <a:pt x="274" y="13"/>
                    </a:lnTo>
                    <a:lnTo>
                      <a:pt x="272" y="14"/>
                    </a:lnTo>
                    <a:lnTo>
                      <a:pt x="271" y="14"/>
                    </a:lnTo>
                    <a:lnTo>
                      <a:pt x="268" y="16"/>
                    </a:lnTo>
                    <a:lnTo>
                      <a:pt x="267" y="16"/>
                    </a:lnTo>
                    <a:lnTo>
                      <a:pt x="266" y="17"/>
                    </a:lnTo>
                    <a:lnTo>
                      <a:pt x="265" y="17"/>
                    </a:lnTo>
                    <a:lnTo>
                      <a:pt x="264" y="18"/>
                    </a:lnTo>
                    <a:lnTo>
                      <a:pt x="262" y="17"/>
                    </a:lnTo>
                    <a:lnTo>
                      <a:pt x="261" y="17"/>
                    </a:lnTo>
                    <a:lnTo>
                      <a:pt x="261" y="16"/>
                    </a:lnTo>
                    <a:lnTo>
                      <a:pt x="259" y="15"/>
                    </a:lnTo>
                    <a:lnTo>
                      <a:pt x="258" y="15"/>
                    </a:lnTo>
                    <a:lnTo>
                      <a:pt x="256" y="14"/>
                    </a:lnTo>
                    <a:lnTo>
                      <a:pt x="255" y="13"/>
                    </a:lnTo>
                    <a:lnTo>
                      <a:pt x="254" y="12"/>
                    </a:lnTo>
                    <a:lnTo>
                      <a:pt x="254" y="12"/>
                    </a:lnTo>
                    <a:lnTo>
                      <a:pt x="254" y="12"/>
                    </a:lnTo>
                    <a:lnTo>
                      <a:pt x="253" y="11"/>
                    </a:lnTo>
                    <a:lnTo>
                      <a:pt x="254" y="11"/>
                    </a:lnTo>
                    <a:lnTo>
                      <a:pt x="252" y="9"/>
                    </a:lnTo>
                    <a:lnTo>
                      <a:pt x="251" y="8"/>
                    </a:lnTo>
                    <a:lnTo>
                      <a:pt x="250" y="7"/>
                    </a:lnTo>
                    <a:lnTo>
                      <a:pt x="250" y="6"/>
                    </a:lnTo>
                    <a:lnTo>
                      <a:pt x="250" y="5"/>
                    </a:lnTo>
                    <a:lnTo>
                      <a:pt x="250" y="5"/>
                    </a:lnTo>
                    <a:lnTo>
                      <a:pt x="251" y="4"/>
                    </a:lnTo>
                    <a:lnTo>
                      <a:pt x="251" y="3"/>
                    </a:lnTo>
                    <a:lnTo>
                      <a:pt x="250" y="3"/>
                    </a:lnTo>
                    <a:lnTo>
                      <a:pt x="249" y="3"/>
                    </a:lnTo>
                    <a:lnTo>
                      <a:pt x="248" y="2"/>
                    </a:lnTo>
                    <a:lnTo>
                      <a:pt x="248" y="1"/>
                    </a:lnTo>
                    <a:lnTo>
                      <a:pt x="248" y="0"/>
                    </a:lnTo>
                    <a:lnTo>
                      <a:pt x="248" y="0"/>
                    </a:lnTo>
                    <a:lnTo>
                      <a:pt x="247" y="0"/>
                    </a:lnTo>
                    <a:lnTo>
                      <a:pt x="247" y="0"/>
                    </a:lnTo>
                    <a:lnTo>
                      <a:pt x="247" y="1"/>
                    </a:lnTo>
                    <a:lnTo>
                      <a:pt x="246" y="3"/>
                    </a:lnTo>
                    <a:lnTo>
                      <a:pt x="245" y="4"/>
                    </a:lnTo>
                    <a:lnTo>
                      <a:pt x="244" y="5"/>
                    </a:lnTo>
                    <a:lnTo>
                      <a:pt x="243" y="5"/>
                    </a:lnTo>
                    <a:lnTo>
                      <a:pt x="242" y="5"/>
                    </a:lnTo>
                    <a:lnTo>
                      <a:pt x="240" y="5"/>
                    </a:lnTo>
                    <a:lnTo>
                      <a:pt x="240" y="6"/>
                    </a:lnTo>
                    <a:lnTo>
                      <a:pt x="235" y="5"/>
                    </a:lnTo>
                    <a:lnTo>
                      <a:pt x="234" y="5"/>
                    </a:lnTo>
                    <a:lnTo>
                      <a:pt x="233" y="5"/>
                    </a:lnTo>
                    <a:lnTo>
                      <a:pt x="233" y="5"/>
                    </a:lnTo>
                    <a:lnTo>
                      <a:pt x="229" y="5"/>
                    </a:lnTo>
                    <a:lnTo>
                      <a:pt x="220" y="5"/>
                    </a:lnTo>
                    <a:lnTo>
                      <a:pt x="217" y="5"/>
                    </a:lnTo>
                    <a:lnTo>
                      <a:pt x="216" y="5"/>
                    </a:lnTo>
                    <a:lnTo>
                      <a:pt x="215" y="5"/>
                    </a:lnTo>
                    <a:lnTo>
                      <a:pt x="209" y="4"/>
                    </a:lnTo>
                    <a:lnTo>
                      <a:pt x="208" y="4"/>
                    </a:lnTo>
                    <a:lnTo>
                      <a:pt x="207" y="4"/>
                    </a:lnTo>
                    <a:lnTo>
                      <a:pt x="205" y="4"/>
                    </a:lnTo>
                    <a:lnTo>
                      <a:pt x="203" y="3"/>
                    </a:lnTo>
                    <a:lnTo>
                      <a:pt x="202" y="3"/>
                    </a:lnTo>
                    <a:lnTo>
                      <a:pt x="197" y="5"/>
                    </a:lnTo>
                    <a:lnTo>
                      <a:pt x="192" y="7"/>
                    </a:lnTo>
                    <a:lnTo>
                      <a:pt x="191" y="7"/>
                    </a:lnTo>
                    <a:lnTo>
                      <a:pt x="191" y="7"/>
                    </a:lnTo>
                    <a:lnTo>
                      <a:pt x="188" y="8"/>
                    </a:lnTo>
                    <a:lnTo>
                      <a:pt x="187" y="8"/>
                    </a:lnTo>
                    <a:lnTo>
                      <a:pt x="186" y="8"/>
                    </a:lnTo>
                    <a:lnTo>
                      <a:pt x="185" y="8"/>
                    </a:lnTo>
                    <a:lnTo>
                      <a:pt x="185" y="9"/>
                    </a:lnTo>
                    <a:lnTo>
                      <a:pt x="184" y="9"/>
                    </a:lnTo>
                    <a:lnTo>
                      <a:pt x="183" y="9"/>
                    </a:lnTo>
                    <a:lnTo>
                      <a:pt x="182" y="9"/>
                    </a:lnTo>
                    <a:lnTo>
                      <a:pt x="182" y="10"/>
                    </a:lnTo>
                    <a:lnTo>
                      <a:pt x="181" y="11"/>
                    </a:lnTo>
                    <a:lnTo>
                      <a:pt x="181" y="10"/>
                    </a:lnTo>
                    <a:lnTo>
                      <a:pt x="180" y="10"/>
                    </a:lnTo>
                    <a:lnTo>
                      <a:pt x="180" y="11"/>
                    </a:lnTo>
                    <a:lnTo>
                      <a:pt x="179" y="11"/>
                    </a:lnTo>
                    <a:lnTo>
                      <a:pt x="177" y="12"/>
                    </a:lnTo>
                    <a:lnTo>
                      <a:pt x="177" y="12"/>
                    </a:lnTo>
                    <a:lnTo>
                      <a:pt x="176" y="13"/>
                    </a:lnTo>
                    <a:lnTo>
                      <a:pt x="176" y="12"/>
                    </a:lnTo>
                    <a:lnTo>
                      <a:pt x="175" y="12"/>
                    </a:lnTo>
                    <a:lnTo>
                      <a:pt x="175" y="13"/>
                    </a:lnTo>
                    <a:lnTo>
                      <a:pt x="173" y="13"/>
                    </a:lnTo>
                    <a:lnTo>
                      <a:pt x="172" y="14"/>
                    </a:lnTo>
                    <a:lnTo>
                      <a:pt x="171" y="15"/>
                    </a:lnTo>
                    <a:lnTo>
                      <a:pt x="170" y="17"/>
                    </a:lnTo>
                    <a:lnTo>
                      <a:pt x="169" y="18"/>
                    </a:lnTo>
                    <a:lnTo>
                      <a:pt x="169" y="19"/>
                    </a:lnTo>
                    <a:lnTo>
                      <a:pt x="165" y="19"/>
                    </a:lnTo>
                    <a:lnTo>
                      <a:pt x="164" y="20"/>
                    </a:lnTo>
                    <a:lnTo>
                      <a:pt x="162" y="22"/>
                    </a:lnTo>
                    <a:lnTo>
                      <a:pt x="156" y="26"/>
                    </a:lnTo>
                    <a:lnTo>
                      <a:pt x="151" y="28"/>
                    </a:lnTo>
                    <a:lnTo>
                      <a:pt x="150" y="28"/>
                    </a:lnTo>
                    <a:lnTo>
                      <a:pt x="150" y="28"/>
                    </a:lnTo>
                    <a:lnTo>
                      <a:pt x="149" y="28"/>
                    </a:lnTo>
                    <a:lnTo>
                      <a:pt x="148" y="29"/>
                    </a:lnTo>
                    <a:lnTo>
                      <a:pt x="149" y="30"/>
                    </a:lnTo>
                    <a:lnTo>
                      <a:pt x="149" y="31"/>
                    </a:lnTo>
                    <a:lnTo>
                      <a:pt x="149" y="32"/>
                    </a:lnTo>
                    <a:lnTo>
                      <a:pt x="149" y="33"/>
                    </a:lnTo>
                    <a:lnTo>
                      <a:pt x="148" y="33"/>
                    </a:lnTo>
                    <a:lnTo>
                      <a:pt x="148" y="33"/>
                    </a:lnTo>
                    <a:lnTo>
                      <a:pt x="146" y="35"/>
                    </a:lnTo>
                    <a:lnTo>
                      <a:pt x="145" y="36"/>
                    </a:lnTo>
                    <a:lnTo>
                      <a:pt x="143" y="36"/>
                    </a:lnTo>
                    <a:lnTo>
                      <a:pt x="143" y="37"/>
                    </a:lnTo>
                    <a:lnTo>
                      <a:pt x="143" y="37"/>
                    </a:lnTo>
                    <a:lnTo>
                      <a:pt x="143" y="37"/>
                    </a:lnTo>
                    <a:lnTo>
                      <a:pt x="142" y="37"/>
                    </a:lnTo>
                    <a:lnTo>
                      <a:pt x="141" y="37"/>
                    </a:lnTo>
                    <a:lnTo>
                      <a:pt x="140" y="37"/>
                    </a:lnTo>
                    <a:lnTo>
                      <a:pt x="133" y="38"/>
                    </a:lnTo>
                    <a:lnTo>
                      <a:pt x="130" y="37"/>
                    </a:lnTo>
                    <a:lnTo>
                      <a:pt x="129" y="37"/>
                    </a:lnTo>
                    <a:lnTo>
                      <a:pt x="129" y="36"/>
                    </a:lnTo>
                    <a:lnTo>
                      <a:pt x="121" y="33"/>
                    </a:lnTo>
                    <a:lnTo>
                      <a:pt x="119" y="33"/>
                    </a:lnTo>
                    <a:lnTo>
                      <a:pt x="118" y="33"/>
                    </a:lnTo>
                    <a:lnTo>
                      <a:pt x="117" y="33"/>
                    </a:lnTo>
                    <a:lnTo>
                      <a:pt x="117" y="33"/>
                    </a:lnTo>
                    <a:lnTo>
                      <a:pt x="116" y="33"/>
                    </a:lnTo>
                    <a:lnTo>
                      <a:pt x="116" y="34"/>
                    </a:lnTo>
                    <a:lnTo>
                      <a:pt x="115" y="34"/>
                    </a:lnTo>
                    <a:lnTo>
                      <a:pt x="115" y="34"/>
                    </a:lnTo>
                    <a:lnTo>
                      <a:pt x="115" y="35"/>
                    </a:lnTo>
                    <a:lnTo>
                      <a:pt x="114" y="35"/>
                    </a:lnTo>
                    <a:lnTo>
                      <a:pt x="107" y="35"/>
                    </a:lnTo>
                    <a:lnTo>
                      <a:pt x="100" y="33"/>
                    </a:lnTo>
                    <a:lnTo>
                      <a:pt x="94" y="33"/>
                    </a:lnTo>
                    <a:lnTo>
                      <a:pt x="88" y="32"/>
                    </a:lnTo>
                    <a:lnTo>
                      <a:pt x="87" y="32"/>
                    </a:lnTo>
                    <a:lnTo>
                      <a:pt x="87" y="32"/>
                    </a:lnTo>
                    <a:lnTo>
                      <a:pt x="86" y="33"/>
                    </a:lnTo>
                    <a:lnTo>
                      <a:pt x="85" y="33"/>
                    </a:lnTo>
                    <a:lnTo>
                      <a:pt x="84" y="34"/>
                    </a:lnTo>
                    <a:lnTo>
                      <a:pt x="84" y="35"/>
                    </a:lnTo>
                    <a:lnTo>
                      <a:pt x="83" y="35"/>
                    </a:lnTo>
                    <a:lnTo>
                      <a:pt x="83" y="34"/>
                    </a:lnTo>
                    <a:lnTo>
                      <a:pt x="84" y="33"/>
                    </a:lnTo>
                    <a:lnTo>
                      <a:pt x="85" y="33"/>
                    </a:lnTo>
                    <a:lnTo>
                      <a:pt x="85" y="32"/>
                    </a:lnTo>
                    <a:lnTo>
                      <a:pt x="85" y="31"/>
                    </a:lnTo>
                    <a:lnTo>
                      <a:pt x="84" y="31"/>
                    </a:lnTo>
                    <a:lnTo>
                      <a:pt x="83" y="31"/>
                    </a:lnTo>
                    <a:lnTo>
                      <a:pt x="82" y="31"/>
                    </a:lnTo>
                    <a:lnTo>
                      <a:pt x="80" y="30"/>
                    </a:lnTo>
                    <a:lnTo>
                      <a:pt x="71" y="27"/>
                    </a:lnTo>
                    <a:lnTo>
                      <a:pt x="65" y="25"/>
                    </a:lnTo>
                    <a:lnTo>
                      <a:pt x="60" y="21"/>
                    </a:lnTo>
                    <a:lnTo>
                      <a:pt x="59" y="20"/>
                    </a:lnTo>
                    <a:lnTo>
                      <a:pt x="59" y="19"/>
                    </a:lnTo>
                    <a:lnTo>
                      <a:pt x="59" y="19"/>
                    </a:lnTo>
                    <a:lnTo>
                      <a:pt x="58" y="18"/>
                    </a:lnTo>
                    <a:lnTo>
                      <a:pt x="57" y="17"/>
                    </a:lnTo>
                    <a:lnTo>
                      <a:pt x="57" y="16"/>
                    </a:lnTo>
                    <a:lnTo>
                      <a:pt x="58" y="16"/>
                    </a:lnTo>
                    <a:lnTo>
                      <a:pt x="58" y="15"/>
                    </a:lnTo>
                    <a:lnTo>
                      <a:pt x="57" y="15"/>
                    </a:lnTo>
                    <a:lnTo>
                      <a:pt x="57" y="14"/>
                    </a:lnTo>
                    <a:lnTo>
                      <a:pt x="56" y="14"/>
                    </a:lnTo>
                    <a:lnTo>
                      <a:pt x="56" y="13"/>
                    </a:lnTo>
                    <a:lnTo>
                      <a:pt x="55" y="12"/>
                    </a:lnTo>
                    <a:lnTo>
                      <a:pt x="54" y="11"/>
                    </a:lnTo>
                    <a:lnTo>
                      <a:pt x="54" y="10"/>
                    </a:lnTo>
                    <a:lnTo>
                      <a:pt x="54" y="9"/>
                    </a:lnTo>
                    <a:lnTo>
                      <a:pt x="54" y="8"/>
                    </a:lnTo>
                    <a:lnTo>
                      <a:pt x="54" y="7"/>
                    </a:lnTo>
                    <a:lnTo>
                      <a:pt x="55" y="7"/>
                    </a:lnTo>
                    <a:lnTo>
                      <a:pt x="56" y="7"/>
                    </a:lnTo>
                    <a:lnTo>
                      <a:pt x="56" y="7"/>
                    </a:lnTo>
                    <a:lnTo>
                      <a:pt x="55" y="5"/>
                    </a:lnTo>
                    <a:lnTo>
                      <a:pt x="54" y="5"/>
                    </a:lnTo>
                    <a:lnTo>
                      <a:pt x="52" y="5"/>
                    </a:lnTo>
                    <a:lnTo>
                      <a:pt x="52" y="5"/>
                    </a:lnTo>
                    <a:lnTo>
                      <a:pt x="51" y="4"/>
                    </a:lnTo>
                    <a:lnTo>
                      <a:pt x="50" y="4"/>
                    </a:lnTo>
                    <a:lnTo>
                      <a:pt x="49" y="4"/>
                    </a:lnTo>
                    <a:lnTo>
                      <a:pt x="49" y="5"/>
                    </a:lnTo>
                    <a:lnTo>
                      <a:pt x="49" y="5"/>
                    </a:lnTo>
                    <a:lnTo>
                      <a:pt x="50" y="5"/>
                    </a:lnTo>
                    <a:lnTo>
                      <a:pt x="50" y="6"/>
                    </a:lnTo>
                    <a:lnTo>
                      <a:pt x="49" y="6"/>
                    </a:lnTo>
                    <a:lnTo>
                      <a:pt x="48" y="6"/>
                    </a:lnTo>
                    <a:lnTo>
                      <a:pt x="47" y="5"/>
                    </a:lnTo>
                    <a:lnTo>
                      <a:pt x="45" y="5"/>
                    </a:lnTo>
                    <a:lnTo>
                      <a:pt x="44" y="5"/>
                    </a:lnTo>
                    <a:lnTo>
                      <a:pt x="44" y="6"/>
                    </a:lnTo>
                    <a:lnTo>
                      <a:pt x="43" y="6"/>
                    </a:lnTo>
                    <a:lnTo>
                      <a:pt x="42" y="7"/>
                    </a:lnTo>
                    <a:lnTo>
                      <a:pt x="42" y="7"/>
                    </a:lnTo>
                    <a:lnTo>
                      <a:pt x="41" y="7"/>
                    </a:lnTo>
                    <a:lnTo>
                      <a:pt x="41" y="6"/>
                    </a:lnTo>
                    <a:lnTo>
                      <a:pt x="40" y="6"/>
                    </a:lnTo>
                    <a:lnTo>
                      <a:pt x="38" y="5"/>
                    </a:lnTo>
                    <a:lnTo>
                      <a:pt x="38" y="5"/>
                    </a:lnTo>
                    <a:lnTo>
                      <a:pt x="38" y="4"/>
                    </a:lnTo>
                    <a:lnTo>
                      <a:pt x="37" y="2"/>
                    </a:lnTo>
                    <a:lnTo>
                      <a:pt x="36" y="1"/>
                    </a:lnTo>
                    <a:lnTo>
                      <a:pt x="35" y="0"/>
                    </a:lnTo>
                    <a:lnTo>
                      <a:pt x="34" y="0"/>
                    </a:lnTo>
                    <a:lnTo>
                      <a:pt x="33" y="0"/>
                    </a:lnTo>
                    <a:lnTo>
                      <a:pt x="32" y="0"/>
                    </a:lnTo>
                    <a:lnTo>
                      <a:pt x="32" y="1"/>
                    </a:lnTo>
                    <a:lnTo>
                      <a:pt x="32" y="2"/>
                    </a:lnTo>
                    <a:lnTo>
                      <a:pt x="32" y="2"/>
                    </a:lnTo>
                    <a:lnTo>
                      <a:pt x="32" y="1"/>
                    </a:lnTo>
                    <a:lnTo>
                      <a:pt x="31" y="1"/>
                    </a:lnTo>
                    <a:lnTo>
                      <a:pt x="30" y="1"/>
                    </a:lnTo>
                    <a:lnTo>
                      <a:pt x="29" y="1"/>
                    </a:lnTo>
                    <a:lnTo>
                      <a:pt x="28" y="1"/>
                    </a:lnTo>
                    <a:lnTo>
                      <a:pt x="27" y="2"/>
                    </a:lnTo>
                    <a:lnTo>
                      <a:pt x="26" y="3"/>
                    </a:lnTo>
                    <a:lnTo>
                      <a:pt x="25" y="3"/>
                    </a:lnTo>
                    <a:lnTo>
                      <a:pt x="25" y="4"/>
                    </a:lnTo>
                    <a:lnTo>
                      <a:pt x="25" y="4"/>
                    </a:lnTo>
                    <a:lnTo>
                      <a:pt x="24" y="5"/>
                    </a:lnTo>
                    <a:lnTo>
                      <a:pt x="23" y="5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21" y="5"/>
                    </a:lnTo>
                    <a:lnTo>
                      <a:pt x="21" y="5"/>
                    </a:lnTo>
                    <a:lnTo>
                      <a:pt x="20" y="5"/>
                    </a:lnTo>
                    <a:lnTo>
                      <a:pt x="19" y="5"/>
                    </a:lnTo>
                    <a:lnTo>
                      <a:pt x="18" y="5"/>
                    </a:lnTo>
                    <a:lnTo>
                      <a:pt x="17" y="5"/>
                    </a:lnTo>
                    <a:lnTo>
                      <a:pt x="16" y="5"/>
                    </a:lnTo>
                    <a:lnTo>
                      <a:pt x="15" y="6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5" y="8"/>
                    </a:lnTo>
                    <a:lnTo>
                      <a:pt x="15" y="9"/>
                    </a:lnTo>
                    <a:lnTo>
                      <a:pt x="14" y="10"/>
                    </a:lnTo>
                    <a:lnTo>
                      <a:pt x="13" y="10"/>
                    </a:lnTo>
                    <a:lnTo>
                      <a:pt x="10" y="10"/>
                    </a:lnTo>
                    <a:lnTo>
                      <a:pt x="9" y="11"/>
                    </a:lnTo>
                    <a:lnTo>
                      <a:pt x="8" y="12"/>
                    </a:lnTo>
                    <a:lnTo>
                      <a:pt x="9" y="13"/>
                    </a:lnTo>
                    <a:lnTo>
                      <a:pt x="9" y="14"/>
                    </a:lnTo>
                    <a:lnTo>
                      <a:pt x="10" y="14"/>
                    </a:lnTo>
                    <a:lnTo>
                      <a:pt x="11" y="15"/>
                    </a:lnTo>
                    <a:lnTo>
                      <a:pt x="11" y="15"/>
                    </a:lnTo>
                    <a:lnTo>
                      <a:pt x="12" y="15"/>
                    </a:lnTo>
                    <a:lnTo>
                      <a:pt x="13" y="15"/>
                    </a:lnTo>
                    <a:lnTo>
                      <a:pt x="12" y="16"/>
                    </a:lnTo>
                    <a:lnTo>
                      <a:pt x="12" y="17"/>
                    </a:lnTo>
                    <a:lnTo>
                      <a:pt x="14" y="18"/>
                    </a:lnTo>
                    <a:lnTo>
                      <a:pt x="16" y="19"/>
                    </a:lnTo>
                    <a:lnTo>
                      <a:pt x="16" y="18"/>
                    </a:lnTo>
                    <a:lnTo>
                      <a:pt x="16" y="19"/>
                    </a:lnTo>
                    <a:lnTo>
                      <a:pt x="17" y="19"/>
                    </a:lnTo>
                    <a:lnTo>
                      <a:pt x="17" y="19"/>
                    </a:lnTo>
                    <a:lnTo>
                      <a:pt x="17" y="20"/>
                    </a:lnTo>
                    <a:lnTo>
                      <a:pt x="16" y="21"/>
                    </a:lnTo>
                    <a:lnTo>
                      <a:pt x="17" y="21"/>
                    </a:lnTo>
                    <a:lnTo>
                      <a:pt x="17" y="22"/>
                    </a:lnTo>
                    <a:lnTo>
                      <a:pt x="17" y="24"/>
                    </a:lnTo>
                    <a:lnTo>
                      <a:pt x="18" y="26"/>
                    </a:lnTo>
                    <a:lnTo>
                      <a:pt x="18" y="26"/>
                    </a:lnTo>
                    <a:lnTo>
                      <a:pt x="18" y="27"/>
                    </a:lnTo>
                    <a:lnTo>
                      <a:pt x="17" y="28"/>
                    </a:lnTo>
                    <a:lnTo>
                      <a:pt x="17" y="28"/>
                    </a:lnTo>
                    <a:lnTo>
                      <a:pt x="16" y="28"/>
                    </a:lnTo>
                    <a:lnTo>
                      <a:pt x="15" y="28"/>
                    </a:lnTo>
                    <a:lnTo>
                      <a:pt x="13" y="29"/>
                    </a:lnTo>
                    <a:lnTo>
                      <a:pt x="12" y="29"/>
                    </a:lnTo>
                    <a:lnTo>
                      <a:pt x="11" y="30"/>
                    </a:lnTo>
                    <a:lnTo>
                      <a:pt x="11" y="30"/>
                    </a:lnTo>
                    <a:lnTo>
                      <a:pt x="11" y="31"/>
                    </a:lnTo>
                    <a:lnTo>
                      <a:pt x="9" y="31"/>
                    </a:lnTo>
                    <a:lnTo>
                      <a:pt x="8" y="31"/>
                    </a:lnTo>
                    <a:lnTo>
                      <a:pt x="9" y="32"/>
                    </a:lnTo>
                    <a:lnTo>
                      <a:pt x="9" y="33"/>
                    </a:lnTo>
                    <a:lnTo>
                      <a:pt x="8" y="33"/>
                    </a:lnTo>
                    <a:lnTo>
                      <a:pt x="9" y="34"/>
                    </a:lnTo>
                    <a:lnTo>
                      <a:pt x="8" y="35"/>
                    </a:lnTo>
                    <a:lnTo>
                      <a:pt x="8" y="36"/>
                    </a:lnTo>
                    <a:lnTo>
                      <a:pt x="9" y="36"/>
                    </a:lnTo>
                    <a:lnTo>
                      <a:pt x="8" y="37"/>
                    </a:lnTo>
                    <a:lnTo>
                      <a:pt x="9" y="38"/>
                    </a:lnTo>
                    <a:lnTo>
                      <a:pt x="9" y="39"/>
                    </a:lnTo>
                    <a:lnTo>
                      <a:pt x="10" y="40"/>
                    </a:lnTo>
                    <a:lnTo>
                      <a:pt x="10" y="40"/>
                    </a:lnTo>
                    <a:lnTo>
                      <a:pt x="9" y="40"/>
                    </a:lnTo>
                    <a:lnTo>
                      <a:pt x="9" y="41"/>
                    </a:lnTo>
                    <a:lnTo>
                      <a:pt x="10" y="41"/>
                    </a:lnTo>
                    <a:lnTo>
                      <a:pt x="10" y="42"/>
                    </a:lnTo>
                    <a:lnTo>
                      <a:pt x="9" y="42"/>
                    </a:lnTo>
                    <a:lnTo>
                      <a:pt x="8" y="43"/>
                    </a:lnTo>
                    <a:lnTo>
                      <a:pt x="8" y="44"/>
                    </a:lnTo>
                    <a:lnTo>
                      <a:pt x="7" y="44"/>
                    </a:lnTo>
                    <a:lnTo>
                      <a:pt x="6" y="44"/>
                    </a:lnTo>
                    <a:lnTo>
                      <a:pt x="6" y="45"/>
                    </a:lnTo>
                    <a:lnTo>
                      <a:pt x="5" y="45"/>
                    </a:lnTo>
                    <a:lnTo>
                      <a:pt x="5" y="46"/>
                    </a:lnTo>
                    <a:lnTo>
                      <a:pt x="5" y="47"/>
                    </a:lnTo>
                    <a:lnTo>
                      <a:pt x="4" y="47"/>
                    </a:lnTo>
                    <a:lnTo>
                      <a:pt x="4" y="48"/>
                    </a:lnTo>
                    <a:lnTo>
                      <a:pt x="3" y="49"/>
                    </a:lnTo>
                    <a:lnTo>
                      <a:pt x="3" y="49"/>
                    </a:lnTo>
                    <a:lnTo>
                      <a:pt x="2" y="50"/>
                    </a:lnTo>
                    <a:lnTo>
                      <a:pt x="0" y="49"/>
                    </a:lnTo>
                    <a:lnTo>
                      <a:pt x="0" y="50"/>
                    </a:lnTo>
                    <a:lnTo>
                      <a:pt x="1" y="51"/>
                    </a:lnTo>
                    <a:lnTo>
                      <a:pt x="1" y="52"/>
                    </a:lnTo>
                    <a:lnTo>
                      <a:pt x="1" y="53"/>
                    </a:lnTo>
                    <a:lnTo>
                      <a:pt x="1" y="54"/>
                    </a:lnTo>
                    <a:lnTo>
                      <a:pt x="1" y="54"/>
                    </a:lnTo>
                    <a:lnTo>
                      <a:pt x="2" y="54"/>
                    </a:lnTo>
                    <a:lnTo>
                      <a:pt x="3" y="54"/>
                    </a:lnTo>
                    <a:lnTo>
                      <a:pt x="8" y="54"/>
                    </a:lnTo>
                    <a:lnTo>
                      <a:pt x="10" y="54"/>
                    </a:lnTo>
                    <a:lnTo>
                      <a:pt x="11" y="54"/>
                    </a:lnTo>
                    <a:lnTo>
                      <a:pt x="11" y="54"/>
                    </a:lnTo>
                    <a:lnTo>
                      <a:pt x="12" y="54"/>
                    </a:lnTo>
                    <a:lnTo>
                      <a:pt x="13" y="54"/>
                    </a:lnTo>
                    <a:lnTo>
                      <a:pt x="14" y="55"/>
                    </a:lnTo>
                    <a:lnTo>
                      <a:pt x="16" y="54"/>
                    </a:lnTo>
                    <a:lnTo>
                      <a:pt x="17" y="54"/>
                    </a:lnTo>
                    <a:lnTo>
                      <a:pt x="18" y="54"/>
                    </a:lnTo>
                    <a:lnTo>
                      <a:pt x="18" y="54"/>
                    </a:lnTo>
                    <a:lnTo>
                      <a:pt x="18" y="53"/>
                    </a:lnTo>
                    <a:lnTo>
                      <a:pt x="21" y="53"/>
                    </a:lnTo>
                    <a:lnTo>
                      <a:pt x="22" y="54"/>
                    </a:lnTo>
                    <a:lnTo>
                      <a:pt x="22" y="55"/>
                    </a:lnTo>
                    <a:lnTo>
                      <a:pt x="21" y="56"/>
                    </a:lnTo>
                    <a:lnTo>
                      <a:pt x="20" y="56"/>
                    </a:lnTo>
                    <a:lnTo>
                      <a:pt x="19" y="56"/>
                    </a:lnTo>
                    <a:lnTo>
                      <a:pt x="19" y="57"/>
                    </a:lnTo>
                    <a:lnTo>
                      <a:pt x="18" y="58"/>
                    </a:lnTo>
                    <a:lnTo>
                      <a:pt x="18" y="58"/>
                    </a:lnTo>
                    <a:lnTo>
                      <a:pt x="17" y="58"/>
                    </a:lnTo>
                    <a:lnTo>
                      <a:pt x="16" y="58"/>
                    </a:lnTo>
                    <a:lnTo>
                      <a:pt x="15" y="59"/>
                    </a:lnTo>
                    <a:lnTo>
                      <a:pt x="13" y="61"/>
                    </a:lnTo>
                    <a:lnTo>
                      <a:pt x="11" y="61"/>
                    </a:lnTo>
                    <a:lnTo>
                      <a:pt x="11" y="62"/>
                    </a:lnTo>
                    <a:lnTo>
                      <a:pt x="9" y="63"/>
                    </a:lnTo>
                    <a:lnTo>
                      <a:pt x="8" y="64"/>
                    </a:lnTo>
                    <a:lnTo>
                      <a:pt x="6" y="64"/>
                    </a:lnTo>
                    <a:lnTo>
                      <a:pt x="6" y="65"/>
                    </a:lnTo>
                    <a:lnTo>
                      <a:pt x="5" y="65"/>
                    </a:lnTo>
                    <a:lnTo>
                      <a:pt x="5" y="66"/>
                    </a:lnTo>
                    <a:lnTo>
                      <a:pt x="5" y="67"/>
                    </a:lnTo>
                    <a:lnTo>
                      <a:pt x="6" y="67"/>
                    </a:lnTo>
                    <a:lnTo>
                      <a:pt x="7" y="68"/>
                    </a:lnTo>
                    <a:lnTo>
                      <a:pt x="7" y="68"/>
                    </a:lnTo>
                    <a:lnTo>
                      <a:pt x="6" y="70"/>
                    </a:lnTo>
                    <a:lnTo>
                      <a:pt x="5" y="71"/>
                    </a:lnTo>
                    <a:lnTo>
                      <a:pt x="5" y="72"/>
                    </a:lnTo>
                    <a:lnTo>
                      <a:pt x="4" y="73"/>
                    </a:lnTo>
                    <a:lnTo>
                      <a:pt x="4" y="74"/>
                    </a:lnTo>
                    <a:lnTo>
                      <a:pt x="4" y="74"/>
                    </a:lnTo>
                    <a:lnTo>
                      <a:pt x="4" y="75"/>
                    </a:lnTo>
                    <a:lnTo>
                      <a:pt x="4" y="75"/>
                    </a:lnTo>
                    <a:lnTo>
                      <a:pt x="5" y="75"/>
                    </a:lnTo>
                    <a:lnTo>
                      <a:pt x="6" y="74"/>
                    </a:lnTo>
                    <a:lnTo>
                      <a:pt x="7" y="73"/>
                    </a:lnTo>
                    <a:lnTo>
                      <a:pt x="8" y="73"/>
                    </a:lnTo>
                    <a:lnTo>
                      <a:pt x="9" y="72"/>
                    </a:lnTo>
                    <a:lnTo>
                      <a:pt x="10" y="71"/>
                    </a:lnTo>
                    <a:lnTo>
                      <a:pt x="10" y="70"/>
                    </a:lnTo>
                    <a:lnTo>
                      <a:pt x="9" y="70"/>
                    </a:lnTo>
                    <a:lnTo>
                      <a:pt x="9" y="70"/>
                    </a:lnTo>
                    <a:lnTo>
                      <a:pt x="10" y="69"/>
                    </a:lnTo>
                    <a:lnTo>
                      <a:pt x="11" y="69"/>
                    </a:lnTo>
                    <a:lnTo>
                      <a:pt x="11" y="68"/>
                    </a:lnTo>
                    <a:lnTo>
                      <a:pt x="12" y="68"/>
                    </a:lnTo>
                    <a:lnTo>
                      <a:pt x="12" y="68"/>
                    </a:lnTo>
                    <a:lnTo>
                      <a:pt x="13" y="68"/>
                    </a:lnTo>
                    <a:lnTo>
                      <a:pt x="13" y="67"/>
                    </a:lnTo>
                    <a:lnTo>
                      <a:pt x="14" y="66"/>
                    </a:lnTo>
                    <a:lnTo>
                      <a:pt x="15" y="66"/>
                    </a:lnTo>
                    <a:lnTo>
                      <a:pt x="17" y="64"/>
                    </a:lnTo>
                    <a:lnTo>
                      <a:pt x="17" y="63"/>
                    </a:lnTo>
                    <a:lnTo>
                      <a:pt x="17" y="62"/>
                    </a:lnTo>
                    <a:lnTo>
                      <a:pt x="18" y="62"/>
                    </a:lnTo>
                    <a:lnTo>
                      <a:pt x="18" y="62"/>
                    </a:lnTo>
                    <a:lnTo>
                      <a:pt x="18" y="61"/>
                    </a:lnTo>
                    <a:lnTo>
                      <a:pt x="18" y="61"/>
                    </a:lnTo>
                    <a:lnTo>
                      <a:pt x="18" y="60"/>
                    </a:lnTo>
                    <a:lnTo>
                      <a:pt x="19" y="59"/>
                    </a:lnTo>
                    <a:lnTo>
                      <a:pt x="20" y="59"/>
                    </a:lnTo>
                    <a:lnTo>
                      <a:pt x="22" y="59"/>
                    </a:lnTo>
                    <a:lnTo>
                      <a:pt x="22" y="58"/>
                    </a:lnTo>
                    <a:lnTo>
                      <a:pt x="23" y="58"/>
                    </a:lnTo>
                    <a:lnTo>
                      <a:pt x="25" y="57"/>
                    </a:lnTo>
                    <a:lnTo>
                      <a:pt x="25" y="56"/>
                    </a:lnTo>
                    <a:lnTo>
                      <a:pt x="26" y="56"/>
                    </a:lnTo>
                    <a:lnTo>
                      <a:pt x="27" y="56"/>
                    </a:lnTo>
                    <a:lnTo>
                      <a:pt x="28" y="54"/>
                    </a:lnTo>
                    <a:lnTo>
                      <a:pt x="29" y="54"/>
                    </a:lnTo>
                    <a:lnTo>
                      <a:pt x="31" y="54"/>
                    </a:lnTo>
                    <a:lnTo>
                      <a:pt x="31" y="54"/>
                    </a:lnTo>
                    <a:lnTo>
                      <a:pt x="32" y="54"/>
                    </a:lnTo>
                    <a:lnTo>
                      <a:pt x="32" y="54"/>
                    </a:lnTo>
                    <a:lnTo>
                      <a:pt x="32" y="53"/>
                    </a:lnTo>
                    <a:lnTo>
                      <a:pt x="35" y="51"/>
                    </a:lnTo>
                    <a:lnTo>
                      <a:pt x="37" y="49"/>
                    </a:lnTo>
                    <a:lnTo>
                      <a:pt x="38" y="47"/>
                    </a:lnTo>
                    <a:lnTo>
                      <a:pt x="38" y="46"/>
                    </a:lnTo>
                    <a:lnTo>
                      <a:pt x="39" y="43"/>
                    </a:lnTo>
                    <a:lnTo>
                      <a:pt x="40" y="41"/>
                    </a:lnTo>
                    <a:lnTo>
                      <a:pt x="41" y="41"/>
                    </a:lnTo>
                    <a:lnTo>
                      <a:pt x="47" y="40"/>
                    </a:lnTo>
                    <a:lnTo>
                      <a:pt x="48" y="40"/>
                    </a:lnTo>
                    <a:lnTo>
                      <a:pt x="50" y="40"/>
                    </a:lnTo>
                    <a:lnTo>
                      <a:pt x="51" y="41"/>
                    </a:lnTo>
                    <a:lnTo>
                      <a:pt x="53" y="41"/>
                    </a:lnTo>
                    <a:lnTo>
                      <a:pt x="53" y="40"/>
                    </a:lnTo>
                    <a:lnTo>
                      <a:pt x="54" y="40"/>
                    </a:lnTo>
                    <a:lnTo>
                      <a:pt x="55" y="40"/>
                    </a:lnTo>
                    <a:lnTo>
                      <a:pt x="55" y="39"/>
                    </a:lnTo>
                    <a:lnTo>
                      <a:pt x="56" y="39"/>
                    </a:lnTo>
                    <a:lnTo>
                      <a:pt x="58" y="38"/>
                    </a:lnTo>
                    <a:lnTo>
                      <a:pt x="59" y="38"/>
                    </a:lnTo>
                    <a:lnTo>
                      <a:pt x="59" y="37"/>
                    </a:lnTo>
                    <a:lnTo>
                      <a:pt x="59" y="38"/>
                    </a:lnTo>
                    <a:lnTo>
                      <a:pt x="59" y="38"/>
                    </a:lnTo>
                    <a:lnTo>
                      <a:pt x="60" y="37"/>
                    </a:lnTo>
                    <a:lnTo>
                      <a:pt x="61" y="37"/>
                    </a:lnTo>
                    <a:lnTo>
                      <a:pt x="61" y="38"/>
                    </a:lnTo>
                    <a:lnTo>
                      <a:pt x="62" y="38"/>
                    </a:lnTo>
                    <a:lnTo>
                      <a:pt x="64" y="38"/>
                    </a:lnTo>
                    <a:lnTo>
                      <a:pt x="66" y="39"/>
                    </a:lnTo>
                    <a:lnTo>
                      <a:pt x="66" y="39"/>
                    </a:lnTo>
                    <a:lnTo>
                      <a:pt x="67" y="40"/>
                    </a:lnTo>
                    <a:lnTo>
                      <a:pt x="68" y="40"/>
                    </a:lnTo>
                    <a:lnTo>
                      <a:pt x="69" y="41"/>
                    </a:lnTo>
                    <a:lnTo>
                      <a:pt x="70" y="40"/>
                    </a:lnTo>
                    <a:lnTo>
                      <a:pt x="70" y="40"/>
                    </a:lnTo>
                    <a:lnTo>
                      <a:pt x="70" y="39"/>
                    </a:lnTo>
                    <a:lnTo>
                      <a:pt x="69" y="38"/>
                    </a:lnTo>
                    <a:lnTo>
                      <a:pt x="69" y="37"/>
                    </a:lnTo>
                    <a:lnTo>
                      <a:pt x="70" y="38"/>
                    </a:lnTo>
                    <a:lnTo>
                      <a:pt x="71" y="39"/>
                    </a:lnTo>
                    <a:lnTo>
                      <a:pt x="71" y="40"/>
                    </a:lnTo>
                    <a:lnTo>
                      <a:pt x="71" y="40"/>
                    </a:lnTo>
                    <a:lnTo>
                      <a:pt x="71" y="41"/>
                    </a:lnTo>
                    <a:lnTo>
                      <a:pt x="72" y="41"/>
                    </a:lnTo>
                    <a:lnTo>
                      <a:pt x="75" y="41"/>
                    </a:lnTo>
                    <a:lnTo>
                      <a:pt x="76" y="41"/>
                    </a:lnTo>
                    <a:lnTo>
                      <a:pt x="76" y="42"/>
                    </a:lnTo>
                    <a:lnTo>
                      <a:pt x="77" y="42"/>
                    </a:lnTo>
                    <a:lnTo>
                      <a:pt x="78" y="42"/>
                    </a:lnTo>
                    <a:lnTo>
                      <a:pt x="78" y="41"/>
                    </a:lnTo>
                    <a:lnTo>
                      <a:pt x="79" y="41"/>
                    </a:lnTo>
                    <a:lnTo>
                      <a:pt x="80" y="41"/>
                    </a:lnTo>
                    <a:lnTo>
                      <a:pt x="80" y="40"/>
                    </a:lnTo>
                    <a:lnTo>
                      <a:pt x="80" y="40"/>
                    </a:lnTo>
                    <a:lnTo>
                      <a:pt x="81" y="40"/>
                    </a:lnTo>
                    <a:lnTo>
                      <a:pt x="81" y="40"/>
                    </a:lnTo>
                    <a:lnTo>
                      <a:pt x="81" y="39"/>
                    </a:lnTo>
                    <a:lnTo>
                      <a:pt x="82" y="39"/>
                    </a:lnTo>
                    <a:lnTo>
                      <a:pt x="82" y="40"/>
                    </a:lnTo>
                    <a:lnTo>
                      <a:pt x="82" y="40"/>
                    </a:lnTo>
                    <a:lnTo>
                      <a:pt x="83" y="41"/>
                    </a:lnTo>
                    <a:lnTo>
                      <a:pt x="82" y="41"/>
                    </a:lnTo>
                    <a:lnTo>
                      <a:pt x="84" y="42"/>
                    </a:lnTo>
                    <a:lnTo>
                      <a:pt x="85" y="42"/>
                    </a:lnTo>
                    <a:lnTo>
                      <a:pt x="86" y="43"/>
                    </a:lnTo>
                    <a:lnTo>
                      <a:pt x="86" y="44"/>
                    </a:lnTo>
                    <a:lnTo>
                      <a:pt x="87" y="45"/>
                    </a:lnTo>
                    <a:lnTo>
                      <a:pt x="88" y="45"/>
                    </a:lnTo>
                    <a:lnTo>
                      <a:pt x="89" y="46"/>
                    </a:lnTo>
                    <a:lnTo>
                      <a:pt x="90" y="47"/>
                    </a:lnTo>
                    <a:lnTo>
                      <a:pt x="90" y="47"/>
                    </a:lnTo>
                    <a:lnTo>
                      <a:pt x="91" y="47"/>
                    </a:lnTo>
                    <a:lnTo>
                      <a:pt x="92" y="47"/>
                    </a:lnTo>
                    <a:lnTo>
                      <a:pt x="92" y="48"/>
                    </a:lnTo>
                    <a:lnTo>
                      <a:pt x="92" y="49"/>
                    </a:lnTo>
                    <a:lnTo>
                      <a:pt x="93" y="49"/>
                    </a:lnTo>
                    <a:lnTo>
                      <a:pt x="93" y="49"/>
                    </a:lnTo>
                    <a:lnTo>
                      <a:pt x="94" y="49"/>
                    </a:lnTo>
                    <a:lnTo>
                      <a:pt x="94" y="49"/>
                    </a:lnTo>
                    <a:lnTo>
                      <a:pt x="101" y="48"/>
                    </a:lnTo>
                    <a:lnTo>
                      <a:pt x="101" y="49"/>
                    </a:lnTo>
                    <a:lnTo>
                      <a:pt x="101" y="49"/>
                    </a:lnTo>
                    <a:lnTo>
                      <a:pt x="102" y="49"/>
                    </a:lnTo>
                    <a:lnTo>
                      <a:pt x="103" y="49"/>
                    </a:lnTo>
                    <a:lnTo>
                      <a:pt x="104" y="49"/>
                    </a:lnTo>
                    <a:lnTo>
                      <a:pt x="107" y="49"/>
                    </a:lnTo>
                    <a:lnTo>
                      <a:pt x="108" y="49"/>
                    </a:lnTo>
                    <a:lnTo>
                      <a:pt x="108" y="50"/>
                    </a:lnTo>
                    <a:lnTo>
                      <a:pt x="107" y="50"/>
                    </a:lnTo>
                    <a:lnTo>
                      <a:pt x="106" y="50"/>
                    </a:lnTo>
                    <a:lnTo>
                      <a:pt x="102" y="50"/>
                    </a:lnTo>
                    <a:lnTo>
                      <a:pt x="98" y="52"/>
                    </a:lnTo>
                    <a:lnTo>
                      <a:pt x="97" y="51"/>
                    </a:lnTo>
                    <a:lnTo>
                      <a:pt x="97" y="50"/>
                    </a:lnTo>
                    <a:lnTo>
                      <a:pt x="96" y="50"/>
                    </a:lnTo>
                    <a:lnTo>
                      <a:pt x="95" y="50"/>
                    </a:lnTo>
                    <a:lnTo>
                      <a:pt x="95" y="51"/>
                    </a:lnTo>
                    <a:lnTo>
                      <a:pt x="94" y="51"/>
                    </a:lnTo>
                    <a:lnTo>
                      <a:pt x="94" y="52"/>
                    </a:lnTo>
                    <a:lnTo>
                      <a:pt x="94" y="52"/>
                    </a:lnTo>
                    <a:lnTo>
                      <a:pt x="94" y="51"/>
                    </a:lnTo>
                    <a:lnTo>
                      <a:pt x="93" y="51"/>
                    </a:lnTo>
                    <a:lnTo>
                      <a:pt x="92" y="51"/>
                    </a:lnTo>
                    <a:lnTo>
                      <a:pt x="91" y="52"/>
                    </a:lnTo>
                    <a:lnTo>
                      <a:pt x="90" y="53"/>
                    </a:lnTo>
                    <a:lnTo>
                      <a:pt x="81" y="54"/>
                    </a:lnTo>
                    <a:lnTo>
                      <a:pt x="80" y="54"/>
                    </a:lnTo>
                    <a:lnTo>
                      <a:pt x="80" y="55"/>
                    </a:lnTo>
                    <a:lnTo>
                      <a:pt x="78" y="56"/>
                    </a:lnTo>
                    <a:lnTo>
                      <a:pt x="77" y="56"/>
                    </a:lnTo>
                    <a:lnTo>
                      <a:pt x="76" y="58"/>
                    </a:lnTo>
                    <a:lnTo>
                      <a:pt x="78" y="58"/>
                    </a:lnTo>
                    <a:lnTo>
                      <a:pt x="80" y="60"/>
                    </a:lnTo>
                    <a:lnTo>
                      <a:pt x="81" y="60"/>
                    </a:lnTo>
                    <a:lnTo>
                      <a:pt x="82" y="60"/>
                    </a:lnTo>
                    <a:lnTo>
                      <a:pt x="84" y="60"/>
                    </a:lnTo>
                    <a:lnTo>
                      <a:pt x="85" y="60"/>
                    </a:lnTo>
                    <a:lnTo>
                      <a:pt x="86" y="61"/>
                    </a:lnTo>
                    <a:lnTo>
                      <a:pt x="86" y="61"/>
                    </a:lnTo>
                    <a:lnTo>
                      <a:pt x="85" y="61"/>
                    </a:lnTo>
                    <a:lnTo>
                      <a:pt x="84" y="61"/>
                    </a:lnTo>
                    <a:lnTo>
                      <a:pt x="84" y="63"/>
                    </a:lnTo>
                    <a:lnTo>
                      <a:pt x="83" y="64"/>
                    </a:lnTo>
                    <a:lnTo>
                      <a:pt x="80" y="64"/>
                    </a:lnTo>
                    <a:lnTo>
                      <a:pt x="80" y="63"/>
                    </a:lnTo>
                    <a:lnTo>
                      <a:pt x="80" y="63"/>
                    </a:lnTo>
                    <a:lnTo>
                      <a:pt x="79" y="62"/>
                    </a:lnTo>
                    <a:lnTo>
                      <a:pt x="78" y="62"/>
                    </a:lnTo>
                    <a:lnTo>
                      <a:pt x="77" y="62"/>
                    </a:lnTo>
                    <a:lnTo>
                      <a:pt x="76" y="62"/>
                    </a:lnTo>
                    <a:lnTo>
                      <a:pt x="75" y="63"/>
                    </a:lnTo>
                    <a:lnTo>
                      <a:pt x="73" y="63"/>
                    </a:lnTo>
                    <a:lnTo>
                      <a:pt x="73" y="64"/>
                    </a:lnTo>
                    <a:lnTo>
                      <a:pt x="71" y="63"/>
                    </a:lnTo>
                    <a:lnTo>
                      <a:pt x="70" y="62"/>
                    </a:lnTo>
                    <a:lnTo>
                      <a:pt x="68" y="62"/>
                    </a:lnTo>
                    <a:lnTo>
                      <a:pt x="67" y="63"/>
                    </a:lnTo>
                    <a:lnTo>
                      <a:pt x="67" y="62"/>
                    </a:lnTo>
                    <a:lnTo>
                      <a:pt x="66" y="62"/>
                    </a:lnTo>
                    <a:lnTo>
                      <a:pt x="64" y="62"/>
                    </a:lnTo>
                    <a:lnTo>
                      <a:pt x="58" y="62"/>
                    </a:lnTo>
                    <a:lnTo>
                      <a:pt x="56" y="63"/>
                    </a:lnTo>
                    <a:lnTo>
                      <a:pt x="53" y="64"/>
                    </a:lnTo>
                    <a:lnTo>
                      <a:pt x="52" y="63"/>
                    </a:lnTo>
                    <a:lnTo>
                      <a:pt x="52" y="62"/>
                    </a:lnTo>
                    <a:lnTo>
                      <a:pt x="52" y="61"/>
                    </a:lnTo>
                    <a:lnTo>
                      <a:pt x="55" y="61"/>
                    </a:lnTo>
                    <a:lnTo>
                      <a:pt x="56" y="60"/>
                    </a:lnTo>
                    <a:lnTo>
                      <a:pt x="55" y="59"/>
                    </a:lnTo>
                    <a:lnTo>
                      <a:pt x="54" y="59"/>
                    </a:lnTo>
                    <a:lnTo>
                      <a:pt x="49" y="58"/>
                    </a:lnTo>
                    <a:lnTo>
                      <a:pt x="48" y="58"/>
                    </a:lnTo>
                    <a:lnTo>
                      <a:pt x="48" y="57"/>
                    </a:lnTo>
                    <a:lnTo>
                      <a:pt x="47" y="58"/>
                    </a:lnTo>
                    <a:lnTo>
                      <a:pt x="46" y="58"/>
                    </a:lnTo>
                    <a:lnTo>
                      <a:pt x="46" y="59"/>
                    </a:lnTo>
                    <a:lnTo>
                      <a:pt x="47" y="60"/>
                    </a:lnTo>
                    <a:lnTo>
                      <a:pt x="47" y="61"/>
                    </a:lnTo>
                    <a:lnTo>
                      <a:pt x="48" y="61"/>
                    </a:lnTo>
                    <a:lnTo>
                      <a:pt x="48" y="61"/>
                    </a:lnTo>
                    <a:lnTo>
                      <a:pt x="49" y="62"/>
                    </a:lnTo>
                    <a:lnTo>
                      <a:pt x="50" y="62"/>
                    </a:lnTo>
                    <a:lnTo>
                      <a:pt x="51" y="63"/>
                    </a:lnTo>
                    <a:lnTo>
                      <a:pt x="50" y="64"/>
                    </a:lnTo>
                    <a:lnTo>
                      <a:pt x="49" y="66"/>
                    </a:lnTo>
                    <a:lnTo>
                      <a:pt x="48" y="66"/>
                    </a:lnTo>
                    <a:lnTo>
                      <a:pt x="47" y="66"/>
                    </a:lnTo>
                    <a:lnTo>
                      <a:pt x="46" y="65"/>
                    </a:lnTo>
                    <a:lnTo>
                      <a:pt x="45" y="66"/>
                    </a:lnTo>
                    <a:lnTo>
                      <a:pt x="45" y="65"/>
                    </a:lnTo>
                    <a:lnTo>
                      <a:pt x="44" y="65"/>
                    </a:lnTo>
                    <a:lnTo>
                      <a:pt x="43" y="65"/>
                    </a:lnTo>
                    <a:lnTo>
                      <a:pt x="42" y="66"/>
                    </a:lnTo>
                    <a:lnTo>
                      <a:pt x="41" y="66"/>
                    </a:lnTo>
                    <a:lnTo>
                      <a:pt x="39" y="65"/>
                    </a:lnTo>
                    <a:lnTo>
                      <a:pt x="38" y="65"/>
                    </a:lnTo>
                    <a:lnTo>
                      <a:pt x="37" y="63"/>
                    </a:lnTo>
                    <a:lnTo>
                      <a:pt x="35" y="62"/>
                    </a:lnTo>
                    <a:lnTo>
                      <a:pt x="36" y="62"/>
                    </a:lnTo>
                    <a:lnTo>
                      <a:pt x="37" y="62"/>
                    </a:lnTo>
                    <a:lnTo>
                      <a:pt x="36" y="61"/>
                    </a:lnTo>
                    <a:lnTo>
                      <a:pt x="35" y="60"/>
                    </a:lnTo>
                    <a:lnTo>
                      <a:pt x="34" y="61"/>
                    </a:lnTo>
                    <a:lnTo>
                      <a:pt x="33" y="61"/>
                    </a:lnTo>
                    <a:lnTo>
                      <a:pt x="32" y="61"/>
                    </a:lnTo>
                    <a:lnTo>
                      <a:pt x="31" y="61"/>
                    </a:lnTo>
                    <a:lnTo>
                      <a:pt x="30" y="61"/>
                    </a:lnTo>
                    <a:lnTo>
                      <a:pt x="29" y="61"/>
                    </a:lnTo>
                    <a:lnTo>
                      <a:pt x="28" y="62"/>
                    </a:lnTo>
                    <a:lnTo>
                      <a:pt x="27" y="62"/>
                    </a:lnTo>
                    <a:lnTo>
                      <a:pt x="26" y="63"/>
                    </a:lnTo>
                    <a:lnTo>
                      <a:pt x="25" y="62"/>
                    </a:lnTo>
                    <a:lnTo>
                      <a:pt x="25" y="62"/>
                    </a:lnTo>
                    <a:lnTo>
                      <a:pt x="24" y="62"/>
                    </a:lnTo>
                    <a:lnTo>
                      <a:pt x="23" y="62"/>
                    </a:lnTo>
                    <a:lnTo>
                      <a:pt x="20" y="62"/>
                    </a:lnTo>
                    <a:lnTo>
                      <a:pt x="19" y="62"/>
                    </a:lnTo>
                    <a:lnTo>
                      <a:pt x="18" y="63"/>
                    </a:lnTo>
                    <a:lnTo>
                      <a:pt x="17" y="67"/>
                    </a:lnTo>
                    <a:lnTo>
                      <a:pt x="16" y="67"/>
                    </a:lnTo>
                    <a:lnTo>
                      <a:pt x="16" y="68"/>
                    </a:lnTo>
                    <a:lnTo>
                      <a:pt x="15" y="68"/>
                    </a:lnTo>
                    <a:lnTo>
                      <a:pt x="14" y="69"/>
                    </a:lnTo>
                    <a:lnTo>
                      <a:pt x="13" y="69"/>
                    </a:lnTo>
                    <a:lnTo>
                      <a:pt x="12" y="69"/>
                    </a:lnTo>
                    <a:lnTo>
                      <a:pt x="11" y="70"/>
                    </a:lnTo>
                    <a:lnTo>
                      <a:pt x="11" y="70"/>
                    </a:lnTo>
                    <a:lnTo>
                      <a:pt x="11" y="70"/>
                    </a:lnTo>
                    <a:lnTo>
                      <a:pt x="11" y="71"/>
                    </a:lnTo>
                    <a:lnTo>
                      <a:pt x="11" y="72"/>
                    </a:lnTo>
                    <a:lnTo>
                      <a:pt x="11" y="73"/>
                    </a:lnTo>
                    <a:lnTo>
                      <a:pt x="10" y="73"/>
                    </a:lnTo>
                    <a:lnTo>
                      <a:pt x="10" y="74"/>
                    </a:lnTo>
                    <a:lnTo>
                      <a:pt x="10" y="75"/>
                    </a:lnTo>
                    <a:lnTo>
                      <a:pt x="8" y="75"/>
                    </a:lnTo>
                    <a:lnTo>
                      <a:pt x="8" y="76"/>
                    </a:lnTo>
                    <a:lnTo>
                      <a:pt x="7" y="76"/>
                    </a:lnTo>
                    <a:lnTo>
                      <a:pt x="6" y="77"/>
                    </a:lnTo>
                    <a:lnTo>
                      <a:pt x="4" y="76"/>
                    </a:lnTo>
                    <a:lnTo>
                      <a:pt x="4" y="77"/>
                    </a:lnTo>
                    <a:lnTo>
                      <a:pt x="4" y="78"/>
                    </a:lnTo>
                    <a:lnTo>
                      <a:pt x="4" y="79"/>
                    </a:lnTo>
                    <a:lnTo>
                      <a:pt x="4" y="80"/>
                    </a:lnTo>
                    <a:lnTo>
                      <a:pt x="4" y="81"/>
                    </a:lnTo>
                    <a:lnTo>
                      <a:pt x="4" y="82"/>
                    </a:lnTo>
                    <a:lnTo>
                      <a:pt x="4" y="83"/>
                    </a:lnTo>
                    <a:lnTo>
                      <a:pt x="4" y="84"/>
                    </a:lnTo>
                    <a:lnTo>
                      <a:pt x="4" y="85"/>
                    </a:lnTo>
                    <a:lnTo>
                      <a:pt x="3" y="85"/>
                    </a:lnTo>
                    <a:lnTo>
                      <a:pt x="3" y="86"/>
                    </a:lnTo>
                    <a:lnTo>
                      <a:pt x="4" y="86"/>
                    </a:lnTo>
                    <a:lnTo>
                      <a:pt x="4" y="88"/>
                    </a:lnTo>
                    <a:lnTo>
                      <a:pt x="4" y="89"/>
                    </a:lnTo>
                    <a:lnTo>
                      <a:pt x="4" y="90"/>
                    </a:lnTo>
                    <a:lnTo>
                      <a:pt x="3" y="91"/>
                    </a:lnTo>
                    <a:lnTo>
                      <a:pt x="2" y="93"/>
                    </a:lnTo>
                    <a:lnTo>
                      <a:pt x="1" y="95"/>
                    </a:lnTo>
                    <a:lnTo>
                      <a:pt x="1" y="96"/>
                    </a:lnTo>
                    <a:lnTo>
                      <a:pt x="3" y="96"/>
                    </a:lnTo>
                    <a:lnTo>
                      <a:pt x="4" y="96"/>
                    </a:lnTo>
                    <a:lnTo>
                      <a:pt x="6" y="96"/>
                    </a:lnTo>
                    <a:lnTo>
                      <a:pt x="7" y="95"/>
                    </a:lnTo>
                    <a:lnTo>
                      <a:pt x="8" y="95"/>
                    </a:lnTo>
                    <a:lnTo>
                      <a:pt x="9" y="95"/>
                    </a:lnTo>
                    <a:lnTo>
                      <a:pt x="10" y="95"/>
                    </a:lnTo>
                    <a:lnTo>
                      <a:pt x="11" y="94"/>
                    </a:lnTo>
                    <a:lnTo>
                      <a:pt x="11" y="94"/>
                    </a:lnTo>
                    <a:lnTo>
                      <a:pt x="12" y="94"/>
                    </a:lnTo>
                    <a:lnTo>
                      <a:pt x="18" y="93"/>
                    </a:lnTo>
                    <a:lnTo>
                      <a:pt x="21" y="92"/>
                    </a:lnTo>
                    <a:lnTo>
                      <a:pt x="22" y="92"/>
                    </a:lnTo>
                    <a:lnTo>
                      <a:pt x="23" y="92"/>
                    </a:lnTo>
                    <a:lnTo>
                      <a:pt x="24" y="91"/>
                    </a:lnTo>
                    <a:lnTo>
                      <a:pt x="25" y="91"/>
                    </a:lnTo>
                    <a:lnTo>
                      <a:pt x="25" y="92"/>
                    </a:lnTo>
                    <a:lnTo>
                      <a:pt x="25" y="93"/>
                    </a:lnTo>
                    <a:lnTo>
                      <a:pt x="25" y="95"/>
                    </a:lnTo>
                    <a:lnTo>
                      <a:pt x="25" y="95"/>
                    </a:lnTo>
                    <a:lnTo>
                      <a:pt x="23" y="96"/>
                    </a:lnTo>
                    <a:lnTo>
                      <a:pt x="23" y="96"/>
                    </a:lnTo>
                    <a:lnTo>
                      <a:pt x="22" y="96"/>
                    </a:lnTo>
                    <a:lnTo>
                      <a:pt x="21" y="97"/>
                    </a:lnTo>
                    <a:lnTo>
                      <a:pt x="21" y="98"/>
                    </a:lnTo>
                    <a:lnTo>
                      <a:pt x="22" y="98"/>
                    </a:lnTo>
                    <a:lnTo>
                      <a:pt x="18" y="101"/>
                    </a:lnTo>
                    <a:lnTo>
                      <a:pt x="18" y="102"/>
                    </a:lnTo>
                    <a:lnTo>
                      <a:pt x="18" y="102"/>
                    </a:lnTo>
                    <a:lnTo>
                      <a:pt x="18" y="103"/>
                    </a:lnTo>
                    <a:lnTo>
                      <a:pt x="18" y="102"/>
                    </a:lnTo>
                    <a:lnTo>
                      <a:pt x="17" y="102"/>
                    </a:lnTo>
                    <a:lnTo>
                      <a:pt x="17" y="103"/>
                    </a:lnTo>
                    <a:lnTo>
                      <a:pt x="18" y="103"/>
                    </a:lnTo>
                    <a:lnTo>
                      <a:pt x="18" y="103"/>
                    </a:lnTo>
                    <a:lnTo>
                      <a:pt x="19" y="103"/>
                    </a:lnTo>
                    <a:lnTo>
                      <a:pt x="19" y="104"/>
                    </a:lnTo>
                    <a:lnTo>
                      <a:pt x="19" y="105"/>
                    </a:lnTo>
                    <a:lnTo>
                      <a:pt x="19" y="106"/>
                    </a:lnTo>
                    <a:lnTo>
                      <a:pt x="20" y="106"/>
                    </a:lnTo>
                    <a:lnTo>
                      <a:pt x="20" y="107"/>
                    </a:lnTo>
                    <a:lnTo>
                      <a:pt x="22" y="107"/>
                    </a:lnTo>
                    <a:lnTo>
                      <a:pt x="22" y="108"/>
                    </a:lnTo>
                    <a:lnTo>
                      <a:pt x="23" y="109"/>
                    </a:lnTo>
                    <a:lnTo>
                      <a:pt x="24" y="110"/>
                    </a:lnTo>
                    <a:lnTo>
                      <a:pt x="24" y="110"/>
                    </a:lnTo>
                    <a:lnTo>
                      <a:pt x="23" y="110"/>
                    </a:lnTo>
                    <a:lnTo>
                      <a:pt x="22" y="111"/>
                    </a:lnTo>
                    <a:lnTo>
                      <a:pt x="21" y="111"/>
                    </a:lnTo>
                    <a:lnTo>
                      <a:pt x="21" y="112"/>
                    </a:lnTo>
                    <a:lnTo>
                      <a:pt x="22" y="112"/>
                    </a:lnTo>
                    <a:lnTo>
                      <a:pt x="21" y="112"/>
                    </a:lnTo>
                    <a:lnTo>
                      <a:pt x="21" y="113"/>
                    </a:lnTo>
                    <a:lnTo>
                      <a:pt x="21" y="114"/>
                    </a:lnTo>
                    <a:lnTo>
                      <a:pt x="22" y="114"/>
                    </a:lnTo>
                    <a:lnTo>
                      <a:pt x="23" y="115"/>
                    </a:lnTo>
                    <a:lnTo>
                      <a:pt x="23" y="116"/>
                    </a:lnTo>
                    <a:lnTo>
                      <a:pt x="24" y="115"/>
                    </a:lnTo>
                    <a:lnTo>
                      <a:pt x="25" y="115"/>
                    </a:lnTo>
                    <a:lnTo>
                      <a:pt x="25" y="114"/>
                    </a:lnTo>
                    <a:lnTo>
                      <a:pt x="25" y="115"/>
                    </a:lnTo>
                    <a:lnTo>
                      <a:pt x="26" y="114"/>
                    </a:lnTo>
                    <a:lnTo>
                      <a:pt x="26" y="115"/>
                    </a:lnTo>
                    <a:lnTo>
                      <a:pt x="27" y="115"/>
                    </a:lnTo>
                    <a:lnTo>
                      <a:pt x="28" y="115"/>
                    </a:lnTo>
                    <a:lnTo>
                      <a:pt x="28" y="114"/>
                    </a:lnTo>
                    <a:lnTo>
                      <a:pt x="29" y="115"/>
                    </a:lnTo>
                    <a:lnTo>
                      <a:pt x="28" y="117"/>
                    </a:lnTo>
                    <a:lnTo>
                      <a:pt x="29" y="117"/>
                    </a:lnTo>
                    <a:lnTo>
                      <a:pt x="28" y="117"/>
                    </a:lnTo>
                    <a:lnTo>
                      <a:pt x="27" y="117"/>
                    </a:lnTo>
                    <a:lnTo>
                      <a:pt x="27" y="117"/>
                    </a:lnTo>
                    <a:lnTo>
                      <a:pt x="26" y="117"/>
                    </a:lnTo>
                    <a:lnTo>
                      <a:pt x="25" y="117"/>
                    </a:lnTo>
                    <a:lnTo>
                      <a:pt x="26" y="119"/>
                    </a:lnTo>
                    <a:lnTo>
                      <a:pt x="25" y="119"/>
                    </a:lnTo>
                    <a:lnTo>
                      <a:pt x="25" y="118"/>
                    </a:lnTo>
                    <a:lnTo>
                      <a:pt x="24" y="119"/>
                    </a:lnTo>
                    <a:lnTo>
                      <a:pt x="25" y="119"/>
                    </a:lnTo>
                    <a:lnTo>
                      <a:pt x="25" y="120"/>
                    </a:lnTo>
                    <a:lnTo>
                      <a:pt x="25" y="120"/>
                    </a:lnTo>
                    <a:lnTo>
                      <a:pt x="25" y="121"/>
                    </a:lnTo>
                    <a:lnTo>
                      <a:pt x="25" y="121"/>
                    </a:lnTo>
                    <a:lnTo>
                      <a:pt x="24" y="122"/>
                    </a:lnTo>
                    <a:lnTo>
                      <a:pt x="23" y="122"/>
                    </a:lnTo>
                    <a:lnTo>
                      <a:pt x="22" y="122"/>
                    </a:lnTo>
                    <a:lnTo>
                      <a:pt x="22" y="121"/>
                    </a:lnTo>
                    <a:lnTo>
                      <a:pt x="21" y="122"/>
                    </a:lnTo>
                    <a:lnTo>
                      <a:pt x="19" y="122"/>
                    </a:lnTo>
                    <a:lnTo>
                      <a:pt x="19" y="123"/>
                    </a:lnTo>
                    <a:lnTo>
                      <a:pt x="19" y="124"/>
                    </a:lnTo>
                    <a:lnTo>
                      <a:pt x="20" y="124"/>
                    </a:lnTo>
                    <a:lnTo>
                      <a:pt x="19" y="124"/>
                    </a:lnTo>
                    <a:lnTo>
                      <a:pt x="19" y="125"/>
                    </a:lnTo>
                    <a:lnTo>
                      <a:pt x="20" y="125"/>
                    </a:lnTo>
                    <a:lnTo>
                      <a:pt x="20" y="126"/>
                    </a:lnTo>
                    <a:lnTo>
                      <a:pt x="21" y="126"/>
                    </a:lnTo>
                    <a:lnTo>
                      <a:pt x="21" y="127"/>
                    </a:lnTo>
                    <a:lnTo>
                      <a:pt x="22" y="127"/>
                    </a:lnTo>
                    <a:lnTo>
                      <a:pt x="22" y="126"/>
                    </a:lnTo>
                    <a:lnTo>
                      <a:pt x="23" y="127"/>
                    </a:lnTo>
                    <a:lnTo>
                      <a:pt x="22" y="128"/>
                    </a:lnTo>
                    <a:lnTo>
                      <a:pt x="22" y="129"/>
                    </a:lnTo>
                    <a:lnTo>
                      <a:pt x="23" y="129"/>
                    </a:lnTo>
                    <a:lnTo>
                      <a:pt x="23" y="130"/>
                    </a:lnTo>
                    <a:lnTo>
                      <a:pt x="24" y="130"/>
                    </a:lnTo>
                    <a:lnTo>
                      <a:pt x="24" y="131"/>
                    </a:lnTo>
                    <a:lnTo>
                      <a:pt x="25" y="132"/>
                    </a:lnTo>
                    <a:lnTo>
                      <a:pt x="25" y="132"/>
                    </a:lnTo>
                    <a:lnTo>
                      <a:pt x="28" y="132"/>
                    </a:lnTo>
                    <a:lnTo>
                      <a:pt x="29" y="132"/>
                    </a:lnTo>
                    <a:lnTo>
                      <a:pt x="30" y="132"/>
                    </a:lnTo>
                    <a:lnTo>
                      <a:pt x="31" y="132"/>
                    </a:lnTo>
                    <a:lnTo>
                      <a:pt x="32" y="132"/>
                    </a:lnTo>
                    <a:lnTo>
                      <a:pt x="31" y="133"/>
                    </a:lnTo>
                    <a:lnTo>
                      <a:pt x="30" y="133"/>
                    </a:lnTo>
                    <a:lnTo>
                      <a:pt x="29" y="133"/>
                    </a:lnTo>
                    <a:lnTo>
                      <a:pt x="28" y="133"/>
                    </a:lnTo>
                    <a:lnTo>
                      <a:pt x="27" y="133"/>
                    </a:lnTo>
                    <a:lnTo>
                      <a:pt x="26" y="133"/>
                    </a:lnTo>
                    <a:lnTo>
                      <a:pt x="25" y="134"/>
                    </a:lnTo>
                    <a:lnTo>
                      <a:pt x="23" y="134"/>
                    </a:lnTo>
                    <a:lnTo>
                      <a:pt x="22" y="135"/>
                    </a:lnTo>
                    <a:lnTo>
                      <a:pt x="21" y="135"/>
                    </a:lnTo>
                    <a:lnTo>
                      <a:pt x="21" y="134"/>
                    </a:lnTo>
                    <a:lnTo>
                      <a:pt x="20" y="135"/>
                    </a:lnTo>
                    <a:lnTo>
                      <a:pt x="19" y="133"/>
                    </a:lnTo>
                    <a:lnTo>
                      <a:pt x="19" y="133"/>
                    </a:lnTo>
                    <a:lnTo>
                      <a:pt x="18" y="133"/>
                    </a:lnTo>
                    <a:lnTo>
                      <a:pt x="18" y="133"/>
                    </a:lnTo>
                    <a:lnTo>
                      <a:pt x="18" y="133"/>
                    </a:lnTo>
                    <a:lnTo>
                      <a:pt x="18" y="134"/>
                    </a:lnTo>
                    <a:lnTo>
                      <a:pt x="18" y="136"/>
                    </a:lnTo>
                    <a:lnTo>
                      <a:pt x="18" y="136"/>
                    </a:lnTo>
                    <a:lnTo>
                      <a:pt x="18" y="137"/>
                    </a:lnTo>
                    <a:lnTo>
                      <a:pt x="18" y="137"/>
                    </a:lnTo>
                    <a:lnTo>
                      <a:pt x="18" y="136"/>
                    </a:lnTo>
                    <a:lnTo>
                      <a:pt x="18" y="134"/>
                    </a:lnTo>
                    <a:lnTo>
                      <a:pt x="17" y="133"/>
                    </a:lnTo>
                    <a:lnTo>
                      <a:pt x="16" y="133"/>
                    </a:lnTo>
                    <a:lnTo>
                      <a:pt x="17" y="132"/>
                    </a:lnTo>
                    <a:lnTo>
                      <a:pt x="16" y="132"/>
                    </a:lnTo>
                    <a:lnTo>
                      <a:pt x="17" y="131"/>
                    </a:lnTo>
                    <a:lnTo>
                      <a:pt x="18" y="132"/>
                    </a:lnTo>
                    <a:lnTo>
                      <a:pt x="18" y="131"/>
                    </a:lnTo>
                    <a:lnTo>
                      <a:pt x="18" y="131"/>
                    </a:lnTo>
                    <a:lnTo>
                      <a:pt x="18" y="130"/>
                    </a:lnTo>
                    <a:lnTo>
                      <a:pt x="17" y="130"/>
                    </a:lnTo>
                    <a:lnTo>
                      <a:pt x="16" y="128"/>
                    </a:lnTo>
                    <a:lnTo>
                      <a:pt x="15" y="127"/>
                    </a:lnTo>
                    <a:lnTo>
                      <a:pt x="15" y="126"/>
                    </a:lnTo>
                    <a:lnTo>
                      <a:pt x="14" y="125"/>
                    </a:lnTo>
                    <a:lnTo>
                      <a:pt x="13" y="124"/>
                    </a:lnTo>
                    <a:lnTo>
                      <a:pt x="12" y="124"/>
                    </a:lnTo>
                    <a:lnTo>
                      <a:pt x="11" y="124"/>
                    </a:lnTo>
                    <a:lnTo>
                      <a:pt x="11" y="124"/>
                    </a:lnTo>
                    <a:lnTo>
                      <a:pt x="11" y="124"/>
                    </a:lnTo>
                    <a:lnTo>
                      <a:pt x="10" y="124"/>
                    </a:lnTo>
                    <a:lnTo>
                      <a:pt x="9" y="125"/>
                    </a:lnTo>
                    <a:lnTo>
                      <a:pt x="9" y="126"/>
                    </a:lnTo>
                    <a:lnTo>
                      <a:pt x="10" y="127"/>
                    </a:lnTo>
                    <a:lnTo>
                      <a:pt x="10" y="128"/>
                    </a:lnTo>
                    <a:lnTo>
                      <a:pt x="10" y="129"/>
                    </a:lnTo>
                    <a:lnTo>
                      <a:pt x="10" y="130"/>
                    </a:lnTo>
                    <a:lnTo>
                      <a:pt x="11" y="131"/>
                    </a:lnTo>
                    <a:lnTo>
                      <a:pt x="11" y="131"/>
                    </a:lnTo>
                    <a:lnTo>
                      <a:pt x="11" y="132"/>
                    </a:lnTo>
                    <a:lnTo>
                      <a:pt x="11" y="132"/>
                    </a:lnTo>
                    <a:lnTo>
                      <a:pt x="11" y="131"/>
                    </a:lnTo>
                    <a:lnTo>
                      <a:pt x="12" y="132"/>
                    </a:lnTo>
                    <a:lnTo>
                      <a:pt x="13" y="133"/>
                    </a:lnTo>
                    <a:lnTo>
                      <a:pt x="14" y="133"/>
                    </a:lnTo>
                    <a:lnTo>
                      <a:pt x="13" y="133"/>
                    </a:lnTo>
                    <a:lnTo>
                      <a:pt x="13" y="133"/>
                    </a:lnTo>
                    <a:lnTo>
                      <a:pt x="12" y="133"/>
                    </a:lnTo>
                    <a:lnTo>
                      <a:pt x="12" y="133"/>
                    </a:lnTo>
                    <a:lnTo>
                      <a:pt x="13" y="134"/>
                    </a:lnTo>
                    <a:lnTo>
                      <a:pt x="13" y="135"/>
                    </a:lnTo>
                    <a:lnTo>
                      <a:pt x="12" y="135"/>
                    </a:lnTo>
                    <a:lnTo>
                      <a:pt x="11" y="136"/>
                    </a:lnTo>
                    <a:lnTo>
                      <a:pt x="11" y="136"/>
                    </a:lnTo>
                    <a:lnTo>
                      <a:pt x="11" y="137"/>
                    </a:lnTo>
                    <a:lnTo>
                      <a:pt x="10" y="137"/>
                    </a:lnTo>
                    <a:lnTo>
                      <a:pt x="9" y="137"/>
                    </a:lnTo>
                    <a:lnTo>
                      <a:pt x="9" y="136"/>
                    </a:lnTo>
                    <a:lnTo>
                      <a:pt x="8" y="136"/>
                    </a:lnTo>
                    <a:lnTo>
                      <a:pt x="7" y="137"/>
                    </a:lnTo>
                    <a:lnTo>
                      <a:pt x="7" y="137"/>
                    </a:lnTo>
                    <a:lnTo>
                      <a:pt x="6" y="137"/>
                    </a:lnTo>
                    <a:lnTo>
                      <a:pt x="7" y="138"/>
                    </a:lnTo>
                    <a:lnTo>
                      <a:pt x="8" y="138"/>
                    </a:lnTo>
                    <a:lnTo>
                      <a:pt x="9" y="139"/>
                    </a:lnTo>
                    <a:lnTo>
                      <a:pt x="10" y="139"/>
                    </a:lnTo>
                    <a:lnTo>
                      <a:pt x="10" y="138"/>
                    </a:lnTo>
                    <a:lnTo>
                      <a:pt x="11" y="138"/>
                    </a:lnTo>
                    <a:lnTo>
                      <a:pt x="11" y="139"/>
                    </a:lnTo>
                    <a:lnTo>
                      <a:pt x="11" y="140"/>
                    </a:lnTo>
                    <a:lnTo>
                      <a:pt x="11" y="141"/>
                    </a:lnTo>
                    <a:lnTo>
                      <a:pt x="11" y="140"/>
                    </a:lnTo>
                    <a:lnTo>
                      <a:pt x="12" y="141"/>
                    </a:lnTo>
                    <a:lnTo>
                      <a:pt x="13" y="142"/>
                    </a:lnTo>
                    <a:lnTo>
                      <a:pt x="14" y="141"/>
                    </a:lnTo>
                    <a:lnTo>
                      <a:pt x="14" y="142"/>
                    </a:lnTo>
                    <a:lnTo>
                      <a:pt x="14" y="143"/>
                    </a:lnTo>
                    <a:lnTo>
                      <a:pt x="15" y="143"/>
                    </a:lnTo>
                    <a:lnTo>
                      <a:pt x="15" y="144"/>
                    </a:lnTo>
                    <a:lnTo>
                      <a:pt x="16" y="144"/>
                    </a:lnTo>
                    <a:lnTo>
                      <a:pt x="16" y="144"/>
                    </a:lnTo>
                    <a:lnTo>
                      <a:pt x="17" y="144"/>
                    </a:lnTo>
                    <a:lnTo>
                      <a:pt x="17" y="143"/>
                    </a:lnTo>
                    <a:lnTo>
                      <a:pt x="18" y="140"/>
                    </a:lnTo>
                    <a:lnTo>
                      <a:pt x="18" y="140"/>
                    </a:lnTo>
                    <a:lnTo>
                      <a:pt x="19" y="140"/>
                    </a:lnTo>
                    <a:lnTo>
                      <a:pt x="20" y="140"/>
                    </a:lnTo>
                    <a:lnTo>
                      <a:pt x="20" y="142"/>
                    </a:lnTo>
                    <a:lnTo>
                      <a:pt x="21" y="142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3" y="144"/>
                    </a:lnTo>
                    <a:lnTo>
                      <a:pt x="23" y="145"/>
                    </a:lnTo>
                    <a:lnTo>
                      <a:pt x="23" y="146"/>
                    </a:lnTo>
                    <a:lnTo>
                      <a:pt x="24" y="146"/>
                    </a:lnTo>
                    <a:lnTo>
                      <a:pt x="25" y="145"/>
                    </a:lnTo>
                    <a:lnTo>
                      <a:pt x="25" y="145"/>
                    </a:lnTo>
                    <a:lnTo>
                      <a:pt x="26" y="145"/>
                    </a:lnTo>
                    <a:lnTo>
                      <a:pt x="28" y="146"/>
                    </a:lnTo>
                    <a:lnTo>
                      <a:pt x="29" y="146"/>
                    </a:lnTo>
                    <a:lnTo>
                      <a:pt x="29" y="147"/>
                    </a:lnTo>
                    <a:lnTo>
                      <a:pt x="30" y="147"/>
                    </a:lnTo>
                    <a:lnTo>
                      <a:pt x="30" y="148"/>
                    </a:lnTo>
                    <a:lnTo>
                      <a:pt x="31" y="148"/>
                    </a:lnTo>
                    <a:lnTo>
                      <a:pt x="31" y="149"/>
                    </a:lnTo>
                    <a:lnTo>
                      <a:pt x="32" y="149"/>
                    </a:lnTo>
                    <a:lnTo>
                      <a:pt x="33" y="149"/>
                    </a:lnTo>
                    <a:lnTo>
                      <a:pt x="34" y="148"/>
                    </a:lnTo>
                    <a:lnTo>
                      <a:pt x="35" y="150"/>
                    </a:lnTo>
                    <a:lnTo>
                      <a:pt x="35" y="151"/>
                    </a:lnTo>
                    <a:lnTo>
                      <a:pt x="34" y="151"/>
                    </a:lnTo>
                    <a:lnTo>
                      <a:pt x="34" y="151"/>
                    </a:lnTo>
                    <a:lnTo>
                      <a:pt x="34" y="152"/>
                    </a:lnTo>
                    <a:lnTo>
                      <a:pt x="34" y="153"/>
                    </a:lnTo>
                    <a:lnTo>
                      <a:pt x="34" y="154"/>
                    </a:lnTo>
                    <a:lnTo>
                      <a:pt x="34" y="155"/>
                    </a:lnTo>
                    <a:lnTo>
                      <a:pt x="34" y="155"/>
                    </a:lnTo>
                    <a:lnTo>
                      <a:pt x="34" y="156"/>
                    </a:lnTo>
                    <a:lnTo>
                      <a:pt x="34" y="157"/>
                    </a:lnTo>
                    <a:lnTo>
                      <a:pt x="33" y="158"/>
                    </a:lnTo>
                    <a:lnTo>
                      <a:pt x="31" y="158"/>
                    </a:lnTo>
                    <a:lnTo>
                      <a:pt x="30" y="158"/>
                    </a:lnTo>
                    <a:lnTo>
                      <a:pt x="28" y="158"/>
                    </a:lnTo>
                    <a:lnTo>
                      <a:pt x="27" y="158"/>
                    </a:lnTo>
                    <a:lnTo>
                      <a:pt x="27" y="159"/>
                    </a:lnTo>
                    <a:lnTo>
                      <a:pt x="28" y="159"/>
                    </a:lnTo>
                    <a:lnTo>
                      <a:pt x="31" y="160"/>
                    </a:lnTo>
                    <a:lnTo>
                      <a:pt x="32" y="162"/>
                    </a:lnTo>
                    <a:lnTo>
                      <a:pt x="33" y="162"/>
                    </a:lnTo>
                    <a:lnTo>
                      <a:pt x="33" y="163"/>
                    </a:lnTo>
                    <a:lnTo>
                      <a:pt x="32" y="164"/>
                    </a:lnTo>
                    <a:lnTo>
                      <a:pt x="32" y="165"/>
                    </a:lnTo>
                    <a:lnTo>
                      <a:pt x="32" y="165"/>
                    </a:lnTo>
                    <a:lnTo>
                      <a:pt x="32" y="166"/>
                    </a:lnTo>
                    <a:lnTo>
                      <a:pt x="33" y="166"/>
                    </a:lnTo>
                    <a:lnTo>
                      <a:pt x="33" y="168"/>
                    </a:lnTo>
                    <a:lnTo>
                      <a:pt x="33" y="169"/>
                    </a:lnTo>
                    <a:lnTo>
                      <a:pt x="33" y="170"/>
                    </a:lnTo>
                    <a:lnTo>
                      <a:pt x="32" y="170"/>
                    </a:lnTo>
                    <a:lnTo>
                      <a:pt x="32" y="171"/>
                    </a:lnTo>
                    <a:lnTo>
                      <a:pt x="33" y="171"/>
                    </a:lnTo>
                    <a:lnTo>
                      <a:pt x="34" y="171"/>
                    </a:lnTo>
                    <a:lnTo>
                      <a:pt x="35" y="171"/>
                    </a:lnTo>
                    <a:lnTo>
                      <a:pt x="37" y="171"/>
                    </a:lnTo>
                    <a:lnTo>
                      <a:pt x="36" y="170"/>
                    </a:lnTo>
                    <a:lnTo>
                      <a:pt x="37" y="170"/>
                    </a:lnTo>
                    <a:lnTo>
                      <a:pt x="38" y="169"/>
                    </a:lnTo>
                    <a:lnTo>
                      <a:pt x="38" y="168"/>
                    </a:lnTo>
                    <a:lnTo>
                      <a:pt x="38" y="168"/>
                    </a:lnTo>
                    <a:lnTo>
                      <a:pt x="38" y="169"/>
                    </a:lnTo>
                    <a:lnTo>
                      <a:pt x="38" y="170"/>
                    </a:lnTo>
                    <a:lnTo>
                      <a:pt x="38" y="171"/>
                    </a:lnTo>
                    <a:lnTo>
                      <a:pt x="38" y="172"/>
                    </a:lnTo>
                    <a:lnTo>
                      <a:pt x="38" y="172"/>
                    </a:lnTo>
                    <a:lnTo>
                      <a:pt x="39" y="172"/>
                    </a:lnTo>
                    <a:lnTo>
                      <a:pt x="39" y="171"/>
                    </a:lnTo>
                    <a:lnTo>
                      <a:pt x="40" y="171"/>
                    </a:lnTo>
                    <a:lnTo>
                      <a:pt x="40" y="172"/>
                    </a:lnTo>
                    <a:lnTo>
                      <a:pt x="40" y="172"/>
                    </a:lnTo>
                    <a:lnTo>
                      <a:pt x="39" y="173"/>
                    </a:lnTo>
                    <a:lnTo>
                      <a:pt x="39" y="174"/>
                    </a:lnTo>
                    <a:lnTo>
                      <a:pt x="40" y="173"/>
                    </a:lnTo>
                    <a:lnTo>
                      <a:pt x="41" y="174"/>
                    </a:lnTo>
                    <a:lnTo>
                      <a:pt x="40" y="175"/>
                    </a:lnTo>
                    <a:lnTo>
                      <a:pt x="41" y="175"/>
                    </a:lnTo>
                    <a:lnTo>
                      <a:pt x="42" y="174"/>
                    </a:lnTo>
                    <a:lnTo>
                      <a:pt x="42" y="173"/>
                    </a:lnTo>
                    <a:lnTo>
                      <a:pt x="43" y="173"/>
                    </a:lnTo>
                    <a:lnTo>
                      <a:pt x="44" y="173"/>
                    </a:lnTo>
                    <a:lnTo>
                      <a:pt x="44" y="174"/>
                    </a:lnTo>
                    <a:lnTo>
                      <a:pt x="43" y="175"/>
                    </a:lnTo>
                    <a:lnTo>
                      <a:pt x="43" y="176"/>
                    </a:lnTo>
                    <a:lnTo>
                      <a:pt x="44" y="176"/>
                    </a:lnTo>
                    <a:lnTo>
                      <a:pt x="43" y="176"/>
                    </a:lnTo>
                    <a:lnTo>
                      <a:pt x="43" y="176"/>
                    </a:lnTo>
                    <a:lnTo>
                      <a:pt x="41" y="176"/>
                    </a:lnTo>
                    <a:lnTo>
                      <a:pt x="41" y="176"/>
                    </a:lnTo>
                    <a:lnTo>
                      <a:pt x="42" y="176"/>
                    </a:lnTo>
                    <a:lnTo>
                      <a:pt x="42" y="177"/>
                    </a:lnTo>
                    <a:lnTo>
                      <a:pt x="42" y="178"/>
                    </a:lnTo>
                    <a:lnTo>
                      <a:pt x="41" y="178"/>
                    </a:lnTo>
                    <a:lnTo>
                      <a:pt x="41" y="179"/>
                    </a:lnTo>
                    <a:lnTo>
                      <a:pt x="40" y="179"/>
                    </a:lnTo>
                    <a:lnTo>
                      <a:pt x="39" y="179"/>
                    </a:lnTo>
                    <a:lnTo>
                      <a:pt x="38" y="179"/>
                    </a:lnTo>
                    <a:lnTo>
                      <a:pt x="38" y="178"/>
                    </a:lnTo>
                    <a:lnTo>
                      <a:pt x="38" y="178"/>
                    </a:lnTo>
                    <a:lnTo>
                      <a:pt x="38" y="178"/>
                    </a:lnTo>
                    <a:lnTo>
                      <a:pt x="38" y="177"/>
                    </a:lnTo>
                    <a:lnTo>
                      <a:pt x="37" y="178"/>
                    </a:lnTo>
                    <a:lnTo>
                      <a:pt x="37" y="177"/>
                    </a:lnTo>
                    <a:lnTo>
                      <a:pt x="36" y="177"/>
                    </a:lnTo>
                    <a:lnTo>
                      <a:pt x="36" y="178"/>
                    </a:lnTo>
                    <a:lnTo>
                      <a:pt x="35" y="178"/>
                    </a:lnTo>
                    <a:lnTo>
                      <a:pt x="34" y="179"/>
                    </a:lnTo>
                    <a:lnTo>
                      <a:pt x="35" y="179"/>
                    </a:lnTo>
                    <a:lnTo>
                      <a:pt x="34" y="179"/>
                    </a:lnTo>
                    <a:lnTo>
                      <a:pt x="33" y="180"/>
                    </a:lnTo>
                    <a:lnTo>
                      <a:pt x="34" y="181"/>
                    </a:lnTo>
                    <a:lnTo>
                      <a:pt x="34" y="182"/>
                    </a:lnTo>
                    <a:lnTo>
                      <a:pt x="34" y="183"/>
                    </a:lnTo>
                    <a:lnTo>
                      <a:pt x="34" y="184"/>
                    </a:lnTo>
                    <a:lnTo>
                      <a:pt x="35" y="184"/>
                    </a:lnTo>
                    <a:lnTo>
                      <a:pt x="36" y="184"/>
                    </a:lnTo>
                    <a:lnTo>
                      <a:pt x="36" y="183"/>
                    </a:lnTo>
                    <a:lnTo>
                      <a:pt x="37" y="183"/>
                    </a:lnTo>
                    <a:lnTo>
                      <a:pt x="37" y="182"/>
                    </a:lnTo>
                    <a:lnTo>
                      <a:pt x="38" y="181"/>
                    </a:lnTo>
                    <a:lnTo>
                      <a:pt x="38" y="182"/>
                    </a:lnTo>
                    <a:lnTo>
                      <a:pt x="38" y="183"/>
                    </a:lnTo>
                    <a:lnTo>
                      <a:pt x="38" y="182"/>
                    </a:lnTo>
                    <a:lnTo>
                      <a:pt x="38" y="181"/>
                    </a:lnTo>
                    <a:lnTo>
                      <a:pt x="39" y="182"/>
                    </a:lnTo>
                    <a:lnTo>
                      <a:pt x="39" y="183"/>
                    </a:lnTo>
                    <a:lnTo>
                      <a:pt x="40" y="183"/>
                    </a:lnTo>
                    <a:lnTo>
                      <a:pt x="41" y="183"/>
                    </a:lnTo>
                    <a:lnTo>
                      <a:pt x="42" y="183"/>
                    </a:lnTo>
                    <a:lnTo>
                      <a:pt x="43" y="182"/>
                    </a:lnTo>
                    <a:lnTo>
                      <a:pt x="44" y="183"/>
                    </a:lnTo>
                    <a:lnTo>
                      <a:pt x="45" y="183"/>
                    </a:lnTo>
                    <a:lnTo>
                      <a:pt x="45" y="182"/>
                    </a:lnTo>
                    <a:lnTo>
                      <a:pt x="46" y="182"/>
                    </a:lnTo>
                    <a:lnTo>
                      <a:pt x="47" y="183"/>
                    </a:lnTo>
                    <a:lnTo>
                      <a:pt x="47" y="182"/>
                    </a:lnTo>
                    <a:lnTo>
                      <a:pt x="48" y="182"/>
                    </a:lnTo>
                    <a:lnTo>
                      <a:pt x="48" y="183"/>
                    </a:lnTo>
                    <a:lnTo>
                      <a:pt x="49" y="182"/>
                    </a:lnTo>
                    <a:lnTo>
                      <a:pt x="52" y="181"/>
                    </a:lnTo>
                    <a:lnTo>
                      <a:pt x="52" y="181"/>
                    </a:lnTo>
                    <a:lnTo>
                      <a:pt x="53" y="181"/>
                    </a:lnTo>
                    <a:lnTo>
                      <a:pt x="54" y="181"/>
                    </a:lnTo>
                    <a:lnTo>
                      <a:pt x="58" y="181"/>
                    </a:lnTo>
                    <a:lnTo>
                      <a:pt x="59" y="181"/>
                    </a:lnTo>
                    <a:lnTo>
                      <a:pt x="59" y="181"/>
                    </a:lnTo>
                    <a:lnTo>
                      <a:pt x="63" y="180"/>
                    </a:lnTo>
                    <a:lnTo>
                      <a:pt x="63" y="181"/>
                    </a:lnTo>
                    <a:lnTo>
                      <a:pt x="61" y="182"/>
                    </a:lnTo>
                    <a:lnTo>
                      <a:pt x="61" y="183"/>
                    </a:lnTo>
                    <a:lnTo>
                      <a:pt x="60" y="183"/>
                    </a:lnTo>
                    <a:lnTo>
                      <a:pt x="59" y="184"/>
                    </a:lnTo>
                    <a:lnTo>
                      <a:pt x="59" y="185"/>
                    </a:lnTo>
                    <a:lnTo>
                      <a:pt x="59" y="185"/>
                    </a:lnTo>
                    <a:lnTo>
                      <a:pt x="59" y="185"/>
                    </a:lnTo>
                    <a:lnTo>
                      <a:pt x="58" y="185"/>
                    </a:lnTo>
                    <a:lnTo>
                      <a:pt x="57" y="185"/>
                    </a:lnTo>
                    <a:lnTo>
                      <a:pt x="56" y="185"/>
                    </a:lnTo>
                    <a:lnTo>
                      <a:pt x="56" y="186"/>
                    </a:lnTo>
                    <a:lnTo>
                      <a:pt x="56" y="186"/>
                    </a:lnTo>
                    <a:lnTo>
                      <a:pt x="56" y="187"/>
                    </a:lnTo>
                    <a:lnTo>
                      <a:pt x="55" y="187"/>
                    </a:lnTo>
                    <a:lnTo>
                      <a:pt x="55" y="188"/>
                    </a:lnTo>
                    <a:lnTo>
                      <a:pt x="56" y="188"/>
                    </a:lnTo>
                    <a:lnTo>
                      <a:pt x="56" y="189"/>
                    </a:lnTo>
                    <a:lnTo>
                      <a:pt x="56" y="190"/>
                    </a:lnTo>
                    <a:lnTo>
                      <a:pt x="55" y="190"/>
                    </a:lnTo>
                    <a:lnTo>
                      <a:pt x="54" y="190"/>
                    </a:lnTo>
                    <a:lnTo>
                      <a:pt x="53" y="190"/>
                    </a:lnTo>
                    <a:lnTo>
                      <a:pt x="52" y="190"/>
                    </a:lnTo>
                    <a:lnTo>
                      <a:pt x="52" y="189"/>
                    </a:lnTo>
                    <a:lnTo>
                      <a:pt x="49" y="189"/>
                    </a:lnTo>
                    <a:lnTo>
                      <a:pt x="49" y="190"/>
                    </a:lnTo>
                    <a:lnTo>
                      <a:pt x="48" y="190"/>
                    </a:lnTo>
                    <a:lnTo>
                      <a:pt x="47" y="190"/>
                    </a:lnTo>
                    <a:lnTo>
                      <a:pt x="46" y="190"/>
                    </a:lnTo>
                    <a:lnTo>
                      <a:pt x="45" y="190"/>
                    </a:lnTo>
                    <a:lnTo>
                      <a:pt x="45" y="189"/>
                    </a:lnTo>
                    <a:lnTo>
                      <a:pt x="44" y="190"/>
                    </a:lnTo>
                    <a:lnTo>
                      <a:pt x="44" y="191"/>
                    </a:lnTo>
                    <a:lnTo>
                      <a:pt x="43" y="191"/>
                    </a:lnTo>
                    <a:lnTo>
                      <a:pt x="42" y="191"/>
                    </a:lnTo>
                    <a:lnTo>
                      <a:pt x="40" y="191"/>
                    </a:lnTo>
                    <a:lnTo>
                      <a:pt x="39" y="191"/>
                    </a:lnTo>
                    <a:lnTo>
                      <a:pt x="38" y="192"/>
                    </a:lnTo>
                    <a:lnTo>
                      <a:pt x="38" y="193"/>
                    </a:lnTo>
                    <a:lnTo>
                      <a:pt x="38" y="193"/>
                    </a:lnTo>
                    <a:lnTo>
                      <a:pt x="38" y="193"/>
                    </a:lnTo>
                    <a:lnTo>
                      <a:pt x="38" y="194"/>
                    </a:lnTo>
                    <a:lnTo>
                      <a:pt x="38" y="194"/>
                    </a:lnTo>
                    <a:lnTo>
                      <a:pt x="39" y="194"/>
                    </a:lnTo>
                    <a:lnTo>
                      <a:pt x="39" y="195"/>
                    </a:lnTo>
                    <a:lnTo>
                      <a:pt x="40" y="194"/>
                    </a:lnTo>
                    <a:lnTo>
                      <a:pt x="42" y="193"/>
                    </a:lnTo>
                    <a:lnTo>
                      <a:pt x="42" y="194"/>
                    </a:lnTo>
                    <a:lnTo>
                      <a:pt x="43" y="194"/>
                    </a:lnTo>
                    <a:lnTo>
                      <a:pt x="44" y="194"/>
                    </a:lnTo>
                    <a:lnTo>
                      <a:pt x="45" y="194"/>
                    </a:lnTo>
                    <a:lnTo>
                      <a:pt x="45" y="194"/>
                    </a:lnTo>
                    <a:lnTo>
                      <a:pt x="45" y="193"/>
                    </a:lnTo>
                    <a:lnTo>
                      <a:pt x="46" y="192"/>
                    </a:lnTo>
                    <a:lnTo>
                      <a:pt x="46" y="191"/>
                    </a:lnTo>
                    <a:lnTo>
                      <a:pt x="47" y="191"/>
                    </a:lnTo>
                    <a:lnTo>
                      <a:pt x="48" y="191"/>
                    </a:lnTo>
                    <a:lnTo>
                      <a:pt x="49" y="191"/>
                    </a:lnTo>
                    <a:lnTo>
                      <a:pt x="50" y="191"/>
                    </a:lnTo>
                    <a:lnTo>
                      <a:pt x="51" y="192"/>
                    </a:lnTo>
                    <a:lnTo>
                      <a:pt x="52" y="192"/>
                    </a:lnTo>
                    <a:lnTo>
                      <a:pt x="52" y="192"/>
                    </a:lnTo>
                    <a:lnTo>
                      <a:pt x="53" y="191"/>
                    </a:lnTo>
                    <a:lnTo>
                      <a:pt x="53" y="192"/>
                    </a:lnTo>
                    <a:lnTo>
                      <a:pt x="54" y="192"/>
                    </a:lnTo>
                    <a:lnTo>
                      <a:pt x="54" y="191"/>
                    </a:lnTo>
                    <a:lnTo>
                      <a:pt x="55" y="191"/>
                    </a:lnTo>
                    <a:lnTo>
                      <a:pt x="56" y="191"/>
                    </a:lnTo>
                    <a:lnTo>
                      <a:pt x="57" y="191"/>
                    </a:lnTo>
                    <a:lnTo>
                      <a:pt x="57" y="190"/>
                    </a:lnTo>
                    <a:lnTo>
                      <a:pt x="58" y="190"/>
                    </a:lnTo>
                    <a:lnTo>
                      <a:pt x="58" y="189"/>
                    </a:lnTo>
                    <a:lnTo>
                      <a:pt x="59" y="190"/>
                    </a:lnTo>
                    <a:lnTo>
                      <a:pt x="59" y="191"/>
                    </a:lnTo>
                    <a:lnTo>
                      <a:pt x="58" y="191"/>
                    </a:lnTo>
                    <a:lnTo>
                      <a:pt x="57" y="191"/>
                    </a:lnTo>
                    <a:lnTo>
                      <a:pt x="57" y="192"/>
                    </a:lnTo>
                    <a:lnTo>
                      <a:pt x="58" y="192"/>
                    </a:lnTo>
                    <a:lnTo>
                      <a:pt x="58" y="193"/>
                    </a:lnTo>
                    <a:lnTo>
                      <a:pt x="57" y="193"/>
                    </a:lnTo>
                    <a:lnTo>
                      <a:pt x="56" y="193"/>
                    </a:lnTo>
                    <a:lnTo>
                      <a:pt x="55" y="193"/>
                    </a:lnTo>
                    <a:lnTo>
                      <a:pt x="55" y="193"/>
                    </a:lnTo>
                    <a:lnTo>
                      <a:pt x="54" y="193"/>
                    </a:lnTo>
                    <a:lnTo>
                      <a:pt x="54" y="194"/>
                    </a:lnTo>
                    <a:lnTo>
                      <a:pt x="55" y="194"/>
                    </a:lnTo>
                    <a:lnTo>
                      <a:pt x="56" y="194"/>
                    </a:lnTo>
                    <a:lnTo>
                      <a:pt x="56" y="193"/>
                    </a:lnTo>
                    <a:lnTo>
                      <a:pt x="57" y="194"/>
                    </a:lnTo>
                    <a:lnTo>
                      <a:pt x="58" y="195"/>
                    </a:lnTo>
                    <a:lnTo>
                      <a:pt x="57" y="196"/>
                    </a:lnTo>
                    <a:lnTo>
                      <a:pt x="56" y="196"/>
                    </a:lnTo>
                    <a:lnTo>
                      <a:pt x="56" y="197"/>
                    </a:lnTo>
                    <a:lnTo>
                      <a:pt x="57" y="197"/>
                    </a:lnTo>
                    <a:lnTo>
                      <a:pt x="58" y="197"/>
                    </a:lnTo>
                    <a:lnTo>
                      <a:pt x="59" y="196"/>
                    </a:lnTo>
                    <a:lnTo>
                      <a:pt x="59" y="195"/>
                    </a:lnTo>
                    <a:lnTo>
                      <a:pt x="59" y="194"/>
                    </a:lnTo>
                    <a:lnTo>
                      <a:pt x="59" y="193"/>
                    </a:lnTo>
                    <a:lnTo>
                      <a:pt x="60" y="193"/>
                    </a:lnTo>
                    <a:lnTo>
                      <a:pt x="60" y="193"/>
                    </a:lnTo>
                    <a:lnTo>
                      <a:pt x="61" y="193"/>
                    </a:lnTo>
                    <a:lnTo>
                      <a:pt x="61" y="192"/>
                    </a:lnTo>
                    <a:lnTo>
                      <a:pt x="62" y="193"/>
                    </a:lnTo>
                    <a:lnTo>
                      <a:pt x="62" y="192"/>
                    </a:lnTo>
                    <a:lnTo>
                      <a:pt x="61" y="191"/>
                    </a:lnTo>
                    <a:lnTo>
                      <a:pt x="61" y="190"/>
                    </a:lnTo>
                    <a:lnTo>
                      <a:pt x="60" y="189"/>
                    </a:lnTo>
                    <a:lnTo>
                      <a:pt x="61" y="188"/>
                    </a:lnTo>
                    <a:lnTo>
                      <a:pt x="62" y="187"/>
                    </a:lnTo>
                    <a:lnTo>
                      <a:pt x="62" y="188"/>
                    </a:lnTo>
                    <a:lnTo>
                      <a:pt x="63" y="188"/>
                    </a:lnTo>
                    <a:lnTo>
                      <a:pt x="63" y="189"/>
                    </a:lnTo>
                    <a:lnTo>
                      <a:pt x="65" y="190"/>
                    </a:lnTo>
                    <a:lnTo>
                      <a:pt x="66" y="190"/>
                    </a:lnTo>
                    <a:lnTo>
                      <a:pt x="66" y="189"/>
                    </a:lnTo>
                    <a:lnTo>
                      <a:pt x="66" y="188"/>
                    </a:lnTo>
                    <a:lnTo>
                      <a:pt x="66" y="188"/>
                    </a:lnTo>
                    <a:lnTo>
                      <a:pt x="65" y="188"/>
                    </a:lnTo>
                    <a:lnTo>
                      <a:pt x="65" y="187"/>
                    </a:lnTo>
                    <a:lnTo>
                      <a:pt x="66" y="187"/>
                    </a:lnTo>
                    <a:lnTo>
                      <a:pt x="66" y="187"/>
                    </a:lnTo>
                    <a:lnTo>
                      <a:pt x="66" y="186"/>
                    </a:lnTo>
                    <a:lnTo>
                      <a:pt x="67" y="186"/>
                    </a:lnTo>
                    <a:lnTo>
                      <a:pt x="67" y="187"/>
                    </a:lnTo>
                    <a:lnTo>
                      <a:pt x="67" y="188"/>
                    </a:lnTo>
                    <a:lnTo>
                      <a:pt x="67" y="189"/>
                    </a:lnTo>
                    <a:lnTo>
                      <a:pt x="68" y="189"/>
                    </a:lnTo>
                    <a:lnTo>
                      <a:pt x="68" y="190"/>
                    </a:lnTo>
                    <a:lnTo>
                      <a:pt x="69" y="190"/>
                    </a:lnTo>
                    <a:lnTo>
                      <a:pt x="69" y="189"/>
                    </a:lnTo>
                    <a:lnTo>
                      <a:pt x="70" y="189"/>
                    </a:lnTo>
                    <a:lnTo>
                      <a:pt x="71" y="189"/>
                    </a:lnTo>
                    <a:lnTo>
                      <a:pt x="72" y="189"/>
                    </a:lnTo>
                    <a:lnTo>
                      <a:pt x="72" y="190"/>
                    </a:lnTo>
                    <a:lnTo>
                      <a:pt x="72" y="191"/>
                    </a:lnTo>
                    <a:lnTo>
                      <a:pt x="72" y="192"/>
                    </a:lnTo>
                    <a:lnTo>
                      <a:pt x="71" y="192"/>
                    </a:lnTo>
                    <a:lnTo>
                      <a:pt x="72" y="193"/>
                    </a:lnTo>
                    <a:lnTo>
                      <a:pt x="72" y="193"/>
                    </a:lnTo>
                    <a:lnTo>
                      <a:pt x="73" y="193"/>
                    </a:lnTo>
                    <a:lnTo>
                      <a:pt x="73" y="193"/>
                    </a:lnTo>
                    <a:lnTo>
                      <a:pt x="74" y="193"/>
                    </a:lnTo>
                    <a:lnTo>
                      <a:pt x="75" y="193"/>
                    </a:lnTo>
                    <a:lnTo>
                      <a:pt x="76" y="194"/>
                    </a:lnTo>
                    <a:lnTo>
                      <a:pt x="77" y="195"/>
                    </a:lnTo>
                    <a:lnTo>
                      <a:pt x="78" y="195"/>
                    </a:lnTo>
                    <a:lnTo>
                      <a:pt x="78" y="196"/>
                    </a:lnTo>
                    <a:lnTo>
                      <a:pt x="78" y="197"/>
                    </a:lnTo>
                    <a:lnTo>
                      <a:pt x="79" y="197"/>
                    </a:lnTo>
                    <a:lnTo>
                      <a:pt x="79" y="196"/>
                    </a:lnTo>
                    <a:lnTo>
                      <a:pt x="79" y="195"/>
                    </a:lnTo>
                    <a:lnTo>
                      <a:pt x="79" y="194"/>
                    </a:lnTo>
                    <a:lnTo>
                      <a:pt x="79" y="193"/>
                    </a:lnTo>
                    <a:lnTo>
                      <a:pt x="80" y="193"/>
                    </a:lnTo>
                    <a:lnTo>
                      <a:pt x="80" y="193"/>
                    </a:lnTo>
                    <a:lnTo>
                      <a:pt x="80" y="192"/>
                    </a:lnTo>
                    <a:lnTo>
                      <a:pt x="80" y="192"/>
                    </a:lnTo>
                    <a:lnTo>
                      <a:pt x="80" y="193"/>
                    </a:lnTo>
                    <a:lnTo>
                      <a:pt x="83" y="193"/>
                    </a:lnTo>
                    <a:lnTo>
                      <a:pt x="85" y="194"/>
                    </a:lnTo>
                    <a:lnTo>
                      <a:pt x="85" y="195"/>
                    </a:lnTo>
                    <a:lnTo>
                      <a:pt x="85" y="196"/>
                    </a:lnTo>
                    <a:lnTo>
                      <a:pt x="84" y="196"/>
                    </a:lnTo>
                    <a:lnTo>
                      <a:pt x="83" y="196"/>
                    </a:lnTo>
                    <a:lnTo>
                      <a:pt x="82" y="197"/>
                    </a:lnTo>
                    <a:lnTo>
                      <a:pt x="83" y="197"/>
                    </a:lnTo>
                    <a:lnTo>
                      <a:pt x="83" y="198"/>
                    </a:lnTo>
                    <a:lnTo>
                      <a:pt x="84" y="197"/>
                    </a:lnTo>
                    <a:lnTo>
                      <a:pt x="85" y="198"/>
                    </a:lnTo>
                    <a:lnTo>
                      <a:pt x="86" y="200"/>
                    </a:lnTo>
                    <a:lnTo>
                      <a:pt x="85" y="200"/>
                    </a:lnTo>
                    <a:lnTo>
                      <a:pt x="85" y="200"/>
                    </a:lnTo>
                    <a:lnTo>
                      <a:pt x="86" y="201"/>
                    </a:lnTo>
                    <a:lnTo>
                      <a:pt x="86" y="202"/>
                    </a:lnTo>
                    <a:lnTo>
                      <a:pt x="86" y="203"/>
                    </a:lnTo>
                    <a:lnTo>
                      <a:pt x="85" y="203"/>
                    </a:lnTo>
                    <a:lnTo>
                      <a:pt x="86" y="204"/>
                    </a:lnTo>
                    <a:lnTo>
                      <a:pt x="86" y="205"/>
                    </a:lnTo>
                    <a:lnTo>
                      <a:pt x="87" y="205"/>
                    </a:lnTo>
                    <a:lnTo>
                      <a:pt x="88" y="206"/>
                    </a:lnTo>
                    <a:lnTo>
                      <a:pt x="89" y="207"/>
                    </a:lnTo>
                    <a:lnTo>
                      <a:pt x="91" y="208"/>
                    </a:lnTo>
                    <a:lnTo>
                      <a:pt x="92" y="208"/>
                    </a:lnTo>
                    <a:lnTo>
                      <a:pt x="93" y="208"/>
                    </a:lnTo>
                    <a:lnTo>
                      <a:pt x="93" y="207"/>
                    </a:lnTo>
                    <a:lnTo>
                      <a:pt x="94" y="207"/>
                    </a:lnTo>
                    <a:lnTo>
                      <a:pt x="94" y="208"/>
                    </a:lnTo>
                    <a:lnTo>
                      <a:pt x="94" y="209"/>
                    </a:lnTo>
                    <a:lnTo>
                      <a:pt x="94" y="208"/>
                    </a:lnTo>
                    <a:lnTo>
                      <a:pt x="96" y="210"/>
                    </a:lnTo>
                    <a:lnTo>
                      <a:pt x="97" y="210"/>
                    </a:lnTo>
                    <a:lnTo>
                      <a:pt x="99" y="210"/>
                    </a:lnTo>
                    <a:lnTo>
                      <a:pt x="99" y="211"/>
                    </a:lnTo>
                    <a:lnTo>
                      <a:pt x="100" y="210"/>
                    </a:lnTo>
                    <a:lnTo>
                      <a:pt x="101" y="211"/>
                    </a:lnTo>
                    <a:lnTo>
                      <a:pt x="100" y="211"/>
                    </a:lnTo>
                    <a:lnTo>
                      <a:pt x="100" y="212"/>
                    </a:lnTo>
                    <a:lnTo>
                      <a:pt x="101" y="212"/>
                    </a:lnTo>
                    <a:lnTo>
                      <a:pt x="101" y="213"/>
                    </a:lnTo>
                    <a:lnTo>
                      <a:pt x="101" y="212"/>
                    </a:lnTo>
                    <a:lnTo>
                      <a:pt x="101" y="212"/>
                    </a:lnTo>
                    <a:lnTo>
                      <a:pt x="102" y="212"/>
                    </a:lnTo>
                    <a:lnTo>
                      <a:pt x="103" y="212"/>
                    </a:lnTo>
                    <a:lnTo>
                      <a:pt x="103" y="213"/>
                    </a:lnTo>
                    <a:lnTo>
                      <a:pt x="104" y="212"/>
                    </a:lnTo>
                    <a:lnTo>
                      <a:pt x="104" y="211"/>
                    </a:lnTo>
                    <a:lnTo>
                      <a:pt x="105" y="211"/>
                    </a:lnTo>
                    <a:lnTo>
                      <a:pt x="105" y="210"/>
                    </a:lnTo>
                    <a:lnTo>
                      <a:pt x="106" y="210"/>
                    </a:lnTo>
                    <a:lnTo>
                      <a:pt x="107" y="210"/>
                    </a:lnTo>
                    <a:lnTo>
                      <a:pt x="107" y="209"/>
                    </a:lnTo>
                    <a:lnTo>
                      <a:pt x="108" y="209"/>
                    </a:lnTo>
                    <a:lnTo>
                      <a:pt x="108" y="210"/>
                    </a:lnTo>
                    <a:lnTo>
                      <a:pt x="109" y="209"/>
                    </a:lnTo>
                    <a:lnTo>
                      <a:pt x="111" y="208"/>
                    </a:lnTo>
                    <a:lnTo>
                      <a:pt x="112" y="208"/>
                    </a:lnTo>
                    <a:lnTo>
                      <a:pt x="113" y="208"/>
                    </a:lnTo>
                    <a:lnTo>
                      <a:pt x="114" y="207"/>
                    </a:lnTo>
                    <a:lnTo>
                      <a:pt x="114" y="207"/>
                    </a:lnTo>
                    <a:lnTo>
                      <a:pt x="115" y="207"/>
                    </a:lnTo>
                    <a:lnTo>
                      <a:pt x="116" y="207"/>
                    </a:lnTo>
                    <a:lnTo>
                      <a:pt x="117" y="207"/>
                    </a:lnTo>
                    <a:lnTo>
                      <a:pt x="120" y="207"/>
                    </a:lnTo>
                    <a:lnTo>
                      <a:pt x="121" y="207"/>
                    </a:lnTo>
                    <a:lnTo>
                      <a:pt x="122" y="208"/>
                    </a:lnTo>
                    <a:lnTo>
                      <a:pt x="121" y="210"/>
                    </a:lnTo>
                    <a:lnTo>
                      <a:pt x="122" y="209"/>
                    </a:lnTo>
                    <a:lnTo>
                      <a:pt x="122" y="209"/>
                    </a:lnTo>
                    <a:lnTo>
                      <a:pt x="122" y="208"/>
                    </a:lnTo>
                    <a:lnTo>
                      <a:pt x="122" y="207"/>
                    </a:lnTo>
                    <a:lnTo>
                      <a:pt x="122" y="207"/>
                    </a:lnTo>
                    <a:lnTo>
                      <a:pt x="123" y="206"/>
                    </a:lnTo>
                    <a:lnTo>
                      <a:pt x="123" y="205"/>
                    </a:lnTo>
                    <a:lnTo>
                      <a:pt x="123" y="204"/>
                    </a:lnTo>
                    <a:lnTo>
                      <a:pt x="122" y="204"/>
                    </a:lnTo>
                    <a:lnTo>
                      <a:pt x="122" y="203"/>
                    </a:lnTo>
                    <a:lnTo>
                      <a:pt x="122" y="202"/>
                    </a:lnTo>
                    <a:lnTo>
                      <a:pt x="123" y="201"/>
                    </a:lnTo>
                    <a:lnTo>
                      <a:pt x="124" y="200"/>
                    </a:lnTo>
                    <a:lnTo>
                      <a:pt x="125" y="199"/>
                    </a:lnTo>
                    <a:lnTo>
                      <a:pt x="125" y="198"/>
                    </a:lnTo>
                    <a:lnTo>
                      <a:pt x="125" y="197"/>
                    </a:lnTo>
                    <a:lnTo>
                      <a:pt x="126" y="197"/>
                    </a:lnTo>
                    <a:lnTo>
                      <a:pt x="125" y="197"/>
                    </a:lnTo>
                    <a:lnTo>
                      <a:pt x="125" y="196"/>
                    </a:lnTo>
                    <a:lnTo>
                      <a:pt x="125" y="195"/>
                    </a:lnTo>
                    <a:lnTo>
                      <a:pt x="125" y="194"/>
                    </a:lnTo>
                    <a:lnTo>
                      <a:pt x="125" y="193"/>
                    </a:lnTo>
                    <a:lnTo>
                      <a:pt x="125" y="193"/>
                    </a:lnTo>
                    <a:lnTo>
                      <a:pt x="125" y="192"/>
                    </a:lnTo>
                    <a:lnTo>
                      <a:pt x="125" y="190"/>
                    </a:lnTo>
                    <a:lnTo>
                      <a:pt x="126" y="189"/>
                    </a:lnTo>
                    <a:lnTo>
                      <a:pt x="126" y="188"/>
                    </a:lnTo>
                    <a:lnTo>
                      <a:pt x="127" y="187"/>
                    </a:lnTo>
                    <a:lnTo>
                      <a:pt x="129" y="186"/>
                    </a:lnTo>
                    <a:lnTo>
                      <a:pt x="129" y="187"/>
                    </a:lnTo>
                    <a:lnTo>
                      <a:pt x="130" y="187"/>
                    </a:lnTo>
                    <a:lnTo>
                      <a:pt x="131" y="188"/>
                    </a:lnTo>
                    <a:lnTo>
                      <a:pt x="136" y="187"/>
                    </a:lnTo>
                    <a:lnTo>
                      <a:pt x="146" y="189"/>
                    </a:lnTo>
                    <a:lnTo>
                      <a:pt x="148" y="190"/>
                    </a:lnTo>
                    <a:lnTo>
                      <a:pt x="148" y="191"/>
                    </a:lnTo>
                    <a:lnTo>
                      <a:pt x="149" y="191"/>
                    </a:lnTo>
                    <a:lnTo>
                      <a:pt x="154" y="193"/>
                    </a:lnTo>
                    <a:lnTo>
                      <a:pt x="155" y="194"/>
                    </a:lnTo>
                    <a:lnTo>
                      <a:pt x="157" y="195"/>
                    </a:lnTo>
                    <a:lnTo>
                      <a:pt x="157" y="195"/>
                    </a:lnTo>
                    <a:lnTo>
                      <a:pt x="158" y="195"/>
                    </a:lnTo>
                    <a:lnTo>
                      <a:pt x="159" y="196"/>
                    </a:lnTo>
                    <a:lnTo>
                      <a:pt x="160" y="197"/>
                    </a:lnTo>
                    <a:lnTo>
                      <a:pt x="161" y="197"/>
                    </a:lnTo>
                    <a:lnTo>
                      <a:pt x="162" y="197"/>
                    </a:lnTo>
                    <a:lnTo>
                      <a:pt x="162" y="197"/>
                    </a:lnTo>
                    <a:lnTo>
                      <a:pt x="163" y="197"/>
                    </a:lnTo>
                    <a:lnTo>
                      <a:pt x="164" y="197"/>
                    </a:lnTo>
                    <a:lnTo>
                      <a:pt x="164" y="197"/>
                    </a:lnTo>
                    <a:lnTo>
                      <a:pt x="164" y="198"/>
                    </a:lnTo>
                    <a:lnTo>
                      <a:pt x="164" y="198"/>
                    </a:lnTo>
                    <a:lnTo>
                      <a:pt x="165" y="198"/>
                    </a:lnTo>
                    <a:lnTo>
                      <a:pt x="167" y="200"/>
                    </a:lnTo>
                    <a:lnTo>
                      <a:pt x="168" y="200"/>
                    </a:lnTo>
                    <a:lnTo>
                      <a:pt x="168" y="201"/>
                    </a:lnTo>
                    <a:lnTo>
                      <a:pt x="169" y="201"/>
                    </a:lnTo>
                    <a:lnTo>
                      <a:pt x="169" y="202"/>
                    </a:lnTo>
                    <a:lnTo>
                      <a:pt x="170" y="203"/>
                    </a:lnTo>
                    <a:lnTo>
                      <a:pt x="170" y="205"/>
                    </a:lnTo>
                    <a:lnTo>
                      <a:pt x="171" y="206"/>
                    </a:lnTo>
                    <a:lnTo>
                      <a:pt x="172" y="207"/>
                    </a:lnTo>
                    <a:lnTo>
                      <a:pt x="172" y="208"/>
                    </a:lnTo>
                    <a:lnTo>
                      <a:pt x="173" y="208"/>
                    </a:lnTo>
                    <a:lnTo>
                      <a:pt x="173" y="209"/>
                    </a:lnTo>
                    <a:lnTo>
                      <a:pt x="174" y="209"/>
                    </a:lnTo>
                    <a:lnTo>
                      <a:pt x="175" y="211"/>
                    </a:lnTo>
                    <a:lnTo>
                      <a:pt x="176" y="211"/>
                    </a:lnTo>
                    <a:lnTo>
                      <a:pt x="176" y="212"/>
                    </a:lnTo>
                    <a:lnTo>
                      <a:pt x="177" y="212"/>
                    </a:lnTo>
                    <a:lnTo>
                      <a:pt x="177" y="213"/>
                    </a:lnTo>
                    <a:lnTo>
                      <a:pt x="179" y="214"/>
                    </a:lnTo>
                    <a:lnTo>
                      <a:pt x="180" y="214"/>
                    </a:lnTo>
                    <a:lnTo>
                      <a:pt x="181" y="214"/>
                    </a:lnTo>
                    <a:lnTo>
                      <a:pt x="183" y="215"/>
                    </a:lnTo>
                    <a:lnTo>
                      <a:pt x="184" y="215"/>
                    </a:lnTo>
                    <a:lnTo>
                      <a:pt x="185" y="216"/>
                    </a:lnTo>
                    <a:lnTo>
                      <a:pt x="187" y="216"/>
                    </a:lnTo>
                    <a:lnTo>
                      <a:pt x="188" y="215"/>
                    </a:lnTo>
                    <a:lnTo>
                      <a:pt x="189" y="214"/>
                    </a:lnTo>
                    <a:lnTo>
                      <a:pt x="191" y="214"/>
                    </a:lnTo>
                    <a:lnTo>
                      <a:pt x="191" y="214"/>
                    </a:lnTo>
                    <a:lnTo>
                      <a:pt x="193" y="214"/>
                    </a:lnTo>
                    <a:lnTo>
                      <a:pt x="194" y="214"/>
                    </a:lnTo>
                    <a:lnTo>
                      <a:pt x="195" y="214"/>
                    </a:lnTo>
                    <a:lnTo>
                      <a:pt x="196" y="214"/>
                    </a:lnTo>
                    <a:lnTo>
                      <a:pt x="196" y="213"/>
                    </a:lnTo>
                    <a:lnTo>
                      <a:pt x="197" y="213"/>
                    </a:lnTo>
                    <a:lnTo>
                      <a:pt x="198" y="213"/>
                    </a:lnTo>
                    <a:lnTo>
                      <a:pt x="198" y="213"/>
                    </a:lnTo>
                    <a:lnTo>
                      <a:pt x="199" y="213"/>
                    </a:lnTo>
                    <a:lnTo>
                      <a:pt x="200" y="213"/>
                    </a:lnTo>
                    <a:lnTo>
                      <a:pt x="201" y="213"/>
                    </a:lnTo>
                    <a:lnTo>
                      <a:pt x="202" y="212"/>
                    </a:lnTo>
                    <a:lnTo>
                      <a:pt x="204" y="213"/>
                    </a:lnTo>
                    <a:lnTo>
                      <a:pt x="205" y="212"/>
                    </a:lnTo>
                    <a:lnTo>
                      <a:pt x="205" y="212"/>
                    </a:lnTo>
                    <a:lnTo>
                      <a:pt x="206" y="212"/>
                    </a:lnTo>
                    <a:lnTo>
                      <a:pt x="206" y="212"/>
                    </a:lnTo>
                    <a:lnTo>
                      <a:pt x="207" y="212"/>
                    </a:lnTo>
                    <a:lnTo>
                      <a:pt x="207" y="213"/>
                    </a:lnTo>
                    <a:lnTo>
                      <a:pt x="208" y="212"/>
                    </a:lnTo>
                    <a:lnTo>
                      <a:pt x="209" y="211"/>
                    </a:lnTo>
                    <a:lnTo>
                      <a:pt x="210" y="211"/>
                    </a:lnTo>
                    <a:lnTo>
                      <a:pt x="210" y="210"/>
                    </a:lnTo>
                    <a:lnTo>
                      <a:pt x="211" y="211"/>
                    </a:lnTo>
                    <a:lnTo>
                      <a:pt x="212" y="212"/>
                    </a:lnTo>
                    <a:lnTo>
                      <a:pt x="212" y="211"/>
                    </a:lnTo>
                    <a:lnTo>
                      <a:pt x="212" y="210"/>
                    </a:lnTo>
                    <a:lnTo>
                      <a:pt x="214" y="209"/>
                    </a:lnTo>
                    <a:lnTo>
                      <a:pt x="215" y="208"/>
                    </a:lnTo>
                    <a:lnTo>
                      <a:pt x="215" y="207"/>
                    </a:lnTo>
                    <a:lnTo>
                      <a:pt x="216" y="207"/>
                    </a:lnTo>
                    <a:lnTo>
                      <a:pt x="216" y="207"/>
                    </a:lnTo>
                    <a:lnTo>
                      <a:pt x="217" y="206"/>
                    </a:lnTo>
                    <a:lnTo>
                      <a:pt x="217" y="207"/>
                    </a:lnTo>
                    <a:lnTo>
                      <a:pt x="218" y="207"/>
                    </a:lnTo>
                    <a:lnTo>
                      <a:pt x="219" y="207"/>
                    </a:lnTo>
                    <a:lnTo>
                      <a:pt x="219" y="207"/>
                    </a:lnTo>
                    <a:lnTo>
                      <a:pt x="219" y="209"/>
                    </a:lnTo>
                    <a:lnTo>
                      <a:pt x="219" y="210"/>
                    </a:lnTo>
                    <a:lnTo>
                      <a:pt x="219" y="210"/>
                    </a:lnTo>
                    <a:lnTo>
                      <a:pt x="219" y="209"/>
                    </a:lnTo>
                    <a:lnTo>
                      <a:pt x="219" y="208"/>
                    </a:lnTo>
                    <a:lnTo>
                      <a:pt x="220" y="207"/>
                    </a:lnTo>
                    <a:lnTo>
                      <a:pt x="220" y="207"/>
                    </a:lnTo>
                    <a:lnTo>
                      <a:pt x="221" y="207"/>
                    </a:lnTo>
                    <a:lnTo>
                      <a:pt x="222" y="206"/>
                    </a:lnTo>
                    <a:lnTo>
                      <a:pt x="223" y="205"/>
                    </a:lnTo>
                    <a:lnTo>
                      <a:pt x="222" y="203"/>
                    </a:lnTo>
                    <a:lnTo>
                      <a:pt x="222" y="202"/>
                    </a:lnTo>
                    <a:lnTo>
                      <a:pt x="224" y="202"/>
                    </a:lnTo>
                    <a:lnTo>
                      <a:pt x="225" y="201"/>
                    </a:lnTo>
                    <a:lnTo>
                      <a:pt x="225" y="200"/>
                    </a:lnTo>
                    <a:lnTo>
                      <a:pt x="226" y="200"/>
                    </a:lnTo>
                    <a:lnTo>
                      <a:pt x="226" y="200"/>
                    </a:lnTo>
                    <a:lnTo>
                      <a:pt x="227" y="197"/>
                    </a:lnTo>
                    <a:lnTo>
                      <a:pt x="228" y="196"/>
                    </a:lnTo>
                    <a:lnTo>
                      <a:pt x="232" y="194"/>
                    </a:lnTo>
                    <a:lnTo>
                      <a:pt x="233" y="193"/>
                    </a:lnTo>
                    <a:lnTo>
                      <a:pt x="234" y="192"/>
                    </a:lnTo>
                    <a:lnTo>
                      <a:pt x="235" y="192"/>
                    </a:lnTo>
                    <a:lnTo>
                      <a:pt x="235" y="191"/>
                    </a:lnTo>
                    <a:lnTo>
                      <a:pt x="236" y="190"/>
                    </a:lnTo>
                    <a:lnTo>
                      <a:pt x="237" y="190"/>
                    </a:lnTo>
                    <a:lnTo>
                      <a:pt x="240" y="189"/>
                    </a:lnTo>
                    <a:lnTo>
                      <a:pt x="240" y="189"/>
                    </a:lnTo>
                    <a:lnTo>
                      <a:pt x="241" y="189"/>
                    </a:lnTo>
                    <a:lnTo>
                      <a:pt x="244" y="190"/>
                    </a:lnTo>
                    <a:lnTo>
                      <a:pt x="245" y="192"/>
                    </a:lnTo>
                    <a:lnTo>
                      <a:pt x="246" y="192"/>
                    </a:lnTo>
                    <a:lnTo>
                      <a:pt x="246" y="193"/>
                    </a:lnTo>
                    <a:lnTo>
                      <a:pt x="247" y="193"/>
                    </a:lnTo>
                    <a:lnTo>
                      <a:pt x="247" y="193"/>
                    </a:lnTo>
                    <a:lnTo>
                      <a:pt x="248" y="193"/>
                    </a:lnTo>
                    <a:lnTo>
                      <a:pt x="248" y="193"/>
                    </a:lnTo>
                    <a:lnTo>
                      <a:pt x="255" y="197"/>
                    </a:lnTo>
                    <a:lnTo>
                      <a:pt x="256" y="197"/>
                    </a:lnTo>
                    <a:lnTo>
                      <a:pt x="257" y="198"/>
                    </a:lnTo>
                    <a:lnTo>
                      <a:pt x="258" y="197"/>
                    </a:lnTo>
                    <a:lnTo>
                      <a:pt x="259" y="197"/>
                    </a:lnTo>
                    <a:lnTo>
                      <a:pt x="259" y="197"/>
                    </a:lnTo>
                    <a:lnTo>
                      <a:pt x="260" y="197"/>
                    </a:lnTo>
                    <a:lnTo>
                      <a:pt x="261" y="197"/>
                    </a:lnTo>
                    <a:lnTo>
                      <a:pt x="261" y="196"/>
                    </a:lnTo>
                    <a:lnTo>
                      <a:pt x="262" y="196"/>
                    </a:lnTo>
                    <a:lnTo>
                      <a:pt x="263" y="197"/>
                    </a:lnTo>
                    <a:lnTo>
                      <a:pt x="264" y="197"/>
                    </a:lnTo>
                    <a:lnTo>
                      <a:pt x="265" y="197"/>
                    </a:lnTo>
                    <a:lnTo>
                      <a:pt x="266" y="197"/>
                    </a:lnTo>
                    <a:lnTo>
                      <a:pt x="266" y="196"/>
                    </a:lnTo>
                    <a:lnTo>
                      <a:pt x="266" y="195"/>
                    </a:lnTo>
                    <a:lnTo>
                      <a:pt x="266" y="194"/>
                    </a:lnTo>
                    <a:lnTo>
                      <a:pt x="265" y="195"/>
                    </a:lnTo>
                    <a:lnTo>
                      <a:pt x="265" y="194"/>
                    </a:lnTo>
                    <a:lnTo>
                      <a:pt x="265" y="193"/>
                    </a:lnTo>
                    <a:lnTo>
                      <a:pt x="264" y="193"/>
                    </a:lnTo>
                    <a:lnTo>
                      <a:pt x="264" y="193"/>
                    </a:lnTo>
                    <a:lnTo>
                      <a:pt x="265" y="192"/>
                    </a:lnTo>
                    <a:lnTo>
                      <a:pt x="265" y="193"/>
                    </a:lnTo>
                    <a:lnTo>
                      <a:pt x="266" y="192"/>
                    </a:lnTo>
                    <a:lnTo>
                      <a:pt x="266" y="191"/>
                    </a:lnTo>
                    <a:lnTo>
                      <a:pt x="267" y="191"/>
                    </a:lnTo>
                    <a:lnTo>
                      <a:pt x="269" y="191"/>
                    </a:lnTo>
                    <a:lnTo>
                      <a:pt x="269" y="191"/>
                    </a:lnTo>
                    <a:lnTo>
                      <a:pt x="270" y="190"/>
                    </a:lnTo>
                    <a:lnTo>
                      <a:pt x="271" y="189"/>
                    </a:lnTo>
                    <a:lnTo>
                      <a:pt x="272" y="189"/>
                    </a:lnTo>
                    <a:lnTo>
                      <a:pt x="272" y="188"/>
                    </a:lnTo>
                    <a:lnTo>
                      <a:pt x="274" y="186"/>
                    </a:lnTo>
                    <a:lnTo>
                      <a:pt x="275" y="186"/>
                    </a:lnTo>
                    <a:lnTo>
                      <a:pt x="275" y="185"/>
                    </a:lnTo>
                    <a:lnTo>
                      <a:pt x="277" y="186"/>
                    </a:lnTo>
                    <a:lnTo>
                      <a:pt x="278" y="186"/>
                    </a:lnTo>
                    <a:lnTo>
                      <a:pt x="279" y="187"/>
                    </a:lnTo>
                    <a:lnTo>
                      <a:pt x="281" y="190"/>
                    </a:lnTo>
                    <a:lnTo>
                      <a:pt x="281" y="191"/>
                    </a:lnTo>
                    <a:lnTo>
                      <a:pt x="281" y="193"/>
                    </a:lnTo>
                    <a:lnTo>
                      <a:pt x="281" y="193"/>
                    </a:lnTo>
                    <a:lnTo>
                      <a:pt x="282" y="194"/>
                    </a:lnTo>
                    <a:lnTo>
                      <a:pt x="282" y="195"/>
                    </a:lnTo>
                    <a:lnTo>
                      <a:pt x="281" y="196"/>
                    </a:lnTo>
                    <a:lnTo>
                      <a:pt x="281" y="197"/>
                    </a:lnTo>
                    <a:lnTo>
                      <a:pt x="280" y="197"/>
                    </a:lnTo>
                    <a:lnTo>
                      <a:pt x="276" y="198"/>
                    </a:lnTo>
                    <a:lnTo>
                      <a:pt x="276" y="199"/>
                    </a:lnTo>
                    <a:lnTo>
                      <a:pt x="275" y="200"/>
                    </a:lnTo>
                    <a:lnTo>
                      <a:pt x="274" y="200"/>
                    </a:lnTo>
                    <a:lnTo>
                      <a:pt x="274" y="201"/>
                    </a:lnTo>
                    <a:lnTo>
                      <a:pt x="273" y="201"/>
                    </a:lnTo>
                    <a:lnTo>
                      <a:pt x="273" y="202"/>
                    </a:lnTo>
                    <a:lnTo>
                      <a:pt x="272" y="202"/>
                    </a:lnTo>
                    <a:lnTo>
                      <a:pt x="272" y="203"/>
                    </a:lnTo>
                    <a:lnTo>
                      <a:pt x="271" y="203"/>
                    </a:lnTo>
                    <a:lnTo>
                      <a:pt x="271" y="204"/>
                    </a:lnTo>
                    <a:lnTo>
                      <a:pt x="270" y="204"/>
                    </a:lnTo>
                    <a:lnTo>
                      <a:pt x="270" y="205"/>
                    </a:lnTo>
                    <a:lnTo>
                      <a:pt x="269" y="206"/>
                    </a:lnTo>
                    <a:lnTo>
                      <a:pt x="269" y="207"/>
                    </a:lnTo>
                    <a:lnTo>
                      <a:pt x="269" y="207"/>
                    </a:lnTo>
                    <a:lnTo>
                      <a:pt x="270" y="208"/>
                    </a:lnTo>
                    <a:lnTo>
                      <a:pt x="271" y="210"/>
                    </a:lnTo>
                    <a:lnTo>
                      <a:pt x="272" y="211"/>
                    </a:lnTo>
                    <a:lnTo>
                      <a:pt x="274" y="214"/>
                    </a:lnTo>
                    <a:lnTo>
                      <a:pt x="275" y="217"/>
                    </a:lnTo>
                    <a:lnTo>
                      <a:pt x="275" y="218"/>
                    </a:lnTo>
                    <a:lnTo>
                      <a:pt x="273" y="219"/>
                    </a:lnTo>
                    <a:lnTo>
                      <a:pt x="273" y="220"/>
                    </a:lnTo>
                    <a:lnTo>
                      <a:pt x="274" y="220"/>
                    </a:lnTo>
                    <a:lnTo>
                      <a:pt x="274" y="219"/>
                    </a:lnTo>
                    <a:close/>
                    <a:moveTo>
                      <a:pt x="84" y="38"/>
                    </a:moveTo>
                    <a:lnTo>
                      <a:pt x="83" y="39"/>
                    </a:lnTo>
                    <a:lnTo>
                      <a:pt x="83" y="38"/>
                    </a:lnTo>
                    <a:lnTo>
                      <a:pt x="83" y="37"/>
                    </a:lnTo>
                    <a:lnTo>
                      <a:pt x="84" y="36"/>
                    </a:lnTo>
                    <a:lnTo>
                      <a:pt x="84" y="38"/>
                    </a:lnTo>
                    <a:close/>
                    <a:moveTo>
                      <a:pt x="273" y="15"/>
                    </a:moveTo>
                    <a:lnTo>
                      <a:pt x="273" y="14"/>
                    </a:lnTo>
                    <a:lnTo>
                      <a:pt x="274" y="14"/>
                    </a:lnTo>
                    <a:lnTo>
                      <a:pt x="273" y="1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193" name="Freeform 4234">
                <a:extLst>
                  <a:ext uri="{FF2B5EF4-FFF2-40B4-BE49-F238E27FC236}">
                    <a16:creationId xmlns:a16="http://schemas.microsoft.com/office/drawing/2014/main" id="{3B110974-9F7A-F3C4-4D36-81802414AD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94288" y="1404938"/>
                <a:ext cx="428625" cy="436563"/>
              </a:xfrm>
              <a:custGeom>
                <a:avLst/>
                <a:gdLst>
                  <a:gd name="T0" fmla="*/ 266 w 270"/>
                  <a:gd name="T1" fmla="*/ 239 h 275"/>
                  <a:gd name="T2" fmla="*/ 260 w 270"/>
                  <a:gd name="T3" fmla="*/ 234 h 275"/>
                  <a:gd name="T4" fmla="*/ 245 w 270"/>
                  <a:gd name="T5" fmla="*/ 213 h 275"/>
                  <a:gd name="T6" fmla="*/ 247 w 270"/>
                  <a:gd name="T7" fmla="*/ 183 h 275"/>
                  <a:gd name="T8" fmla="*/ 241 w 270"/>
                  <a:gd name="T9" fmla="*/ 176 h 275"/>
                  <a:gd name="T10" fmla="*/ 239 w 270"/>
                  <a:gd name="T11" fmla="*/ 171 h 275"/>
                  <a:gd name="T12" fmla="*/ 234 w 270"/>
                  <a:gd name="T13" fmla="*/ 164 h 275"/>
                  <a:gd name="T14" fmla="*/ 215 w 270"/>
                  <a:gd name="T15" fmla="*/ 153 h 275"/>
                  <a:gd name="T16" fmla="*/ 202 w 270"/>
                  <a:gd name="T17" fmla="*/ 146 h 275"/>
                  <a:gd name="T18" fmla="*/ 204 w 270"/>
                  <a:gd name="T19" fmla="*/ 142 h 275"/>
                  <a:gd name="T20" fmla="*/ 200 w 270"/>
                  <a:gd name="T21" fmla="*/ 133 h 275"/>
                  <a:gd name="T22" fmla="*/ 197 w 270"/>
                  <a:gd name="T23" fmla="*/ 128 h 275"/>
                  <a:gd name="T24" fmla="*/ 191 w 270"/>
                  <a:gd name="T25" fmla="*/ 127 h 275"/>
                  <a:gd name="T26" fmla="*/ 183 w 270"/>
                  <a:gd name="T27" fmla="*/ 116 h 275"/>
                  <a:gd name="T28" fmla="*/ 187 w 270"/>
                  <a:gd name="T29" fmla="*/ 108 h 275"/>
                  <a:gd name="T30" fmla="*/ 183 w 270"/>
                  <a:gd name="T31" fmla="*/ 100 h 275"/>
                  <a:gd name="T32" fmla="*/ 188 w 270"/>
                  <a:gd name="T33" fmla="*/ 95 h 275"/>
                  <a:gd name="T34" fmla="*/ 191 w 270"/>
                  <a:gd name="T35" fmla="*/ 91 h 275"/>
                  <a:gd name="T36" fmla="*/ 192 w 270"/>
                  <a:gd name="T37" fmla="*/ 86 h 275"/>
                  <a:gd name="T38" fmla="*/ 195 w 270"/>
                  <a:gd name="T39" fmla="*/ 81 h 275"/>
                  <a:gd name="T40" fmla="*/ 201 w 270"/>
                  <a:gd name="T41" fmla="*/ 78 h 275"/>
                  <a:gd name="T42" fmla="*/ 202 w 270"/>
                  <a:gd name="T43" fmla="*/ 72 h 275"/>
                  <a:gd name="T44" fmla="*/ 199 w 270"/>
                  <a:gd name="T45" fmla="*/ 63 h 275"/>
                  <a:gd name="T46" fmla="*/ 203 w 270"/>
                  <a:gd name="T47" fmla="*/ 58 h 275"/>
                  <a:gd name="T48" fmla="*/ 206 w 270"/>
                  <a:gd name="T49" fmla="*/ 53 h 275"/>
                  <a:gd name="T50" fmla="*/ 195 w 270"/>
                  <a:gd name="T51" fmla="*/ 52 h 275"/>
                  <a:gd name="T52" fmla="*/ 188 w 270"/>
                  <a:gd name="T53" fmla="*/ 48 h 275"/>
                  <a:gd name="T54" fmla="*/ 180 w 270"/>
                  <a:gd name="T55" fmla="*/ 48 h 275"/>
                  <a:gd name="T56" fmla="*/ 180 w 270"/>
                  <a:gd name="T57" fmla="*/ 39 h 275"/>
                  <a:gd name="T58" fmla="*/ 174 w 270"/>
                  <a:gd name="T59" fmla="*/ 33 h 275"/>
                  <a:gd name="T60" fmla="*/ 172 w 270"/>
                  <a:gd name="T61" fmla="*/ 27 h 275"/>
                  <a:gd name="T62" fmla="*/ 168 w 270"/>
                  <a:gd name="T63" fmla="*/ 21 h 275"/>
                  <a:gd name="T64" fmla="*/ 168 w 270"/>
                  <a:gd name="T65" fmla="*/ 13 h 275"/>
                  <a:gd name="T66" fmla="*/ 166 w 270"/>
                  <a:gd name="T67" fmla="*/ 8 h 275"/>
                  <a:gd name="T68" fmla="*/ 153 w 270"/>
                  <a:gd name="T69" fmla="*/ 12 h 275"/>
                  <a:gd name="T70" fmla="*/ 150 w 270"/>
                  <a:gd name="T71" fmla="*/ 7 h 275"/>
                  <a:gd name="T72" fmla="*/ 144 w 270"/>
                  <a:gd name="T73" fmla="*/ 2 h 275"/>
                  <a:gd name="T74" fmla="*/ 133 w 270"/>
                  <a:gd name="T75" fmla="*/ 5 h 275"/>
                  <a:gd name="T76" fmla="*/ 125 w 270"/>
                  <a:gd name="T77" fmla="*/ 2 h 275"/>
                  <a:gd name="T78" fmla="*/ 111 w 270"/>
                  <a:gd name="T79" fmla="*/ 1 h 275"/>
                  <a:gd name="T80" fmla="*/ 102 w 270"/>
                  <a:gd name="T81" fmla="*/ 8 h 275"/>
                  <a:gd name="T82" fmla="*/ 84 w 270"/>
                  <a:gd name="T83" fmla="*/ 27 h 275"/>
                  <a:gd name="T84" fmla="*/ 68 w 270"/>
                  <a:gd name="T85" fmla="*/ 46 h 275"/>
                  <a:gd name="T86" fmla="*/ 68 w 270"/>
                  <a:gd name="T87" fmla="*/ 65 h 275"/>
                  <a:gd name="T88" fmla="*/ 62 w 270"/>
                  <a:gd name="T89" fmla="*/ 100 h 275"/>
                  <a:gd name="T90" fmla="*/ 34 w 270"/>
                  <a:gd name="T91" fmla="*/ 114 h 275"/>
                  <a:gd name="T92" fmla="*/ 2 w 270"/>
                  <a:gd name="T93" fmla="*/ 133 h 275"/>
                  <a:gd name="T94" fmla="*/ 6 w 270"/>
                  <a:gd name="T95" fmla="*/ 170 h 275"/>
                  <a:gd name="T96" fmla="*/ 21 w 270"/>
                  <a:gd name="T97" fmla="*/ 177 h 275"/>
                  <a:gd name="T98" fmla="*/ 57 w 270"/>
                  <a:gd name="T99" fmla="*/ 190 h 275"/>
                  <a:gd name="T100" fmla="*/ 82 w 270"/>
                  <a:gd name="T101" fmla="*/ 205 h 275"/>
                  <a:gd name="T102" fmla="*/ 105 w 270"/>
                  <a:gd name="T103" fmla="*/ 222 h 275"/>
                  <a:gd name="T104" fmla="*/ 128 w 270"/>
                  <a:gd name="T105" fmla="*/ 241 h 275"/>
                  <a:gd name="T106" fmla="*/ 156 w 270"/>
                  <a:gd name="T107" fmla="*/ 264 h 275"/>
                  <a:gd name="T108" fmla="*/ 178 w 270"/>
                  <a:gd name="T109" fmla="*/ 272 h 275"/>
                  <a:gd name="T110" fmla="*/ 204 w 270"/>
                  <a:gd name="T111" fmla="*/ 275 h 275"/>
                  <a:gd name="T112" fmla="*/ 222 w 270"/>
                  <a:gd name="T113" fmla="*/ 262 h 275"/>
                  <a:gd name="T114" fmla="*/ 236 w 270"/>
                  <a:gd name="T115" fmla="*/ 241 h 275"/>
                  <a:gd name="T116" fmla="*/ 254 w 270"/>
                  <a:gd name="T117" fmla="*/ 242 h 275"/>
                  <a:gd name="T118" fmla="*/ 263 w 270"/>
                  <a:gd name="T119" fmla="*/ 246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70" h="275">
                    <a:moveTo>
                      <a:pt x="268" y="246"/>
                    </a:moveTo>
                    <a:lnTo>
                      <a:pt x="268" y="245"/>
                    </a:lnTo>
                    <a:lnTo>
                      <a:pt x="267" y="245"/>
                    </a:lnTo>
                    <a:lnTo>
                      <a:pt x="267" y="244"/>
                    </a:lnTo>
                    <a:lnTo>
                      <a:pt x="267" y="243"/>
                    </a:lnTo>
                    <a:lnTo>
                      <a:pt x="266" y="241"/>
                    </a:lnTo>
                    <a:lnTo>
                      <a:pt x="265" y="240"/>
                    </a:lnTo>
                    <a:lnTo>
                      <a:pt x="265" y="240"/>
                    </a:lnTo>
                    <a:lnTo>
                      <a:pt x="265" y="239"/>
                    </a:lnTo>
                    <a:lnTo>
                      <a:pt x="266" y="239"/>
                    </a:lnTo>
                    <a:lnTo>
                      <a:pt x="266" y="238"/>
                    </a:lnTo>
                    <a:lnTo>
                      <a:pt x="265" y="238"/>
                    </a:lnTo>
                    <a:lnTo>
                      <a:pt x="265" y="238"/>
                    </a:lnTo>
                    <a:lnTo>
                      <a:pt x="264" y="237"/>
                    </a:lnTo>
                    <a:lnTo>
                      <a:pt x="263" y="236"/>
                    </a:lnTo>
                    <a:lnTo>
                      <a:pt x="263" y="235"/>
                    </a:lnTo>
                    <a:lnTo>
                      <a:pt x="262" y="234"/>
                    </a:lnTo>
                    <a:lnTo>
                      <a:pt x="261" y="235"/>
                    </a:lnTo>
                    <a:lnTo>
                      <a:pt x="260" y="235"/>
                    </a:lnTo>
                    <a:lnTo>
                      <a:pt x="260" y="234"/>
                    </a:lnTo>
                    <a:lnTo>
                      <a:pt x="259" y="234"/>
                    </a:lnTo>
                    <a:lnTo>
                      <a:pt x="259" y="233"/>
                    </a:lnTo>
                    <a:lnTo>
                      <a:pt x="259" y="232"/>
                    </a:lnTo>
                    <a:lnTo>
                      <a:pt x="258" y="231"/>
                    </a:lnTo>
                    <a:lnTo>
                      <a:pt x="257" y="231"/>
                    </a:lnTo>
                    <a:lnTo>
                      <a:pt x="255" y="230"/>
                    </a:lnTo>
                    <a:lnTo>
                      <a:pt x="255" y="229"/>
                    </a:lnTo>
                    <a:lnTo>
                      <a:pt x="255" y="213"/>
                    </a:lnTo>
                    <a:lnTo>
                      <a:pt x="254" y="213"/>
                    </a:lnTo>
                    <a:lnTo>
                      <a:pt x="245" y="213"/>
                    </a:lnTo>
                    <a:lnTo>
                      <a:pt x="246" y="205"/>
                    </a:lnTo>
                    <a:lnTo>
                      <a:pt x="246" y="199"/>
                    </a:lnTo>
                    <a:lnTo>
                      <a:pt x="250" y="188"/>
                    </a:lnTo>
                    <a:lnTo>
                      <a:pt x="250" y="187"/>
                    </a:lnTo>
                    <a:lnTo>
                      <a:pt x="250" y="186"/>
                    </a:lnTo>
                    <a:lnTo>
                      <a:pt x="249" y="186"/>
                    </a:lnTo>
                    <a:lnTo>
                      <a:pt x="249" y="185"/>
                    </a:lnTo>
                    <a:lnTo>
                      <a:pt x="248" y="184"/>
                    </a:lnTo>
                    <a:lnTo>
                      <a:pt x="248" y="184"/>
                    </a:lnTo>
                    <a:lnTo>
                      <a:pt x="247" y="183"/>
                    </a:lnTo>
                    <a:lnTo>
                      <a:pt x="246" y="181"/>
                    </a:lnTo>
                    <a:lnTo>
                      <a:pt x="246" y="180"/>
                    </a:lnTo>
                    <a:lnTo>
                      <a:pt x="245" y="179"/>
                    </a:lnTo>
                    <a:lnTo>
                      <a:pt x="244" y="179"/>
                    </a:lnTo>
                    <a:lnTo>
                      <a:pt x="244" y="178"/>
                    </a:lnTo>
                    <a:lnTo>
                      <a:pt x="243" y="177"/>
                    </a:lnTo>
                    <a:lnTo>
                      <a:pt x="242" y="177"/>
                    </a:lnTo>
                    <a:lnTo>
                      <a:pt x="242" y="177"/>
                    </a:lnTo>
                    <a:lnTo>
                      <a:pt x="242" y="176"/>
                    </a:lnTo>
                    <a:lnTo>
                      <a:pt x="241" y="176"/>
                    </a:lnTo>
                    <a:lnTo>
                      <a:pt x="241" y="175"/>
                    </a:lnTo>
                    <a:lnTo>
                      <a:pt x="240" y="175"/>
                    </a:lnTo>
                    <a:lnTo>
                      <a:pt x="240" y="174"/>
                    </a:lnTo>
                    <a:lnTo>
                      <a:pt x="241" y="174"/>
                    </a:lnTo>
                    <a:lnTo>
                      <a:pt x="241" y="174"/>
                    </a:lnTo>
                    <a:lnTo>
                      <a:pt x="241" y="173"/>
                    </a:lnTo>
                    <a:lnTo>
                      <a:pt x="240" y="173"/>
                    </a:lnTo>
                    <a:lnTo>
                      <a:pt x="240" y="172"/>
                    </a:lnTo>
                    <a:lnTo>
                      <a:pt x="239" y="172"/>
                    </a:lnTo>
                    <a:lnTo>
                      <a:pt x="239" y="171"/>
                    </a:lnTo>
                    <a:lnTo>
                      <a:pt x="238" y="170"/>
                    </a:lnTo>
                    <a:lnTo>
                      <a:pt x="238" y="170"/>
                    </a:lnTo>
                    <a:lnTo>
                      <a:pt x="237" y="170"/>
                    </a:lnTo>
                    <a:lnTo>
                      <a:pt x="238" y="169"/>
                    </a:lnTo>
                    <a:lnTo>
                      <a:pt x="238" y="168"/>
                    </a:lnTo>
                    <a:lnTo>
                      <a:pt x="237" y="167"/>
                    </a:lnTo>
                    <a:lnTo>
                      <a:pt x="236" y="166"/>
                    </a:lnTo>
                    <a:lnTo>
                      <a:pt x="236" y="165"/>
                    </a:lnTo>
                    <a:lnTo>
                      <a:pt x="235" y="165"/>
                    </a:lnTo>
                    <a:lnTo>
                      <a:pt x="234" y="164"/>
                    </a:lnTo>
                    <a:lnTo>
                      <a:pt x="233" y="165"/>
                    </a:lnTo>
                    <a:lnTo>
                      <a:pt x="232" y="165"/>
                    </a:lnTo>
                    <a:lnTo>
                      <a:pt x="231" y="165"/>
                    </a:lnTo>
                    <a:lnTo>
                      <a:pt x="230" y="165"/>
                    </a:lnTo>
                    <a:lnTo>
                      <a:pt x="229" y="165"/>
                    </a:lnTo>
                    <a:lnTo>
                      <a:pt x="228" y="164"/>
                    </a:lnTo>
                    <a:lnTo>
                      <a:pt x="220" y="156"/>
                    </a:lnTo>
                    <a:lnTo>
                      <a:pt x="219" y="156"/>
                    </a:lnTo>
                    <a:lnTo>
                      <a:pt x="217" y="154"/>
                    </a:lnTo>
                    <a:lnTo>
                      <a:pt x="215" y="153"/>
                    </a:lnTo>
                    <a:lnTo>
                      <a:pt x="213" y="152"/>
                    </a:lnTo>
                    <a:lnTo>
                      <a:pt x="212" y="151"/>
                    </a:lnTo>
                    <a:lnTo>
                      <a:pt x="210" y="150"/>
                    </a:lnTo>
                    <a:lnTo>
                      <a:pt x="207" y="149"/>
                    </a:lnTo>
                    <a:lnTo>
                      <a:pt x="204" y="149"/>
                    </a:lnTo>
                    <a:lnTo>
                      <a:pt x="202" y="149"/>
                    </a:lnTo>
                    <a:lnTo>
                      <a:pt x="201" y="148"/>
                    </a:lnTo>
                    <a:lnTo>
                      <a:pt x="202" y="147"/>
                    </a:lnTo>
                    <a:lnTo>
                      <a:pt x="203" y="146"/>
                    </a:lnTo>
                    <a:lnTo>
                      <a:pt x="202" y="146"/>
                    </a:lnTo>
                    <a:lnTo>
                      <a:pt x="202" y="145"/>
                    </a:lnTo>
                    <a:lnTo>
                      <a:pt x="201" y="145"/>
                    </a:lnTo>
                    <a:lnTo>
                      <a:pt x="201" y="145"/>
                    </a:lnTo>
                    <a:lnTo>
                      <a:pt x="200" y="144"/>
                    </a:lnTo>
                    <a:lnTo>
                      <a:pt x="201" y="143"/>
                    </a:lnTo>
                    <a:lnTo>
                      <a:pt x="201" y="143"/>
                    </a:lnTo>
                    <a:lnTo>
                      <a:pt x="202" y="143"/>
                    </a:lnTo>
                    <a:lnTo>
                      <a:pt x="203" y="143"/>
                    </a:lnTo>
                    <a:lnTo>
                      <a:pt x="203" y="142"/>
                    </a:lnTo>
                    <a:lnTo>
                      <a:pt x="204" y="142"/>
                    </a:lnTo>
                    <a:lnTo>
                      <a:pt x="204" y="141"/>
                    </a:lnTo>
                    <a:lnTo>
                      <a:pt x="204" y="140"/>
                    </a:lnTo>
                    <a:lnTo>
                      <a:pt x="204" y="139"/>
                    </a:lnTo>
                    <a:lnTo>
                      <a:pt x="203" y="138"/>
                    </a:lnTo>
                    <a:lnTo>
                      <a:pt x="202" y="137"/>
                    </a:lnTo>
                    <a:lnTo>
                      <a:pt x="201" y="136"/>
                    </a:lnTo>
                    <a:lnTo>
                      <a:pt x="201" y="135"/>
                    </a:lnTo>
                    <a:lnTo>
                      <a:pt x="200" y="135"/>
                    </a:lnTo>
                    <a:lnTo>
                      <a:pt x="200" y="134"/>
                    </a:lnTo>
                    <a:lnTo>
                      <a:pt x="200" y="133"/>
                    </a:lnTo>
                    <a:lnTo>
                      <a:pt x="200" y="132"/>
                    </a:lnTo>
                    <a:lnTo>
                      <a:pt x="199" y="132"/>
                    </a:lnTo>
                    <a:lnTo>
                      <a:pt x="198" y="132"/>
                    </a:lnTo>
                    <a:lnTo>
                      <a:pt x="197" y="132"/>
                    </a:lnTo>
                    <a:lnTo>
                      <a:pt x="196" y="132"/>
                    </a:lnTo>
                    <a:lnTo>
                      <a:pt x="195" y="132"/>
                    </a:lnTo>
                    <a:lnTo>
                      <a:pt x="195" y="131"/>
                    </a:lnTo>
                    <a:lnTo>
                      <a:pt x="197" y="130"/>
                    </a:lnTo>
                    <a:lnTo>
                      <a:pt x="197" y="129"/>
                    </a:lnTo>
                    <a:lnTo>
                      <a:pt x="197" y="128"/>
                    </a:lnTo>
                    <a:lnTo>
                      <a:pt x="196" y="128"/>
                    </a:lnTo>
                    <a:lnTo>
                      <a:pt x="196" y="128"/>
                    </a:lnTo>
                    <a:lnTo>
                      <a:pt x="196" y="127"/>
                    </a:lnTo>
                    <a:lnTo>
                      <a:pt x="195" y="127"/>
                    </a:lnTo>
                    <a:lnTo>
                      <a:pt x="194" y="127"/>
                    </a:lnTo>
                    <a:lnTo>
                      <a:pt x="194" y="128"/>
                    </a:lnTo>
                    <a:lnTo>
                      <a:pt x="193" y="128"/>
                    </a:lnTo>
                    <a:lnTo>
                      <a:pt x="192" y="128"/>
                    </a:lnTo>
                    <a:lnTo>
                      <a:pt x="191" y="128"/>
                    </a:lnTo>
                    <a:lnTo>
                      <a:pt x="191" y="127"/>
                    </a:lnTo>
                    <a:lnTo>
                      <a:pt x="191" y="126"/>
                    </a:lnTo>
                    <a:lnTo>
                      <a:pt x="190" y="125"/>
                    </a:lnTo>
                    <a:lnTo>
                      <a:pt x="189" y="124"/>
                    </a:lnTo>
                    <a:lnTo>
                      <a:pt x="189" y="123"/>
                    </a:lnTo>
                    <a:lnTo>
                      <a:pt x="189" y="122"/>
                    </a:lnTo>
                    <a:lnTo>
                      <a:pt x="188" y="121"/>
                    </a:lnTo>
                    <a:lnTo>
                      <a:pt x="187" y="121"/>
                    </a:lnTo>
                    <a:lnTo>
                      <a:pt x="185" y="116"/>
                    </a:lnTo>
                    <a:lnTo>
                      <a:pt x="184" y="116"/>
                    </a:lnTo>
                    <a:lnTo>
                      <a:pt x="183" y="116"/>
                    </a:lnTo>
                    <a:lnTo>
                      <a:pt x="182" y="115"/>
                    </a:lnTo>
                    <a:lnTo>
                      <a:pt x="183" y="114"/>
                    </a:lnTo>
                    <a:lnTo>
                      <a:pt x="184" y="114"/>
                    </a:lnTo>
                    <a:lnTo>
                      <a:pt x="184" y="113"/>
                    </a:lnTo>
                    <a:lnTo>
                      <a:pt x="184" y="112"/>
                    </a:lnTo>
                    <a:lnTo>
                      <a:pt x="185" y="111"/>
                    </a:lnTo>
                    <a:lnTo>
                      <a:pt x="186" y="111"/>
                    </a:lnTo>
                    <a:lnTo>
                      <a:pt x="187" y="110"/>
                    </a:lnTo>
                    <a:lnTo>
                      <a:pt x="187" y="109"/>
                    </a:lnTo>
                    <a:lnTo>
                      <a:pt x="187" y="108"/>
                    </a:lnTo>
                    <a:lnTo>
                      <a:pt x="187" y="107"/>
                    </a:lnTo>
                    <a:lnTo>
                      <a:pt x="187" y="107"/>
                    </a:lnTo>
                    <a:lnTo>
                      <a:pt x="187" y="106"/>
                    </a:lnTo>
                    <a:lnTo>
                      <a:pt x="187" y="105"/>
                    </a:lnTo>
                    <a:lnTo>
                      <a:pt x="187" y="104"/>
                    </a:lnTo>
                    <a:lnTo>
                      <a:pt x="187" y="103"/>
                    </a:lnTo>
                    <a:lnTo>
                      <a:pt x="186" y="103"/>
                    </a:lnTo>
                    <a:lnTo>
                      <a:pt x="185" y="103"/>
                    </a:lnTo>
                    <a:lnTo>
                      <a:pt x="184" y="102"/>
                    </a:lnTo>
                    <a:lnTo>
                      <a:pt x="183" y="100"/>
                    </a:lnTo>
                    <a:lnTo>
                      <a:pt x="184" y="99"/>
                    </a:lnTo>
                    <a:lnTo>
                      <a:pt x="185" y="99"/>
                    </a:lnTo>
                    <a:lnTo>
                      <a:pt x="186" y="99"/>
                    </a:lnTo>
                    <a:lnTo>
                      <a:pt x="186" y="98"/>
                    </a:lnTo>
                    <a:lnTo>
                      <a:pt x="186" y="97"/>
                    </a:lnTo>
                    <a:lnTo>
                      <a:pt x="186" y="95"/>
                    </a:lnTo>
                    <a:lnTo>
                      <a:pt x="186" y="94"/>
                    </a:lnTo>
                    <a:lnTo>
                      <a:pt x="187" y="94"/>
                    </a:lnTo>
                    <a:lnTo>
                      <a:pt x="187" y="95"/>
                    </a:lnTo>
                    <a:lnTo>
                      <a:pt x="188" y="95"/>
                    </a:lnTo>
                    <a:lnTo>
                      <a:pt x="191" y="95"/>
                    </a:lnTo>
                    <a:lnTo>
                      <a:pt x="191" y="96"/>
                    </a:lnTo>
                    <a:lnTo>
                      <a:pt x="191" y="96"/>
                    </a:lnTo>
                    <a:lnTo>
                      <a:pt x="191" y="95"/>
                    </a:lnTo>
                    <a:lnTo>
                      <a:pt x="191" y="94"/>
                    </a:lnTo>
                    <a:lnTo>
                      <a:pt x="191" y="94"/>
                    </a:lnTo>
                    <a:lnTo>
                      <a:pt x="191" y="93"/>
                    </a:lnTo>
                    <a:lnTo>
                      <a:pt x="191" y="93"/>
                    </a:lnTo>
                    <a:lnTo>
                      <a:pt x="191" y="92"/>
                    </a:lnTo>
                    <a:lnTo>
                      <a:pt x="191" y="91"/>
                    </a:lnTo>
                    <a:lnTo>
                      <a:pt x="190" y="91"/>
                    </a:lnTo>
                    <a:lnTo>
                      <a:pt x="190" y="90"/>
                    </a:lnTo>
                    <a:lnTo>
                      <a:pt x="189" y="90"/>
                    </a:lnTo>
                    <a:lnTo>
                      <a:pt x="189" y="90"/>
                    </a:lnTo>
                    <a:lnTo>
                      <a:pt x="190" y="89"/>
                    </a:lnTo>
                    <a:lnTo>
                      <a:pt x="190" y="88"/>
                    </a:lnTo>
                    <a:lnTo>
                      <a:pt x="190" y="87"/>
                    </a:lnTo>
                    <a:lnTo>
                      <a:pt x="191" y="87"/>
                    </a:lnTo>
                    <a:lnTo>
                      <a:pt x="191" y="87"/>
                    </a:lnTo>
                    <a:lnTo>
                      <a:pt x="192" y="86"/>
                    </a:lnTo>
                    <a:lnTo>
                      <a:pt x="192" y="86"/>
                    </a:lnTo>
                    <a:lnTo>
                      <a:pt x="192" y="85"/>
                    </a:lnTo>
                    <a:lnTo>
                      <a:pt x="192" y="84"/>
                    </a:lnTo>
                    <a:lnTo>
                      <a:pt x="193" y="84"/>
                    </a:lnTo>
                    <a:lnTo>
                      <a:pt x="194" y="85"/>
                    </a:lnTo>
                    <a:lnTo>
                      <a:pt x="194" y="85"/>
                    </a:lnTo>
                    <a:lnTo>
                      <a:pt x="194" y="84"/>
                    </a:lnTo>
                    <a:lnTo>
                      <a:pt x="195" y="83"/>
                    </a:lnTo>
                    <a:lnTo>
                      <a:pt x="195" y="82"/>
                    </a:lnTo>
                    <a:lnTo>
                      <a:pt x="195" y="81"/>
                    </a:lnTo>
                    <a:lnTo>
                      <a:pt x="195" y="80"/>
                    </a:lnTo>
                    <a:lnTo>
                      <a:pt x="195" y="79"/>
                    </a:lnTo>
                    <a:lnTo>
                      <a:pt x="196" y="79"/>
                    </a:lnTo>
                    <a:lnTo>
                      <a:pt x="196" y="79"/>
                    </a:lnTo>
                    <a:lnTo>
                      <a:pt x="197" y="78"/>
                    </a:lnTo>
                    <a:lnTo>
                      <a:pt x="198" y="79"/>
                    </a:lnTo>
                    <a:lnTo>
                      <a:pt x="199" y="79"/>
                    </a:lnTo>
                    <a:lnTo>
                      <a:pt x="200" y="79"/>
                    </a:lnTo>
                    <a:lnTo>
                      <a:pt x="201" y="79"/>
                    </a:lnTo>
                    <a:lnTo>
                      <a:pt x="201" y="78"/>
                    </a:lnTo>
                    <a:lnTo>
                      <a:pt x="202" y="78"/>
                    </a:lnTo>
                    <a:lnTo>
                      <a:pt x="203" y="78"/>
                    </a:lnTo>
                    <a:lnTo>
                      <a:pt x="203" y="77"/>
                    </a:lnTo>
                    <a:lnTo>
                      <a:pt x="203" y="76"/>
                    </a:lnTo>
                    <a:lnTo>
                      <a:pt x="203" y="75"/>
                    </a:lnTo>
                    <a:lnTo>
                      <a:pt x="204" y="74"/>
                    </a:lnTo>
                    <a:lnTo>
                      <a:pt x="204" y="73"/>
                    </a:lnTo>
                    <a:lnTo>
                      <a:pt x="203" y="73"/>
                    </a:lnTo>
                    <a:lnTo>
                      <a:pt x="202" y="73"/>
                    </a:lnTo>
                    <a:lnTo>
                      <a:pt x="202" y="72"/>
                    </a:lnTo>
                    <a:lnTo>
                      <a:pt x="202" y="72"/>
                    </a:lnTo>
                    <a:lnTo>
                      <a:pt x="203" y="71"/>
                    </a:lnTo>
                    <a:lnTo>
                      <a:pt x="202" y="70"/>
                    </a:lnTo>
                    <a:lnTo>
                      <a:pt x="202" y="69"/>
                    </a:lnTo>
                    <a:lnTo>
                      <a:pt x="201" y="68"/>
                    </a:lnTo>
                    <a:lnTo>
                      <a:pt x="199" y="65"/>
                    </a:lnTo>
                    <a:lnTo>
                      <a:pt x="198" y="65"/>
                    </a:lnTo>
                    <a:lnTo>
                      <a:pt x="198" y="64"/>
                    </a:lnTo>
                    <a:lnTo>
                      <a:pt x="199" y="64"/>
                    </a:lnTo>
                    <a:lnTo>
                      <a:pt x="199" y="63"/>
                    </a:lnTo>
                    <a:lnTo>
                      <a:pt x="198" y="62"/>
                    </a:lnTo>
                    <a:lnTo>
                      <a:pt x="198" y="61"/>
                    </a:lnTo>
                    <a:lnTo>
                      <a:pt x="199" y="62"/>
                    </a:lnTo>
                    <a:lnTo>
                      <a:pt x="199" y="61"/>
                    </a:lnTo>
                    <a:lnTo>
                      <a:pt x="199" y="59"/>
                    </a:lnTo>
                    <a:lnTo>
                      <a:pt x="199" y="58"/>
                    </a:lnTo>
                    <a:lnTo>
                      <a:pt x="200" y="58"/>
                    </a:lnTo>
                    <a:lnTo>
                      <a:pt x="201" y="58"/>
                    </a:lnTo>
                    <a:lnTo>
                      <a:pt x="202" y="58"/>
                    </a:lnTo>
                    <a:lnTo>
                      <a:pt x="203" y="58"/>
                    </a:lnTo>
                    <a:lnTo>
                      <a:pt x="204" y="57"/>
                    </a:lnTo>
                    <a:lnTo>
                      <a:pt x="206" y="57"/>
                    </a:lnTo>
                    <a:lnTo>
                      <a:pt x="207" y="56"/>
                    </a:lnTo>
                    <a:lnTo>
                      <a:pt x="208" y="55"/>
                    </a:lnTo>
                    <a:lnTo>
                      <a:pt x="208" y="55"/>
                    </a:lnTo>
                    <a:lnTo>
                      <a:pt x="208" y="54"/>
                    </a:lnTo>
                    <a:lnTo>
                      <a:pt x="208" y="53"/>
                    </a:lnTo>
                    <a:lnTo>
                      <a:pt x="208" y="52"/>
                    </a:lnTo>
                    <a:lnTo>
                      <a:pt x="207" y="53"/>
                    </a:lnTo>
                    <a:lnTo>
                      <a:pt x="206" y="53"/>
                    </a:lnTo>
                    <a:lnTo>
                      <a:pt x="204" y="53"/>
                    </a:lnTo>
                    <a:lnTo>
                      <a:pt x="203" y="53"/>
                    </a:lnTo>
                    <a:lnTo>
                      <a:pt x="202" y="52"/>
                    </a:lnTo>
                    <a:lnTo>
                      <a:pt x="202" y="51"/>
                    </a:lnTo>
                    <a:lnTo>
                      <a:pt x="201" y="51"/>
                    </a:lnTo>
                    <a:lnTo>
                      <a:pt x="201" y="51"/>
                    </a:lnTo>
                    <a:lnTo>
                      <a:pt x="200" y="52"/>
                    </a:lnTo>
                    <a:lnTo>
                      <a:pt x="197" y="52"/>
                    </a:lnTo>
                    <a:lnTo>
                      <a:pt x="196" y="52"/>
                    </a:lnTo>
                    <a:lnTo>
                      <a:pt x="195" y="52"/>
                    </a:lnTo>
                    <a:lnTo>
                      <a:pt x="195" y="53"/>
                    </a:lnTo>
                    <a:lnTo>
                      <a:pt x="194" y="53"/>
                    </a:lnTo>
                    <a:lnTo>
                      <a:pt x="194" y="53"/>
                    </a:lnTo>
                    <a:lnTo>
                      <a:pt x="193" y="53"/>
                    </a:lnTo>
                    <a:lnTo>
                      <a:pt x="192" y="53"/>
                    </a:lnTo>
                    <a:lnTo>
                      <a:pt x="191" y="52"/>
                    </a:lnTo>
                    <a:lnTo>
                      <a:pt x="191" y="51"/>
                    </a:lnTo>
                    <a:lnTo>
                      <a:pt x="190" y="49"/>
                    </a:lnTo>
                    <a:lnTo>
                      <a:pt x="189" y="48"/>
                    </a:lnTo>
                    <a:lnTo>
                      <a:pt x="188" y="48"/>
                    </a:lnTo>
                    <a:lnTo>
                      <a:pt x="187" y="48"/>
                    </a:lnTo>
                    <a:lnTo>
                      <a:pt x="187" y="48"/>
                    </a:lnTo>
                    <a:lnTo>
                      <a:pt x="186" y="47"/>
                    </a:lnTo>
                    <a:lnTo>
                      <a:pt x="185" y="47"/>
                    </a:lnTo>
                    <a:lnTo>
                      <a:pt x="184" y="47"/>
                    </a:lnTo>
                    <a:lnTo>
                      <a:pt x="183" y="47"/>
                    </a:lnTo>
                    <a:lnTo>
                      <a:pt x="183" y="48"/>
                    </a:lnTo>
                    <a:lnTo>
                      <a:pt x="182" y="48"/>
                    </a:lnTo>
                    <a:lnTo>
                      <a:pt x="181" y="48"/>
                    </a:lnTo>
                    <a:lnTo>
                      <a:pt x="180" y="48"/>
                    </a:lnTo>
                    <a:lnTo>
                      <a:pt x="180" y="47"/>
                    </a:lnTo>
                    <a:lnTo>
                      <a:pt x="180" y="46"/>
                    </a:lnTo>
                    <a:lnTo>
                      <a:pt x="180" y="45"/>
                    </a:lnTo>
                    <a:lnTo>
                      <a:pt x="181" y="45"/>
                    </a:lnTo>
                    <a:lnTo>
                      <a:pt x="181" y="44"/>
                    </a:lnTo>
                    <a:lnTo>
                      <a:pt x="181" y="44"/>
                    </a:lnTo>
                    <a:lnTo>
                      <a:pt x="180" y="43"/>
                    </a:lnTo>
                    <a:lnTo>
                      <a:pt x="180" y="42"/>
                    </a:lnTo>
                    <a:lnTo>
                      <a:pt x="180" y="40"/>
                    </a:lnTo>
                    <a:lnTo>
                      <a:pt x="180" y="39"/>
                    </a:lnTo>
                    <a:lnTo>
                      <a:pt x="179" y="38"/>
                    </a:lnTo>
                    <a:lnTo>
                      <a:pt x="180" y="37"/>
                    </a:lnTo>
                    <a:lnTo>
                      <a:pt x="179" y="37"/>
                    </a:lnTo>
                    <a:lnTo>
                      <a:pt x="179" y="35"/>
                    </a:lnTo>
                    <a:lnTo>
                      <a:pt x="179" y="34"/>
                    </a:lnTo>
                    <a:lnTo>
                      <a:pt x="178" y="33"/>
                    </a:lnTo>
                    <a:lnTo>
                      <a:pt x="178" y="32"/>
                    </a:lnTo>
                    <a:lnTo>
                      <a:pt x="177" y="32"/>
                    </a:lnTo>
                    <a:lnTo>
                      <a:pt x="175" y="33"/>
                    </a:lnTo>
                    <a:lnTo>
                      <a:pt x="174" y="33"/>
                    </a:lnTo>
                    <a:lnTo>
                      <a:pt x="173" y="32"/>
                    </a:lnTo>
                    <a:lnTo>
                      <a:pt x="173" y="31"/>
                    </a:lnTo>
                    <a:lnTo>
                      <a:pt x="173" y="30"/>
                    </a:lnTo>
                    <a:lnTo>
                      <a:pt x="173" y="30"/>
                    </a:lnTo>
                    <a:lnTo>
                      <a:pt x="172" y="30"/>
                    </a:lnTo>
                    <a:lnTo>
                      <a:pt x="172" y="29"/>
                    </a:lnTo>
                    <a:lnTo>
                      <a:pt x="171" y="29"/>
                    </a:lnTo>
                    <a:lnTo>
                      <a:pt x="171" y="28"/>
                    </a:lnTo>
                    <a:lnTo>
                      <a:pt x="172" y="28"/>
                    </a:lnTo>
                    <a:lnTo>
                      <a:pt x="172" y="27"/>
                    </a:lnTo>
                    <a:lnTo>
                      <a:pt x="172" y="26"/>
                    </a:lnTo>
                    <a:lnTo>
                      <a:pt x="173" y="25"/>
                    </a:lnTo>
                    <a:lnTo>
                      <a:pt x="173" y="24"/>
                    </a:lnTo>
                    <a:lnTo>
                      <a:pt x="173" y="23"/>
                    </a:lnTo>
                    <a:lnTo>
                      <a:pt x="172" y="23"/>
                    </a:lnTo>
                    <a:lnTo>
                      <a:pt x="171" y="22"/>
                    </a:lnTo>
                    <a:lnTo>
                      <a:pt x="170" y="22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68" y="21"/>
                    </a:lnTo>
                    <a:lnTo>
                      <a:pt x="168" y="20"/>
                    </a:lnTo>
                    <a:lnTo>
                      <a:pt x="167" y="20"/>
                    </a:lnTo>
                    <a:lnTo>
                      <a:pt x="167" y="19"/>
                    </a:lnTo>
                    <a:lnTo>
                      <a:pt x="167" y="18"/>
                    </a:lnTo>
                    <a:lnTo>
                      <a:pt x="168" y="17"/>
                    </a:lnTo>
                    <a:lnTo>
                      <a:pt x="169" y="16"/>
                    </a:lnTo>
                    <a:lnTo>
                      <a:pt x="169" y="16"/>
                    </a:lnTo>
                    <a:lnTo>
                      <a:pt x="169" y="15"/>
                    </a:lnTo>
                    <a:lnTo>
                      <a:pt x="168" y="14"/>
                    </a:lnTo>
                    <a:lnTo>
                      <a:pt x="168" y="13"/>
                    </a:lnTo>
                    <a:lnTo>
                      <a:pt x="169" y="12"/>
                    </a:lnTo>
                    <a:lnTo>
                      <a:pt x="169" y="11"/>
                    </a:lnTo>
                    <a:lnTo>
                      <a:pt x="168" y="11"/>
                    </a:lnTo>
                    <a:lnTo>
                      <a:pt x="167" y="10"/>
                    </a:lnTo>
                    <a:lnTo>
                      <a:pt x="166" y="11"/>
                    </a:lnTo>
                    <a:lnTo>
                      <a:pt x="166" y="10"/>
                    </a:lnTo>
                    <a:lnTo>
                      <a:pt x="166" y="9"/>
                    </a:lnTo>
                    <a:lnTo>
                      <a:pt x="166" y="9"/>
                    </a:lnTo>
                    <a:lnTo>
                      <a:pt x="165" y="9"/>
                    </a:lnTo>
                    <a:lnTo>
                      <a:pt x="166" y="8"/>
                    </a:lnTo>
                    <a:lnTo>
                      <a:pt x="165" y="7"/>
                    </a:lnTo>
                    <a:lnTo>
                      <a:pt x="165" y="6"/>
                    </a:lnTo>
                    <a:lnTo>
                      <a:pt x="161" y="6"/>
                    </a:lnTo>
                    <a:lnTo>
                      <a:pt x="160" y="7"/>
                    </a:lnTo>
                    <a:lnTo>
                      <a:pt x="159" y="7"/>
                    </a:lnTo>
                    <a:lnTo>
                      <a:pt x="158" y="9"/>
                    </a:lnTo>
                    <a:lnTo>
                      <a:pt x="157" y="9"/>
                    </a:lnTo>
                    <a:lnTo>
                      <a:pt x="156" y="10"/>
                    </a:lnTo>
                    <a:lnTo>
                      <a:pt x="153" y="11"/>
                    </a:lnTo>
                    <a:lnTo>
                      <a:pt x="153" y="12"/>
                    </a:lnTo>
                    <a:lnTo>
                      <a:pt x="152" y="13"/>
                    </a:lnTo>
                    <a:lnTo>
                      <a:pt x="152" y="14"/>
                    </a:lnTo>
                    <a:lnTo>
                      <a:pt x="151" y="13"/>
                    </a:lnTo>
                    <a:lnTo>
                      <a:pt x="150" y="13"/>
                    </a:lnTo>
                    <a:lnTo>
                      <a:pt x="149" y="10"/>
                    </a:lnTo>
                    <a:lnTo>
                      <a:pt x="149" y="9"/>
                    </a:lnTo>
                    <a:lnTo>
                      <a:pt x="149" y="9"/>
                    </a:lnTo>
                    <a:lnTo>
                      <a:pt x="149" y="8"/>
                    </a:lnTo>
                    <a:lnTo>
                      <a:pt x="149" y="7"/>
                    </a:lnTo>
                    <a:lnTo>
                      <a:pt x="150" y="7"/>
                    </a:lnTo>
                    <a:lnTo>
                      <a:pt x="151" y="7"/>
                    </a:lnTo>
                    <a:lnTo>
                      <a:pt x="151" y="6"/>
                    </a:lnTo>
                    <a:lnTo>
                      <a:pt x="151" y="6"/>
                    </a:lnTo>
                    <a:lnTo>
                      <a:pt x="150" y="5"/>
                    </a:lnTo>
                    <a:lnTo>
                      <a:pt x="150" y="4"/>
                    </a:lnTo>
                    <a:lnTo>
                      <a:pt x="149" y="3"/>
                    </a:lnTo>
                    <a:lnTo>
                      <a:pt x="147" y="2"/>
                    </a:lnTo>
                    <a:lnTo>
                      <a:pt x="146" y="2"/>
                    </a:lnTo>
                    <a:lnTo>
                      <a:pt x="145" y="2"/>
                    </a:lnTo>
                    <a:lnTo>
                      <a:pt x="144" y="2"/>
                    </a:lnTo>
                    <a:lnTo>
                      <a:pt x="143" y="3"/>
                    </a:lnTo>
                    <a:lnTo>
                      <a:pt x="142" y="4"/>
                    </a:lnTo>
                    <a:lnTo>
                      <a:pt x="141" y="5"/>
                    </a:lnTo>
                    <a:lnTo>
                      <a:pt x="139" y="5"/>
                    </a:lnTo>
                    <a:lnTo>
                      <a:pt x="139" y="6"/>
                    </a:lnTo>
                    <a:lnTo>
                      <a:pt x="138" y="6"/>
                    </a:lnTo>
                    <a:lnTo>
                      <a:pt x="138" y="5"/>
                    </a:lnTo>
                    <a:lnTo>
                      <a:pt x="137" y="5"/>
                    </a:lnTo>
                    <a:lnTo>
                      <a:pt x="136" y="5"/>
                    </a:lnTo>
                    <a:lnTo>
                      <a:pt x="133" y="5"/>
                    </a:lnTo>
                    <a:lnTo>
                      <a:pt x="132" y="5"/>
                    </a:lnTo>
                    <a:lnTo>
                      <a:pt x="131" y="5"/>
                    </a:lnTo>
                    <a:lnTo>
                      <a:pt x="131" y="4"/>
                    </a:lnTo>
                    <a:lnTo>
                      <a:pt x="131" y="4"/>
                    </a:lnTo>
                    <a:lnTo>
                      <a:pt x="130" y="4"/>
                    </a:lnTo>
                    <a:lnTo>
                      <a:pt x="129" y="4"/>
                    </a:lnTo>
                    <a:lnTo>
                      <a:pt x="128" y="3"/>
                    </a:lnTo>
                    <a:lnTo>
                      <a:pt x="127" y="2"/>
                    </a:lnTo>
                    <a:lnTo>
                      <a:pt x="126" y="2"/>
                    </a:lnTo>
                    <a:lnTo>
                      <a:pt x="125" y="2"/>
                    </a:lnTo>
                    <a:lnTo>
                      <a:pt x="124" y="2"/>
                    </a:lnTo>
                    <a:lnTo>
                      <a:pt x="124" y="2"/>
                    </a:lnTo>
                    <a:lnTo>
                      <a:pt x="120" y="0"/>
                    </a:lnTo>
                    <a:lnTo>
                      <a:pt x="119" y="0"/>
                    </a:lnTo>
                    <a:lnTo>
                      <a:pt x="117" y="1"/>
                    </a:lnTo>
                    <a:lnTo>
                      <a:pt x="117" y="1"/>
                    </a:lnTo>
                    <a:lnTo>
                      <a:pt x="116" y="2"/>
                    </a:lnTo>
                    <a:lnTo>
                      <a:pt x="115" y="2"/>
                    </a:lnTo>
                    <a:lnTo>
                      <a:pt x="113" y="2"/>
                    </a:lnTo>
                    <a:lnTo>
                      <a:pt x="111" y="1"/>
                    </a:lnTo>
                    <a:lnTo>
                      <a:pt x="110" y="1"/>
                    </a:lnTo>
                    <a:lnTo>
                      <a:pt x="110" y="0"/>
                    </a:lnTo>
                    <a:lnTo>
                      <a:pt x="110" y="0"/>
                    </a:lnTo>
                    <a:lnTo>
                      <a:pt x="109" y="1"/>
                    </a:lnTo>
                    <a:lnTo>
                      <a:pt x="108" y="1"/>
                    </a:lnTo>
                    <a:lnTo>
                      <a:pt x="108" y="2"/>
                    </a:lnTo>
                    <a:lnTo>
                      <a:pt x="105" y="6"/>
                    </a:lnTo>
                    <a:lnTo>
                      <a:pt x="104" y="7"/>
                    </a:lnTo>
                    <a:lnTo>
                      <a:pt x="104" y="8"/>
                    </a:lnTo>
                    <a:lnTo>
                      <a:pt x="102" y="8"/>
                    </a:lnTo>
                    <a:lnTo>
                      <a:pt x="100" y="9"/>
                    </a:lnTo>
                    <a:lnTo>
                      <a:pt x="99" y="9"/>
                    </a:lnTo>
                    <a:lnTo>
                      <a:pt x="99" y="9"/>
                    </a:lnTo>
                    <a:lnTo>
                      <a:pt x="99" y="10"/>
                    </a:lnTo>
                    <a:lnTo>
                      <a:pt x="98" y="11"/>
                    </a:lnTo>
                    <a:lnTo>
                      <a:pt x="96" y="13"/>
                    </a:lnTo>
                    <a:lnTo>
                      <a:pt x="94" y="16"/>
                    </a:lnTo>
                    <a:lnTo>
                      <a:pt x="88" y="22"/>
                    </a:lnTo>
                    <a:lnTo>
                      <a:pt x="85" y="26"/>
                    </a:lnTo>
                    <a:lnTo>
                      <a:pt x="84" y="27"/>
                    </a:lnTo>
                    <a:lnTo>
                      <a:pt x="83" y="27"/>
                    </a:lnTo>
                    <a:lnTo>
                      <a:pt x="75" y="28"/>
                    </a:lnTo>
                    <a:lnTo>
                      <a:pt x="73" y="29"/>
                    </a:lnTo>
                    <a:lnTo>
                      <a:pt x="72" y="29"/>
                    </a:lnTo>
                    <a:lnTo>
                      <a:pt x="71" y="30"/>
                    </a:lnTo>
                    <a:lnTo>
                      <a:pt x="69" y="35"/>
                    </a:lnTo>
                    <a:lnTo>
                      <a:pt x="69" y="36"/>
                    </a:lnTo>
                    <a:lnTo>
                      <a:pt x="68" y="44"/>
                    </a:lnTo>
                    <a:lnTo>
                      <a:pt x="68" y="45"/>
                    </a:lnTo>
                    <a:lnTo>
                      <a:pt x="68" y="46"/>
                    </a:lnTo>
                    <a:lnTo>
                      <a:pt x="69" y="48"/>
                    </a:lnTo>
                    <a:lnTo>
                      <a:pt x="70" y="51"/>
                    </a:lnTo>
                    <a:lnTo>
                      <a:pt x="71" y="52"/>
                    </a:lnTo>
                    <a:lnTo>
                      <a:pt x="71" y="54"/>
                    </a:lnTo>
                    <a:lnTo>
                      <a:pt x="71" y="58"/>
                    </a:lnTo>
                    <a:lnTo>
                      <a:pt x="71" y="60"/>
                    </a:lnTo>
                    <a:lnTo>
                      <a:pt x="70" y="61"/>
                    </a:lnTo>
                    <a:lnTo>
                      <a:pt x="69" y="62"/>
                    </a:lnTo>
                    <a:lnTo>
                      <a:pt x="69" y="65"/>
                    </a:lnTo>
                    <a:lnTo>
                      <a:pt x="68" y="65"/>
                    </a:lnTo>
                    <a:lnTo>
                      <a:pt x="68" y="69"/>
                    </a:lnTo>
                    <a:lnTo>
                      <a:pt x="67" y="72"/>
                    </a:lnTo>
                    <a:lnTo>
                      <a:pt x="66" y="74"/>
                    </a:lnTo>
                    <a:lnTo>
                      <a:pt x="66" y="75"/>
                    </a:lnTo>
                    <a:lnTo>
                      <a:pt x="67" y="81"/>
                    </a:lnTo>
                    <a:lnTo>
                      <a:pt x="67" y="87"/>
                    </a:lnTo>
                    <a:lnTo>
                      <a:pt x="67" y="88"/>
                    </a:lnTo>
                    <a:lnTo>
                      <a:pt x="66" y="89"/>
                    </a:lnTo>
                    <a:lnTo>
                      <a:pt x="62" y="98"/>
                    </a:lnTo>
                    <a:lnTo>
                      <a:pt x="62" y="100"/>
                    </a:lnTo>
                    <a:lnTo>
                      <a:pt x="61" y="101"/>
                    </a:lnTo>
                    <a:lnTo>
                      <a:pt x="60" y="101"/>
                    </a:lnTo>
                    <a:lnTo>
                      <a:pt x="53" y="103"/>
                    </a:lnTo>
                    <a:lnTo>
                      <a:pt x="48" y="106"/>
                    </a:lnTo>
                    <a:lnTo>
                      <a:pt x="45" y="108"/>
                    </a:lnTo>
                    <a:lnTo>
                      <a:pt x="43" y="110"/>
                    </a:lnTo>
                    <a:lnTo>
                      <a:pt x="40" y="111"/>
                    </a:lnTo>
                    <a:lnTo>
                      <a:pt x="39" y="112"/>
                    </a:lnTo>
                    <a:lnTo>
                      <a:pt x="36" y="113"/>
                    </a:lnTo>
                    <a:lnTo>
                      <a:pt x="34" y="114"/>
                    </a:lnTo>
                    <a:lnTo>
                      <a:pt x="30" y="116"/>
                    </a:lnTo>
                    <a:lnTo>
                      <a:pt x="27" y="119"/>
                    </a:lnTo>
                    <a:lnTo>
                      <a:pt x="24" y="121"/>
                    </a:lnTo>
                    <a:lnTo>
                      <a:pt x="21" y="122"/>
                    </a:lnTo>
                    <a:lnTo>
                      <a:pt x="19" y="124"/>
                    </a:lnTo>
                    <a:lnTo>
                      <a:pt x="15" y="126"/>
                    </a:lnTo>
                    <a:lnTo>
                      <a:pt x="12" y="128"/>
                    </a:lnTo>
                    <a:lnTo>
                      <a:pt x="9" y="130"/>
                    </a:lnTo>
                    <a:lnTo>
                      <a:pt x="6" y="132"/>
                    </a:lnTo>
                    <a:lnTo>
                      <a:pt x="2" y="133"/>
                    </a:lnTo>
                    <a:lnTo>
                      <a:pt x="0" y="135"/>
                    </a:lnTo>
                    <a:lnTo>
                      <a:pt x="1" y="140"/>
                    </a:lnTo>
                    <a:lnTo>
                      <a:pt x="2" y="144"/>
                    </a:lnTo>
                    <a:lnTo>
                      <a:pt x="3" y="148"/>
                    </a:lnTo>
                    <a:lnTo>
                      <a:pt x="4" y="153"/>
                    </a:lnTo>
                    <a:lnTo>
                      <a:pt x="6" y="156"/>
                    </a:lnTo>
                    <a:lnTo>
                      <a:pt x="7" y="164"/>
                    </a:lnTo>
                    <a:lnTo>
                      <a:pt x="6" y="164"/>
                    </a:lnTo>
                    <a:lnTo>
                      <a:pt x="6" y="165"/>
                    </a:lnTo>
                    <a:lnTo>
                      <a:pt x="6" y="170"/>
                    </a:lnTo>
                    <a:lnTo>
                      <a:pt x="6" y="170"/>
                    </a:lnTo>
                    <a:lnTo>
                      <a:pt x="7" y="170"/>
                    </a:lnTo>
                    <a:lnTo>
                      <a:pt x="13" y="169"/>
                    </a:lnTo>
                    <a:lnTo>
                      <a:pt x="13" y="170"/>
                    </a:lnTo>
                    <a:lnTo>
                      <a:pt x="13" y="170"/>
                    </a:lnTo>
                    <a:lnTo>
                      <a:pt x="14" y="172"/>
                    </a:lnTo>
                    <a:lnTo>
                      <a:pt x="13" y="174"/>
                    </a:lnTo>
                    <a:lnTo>
                      <a:pt x="10" y="176"/>
                    </a:lnTo>
                    <a:lnTo>
                      <a:pt x="16" y="177"/>
                    </a:lnTo>
                    <a:lnTo>
                      <a:pt x="21" y="177"/>
                    </a:lnTo>
                    <a:lnTo>
                      <a:pt x="27" y="179"/>
                    </a:lnTo>
                    <a:lnTo>
                      <a:pt x="32" y="180"/>
                    </a:lnTo>
                    <a:lnTo>
                      <a:pt x="34" y="180"/>
                    </a:lnTo>
                    <a:lnTo>
                      <a:pt x="44" y="182"/>
                    </a:lnTo>
                    <a:lnTo>
                      <a:pt x="45" y="183"/>
                    </a:lnTo>
                    <a:lnTo>
                      <a:pt x="47" y="184"/>
                    </a:lnTo>
                    <a:lnTo>
                      <a:pt x="49" y="185"/>
                    </a:lnTo>
                    <a:lnTo>
                      <a:pt x="52" y="187"/>
                    </a:lnTo>
                    <a:lnTo>
                      <a:pt x="55" y="189"/>
                    </a:lnTo>
                    <a:lnTo>
                      <a:pt x="57" y="190"/>
                    </a:lnTo>
                    <a:lnTo>
                      <a:pt x="60" y="191"/>
                    </a:lnTo>
                    <a:lnTo>
                      <a:pt x="62" y="193"/>
                    </a:lnTo>
                    <a:lnTo>
                      <a:pt x="65" y="194"/>
                    </a:lnTo>
                    <a:lnTo>
                      <a:pt x="66" y="195"/>
                    </a:lnTo>
                    <a:lnTo>
                      <a:pt x="69" y="197"/>
                    </a:lnTo>
                    <a:lnTo>
                      <a:pt x="71" y="198"/>
                    </a:lnTo>
                    <a:lnTo>
                      <a:pt x="74" y="199"/>
                    </a:lnTo>
                    <a:lnTo>
                      <a:pt x="76" y="201"/>
                    </a:lnTo>
                    <a:lnTo>
                      <a:pt x="79" y="203"/>
                    </a:lnTo>
                    <a:lnTo>
                      <a:pt x="82" y="205"/>
                    </a:lnTo>
                    <a:lnTo>
                      <a:pt x="84" y="205"/>
                    </a:lnTo>
                    <a:lnTo>
                      <a:pt x="86" y="207"/>
                    </a:lnTo>
                    <a:lnTo>
                      <a:pt x="88" y="209"/>
                    </a:lnTo>
                    <a:lnTo>
                      <a:pt x="90" y="210"/>
                    </a:lnTo>
                    <a:lnTo>
                      <a:pt x="93" y="212"/>
                    </a:lnTo>
                    <a:lnTo>
                      <a:pt x="95" y="214"/>
                    </a:lnTo>
                    <a:lnTo>
                      <a:pt x="97" y="216"/>
                    </a:lnTo>
                    <a:lnTo>
                      <a:pt x="100" y="218"/>
                    </a:lnTo>
                    <a:lnTo>
                      <a:pt x="103" y="219"/>
                    </a:lnTo>
                    <a:lnTo>
                      <a:pt x="105" y="222"/>
                    </a:lnTo>
                    <a:lnTo>
                      <a:pt x="107" y="224"/>
                    </a:lnTo>
                    <a:lnTo>
                      <a:pt x="110" y="226"/>
                    </a:lnTo>
                    <a:lnTo>
                      <a:pt x="110" y="227"/>
                    </a:lnTo>
                    <a:lnTo>
                      <a:pt x="112" y="229"/>
                    </a:lnTo>
                    <a:lnTo>
                      <a:pt x="116" y="232"/>
                    </a:lnTo>
                    <a:lnTo>
                      <a:pt x="118" y="233"/>
                    </a:lnTo>
                    <a:lnTo>
                      <a:pt x="120" y="235"/>
                    </a:lnTo>
                    <a:lnTo>
                      <a:pt x="123" y="238"/>
                    </a:lnTo>
                    <a:lnTo>
                      <a:pt x="125" y="239"/>
                    </a:lnTo>
                    <a:lnTo>
                      <a:pt x="128" y="241"/>
                    </a:lnTo>
                    <a:lnTo>
                      <a:pt x="131" y="244"/>
                    </a:lnTo>
                    <a:lnTo>
                      <a:pt x="134" y="247"/>
                    </a:lnTo>
                    <a:lnTo>
                      <a:pt x="138" y="249"/>
                    </a:lnTo>
                    <a:lnTo>
                      <a:pt x="139" y="251"/>
                    </a:lnTo>
                    <a:lnTo>
                      <a:pt x="141" y="252"/>
                    </a:lnTo>
                    <a:lnTo>
                      <a:pt x="145" y="255"/>
                    </a:lnTo>
                    <a:lnTo>
                      <a:pt x="148" y="258"/>
                    </a:lnTo>
                    <a:lnTo>
                      <a:pt x="150" y="260"/>
                    </a:lnTo>
                    <a:lnTo>
                      <a:pt x="152" y="261"/>
                    </a:lnTo>
                    <a:lnTo>
                      <a:pt x="156" y="264"/>
                    </a:lnTo>
                    <a:lnTo>
                      <a:pt x="159" y="266"/>
                    </a:lnTo>
                    <a:lnTo>
                      <a:pt x="161" y="268"/>
                    </a:lnTo>
                    <a:lnTo>
                      <a:pt x="163" y="270"/>
                    </a:lnTo>
                    <a:lnTo>
                      <a:pt x="164" y="270"/>
                    </a:lnTo>
                    <a:lnTo>
                      <a:pt x="166" y="270"/>
                    </a:lnTo>
                    <a:lnTo>
                      <a:pt x="169" y="271"/>
                    </a:lnTo>
                    <a:lnTo>
                      <a:pt x="170" y="271"/>
                    </a:lnTo>
                    <a:lnTo>
                      <a:pt x="173" y="271"/>
                    </a:lnTo>
                    <a:lnTo>
                      <a:pt x="175" y="271"/>
                    </a:lnTo>
                    <a:lnTo>
                      <a:pt x="178" y="272"/>
                    </a:lnTo>
                    <a:lnTo>
                      <a:pt x="180" y="272"/>
                    </a:lnTo>
                    <a:lnTo>
                      <a:pt x="184" y="272"/>
                    </a:lnTo>
                    <a:lnTo>
                      <a:pt x="187" y="273"/>
                    </a:lnTo>
                    <a:lnTo>
                      <a:pt x="190" y="273"/>
                    </a:lnTo>
                    <a:lnTo>
                      <a:pt x="192" y="273"/>
                    </a:lnTo>
                    <a:lnTo>
                      <a:pt x="194" y="274"/>
                    </a:lnTo>
                    <a:lnTo>
                      <a:pt x="198" y="274"/>
                    </a:lnTo>
                    <a:lnTo>
                      <a:pt x="200" y="274"/>
                    </a:lnTo>
                    <a:lnTo>
                      <a:pt x="202" y="274"/>
                    </a:lnTo>
                    <a:lnTo>
                      <a:pt x="204" y="275"/>
                    </a:lnTo>
                    <a:lnTo>
                      <a:pt x="207" y="275"/>
                    </a:lnTo>
                    <a:lnTo>
                      <a:pt x="209" y="275"/>
                    </a:lnTo>
                    <a:lnTo>
                      <a:pt x="211" y="275"/>
                    </a:lnTo>
                    <a:lnTo>
                      <a:pt x="212" y="274"/>
                    </a:lnTo>
                    <a:lnTo>
                      <a:pt x="212" y="274"/>
                    </a:lnTo>
                    <a:lnTo>
                      <a:pt x="214" y="274"/>
                    </a:lnTo>
                    <a:lnTo>
                      <a:pt x="215" y="273"/>
                    </a:lnTo>
                    <a:lnTo>
                      <a:pt x="219" y="268"/>
                    </a:lnTo>
                    <a:lnTo>
                      <a:pt x="221" y="265"/>
                    </a:lnTo>
                    <a:lnTo>
                      <a:pt x="222" y="262"/>
                    </a:lnTo>
                    <a:lnTo>
                      <a:pt x="223" y="260"/>
                    </a:lnTo>
                    <a:lnTo>
                      <a:pt x="226" y="257"/>
                    </a:lnTo>
                    <a:lnTo>
                      <a:pt x="227" y="256"/>
                    </a:lnTo>
                    <a:lnTo>
                      <a:pt x="227" y="255"/>
                    </a:lnTo>
                    <a:lnTo>
                      <a:pt x="227" y="254"/>
                    </a:lnTo>
                    <a:lnTo>
                      <a:pt x="228" y="252"/>
                    </a:lnTo>
                    <a:lnTo>
                      <a:pt x="230" y="246"/>
                    </a:lnTo>
                    <a:lnTo>
                      <a:pt x="231" y="245"/>
                    </a:lnTo>
                    <a:lnTo>
                      <a:pt x="233" y="243"/>
                    </a:lnTo>
                    <a:lnTo>
                      <a:pt x="236" y="241"/>
                    </a:lnTo>
                    <a:lnTo>
                      <a:pt x="238" y="241"/>
                    </a:lnTo>
                    <a:lnTo>
                      <a:pt x="245" y="241"/>
                    </a:lnTo>
                    <a:lnTo>
                      <a:pt x="247" y="241"/>
                    </a:lnTo>
                    <a:lnTo>
                      <a:pt x="253" y="245"/>
                    </a:lnTo>
                    <a:lnTo>
                      <a:pt x="253" y="244"/>
                    </a:lnTo>
                    <a:lnTo>
                      <a:pt x="253" y="243"/>
                    </a:lnTo>
                    <a:lnTo>
                      <a:pt x="253" y="242"/>
                    </a:lnTo>
                    <a:lnTo>
                      <a:pt x="253" y="241"/>
                    </a:lnTo>
                    <a:lnTo>
                      <a:pt x="254" y="241"/>
                    </a:lnTo>
                    <a:lnTo>
                      <a:pt x="254" y="242"/>
                    </a:lnTo>
                    <a:lnTo>
                      <a:pt x="254" y="244"/>
                    </a:lnTo>
                    <a:lnTo>
                      <a:pt x="254" y="245"/>
                    </a:lnTo>
                    <a:lnTo>
                      <a:pt x="255" y="243"/>
                    </a:lnTo>
                    <a:lnTo>
                      <a:pt x="256" y="243"/>
                    </a:lnTo>
                    <a:lnTo>
                      <a:pt x="257" y="243"/>
                    </a:lnTo>
                    <a:lnTo>
                      <a:pt x="259" y="243"/>
                    </a:lnTo>
                    <a:lnTo>
                      <a:pt x="260" y="244"/>
                    </a:lnTo>
                    <a:lnTo>
                      <a:pt x="262" y="245"/>
                    </a:lnTo>
                    <a:lnTo>
                      <a:pt x="263" y="245"/>
                    </a:lnTo>
                    <a:lnTo>
                      <a:pt x="263" y="246"/>
                    </a:lnTo>
                    <a:lnTo>
                      <a:pt x="266" y="247"/>
                    </a:lnTo>
                    <a:lnTo>
                      <a:pt x="269" y="247"/>
                    </a:lnTo>
                    <a:lnTo>
                      <a:pt x="270" y="247"/>
                    </a:lnTo>
                    <a:lnTo>
                      <a:pt x="270" y="247"/>
                    </a:lnTo>
                    <a:lnTo>
                      <a:pt x="270" y="246"/>
                    </a:lnTo>
                    <a:lnTo>
                      <a:pt x="269" y="246"/>
                    </a:lnTo>
                    <a:lnTo>
                      <a:pt x="268" y="24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195" name="Freeform 4298">
                <a:extLst>
                  <a:ext uri="{FF2B5EF4-FFF2-40B4-BE49-F238E27FC236}">
                    <a16:creationId xmlns:a16="http://schemas.microsoft.com/office/drawing/2014/main" id="{208B7B9E-553D-6F3B-7FEB-0553373BE63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24475" y="1270000"/>
                <a:ext cx="844550" cy="768350"/>
              </a:xfrm>
              <a:custGeom>
                <a:avLst/>
                <a:gdLst>
                  <a:gd name="T0" fmla="*/ 499 w 532"/>
                  <a:gd name="T1" fmla="*/ 445 h 484"/>
                  <a:gd name="T2" fmla="*/ 524 w 532"/>
                  <a:gd name="T3" fmla="*/ 435 h 484"/>
                  <a:gd name="T4" fmla="*/ 527 w 532"/>
                  <a:gd name="T5" fmla="*/ 416 h 484"/>
                  <a:gd name="T6" fmla="*/ 516 w 532"/>
                  <a:gd name="T7" fmla="*/ 386 h 484"/>
                  <a:gd name="T8" fmla="*/ 482 w 532"/>
                  <a:gd name="T9" fmla="*/ 361 h 484"/>
                  <a:gd name="T10" fmla="*/ 464 w 532"/>
                  <a:gd name="T11" fmla="*/ 334 h 484"/>
                  <a:gd name="T12" fmla="*/ 487 w 532"/>
                  <a:gd name="T13" fmla="*/ 285 h 484"/>
                  <a:gd name="T14" fmla="*/ 459 w 532"/>
                  <a:gd name="T15" fmla="*/ 241 h 484"/>
                  <a:gd name="T16" fmla="*/ 454 w 532"/>
                  <a:gd name="T17" fmla="*/ 209 h 484"/>
                  <a:gd name="T18" fmla="*/ 466 w 532"/>
                  <a:gd name="T19" fmla="*/ 178 h 484"/>
                  <a:gd name="T20" fmla="*/ 473 w 532"/>
                  <a:gd name="T21" fmla="*/ 156 h 484"/>
                  <a:gd name="T22" fmla="*/ 473 w 532"/>
                  <a:gd name="T23" fmla="*/ 133 h 484"/>
                  <a:gd name="T24" fmla="*/ 467 w 532"/>
                  <a:gd name="T25" fmla="*/ 110 h 484"/>
                  <a:gd name="T26" fmla="*/ 425 w 532"/>
                  <a:gd name="T27" fmla="*/ 89 h 484"/>
                  <a:gd name="T28" fmla="*/ 401 w 532"/>
                  <a:gd name="T29" fmla="*/ 73 h 484"/>
                  <a:gd name="T30" fmla="*/ 376 w 532"/>
                  <a:gd name="T31" fmla="*/ 66 h 484"/>
                  <a:gd name="T32" fmla="*/ 352 w 532"/>
                  <a:gd name="T33" fmla="*/ 54 h 484"/>
                  <a:gd name="T34" fmla="*/ 314 w 532"/>
                  <a:gd name="T35" fmla="*/ 60 h 484"/>
                  <a:gd name="T36" fmla="*/ 295 w 532"/>
                  <a:gd name="T37" fmla="*/ 81 h 484"/>
                  <a:gd name="T38" fmla="*/ 241 w 532"/>
                  <a:gd name="T39" fmla="*/ 107 h 484"/>
                  <a:gd name="T40" fmla="*/ 170 w 532"/>
                  <a:gd name="T41" fmla="*/ 84 h 484"/>
                  <a:gd name="T42" fmla="*/ 133 w 532"/>
                  <a:gd name="T43" fmla="*/ 50 h 484"/>
                  <a:gd name="T44" fmla="*/ 115 w 532"/>
                  <a:gd name="T45" fmla="*/ 37 h 484"/>
                  <a:gd name="T46" fmla="*/ 115 w 532"/>
                  <a:gd name="T47" fmla="*/ 10 h 484"/>
                  <a:gd name="T48" fmla="*/ 81 w 532"/>
                  <a:gd name="T49" fmla="*/ 22 h 484"/>
                  <a:gd name="T50" fmla="*/ 56 w 532"/>
                  <a:gd name="T51" fmla="*/ 32 h 484"/>
                  <a:gd name="T52" fmla="*/ 30 w 532"/>
                  <a:gd name="T53" fmla="*/ 18 h 484"/>
                  <a:gd name="T54" fmla="*/ 12 w 532"/>
                  <a:gd name="T55" fmla="*/ 5 h 484"/>
                  <a:gd name="T56" fmla="*/ 4 w 532"/>
                  <a:gd name="T57" fmla="*/ 22 h 484"/>
                  <a:gd name="T58" fmla="*/ 7 w 532"/>
                  <a:gd name="T59" fmla="*/ 48 h 484"/>
                  <a:gd name="T60" fmla="*/ 7 w 532"/>
                  <a:gd name="T61" fmla="*/ 67 h 484"/>
                  <a:gd name="T62" fmla="*/ 17 w 532"/>
                  <a:gd name="T63" fmla="*/ 83 h 484"/>
                  <a:gd name="T64" fmla="*/ 23 w 532"/>
                  <a:gd name="T65" fmla="*/ 102 h 484"/>
                  <a:gd name="T66" fmla="*/ 33 w 532"/>
                  <a:gd name="T67" fmla="*/ 117 h 484"/>
                  <a:gd name="T68" fmla="*/ 44 w 532"/>
                  <a:gd name="T69" fmla="*/ 133 h 484"/>
                  <a:gd name="T70" fmla="*/ 59 w 532"/>
                  <a:gd name="T71" fmla="*/ 142 h 484"/>
                  <a:gd name="T72" fmla="*/ 58 w 532"/>
                  <a:gd name="T73" fmla="*/ 162 h 484"/>
                  <a:gd name="T74" fmla="*/ 45 w 532"/>
                  <a:gd name="T75" fmla="*/ 174 h 484"/>
                  <a:gd name="T76" fmla="*/ 41 w 532"/>
                  <a:gd name="T77" fmla="*/ 188 h 484"/>
                  <a:gd name="T78" fmla="*/ 46 w 532"/>
                  <a:gd name="T79" fmla="*/ 213 h 484"/>
                  <a:gd name="T80" fmla="*/ 59 w 532"/>
                  <a:gd name="T81" fmla="*/ 226 h 484"/>
                  <a:gd name="T82" fmla="*/ 86 w 532"/>
                  <a:gd name="T83" fmla="*/ 250 h 484"/>
                  <a:gd name="T84" fmla="*/ 99 w 532"/>
                  <a:gd name="T85" fmla="*/ 263 h 484"/>
                  <a:gd name="T86" fmla="*/ 117 w 532"/>
                  <a:gd name="T87" fmla="*/ 319 h 484"/>
                  <a:gd name="T88" fmla="*/ 131 w 532"/>
                  <a:gd name="T89" fmla="*/ 328 h 484"/>
                  <a:gd name="T90" fmla="*/ 136 w 532"/>
                  <a:gd name="T91" fmla="*/ 313 h 484"/>
                  <a:gd name="T92" fmla="*/ 136 w 532"/>
                  <a:gd name="T93" fmla="*/ 318 h 484"/>
                  <a:gd name="T94" fmla="*/ 162 w 532"/>
                  <a:gd name="T95" fmla="*/ 323 h 484"/>
                  <a:gd name="T96" fmla="*/ 182 w 532"/>
                  <a:gd name="T97" fmla="*/ 346 h 484"/>
                  <a:gd name="T98" fmla="*/ 188 w 532"/>
                  <a:gd name="T99" fmla="*/ 362 h 484"/>
                  <a:gd name="T100" fmla="*/ 202 w 532"/>
                  <a:gd name="T101" fmla="*/ 393 h 484"/>
                  <a:gd name="T102" fmla="*/ 236 w 532"/>
                  <a:gd name="T103" fmla="*/ 408 h 484"/>
                  <a:gd name="T104" fmla="*/ 260 w 532"/>
                  <a:gd name="T105" fmla="*/ 428 h 484"/>
                  <a:gd name="T106" fmla="*/ 292 w 532"/>
                  <a:gd name="T107" fmla="*/ 438 h 484"/>
                  <a:gd name="T108" fmla="*/ 321 w 532"/>
                  <a:gd name="T109" fmla="*/ 424 h 484"/>
                  <a:gd name="T110" fmla="*/ 351 w 532"/>
                  <a:gd name="T111" fmla="*/ 420 h 484"/>
                  <a:gd name="T112" fmla="*/ 361 w 532"/>
                  <a:gd name="T113" fmla="*/ 446 h 484"/>
                  <a:gd name="T114" fmla="*/ 380 w 532"/>
                  <a:gd name="T115" fmla="*/ 464 h 484"/>
                  <a:gd name="T116" fmla="*/ 409 w 532"/>
                  <a:gd name="T117" fmla="*/ 470 h 484"/>
                  <a:gd name="T118" fmla="*/ 444 w 532"/>
                  <a:gd name="T119" fmla="*/ 474 h 484"/>
                  <a:gd name="T120" fmla="*/ 469 w 532"/>
                  <a:gd name="T121" fmla="*/ 478 h 484"/>
                  <a:gd name="T122" fmla="*/ 265 w 532"/>
                  <a:gd name="T123" fmla="*/ 103 h 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32" h="484">
                    <a:moveTo>
                      <a:pt x="486" y="474"/>
                    </a:moveTo>
                    <a:lnTo>
                      <a:pt x="486" y="471"/>
                    </a:lnTo>
                    <a:lnTo>
                      <a:pt x="487" y="469"/>
                    </a:lnTo>
                    <a:lnTo>
                      <a:pt x="487" y="467"/>
                    </a:lnTo>
                    <a:lnTo>
                      <a:pt x="487" y="466"/>
                    </a:lnTo>
                    <a:lnTo>
                      <a:pt x="487" y="465"/>
                    </a:lnTo>
                    <a:lnTo>
                      <a:pt x="487" y="465"/>
                    </a:lnTo>
                    <a:lnTo>
                      <a:pt x="487" y="464"/>
                    </a:lnTo>
                    <a:lnTo>
                      <a:pt x="487" y="463"/>
                    </a:lnTo>
                    <a:lnTo>
                      <a:pt x="487" y="462"/>
                    </a:lnTo>
                    <a:lnTo>
                      <a:pt x="487" y="461"/>
                    </a:lnTo>
                    <a:lnTo>
                      <a:pt x="487" y="461"/>
                    </a:lnTo>
                    <a:lnTo>
                      <a:pt x="488" y="461"/>
                    </a:lnTo>
                    <a:lnTo>
                      <a:pt x="488" y="460"/>
                    </a:lnTo>
                    <a:lnTo>
                      <a:pt x="489" y="460"/>
                    </a:lnTo>
                    <a:lnTo>
                      <a:pt x="489" y="457"/>
                    </a:lnTo>
                    <a:lnTo>
                      <a:pt x="489" y="455"/>
                    </a:lnTo>
                    <a:lnTo>
                      <a:pt x="490" y="453"/>
                    </a:lnTo>
                    <a:lnTo>
                      <a:pt x="490" y="451"/>
                    </a:lnTo>
                    <a:lnTo>
                      <a:pt x="490" y="450"/>
                    </a:lnTo>
                    <a:lnTo>
                      <a:pt x="490" y="449"/>
                    </a:lnTo>
                    <a:lnTo>
                      <a:pt x="491" y="448"/>
                    </a:lnTo>
                    <a:lnTo>
                      <a:pt x="492" y="448"/>
                    </a:lnTo>
                    <a:lnTo>
                      <a:pt x="495" y="447"/>
                    </a:lnTo>
                    <a:lnTo>
                      <a:pt x="496" y="446"/>
                    </a:lnTo>
                    <a:lnTo>
                      <a:pt x="497" y="445"/>
                    </a:lnTo>
                    <a:lnTo>
                      <a:pt x="498" y="445"/>
                    </a:lnTo>
                    <a:lnTo>
                      <a:pt x="499" y="445"/>
                    </a:lnTo>
                    <a:lnTo>
                      <a:pt x="499" y="444"/>
                    </a:lnTo>
                    <a:lnTo>
                      <a:pt x="499" y="443"/>
                    </a:lnTo>
                    <a:lnTo>
                      <a:pt x="500" y="443"/>
                    </a:lnTo>
                    <a:lnTo>
                      <a:pt x="501" y="444"/>
                    </a:lnTo>
                    <a:lnTo>
                      <a:pt x="502" y="444"/>
                    </a:lnTo>
                    <a:lnTo>
                      <a:pt x="503" y="443"/>
                    </a:lnTo>
                    <a:lnTo>
                      <a:pt x="503" y="443"/>
                    </a:lnTo>
                    <a:lnTo>
                      <a:pt x="503" y="442"/>
                    </a:lnTo>
                    <a:lnTo>
                      <a:pt x="504" y="441"/>
                    </a:lnTo>
                    <a:lnTo>
                      <a:pt x="504" y="440"/>
                    </a:lnTo>
                    <a:lnTo>
                      <a:pt x="504" y="439"/>
                    </a:lnTo>
                    <a:lnTo>
                      <a:pt x="505" y="439"/>
                    </a:lnTo>
                    <a:lnTo>
                      <a:pt x="505" y="438"/>
                    </a:lnTo>
                    <a:lnTo>
                      <a:pt x="506" y="438"/>
                    </a:lnTo>
                    <a:lnTo>
                      <a:pt x="507" y="438"/>
                    </a:lnTo>
                    <a:lnTo>
                      <a:pt x="507" y="438"/>
                    </a:lnTo>
                    <a:lnTo>
                      <a:pt x="507" y="437"/>
                    </a:lnTo>
                    <a:lnTo>
                      <a:pt x="512" y="436"/>
                    </a:lnTo>
                    <a:lnTo>
                      <a:pt x="513" y="436"/>
                    </a:lnTo>
                    <a:lnTo>
                      <a:pt x="513" y="436"/>
                    </a:lnTo>
                    <a:lnTo>
                      <a:pt x="514" y="436"/>
                    </a:lnTo>
                    <a:lnTo>
                      <a:pt x="514" y="436"/>
                    </a:lnTo>
                    <a:lnTo>
                      <a:pt x="515" y="436"/>
                    </a:lnTo>
                    <a:lnTo>
                      <a:pt x="516" y="435"/>
                    </a:lnTo>
                    <a:lnTo>
                      <a:pt x="518" y="435"/>
                    </a:lnTo>
                    <a:lnTo>
                      <a:pt x="521" y="435"/>
                    </a:lnTo>
                    <a:lnTo>
                      <a:pt x="523" y="435"/>
                    </a:lnTo>
                    <a:lnTo>
                      <a:pt x="524" y="435"/>
                    </a:lnTo>
                    <a:lnTo>
                      <a:pt x="526" y="435"/>
                    </a:lnTo>
                    <a:lnTo>
                      <a:pt x="527" y="435"/>
                    </a:lnTo>
                    <a:lnTo>
                      <a:pt x="527" y="436"/>
                    </a:lnTo>
                    <a:lnTo>
                      <a:pt x="528" y="436"/>
                    </a:lnTo>
                    <a:lnTo>
                      <a:pt x="528" y="435"/>
                    </a:lnTo>
                    <a:lnTo>
                      <a:pt x="528" y="434"/>
                    </a:lnTo>
                    <a:lnTo>
                      <a:pt x="528" y="429"/>
                    </a:lnTo>
                    <a:lnTo>
                      <a:pt x="528" y="429"/>
                    </a:lnTo>
                    <a:lnTo>
                      <a:pt x="528" y="428"/>
                    </a:lnTo>
                    <a:lnTo>
                      <a:pt x="529" y="428"/>
                    </a:lnTo>
                    <a:lnTo>
                      <a:pt x="530" y="428"/>
                    </a:lnTo>
                    <a:lnTo>
                      <a:pt x="530" y="428"/>
                    </a:lnTo>
                    <a:lnTo>
                      <a:pt x="530" y="427"/>
                    </a:lnTo>
                    <a:lnTo>
                      <a:pt x="529" y="427"/>
                    </a:lnTo>
                    <a:lnTo>
                      <a:pt x="529" y="426"/>
                    </a:lnTo>
                    <a:lnTo>
                      <a:pt x="529" y="422"/>
                    </a:lnTo>
                    <a:lnTo>
                      <a:pt x="529" y="422"/>
                    </a:lnTo>
                    <a:lnTo>
                      <a:pt x="529" y="421"/>
                    </a:lnTo>
                    <a:lnTo>
                      <a:pt x="530" y="421"/>
                    </a:lnTo>
                    <a:lnTo>
                      <a:pt x="530" y="420"/>
                    </a:lnTo>
                    <a:lnTo>
                      <a:pt x="531" y="420"/>
                    </a:lnTo>
                    <a:lnTo>
                      <a:pt x="532" y="421"/>
                    </a:lnTo>
                    <a:lnTo>
                      <a:pt x="531" y="418"/>
                    </a:lnTo>
                    <a:lnTo>
                      <a:pt x="530" y="417"/>
                    </a:lnTo>
                    <a:lnTo>
                      <a:pt x="529" y="417"/>
                    </a:lnTo>
                    <a:lnTo>
                      <a:pt x="528" y="416"/>
                    </a:lnTo>
                    <a:lnTo>
                      <a:pt x="528" y="415"/>
                    </a:lnTo>
                    <a:lnTo>
                      <a:pt x="527" y="416"/>
                    </a:lnTo>
                    <a:lnTo>
                      <a:pt x="526" y="416"/>
                    </a:lnTo>
                    <a:lnTo>
                      <a:pt x="525" y="416"/>
                    </a:lnTo>
                    <a:lnTo>
                      <a:pt x="523" y="416"/>
                    </a:lnTo>
                    <a:lnTo>
                      <a:pt x="523" y="417"/>
                    </a:lnTo>
                    <a:lnTo>
                      <a:pt x="521" y="417"/>
                    </a:lnTo>
                    <a:lnTo>
                      <a:pt x="521" y="417"/>
                    </a:lnTo>
                    <a:lnTo>
                      <a:pt x="520" y="417"/>
                    </a:lnTo>
                    <a:lnTo>
                      <a:pt x="519" y="416"/>
                    </a:lnTo>
                    <a:lnTo>
                      <a:pt x="518" y="416"/>
                    </a:lnTo>
                    <a:lnTo>
                      <a:pt x="518" y="417"/>
                    </a:lnTo>
                    <a:lnTo>
                      <a:pt x="517" y="416"/>
                    </a:lnTo>
                    <a:lnTo>
                      <a:pt x="516" y="415"/>
                    </a:lnTo>
                    <a:lnTo>
                      <a:pt x="517" y="415"/>
                    </a:lnTo>
                    <a:lnTo>
                      <a:pt x="517" y="415"/>
                    </a:lnTo>
                    <a:lnTo>
                      <a:pt x="517" y="414"/>
                    </a:lnTo>
                    <a:lnTo>
                      <a:pt x="516" y="413"/>
                    </a:lnTo>
                    <a:lnTo>
                      <a:pt x="518" y="409"/>
                    </a:lnTo>
                    <a:lnTo>
                      <a:pt x="518" y="408"/>
                    </a:lnTo>
                    <a:lnTo>
                      <a:pt x="518" y="407"/>
                    </a:lnTo>
                    <a:lnTo>
                      <a:pt x="518" y="404"/>
                    </a:lnTo>
                    <a:lnTo>
                      <a:pt x="518" y="402"/>
                    </a:lnTo>
                    <a:lnTo>
                      <a:pt x="517" y="400"/>
                    </a:lnTo>
                    <a:lnTo>
                      <a:pt x="517" y="398"/>
                    </a:lnTo>
                    <a:lnTo>
                      <a:pt x="516" y="395"/>
                    </a:lnTo>
                    <a:lnTo>
                      <a:pt x="516" y="393"/>
                    </a:lnTo>
                    <a:lnTo>
                      <a:pt x="516" y="389"/>
                    </a:lnTo>
                    <a:lnTo>
                      <a:pt x="517" y="386"/>
                    </a:lnTo>
                    <a:lnTo>
                      <a:pt x="516" y="386"/>
                    </a:lnTo>
                    <a:lnTo>
                      <a:pt x="516" y="385"/>
                    </a:lnTo>
                    <a:lnTo>
                      <a:pt x="511" y="386"/>
                    </a:lnTo>
                    <a:lnTo>
                      <a:pt x="509" y="384"/>
                    </a:lnTo>
                    <a:lnTo>
                      <a:pt x="508" y="383"/>
                    </a:lnTo>
                    <a:lnTo>
                      <a:pt x="508" y="382"/>
                    </a:lnTo>
                    <a:lnTo>
                      <a:pt x="507" y="382"/>
                    </a:lnTo>
                    <a:lnTo>
                      <a:pt x="507" y="381"/>
                    </a:lnTo>
                    <a:lnTo>
                      <a:pt x="507" y="381"/>
                    </a:lnTo>
                    <a:lnTo>
                      <a:pt x="507" y="380"/>
                    </a:lnTo>
                    <a:lnTo>
                      <a:pt x="507" y="380"/>
                    </a:lnTo>
                    <a:lnTo>
                      <a:pt x="506" y="380"/>
                    </a:lnTo>
                    <a:lnTo>
                      <a:pt x="502" y="379"/>
                    </a:lnTo>
                    <a:lnTo>
                      <a:pt x="500" y="378"/>
                    </a:lnTo>
                    <a:lnTo>
                      <a:pt x="499" y="378"/>
                    </a:lnTo>
                    <a:lnTo>
                      <a:pt x="497" y="378"/>
                    </a:lnTo>
                    <a:lnTo>
                      <a:pt x="496" y="377"/>
                    </a:lnTo>
                    <a:lnTo>
                      <a:pt x="494" y="376"/>
                    </a:lnTo>
                    <a:lnTo>
                      <a:pt x="493" y="376"/>
                    </a:lnTo>
                    <a:lnTo>
                      <a:pt x="492" y="374"/>
                    </a:lnTo>
                    <a:lnTo>
                      <a:pt x="490" y="373"/>
                    </a:lnTo>
                    <a:lnTo>
                      <a:pt x="488" y="372"/>
                    </a:lnTo>
                    <a:lnTo>
                      <a:pt x="487" y="369"/>
                    </a:lnTo>
                    <a:lnTo>
                      <a:pt x="486" y="367"/>
                    </a:lnTo>
                    <a:lnTo>
                      <a:pt x="485" y="366"/>
                    </a:lnTo>
                    <a:lnTo>
                      <a:pt x="484" y="365"/>
                    </a:lnTo>
                    <a:lnTo>
                      <a:pt x="484" y="365"/>
                    </a:lnTo>
                    <a:lnTo>
                      <a:pt x="484" y="364"/>
                    </a:lnTo>
                    <a:lnTo>
                      <a:pt x="482" y="361"/>
                    </a:lnTo>
                    <a:lnTo>
                      <a:pt x="482" y="360"/>
                    </a:lnTo>
                    <a:lnTo>
                      <a:pt x="481" y="360"/>
                    </a:lnTo>
                    <a:lnTo>
                      <a:pt x="481" y="360"/>
                    </a:lnTo>
                    <a:lnTo>
                      <a:pt x="482" y="360"/>
                    </a:lnTo>
                    <a:lnTo>
                      <a:pt x="482" y="359"/>
                    </a:lnTo>
                    <a:lnTo>
                      <a:pt x="481" y="359"/>
                    </a:lnTo>
                    <a:lnTo>
                      <a:pt x="480" y="358"/>
                    </a:lnTo>
                    <a:lnTo>
                      <a:pt x="480" y="357"/>
                    </a:lnTo>
                    <a:lnTo>
                      <a:pt x="480" y="357"/>
                    </a:lnTo>
                    <a:lnTo>
                      <a:pt x="480" y="356"/>
                    </a:lnTo>
                    <a:lnTo>
                      <a:pt x="479" y="356"/>
                    </a:lnTo>
                    <a:lnTo>
                      <a:pt x="479" y="355"/>
                    </a:lnTo>
                    <a:lnTo>
                      <a:pt x="479" y="354"/>
                    </a:lnTo>
                    <a:lnTo>
                      <a:pt x="478" y="353"/>
                    </a:lnTo>
                    <a:lnTo>
                      <a:pt x="477" y="353"/>
                    </a:lnTo>
                    <a:lnTo>
                      <a:pt x="477" y="352"/>
                    </a:lnTo>
                    <a:lnTo>
                      <a:pt x="478" y="351"/>
                    </a:lnTo>
                    <a:lnTo>
                      <a:pt x="478" y="350"/>
                    </a:lnTo>
                    <a:lnTo>
                      <a:pt x="478" y="349"/>
                    </a:lnTo>
                    <a:lnTo>
                      <a:pt x="477" y="349"/>
                    </a:lnTo>
                    <a:lnTo>
                      <a:pt x="476" y="349"/>
                    </a:lnTo>
                    <a:lnTo>
                      <a:pt x="476" y="348"/>
                    </a:lnTo>
                    <a:lnTo>
                      <a:pt x="473" y="346"/>
                    </a:lnTo>
                    <a:lnTo>
                      <a:pt x="471" y="344"/>
                    </a:lnTo>
                    <a:lnTo>
                      <a:pt x="469" y="341"/>
                    </a:lnTo>
                    <a:lnTo>
                      <a:pt x="467" y="339"/>
                    </a:lnTo>
                    <a:lnTo>
                      <a:pt x="466" y="337"/>
                    </a:lnTo>
                    <a:lnTo>
                      <a:pt x="464" y="334"/>
                    </a:lnTo>
                    <a:lnTo>
                      <a:pt x="466" y="332"/>
                    </a:lnTo>
                    <a:lnTo>
                      <a:pt x="467" y="330"/>
                    </a:lnTo>
                    <a:lnTo>
                      <a:pt x="472" y="325"/>
                    </a:lnTo>
                    <a:lnTo>
                      <a:pt x="474" y="323"/>
                    </a:lnTo>
                    <a:lnTo>
                      <a:pt x="475" y="320"/>
                    </a:lnTo>
                    <a:lnTo>
                      <a:pt x="479" y="317"/>
                    </a:lnTo>
                    <a:lnTo>
                      <a:pt x="481" y="314"/>
                    </a:lnTo>
                    <a:lnTo>
                      <a:pt x="484" y="310"/>
                    </a:lnTo>
                    <a:lnTo>
                      <a:pt x="487" y="305"/>
                    </a:lnTo>
                    <a:lnTo>
                      <a:pt x="489" y="303"/>
                    </a:lnTo>
                    <a:lnTo>
                      <a:pt x="490" y="302"/>
                    </a:lnTo>
                    <a:lnTo>
                      <a:pt x="490" y="301"/>
                    </a:lnTo>
                    <a:lnTo>
                      <a:pt x="490" y="299"/>
                    </a:lnTo>
                    <a:lnTo>
                      <a:pt x="490" y="298"/>
                    </a:lnTo>
                    <a:lnTo>
                      <a:pt x="491" y="297"/>
                    </a:lnTo>
                    <a:lnTo>
                      <a:pt x="491" y="297"/>
                    </a:lnTo>
                    <a:lnTo>
                      <a:pt x="491" y="296"/>
                    </a:lnTo>
                    <a:lnTo>
                      <a:pt x="490" y="295"/>
                    </a:lnTo>
                    <a:lnTo>
                      <a:pt x="490" y="294"/>
                    </a:lnTo>
                    <a:lnTo>
                      <a:pt x="489" y="294"/>
                    </a:lnTo>
                    <a:lnTo>
                      <a:pt x="489" y="292"/>
                    </a:lnTo>
                    <a:lnTo>
                      <a:pt x="488" y="290"/>
                    </a:lnTo>
                    <a:lnTo>
                      <a:pt x="488" y="290"/>
                    </a:lnTo>
                    <a:lnTo>
                      <a:pt x="488" y="288"/>
                    </a:lnTo>
                    <a:lnTo>
                      <a:pt x="488" y="287"/>
                    </a:lnTo>
                    <a:lnTo>
                      <a:pt x="487" y="286"/>
                    </a:lnTo>
                    <a:lnTo>
                      <a:pt x="487" y="285"/>
                    </a:lnTo>
                    <a:lnTo>
                      <a:pt x="487" y="285"/>
                    </a:lnTo>
                    <a:lnTo>
                      <a:pt x="485" y="285"/>
                    </a:lnTo>
                    <a:lnTo>
                      <a:pt x="482" y="284"/>
                    </a:lnTo>
                    <a:lnTo>
                      <a:pt x="476" y="283"/>
                    </a:lnTo>
                    <a:lnTo>
                      <a:pt x="472" y="283"/>
                    </a:lnTo>
                    <a:lnTo>
                      <a:pt x="466" y="282"/>
                    </a:lnTo>
                    <a:lnTo>
                      <a:pt x="465" y="282"/>
                    </a:lnTo>
                    <a:lnTo>
                      <a:pt x="464" y="281"/>
                    </a:lnTo>
                    <a:lnTo>
                      <a:pt x="463" y="279"/>
                    </a:lnTo>
                    <a:lnTo>
                      <a:pt x="463" y="277"/>
                    </a:lnTo>
                    <a:lnTo>
                      <a:pt x="463" y="276"/>
                    </a:lnTo>
                    <a:lnTo>
                      <a:pt x="463" y="274"/>
                    </a:lnTo>
                    <a:lnTo>
                      <a:pt x="463" y="271"/>
                    </a:lnTo>
                    <a:lnTo>
                      <a:pt x="463" y="269"/>
                    </a:lnTo>
                    <a:lnTo>
                      <a:pt x="463" y="267"/>
                    </a:lnTo>
                    <a:lnTo>
                      <a:pt x="463" y="266"/>
                    </a:lnTo>
                    <a:lnTo>
                      <a:pt x="462" y="266"/>
                    </a:lnTo>
                    <a:lnTo>
                      <a:pt x="462" y="265"/>
                    </a:lnTo>
                    <a:lnTo>
                      <a:pt x="463" y="265"/>
                    </a:lnTo>
                    <a:lnTo>
                      <a:pt x="463" y="264"/>
                    </a:lnTo>
                    <a:lnTo>
                      <a:pt x="462" y="264"/>
                    </a:lnTo>
                    <a:lnTo>
                      <a:pt x="462" y="263"/>
                    </a:lnTo>
                    <a:lnTo>
                      <a:pt x="463" y="262"/>
                    </a:lnTo>
                    <a:lnTo>
                      <a:pt x="464" y="259"/>
                    </a:lnTo>
                    <a:lnTo>
                      <a:pt x="464" y="257"/>
                    </a:lnTo>
                    <a:lnTo>
                      <a:pt x="463" y="254"/>
                    </a:lnTo>
                    <a:lnTo>
                      <a:pt x="461" y="249"/>
                    </a:lnTo>
                    <a:lnTo>
                      <a:pt x="460" y="245"/>
                    </a:lnTo>
                    <a:lnTo>
                      <a:pt x="459" y="241"/>
                    </a:lnTo>
                    <a:lnTo>
                      <a:pt x="459" y="238"/>
                    </a:lnTo>
                    <a:lnTo>
                      <a:pt x="458" y="235"/>
                    </a:lnTo>
                    <a:lnTo>
                      <a:pt x="457" y="233"/>
                    </a:lnTo>
                    <a:lnTo>
                      <a:pt x="456" y="231"/>
                    </a:lnTo>
                    <a:lnTo>
                      <a:pt x="456" y="228"/>
                    </a:lnTo>
                    <a:lnTo>
                      <a:pt x="456" y="227"/>
                    </a:lnTo>
                    <a:lnTo>
                      <a:pt x="458" y="226"/>
                    </a:lnTo>
                    <a:lnTo>
                      <a:pt x="459" y="223"/>
                    </a:lnTo>
                    <a:lnTo>
                      <a:pt x="460" y="221"/>
                    </a:lnTo>
                    <a:lnTo>
                      <a:pt x="462" y="220"/>
                    </a:lnTo>
                    <a:lnTo>
                      <a:pt x="462" y="220"/>
                    </a:lnTo>
                    <a:lnTo>
                      <a:pt x="464" y="219"/>
                    </a:lnTo>
                    <a:lnTo>
                      <a:pt x="464" y="218"/>
                    </a:lnTo>
                    <a:lnTo>
                      <a:pt x="464" y="217"/>
                    </a:lnTo>
                    <a:lnTo>
                      <a:pt x="464" y="217"/>
                    </a:lnTo>
                    <a:lnTo>
                      <a:pt x="465" y="217"/>
                    </a:lnTo>
                    <a:lnTo>
                      <a:pt x="466" y="216"/>
                    </a:lnTo>
                    <a:lnTo>
                      <a:pt x="466" y="216"/>
                    </a:lnTo>
                    <a:lnTo>
                      <a:pt x="466" y="215"/>
                    </a:lnTo>
                    <a:lnTo>
                      <a:pt x="466" y="215"/>
                    </a:lnTo>
                    <a:lnTo>
                      <a:pt x="466" y="214"/>
                    </a:lnTo>
                    <a:lnTo>
                      <a:pt x="464" y="214"/>
                    </a:lnTo>
                    <a:lnTo>
                      <a:pt x="463" y="214"/>
                    </a:lnTo>
                    <a:lnTo>
                      <a:pt x="461" y="214"/>
                    </a:lnTo>
                    <a:lnTo>
                      <a:pt x="459" y="214"/>
                    </a:lnTo>
                    <a:lnTo>
                      <a:pt x="457" y="213"/>
                    </a:lnTo>
                    <a:lnTo>
                      <a:pt x="454" y="212"/>
                    </a:lnTo>
                    <a:lnTo>
                      <a:pt x="454" y="209"/>
                    </a:lnTo>
                    <a:lnTo>
                      <a:pt x="454" y="208"/>
                    </a:lnTo>
                    <a:lnTo>
                      <a:pt x="455" y="206"/>
                    </a:lnTo>
                    <a:lnTo>
                      <a:pt x="455" y="205"/>
                    </a:lnTo>
                    <a:lnTo>
                      <a:pt x="454" y="199"/>
                    </a:lnTo>
                    <a:lnTo>
                      <a:pt x="454" y="196"/>
                    </a:lnTo>
                    <a:lnTo>
                      <a:pt x="454" y="195"/>
                    </a:lnTo>
                    <a:lnTo>
                      <a:pt x="455" y="193"/>
                    </a:lnTo>
                    <a:lnTo>
                      <a:pt x="456" y="192"/>
                    </a:lnTo>
                    <a:lnTo>
                      <a:pt x="457" y="192"/>
                    </a:lnTo>
                    <a:lnTo>
                      <a:pt x="459" y="191"/>
                    </a:lnTo>
                    <a:lnTo>
                      <a:pt x="459" y="190"/>
                    </a:lnTo>
                    <a:lnTo>
                      <a:pt x="459" y="189"/>
                    </a:lnTo>
                    <a:lnTo>
                      <a:pt x="460" y="189"/>
                    </a:lnTo>
                    <a:lnTo>
                      <a:pt x="463" y="189"/>
                    </a:lnTo>
                    <a:lnTo>
                      <a:pt x="466" y="189"/>
                    </a:lnTo>
                    <a:lnTo>
                      <a:pt x="466" y="188"/>
                    </a:lnTo>
                    <a:lnTo>
                      <a:pt x="463" y="185"/>
                    </a:lnTo>
                    <a:lnTo>
                      <a:pt x="463" y="185"/>
                    </a:lnTo>
                    <a:lnTo>
                      <a:pt x="462" y="184"/>
                    </a:lnTo>
                    <a:lnTo>
                      <a:pt x="461" y="184"/>
                    </a:lnTo>
                    <a:lnTo>
                      <a:pt x="461" y="183"/>
                    </a:lnTo>
                    <a:lnTo>
                      <a:pt x="460" y="182"/>
                    </a:lnTo>
                    <a:lnTo>
                      <a:pt x="460" y="181"/>
                    </a:lnTo>
                    <a:lnTo>
                      <a:pt x="461" y="181"/>
                    </a:lnTo>
                    <a:lnTo>
                      <a:pt x="463" y="180"/>
                    </a:lnTo>
                    <a:lnTo>
                      <a:pt x="464" y="180"/>
                    </a:lnTo>
                    <a:lnTo>
                      <a:pt x="466" y="178"/>
                    </a:lnTo>
                    <a:lnTo>
                      <a:pt x="466" y="178"/>
                    </a:lnTo>
                    <a:lnTo>
                      <a:pt x="466" y="178"/>
                    </a:lnTo>
                    <a:lnTo>
                      <a:pt x="466" y="177"/>
                    </a:lnTo>
                    <a:lnTo>
                      <a:pt x="466" y="176"/>
                    </a:lnTo>
                    <a:lnTo>
                      <a:pt x="466" y="175"/>
                    </a:lnTo>
                    <a:lnTo>
                      <a:pt x="467" y="175"/>
                    </a:lnTo>
                    <a:lnTo>
                      <a:pt x="468" y="174"/>
                    </a:lnTo>
                    <a:lnTo>
                      <a:pt x="468" y="173"/>
                    </a:lnTo>
                    <a:lnTo>
                      <a:pt x="469" y="172"/>
                    </a:lnTo>
                    <a:lnTo>
                      <a:pt x="470" y="172"/>
                    </a:lnTo>
                    <a:lnTo>
                      <a:pt x="470" y="171"/>
                    </a:lnTo>
                    <a:lnTo>
                      <a:pt x="470" y="170"/>
                    </a:lnTo>
                    <a:lnTo>
                      <a:pt x="470" y="169"/>
                    </a:lnTo>
                    <a:lnTo>
                      <a:pt x="470" y="168"/>
                    </a:lnTo>
                    <a:lnTo>
                      <a:pt x="471" y="167"/>
                    </a:lnTo>
                    <a:lnTo>
                      <a:pt x="471" y="166"/>
                    </a:lnTo>
                    <a:lnTo>
                      <a:pt x="471" y="165"/>
                    </a:lnTo>
                    <a:lnTo>
                      <a:pt x="471" y="164"/>
                    </a:lnTo>
                    <a:lnTo>
                      <a:pt x="472" y="164"/>
                    </a:lnTo>
                    <a:lnTo>
                      <a:pt x="472" y="163"/>
                    </a:lnTo>
                    <a:lnTo>
                      <a:pt x="472" y="162"/>
                    </a:lnTo>
                    <a:lnTo>
                      <a:pt x="472" y="161"/>
                    </a:lnTo>
                    <a:lnTo>
                      <a:pt x="471" y="159"/>
                    </a:lnTo>
                    <a:lnTo>
                      <a:pt x="471" y="158"/>
                    </a:lnTo>
                    <a:lnTo>
                      <a:pt x="471" y="157"/>
                    </a:lnTo>
                    <a:lnTo>
                      <a:pt x="471" y="157"/>
                    </a:lnTo>
                    <a:lnTo>
                      <a:pt x="471" y="156"/>
                    </a:lnTo>
                    <a:lnTo>
                      <a:pt x="472" y="156"/>
                    </a:lnTo>
                    <a:lnTo>
                      <a:pt x="473" y="156"/>
                    </a:lnTo>
                    <a:lnTo>
                      <a:pt x="473" y="156"/>
                    </a:lnTo>
                    <a:lnTo>
                      <a:pt x="473" y="155"/>
                    </a:lnTo>
                    <a:lnTo>
                      <a:pt x="473" y="154"/>
                    </a:lnTo>
                    <a:lnTo>
                      <a:pt x="473" y="153"/>
                    </a:lnTo>
                    <a:lnTo>
                      <a:pt x="474" y="152"/>
                    </a:lnTo>
                    <a:lnTo>
                      <a:pt x="474" y="151"/>
                    </a:lnTo>
                    <a:lnTo>
                      <a:pt x="474" y="150"/>
                    </a:lnTo>
                    <a:lnTo>
                      <a:pt x="475" y="150"/>
                    </a:lnTo>
                    <a:lnTo>
                      <a:pt x="475" y="149"/>
                    </a:lnTo>
                    <a:lnTo>
                      <a:pt x="476" y="148"/>
                    </a:lnTo>
                    <a:lnTo>
                      <a:pt x="476" y="147"/>
                    </a:lnTo>
                    <a:lnTo>
                      <a:pt x="476" y="145"/>
                    </a:lnTo>
                    <a:lnTo>
                      <a:pt x="475" y="145"/>
                    </a:lnTo>
                    <a:lnTo>
                      <a:pt x="475" y="143"/>
                    </a:lnTo>
                    <a:lnTo>
                      <a:pt x="474" y="143"/>
                    </a:lnTo>
                    <a:lnTo>
                      <a:pt x="474" y="142"/>
                    </a:lnTo>
                    <a:lnTo>
                      <a:pt x="475" y="142"/>
                    </a:lnTo>
                    <a:lnTo>
                      <a:pt x="475" y="141"/>
                    </a:lnTo>
                    <a:lnTo>
                      <a:pt x="475" y="140"/>
                    </a:lnTo>
                    <a:lnTo>
                      <a:pt x="475" y="139"/>
                    </a:lnTo>
                    <a:lnTo>
                      <a:pt x="475" y="138"/>
                    </a:lnTo>
                    <a:lnTo>
                      <a:pt x="475" y="137"/>
                    </a:lnTo>
                    <a:lnTo>
                      <a:pt x="475" y="136"/>
                    </a:lnTo>
                    <a:lnTo>
                      <a:pt x="474" y="136"/>
                    </a:lnTo>
                    <a:lnTo>
                      <a:pt x="474" y="135"/>
                    </a:lnTo>
                    <a:lnTo>
                      <a:pt x="474" y="134"/>
                    </a:lnTo>
                    <a:lnTo>
                      <a:pt x="473" y="134"/>
                    </a:lnTo>
                    <a:lnTo>
                      <a:pt x="473" y="133"/>
                    </a:lnTo>
                    <a:lnTo>
                      <a:pt x="473" y="133"/>
                    </a:lnTo>
                    <a:lnTo>
                      <a:pt x="472" y="133"/>
                    </a:lnTo>
                    <a:lnTo>
                      <a:pt x="472" y="133"/>
                    </a:lnTo>
                    <a:lnTo>
                      <a:pt x="473" y="132"/>
                    </a:lnTo>
                    <a:lnTo>
                      <a:pt x="473" y="131"/>
                    </a:lnTo>
                    <a:lnTo>
                      <a:pt x="473" y="130"/>
                    </a:lnTo>
                    <a:lnTo>
                      <a:pt x="473" y="130"/>
                    </a:lnTo>
                    <a:lnTo>
                      <a:pt x="473" y="129"/>
                    </a:lnTo>
                    <a:lnTo>
                      <a:pt x="473" y="129"/>
                    </a:lnTo>
                    <a:lnTo>
                      <a:pt x="474" y="128"/>
                    </a:lnTo>
                    <a:lnTo>
                      <a:pt x="474" y="127"/>
                    </a:lnTo>
                    <a:lnTo>
                      <a:pt x="473" y="124"/>
                    </a:lnTo>
                    <a:lnTo>
                      <a:pt x="473" y="123"/>
                    </a:lnTo>
                    <a:lnTo>
                      <a:pt x="473" y="122"/>
                    </a:lnTo>
                    <a:lnTo>
                      <a:pt x="473" y="122"/>
                    </a:lnTo>
                    <a:lnTo>
                      <a:pt x="473" y="121"/>
                    </a:lnTo>
                    <a:lnTo>
                      <a:pt x="472" y="120"/>
                    </a:lnTo>
                    <a:lnTo>
                      <a:pt x="473" y="118"/>
                    </a:lnTo>
                    <a:lnTo>
                      <a:pt x="473" y="115"/>
                    </a:lnTo>
                    <a:lnTo>
                      <a:pt x="473" y="114"/>
                    </a:lnTo>
                    <a:lnTo>
                      <a:pt x="473" y="113"/>
                    </a:lnTo>
                    <a:lnTo>
                      <a:pt x="473" y="112"/>
                    </a:lnTo>
                    <a:lnTo>
                      <a:pt x="473" y="112"/>
                    </a:lnTo>
                    <a:lnTo>
                      <a:pt x="473" y="112"/>
                    </a:lnTo>
                    <a:lnTo>
                      <a:pt x="473" y="110"/>
                    </a:lnTo>
                    <a:lnTo>
                      <a:pt x="472" y="110"/>
                    </a:lnTo>
                    <a:lnTo>
                      <a:pt x="470" y="110"/>
                    </a:lnTo>
                    <a:lnTo>
                      <a:pt x="467" y="110"/>
                    </a:lnTo>
                    <a:lnTo>
                      <a:pt x="465" y="110"/>
                    </a:lnTo>
                    <a:lnTo>
                      <a:pt x="459" y="110"/>
                    </a:lnTo>
                    <a:lnTo>
                      <a:pt x="454" y="110"/>
                    </a:lnTo>
                    <a:lnTo>
                      <a:pt x="450" y="110"/>
                    </a:lnTo>
                    <a:lnTo>
                      <a:pt x="449" y="110"/>
                    </a:lnTo>
                    <a:lnTo>
                      <a:pt x="448" y="108"/>
                    </a:lnTo>
                    <a:lnTo>
                      <a:pt x="447" y="107"/>
                    </a:lnTo>
                    <a:lnTo>
                      <a:pt x="446" y="106"/>
                    </a:lnTo>
                    <a:lnTo>
                      <a:pt x="445" y="102"/>
                    </a:lnTo>
                    <a:lnTo>
                      <a:pt x="443" y="100"/>
                    </a:lnTo>
                    <a:lnTo>
                      <a:pt x="442" y="98"/>
                    </a:lnTo>
                    <a:lnTo>
                      <a:pt x="441" y="96"/>
                    </a:lnTo>
                    <a:lnTo>
                      <a:pt x="440" y="96"/>
                    </a:lnTo>
                    <a:lnTo>
                      <a:pt x="438" y="95"/>
                    </a:lnTo>
                    <a:lnTo>
                      <a:pt x="437" y="95"/>
                    </a:lnTo>
                    <a:lnTo>
                      <a:pt x="435" y="94"/>
                    </a:lnTo>
                    <a:lnTo>
                      <a:pt x="431" y="92"/>
                    </a:lnTo>
                    <a:lnTo>
                      <a:pt x="430" y="93"/>
                    </a:lnTo>
                    <a:lnTo>
                      <a:pt x="429" y="93"/>
                    </a:lnTo>
                    <a:lnTo>
                      <a:pt x="429" y="92"/>
                    </a:lnTo>
                    <a:lnTo>
                      <a:pt x="429" y="91"/>
                    </a:lnTo>
                    <a:lnTo>
                      <a:pt x="428" y="91"/>
                    </a:lnTo>
                    <a:lnTo>
                      <a:pt x="427" y="91"/>
                    </a:lnTo>
                    <a:lnTo>
                      <a:pt x="426" y="91"/>
                    </a:lnTo>
                    <a:lnTo>
                      <a:pt x="426" y="91"/>
                    </a:lnTo>
                    <a:lnTo>
                      <a:pt x="425" y="91"/>
                    </a:lnTo>
                    <a:lnTo>
                      <a:pt x="425" y="90"/>
                    </a:lnTo>
                    <a:lnTo>
                      <a:pt x="425" y="89"/>
                    </a:lnTo>
                    <a:lnTo>
                      <a:pt x="424" y="88"/>
                    </a:lnTo>
                    <a:lnTo>
                      <a:pt x="424" y="87"/>
                    </a:lnTo>
                    <a:lnTo>
                      <a:pt x="424" y="87"/>
                    </a:lnTo>
                    <a:lnTo>
                      <a:pt x="423" y="84"/>
                    </a:lnTo>
                    <a:lnTo>
                      <a:pt x="423" y="83"/>
                    </a:lnTo>
                    <a:lnTo>
                      <a:pt x="424" y="83"/>
                    </a:lnTo>
                    <a:lnTo>
                      <a:pt x="424" y="82"/>
                    </a:lnTo>
                    <a:lnTo>
                      <a:pt x="423" y="81"/>
                    </a:lnTo>
                    <a:lnTo>
                      <a:pt x="423" y="80"/>
                    </a:lnTo>
                    <a:lnTo>
                      <a:pt x="423" y="80"/>
                    </a:lnTo>
                    <a:lnTo>
                      <a:pt x="422" y="79"/>
                    </a:lnTo>
                    <a:lnTo>
                      <a:pt x="421" y="79"/>
                    </a:lnTo>
                    <a:lnTo>
                      <a:pt x="419" y="80"/>
                    </a:lnTo>
                    <a:lnTo>
                      <a:pt x="415" y="77"/>
                    </a:lnTo>
                    <a:lnTo>
                      <a:pt x="414" y="76"/>
                    </a:lnTo>
                    <a:lnTo>
                      <a:pt x="413" y="75"/>
                    </a:lnTo>
                    <a:lnTo>
                      <a:pt x="412" y="75"/>
                    </a:lnTo>
                    <a:lnTo>
                      <a:pt x="411" y="74"/>
                    </a:lnTo>
                    <a:lnTo>
                      <a:pt x="409" y="74"/>
                    </a:lnTo>
                    <a:lnTo>
                      <a:pt x="407" y="73"/>
                    </a:lnTo>
                    <a:lnTo>
                      <a:pt x="407" y="74"/>
                    </a:lnTo>
                    <a:lnTo>
                      <a:pt x="406" y="74"/>
                    </a:lnTo>
                    <a:lnTo>
                      <a:pt x="405" y="74"/>
                    </a:lnTo>
                    <a:lnTo>
                      <a:pt x="404" y="75"/>
                    </a:lnTo>
                    <a:lnTo>
                      <a:pt x="403" y="75"/>
                    </a:lnTo>
                    <a:lnTo>
                      <a:pt x="403" y="74"/>
                    </a:lnTo>
                    <a:lnTo>
                      <a:pt x="401" y="73"/>
                    </a:lnTo>
                    <a:lnTo>
                      <a:pt x="401" y="73"/>
                    </a:lnTo>
                    <a:lnTo>
                      <a:pt x="400" y="73"/>
                    </a:lnTo>
                    <a:lnTo>
                      <a:pt x="400" y="73"/>
                    </a:lnTo>
                    <a:lnTo>
                      <a:pt x="399" y="73"/>
                    </a:lnTo>
                    <a:lnTo>
                      <a:pt x="399" y="74"/>
                    </a:lnTo>
                    <a:lnTo>
                      <a:pt x="399" y="75"/>
                    </a:lnTo>
                    <a:lnTo>
                      <a:pt x="398" y="75"/>
                    </a:lnTo>
                    <a:lnTo>
                      <a:pt x="396" y="75"/>
                    </a:lnTo>
                    <a:lnTo>
                      <a:pt x="395" y="75"/>
                    </a:lnTo>
                    <a:lnTo>
                      <a:pt x="394" y="74"/>
                    </a:lnTo>
                    <a:lnTo>
                      <a:pt x="392" y="74"/>
                    </a:lnTo>
                    <a:lnTo>
                      <a:pt x="391" y="74"/>
                    </a:lnTo>
                    <a:lnTo>
                      <a:pt x="391" y="73"/>
                    </a:lnTo>
                    <a:lnTo>
                      <a:pt x="391" y="73"/>
                    </a:lnTo>
                    <a:lnTo>
                      <a:pt x="390" y="72"/>
                    </a:lnTo>
                    <a:lnTo>
                      <a:pt x="390" y="71"/>
                    </a:lnTo>
                    <a:lnTo>
                      <a:pt x="390" y="70"/>
                    </a:lnTo>
                    <a:lnTo>
                      <a:pt x="389" y="70"/>
                    </a:lnTo>
                    <a:lnTo>
                      <a:pt x="388" y="70"/>
                    </a:lnTo>
                    <a:lnTo>
                      <a:pt x="386" y="70"/>
                    </a:lnTo>
                    <a:lnTo>
                      <a:pt x="382" y="68"/>
                    </a:lnTo>
                    <a:lnTo>
                      <a:pt x="382" y="67"/>
                    </a:lnTo>
                    <a:lnTo>
                      <a:pt x="381" y="67"/>
                    </a:lnTo>
                    <a:lnTo>
                      <a:pt x="380" y="67"/>
                    </a:lnTo>
                    <a:lnTo>
                      <a:pt x="379" y="66"/>
                    </a:lnTo>
                    <a:lnTo>
                      <a:pt x="378" y="66"/>
                    </a:lnTo>
                    <a:lnTo>
                      <a:pt x="377" y="66"/>
                    </a:lnTo>
                    <a:lnTo>
                      <a:pt x="377" y="66"/>
                    </a:lnTo>
                    <a:lnTo>
                      <a:pt x="376" y="66"/>
                    </a:lnTo>
                    <a:lnTo>
                      <a:pt x="375" y="66"/>
                    </a:lnTo>
                    <a:lnTo>
                      <a:pt x="373" y="66"/>
                    </a:lnTo>
                    <a:lnTo>
                      <a:pt x="372" y="66"/>
                    </a:lnTo>
                    <a:lnTo>
                      <a:pt x="371" y="66"/>
                    </a:lnTo>
                    <a:lnTo>
                      <a:pt x="368" y="64"/>
                    </a:lnTo>
                    <a:lnTo>
                      <a:pt x="367" y="63"/>
                    </a:lnTo>
                    <a:lnTo>
                      <a:pt x="367" y="61"/>
                    </a:lnTo>
                    <a:lnTo>
                      <a:pt x="368" y="60"/>
                    </a:lnTo>
                    <a:lnTo>
                      <a:pt x="367" y="60"/>
                    </a:lnTo>
                    <a:lnTo>
                      <a:pt x="367" y="59"/>
                    </a:lnTo>
                    <a:lnTo>
                      <a:pt x="366" y="58"/>
                    </a:lnTo>
                    <a:lnTo>
                      <a:pt x="365" y="57"/>
                    </a:lnTo>
                    <a:lnTo>
                      <a:pt x="364" y="55"/>
                    </a:lnTo>
                    <a:lnTo>
                      <a:pt x="363" y="54"/>
                    </a:lnTo>
                    <a:lnTo>
                      <a:pt x="363" y="53"/>
                    </a:lnTo>
                    <a:lnTo>
                      <a:pt x="362" y="52"/>
                    </a:lnTo>
                    <a:lnTo>
                      <a:pt x="361" y="52"/>
                    </a:lnTo>
                    <a:lnTo>
                      <a:pt x="361" y="53"/>
                    </a:lnTo>
                    <a:lnTo>
                      <a:pt x="361" y="53"/>
                    </a:lnTo>
                    <a:lnTo>
                      <a:pt x="361" y="54"/>
                    </a:lnTo>
                    <a:lnTo>
                      <a:pt x="361" y="55"/>
                    </a:lnTo>
                    <a:lnTo>
                      <a:pt x="360" y="55"/>
                    </a:lnTo>
                    <a:lnTo>
                      <a:pt x="360" y="56"/>
                    </a:lnTo>
                    <a:lnTo>
                      <a:pt x="359" y="56"/>
                    </a:lnTo>
                    <a:lnTo>
                      <a:pt x="357" y="55"/>
                    </a:lnTo>
                    <a:lnTo>
                      <a:pt x="353" y="55"/>
                    </a:lnTo>
                    <a:lnTo>
                      <a:pt x="353" y="54"/>
                    </a:lnTo>
                    <a:lnTo>
                      <a:pt x="352" y="54"/>
                    </a:lnTo>
                    <a:lnTo>
                      <a:pt x="350" y="53"/>
                    </a:lnTo>
                    <a:lnTo>
                      <a:pt x="349" y="53"/>
                    </a:lnTo>
                    <a:lnTo>
                      <a:pt x="347" y="54"/>
                    </a:lnTo>
                    <a:lnTo>
                      <a:pt x="346" y="54"/>
                    </a:lnTo>
                    <a:lnTo>
                      <a:pt x="345" y="53"/>
                    </a:lnTo>
                    <a:lnTo>
                      <a:pt x="341" y="53"/>
                    </a:lnTo>
                    <a:lnTo>
                      <a:pt x="341" y="54"/>
                    </a:lnTo>
                    <a:lnTo>
                      <a:pt x="340" y="55"/>
                    </a:lnTo>
                    <a:lnTo>
                      <a:pt x="339" y="56"/>
                    </a:lnTo>
                    <a:lnTo>
                      <a:pt x="339" y="57"/>
                    </a:lnTo>
                    <a:lnTo>
                      <a:pt x="340" y="58"/>
                    </a:lnTo>
                    <a:lnTo>
                      <a:pt x="340" y="59"/>
                    </a:lnTo>
                    <a:lnTo>
                      <a:pt x="340" y="59"/>
                    </a:lnTo>
                    <a:lnTo>
                      <a:pt x="339" y="60"/>
                    </a:lnTo>
                    <a:lnTo>
                      <a:pt x="336" y="60"/>
                    </a:lnTo>
                    <a:lnTo>
                      <a:pt x="335" y="60"/>
                    </a:lnTo>
                    <a:lnTo>
                      <a:pt x="334" y="59"/>
                    </a:lnTo>
                    <a:lnTo>
                      <a:pt x="334" y="59"/>
                    </a:lnTo>
                    <a:lnTo>
                      <a:pt x="329" y="60"/>
                    </a:lnTo>
                    <a:lnTo>
                      <a:pt x="328" y="60"/>
                    </a:lnTo>
                    <a:lnTo>
                      <a:pt x="327" y="59"/>
                    </a:lnTo>
                    <a:lnTo>
                      <a:pt x="326" y="59"/>
                    </a:lnTo>
                    <a:lnTo>
                      <a:pt x="325" y="59"/>
                    </a:lnTo>
                    <a:lnTo>
                      <a:pt x="323" y="59"/>
                    </a:lnTo>
                    <a:lnTo>
                      <a:pt x="322" y="59"/>
                    </a:lnTo>
                    <a:lnTo>
                      <a:pt x="317" y="59"/>
                    </a:lnTo>
                    <a:lnTo>
                      <a:pt x="315" y="59"/>
                    </a:lnTo>
                    <a:lnTo>
                      <a:pt x="314" y="60"/>
                    </a:lnTo>
                    <a:lnTo>
                      <a:pt x="313" y="62"/>
                    </a:lnTo>
                    <a:lnTo>
                      <a:pt x="312" y="62"/>
                    </a:lnTo>
                    <a:lnTo>
                      <a:pt x="311" y="63"/>
                    </a:lnTo>
                    <a:lnTo>
                      <a:pt x="310" y="63"/>
                    </a:lnTo>
                    <a:lnTo>
                      <a:pt x="309" y="64"/>
                    </a:lnTo>
                    <a:lnTo>
                      <a:pt x="308" y="64"/>
                    </a:lnTo>
                    <a:lnTo>
                      <a:pt x="306" y="65"/>
                    </a:lnTo>
                    <a:lnTo>
                      <a:pt x="306" y="65"/>
                    </a:lnTo>
                    <a:lnTo>
                      <a:pt x="306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4" y="66"/>
                    </a:lnTo>
                    <a:lnTo>
                      <a:pt x="304" y="67"/>
                    </a:lnTo>
                    <a:lnTo>
                      <a:pt x="302" y="68"/>
                    </a:lnTo>
                    <a:lnTo>
                      <a:pt x="299" y="71"/>
                    </a:lnTo>
                    <a:lnTo>
                      <a:pt x="298" y="72"/>
                    </a:lnTo>
                    <a:lnTo>
                      <a:pt x="298" y="73"/>
                    </a:lnTo>
                    <a:lnTo>
                      <a:pt x="298" y="73"/>
                    </a:lnTo>
                    <a:lnTo>
                      <a:pt x="297" y="74"/>
                    </a:lnTo>
                    <a:lnTo>
                      <a:pt x="297" y="75"/>
                    </a:lnTo>
                    <a:lnTo>
                      <a:pt x="297" y="76"/>
                    </a:lnTo>
                    <a:lnTo>
                      <a:pt x="298" y="76"/>
                    </a:lnTo>
                    <a:lnTo>
                      <a:pt x="298" y="77"/>
                    </a:lnTo>
                    <a:lnTo>
                      <a:pt x="298" y="78"/>
                    </a:lnTo>
                    <a:lnTo>
                      <a:pt x="297" y="79"/>
                    </a:lnTo>
                    <a:lnTo>
                      <a:pt x="297" y="80"/>
                    </a:lnTo>
                    <a:lnTo>
                      <a:pt x="296" y="80"/>
                    </a:lnTo>
                    <a:lnTo>
                      <a:pt x="295" y="81"/>
                    </a:lnTo>
                    <a:lnTo>
                      <a:pt x="294" y="81"/>
                    </a:lnTo>
                    <a:lnTo>
                      <a:pt x="293" y="82"/>
                    </a:lnTo>
                    <a:lnTo>
                      <a:pt x="292" y="82"/>
                    </a:lnTo>
                    <a:lnTo>
                      <a:pt x="291" y="82"/>
                    </a:lnTo>
                    <a:lnTo>
                      <a:pt x="290" y="82"/>
                    </a:lnTo>
                    <a:lnTo>
                      <a:pt x="285" y="85"/>
                    </a:lnTo>
                    <a:lnTo>
                      <a:pt x="284" y="86"/>
                    </a:lnTo>
                    <a:lnTo>
                      <a:pt x="283" y="86"/>
                    </a:lnTo>
                    <a:lnTo>
                      <a:pt x="282" y="86"/>
                    </a:lnTo>
                    <a:lnTo>
                      <a:pt x="281" y="86"/>
                    </a:lnTo>
                    <a:lnTo>
                      <a:pt x="281" y="87"/>
                    </a:lnTo>
                    <a:lnTo>
                      <a:pt x="280" y="87"/>
                    </a:lnTo>
                    <a:lnTo>
                      <a:pt x="273" y="86"/>
                    </a:lnTo>
                    <a:lnTo>
                      <a:pt x="273" y="89"/>
                    </a:lnTo>
                    <a:lnTo>
                      <a:pt x="274" y="91"/>
                    </a:lnTo>
                    <a:lnTo>
                      <a:pt x="275" y="94"/>
                    </a:lnTo>
                    <a:lnTo>
                      <a:pt x="275" y="95"/>
                    </a:lnTo>
                    <a:lnTo>
                      <a:pt x="276" y="96"/>
                    </a:lnTo>
                    <a:lnTo>
                      <a:pt x="275" y="98"/>
                    </a:lnTo>
                    <a:lnTo>
                      <a:pt x="276" y="98"/>
                    </a:lnTo>
                    <a:lnTo>
                      <a:pt x="276" y="99"/>
                    </a:lnTo>
                    <a:lnTo>
                      <a:pt x="274" y="101"/>
                    </a:lnTo>
                    <a:lnTo>
                      <a:pt x="272" y="101"/>
                    </a:lnTo>
                    <a:lnTo>
                      <a:pt x="261" y="101"/>
                    </a:lnTo>
                    <a:lnTo>
                      <a:pt x="259" y="101"/>
                    </a:lnTo>
                    <a:lnTo>
                      <a:pt x="250" y="104"/>
                    </a:lnTo>
                    <a:lnTo>
                      <a:pt x="246" y="105"/>
                    </a:lnTo>
                    <a:lnTo>
                      <a:pt x="241" y="107"/>
                    </a:lnTo>
                    <a:lnTo>
                      <a:pt x="236" y="108"/>
                    </a:lnTo>
                    <a:lnTo>
                      <a:pt x="232" y="108"/>
                    </a:lnTo>
                    <a:lnTo>
                      <a:pt x="227" y="110"/>
                    </a:lnTo>
                    <a:lnTo>
                      <a:pt x="222" y="112"/>
                    </a:lnTo>
                    <a:lnTo>
                      <a:pt x="217" y="112"/>
                    </a:lnTo>
                    <a:lnTo>
                      <a:pt x="213" y="111"/>
                    </a:lnTo>
                    <a:lnTo>
                      <a:pt x="208" y="110"/>
                    </a:lnTo>
                    <a:lnTo>
                      <a:pt x="202" y="108"/>
                    </a:lnTo>
                    <a:lnTo>
                      <a:pt x="195" y="107"/>
                    </a:lnTo>
                    <a:lnTo>
                      <a:pt x="193" y="106"/>
                    </a:lnTo>
                    <a:lnTo>
                      <a:pt x="188" y="103"/>
                    </a:lnTo>
                    <a:lnTo>
                      <a:pt x="184" y="101"/>
                    </a:lnTo>
                    <a:lnTo>
                      <a:pt x="184" y="100"/>
                    </a:lnTo>
                    <a:lnTo>
                      <a:pt x="183" y="99"/>
                    </a:lnTo>
                    <a:lnTo>
                      <a:pt x="182" y="99"/>
                    </a:lnTo>
                    <a:lnTo>
                      <a:pt x="181" y="99"/>
                    </a:lnTo>
                    <a:lnTo>
                      <a:pt x="179" y="96"/>
                    </a:lnTo>
                    <a:lnTo>
                      <a:pt x="178" y="96"/>
                    </a:lnTo>
                    <a:lnTo>
                      <a:pt x="176" y="94"/>
                    </a:lnTo>
                    <a:lnTo>
                      <a:pt x="174" y="93"/>
                    </a:lnTo>
                    <a:lnTo>
                      <a:pt x="173" y="92"/>
                    </a:lnTo>
                    <a:lnTo>
                      <a:pt x="173" y="91"/>
                    </a:lnTo>
                    <a:lnTo>
                      <a:pt x="172" y="89"/>
                    </a:lnTo>
                    <a:lnTo>
                      <a:pt x="172" y="88"/>
                    </a:lnTo>
                    <a:lnTo>
                      <a:pt x="172" y="87"/>
                    </a:lnTo>
                    <a:lnTo>
                      <a:pt x="171" y="87"/>
                    </a:lnTo>
                    <a:lnTo>
                      <a:pt x="171" y="85"/>
                    </a:lnTo>
                    <a:lnTo>
                      <a:pt x="170" y="84"/>
                    </a:lnTo>
                    <a:lnTo>
                      <a:pt x="169" y="84"/>
                    </a:lnTo>
                    <a:lnTo>
                      <a:pt x="166" y="83"/>
                    </a:lnTo>
                    <a:lnTo>
                      <a:pt x="163" y="82"/>
                    </a:lnTo>
                    <a:lnTo>
                      <a:pt x="163" y="81"/>
                    </a:lnTo>
                    <a:lnTo>
                      <a:pt x="162" y="81"/>
                    </a:lnTo>
                    <a:lnTo>
                      <a:pt x="161" y="81"/>
                    </a:lnTo>
                    <a:lnTo>
                      <a:pt x="160" y="82"/>
                    </a:lnTo>
                    <a:lnTo>
                      <a:pt x="150" y="80"/>
                    </a:lnTo>
                    <a:lnTo>
                      <a:pt x="147" y="80"/>
                    </a:lnTo>
                    <a:lnTo>
                      <a:pt x="143" y="77"/>
                    </a:lnTo>
                    <a:lnTo>
                      <a:pt x="140" y="76"/>
                    </a:lnTo>
                    <a:lnTo>
                      <a:pt x="139" y="73"/>
                    </a:lnTo>
                    <a:lnTo>
                      <a:pt x="137" y="72"/>
                    </a:lnTo>
                    <a:lnTo>
                      <a:pt x="137" y="70"/>
                    </a:lnTo>
                    <a:lnTo>
                      <a:pt x="136" y="70"/>
                    </a:lnTo>
                    <a:lnTo>
                      <a:pt x="137" y="69"/>
                    </a:lnTo>
                    <a:lnTo>
                      <a:pt x="137" y="68"/>
                    </a:lnTo>
                    <a:lnTo>
                      <a:pt x="135" y="67"/>
                    </a:lnTo>
                    <a:lnTo>
                      <a:pt x="135" y="66"/>
                    </a:lnTo>
                    <a:lnTo>
                      <a:pt x="135" y="66"/>
                    </a:lnTo>
                    <a:lnTo>
                      <a:pt x="135" y="65"/>
                    </a:lnTo>
                    <a:lnTo>
                      <a:pt x="135" y="64"/>
                    </a:lnTo>
                    <a:lnTo>
                      <a:pt x="134" y="59"/>
                    </a:lnTo>
                    <a:lnTo>
                      <a:pt x="134" y="55"/>
                    </a:lnTo>
                    <a:lnTo>
                      <a:pt x="133" y="54"/>
                    </a:lnTo>
                    <a:lnTo>
                      <a:pt x="133" y="52"/>
                    </a:lnTo>
                    <a:lnTo>
                      <a:pt x="133" y="52"/>
                    </a:lnTo>
                    <a:lnTo>
                      <a:pt x="133" y="50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7"/>
                    </a:lnTo>
                    <a:lnTo>
                      <a:pt x="130" y="48"/>
                    </a:lnTo>
                    <a:lnTo>
                      <a:pt x="130" y="48"/>
                    </a:lnTo>
                    <a:lnTo>
                      <a:pt x="129" y="48"/>
                    </a:lnTo>
                    <a:lnTo>
                      <a:pt x="128" y="49"/>
                    </a:lnTo>
                    <a:lnTo>
                      <a:pt x="126" y="48"/>
                    </a:lnTo>
                    <a:lnTo>
                      <a:pt x="125" y="48"/>
                    </a:lnTo>
                    <a:lnTo>
                      <a:pt x="125" y="47"/>
                    </a:lnTo>
                    <a:lnTo>
                      <a:pt x="125" y="46"/>
                    </a:lnTo>
                    <a:lnTo>
                      <a:pt x="124" y="46"/>
                    </a:lnTo>
                    <a:lnTo>
                      <a:pt x="123" y="46"/>
                    </a:lnTo>
                    <a:lnTo>
                      <a:pt x="123" y="45"/>
                    </a:lnTo>
                    <a:lnTo>
                      <a:pt x="122" y="44"/>
                    </a:lnTo>
                    <a:lnTo>
                      <a:pt x="121" y="43"/>
                    </a:lnTo>
                    <a:lnTo>
                      <a:pt x="121" y="42"/>
                    </a:lnTo>
                    <a:lnTo>
                      <a:pt x="121" y="41"/>
                    </a:lnTo>
                    <a:lnTo>
                      <a:pt x="120" y="41"/>
                    </a:lnTo>
                    <a:lnTo>
                      <a:pt x="118" y="42"/>
                    </a:lnTo>
                    <a:lnTo>
                      <a:pt x="118" y="42"/>
                    </a:lnTo>
                    <a:lnTo>
                      <a:pt x="118" y="41"/>
                    </a:lnTo>
                    <a:lnTo>
                      <a:pt x="117" y="40"/>
                    </a:lnTo>
                    <a:lnTo>
                      <a:pt x="116" y="39"/>
                    </a:lnTo>
                    <a:lnTo>
                      <a:pt x="116" y="39"/>
                    </a:lnTo>
                    <a:lnTo>
                      <a:pt x="116" y="38"/>
                    </a:lnTo>
                    <a:lnTo>
                      <a:pt x="115" y="38"/>
                    </a:lnTo>
                    <a:lnTo>
                      <a:pt x="115" y="37"/>
                    </a:lnTo>
                    <a:lnTo>
                      <a:pt x="111" y="35"/>
                    </a:lnTo>
                    <a:lnTo>
                      <a:pt x="110" y="33"/>
                    </a:lnTo>
                    <a:lnTo>
                      <a:pt x="109" y="32"/>
                    </a:lnTo>
                    <a:lnTo>
                      <a:pt x="109" y="32"/>
                    </a:lnTo>
                    <a:lnTo>
                      <a:pt x="109" y="31"/>
                    </a:lnTo>
                    <a:lnTo>
                      <a:pt x="111" y="30"/>
                    </a:lnTo>
                    <a:lnTo>
                      <a:pt x="111" y="29"/>
                    </a:lnTo>
                    <a:lnTo>
                      <a:pt x="116" y="28"/>
                    </a:lnTo>
                    <a:lnTo>
                      <a:pt x="117" y="27"/>
                    </a:lnTo>
                    <a:lnTo>
                      <a:pt x="118" y="27"/>
                    </a:lnTo>
                    <a:lnTo>
                      <a:pt x="118" y="27"/>
                    </a:lnTo>
                    <a:lnTo>
                      <a:pt x="118" y="26"/>
                    </a:lnTo>
                    <a:lnTo>
                      <a:pt x="118" y="25"/>
                    </a:lnTo>
                    <a:lnTo>
                      <a:pt x="117" y="24"/>
                    </a:lnTo>
                    <a:lnTo>
                      <a:pt x="115" y="23"/>
                    </a:lnTo>
                    <a:lnTo>
                      <a:pt x="113" y="21"/>
                    </a:lnTo>
                    <a:lnTo>
                      <a:pt x="112" y="20"/>
                    </a:lnTo>
                    <a:lnTo>
                      <a:pt x="112" y="19"/>
                    </a:lnTo>
                    <a:lnTo>
                      <a:pt x="112" y="18"/>
                    </a:lnTo>
                    <a:lnTo>
                      <a:pt x="112" y="17"/>
                    </a:lnTo>
                    <a:lnTo>
                      <a:pt x="113" y="16"/>
                    </a:lnTo>
                    <a:lnTo>
                      <a:pt x="114" y="16"/>
                    </a:lnTo>
                    <a:lnTo>
                      <a:pt x="116" y="15"/>
                    </a:lnTo>
                    <a:lnTo>
                      <a:pt x="118" y="14"/>
                    </a:lnTo>
                    <a:lnTo>
                      <a:pt x="118" y="14"/>
                    </a:lnTo>
                    <a:lnTo>
                      <a:pt x="118" y="12"/>
                    </a:lnTo>
                    <a:lnTo>
                      <a:pt x="118" y="11"/>
                    </a:lnTo>
                    <a:lnTo>
                      <a:pt x="115" y="10"/>
                    </a:lnTo>
                    <a:lnTo>
                      <a:pt x="111" y="4"/>
                    </a:lnTo>
                    <a:lnTo>
                      <a:pt x="109" y="3"/>
                    </a:lnTo>
                    <a:lnTo>
                      <a:pt x="109" y="3"/>
                    </a:lnTo>
                    <a:lnTo>
                      <a:pt x="108" y="3"/>
                    </a:lnTo>
                    <a:lnTo>
                      <a:pt x="108" y="4"/>
                    </a:lnTo>
                    <a:lnTo>
                      <a:pt x="105" y="4"/>
                    </a:lnTo>
                    <a:lnTo>
                      <a:pt x="104" y="4"/>
                    </a:lnTo>
                    <a:lnTo>
                      <a:pt x="104" y="4"/>
                    </a:lnTo>
                    <a:lnTo>
                      <a:pt x="103" y="5"/>
                    </a:lnTo>
                    <a:lnTo>
                      <a:pt x="99" y="7"/>
                    </a:lnTo>
                    <a:lnTo>
                      <a:pt x="98" y="7"/>
                    </a:lnTo>
                    <a:lnTo>
                      <a:pt x="97" y="9"/>
                    </a:lnTo>
                    <a:lnTo>
                      <a:pt x="96" y="9"/>
                    </a:lnTo>
                    <a:lnTo>
                      <a:pt x="94" y="10"/>
                    </a:lnTo>
                    <a:lnTo>
                      <a:pt x="93" y="11"/>
                    </a:lnTo>
                    <a:lnTo>
                      <a:pt x="92" y="11"/>
                    </a:lnTo>
                    <a:lnTo>
                      <a:pt x="90" y="13"/>
                    </a:lnTo>
                    <a:lnTo>
                      <a:pt x="90" y="14"/>
                    </a:lnTo>
                    <a:lnTo>
                      <a:pt x="89" y="14"/>
                    </a:lnTo>
                    <a:lnTo>
                      <a:pt x="88" y="15"/>
                    </a:lnTo>
                    <a:lnTo>
                      <a:pt x="86" y="16"/>
                    </a:lnTo>
                    <a:lnTo>
                      <a:pt x="85" y="17"/>
                    </a:lnTo>
                    <a:lnTo>
                      <a:pt x="84" y="17"/>
                    </a:lnTo>
                    <a:lnTo>
                      <a:pt x="84" y="18"/>
                    </a:lnTo>
                    <a:lnTo>
                      <a:pt x="83" y="19"/>
                    </a:lnTo>
                    <a:lnTo>
                      <a:pt x="83" y="20"/>
                    </a:lnTo>
                    <a:lnTo>
                      <a:pt x="83" y="21"/>
                    </a:lnTo>
                    <a:lnTo>
                      <a:pt x="81" y="22"/>
                    </a:lnTo>
                    <a:lnTo>
                      <a:pt x="80" y="22"/>
                    </a:lnTo>
                    <a:lnTo>
                      <a:pt x="79" y="22"/>
                    </a:lnTo>
                    <a:lnTo>
                      <a:pt x="78" y="22"/>
                    </a:lnTo>
                    <a:lnTo>
                      <a:pt x="77" y="22"/>
                    </a:lnTo>
                    <a:lnTo>
                      <a:pt x="77" y="23"/>
                    </a:lnTo>
                    <a:lnTo>
                      <a:pt x="77" y="24"/>
                    </a:lnTo>
                    <a:lnTo>
                      <a:pt x="77" y="25"/>
                    </a:lnTo>
                    <a:lnTo>
                      <a:pt x="76" y="25"/>
                    </a:lnTo>
                    <a:lnTo>
                      <a:pt x="75" y="25"/>
                    </a:lnTo>
                    <a:lnTo>
                      <a:pt x="75" y="26"/>
                    </a:lnTo>
                    <a:lnTo>
                      <a:pt x="74" y="27"/>
                    </a:lnTo>
                    <a:lnTo>
                      <a:pt x="72" y="27"/>
                    </a:lnTo>
                    <a:lnTo>
                      <a:pt x="71" y="28"/>
                    </a:lnTo>
                    <a:lnTo>
                      <a:pt x="70" y="30"/>
                    </a:lnTo>
                    <a:lnTo>
                      <a:pt x="70" y="31"/>
                    </a:lnTo>
                    <a:lnTo>
                      <a:pt x="70" y="31"/>
                    </a:lnTo>
                    <a:lnTo>
                      <a:pt x="70" y="32"/>
                    </a:lnTo>
                    <a:lnTo>
                      <a:pt x="69" y="32"/>
                    </a:lnTo>
                    <a:lnTo>
                      <a:pt x="68" y="32"/>
                    </a:lnTo>
                    <a:lnTo>
                      <a:pt x="65" y="30"/>
                    </a:lnTo>
                    <a:lnTo>
                      <a:pt x="64" y="30"/>
                    </a:lnTo>
                    <a:lnTo>
                      <a:pt x="63" y="30"/>
                    </a:lnTo>
                    <a:lnTo>
                      <a:pt x="63" y="31"/>
                    </a:lnTo>
                    <a:lnTo>
                      <a:pt x="62" y="31"/>
                    </a:lnTo>
                    <a:lnTo>
                      <a:pt x="61" y="32"/>
                    </a:lnTo>
                    <a:lnTo>
                      <a:pt x="60" y="32"/>
                    </a:lnTo>
                    <a:lnTo>
                      <a:pt x="58" y="32"/>
                    </a:lnTo>
                    <a:lnTo>
                      <a:pt x="56" y="32"/>
                    </a:lnTo>
                    <a:lnTo>
                      <a:pt x="54" y="31"/>
                    </a:lnTo>
                    <a:lnTo>
                      <a:pt x="49" y="30"/>
                    </a:lnTo>
                    <a:lnTo>
                      <a:pt x="48" y="29"/>
                    </a:lnTo>
                    <a:lnTo>
                      <a:pt x="46" y="29"/>
                    </a:lnTo>
                    <a:lnTo>
                      <a:pt x="44" y="29"/>
                    </a:lnTo>
                    <a:lnTo>
                      <a:pt x="42" y="28"/>
                    </a:lnTo>
                    <a:lnTo>
                      <a:pt x="42" y="28"/>
                    </a:lnTo>
                    <a:lnTo>
                      <a:pt x="41" y="28"/>
                    </a:lnTo>
                    <a:lnTo>
                      <a:pt x="40" y="28"/>
                    </a:lnTo>
                    <a:lnTo>
                      <a:pt x="40" y="27"/>
                    </a:lnTo>
                    <a:lnTo>
                      <a:pt x="39" y="27"/>
                    </a:lnTo>
                    <a:lnTo>
                      <a:pt x="39" y="27"/>
                    </a:lnTo>
                    <a:lnTo>
                      <a:pt x="39" y="26"/>
                    </a:lnTo>
                    <a:lnTo>
                      <a:pt x="39" y="25"/>
                    </a:lnTo>
                    <a:lnTo>
                      <a:pt x="38" y="25"/>
                    </a:lnTo>
                    <a:lnTo>
                      <a:pt x="37" y="25"/>
                    </a:lnTo>
                    <a:lnTo>
                      <a:pt x="37" y="24"/>
                    </a:lnTo>
                    <a:lnTo>
                      <a:pt x="36" y="24"/>
                    </a:lnTo>
                    <a:lnTo>
                      <a:pt x="36" y="23"/>
                    </a:lnTo>
                    <a:lnTo>
                      <a:pt x="36" y="22"/>
                    </a:lnTo>
                    <a:lnTo>
                      <a:pt x="35" y="22"/>
                    </a:lnTo>
                    <a:lnTo>
                      <a:pt x="35" y="21"/>
                    </a:lnTo>
                    <a:lnTo>
                      <a:pt x="35" y="20"/>
                    </a:lnTo>
                    <a:lnTo>
                      <a:pt x="35" y="20"/>
                    </a:lnTo>
                    <a:lnTo>
                      <a:pt x="35" y="21"/>
                    </a:lnTo>
                    <a:lnTo>
                      <a:pt x="31" y="20"/>
                    </a:lnTo>
                    <a:lnTo>
                      <a:pt x="30" y="19"/>
                    </a:lnTo>
                    <a:lnTo>
                      <a:pt x="30" y="18"/>
                    </a:lnTo>
                    <a:lnTo>
                      <a:pt x="29" y="17"/>
                    </a:lnTo>
                    <a:lnTo>
                      <a:pt x="29" y="15"/>
                    </a:lnTo>
                    <a:lnTo>
                      <a:pt x="28" y="15"/>
                    </a:lnTo>
                    <a:lnTo>
                      <a:pt x="28" y="14"/>
                    </a:lnTo>
                    <a:lnTo>
                      <a:pt x="28" y="14"/>
                    </a:lnTo>
                    <a:lnTo>
                      <a:pt x="27" y="13"/>
                    </a:lnTo>
                    <a:lnTo>
                      <a:pt x="27" y="12"/>
                    </a:lnTo>
                    <a:lnTo>
                      <a:pt x="26" y="12"/>
                    </a:lnTo>
                    <a:lnTo>
                      <a:pt x="25" y="11"/>
                    </a:lnTo>
                    <a:lnTo>
                      <a:pt x="25" y="11"/>
                    </a:lnTo>
                    <a:lnTo>
                      <a:pt x="25" y="10"/>
                    </a:lnTo>
                    <a:lnTo>
                      <a:pt x="24" y="6"/>
                    </a:lnTo>
                    <a:lnTo>
                      <a:pt x="24" y="6"/>
                    </a:lnTo>
                    <a:lnTo>
                      <a:pt x="23" y="6"/>
                    </a:lnTo>
                    <a:lnTo>
                      <a:pt x="23" y="5"/>
                    </a:lnTo>
                    <a:lnTo>
                      <a:pt x="22" y="5"/>
                    </a:lnTo>
                    <a:lnTo>
                      <a:pt x="21" y="5"/>
                    </a:lnTo>
                    <a:lnTo>
                      <a:pt x="20" y="4"/>
                    </a:lnTo>
                    <a:lnTo>
                      <a:pt x="19" y="3"/>
                    </a:lnTo>
                    <a:lnTo>
                      <a:pt x="17" y="2"/>
                    </a:lnTo>
                    <a:lnTo>
                      <a:pt x="16" y="2"/>
                    </a:lnTo>
                    <a:lnTo>
                      <a:pt x="16" y="0"/>
                    </a:lnTo>
                    <a:lnTo>
                      <a:pt x="15" y="0"/>
                    </a:lnTo>
                    <a:lnTo>
                      <a:pt x="14" y="0"/>
                    </a:lnTo>
                    <a:lnTo>
                      <a:pt x="12" y="3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5"/>
                    </a:lnTo>
                    <a:lnTo>
                      <a:pt x="11" y="5"/>
                    </a:lnTo>
                    <a:lnTo>
                      <a:pt x="10" y="7"/>
                    </a:lnTo>
                    <a:lnTo>
                      <a:pt x="10" y="8"/>
                    </a:lnTo>
                    <a:lnTo>
                      <a:pt x="10" y="9"/>
                    </a:lnTo>
                    <a:lnTo>
                      <a:pt x="10" y="10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9" y="12"/>
                    </a:lnTo>
                    <a:lnTo>
                      <a:pt x="9" y="13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4" y="13"/>
                    </a:lnTo>
                    <a:lnTo>
                      <a:pt x="4" y="12"/>
                    </a:lnTo>
                    <a:lnTo>
                      <a:pt x="3" y="13"/>
                    </a:lnTo>
                    <a:lnTo>
                      <a:pt x="2" y="13"/>
                    </a:lnTo>
                    <a:lnTo>
                      <a:pt x="1" y="13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5"/>
                    </a:lnTo>
                    <a:lnTo>
                      <a:pt x="0" y="16"/>
                    </a:lnTo>
                    <a:lnTo>
                      <a:pt x="1" y="17"/>
                    </a:lnTo>
                    <a:lnTo>
                      <a:pt x="1" y="18"/>
                    </a:lnTo>
                    <a:lnTo>
                      <a:pt x="1" y="18"/>
                    </a:lnTo>
                    <a:lnTo>
                      <a:pt x="1" y="19"/>
                    </a:lnTo>
                    <a:lnTo>
                      <a:pt x="1" y="20"/>
                    </a:lnTo>
                    <a:lnTo>
                      <a:pt x="2" y="21"/>
                    </a:lnTo>
                    <a:lnTo>
                      <a:pt x="4" y="22"/>
                    </a:lnTo>
                    <a:lnTo>
                      <a:pt x="4" y="23"/>
                    </a:lnTo>
                    <a:lnTo>
                      <a:pt x="4" y="24"/>
                    </a:lnTo>
                    <a:lnTo>
                      <a:pt x="4" y="25"/>
                    </a:lnTo>
                    <a:lnTo>
                      <a:pt x="4" y="25"/>
                    </a:lnTo>
                    <a:lnTo>
                      <a:pt x="4" y="26"/>
                    </a:lnTo>
                    <a:lnTo>
                      <a:pt x="4" y="27"/>
                    </a:lnTo>
                    <a:lnTo>
                      <a:pt x="3" y="27"/>
                    </a:lnTo>
                    <a:lnTo>
                      <a:pt x="4" y="28"/>
                    </a:lnTo>
                    <a:lnTo>
                      <a:pt x="4" y="29"/>
                    </a:lnTo>
                    <a:lnTo>
                      <a:pt x="4" y="30"/>
                    </a:lnTo>
                    <a:lnTo>
                      <a:pt x="4" y="30"/>
                    </a:lnTo>
                    <a:lnTo>
                      <a:pt x="4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7" y="33"/>
                    </a:lnTo>
                    <a:lnTo>
                      <a:pt x="7" y="34"/>
                    </a:lnTo>
                    <a:lnTo>
                      <a:pt x="6" y="37"/>
                    </a:lnTo>
                    <a:lnTo>
                      <a:pt x="6" y="38"/>
                    </a:lnTo>
                    <a:lnTo>
                      <a:pt x="6" y="39"/>
                    </a:lnTo>
                    <a:lnTo>
                      <a:pt x="6" y="39"/>
                    </a:lnTo>
                    <a:lnTo>
                      <a:pt x="6" y="40"/>
                    </a:lnTo>
                    <a:lnTo>
                      <a:pt x="7" y="40"/>
                    </a:lnTo>
                    <a:lnTo>
                      <a:pt x="7" y="41"/>
                    </a:lnTo>
                    <a:lnTo>
                      <a:pt x="7" y="42"/>
                    </a:lnTo>
                    <a:lnTo>
                      <a:pt x="7" y="43"/>
                    </a:lnTo>
                    <a:lnTo>
                      <a:pt x="7" y="46"/>
                    </a:lnTo>
                    <a:lnTo>
                      <a:pt x="7" y="47"/>
                    </a:lnTo>
                    <a:lnTo>
                      <a:pt x="7" y="48"/>
                    </a:lnTo>
                    <a:lnTo>
                      <a:pt x="7" y="49"/>
                    </a:lnTo>
                    <a:lnTo>
                      <a:pt x="7" y="49"/>
                    </a:lnTo>
                    <a:lnTo>
                      <a:pt x="9" y="50"/>
                    </a:lnTo>
                    <a:lnTo>
                      <a:pt x="10" y="49"/>
                    </a:lnTo>
                    <a:lnTo>
                      <a:pt x="11" y="49"/>
                    </a:lnTo>
                    <a:lnTo>
                      <a:pt x="11" y="50"/>
                    </a:lnTo>
                    <a:lnTo>
                      <a:pt x="12" y="51"/>
                    </a:lnTo>
                    <a:lnTo>
                      <a:pt x="11" y="52"/>
                    </a:lnTo>
                    <a:lnTo>
                      <a:pt x="10" y="52"/>
                    </a:lnTo>
                    <a:lnTo>
                      <a:pt x="9" y="54"/>
                    </a:lnTo>
                    <a:lnTo>
                      <a:pt x="9" y="56"/>
                    </a:lnTo>
                    <a:lnTo>
                      <a:pt x="9" y="57"/>
                    </a:lnTo>
                    <a:lnTo>
                      <a:pt x="8" y="58"/>
                    </a:lnTo>
                    <a:lnTo>
                      <a:pt x="7" y="59"/>
                    </a:lnTo>
                    <a:lnTo>
                      <a:pt x="8" y="59"/>
                    </a:lnTo>
                    <a:lnTo>
                      <a:pt x="7" y="59"/>
                    </a:lnTo>
                    <a:lnTo>
                      <a:pt x="7" y="60"/>
                    </a:lnTo>
                    <a:lnTo>
                      <a:pt x="7" y="61"/>
                    </a:lnTo>
                    <a:lnTo>
                      <a:pt x="7" y="62"/>
                    </a:lnTo>
                    <a:lnTo>
                      <a:pt x="6" y="63"/>
                    </a:lnTo>
                    <a:lnTo>
                      <a:pt x="5" y="63"/>
                    </a:lnTo>
                    <a:lnTo>
                      <a:pt x="5" y="64"/>
                    </a:lnTo>
                    <a:lnTo>
                      <a:pt x="5" y="65"/>
                    </a:lnTo>
                    <a:lnTo>
                      <a:pt x="5" y="66"/>
                    </a:lnTo>
                    <a:lnTo>
                      <a:pt x="4" y="66"/>
                    </a:lnTo>
                    <a:lnTo>
                      <a:pt x="5" y="67"/>
                    </a:lnTo>
                    <a:lnTo>
                      <a:pt x="6" y="67"/>
                    </a:lnTo>
                    <a:lnTo>
                      <a:pt x="7" y="67"/>
                    </a:lnTo>
                    <a:lnTo>
                      <a:pt x="8" y="67"/>
                    </a:lnTo>
                    <a:lnTo>
                      <a:pt x="9" y="68"/>
                    </a:lnTo>
                    <a:lnTo>
                      <a:pt x="9" y="69"/>
                    </a:lnTo>
                    <a:lnTo>
                      <a:pt x="10" y="69"/>
                    </a:lnTo>
                    <a:lnTo>
                      <a:pt x="10" y="70"/>
                    </a:lnTo>
                    <a:lnTo>
                      <a:pt x="11" y="70"/>
                    </a:lnTo>
                    <a:lnTo>
                      <a:pt x="11" y="70"/>
                    </a:lnTo>
                    <a:lnTo>
                      <a:pt x="11" y="71"/>
                    </a:lnTo>
                    <a:lnTo>
                      <a:pt x="12" y="70"/>
                    </a:lnTo>
                    <a:lnTo>
                      <a:pt x="13" y="70"/>
                    </a:lnTo>
                    <a:lnTo>
                      <a:pt x="14" y="71"/>
                    </a:lnTo>
                    <a:lnTo>
                      <a:pt x="14" y="71"/>
                    </a:lnTo>
                    <a:lnTo>
                      <a:pt x="15" y="73"/>
                    </a:lnTo>
                    <a:lnTo>
                      <a:pt x="15" y="73"/>
                    </a:lnTo>
                    <a:lnTo>
                      <a:pt x="14" y="74"/>
                    </a:lnTo>
                    <a:lnTo>
                      <a:pt x="14" y="75"/>
                    </a:lnTo>
                    <a:lnTo>
                      <a:pt x="14" y="76"/>
                    </a:lnTo>
                    <a:lnTo>
                      <a:pt x="15" y="77"/>
                    </a:lnTo>
                    <a:lnTo>
                      <a:pt x="15" y="78"/>
                    </a:lnTo>
                    <a:lnTo>
                      <a:pt x="14" y="79"/>
                    </a:lnTo>
                    <a:lnTo>
                      <a:pt x="14" y="80"/>
                    </a:lnTo>
                    <a:lnTo>
                      <a:pt x="15" y="80"/>
                    </a:lnTo>
                    <a:lnTo>
                      <a:pt x="15" y="81"/>
                    </a:lnTo>
                    <a:lnTo>
                      <a:pt x="14" y="82"/>
                    </a:lnTo>
                    <a:lnTo>
                      <a:pt x="14" y="83"/>
                    </a:lnTo>
                    <a:lnTo>
                      <a:pt x="15" y="83"/>
                    </a:lnTo>
                    <a:lnTo>
                      <a:pt x="16" y="83"/>
                    </a:lnTo>
                    <a:lnTo>
                      <a:pt x="17" y="83"/>
                    </a:lnTo>
                    <a:lnTo>
                      <a:pt x="17" y="85"/>
                    </a:lnTo>
                    <a:lnTo>
                      <a:pt x="19" y="85"/>
                    </a:lnTo>
                    <a:lnTo>
                      <a:pt x="19" y="86"/>
                    </a:lnTo>
                    <a:lnTo>
                      <a:pt x="21" y="87"/>
                    </a:lnTo>
                    <a:lnTo>
                      <a:pt x="21" y="87"/>
                    </a:lnTo>
                    <a:lnTo>
                      <a:pt x="21" y="89"/>
                    </a:lnTo>
                    <a:lnTo>
                      <a:pt x="21" y="89"/>
                    </a:lnTo>
                    <a:lnTo>
                      <a:pt x="21" y="90"/>
                    </a:lnTo>
                    <a:lnTo>
                      <a:pt x="20" y="90"/>
                    </a:lnTo>
                    <a:lnTo>
                      <a:pt x="21" y="91"/>
                    </a:lnTo>
                    <a:lnTo>
                      <a:pt x="21" y="91"/>
                    </a:lnTo>
                    <a:lnTo>
                      <a:pt x="21" y="92"/>
                    </a:lnTo>
                    <a:lnTo>
                      <a:pt x="21" y="93"/>
                    </a:lnTo>
                    <a:lnTo>
                      <a:pt x="20" y="94"/>
                    </a:lnTo>
                    <a:lnTo>
                      <a:pt x="21" y="94"/>
                    </a:lnTo>
                    <a:lnTo>
                      <a:pt x="21" y="94"/>
                    </a:lnTo>
                    <a:lnTo>
                      <a:pt x="21" y="95"/>
                    </a:lnTo>
                    <a:lnTo>
                      <a:pt x="21" y="96"/>
                    </a:lnTo>
                    <a:lnTo>
                      <a:pt x="22" y="95"/>
                    </a:lnTo>
                    <a:lnTo>
                      <a:pt x="23" y="96"/>
                    </a:lnTo>
                    <a:lnTo>
                      <a:pt x="24" y="96"/>
                    </a:lnTo>
                    <a:lnTo>
                      <a:pt x="24" y="97"/>
                    </a:lnTo>
                    <a:lnTo>
                      <a:pt x="23" y="98"/>
                    </a:lnTo>
                    <a:lnTo>
                      <a:pt x="23" y="99"/>
                    </a:lnTo>
                    <a:lnTo>
                      <a:pt x="24" y="100"/>
                    </a:lnTo>
                    <a:lnTo>
                      <a:pt x="24" y="101"/>
                    </a:lnTo>
                    <a:lnTo>
                      <a:pt x="24" y="101"/>
                    </a:lnTo>
                    <a:lnTo>
                      <a:pt x="23" y="102"/>
                    </a:lnTo>
                    <a:lnTo>
                      <a:pt x="22" y="103"/>
                    </a:lnTo>
                    <a:lnTo>
                      <a:pt x="22" y="104"/>
                    </a:lnTo>
                    <a:lnTo>
                      <a:pt x="22" y="105"/>
                    </a:lnTo>
                    <a:lnTo>
                      <a:pt x="23" y="105"/>
                    </a:lnTo>
                    <a:lnTo>
                      <a:pt x="23" y="106"/>
                    </a:lnTo>
                    <a:lnTo>
                      <a:pt x="25" y="106"/>
                    </a:lnTo>
                    <a:lnTo>
                      <a:pt x="25" y="106"/>
                    </a:lnTo>
                    <a:lnTo>
                      <a:pt x="25" y="107"/>
                    </a:lnTo>
                    <a:lnTo>
                      <a:pt x="26" y="107"/>
                    </a:lnTo>
                    <a:lnTo>
                      <a:pt x="27" y="108"/>
                    </a:lnTo>
                    <a:lnTo>
                      <a:pt x="28" y="108"/>
                    </a:lnTo>
                    <a:lnTo>
                      <a:pt x="28" y="109"/>
                    </a:lnTo>
                    <a:lnTo>
                      <a:pt x="28" y="110"/>
                    </a:lnTo>
                    <a:lnTo>
                      <a:pt x="27" y="111"/>
                    </a:lnTo>
                    <a:lnTo>
                      <a:pt x="27" y="112"/>
                    </a:lnTo>
                    <a:lnTo>
                      <a:pt x="27" y="113"/>
                    </a:lnTo>
                    <a:lnTo>
                      <a:pt x="26" y="113"/>
                    </a:lnTo>
                    <a:lnTo>
                      <a:pt x="26" y="114"/>
                    </a:lnTo>
                    <a:lnTo>
                      <a:pt x="27" y="114"/>
                    </a:lnTo>
                    <a:lnTo>
                      <a:pt x="27" y="115"/>
                    </a:lnTo>
                    <a:lnTo>
                      <a:pt x="28" y="115"/>
                    </a:lnTo>
                    <a:lnTo>
                      <a:pt x="28" y="115"/>
                    </a:lnTo>
                    <a:lnTo>
                      <a:pt x="28" y="116"/>
                    </a:lnTo>
                    <a:lnTo>
                      <a:pt x="28" y="117"/>
                    </a:lnTo>
                    <a:lnTo>
                      <a:pt x="29" y="118"/>
                    </a:lnTo>
                    <a:lnTo>
                      <a:pt x="30" y="118"/>
                    </a:lnTo>
                    <a:lnTo>
                      <a:pt x="32" y="117"/>
                    </a:lnTo>
                    <a:lnTo>
                      <a:pt x="33" y="117"/>
                    </a:lnTo>
                    <a:lnTo>
                      <a:pt x="33" y="118"/>
                    </a:lnTo>
                    <a:lnTo>
                      <a:pt x="34" y="119"/>
                    </a:lnTo>
                    <a:lnTo>
                      <a:pt x="34" y="120"/>
                    </a:lnTo>
                    <a:lnTo>
                      <a:pt x="34" y="122"/>
                    </a:lnTo>
                    <a:lnTo>
                      <a:pt x="35" y="122"/>
                    </a:lnTo>
                    <a:lnTo>
                      <a:pt x="34" y="123"/>
                    </a:lnTo>
                    <a:lnTo>
                      <a:pt x="35" y="124"/>
                    </a:lnTo>
                    <a:lnTo>
                      <a:pt x="35" y="125"/>
                    </a:lnTo>
                    <a:lnTo>
                      <a:pt x="35" y="127"/>
                    </a:lnTo>
                    <a:lnTo>
                      <a:pt x="35" y="128"/>
                    </a:lnTo>
                    <a:lnTo>
                      <a:pt x="36" y="129"/>
                    </a:lnTo>
                    <a:lnTo>
                      <a:pt x="36" y="129"/>
                    </a:lnTo>
                    <a:lnTo>
                      <a:pt x="36" y="130"/>
                    </a:lnTo>
                    <a:lnTo>
                      <a:pt x="35" y="130"/>
                    </a:lnTo>
                    <a:lnTo>
                      <a:pt x="35" y="131"/>
                    </a:lnTo>
                    <a:lnTo>
                      <a:pt x="35" y="132"/>
                    </a:lnTo>
                    <a:lnTo>
                      <a:pt x="35" y="133"/>
                    </a:lnTo>
                    <a:lnTo>
                      <a:pt x="36" y="133"/>
                    </a:lnTo>
                    <a:lnTo>
                      <a:pt x="37" y="133"/>
                    </a:lnTo>
                    <a:lnTo>
                      <a:pt x="38" y="133"/>
                    </a:lnTo>
                    <a:lnTo>
                      <a:pt x="38" y="132"/>
                    </a:lnTo>
                    <a:lnTo>
                      <a:pt x="39" y="132"/>
                    </a:lnTo>
                    <a:lnTo>
                      <a:pt x="40" y="132"/>
                    </a:lnTo>
                    <a:lnTo>
                      <a:pt x="41" y="132"/>
                    </a:lnTo>
                    <a:lnTo>
                      <a:pt x="42" y="133"/>
                    </a:lnTo>
                    <a:lnTo>
                      <a:pt x="42" y="133"/>
                    </a:lnTo>
                    <a:lnTo>
                      <a:pt x="43" y="133"/>
                    </a:lnTo>
                    <a:lnTo>
                      <a:pt x="44" y="133"/>
                    </a:lnTo>
                    <a:lnTo>
                      <a:pt x="45" y="134"/>
                    </a:lnTo>
                    <a:lnTo>
                      <a:pt x="46" y="136"/>
                    </a:lnTo>
                    <a:lnTo>
                      <a:pt x="46" y="137"/>
                    </a:lnTo>
                    <a:lnTo>
                      <a:pt x="47" y="138"/>
                    </a:lnTo>
                    <a:lnTo>
                      <a:pt x="48" y="138"/>
                    </a:lnTo>
                    <a:lnTo>
                      <a:pt x="49" y="138"/>
                    </a:lnTo>
                    <a:lnTo>
                      <a:pt x="49" y="138"/>
                    </a:lnTo>
                    <a:lnTo>
                      <a:pt x="50" y="138"/>
                    </a:lnTo>
                    <a:lnTo>
                      <a:pt x="50" y="137"/>
                    </a:lnTo>
                    <a:lnTo>
                      <a:pt x="51" y="137"/>
                    </a:lnTo>
                    <a:lnTo>
                      <a:pt x="52" y="137"/>
                    </a:lnTo>
                    <a:lnTo>
                      <a:pt x="55" y="137"/>
                    </a:lnTo>
                    <a:lnTo>
                      <a:pt x="56" y="136"/>
                    </a:lnTo>
                    <a:lnTo>
                      <a:pt x="56" y="136"/>
                    </a:lnTo>
                    <a:lnTo>
                      <a:pt x="57" y="136"/>
                    </a:lnTo>
                    <a:lnTo>
                      <a:pt x="57" y="137"/>
                    </a:lnTo>
                    <a:lnTo>
                      <a:pt x="58" y="138"/>
                    </a:lnTo>
                    <a:lnTo>
                      <a:pt x="59" y="138"/>
                    </a:lnTo>
                    <a:lnTo>
                      <a:pt x="61" y="138"/>
                    </a:lnTo>
                    <a:lnTo>
                      <a:pt x="62" y="138"/>
                    </a:lnTo>
                    <a:lnTo>
                      <a:pt x="63" y="137"/>
                    </a:lnTo>
                    <a:lnTo>
                      <a:pt x="63" y="138"/>
                    </a:lnTo>
                    <a:lnTo>
                      <a:pt x="63" y="139"/>
                    </a:lnTo>
                    <a:lnTo>
                      <a:pt x="63" y="140"/>
                    </a:lnTo>
                    <a:lnTo>
                      <a:pt x="63" y="140"/>
                    </a:lnTo>
                    <a:lnTo>
                      <a:pt x="62" y="141"/>
                    </a:lnTo>
                    <a:lnTo>
                      <a:pt x="61" y="142"/>
                    </a:lnTo>
                    <a:lnTo>
                      <a:pt x="59" y="142"/>
                    </a:lnTo>
                    <a:lnTo>
                      <a:pt x="58" y="143"/>
                    </a:lnTo>
                    <a:lnTo>
                      <a:pt x="57" y="143"/>
                    </a:lnTo>
                    <a:lnTo>
                      <a:pt x="56" y="143"/>
                    </a:lnTo>
                    <a:lnTo>
                      <a:pt x="55" y="143"/>
                    </a:lnTo>
                    <a:lnTo>
                      <a:pt x="54" y="143"/>
                    </a:lnTo>
                    <a:lnTo>
                      <a:pt x="54" y="144"/>
                    </a:lnTo>
                    <a:lnTo>
                      <a:pt x="54" y="146"/>
                    </a:lnTo>
                    <a:lnTo>
                      <a:pt x="54" y="147"/>
                    </a:lnTo>
                    <a:lnTo>
                      <a:pt x="53" y="146"/>
                    </a:lnTo>
                    <a:lnTo>
                      <a:pt x="53" y="147"/>
                    </a:lnTo>
                    <a:lnTo>
                      <a:pt x="54" y="148"/>
                    </a:lnTo>
                    <a:lnTo>
                      <a:pt x="54" y="149"/>
                    </a:lnTo>
                    <a:lnTo>
                      <a:pt x="53" y="149"/>
                    </a:lnTo>
                    <a:lnTo>
                      <a:pt x="53" y="150"/>
                    </a:lnTo>
                    <a:lnTo>
                      <a:pt x="54" y="150"/>
                    </a:lnTo>
                    <a:lnTo>
                      <a:pt x="56" y="153"/>
                    </a:lnTo>
                    <a:lnTo>
                      <a:pt x="57" y="154"/>
                    </a:lnTo>
                    <a:lnTo>
                      <a:pt x="57" y="155"/>
                    </a:lnTo>
                    <a:lnTo>
                      <a:pt x="58" y="156"/>
                    </a:lnTo>
                    <a:lnTo>
                      <a:pt x="57" y="157"/>
                    </a:lnTo>
                    <a:lnTo>
                      <a:pt x="57" y="157"/>
                    </a:lnTo>
                    <a:lnTo>
                      <a:pt x="57" y="158"/>
                    </a:lnTo>
                    <a:lnTo>
                      <a:pt x="58" y="158"/>
                    </a:lnTo>
                    <a:lnTo>
                      <a:pt x="59" y="158"/>
                    </a:lnTo>
                    <a:lnTo>
                      <a:pt x="59" y="159"/>
                    </a:lnTo>
                    <a:lnTo>
                      <a:pt x="58" y="160"/>
                    </a:lnTo>
                    <a:lnTo>
                      <a:pt x="58" y="161"/>
                    </a:lnTo>
                    <a:lnTo>
                      <a:pt x="58" y="162"/>
                    </a:lnTo>
                    <a:lnTo>
                      <a:pt x="58" y="163"/>
                    </a:lnTo>
                    <a:lnTo>
                      <a:pt x="57" y="163"/>
                    </a:lnTo>
                    <a:lnTo>
                      <a:pt x="56" y="163"/>
                    </a:lnTo>
                    <a:lnTo>
                      <a:pt x="56" y="164"/>
                    </a:lnTo>
                    <a:lnTo>
                      <a:pt x="55" y="164"/>
                    </a:lnTo>
                    <a:lnTo>
                      <a:pt x="54" y="164"/>
                    </a:lnTo>
                    <a:lnTo>
                      <a:pt x="53" y="164"/>
                    </a:lnTo>
                    <a:lnTo>
                      <a:pt x="52" y="163"/>
                    </a:lnTo>
                    <a:lnTo>
                      <a:pt x="51" y="164"/>
                    </a:lnTo>
                    <a:lnTo>
                      <a:pt x="51" y="164"/>
                    </a:lnTo>
                    <a:lnTo>
                      <a:pt x="50" y="164"/>
                    </a:lnTo>
                    <a:lnTo>
                      <a:pt x="50" y="165"/>
                    </a:lnTo>
                    <a:lnTo>
                      <a:pt x="50" y="166"/>
                    </a:lnTo>
                    <a:lnTo>
                      <a:pt x="50" y="167"/>
                    </a:lnTo>
                    <a:lnTo>
                      <a:pt x="50" y="168"/>
                    </a:lnTo>
                    <a:lnTo>
                      <a:pt x="49" y="169"/>
                    </a:lnTo>
                    <a:lnTo>
                      <a:pt x="49" y="170"/>
                    </a:lnTo>
                    <a:lnTo>
                      <a:pt x="49" y="170"/>
                    </a:lnTo>
                    <a:lnTo>
                      <a:pt x="48" y="169"/>
                    </a:lnTo>
                    <a:lnTo>
                      <a:pt x="47" y="169"/>
                    </a:lnTo>
                    <a:lnTo>
                      <a:pt x="47" y="170"/>
                    </a:lnTo>
                    <a:lnTo>
                      <a:pt x="47" y="171"/>
                    </a:lnTo>
                    <a:lnTo>
                      <a:pt x="47" y="171"/>
                    </a:lnTo>
                    <a:lnTo>
                      <a:pt x="46" y="172"/>
                    </a:lnTo>
                    <a:lnTo>
                      <a:pt x="46" y="172"/>
                    </a:lnTo>
                    <a:lnTo>
                      <a:pt x="45" y="172"/>
                    </a:lnTo>
                    <a:lnTo>
                      <a:pt x="45" y="173"/>
                    </a:lnTo>
                    <a:lnTo>
                      <a:pt x="45" y="174"/>
                    </a:lnTo>
                    <a:lnTo>
                      <a:pt x="44" y="175"/>
                    </a:lnTo>
                    <a:lnTo>
                      <a:pt x="44" y="175"/>
                    </a:lnTo>
                    <a:lnTo>
                      <a:pt x="45" y="175"/>
                    </a:lnTo>
                    <a:lnTo>
                      <a:pt x="45" y="176"/>
                    </a:lnTo>
                    <a:lnTo>
                      <a:pt x="46" y="176"/>
                    </a:lnTo>
                    <a:lnTo>
                      <a:pt x="46" y="177"/>
                    </a:lnTo>
                    <a:lnTo>
                      <a:pt x="46" y="178"/>
                    </a:lnTo>
                    <a:lnTo>
                      <a:pt x="46" y="178"/>
                    </a:lnTo>
                    <a:lnTo>
                      <a:pt x="46" y="179"/>
                    </a:lnTo>
                    <a:lnTo>
                      <a:pt x="46" y="179"/>
                    </a:lnTo>
                    <a:lnTo>
                      <a:pt x="46" y="180"/>
                    </a:lnTo>
                    <a:lnTo>
                      <a:pt x="46" y="181"/>
                    </a:lnTo>
                    <a:lnTo>
                      <a:pt x="46" y="181"/>
                    </a:lnTo>
                    <a:lnTo>
                      <a:pt x="46" y="180"/>
                    </a:lnTo>
                    <a:lnTo>
                      <a:pt x="43" y="180"/>
                    </a:lnTo>
                    <a:lnTo>
                      <a:pt x="42" y="180"/>
                    </a:lnTo>
                    <a:lnTo>
                      <a:pt x="42" y="179"/>
                    </a:lnTo>
                    <a:lnTo>
                      <a:pt x="41" y="179"/>
                    </a:lnTo>
                    <a:lnTo>
                      <a:pt x="41" y="180"/>
                    </a:lnTo>
                    <a:lnTo>
                      <a:pt x="41" y="182"/>
                    </a:lnTo>
                    <a:lnTo>
                      <a:pt x="41" y="183"/>
                    </a:lnTo>
                    <a:lnTo>
                      <a:pt x="41" y="184"/>
                    </a:lnTo>
                    <a:lnTo>
                      <a:pt x="40" y="184"/>
                    </a:lnTo>
                    <a:lnTo>
                      <a:pt x="39" y="184"/>
                    </a:lnTo>
                    <a:lnTo>
                      <a:pt x="38" y="185"/>
                    </a:lnTo>
                    <a:lnTo>
                      <a:pt x="39" y="187"/>
                    </a:lnTo>
                    <a:lnTo>
                      <a:pt x="40" y="188"/>
                    </a:lnTo>
                    <a:lnTo>
                      <a:pt x="41" y="188"/>
                    </a:lnTo>
                    <a:lnTo>
                      <a:pt x="42" y="188"/>
                    </a:lnTo>
                    <a:lnTo>
                      <a:pt x="42" y="189"/>
                    </a:lnTo>
                    <a:lnTo>
                      <a:pt x="42" y="190"/>
                    </a:lnTo>
                    <a:lnTo>
                      <a:pt x="42" y="191"/>
                    </a:lnTo>
                    <a:lnTo>
                      <a:pt x="42" y="192"/>
                    </a:lnTo>
                    <a:lnTo>
                      <a:pt x="42" y="192"/>
                    </a:lnTo>
                    <a:lnTo>
                      <a:pt x="42" y="193"/>
                    </a:lnTo>
                    <a:lnTo>
                      <a:pt x="42" y="194"/>
                    </a:lnTo>
                    <a:lnTo>
                      <a:pt x="42" y="195"/>
                    </a:lnTo>
                    <a:lnTo>
                      <a:pt x="41" y="196"/>
                    </a:lnTo>
                    <a:lnTo>
                      <a:pt x="40" y="196"/>
                    </a:lnTo>
                    <a:lnTo>
                      <a:pt x="39" y="197"/>
                    </a:lnTo>
                    <a:lnTo>
                      <a:pt x="39" y="198"/>
                    </a:lnTo>
                    <a:lnTo>
                      <a:pt x="39" y="199"/>
                    </a:lnTo>
                    <a:lnTo>
                      <a:pt x="38" y="199"/>
                    </a:lnTo>
                    <a:lnTo>
                      <a:pt x="37" y="200"/>
                    </a:lnTo>
                    <a:lnTo>
                      <a:pt x="38" y="201"/>
                    </a:lnTo>
                    <a:lnTo>
                      <a:pt x="39" y="201"/>
                    </a:lnTo>
                    <a:lnTo>
                      <a:pt x="40" y="201"/>
                    </a:lnTo>
                    <a:lnTo>
                      <a:pt x="42" y="206"/>
                    </a:lnTo>
                    <a:lnTo>
                      <a:pt x="43" y="206"/>
                    </a:lnTo>
                    <a:lnTo>
                      <a:pt x="44" y="207"/>
                    </a:lnTo>
                    <a:lnTo>
                      <a:pt x="44" y="208"/>
                    </a:lnTo>
                    <a:lnTo>
                      <a:pt x="44" y="209"/>
                    </a:lnTo>
                    <a:lnTo>
                      <a:pt x="45" y="210"/>
                    </a:lnTo>
                    <a:lnTo>
                      <a:pt x="46" y="211"/>
                    </a:lnTo>
                    <a:lnTo>
                      <a:pt x="46" y="212"/>
                    </a:lnTo>
                    <a:lnTo>
                      <a:pt x="46" y="213"/>
                    </a:lnTo>
                    <a:lnTo>
                      <a:pt x="47" y="213"/>
                    </a:lnTo>
                    <a:lnTo>
                      <a:pt x="48" y="213"/>
                    </a:lnTo>
                    <a:lnTo>
                      <a:pt x="49" y="213"/>
                    </a:lnTo>
                    <a:lnTo>
                      <a:pt x="49" y="212"/>
                    </a:lnTo>
                    <a:lnTo>
                      <a:pt x="50" y="212"/>
                    </a:lnTo>
                    <a:lnTo>
                      <a:pt x="51" y="212"/>
                    </a:lnTo>
                    <a:lnTo>
                      <a:pt x="51" y="213"/>
                    </a:lnTo>
                    <a:lnTo>
                      <a:pt x="51" y="213"/>
                    </a:lnTo>
                    <a:lnTo>
                      <a:pt x="52" y="213"/>
                    </a:lnTo>
                    <a:lnTo>
                      <a:pt x="52" y="214"/>
                    </a:lnTo>
                    <a:lnTo>
                      <a:pt x="52" y="215"/>
                    </a:lnTo>
                    <a:lnTo>
                      <a:pt x="50" y="216"/>
                    </a:lnTo>
                    <a:lnTo>
                      <a:pt x="50" y="217"/>
                    </a:lnTo>
                    <a:lnTo>
                      <a:pt x="51" y="217"/>
                    </a:lnTo>
                    <a:lnTo>
                      <a:pt x="52" y="217"/>
                    </a:lnTo>
                    <a:lnTo>
                      <a:pt x="53" y="217"/>
                    </a:lnTo>
                    <a:lnTo>
                      <a:pt x="54" y="217"/>
                    </a:lnTo>
                    <a:lnTo>
                      <a:pt x="55" y="217"/>
                    </a:lnTo>
                    <a:lnTo>
                      <a:pt x="55" y="218"/>
                    </a:lnTo>
                    <a:lnTo>
                      <a:pt x="55" y="219"/>
                    </a:lnTo>
                    <a:lnTo>
                      <a:pt x="55" y="220"/>
                    </a:lnTo>
                    <a:lnTo>
                      <a:pt x="56" y="220"/>
                    </a:lnTo>
                    <a:lnTo>
                      <a:pt x="56" y="221"/>
                    </a:lnTo>
                    <a:lnTo>
                      <a:pt x="57" y="222"/>
                    </a:lnTo>
                    <a:lnTo>
                      <a:pt x="58" y="223"/>
                    </a:lnTo>
                    <a:lnTo>
                      <a:pt x="59" y="224"/>
                    </a:lnTo>
                    <a:lnTo>
                      <a:pt x="59" y="225"/>
                    </a:lnTo>
                    <a:lnTo>
                      <a:pt x="59" y="226"/>
                    </a:lnTo>
                    <a:lnTo>
                      <a:pt x="59" y="227"/>
                    </a:lnTo>
                    <a:lnTo>
                      <a:pt x="58" y="227"/>
                    </a:lnTo>
                    <a:lnTo>
                      <a:pt x="58" y="228"/>
                    </a:lnTo>
                    <a:lnTo>
                      <a:pt x="57" y="228"/>
                    </a:lnTo>
                    <a:lnTo>
                      <a:pt x="56" y="228"/>
                    </a:lnTo>
                    <a:lnTo>
                      <a:pt x="56" y="228"/>
                    </a:lnTo>
                    <a:lnTo>
                      <a:pt x="55" y="229"/>
                    </a:lnTo>
                    <a:lnTo>
                      <a:pt x="56" y="230"/>
                    </a:lnTo>
                    <a:lnTo>
                      <a:pt x="56" y="230"/>
                    </a:lnTo>
                    <a:lnTo>
                      <a:pt x="57" y="230"/>
                    </a:lnTo>
                    <a:lnTo>
                      <a:pt x="57" y="231"/>
                    </a:lnTo>
                    <a:lnTo>
                      <a:pt x="58" y="231"/>
                    </a:lnTo>
                    <a:lnTo>
                      <a:pt x="57" y="232"/>
                    </a:lnTo>
                    <a:lnTo>
                      <a:pt x="56" y="233"/>
                    </a:lnTo>
                    <a:lnTo>
                      <a:pt x="57" y="234"/>
                    </a:lnTo>
                    <a:lnTo>
                      <a:pt x="59" y="234"/>
                    </a:lnTo>
                    <a:lnTo>
                      <a:pt x="62" y="234"/>
                    </a:lnTo>
                    <a:lnTo>
                      <a:pt x="65" y="235"/>
                    </a:lnTo>
                    <a:lnTo>
                      <a:pt x="67" y="236"/>
                    </a:lnTo>
                    <a:lnTo>
                      <a:pt x="68" y="237"/>
                    </a:lnTo>
                    <a:lnTo>
                      <a:pt x="70" y="238"/>
                    </a:lnTo>
                    <a:lnTo>
                      <a:pt x="72" y="239"/>
                    </a:lnTo>
                    <a:lnTo>
                      <a:pt x="74" y="241"/>
                    </a:lnTo>
                    <a:lnTo>
                      <a:pt x="75" y="241"/>
                    </a:lnTo>
                    <a:lnTo>
                      <a:pt x="83" y="249"/>
                    </a:lnTo>
                    <a:lnTo>
                      <a:pt x="84" y="250"/>
                    </a:lnTo>
                    <a:lnTo>
                      <a:pt x="85" y="250"/>
                    </a:lnTo>
                    <a:lnTo>
                      <a:pt x="86" y="250"/>
                    </a:lnTo>
                    <a:lnTo>
                      <a:pt x="87" y="250"/>
                    </a:lnTo>
                    <a:lnTo>
                      <a:pt x="88" y="250"/>
                    </a:lnTo>
                    <a:lnTo>
                      <a:pt x="89" y="249"/>
                    </a:lnTo>
                    <a:lnTo>
                      <a:pt x="90" y="250"/>
                    </a:lnTo>
                    <a:lnTo>
                      <a:pt x="91" y="250"/>
                    </a:lnTo>
                    <a:lnTo>
                      <a:pt x="91" y="251"/>
                    </a:lnTo>
                    <a:lnTo>
                      <a:pt x="92" y="252"/>
                    </a:lnTo>
                    <a:lnTo>
                      <a:pt x="93" y="253"/>
                    </a:lnTo>
                    <a:lnTo>
                      <a:pt x="93" y="254"/>
                    </a:lnTo>
                    <a:lnTo>
                      <a:pt x="92" y="255"/>
                    </a:lnTo>
                    <a:lnTo>
                      <a:pt x="93" y="255"/>
                    </a:lnTo>
                    <a:lnTo>
                      <a:pt x="93" y="255"/>
                    </a:lnTo>
                    <a:lnTo>
                      <a:pt x="94" y="256"/>
                    </a:lnTo>
                    <a:lnTo>
                      <a:pt x="94" y="257"/>
                    </a:lnTo>
                    <a:lnTo>
                      <a:pt x="95" y="257"/>
                    </a:lnTo>
                    <a:lnTo>
                      <a:pt x="95" y="258"/>
                    </a:lnTo>
                    <a:lnTo>
                      <a:pt x="96" y="258"/>
                    </a:lnTo>
                    <a:lnTo>
                      <a:pt x="96" y="259"/>
                    </a:lnTo>
                    <a:lnTo>
                      <a:pt x="96" y="259"/>
                    </a:lnTo>
                    <a:lnTo>
                      <a:pt x="95" y="259"/>
                    </a:lnTo>
                    <a:lnTo>
                      <a:pt x="95" y="260"/>
                    </a:lnTo>
                    <a:lnTo>
                      <a:pt x="96" y="260"/>
                    </a:lnTo>
                    <a:lnTo>
                      <a:pt x="96" y="261"/>
                    </a:lnTo>
                    <a:lnTo>
                      <a:pt x="97" y="261"/>
                    </a:lnTo>
                    <a:lnTo>
                      <a:pt x="97" y="262"/>
                    </a:lnTo>
                    <a:lnTo>
                      <a:pt x="97" y="262"/>
                    </a:lnTo>
                    <a:lnTo>
                      <a:pt x="98" y="262"/>
                    </a:lnTo>
                    <a:lnTo>
                      <a:pt x="99" y="263"/>
                    </a:lnTo>
                    <a:lnTo>
                      <a:pt x="99" y="264"/>
                    </a:lnTo>
                    <a:lnTo>
                      <a:pt x="100" y="264"/>
                    </a:lnTo>
                    <a:lnTo>
                      <a:pt x="101" y="265"/>
                    </a:lnTo>
                    <a:lnTo>
                      <a:pt x="101" y="266"/>
                    </a:lnTo>
                    <a:lnTo>
                      <a:pt x="102" y="268"/>
                    </a:lnTo>
                    <a:lnTo>
                      <a:pt x="103" y="269"/>
                    </a:lnTo>
                    <a:lnTo>
                      <a:pt x="103" y="269"/>
                    </a:lnTo>
                    <a:lnTo>
                      <a:pt x="104" y="270"/>
                    </a:lnTo>
                    <a:lnTo>
                      <a:pt x="104" y="271"/>
                    </a:lnTo>
                    <a:lnTo>
                      <a:pt x="105" y="271"/>
                    </a:lnTo>
                    <a:lnTo>
                      <a:pt x="105" y="272"/>
                    </a:lnTo>
                    <a:lnTo>
                      <a:pt x="105" y="273"/>
                    </a:lnTo>
                    <a:lnTo>
                      <a:pt x="101" y="284"/>
                    </a:lnTo>
                    <a:lnTo>
                      <a:pt x="101" y="290"/>
                    </a:lnTo>
                    <a:lnTo>
                      <a:pt x="100" y="298"/>
                    </a:lnTo>
                    <a:lnTo>
                      <a:pt x="109" y="298"/>
                    </a:lnTo>
                    <a:lnTo>
                      <a:pt x="110" y="298"/>
                    </a:lnTo>
                    <a:lnTo>
                      <a:pt x="110" y="314"/>
                    </a:lnTo>
                    <a:lnTo>
                      <a:pt x="110" y="315"/>
                    </a:lnTo>
                    <a:lnTo>
                      <a:pt x="112" y="316"/>
                    </a:lnTo>
                    <a:lnTo>
                      <a:pt x="113" y="316"/>
                    </a:lnTo>
                    <a:lnTo>
                      <a:pt x="114" y="317"/>
                    </a:lnTo>
                    <a:lnTo>
                      <a:pt x="114" y="318"/>
                    </a:lnTo>
                    <a:lnTo>
                      <a:pt x="114" y="319"/>
                    </a:lnTo>
                    <a:lnTo>
                      <a:pt x="115" y="319"/>
                    </a:lnTo>
                    <a:lnTo>
                      <a:pt x="115" y="320"/>
                    </a:lnTo>
                    <a:lnTo>
                      <a:pt x="116" y="320"/>
                    </a:lnTo>
                    <a:lnTo>
                      <a:pt x="117" y="319"/>
                    </a:lnTo>
                    <a:lnTo>
                      <a:pt x="118" y="320"/>
                    </a:lnTo>
                    <a:lnTo>
                      <a:pt x="118" y="321"/>
                    </a:lnTo>
                    <a:lnTo>
                      <a:pt x="119" y="322"/>
                    </a:lnTo>
                    <a:lnTo>
                      <a:pt x="120" y="323"/>
                    </a:lnTo>
                    <a:lnTo>
                      <a:pt x="120" y="323"/>
                    </a:lnTo>
                    <a:lnTo>
                      <a:pt x="121" y="323"/>
                    </a:lnTo>
                    <a:lnTo>
                      <a:pt x="121" y="324"/>
                    </a:lnTo>
                    <a:lnTo>
                      <a:pt x="120" y="324"/>
                    </a:lnTo>
                    <a:lnTo>
                      <a:pt x="120" y="325"/>
                    </a:lnTo>
                    <a:lnTo>
                      <a:pt x="120" y="325"/>
                    </a:lnTo>
                    <a:lnTo>
                      <a:pt x="121" y="326"/>
                    </a:lnTo>
                    <a:lnTo>
                      <a:pt x="122" y="328"/>
                    </a:lnTo>
                    <a:lnTo>
                      <a:pt x="122" y="329"/>
                    </a:lnTo>
                    <a:lnTo>
                      <a:pt x="122" y="330"/>
                    </a:lnTo>
                    <a:lnTo>
                      <a:pt x="123" y="330"/>
                    </a:lnTo>
                    <a:lnTo>
                      <a:pt x="123" y="331"/>
                    </a:lnTo>
                    <a:lnTo>
                      <a:pt x="124" y="331"/>
                    </a:lnTo>
                    <a:lnTo>
                      <a:pt x="125" y="331"/>
                    </a:lnTo>
                    <a:lnTo>
                      <a:pt x="126" y="331"/>
                    </a:lnTo>
                    <a:lnTo>
                      <a:pt x="127" y="331"/>
                    </a:lnTo>
                    <a:lnTo>
                      <a:pt x="128" y="331"/>
                    </a:lnTo>
                    <a:lnTo>
                      <a:pt x="128" y="330"/>
                    </a:lnTo>
                    <a:lnTo>
                      <a:pt x="128" y="329"/>
                    </a:lnTo>
                    <a:lnTo>
                      <a:pt x="127" y="329"/>
                    </a:lnTo>
                    <a:lnTo>
                      <a:pt x="127" y="328"/>
                    </a:lnTo>
                    <a:lnTo>
                      <a:pt x="128" y="328"/>
                    </a:lnTo>
                    <a:lnTo>
                      <a:pt x="129" y="328"/>
                    </a:lnTo>
                    <a:lnTo>
                      <a:pt x="131" y="328"/>
                    </a:lnTo>
                    <a:lnTo>
                      <a:pt x="131" y="329"/>
                    </a:lnTo>
                    <a:lnTo>
                      <a:pt x="132" y="328"/>
                    </a:lnTo>
                    <a:lnTo>
                      <a:pt x="133" y="329"/>
                    </a:lnTo>
                    <a:lnTo>
                      <a:pt x="134" y="329"/>
                    </a:lnTo>
                    <a:lnTo>
                      <a:pt x="134" y="328"/>
                    </a:lnTo>
                    <a:lnTo>
                      <a:pt x="135" y="327"/>
                    </a:lnTo>
                    <a:lnTo>
                      <a:pt x="135" y="326"/>
                    </a:lnTo>
                    <a:lnTo>
                      <a:pt x="135" y="325"/>
                    </a:lnTo>
                    <a:lnTo>
                      <a:pt x="135" y="325"/>
                    </a:lnTo>
                    <a:lnTo>
                      <a:pt x="135" y="324"/>
                    </a:lnTo>
                    <a:lnTo>
                      <a:pt x="135" y="323"/>
                    </a:lnTo>
                    <a:lnTo>
                      <a:pt x="135" y="323"/>
                    </a:lnTo>
                    <a:lnTo>
                      <a:pt x="134" y="322"/>
                    </a:lnTo>
                    <a:lnTo>
                      <a:pt x="133" y="321"/>
                    </a:lnTo>
                    <a:lnTo>
                      <a:pt x="133" y="320"/>
                    </a:lnTo>
                    <a:lnTo>
                      <a:pt x="132" y="320"/>
                    </a:lnTo>
                    <a:lnTo>
                      <a:pt x="133" y="319"/>
                    </a:lnTo>
                    <a:lnTo>
                      <a:pt x="132" y="319"/>
                    </a:lnTo>
                    <a:lnTo>
                      <a:pt x="133" y="318"/>
                    </a:lnTo>
                    <a:lnTo>
                      <a:pt x="133" y="318"/>
                    </a:lnTo>
                    <a:lnTo>
                      <a:pt x="135" y="317"/>
                    </a:lnTo>
                    <a:lnTo>
                      <a:pt x="137" y="317"/>
                    </a:lnTo>
                    <a:lnTo>
                      <a:pt x="138" y="317"/>
                    </a:lnTo>
                    <a:lnTo>
                      <a:pt x="138" y="316"/>
                    </a:lnTo>
                    <a:lnTo>
                      <a:pt x="137" y="315"/>
                    </a:lnTo>
                    <a:lnTo>
                      <a:pt x="136" y="315"/>
                    </a:lnTo>
                    <a:lnTo>
                      <a:pt x="135" y="314"/>
                    </a:lnTo>
                    <a:lnTo>
                      <a:pt x="136" y="313"/>
                    </a:lnTo>
                    <a:lnTo>
                      <a:pt x="138" y="313"/>
                    </a:lnTo>
                    <a:lnTo>
                      <a:pt x="139" y="313"/>
                    </a:lnTo>
                    <a:lnTo>
                      <a:pt x="139" y="313"/>
                    </a:lnTo>
                    <a:lnTo>
                      <a:pt x="140" y="313"/>
                    </a:lnTo>
                    <a:lnTo>
                      <a:pt x="140" y="314"/>
                    </a:lnTo>
                    <a:lnTo>
                      <a:pt x="141" y="314"/>
                    </a:lnTo>
                    <a:lnTo>
                      <a:pt x="141" y="313"/>
                    </a:lnTo>
                    <a:lnTo>
                      <a:pt x="142" y="313"/>
                    </a:lnTo>
                    <a:lnTo>
                      <a:pt x="142" y="314"/>
                    </a:lnTo>
                    <a:lnTo>
                      <a:pt x="143" y="314"/>
                    </a:lnTo>
                    <a:lnTo>
                      <a:pt x="143" y="315"/>
                    </a:lnTo>
                    <a:lnTo>
                      <a:pt x="144" y="315"/>
                    </a:lnTo>
                    <a:lnTo>
                      <a:pt x="144" y="316"/>
                    </a:lnTo>
                    <a:lnTo>
                      <a:pt x="145" y="316"/>
                    </a:lnTo>
                    <a:lnTo>
                      <a:pt x="144" y="317"/>
                    </a:lnTo>
                    <a:lnTo>
                      <a:pt x="144" y="318"/>
                    </a:lnTo>
                    <a:lnTo>
                      <a:pt x="143" y="318"/>
                    </a:lnTo>
                    <a:lnTo>
                      <a:pt x="142" y="318"/>
                    </a:lnTo>
                    <a:lnTo>
                      <a:pt x="142" y="318"/>
                    </a:lnTo>
                    <a:lnTo>
                      <a:pt x="141" y="318"/>
                    </a:lnTo>
                    <a:lnTo>
                      <a:pt x="140" y="318"/>
                    </a:lnTo>
                    <a:lnTo>
                      <a:pt x="139" y="317"/>
                    </a:lnTo>
                    <a:lnTo>
                      <a:pt x="139" y="317"/>
                    </a:lnTo>
                    <a:lnTo>
                      <a:pt x="138" y="317"/>
                    </a:lnTo>
                    <a:lnTo>
                      <a:pt x="137" y="318"/>
                    </a:lnTo>
                    <a:lnTo>
                      <a:pt x="135" y="317"/>
                    </a:lnTo>
                    <a:lnTo>
                      <a:pt x="135" y="318"/>
                    </a:lnTo>
                    <a:lnTo>
                      <a:pt x="136" y="318"/>
                    </a:lnTo>
                    <a:lnTo>
                      <a:pt x="137" y="319"/>
                    </a:lnTo>
                    <a:lnTo>
                      <a:pt x="137" y="320"/>
                    </a:lnTo>
                    <a:lnTo>
                      <a:pt x="138" y="320"/>
                    </a:lnTo>
                    <a:lnTo>
                      <a:pt x="139" y="322"/>
                    </a:lnTo>
                    <a:lnTo>
                      <a:pt x="140" y="322"/>
                    </a:lnTo>
                    <a:lnTo>
                      <a:pt x="141" y="323"/>
                    </a:lnTo>
                    <a:lnTo>
                      <a:pt x="142" y="323"/>
                    </a:lnTo>
                    <a:lnTo>
                      <a:pt x="143" y="322"/>
                    </a:lnTo>
                    <a:lnTo>
                      <a:pt x="143" y="323"/>
                    </a:lnTo>
                    <a:lnTo>
                      <a:pt x="144" y="323"/>
                    </a:lnTo>
                    <a:lnTo>
                      <a:pt x="144" y="324"/>
                    </a:lnTo>
                    <a:lnTo>
                      <a:pt x="144" y="325"/>
                    </a:lnTo>
                    <a:lnTo>
                      <a:pt x="145" y="325"/>
                    </a:lnTo>
                    <a:lnTo>
                      <a:pt x="146" y="325"/>
                    </a:lnTo>
                    <a:lnTo>
                      <a:pt x="146" y="324"/>
                    </a:lnTo>
                    <a:lnTo>
                      <a:pt x="147" y="324"/>
                    </a:lnTo>
                    <a:lnTo>
                      <a:pt x="148" y="325"/>
                    </a:lnTo>
                    <a:lnTo>
                      <a:pt x="148" y="324"/>
                    </a:lnTo>
                    <a:lnTo>
                      <a:pt x="149" y="324"/>
                    </a:lnTo>
                    <a:lnTo>
                      <a:pt x="150" y="324"/>
                    </a:lnTo>
                    <a:lnTo>
                      <a:pt x="150" y="325"/>
                    </a:lnTo>
                    <a:lnTo>
                      <a:pt x="151" y="325"/>
                    </a:lnTo>
                    <a:lnTo>
                      <a:pt x="151" y="325"/>
                    </a:lnTo>
                    <a:lnTo>
                      <a:pt x="151" y="327"/>
                    </a:lnTo>
                    <a:lnTo>
                      <a:pt x="152" y="329"/>
                    </a:lnTo>
                    <a:lnTo>
                      <a:pt x="153" y="329"/>
                    </a:lnTo>
                    <a:lnTo>
                      <a:pt x="153" y="329"/>
                    </a:lnTo>
                    <a:lnTo>
                      <a:pt x="162" y="323"/>
                    </a:lnTo>
                    <a:lnTo>
                      <a:pt x="163" y="323"/>
                    </a:lnTo>
                    <a:lnTo>
                      <a:pt x="165" y="323"/>
                    </a:lnTo>
                    <a:lnTo>
                      <a:pt x="166" y="323"/>
                    </a:lnTo>
                    <a:lnTo>
                      <a:pt x="167" y="323"/>
                    </a:lnTo>
                    <a:lnTo>
                      <a:pt x="167" y="324"/>
                    </a:lnTo>
                    <a:lnTo>
                      <a:pt x="167" y="325"/>
                    </a:lnTo>
                    <a:lnTo>
                      <a:pt x="168" y="325"/>
                    </a:lnTo>
                    <a:lnTo>
                      <a:pt x="168" y="326"/>
                    </a:lnTo>
                    <a:lnTo>
                      <a:pt x="169" y="328"/>
                    </a:lnTo>
                    <a:lnTo>
                      <a:pt x="168" y="330"/>
                    </a:lnTo>
                    <a:lnTo>
                      <a:pt x="168" y="331"/>
                    </a:lnTo>
                    <a:lnTo>
                      <a:pt x="169" y="332"/>
                    </a:lnTo>
                    <a:lnTo>
                      <a:pt x="170" y="332"/>
                    </a:lnTo>
                    <a:lnTo>
                      <a:pt x="171" y="333"/>
                    </a:lnTo>
                    <a:lnTo>
                      <a:pt x="172" y="334"/>
                    </a:lnTo>
                    <a:lnTo>
                      <a:pt x="172" y="335"/>
                    </a:lnTo>
                    <a:lnTo>
                      <a:pt x="173" y="338"/>
                    </a:lnTo>
                    <a:lnTo>
                      <a:pt x="174" y="339"/>
                    </a:lnTo>
                    <a:lnTo>
                      <a:pt x="174" y="339"/>
                    </a:lnTo>
                    <a:lnTo>
                      <a:pt x="174" y="340"/>
                    </a:lnTo>
                    <a:lnTo>
                      <a:pt x="175" y="340"/>
                    </a:lnTo>
                    <a:lnTo>
                      <a:pt x="175" y="341"/>
                    </a:lnTo>
                    <a:lnTo>
                      <a:pt x="177" y="342"/>
                    </a:lnTo>
                    <a:lnTo>
                      <a:pt x="178" y="343"/>
                    </a:lnTo>
                    <a:lnTo>
                      <a:pt x="179" y="344"/>
                    </a:lnTo>
                    <a:lnTo>
                      <a:pt x="181" y="345"/>
                    </a:lnTo>
                    <a:lnTo>
                      <a:pt x="181" y="346"/>
                    </a:lnTo>
                    <a:lnTo>
                      <a:pt x="182" y="346"/>
                    </a:lnTo>
                    <a:lnTo>
                      <a:pt x="182" y="347"/>
                    </a:lnTo>
                    <a:lnTo>
                      <a:pt x="183" y="348"/>
                    </a:lnTo>
                    <a:lnTo>
                      <a:pt x="183" y="349"/>
                    </a:lnTo>
                    <a:lnTo>
                      <a:pt x="183" y="351"/>
                    </a:lnTo>
                    <a:lnTo>
                      <a:pt x="183" y="352"/>
                    </a:lnTo>
                    <a:lnTo>
                      <a:pt x="184" y="352"/>
                    </a:lnTo>
                    <a:lnTo>
                      <a:pt x="183" y="353"/>
                    </a:lnTo>
                    <a:lnTo>
                      <a:pt x="183" y="353"/>
                    </a:lnTo>
                    <a:lnTo>
                      <a:pt x="182" y="354"/>
                    </a:lnTo>
                    <a:lnTo>
                      <a:pt x="182" y="355"/>
                    </a:lnTo>
                    <a:lnTo>
                      <a:pt x="182" y="356"/>
                    </a:lnTo>
                    <a:lnTo>
                      <a:pt x="182" y="357"/>
                    </a:lnTo>
                    <a:lnTo>
                      <a:pt x="183" y="358"/>
                    </a:lnTo>
                    <a:lnTo>
                      <a:pt x="184" y="358"/>
                    </a:lnTo>
                    <a:lnTo>
                      <a:pt x="185" y="357"/>
                    </a:lnTo>
                    <a:lnTo>
                      <a:pt x="188" y="357"/>
                    </a:lnTo>
                    <a:lnTo>
                      <a:pt x="188" y="357"/>
                    </a:lnTo>
                    <a:lnTo>
                      <a:pt x="188" y="358"/>
                    </a:lnTo>
                    <a:lnTo>
                      <a:pt x="189" y="358"/>
                    </a:lnTo>
                    <a:lnTo>
                      <a:pt x="189" y="359"/>
                    </a:lnTo>
                    <a:lnTo>
                      <a:pt x="190" y="360"/>
                    </a:lnTo>
                    <a:lnTo>
                      <a:pt x="191" y="360"/>
                    </a:lnTo>
                    <a:lnTo>
                      <a:pt x="190" y="361"/>
                    </a:lnTo>
                    <a:lnTo>
                      <a:pt x="190" y="362"/>
                    </a:lnTo>
                    <a:lnTo>
                      <a:pt x="189" y="362"/>
                    </a:lnTo>
                    <a:lnTo>
                      <a:pt x="189" y="363"/>
                    </a:lnTo>
                    <a:lnTo>
                      <a:pt x="188" y="362"/>
                    </a:lnTo>
                    <a:lnTo>
                      <a:pt x="188" y="362"/>
                    </a:lnTo>
                    <a:lnTo>
                      <a:pt x="187" y="362"/>
                    </a:lnTo>
                    <a:lnTo>
                      <a:pt x="187" y="363"/>
                    </a:lnTo>
                    <a:lnTo>
                      <a:pt x="187" y="364"/>
                    </a:lnTo>
                    <a:lnTo>
                      <a:pt x="188" y="365"/>
                    </a:lnTo>
                    <a:lnTo>
                      <a:pt x="188" y="366"/>
                    </a:lnTo>
                    <a:lnTo>
                      <a:pt x="189" y="367"/>
                    </a:lnTo>
                    <a:lnTo>
                      <a:pt x="191" y="367"/>
                    </a:lnTo>
                    <a:lnTo>
                      <a:pt x="192" y="367"/>
                    </a:lnTo>
                    <a:lnTo>
                      <a:pt x="193" y="367"/>
                    </a:lnTo>
                    <a:lnTo>
                      <a:pt x="193" y="368"/>
                    </a:lnTo>
                    <a:lnTo>
                      <a:pt x="194" y="369"/>
                    </a:lnTo>
                    <a:lnTo>
                      <a:pt x="194" y="371"/>
                    </a:lnTo>
                    <a:lnTo>
                      <a:pt x="194" y="375"/>
                    </a:lnTo>
                    <a:lnTo>
                      <a:pt x="194" y="376"/>
                    </a:lnTo>
                    <a:lnTo>
                      <a:pt x="195" y="380"/>
                    </a:lnTo>
                    <a:lnTo>
                      <a:pt x="196" y="380"/>
                    </a:lnTo>
                    <a:lnTo>
                      <a:pt x="197" y="381"/>
                    </a:lnTo>
                    <a:lnTo>
                      <a:pt x="198" y="383"/>
                    </a:lnTo>
                    <a:lnTo>
                      <a:pt x="198" y="384"/>
                    </a:lnTo>
                    <a:lnTo>
                      <a:pt x="199" y="385"/>
                    </a:lnTo>
                    <a:lnTo>
                      <a:pt x="200" y="386"/>
                    </a:lnTo>
                    <a:lnTo>
                      <a:pt x="200" y="386"/>
                    </a:lnTo>
                    <a:lnTo>
                      <a:pt x="199" y="387"/>
                    </a:lnTo>
                    <a:lnTo>
                      <a:pt x="200" y="388"/>
                    </a:lnTo>
                    <a:lnTo>
                      <a:pt x="201" y="389"/>
                    </a:lnTo>
                    <a:lnTo>
                      <a:pt x="202" y="391"/>
                    </a:lnTo>
                    <a:lnTo>
                      <a:pt x="202" y="392"/>
                    </a:lnTo>
                    <a:lnTo>
                      <a:pt x="202" y="393"/>
                    </a:lnTo>
                    <a:lnTo>
                      <a:pt x="203" y="394"/>
                    </a:lnTo>
                    <a:lnTo>
                      <a:pt x="204" y="394"/>
                    </a:lnTo>
                    <a:lnTo>
                      <a:pt x="204" y="394"/>
                    </a:lnTo>
                    <a:lnTo>
                      <a:pt x="205" y="394"/>
                    </a:lnTo>
                    <a:lnTo>
                      <a:pt x="205" y="395"/>
                    </a:lnTo>
                    <a:lnTo>
                      <a:pt x="206" y="396"/>
                    </a:lnTo>
                    <a:lnTo>
                      <a:pt x="207" y="396"/>
                    </a:lnTo>
                    <a:lnTo>
                      <a:pt x="209" y="396"/>
                    </a:lnTo>
                    <a:lnTo>
                      <a:pt x="209" y="397"/>
                    </a:lnTo>
                    <a:lnTo>
                      <a:pt x="209" y="398"/>
                    </a:lnTo>
                    <a:lnTo>
                      <a:pt x="211" y="398"/>
                    </a:lnTo>
                    <a:lnTo>
                      <a:pt x="213" y="398"/>
                    </a:lnTo>
                    <a:lnTo>
                      <a:pt x="214" y="398"/>
                    </a:lnTo>
                    <a:lnTo>
                      <a:pt x="215" y="398"/>
                    </a:lnTo>
                    <a:lnTo>
                      <a:pt x="216" y="398"/>
                    </a:lnTo>
                    <a:lnTo>
                      <a:pt x="216" y="398"/>
                    </a:lnTo>
                    <a:lnTo>
                      <a:pt x="218" y="398"/>
                    </a:lnTo>
                    <a:lnTo>
                      <a:pt x="220" y="398"/>
                    </a:lnTo>
                    <a:lnTo>
                      <a:pt x="221" y="399"/>
                    </a:lnTo>
                    <a:lnTo>
                      <a:pt x="222" y="399"/>
                    </a:lnTo>
                    <a:lnTo>
                      <a:pt x="225" y="402"/>
                    </a:lnTo>
                    <a:lnTo>
                      <a:pt x="227" y="403"/>
                    </a:lnTo>
                    <a:lnTo>
                      <a:pt x="232" y="404"/>
                    </a:lnTo>
                    <a:lnTo>
                      <a:pt x="233" y="404"/>
                    </a:lnTo>
                    <a:lnTo>
                      <a:pt x="234" y="405"/>
                    </a:lnTo>
                    <a:lnTo>
                      <a:pt x="235" y="407"/>
                    </a:lnTo>
                    <a:lnTo>
                      <a:pt x="236" y="407"/>
                    </a:lnTo>
                    <a:lnTo>
                      <a:pt x="236" y="408"/>
                    </a:lnTo>
                    <a:lnTo>
                      <a:pt x="236" y="408"/>
                    </a:lnTo>
                    <a:lnTo>
                      <a:pt x="237" y="409"/>
                    </a:lnTo>
                    <a:lnTo>
                      <a:pt x="238" y="409"/>
                    </a:lnTo>
                    <a:lnTo>
                      <a:pt x="238" y="410"/>
                    </a:lnTo>
                    <a:lnTo>
                      <a:pt x="238" y="411"/>
                    </a:lnTo>
                    <a:lnTo>
                      <a:pt x="237" y="411"/>
                    </a:lnTo>
                    <a:lnTo>
                      <a:pt x="236" y="411"/>
                    </a:lnTo>
                    <a:lnTo>
                      <a:pt x="236" y="411"/>
                    </a:lnTo>
                    <a:lnTo>
                      <a:pt x="236" y="412"/>
                    </a:lnTo>
                    <a:lnTo>
                      <a:pt x="236" y="413"/>
                    </a:lnTo>
                    <a:lnTo>
                      <a:pt x="238" y="414"/>
                    </a:lnTo>
                    <a:lnTo>
                      <a:pt x="240" y="415"/>
                    </a:lnTo>
                    <a:lnTo>
                      <a:pt x="241" y="415"/>
                    </a:lnTo>
                    <a:lnTo>
                      <a:pt x="243" y="417"/>
                    </a:lnTo>
                    <a:lnTo>
                      <a:pt x="244" y="417"/>
                    </a:lnTo>
                    <a:lnTo>
                      <a:pt x="245" y="418"/>
                    </a:lnTo>
                    <a:lnTo>
                      <a:pt x="245" y="419"/>
                    </a:lnTo>
                    <a:lnTo>
                      <a:pt x="247" y="419"/>
                    </a:lnTo>
                    <a:lnTo>
                      <a:pt x="248" y="420"/>
                    </a:lnTo>
                    <a:lnTo>
                      <a:pt x="248" y="421"/>
                    </a:lnTo>
                    <a:lnTo>
                      <a:pt x="249" y="421"/>
                    </a:lnTo>
                    <a:lnTo>
                      <a:pt x="250" y="421"/>
                    </a:lnTo>
                    <a:lnTo>
                      <a:pt x="258" y="424"/>
                    </a:lnTo>
                    <a:lnTo>
                      <a:pt x="259" y="425"/>
                    </a:lnTo>
                    <a:lnTo>
                      <a:pt x="260" y="425"/>
                    </a:lnTo>
                    <a:lnTo>
                      <a:pt x="260" y="426"/>
                    </a:lnTo>
                    <a:lnTo>
                      <a:pt x="260" y="428"/>
                    </a:lnTo>
                    <a:lnTo>
                      <a:pt x="260" y="428"/>
                    </a:lnTo>
                    <a:lnTo>
                      <a:pt x="261" y="428"/>
                    </a:lnTo>
                    <a:lnTo>
                      <a:pt x="264" y="430"/>
                    </a:lnTo>
                    <a:lnTo>
                      <a:pt x="265" y="431"/>
                    </a:lnTo>
                    <a:lnTo>
                      <a:pt x="267" y="433"/>
                    </a:lnTo>
                    <a:lnTo>
                      <a:pt x="268" y="432"/>
                    </a:lnTo>
                    <a:lnTo>
                      <a:pt x="269" y="432"/>
                    </a:lnTo>
                    <a:lnTo>
                      <a:pt x="271" y="433"/>
                    </a:lnTo>
                    <a:lnTo>
                      <a:pt x="272" y="433"/>
                    </a:lnTo>
                    <a:lnTo>
                      <a:pt x="273" y="432"/>
                    </a:lnTo>
                    <a:lnTo>
                      <a:pt x="275" y="431"/>
                    </a:lnTo>
                    <a:lnTo>
                      <a:pt x="276" y="431"/>
                    </a:lnTo>
                    <a:lnTo>
                      <a:pt x="277" y="431"/>
                    </a:lnTo>
                    <a:lnTo>
                      <a:pt x="277" y="432"/>
                    </a:lnTo>
                    <a:lnTo>
                      <a:pt x="277" y="432"/>
                    </a:lnTo>
                    <a:lnTo>
                      <a:pt x="278" y="433"/>
                    </a:lnTo>
                    <a:lnTo>
                      <a:pt x="279" y="433"/>
                    </a:lnTo>
                    <a:lnTo>
                      <a:pt x="282" y="433"/>
                    </a:lnTo>
                    <a:lnTo>
                      <a:pt x="282" y="432"/>
                    </a:lnTo>
                    <a:lnTo>
                      <a:pt x="283" y="432"/>
                    </a:lnTo>
                    <a:lnTo>
                      <a:pt x="284" y="432"/>
                    </a:lnTo>
                    <a:lnTo>
                      <a:pt x="285" y="433"/>
                    </a:lnTo>
                    <a:lnTo>
                      <a:pt x="285" y="434"/>
                    </a:lnTo>
                    <a:lnTo>
                      <a:pt x="285" y="436"/>
                    </a:lnTo>
                    <a:lnTo>
                      <a:pt x="286" y="436"/>
                    </a:lnTo>
                    <a:lnTo>
                      <a:pt x="289" y="436"/>
                    </a:lnTo>
                    <a:lnTo>
                      <a:pt x="291" y="436"/>
                    </a:lnTo>
                    <a:lnTo>
                      <a:pt x="292" y="437"/>
                    </a:lnTo>
                    <a:lnTo>
                      <a:pt x="292" y="438"/>
                    </a:lnTo>
                    <a:lnTo>
                      <a:pt x="292" y="439"/>
                    </a:lnTo>
                    <a:lnTo>
                      <a:pt x="293" y="439"/>
                    </a:lnTo>
                    <a:lnTo>
                      <a:pt x="296" y="439"/>
                    </a:lnTo>
                    <a:lnTo>
                      <a:pt x="297" y="439"/>
                    </a:lnTo>
                    <a:lnTo>
                      <a:pt x="298" y="439"/>
                    </a:lnTo>
                    <a:lnTo>
                      <a:pt x="300" y="437"/>
                    </a:lnTo>
                    <a:lnTo>
                      <a:pt x="303" y="435"/>
                    </a:lnTo>
                    <a:lnTo>
                      <a:pt x="304" y="435"/>
                    </a:lnTo>
                    <a:lnTo>
                      <a:pt x="306" y="433"/>
                    </a:lnTo>
                    <a:lnTo>
                      <a:pt x="307" y="432"/>
                    </a:lnTo>
                    <a:lnTo>
                      <a:pt x="308" y="432"/>
                    </a:lnTo>
                    <a:lnTo>
                      <a:pt x="309" y="431"/>
                    </a:lnTo>
                    <a:lnTo>
                      <a:pt x="309" y="430"/>
                    </a:lnTo>
                    <a:lnTo>
                      <a:pt x="310" y="430"/>
                    </a:lnTo>
                    <a:lnTo>
                      <a:pt x="312" y="430"/>
                    </a:lnTo>
                    <a:lnTo>
                      <a:pt x="313" y="431"/>
                    </a:lnTo>
                    <a:lnTo>
                      <a:pt x="315" y="431"/>
                    </a:lnTo>
                    <a:lnTo>
                      <a:pt x="316" y="430"/>
                    </a:lnTo>
                    <a:lnTo>
                      <a:pt x="317" y="430"/>
                    </a:lnTo>
                    <a:lnTo>
                      <a:pt x="318" y="429"/>
                    </a:lnTo>
                    <a:lnTo>
                      <a:pt x="319" y="429"/>
                    </a:lnTo>
                    <a:lnTo>
                      <a:pt x="319" y="428"/>
                    </a:lnTo>
                    <a:lnTo>
                      <a:pt x="319" y="428"/>
                    </a:lnTo>
                    <a:lnTo>
                      <a:pt x="319" y="427"/>
                    </a:lnTo>
                    <a:lnTo>
                      <a:pt x="319" y="426"/>
                    </a:lnTo>
                    <a:lnTo>
                      <a:pt x="320" y="425"/>
                    </a:lnTo>
                    <a:lnTo>
                      <a:pt x="320" y="424"/>
                    </a:lnTo>
                    <a:lnTo>
                      <a:pt x="321" y="424"/>
                    </a:lnTo>
                    <a:lnTo>
                      <a:pt x="322" y="424"/>
                    </a:lnTo>
                    <a:lnTo>
                      <a:pt x="323" y="424"/>
                    </a:lnTo>
                    <a:lnTo>
                      <a:pt x="324" y="424"/>
                    </a:lnTo>
                    <a:lnTo>
                      <a:pt x="325" y="424"/>
                    </a:lnTo>
                    <a:lnTo>
                      <a:pt x="326" y="424"/>
                    </a:lnTo>
                    <a:lnTo>
                      <a:pt x="327" y="423"/>
                    </a:lnTo>
                    <a:lnTo>
                      <a:pt x="328" y="423"/>
                    </a:lnTo>
                    <a:lnTo>
                      <a:pt x="329" y="422"/>
                    </a:lnTo>
                    <a:lnTo>
                      <a:pt x="330" y="422"/>
                    </a:lnTo>
                    <a:lnTo>
                      <a:pt x="332" y="421"/>
                    </a:lnTo>
                    <a:lnTo>
                      <a:pt x="333" y="421"/>
                    </a:lnTo>
                    <a:lnTo>
                      <a:pt x="333" y="420"/>
                    </a:lnTo>
                    <a:lnTo>
                      <a:pt x="334" y="419"/>
                    </a:lnTo>
                    <a:lnTo>
                      <a:pt x="334" y="419"/>
                    </a:lnTo>
                    <a:lnTo>
                      <a:pt x="336" y="419"/>
                    </a:lnTo>
                    <a:lnTo>
                      <a:pt x="337" y="418"/>
                    </a:lnTo>
                    <a:lnTo>
                      <a:pt x="338" y="418"/>
                    </a:lnTo>
                    <a:lnTo>
                      <a:pt x="339" y="418"/>
                    </a:lnTo>
                    <a:lnTo>
                      <a:pt x="340" y="417"/>
                    </a:lnTo>
                    <a:lnTo>
                      <a:pt x="341" y="418"/>
                    </a:lnTo>
                    <a:lnTo>
                      <a:pt x="341" y="418"/>
                    </a:lnTo>
                    <a:lnTo>
                      <a:pt x="342" y="418"/>
                    </a:lnTo>
                    <a:lnTo>
                      <a:pt x="345" y="419"/>
                    </a:lnTo>
                    <a:lnTo>
                      <a:pt x="346" y="419"/>
                    </a:lnTo>
                    <a:lnTo>
                      <a:pt x="347" y="419"/>
                    </a:lnTo>
                    <a:lnTo>
                      <a:pt x="350" y="419"/>
                    </a:lnTo>
                    <a:lnTo>
                      <a:pt x="350" y="420"/>
                    </a:lnTo>
                    <a:lnTo>
                      <a:pt x="351" y="420"/>
                    </a:lnTo>
                    <a:lnTo>
                      <a:pt x="352" y="420"/>
                    </a:lnTo>
                    <a:lnTo>
                      <a:pt x="353" y="420"/>
                    </a:lnTo>
                    <a:lnTo>
                      <a:pt x="353" y="421"/>
                    </a:lnTo>
                    <a:lnTo>
                      <a:pt x="354" y="422"/>
                    </a:lnTo>
                    <a:lnTo>
                      <a:pt x="354" y="422"/>
                    </a:lnTo>
                    <a:lnTo>
                      <a:pt x="354" y="422"/>
                    </a:lnTo>
                    <a:lnTo>
                      <a:pt x="354" y="422"/>
                    </a:lnTo>
                    <a:lnTo>
                      <a:pt x="354" y="423"/>
                    </a:lnTo>
                    <a:lnTo>
                      <a:pt x="354" y="423"/>
                    </a:lnTo>
                    <a:lnTo>
                      <a:pt x="355" y="423"/>
                    </a:lnTo>
                    <a:lnTo>
                      <a:pt x="355" y="424"/>
                    </a:lnTo>
                    <a:lnTo>
                      <a:pt x="356" y="424"/>
                    </a:lnTo>
                    <a:lnTo>
                      <a:pt x="357" y="424"/>
                    </a:lnTo>
                    <a:lnTo>
                      <a:pt x="357" y="425"/>
                    </a:lnTo>
                    <a:lnTo>
                      <a:pt x="356" y="425"/>
                    </a:lnTo>
                    <a:lnTo>
                      <a:pt x="356" y="426"/>
                    </a:lnTo>
                    <a:lnTo>
                      <a:pt x="357" y="427"/>
                    </a:lnTo>
                    <a:lnTo>
                      <a:pt x="357" y="428"/>
                    </a:lnTo>
                    <a:lnTo>
                      <a:pt x="358" y="428"/>
                    </a:lnTo>
                    <a:lnTo>
                      <a:pt x="359" y="428"/>
                    </a:lnTo>
                    <a:lnTo>
                      <a:pt x="361" y="436"/>
                    </a:lnTo>
                    <a:lnTo>
                      <a:pt x="361" y="437"/>
                    </a:lnTo>
                    <a:lnTo>
                      <a:pt x="361" y="441"/>
                    </a:lnTo>
                    <a:lnTo>
                      <a:pt x="361" y="442"/>
                    </a:lnTo>
                    <a:lnTo>
                      <a:pt x="361" y="443"/>
                    </a:lnTo>
                    <a:lnTo>
                      <a:pt x="361" y="443"/>
                    </a:lnTo>
                    <a:lnTo>
                      <a:pt x="361" y="444"/>
                    </a:lnTo>
                    <a:lnTo>
                      <a:pt x="361" y="446"/>
                    </a:lnTo>
                    <a:lnTo>
                      <a:pt x="361" y="446"/>
                    </a:lnTo>
                    <a:lnTo>
                      <a:pt x="361" y="447"/>
                    </a:lnTo>
                    <a:lnTo>
                      <a:pt x="363" y="449"/>
                    </a:lnTo>
                    <a:lnTo>
                      <a:pt x="363" y="450"/>
                    </a:lnTo>
                    <a:lnTo>
                      <a:pt x="362" y="450"/>
                    </a:lnTo>
                    <a:lnTo>
                      <a:pt x="361" y="451"/>
                    </a:lnTo>
                    <a:lnTo>
                      <a:pt x="362" y="452"/>
                    </a:lnTo>
                    <a:lnTo>
                      <a:pt x="362" y="453"/>
                    </a:lnTo>
                    <a:lnTo>
                      <a:pt x="362" y="454"/>
                    </a:lnTo>
                    <a:lnTo>
                      <a:pt x="362" y="455"/>
                    </a:lnTo>
                    <a:lnTo>
                      <a:pt x="363" y="455"/>
                    </a:lnTo>
                    <a:lnTo>
                      <a:pt x="364" y="456"/>
                    </a:lnTo>
                    <a:lnTo>
                      <a:pt x="365" y="457"/>
                    </a:lnTo>
                    <a:lnTo>
                      <a:pt x="365" y="457"/>
                    </a:lnTo>
                    <a:lnTo>
                      <a:pt x="366" y="459"/>
                    </a:lnTo>
                    <a:lnTo>
                      <a:pt x="366" y="461"/>
                    </a:lnTo>
                    <a:lnTo>
                      <a:pt x="366" y="462"/>
                    </a:lnTo>
                    <a:lnTo>
                      <a:pt x="367" y="462"/>
                    </a:lnTo>
                    <a:lnTo>
                      <a:pt x="370" y="462"/>
                    </a:lnTo>
                    <a:lnTo>
                      <a:pt x="372" y="463"/>
                    </a:lnTo>
                    <a:lnTo>
                      <a:pt x="373" y="463"/>
                    </a:lnTo>
                    <a:lnTo>
                      <a:pt x="374" y="463"/>
                    </a:lnTo>
                    <a:lnTo>
                      <a:pt x="375" y="463"/>
                    </a:lnTo>
                    <a:lnTo>
                      <a:pt x="375" y="463"/>
                    </a:lnTo>
                    <a:lnTo>
                      <a:pt x="377" y="463"/>
                    </a:lnTo>
                    <a:lnTo>
                      <a:pt x="378" y="463"/>
                    </a:lnTo>
                    <a:lnTo>
                      <a:pt x="379" y="463"/>
                    </a:lnTo>
                    <a:lnTo>
                      <a:pt x="380" y="464"/>
                    </a:lnTo>
                    <a:lnTo>
                      <a:pt x="380" y="464"/>
                    </a:lnTo>
                    <a:lnTo>
                      <a:pt x="379" y="466"/>
                    </a:lnTo>
                    <a:lnTo>
                      <a:pt x="380" y="466"/>
                    </a:lnTo>
                    <a:lnTo>
                      <a:pt x="381" y="466"/>
                    </a:lnTo>
                    <a:lnTo>
                      <a:pt x="382" y="465"/>
                    </a:lnTo>
                    <a:lnTo>
                      <a:pt x="382" y="464"/>
                    </a:lnTo>
                    <a:lnTo>
                      <a:pt x="382" y="464"/>
                    </a:lnTo>
                    <a:lnTo>
                      <a:pt x="384" y="464"/>
                    </a:lnTo>
                    <a:lnTo>
                      <a:pt x="385" y="465"/>
                    </a:lnTo>
                    <a:lnTo>
                      <a:pt x="386" y="467"/>
                    </a:lnTo>
                    <a:lnTo>
                      <a:pt x="386" y="468"/>
                    </a:lnTo>
                    <a:lnTo>
                      <a:pt x="387" y="469"/>
                    </a:lnTo>
                    <a:lnTo>
                      <a:pt x="388" y="469"/>
                    </a:lnTo>
                    <a:lnTo>
                      <a:pt x="389" y="469"/>
                    </a:lnTo>
                    <a:lnTo>
                      <a:pt x="390" y="469"/>
                    </a:lnTo>
                    <a:lnTo>
                      <a:pt x="391" y="469"/>
                    </a:lnTo>
                    <a:lnTo>
                      <a:pt x="392" y="468"/>
                    </a:lnTo>
                    <a:lnTo>
                      <a:pt x="393" y="468"/>
                    </a:lnTo>
                    <a:lnTo>
                      <a:pt x="394" y="468"/>
                    </a:lnTo>
                    <a:lnTo>
                      <a:pt x="395" y="467"/>
                    </a:lnTo>
                    <a:lnTo>
                      <a:pt x="396" y="467"/>
                    </a:lnTo>
                    <a:lnTo>
                      <a:pt x="396" y="467"/>
                    </a:lnTo>
                    <a:lnTo>
                      <a:pt x="397" y="468"/>
                    </a:lnTo>
                    <a:lnTo>
                      <a:pt x="399" y="468"/>
                    </a:lnTo>
                    <a:lnTo>
                      <a:pt x="401" y="467"/>
                    </a:lnTo>
                    <a:lnTo>
                      <a:pt x="405" y="469"/>
                    </a:lnTo>
                    <a:lnTo>
                      <a:pt x="408" y="469"/>
                    </a:lnTo>
                    <a:lnTo>
                      <a:pt x="409" y="470"/>
                    </a:lnTo>
                    <a:lnTo>
                      <a:pt x="410" y="470"/>
                    </a:lnTo>
                    <a:lnTo>
                      <a:pt x="410" y="470"/>
                    </a:lnTo>
                    <a:lnTo>
                      <a:pt x="411" y="470"/>
                    </a:lnTo>
                    <a:lnTo>
                      <a:pt x="413" y="472"/>
                    </a:lnTo>
                    <a:lnTo>
                      <a:pt x="414" y="472"/>
                    </a:lnTo>
                    <a:lnTo>
                      <a:pt x="414" y="473"/>
                    </a:lnTo>
                    <a:lnTo>
                      <a:pt x="415" y="473"/>
                    </a:lnTo>
                    <a:lnTo>
                      <a:pt x="416" y="472"/>
                    </a:lnTo>
                    <a:lnTo>
                      <a:pt x="416" y="473"/>
                    </a:lnTo>
                    <a:lnTo>
                      <a:pt x="417" y="473"/>
                    </a:lnTo>
                    <a:lnTo>
                      <a:pt x="418" y="472"/>
                    </a:lnTo>
                    <a:lnTo>
                      <a:pt x="420" y="471"/>
                    </a:lnTo>
                    <a:lnTo>
                      <a:pt x="421" y="471"/>
                    </a:lnTo>
                    <a:lnTo>
                      <a:pt x="424" y="471"/>
                    </a:lnTo>
                    <a:lnTo>
                      <a:pt x="425" y="471"/>
                    </a:lnTo>
                    <a:lnTo>
                      <a:pt x="426" y="471"/>
                    </a:lnTo>
                    <a:lnTo>
                      <a:pt x="427" y="473"/>
                    </a:lnTo>
                    <a:lnTo>
                      <a:pt x="430" y="473"/>
                    </a:lnTo>
                    <a:lnTo>
                      <a:pt x="431" y="473"/>
                    </a:lnTo>
                    <a:lnTo>
                      <a:pt x="434" y="473"/>
                    </a:lnTo>
                    <a:lnTo>
                      <a:pt x="436" y="473"/>
                    </a:lnTo>
                    <a:lnTo>
                      <a:pt x="437" y="475"/>
                    </a:lnTo>
                    <a:lnTo>
                      <a:pt x="438" y="475"/>
                    </a:lnTo>
                    <a:lnTo>
                      <a:pt x="439" y="474"/>
                    </a:lnTo>
                    <a:lnTo>
                      <a:pt x="440" y="474"/>
                    </a:lnTo>
                    <a:lnTo>
                      <a:pt x="442" y="474"/>
                    </a:lnTo>
                    <a:lnTo>
                      <a:pt x="443" y="474"/>
                    </a:lnTo>
                    <a:lnTo>
                      <a:pt x="444" y="474"/>
                    </a:lnTo>
                    <a:lnTo>
                      <a:pt x="444" y="475"/>
                    </a:lnTo>
                    <a:lnTo>
                      <a:pt x="445" y="475"/>
                    </a:lnTo>
                    <a:lnTo>
                      <a:pt x="445" y="475"/>
                    </a:lnTo>
                    <a:lnTo>
                      <a:pt x="446" y="475"/>
                    </a:lnTo>
                    <a:lnTo>
                      <a:pt x="445" y="474"/>
                    </a:lnTo>
                    <a:lnTo>
                      <a:pt x="446" y="473"/>
                    </a:lnTo>
                    <a:lnTo>
                      <a:pt x="448" y="473"/>
                    </a:lnTo>
                    <a:lnTo>
                      <a:pt x="449" y="474"/>
                    </a:lnTo>
                    <a:lnTo>
                      <a:pt x="448" y="474"/>
                    </a:lnTo>
                    <a:lnTo>
                      <a:pt x="449" y="475"/>
                    </a:lnTo>
                    <a:lnTo>
                      <a:pt x="451" y="475"/>
                    </a:lnTo>
                    <a:lnTo>
                      <a:pt x="452" y="476"/>
                    </a:lnTo>
                    <a:lnTo>
                      <a:pt x="452" y="475"/>
                    </a:lnTo>
                    <a:lnTo>
                      <a:pt x="452" y="475"/>
                    </a:lnTo>
                    <a:lnTo>
                      <a:pt x="452" y="474"/>
                    </a:lnTo>
                    <a:lnTo>
                      <a:pt x="452" y="473"/>
                    </a:lnTo>
                    <a:lnTo>
                      <a:pt x="452" y="472"/>
                    </a:lnTo>
                    <a:lnTo>
                      <a:pt x="452" y="472"/>
                    </a:lnTo>
                    <a:lnTo>
                      <a:pt x="455" y="471"/>
                    </a:lnTo>
                    <a:lnTo>
                      <a:pt x="456" y="471"/>
                    </a:lnTo>
                    <a:lnTo>
                      <a:pt x="457" y="472"/>
                    </a:lnTo>
                    <a:lnTo>
                      <a:pt x="458" y="473"/>
                    </a:lnTo>
                    <a:lnTo>
                      <a:pt x="458" y="475"/>
                    </a:lnTo>
                    <a:lnTo>
                      <a:pt x="458" y="476"/>
                    </a:lnTo>
                    <a:lnTo>
                      <a:pt x="458" y="477"/>
                    </a:lnTo>
                    <a:lnTo>
                      <a:pt x="461" y="477"/>
                    </a:lnTo>
                    <a:lnTo>
                      <a:pt x="465" y="478"/>
                    </a:lnTo>
                    <a:lnTo>
                      <a:pt x="469" y="478"/>
                    </a:lnTo>
                    <a:lnTo>
                      <a:pt x="473" y="480"/>
                    </a:lnTo>
                    <a:lnTo>
                      <a:pt x="473" y="481"/>
                    </a:lnTo>
                    <a:lnTo>
                      <a:pt x="473" y="482"/>
                    </a:lnTo>
                    <a:lnTo>
                      <a:pt x="475" y="482"/>
                    </a:lnTo>
                    <a:lnTo>
                      <a:pt x="480" y="484"/>
                    </a:lnTo>
                    <a:lnTo>
                      <a:pt x="480" y="483"/>
                    </a:lnTo>
                    <a:lnTo>
                      <a:pt x="480" y="483"/>
                    </a:lnTo>
                    <a:lnTo>
                      <a:pt x="481" y="482"/>
                    </a:lnTo>
                    <a:lnTo>
                      <a:pt x="482" y="482"/>
                    </a:lnTo>
                    <a:lnTo>
                      <a:pt x="482" y="481"/>
                    </a:lnTo>
                    <a:lnTo>
                      <a:pt x="483" y="480"/>
                    </a:lnTo>
                    <a:lnTo>
                      <a:pt x="482" y="479"/>
                    </a:lnTo>
                    <a:lnTo>
                      <a:pt x="481" y="479"/>
                    </a:lnTo>
                    <a:lnTo>
                      <a:pt x="482" y="478"/>
                    </a:lnTo>
                    <a:lnTo>
                      <a:pt x="483" y="478"/>
                    </a:lnTo>
                    <a:lnTo>
                      <a:pt x="483" y="478"/>
                    </a:lnTo>
                    <a:lnTo>
                      <a:pt x="484" y="478"/>
                    </a:lnTo>
                    <a:lnTo>
                      <a:pt x="485" y="478"/>
                    </a:lnTo>
                    <a:lnTo>
                      <a:pt x="485" y="479"/>
                    </a:lnTo>
                    <a:lnTo>
                      <a:pt x="486" y="477"/>
                    </a:lnTo>
                    <a:lnTo>
                      <a:pt x="486" y="474"/>
                    </a:lnTo>
                    <a:close/>
                    <a:moveTo>
                      <a:pt x="276" y="103"/>
                    </a:moveTo>
                    <a:lnTo>
                      <a:pt x="276" y="104"/>
                    </a:lnTo>
                    <a:lnTo>
                      <a:pt x="272" y="105"/>
                    </a:lnTo>
                    <a:lnTo>
                      <a:pt x="271" y="105"/>
                    </a:lnTo>
                    <a:lnTo>
                      <a:pt x="271" y="104"/>
                    </a:lnTo>
                    <a:lnTo>
                      <a:pt x="267" y="104"/>
                    </a:lnTo>
                    <a:lnTo>
                      <a:pt x="265" y="103"/>
                    </a:lnTo>
                    <a:lnTo>
                      <a:pt x="264" y="102"/>
                    </a:lnTo>
                    <a:lnTo>
                      <a:pt x="264" y="101"/>
                    </a:lnTo>
                    <a:lnTo>
                      <a:pt x="265" y="101"/>
                    </a:lnTo>
                    <a:lnTo>
                      <a:pt x="267" y="102"/>
                    </a:lnTo>
                    <a:lnTo>
                      <a:pt x="268" y="102"/>
                    </a:lnTo>
                    <a:lnTo>
                      <a:pt x="269" y="101"/>
                    </a:lnTo>
                    <a:lnTo>
                      <a:pt x="270" y="101"/>
                    </a:lnTo>
                    <a:lnTo>
                      <a:pt x="270" y="102"/>
                    </a:lnTo>
                    <a:lnTo>
                      <a:pt x="271" y="101"/>
                    </a:lnTo>
                    <a:lnTo>
                      <a:pt x="271" y="101"/>
                    </a:lnTo>
                    <a:lnTo>
                      <a:pt x="274" y="101"/>
                    </a:lnTo>
                    <a:lnTo>
                      <a:pt x="276" y="101"/>
                    </a:lnTo>
                    <a:lnTo>
                      <a:pt x="276" y="10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196" name="Freeform 4411">
                <a:extLst>
                  <a:ext uri="{FF2B5EF4-FFF2-40B4-BE49-F238E27FC236}">
                    <a16:creationId xmlns:a16="http://schemas.microsoft.com/office/drawing/2014/main" id="{2DEBDD02-16C8-DD54-9E0C-B56E50EB80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0138" y="1684337"/>
                <a:ext cx="922338" cy="762000"/>
              </a:xfrm>
              <a:custGeom>
                <a:avLst/>
                <a:gdLst>
                  <a:gd name="T0" fmla="*/ 339 w 581"/>
                  <a:gd name="T1" fmla="*/ 99 h 480"/>
                  <a:gd name="T2" fmla="*/ 291 w 581"/>
                  <a:gd name="T3" fmla="*/ 95 h 480"/>
                  <a:gd name="T4" fmla="*/ 241 w 581"/>
                  <a:gd name="T5" fmla="*/ 63 h 480"/>
                  <a:gd name="T6" fmla="*/ 195 w 581"/>
                  <a:gd name="T7" fmla="*/ 27 h 480"/>
                  <a:gd name="T8" fmla="*/ 132 w 581"/>
                  <a:gd name="T9" fmla="*/ 1 h 480"/>
                  <a:gd name="T10" fmla="*/ 80 w 581"/>
                  <a:gd name="T11" fmla="*/ 36 h 480"/>
                  <a:gd name="T12" fmla="*/ 69 w 581"/>
                  <a:gd name="T13" fmla="*/ 71 h 480"/>
                  <a:gd name="T14" fmla="*/ 25 w 581"/>
                  <a:gd name="T15" fmla="*/ 92 h 480"/>
                  <a:gd name="T16" fmla="*/ 7 w 581"/>
                  <a:gd name="T17" fmla="*/ 104 h 480"/>
                  <a:gd name="T18" fmla="*/ 3 w 581"/>
                  <a:gd name="T19" fmla="*/ 125 h 480"/>
                  <a:gd name="T20" fmla="*/ 3 w 581"/>
                  <a:gd name="T21" fmla="*/ 128 h 480"/>
                  <a:gd name="T22" fmla="*/ 12 w 581"/>
                  <a:gd name="T23" fmla="*/ 127 h 480"/>
                  <a:gd name="T24" fmla="*/ 23 w 581"/>
                  <a:gd name="T25" fmla="*/ 139 h 480"/>
                  <a:gd name="T26" fmla="*/ 34 w 581"/>
                  <a:gd name="T27" fmla="*/ 160 h 480"/>
                  <a:gd name="T28" fmla="*/ 57 w 581"/>
                  <a:gd name="T29" fmla="*/ 191 h 480"/>
                  <a:gd name="T30" fmla="*/ 61 w 581"/>
                  <a:gd name="T31" fmla="*/ 201 h 480"/>
                  <a:gd name="T32" fmla="*/ 72 w 581"/>
                  <a:gd name="T33" fmla="*/ 217 h 480"/>
                  <a:gd name="T34" fmla="*/ 73 w 581"/>
                  <a:gd name="T35" fmla="*/ 231 h 480"/>
                  <a:gd name="T36" fmla="*/ 86 w 581"/>
                  <a:gd name="T37" fmla="*/ 246 h 480"/>
                  <a:gd name="T38" fmla="*/ 97 w 581"/>
                  <a:gd name="T39" fmla="*/ 253 h 480"/>
                  <a:gd name="T40" fmla="*/ 108 w 581"/>
                  <a:gd name="T41" fmla="*/ 263 h 480"/>
                  <a:gd name="T42" fmla="*/ 115 w 581"/>
                  <a:gd name="T43" fmla="*/ 280 h 480"/>
                  <a:gd name="T44" fmla="*/ 119 w 581"/>
                  <a:gd name="T45" fmla="*/ 289 h 480"/>
                  <a:gd name="T46" fmla="*/ 125 w 581"/>
                  <a:gd name="T47" fmla="*/ 303 h 480"/>
                  <a:gd name="T48" fmla="*/ 122 w 581"/>
                  <a:gd name="T49" fmla="*/ 315 h 480"/>
                  <a:gd name="T50" fmla="*/ 125 w 581"/>
                  <a:gd name="T51" fmla="*/ 329 h 480"/>
                  <a:gd name="T52" fmla="*/ 130 w 581"/>
                  <a:gd name="T53" fmla="*/ 347 h 480"/>
                  <a:gd name="T54" fmla="*/ 138 w 581"/>
                  <a:gd name="T55" fmla="*/ 357 h 480"/>
                  <a:gd name="T56" fmla="*/ 151 w 581"/>
                  <a:gd name="T57" fmla="*/ 365 h 480"/>
                  <a:gd name="T58" fmla="*/ 164 w 581"/>
                  <a:gd name="T59" fmla="*/ 377 h 480"/>
                  <a:gd name="T60" fmla="*/ 176 w 581"/>
                  <a:gd name="T61" fmla="*/ 392 h 480"/>
                  <a:gd name="T62" fmla="*/ 181 w 581"/>
                  <a:gd name="T63" fmla="*/ 402 h 480"/>
                  <a:gd name="T64" fmla="*/ 187 w 581"/>
                  <a:gd name="T65" fmla="*/ 416 h 480"/>
                  <a:gd name="T66" fmla="*/ 193 w 581"/>
                  <a:gd name="T67" fmla="*/ 428 h 480"/>
                  <a:gd name="T68" fmla="*/ 206 w 581"/>
                  <a:gd name="T69" fmla="*/ 441 h 480"/>
                  <a:gd name="T70" fmla="*/ 216 w 581"/>
                  <a:gd name="T71" fmla="*/ 456 h 480"/>
                  <a:gd name="T72" fmla="*/ 223 w 581"/>
                  <a:gd name="T73" fmla="*/ 468 h 480"/>
                  <a:gd name="T74" fmla="*/ 233 w 581"/>
                  <a:gd name="T75" fmla="*/ 475 h 480"/>
                  <a:gd name="T76" fmla="*/ 236 w 581"/>
                  <a:gd name="T77" fmla="*/ 462 h 480"/>
                  <a:gd name="T78" fmla="*/ 246 w 581"/>
                  <a:gd name="T79" fmla="*/ 446 h 480"/>
                  <a:gd name="T80" fmla="*/ 265 w 581"/>
                  <a:gd name="T81" fmla="*/ 449 h 480"/>
                  <a:gd name="T82" fmla="*/ 335 w 581"/>
                  <a:gd name="T83" fmla="*/ 454 h 480"/>
                  <a:gd name="T84" fmla="*/ 375 w 581"/>
                  <a:gd name="T85" fmla="*/ 427 h 480"/>
                  <a:gd name="T86" fmla="*/ 458 w 581"/>
                  <a:gd name="T87" fmla="*/ 406 h 480"/>
                  <a:gd name="T88" fmla="*/ 549 w 581"/>
                  <a:gd name="T89" fmla="*/ 378 h 480"/>
                  <a:gd name="T90" fmla="*/ 580 w 581"/>
                  <a:gd name="T91" fmla="*/ 320 h 480"/>
                  <a:gd name="T92" fmla="*/ 536 w 581"/>
                  <a:gd name="T93" fmla="*/ 293 h 480"/>
                  <a:gd name="T94" fmla="*/ 484 w 581"/>
                  <a:gd name="T95" fmla="*/ 272 h 480"/>
                  <a:gd name="T96" fmla="*/ 461 w 581"/>
                  <a:gd name="T97" fmla="*/ 245 h 480"/>
                  <a:gd name="T98" fmla="*/ 463 w 581"/>
                  <a:gd name="T99" fmla="*/ 238 h 480"/>
                  <a:gd name="T100" fmla="*/ 446 w 581"/>
                  <a:gd name="T101" fmla="*/ 230 h 480"/>
                  <a:gd name="T102" fmla="*/ 439 w 581"/>
                  <a:gd name="T103" fmla="*/ 212 h 480"/>
                  <a:gd name="T104" fmla="*/ 430 w 581"/>
                  <a:gd name="T105" fmla="*/ 199 h 480"/>
                  <a:gd name="T106" fmla="*/ 428 w 581"/>
                  <a:gd name="T107" fmla="*/ 189 h 480"/>
                  <a:gd name="T108" fmla="*/ 428 w 581"/>
                  <a:gd name="T109" fmla="*/ 180 h 480"/>
                  <a:gd name="T110" fmla="*/ 423 w 581"/>
                  <a:gd name="T111" fmla="*/ 167 h 480"/>
                  <a:gd name="T112" fmla="*/ 411 w 581"/>
                  <a:gd name="T113" fmla="*/ 158 h 480"/>
                  <a:gd name="T114" fmla="*/ 405 w 581"/>
                  <a:gd name="T115" fmla="*/ 153 h 480"/>
                  <a:gd name="T116" fmla="*/ 403 w 581"/>
                  <a:gd name="T117" fmla="*/ 146 h 480"/>
                  <a:gd name="T118" fmla="*/ 394 w 581"/>
                  <a:gd name="T119" fmla="*/ 142 h 480"/>
                  <a:gd name="T120" fmla="*/ 392 w 581"/>
                  <a:gd name="T121" fmla="*/ 133 h 480"/>
                  <a:gd name="T122" fmla="*/ 385 w 581"/>
                  <a:gd name="T123" fmla="*/ 12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81" h="480">
                    <a:moveTo>
                      <a:pt x="372" y="115"/>
                    </a:moveTo>
                    <a:lnTo>
                      <a:pt x="368" y="115"/>
                    </a:lnTo>
                    <a:lnTo>
                      <a:pt x="363" y="115"/>
                    </a:lnTo>
                    <a:lnTo>
                      <a:pt x="361" y="115"/>
                    </a:lnTo>
                    <a:lnTo>
                      <a:pt x="361" y="114"/>
                    </a:lnTo>
                    <a:lnTo>
                      <a:pt x="360" y="113"/>
                    </a:lnTo>
                    <a:lnTo>
                      <a:pt x="359" y="113"/>
                    </a:lnTo>
                    <a:lnTo>
                      <a:pt x="358" y="112"/>
                    </a:lnTo>
                    <a:lnTo>
                      <a:pt x="358" y="111"/>
                    </a:lnTo>
                    <a:lnTo>
                      <a:pt x="358" y="110"/>
                    </a:lnTo>
                    <a:lnTo>
                      <a:pt x="358" y="108"/>
                    </a:lnTo>
                    <a:lnTo>
                      <a:pt x="358" y="107"/>
                    </a:lnTo>
                    <a:lnTo>
                      <a:pt x="357" y="104"/>
                    </a:lnTo>
                    <a:lnTo>
                      <a:pt x="355" y="101"/>
                    </a:lnTo>
                    <a:lnTo>
                      <a:pt x="353" y="100"/>
                    </a:lnTo>
                    <a:lnTo>
                      <a:pt x="350" y="100"/>
                    </a:lnTo>
                    <a:lnTo>
                      <a:pt x="348" y="100"/>
                    </a:lnTo>
                    <a:lnTo>
                      <a:pt x="345" y="99"/>
                    </a:lnTo>
                    <a:lnTo>
                      <a:pt x="343" y="99"/>
                    </a:lnTo>
                    <a:lnTo>
                      <a:pt x="339" y="99"/>
                    </a:lnTo>
                    <a:lnTo>
                      <a:pt x="336" y="99"/>
                    </a:lnTo>
                    <a:lnTo>
                      <a:pt x="333" y="98"/>
                    </a:lnTo>
                    <a:lnTo>
                      <a:pt x="330" y="98"/>
                    </a:lnTo>
                    <a:lnTo>
                      <a:pt x="328" y="98"/>
                    </a:lnTo>
                    <a:lnTo>
                      <a:pt x="328" y="98"/>
                    </a:lnTo>
                    <a:lnTo>
                      <a:pt x="327" y="99"/>
                    </a:lnTo>
                    <a:lnTo>
                      <a:pt x="325" y="99"/>
                    </a:lnTo>
                    <a:lnTo>
                      <a:pt x="323" y="99"/>
                    </a:lnTo>
                    <a:lnTo>
                      <a:pt x="320" y="99"/>
                    </a:lnTo>
                    <a:lnTo>
                      <a:pt x="318" y="98"/>
                    </a:lnTo>
                    <a:lnTo>
                      <a:pt x="316" y="98"/>
                    </a:lnTo>
                    <a:lnTo>
                      <a:pt x="314" y="98"/>
                    </a:lnTo>
                    <a:lnTo>
                      <a:pt x="310" y="98"/>
                    </a:lnTo>
                    <a:lnTo>
                      <a:pt x="308" y="97"/>
                    </a:lnTo>
                    <a:lnTo>
                      <a:pt x="306" y="97"/>
                    </a:lnTo>
                    <a:lnTo>
                      <a:pt x="303" y="97"/>
                    </a:lnTo>
                    <a:lnTo>
                      <a:pt x="300" y="96"/>
                    </a:lnTo>
                    <a:lnTo>
                      <a:pt x="296" y="96"/>
                    </a:lnTo>
                    <a:lnTo>
                      <a:pt x="294" y="96"/>
                    </a:lnTo>
                    <a:lnTo>
                      <a:pt x="291" y="95"/>
                    </a:lnTo>
                    <a:lnTo>
                      <a:pt x="289" y="95"/>
                    </a:lnTo>
                    <a:lnTo>
                      <a:pt x="286" y="95"/>
                    </a:lnTo>
                    <a:lnTo>
                      <a:pt x="285" y="95"/>
                    </a:lnTo>
                    <a:lnTo>
                      <a:pt x="282" y="94"/>
                    </a:lnTo>
                    <a:lnTo>
                      <a:pt x="280" y="94"/>
                    </a:lnTo>
                    <a:lnTo>
                      <a:pt x="279" y="94"/>
                    </a:lnTo>
                    <a:lnTo>
                      <a:pt x="277" y="92"/>
                    </a:lnTo>
                    <a:lnTo>
                      <a:pt x="275" y="90"/>
                    </a:lnTo>
                    <a:lnTo>
                      <a:pt x="272" y="88"/>
                    </a:lnTo>
                    <a:lnTo>
                      <a:pt x="268" y="85"/>
                    </a:lnTo>
                    <a:lnTo>
                      <a:pt x="266" y="84"/>
                    </a:lnTo>
                    <a:lnTo>
                      <a:pt x="264" y="82"/>
                    </a:lnTo>
                    <a:lnTo>
                      <a:pt x="261" y="79"/>
                    </a:lnTo>
                    <a:lnTo>
                      <a:pt x="257" y="76"/>
                    </a:lnTo>
                    <a:lnTo>
                      <a:pt x="255" y="75"/>
                    </a:lnTo>
                    <a:lnTo>
                      <a:pt x="254" y="73"/>
                    </a:lnTo>
                    <a:lnTo>
                      <a:pt x="250" y="71"/>
                    </a:lnTo>
                    <a:lnTo>
                      <a:pt x="247" y="68"/>
                    </a:lnTo>
                    <a:lnTo>
                      <a:pt x="244" y="65"/>
                    </a:lnTo>
                    <a:lnTo>
                      <a:pt x="241" y="63"/>
                    </a:lnTo>
                    <a:lnTo>
                      <a:pt x="239" y="62"/>
                    </a:lnTo>
                    <a:lnTo>
                      <a:pt x="236" y="59"/>
                    </a:lnTo>
                    <a:lnTo>
                      <a:pt x="234" y="57"/>
                    </a:lnTo>
                    <a:lnTo>
                      <a:pt x="232" y="56"/>
                    </a:lnTo>
                    <a:lnTo>
                      <a:pt x="228" y="53"/>
                    </a:lnTo>
                    <a:lnTo>
                      <a:pt x="226" y="51"/>
                    </a:lnTo>
                    <a:lnTo>
                      <a:pt x="226" y="50"/>
                    </a:lnTo>
                    <a:lnTo>
                      <a:pt x="223" y="48"/>
                    </a:lnTo>
                    <a:lnTo>
                      <a:pt x="221" y="46"/>
                    </a:lnTo>
                    <a:lnTo>
                      <a:pt x="219" y="43"/>
                    </a:lnTo>
                    <a:lnTo>
                      <a:pt x="216" y="42"/>
                    </a:lnTo>
                    <a:lnTo>
                      <a:pt x="213" y="40"/>
                    </a:lnTo>
                    <a:lnTo>
                      <a:pt x="211" y="38"/>
                    </a:lnTo>
                    <a:lnTo>
                      <a:pt x="209" y="36"/>
                    </a:lnTo>
                    <a:lnTo>
                      <a:pt x="206" y="34"/>
                    </a:lnTo>
                    <a:lnTo>
                      <a:pt x="204" y="33"/>
                    </a:lnTo>
                    <a:lnTo>
                      <a:pt x="202" y="31"/>
                    </a:lnTo>
                    <a:lnTo>
                      <a:pt x="200" y="29"/>
                    </a:lnTo>
                    <a:lnTo>
                      <a:pt x="198" y="29"/>
                    </a:lnTo>
                    <a:lnTo>
                      <a:pt x="195" y="27"/>
                    </a:lnTo>
                    <a:lnTo>
                      <a:pt x="192" y="25"/>
                    </a:lnTo>
                    <a:lnTo>
                      <a:pt x="190" y="23"/>
                    </a:lnTo>
                    <a:lnTo>
                      <a:pt x="187" y="22"/>
                    </a:lnTo>
                    <a:lnTo>
                      <a:pt x="185" y="21"/>
                    </a:lnTo>
                    <a:lnTo>
                      <a:pt x="182" y="19"/>
                    </a:lnTo>
                    <a:lnTo>
                      <a:pt x="181" y="18"/>
                    </a:lnTo>
                    <a:lnTo>
                      <a:pt x="178" y="17"/>
                    </a:lnTo>
                    <a:lnTo>
                      <a:pt x="176" y="15"/>
                    </a:lnTo>
                    <a:lnTo>
                      <a:pt x="173" y="14"/>
                    </a:lnTo>
                    <a:lnTo>
                      <a:pt x="171" y="13"/>
                    </a:lnTo>
                    <a:lnTo>
                      <a:pt x="168" y="11"/>
                    </a:lnTo>
                    <a:lnTo>
                      <a:pt x="165" y="9"/>
                    </a:lnTo>
                    <a:lnTo>
                      <a:pt x="163" y="8"/>
                    </a:lnTo>
                    <a:lnTo>
                      <a:pt x="161" y="7"/>
                    </a:lnTo>
                    <a:lnTo>
                      <a:pt x="160" y="6"/>
                    </a:lnTo>
                    <a:lnTo>
                      <a:pt x="150" y="4"/>
                    </a:lnTo>
                    <a:lnTo>
                      <a:pt x="148" y="4"/>
                    </a:lnTo>
                    <a:lnTo>
                      <a:pt x="143" y="3"/>
                    </a:lnTo>
                    <a:lnTo>
                      <a:pt x="137" y="1"/>
                    </a:lnTo>
                    <a:lnTo>
                      <a:pt x="132" y="1"/>
                    </a:lnTo>
                    <a:lnTo>
                      <a:pt x="126" y="0"/>
                    </a:lnTo>
                    <a:lnTo>
                      <a:pt x="125" y="1"/>
                    </a:lnTo>
                    <a:lnTo>
                      <a:pt x="122" y="4"/>
                    </a:lnTo>
                    <a:lnTo>
                      <a:pt x="121" y="4"/>
                    </a:lnTo>
                    <a:lnTo>
                      <a:pt x="117" y="5"/>
                    </a:lnTo>
                    <a:lnTo>
                      <a:pt x="112" y="7"/>
                    </a:lnTo>
                    <a:lnTo>
                      <a:pt x="106" y="9"/>
                    </a:lnTo>
                    <a:lnTo>
                      <a:pt x="99" y="11"/>
                    </a:lnTo>
                    <a:lnTo>
                      <a:pt x="94" y="12"/>
                    </a:lnTo>
                    <a:lnTo>
                      <a:pt x="94" y="13"/>
                    </a:lnTo>
                    <a:lnTo>
                      <a:pt x="88" y="15"/>
                    </a:lnTo>
                    <a:lnTo>
                      <a:pt x="87" y="15"/>
                    </a:lnTo>
                    <a:lnTo>
                      <a:pt x="79" y="17"/>
                    </a:lnTo>
                    <a:lnTo>
                      <a:pt x="73" y="19"/>
                    </a:lnTo>
                    <a:lnTo>
                      <a:pt x="67" y="20"/>
                    </a:lnTo>
                    <a:lnTo>
                      <a:pt x="66" y="21"/>
                    </a:lnTo>
                    <a:lnTo>
                      <a:pt x="69" y="24"/>
                    </a:lnTo>
                    <a:lnTo>
                      <a:pt x="73" y="29"/>
                    </a:lnTo>
                    <a:lnTo>
                      <a:pt x="76" y="33"/>
                    </a:lnTo>
                    <a:lnTo>
                      <a:pt x="80" y="36"/>
                    </a:lnTo>
                    <a:lnTo>
                      <a:pt x="80" y="36"/>
                    </a:lnTo>
                    <a:lnTo>
                      <a:pt x="80" y="37"/>
                    </a:lnTo>
                    <a:lnTo>
                      <a:pt x="83" y="40"/>
                    </a:lnTo>
                    <a:lnTo>
                      <a:pt x="87" y="43"/>
                    </a:lnTo>
                    <a:lnTo>
                      <a:pt x="90" y="47"/>
                    </a:lnTo>
                    <a:lnTo>
                      <a:pt x="93" y="51"/>
                    </a:lnTo>
                    <a:lnTo>
                      <a:pt x="94" y="53"/>
                    </a:lnTo>
                    <a:lnTo>
                      <a:pt x="92" y="54"/>
                    </a:lnTo>
                    <a:lnTo>
                      <a:pt x="88" y="56"/>
                    </a:lnTo>
                    <a:lnTo>
                      <a:pt x="86" y="57"/>
                    </a:lnTo>
                    <a:lnTo>
                      <a:pt x="85" y="58"/>
                    </a:lnTo>
                    <a:lnTo>
                      <a:pt x="84" y="59"/>
                    </a:lnTo>
                    <a:lnTo>
                      <a:pt x="83" y="61"/>
                    </a:lnTo>
                    <a:lnTo>
                      <a:pt x="82" y="63"/>
                    </a:lnTo>
                    <a:lnTo>
                      <a:pt x="81" y="65"/>
                    </a:lnTo>
                    <a:lnTo>
                      <a:pt x="80" y="68"/>
                    </a:lnTo>
                    <a:lnTo>
                      <a:pt x="80" y="69"/>
                    </a:lnTo>
                    <a:lnTo>
                      <a:pt x="76" y="70"/>
                    </a:lnTo>
                    <a:lnTo>
                      <a:pt x="73" y="71"/>
                    </a:lnTo>
                    <a:lnTo>
                      <a:pt x="69" y="71"/>
                    </a:lnTo>
                    <a:lnTo>
                      <a:pt x="65" y="72"/>
                    </a:lnTo>
                    <a:lnTo>
                      <a:pt x="62" y="72"/>
                    </a:lnTo>
                    <a:lnTo>
                      <a:pt x="60" y="73"/>
                    </a:lnTo>
                    <a:lnTo>
                      <a:pt x="60" y="73"/>
                    </a:lnTo>
                    <a:lnTo>
                      <a:pt x="59" y="74"/>
                    </a:lnTo>
                    <a:lnTo>
                      <a:pt x="57" y="77"/>
                    </a:lnTo>
                    <a:lnTo>
                      <a:pt x="55" y="79"/>
                    </a:lnTo>
                    <a:lnTo>
                      <a:pt x="54" y="82"/>
                    </a:lnTo>
                    <a:lnTo>
                      <a:pt x="53" y="85"/>
                    </a:lnTo>
                    <a:lnTo>
                      <a:pt x="51" y="86"/>
                    </a:lnTo>
                    <a:lnTo>
                      <a:pt x="47" y="89"/>
                    </a:lnTo>
                    <a:lnTo>
                      <a:pt x="44" y="92"/>
                    </a:lnTo>
                    <a:lnTo>
                      <a:pt x="41" y="94"/>
                    </a:lnTo>
                    <a:lnTo>
                      <a:pt x="40" y="94"/>
                    </a:lnTo>
                    <a:lnTo>
                      <a:pt x="39" y="94"/>
                    </a:lnTo>
                    <a:lnTo>
                      <a:pt x="37" y="94"/>
                    </a:lnTo>
                    <a:lnTo>
                      <a:pt x="33" y="93"/>
                    </a:lnTo>
                    <a:lnTo>
                      <a:pt x="32" y="93"/>
                    </a:lnTo>
                    <a:lnTo>
                      <a:pt x="29" y="92"/>
                    </a:lnTo>
                    <a:lnTo>
                      <a:pt x="25" y="92"/>
                    </a:lnTo>
                    <a:lnTo>
                      <a:pt x="21" y="91"/>
                    </a:lnTo>
                    <a:lnTo>
                      <a:pt x="17" y="91"/>
                    </a:lnTo>
                    <a:lnTo>
                      <a:pt x="13" y="90"/>
                    </a:lnTo>
                    <a:lnTo>
                      <a:pt x="11" y="89"/>
                    </a:lnTo>
                    <a:lnTo>
                      <a:pt x="11" y="90"/>
                    </a:lnTo>
                    <a:lnTo>
                      <a:pt x="11" y="91"/>
                    </a:lnTo>
                    <a:lnTo>
                      <a:pt x="11" y="92"/>
                    </a:lnTo>
                    <a:lnTo>
                      <a:pt x="11" y="92"/>
                    </a:lnTo>
                    <a:lnTo>
                      <a:pt x="10" y="92"/>
                    </a:lnTo>
                    <a:lnTo>
                      <a:pt x="10" y="93"/>
                    </a:lnTo>
                    <a:lnTo>
                      <a:pt x="10" y="94"/>
                    </a:lnTo>
                    <a:lnTo>
                      <a:pt x="9" y="94"/>
                    </a:lnTo>
                    <a:lnTo>
                      <a:pt x="9" y="95"/>
                    </a:lnTo>
                    <a:lnTo>
                      <a:pt x="9" y="98"/>
                    </a:lnTo>
                    <a:lnTo>
                      <a:pt x="8" y="99"/>
                    </a:lnTo>
                    <a:lnTo>
                      <a:pt x="8" y="99"/>
                    </a:lnTo>
                    <a:lnTo>
                      <a:pt x="8" y="100"/>
                    </a:lnTo>
                    <a:lnTo>
                      <a:pt x="8" y="102"/>
                    </a:lnTo>
                    <a:lnTo>
                      <a:pt x="8" y="103"/>
                    </a:lnTo>
                    <a:lnTo>
                      <a:pt x="7" y="104"/>
                    </a:lnTo>
                    <a:lnTo>
                      <a:pt x="8" y="104"/>
                    </a:lnTo>
                    <a:lnTo>
                      <a:pt x="7" y="105"/>
                    </a:lnTo>
                    <a:lnTo>
                      <a:pt x="7" y="106"/>
                    </a:lnTo>
                    <a:lnTo>
                      <a:pt x="7" y="106"/>
                    </a:lnTo>
                    <a:lnTo>
                      <a:pt x="7" y="107"/>
                    </a:lnTo>
                    <a:lnTo>
                      <a:pt x="7" y="108"/>
                    </a:lnTo>
                    <a:lnTo>
                      <a:pt x="6" y="109"/>
                    </a:lnTo>
                    <a:lnTo>
                      <a:pt x="5" y="111"/>
                    </a:lnTo>
                    <a:lnTo>
                      <a:pt x="6" y="113"/>
                    </a:lnTo>
                    <a:lnTo>
                      <a:pt x="6" y="113"/>
                    </a:lnTo>
                    <a:lnTo>
                      <a:pt x="6" y="115"/>
                    </a:lnTo>
                    <a:lnTo>
                      <a:pt x="5" y="117"/>
                    </a:lnTo>
                    <a:lnTo>
                      <a:pt x="5" y="119"/>
                    </a:lnTo>
                    <a:lnTo>
                      <a:pt x="4" y="119"/>
                    </a:lnTo>
                    <a:lnTo>
                      <a:pt x="4" y="120"/>
                    </a:lnTo>
                    <a:lnTo>
                      <a:pt x="4" y="122"/>
                    </a:lnTo>
                    <a:lnTo>
                      <a:pt x="4" y="123"/>
                    </a:lnTo>
                    <a:lnTo>
                      <a:pt x="3" y="124"/>
                    </a:lnTo>
                    <a:lnTo>
                      <a:pt x="3" y="125"/>
                    </a:lnTo>
                    <a:lnTo>
                      <a:pt x="3" y="125"/>
                    </a:lnTo>
                    <a:lnTo>
                      <a:pt x="2" y="125"/>
                    </a:lnTo>
                    <a:lnTo>
                      <a:pt x="2" y="126"/>
                    </a:lnTo>
                    <a:lnTo>
                      <a:pt x="3" y="126"/>
                    </a:lnTo>
                    <a:lnTo>
                      <a:pt x="2" y="126"/>
                    </a:lnTo>
                    <a:lnTo>
                      <a:pt x="2" y="126"/>
                    </a:lnTo>
                    <a:lnTo>
                      <a:pt x="1" y="126"/>
                    </a:lnTo>
                    <a:lnTo>
                      <a:pt x="1" y="126"/>
                    </a:lnTo>
                    <a:lnTo>
                      <a:pt x="1" y="127"/>
                    </a:lnTo>
                    <a:lnTo>
                      <a:pt x="0" y="127"/>
                    </a:lnTo>
                    <a:lnTo>
                      <a:pt x="0" y="128"/>
                    </a:lnTo>
                    <a:lnTo>
                      <a:pt x="1" y="128"/>
                    </a:lnTo>
                    <a:lnTo>
                      <a:pt x="1" y="129"/>
                    </a:lnTo>
                    <a:lnTo>
                      <a:pt x="1" y="130"/>
                    </a:lnTo>
                    <a:lnTo>
                      <a:pt x="1" y="131"/>
                    </a:lnTo>
                    <a:lnTo>
                      <a:pt x="2" y="131"/>
                    </a:lnTo>
                    <a:lnTo>
                      <a:pt x="2" y="130"/>
                    </a:lnTo>
                    <a:lnTo>
                      <a:pt x="2" y="129"/>
                    </a:lnTo>
                    <a:lnTo>
                      <a:pt x="3" y="129"/>
                    </a:lnTo>
                    <a:lnTo>
                      <a:pt x="2" y="128"/>
                    </a:lnTo>
                    <a:lnTo>
                      <a:pt x="3" y="128"/>
                    </a:lnTo>
                    <a:lnTo>
                      <a:pt x="3" y="127"/>
                    </a:lnTo>
                    <a:lnTo>
                      <a:pt x="4" y="127"/>
                    </a:lnTo>
                    <a:lnTo>
                      <a:pt x="4" y="127"/>
                    </a:lnTo>
                    <a:lnTo>
                      <a:pt x="4" y="128"/>
                    </a:lnTo>
                    <a:lnTo>
                      <a:pt x="5" y="128"/>
                    </a:lnTo>
                    <a:lnTo>
                      <a:pt x="6" y="128"/>
                    </a:lnTo>
                    <a:lnTo>
                      <a:pt x="6" y="129"/>
                    </a:lnTo>
                    <a:lnTo>
                      <a:pt x="7" y="129"/>
                    </a:lnTo>
                    <a:lnTo>
                      <a:pt x="7" y="128"/>
                    </a:lnTo>
                    <a:lnTo>
                      <a:pt x="8" y="127"/>
                    </a:lnTo>
                    <a:lnTo>
                      <a:pt x="8" y="128"/>
                    </a:lnTo>
                    <a:lnTo>
                      <a:pt x="8" y="129"/>
                    </a:lnTo>
                    <a:lnTo>
                      <a:pt x="9" y="129"/>
                    </a:lnTo>
                    <a:lnTo>
                      <a:pt x="10" y="129"/>
                    </a:lnTo>
                    <a:lnTo>
                      <a:pt x="11" y="129"/>
                    </a:lnTo>
                    <a:lnTo>
                      <a:pt x="11" y="128"/>
                    </a:lnTo>
                    <a:lnTo>
                      <a:pt x="11" y="128"/>
                    </a:lnTo>
                    <a:lnTo>
                      <a:pt x="12" y="128"/>
                    </a:lnTo>
                    <a:lnTo>
                      <a:pt x="12" y="128"/>
                    </a:lnTo>
                    <a:lnTo>
                      <a:pt x="12" y="127"/>
                    </a:lnTo>
                    <a:lnTo>
                      <a:pt x="14" y="129"/>
                    </a:lnTo>
                    <a:lnTo>
                      <a:pt x="15" y="129"/>
                    </a:lnTo>
                    <a:lnTo>
                      <a:pt x="16" y="129"/>
                    </a:lnTo>
                    <a:lnTo>
                      <a:pt x="17" y="129"/>
                    </a:lnTo>
                    <a:lnTo>
                      <a:pt x="17" y="130"/>
                    </a:lnTo>
                    <a:lnTo>
                      <a:pt x="18" y="130"/>
                    </a:lnTo>
                    <a:lnTo>
                      <a:pt x="17" y="131"/>
                    </a:lnTo>
                    <a:lnTo>
                      <a:pt x="16" y="131"/>
                    </a:lnTo>
                    <a:lnTo>
                      <a:pt x="17" y="132"/>
                    </a:lnTo>
                    <a:lnTo>
                      <a:pt x="18" y="133"/>
                    </a:lnTo>
                    <a:lnTo>
                      <a:pt x="18" y="133"/>
                    </a:lnTo>
                    <a:lnTo>
                      <a:pt x="18" y="133"/>
                    </a:lnTo>
                    <a:lnTo>
                      <a:pt x="19" y="134"/>
                    </a:lnTo>
                    <a:lnTo>
                      <a:pt x="20" y="135"/>
                    </a:lnTo>
                    <a:lnTo>
                      <a:pt x="21" y="136"/>
                    </a:lnTo>
                    <a:lnTo>
                      <a:pt x="21" y="137"/>
                    </a:lnTo>
                    <a:lnTo>
                      <a:pt x="21" y="138"/>
                    </a:lnTo>
                    <a:lnTo>
                      <a:pt x="22" y="138"/>
                    </a:lnTo>
                    <a:lnTo>
                      <a:pt x="22" y="139"/>
                    </a:lnTo>
                    <a:lnTo>
                      <a:pt x="23" y="139"/>
                    </a:lnTo>
                    <a:lnTo>
                      <a:pt x="23" y="140"/>
                    </a:lnTo>
                    <a:lnTo>
                      <a:pt x="24" y="141"/>
                    </a:lnTo>
                    <a:lnTo>
                      <a:pt x="25" y="142"/>
                    </a:lnTo>
                    <a:lnTo>
                      <a:pt x="25" y="144"/>
                    </a:lnTo>
                    <a:lnTo>
                      <a:pt x="25" y="145"/>
                    </a:lnTo>
                    <a:lnTo>
                      <a:pt x="25" y="146"/>
                    </a:lnTo>
                    <a:lnTo>
                      <a:pt x="26" y="146"/>
                    </a:lnTo>
                    <a:lnTo>
                      <a:pt x="26" y="147"/>
                    </a:lnTo>
                    <a:lnTo>
                      <a:pt x="27" y="148"/>
                    </a:lnTo>
                    <a:lnTo>
                      <a:pt x="28" y="149"/>
                    </a:lnTo>
                    <a:lnTo>
                      <a:pt x="29" y="151"/>
                    </a:lnTo>
                    <a:lnTo>
                      <a:pt x="30" y="151"/>
                    </a:lnTo>
                    <a:lnTo>
                      <a:pt x="30" y="152"/>
                    </a:lnTo>
                    <a:lnTo>
                      <a:pt x="32" y="153"/>
                    </a:lnTo>
                    <a:lnTo>
                      <a:pt x="33" y="155"/>
                    </a:lnTo>
                    <a:lnTo>
                      <a:pt x="33" y="156"/>
                    </a:lnTo>
                    <a:lnTo>
                      <a:pt x="33" y="157"/>
                    </a:lnTo>
                    <a:lnTo>
                      <a:pt x="33" y="158"/>
                    </a:lnTo>
                    <a:lnTo>
                      <a:pt x="33" y="159"/>
                    </a:lnTo>
                    <a:lnTo>
                      <a:pt x="34" y="160"/>
                    </a:lnTo>
                    <a:lnTo>
                      <a:pt x="37" y="163"/>
                    </a:lnTo>
                    <a:lnTo>
                      <a:pt x="39" y="165"/>
                    </a:lnTo>
                    <a:lnTo>
                      <a:pt x="39" y="166"/>
                    </a:lnTo>
                    <a:lnTo>
                      <a:pt x="39" y="167"/>
                    </a:lnTo>
                    <a:lnTo>
                      <a:pt x="40" y="166"/>
                    </a:lnTo>
                    <a:lnTo>
                      <a:pt x="40" y="168"/>
                    </a:lnTo>
                    <a:lnTo>
                      <a:pt x="41" y="168"/>
                    </a:lnTo>
                    <a:lnTo>
                      <a:pt x="42" y="170"/>
                    </a:lnTo>
                    <a:lnTo>
                      <a:pt x="43" y="171"/>
                    </a:lnTo>
                    <a:lnTo>
                      <a:pt x="45" y="173"/>
                    </a:lnTo>
                    <a:lnTo>
                      <a:pt x="46" y="175"/>
                    </a:lnTo>
                    <a:lnTo>
                      <a:pt x="48" y="178"/>
                    </a:lnTo>
                    <a:lnTo>
                      <a:pt x="50" y="183"/>
                    </a:lnTo>
                    <a:lnTo>
                      <a:pt x="52" y="185"/>
                    </a:lnTo>
                    <a:lnTo>
                      <a:pt x="52" y="187"/>
                    </a:lnTo>
                    <a:lnTo>
                      <a:pt x="53" y="190"/>
                    </a:lnTo>
                    <a:lnTo>
                      <a:pt x="54" y="191"/>
                    </a:lnTo>
                    <a:lnTo>
                      <a:pt x="54" y="191"/>
                    </a:lnTo>
                    <a:lnTo>
                      <a:pt x="56" y="191"/>
                    </a:lnTo>
                    <a:lnTo>
                      <a:pt x="57" y="191"/>
                    </a:lnTo>
                    <a:lnTo>
                      <a:pt x="58" y="192"/>
                    </a:lnTo>
                    <a:lnTo>
                      <a:pt x="59" y="193"/>
                    </a:lnTo>
                    <a:lnTo>
                      <a:pt x="59" y="194"/>
                    </a:lnTo>
                    <a:lnTo>
                      <a:pt x="59" y="195"/>
                    </a:lnTo>
                    <a:lnTo>
                      <a:pt x="59" y="196"/>
                    </a:lnTo>
                    <a:lnTo>
                      <a:pt x="58" y="196"/>
                    </a:lnTo>
                    <a:lnTo>
                      <a:pt x="58" y="196"/>
                    </a:lnTo>
                    <a:lnTo>
                      <a:pt x="57" y="197"/>
                    </a:lnTo>
                    <a:lnTo>
                      <a:pt x="57" y="198"/>
                    </a:lnTo>
                    <a:lnTo>
                      <a:pt x="58" y="199"/>
                    </a:lnTo>
                    <a:lnTo>
                      <a:pt x="59" y="199"/>
                    </a:lnTo>
                    <a:lnTo>
                      <a:pt x="58" y="200"/>
                    </a:lnTo>
                    <a:lnTo>
                      <a:pt x="59" y="200"/>
                    </a:lnTo>
                    <a:lnTo>
                      <a:pt x="59" y="201"/>
                    </a:lnTo>
                    <a:lnTo>
                      <a:pt x="59" y="202"/>
                    </a:lnTo>
                    <a:lnTo>
                      <a:pt x="60" y="202"/>
                    </a:lnTo>
                    <a:lnTo>
                      <a:pt x="60" y="203"/>
                    </a:lnTo>
                    <a:lnTo>
                      <a:pt x="61" y="203"/>
                    </a:lnTo>
                    <a:lnTo>
                      <a:pt x="61" y="202"/>
                    </a:lnTo>
                    <a:lnTo>
                      <a:pt x="61" y="201"/>
                    </a:lnTo>
                    <a:lnTo>
                      <a:pt x="62" y="201"/>
                    </a:lnTo>
                    <a:lnTo>
                      <a:pt x="62" y="203"/>
                    </a:lnTo>
                    <a:lnTo>
                      <a:pt x="64" y="204"/>
                    </a:lnTo>
                    <a:lnTo>
                      <a:pt x="65" y="204"/>
                    </a:lnTo>
                    <a:lnTo>
                      <a:pt x="65" y="205"/>
                    </a:lnTo>
                    <a:lnTo>
                      <a:pt x="66" y="205"/>
                    </a:lnTo>
                    <a:lnTo>
                      <a:pt x="66" y="206"/>
                    </a:lnTo>
                    <a:lnTo>
                      <a:pt x="67" y="207"/>
                    </a:lnTo>
                    <a:lnTo>
                      <a:pt x="67" y="208"/>
                    </a:lnTo>
                    <a:lnTo>
                      <a:pt x="67" y="209"/>
                    </a:lnTo>
                    <a:lnTo>
                      <a:pt x="69" y="210"/>
                    </a:lnTo>
                    <a:lnTo>
                      <a:pt x="68" y="211"/>
                    </a:lnTo>
                    <a:lnTo>
                      <a:pt x="69" y="211"/>
                    </a:lnTo>
                    <a:lnTo>
                      <a:pt x="69" y="212"/>
                    </a:lnTo>
                    <a:lnTo>
                      <a:pt x="70" y="213"/>
                    </a:lnTo>
                    <a:lnTo>
                      <a:pt x="70" y="214"/>
                    </a:lnTo>
                    <a:lnTo>
                      <a:pt x="71" y="215"/>
                    </a:lnTo>
                    <a:lnTo>
                      <a:pt x="71" y="216"/>
                    </a:lnTo>
                    <a:lnTo>
                      <a:pt x="72" y="216"/>
                    </a:lnTo>
                    <a:lnTo>
                      <a:pt x="72" y="217"/>
                    </a:lnTo>
                    <a:lnTo>
                      <a:pt x="73" y="217"/>
                    </a:lnTo>
                    <a:lnTo>
                      <a:pt x="73" y="218"/>
                    </a:lnTo>
                    <a:lnTo>
                      <a:pt x="73" y="219"/>
                    </a:lnTo>
                    <a:lnTo>
                      <a:pt x="74" y="219"/>
                    </a:lnTo>
                    <a:lnTo>
                      <a:pt x="74" y="220"/>
                    </a:lnTo>
                    <a:lnTo>
                      <a:pt x="74" y="221"/>
                    </a:lnTo>
                    <a:lnTo>
                      <a:pt x="74" y="223"/>
                    </a:lnTo>
                    <a:lnTo>
                      <a:pt x="74" y="224"/>
                    </a:lnTo>
                    <a:lnTo>
                      <a:pt x="75" y="225"/>
                    </a:lnTo>
                    <a:lnTo>
                      <a:pt x="74" y="227"/>
                    </a:lnTo>
                    <a:lnTo>
                      <a:pt x="74" y="229"/>
                    </a:lnTo>
                    <a:lnTo>
                      <a:pt x="73" y="230"/>
                    </a:lnTo>
                    <a:lnTo>
                      <a:pt x="73" y="230"/>
                    </a:lnTo>
                    <a:lnTo>
                      <a:pt x="72" y="229"/>
                    </a:lnTo>
                    <a:lnTo>
                      <a:pt x="71" y="229"/>
                    </a:lnTo>
                    <a:lnTo>
                      <a:pt x="72" y="230"/>
                    </a:lnTo>
                    <a:lnTo>
                      <a:pt x="73" y="231"/>
                    </a:lnTo>
                    <a:lnTo>
                      <a:pt x="73" y="230"/>
                    </a:lnTo>
                    <a:lnTo>
                      <a:pt x="73" y="231"/>
                    </a:lnTo>
                    <a:lnTo>
                      <a:pt x="73" y="231"/>
                    </a:lnTo>
                    <a:lnTo>
                      <a:pt x="73" y="232"/>
                    </a:lnTo>
                    <a:lnTo>
                      <a:pt x="74" y="233"/>
                    </a:lnTo>
                    <a:lnTo>
                      <a:pt x="75" y="236"/>
                    </a:lnTo>
                    <a:lnTo>
                      <a:pt x="80" y="241"/>
                    </a:lnTo>
                    <a:lnTo>
                      <a:pt x="80" y="242"/>
                    </a:lnTo>
                    <a:lnTo>
                      <a:pt x="79" y="243"/>
                    </a:lnTo>
                    <a:lnTo>
                      <a:pt x="79" y="242"/>
                    </a:lnTo>
                    <a:lnTo>
                      <a:pt x="78" y="243"/>
                    </a:lnTo>
                    <a:lnTo>
                      <a:pt x="79" y="244"/>
                    </a:lnTo>
                    <a:lnTo>
                      <a:pt x="80" y="245"/>
                    </a:lnTo>
                    <a:lnTo>
                      <a:pt x="80" y="245"/>
                    </a:lnTo>
                    <a:lnTo>
                      <a:pt x="80" y="246"/>
                    </a:lnTo>
                    <a:lnTo>
                      <a:pt x="81" y="247"/>
                    </a:lnTo>
                    <a:lnTo>
                      <a:pt x="81" y="246"/>
                    </a:lnTo>
                    <a:lnTo>
                      <a:pt x="82" y="247"/>
                    </a:lnTo>
                    <a:lnTo>
                      <a:pt x="83" y="247"/>
                    </a:lnTo>
                    <a:lnTo>
                      <a:pt x="84" y="247"/>
                    </a:lnTo>
                    <a:lnTo>
                      <a:pt x="84" y="246"/>
                    </a:lnTo>
                    <a:lnTo>
                      <a:pt x="85" y="246"/>
                    </a:lnTo>
                    <a:lnTo>
                      <a:pt x="86" y="246"/>
                    </a:lnTo>
                    <a:lnTo>
                      <a:pt x="87" y="247"/>
                    </a:lnTo>
                    <a:lnTo>
                      <a:pt x="87" y="247"/>
                    </a:lnTo>
                    <a:lnTo>
                      <a:pt x="88" y="248"/>
                    </a:lnTo>
                    <a:lnTo>
                      <a:pt x="89" y="249"/>
                    </a:lnTo>
                    <a:lnTo>
                      <a:pt x="89" y="250"/>
                    </a:lnTo>
                    <a:lnTo>
                      <a:pt x="91" y="251"/>
                    </a:lnTo>
                    <a:lnTo>
                      <a:pt x="92" y="251"/>
                    </a:lnTo>
                    <a:lnTo>
                      <a:pt x="93" y="251"/>
                    </a:lnTo>
                    <a:lnTo>
                      <a:pt x="93" y="250"/>
                    </a:lnTo>
                    <a:lnTo>
                      <a:pt x="93" y="249"/>
                    </a:lnTo>
                    <a:lnTo>
                      <a:pt x="94" y="249"/>
                    </a:lnTo>
                    <a:lnTo>
                      <a:pt x="93" y="250"/>
                    </a:lnTo>
                    <a:lnTo>
                      <a:pt x="94" y="250"/>
                    </a:lnTo>
                    <a:lnTo>
                      <a:pt x="93" y="251"/>
                    </a:lnTo>
                    <a:lnTo>
                      <a:pt x="94" y="251"/>
                    </a:lnTo>
                    <a:lnTo>
                      <a:pt x="95" y="252"/>
                    </a:lnTo>
                    <a:lnTo>
                      <a:pt x="96" y="252"/>
                    </a:lnTo>
                    <a:lnTo>
                      <a:pt x="96" y="252"/>
                    </a:lnTo>
                    <a:lnTo>
                      <a:pt x="96" y="252"/>
                    </a:lnTo>
                    <a:lnTo>
                      <a:pt x="97" y="253"/>
                    </a:lnTo>
                    <a:lnTo>
                      <a:pt x="98" y="253"/>
                    </a:lnTo>
                    <a:lnTo>
                      <a:pt x="98" y="254"/>
                    </a:lnTo>
                    <a:lnTo>
                      <a:pt x="99" y="254"/>
                    </a:lnTo>
                    <a:lnTo>
                      <a:pt x="99" y="255"/>
                    </a:lnTo>
                    <a:lnTo>
                      <a:pt x="100" y="255"/>
                    </a:lnTo>
                    <a:lnTo>
                      <a:pt x="101" y="256"/>
                    </a:lnTo>
                    <a:lnTo>
                      <a:pt x="101" y="256"/>
                    </a:lnTo>
                    <a:lnTo>
                      <a:pt x="101" y="257"/>
                    </a:lnTo>
                    <a:lnTo>
                      <a:pt x="102" y="257"/>
                    </a:lnTo>
                    <a:lnTo>
                      <a:pt x="103" y="258"/>
                    </a:lnTo>
                    <a:lnTo>
                      <a:pt x="103" y="259"/>
                    </a:lnTo>
                    <a:lnTo>
                      <a:pt x="104" y="259"/>
                    </a:lnTo>
                    <a:lnTo>
                      <a:pt x="105" y="259"/>
                    </a:lnTo>
                    <a:lnTo>
                      <a:pt x="105" y="259"/>
                    </a:lnTo>
                    <a:lnTo>
                      <a:pt x="105" y="260"/>
                    </a:lnTo>
                    <a:lnTo>
                      <a:pt x="106" y="260"/>
                    </a:lnTo>
                    <a:lnTo>
                      <a:pt x="107" y="260"/>
                    </a:lnTo>
                    <a:lnTo>
                      <a:pt x="107" y="261"/>
                    </a:lnTo>
                    <a:lnTo>
                      <a:pt x="108" y="262"/>
                    </a:lnTo>
                    <a:lnTo>
                      <a:pt x="108" y="263"/>
                    </a:lnTo>
                    <a:lnTo>
                      <a:pt x="108" y="264"/>
                    </a:lnTo>
                    <a:lnTo>
                      <a:pt x="108" y="266"/>
                    </a:lnTo>
                    <a:lnTo>
                      <a:pt x="109" y="267"/>
                    </a:lnTo>
                    <a:lnTo>
                      <a:pt x="109" y="269"/>
                    </a:lnTo>
                    <a:lnTo>
                      <a:pt x="110" y="269"/>
                    </a:lnTo>
                    <a:lnTo>
                      <a:pt x="110" y="268"/>
                    </a:lnTo>
                    <a:lnTo>
                      <a:pt x="111" y="268"/>
                    </a:lnTo>
                    <a:lnTo>
                      <a:pt x="111" y="269"/>
                    </a:lnTo>
                    <a:lnTo>
                      <a:pt x="112" y="269"/>
                    </a:lnTo>
                    <a:lnTo>
                      <a:pt x="112" y="270"/>
                    </a:lnTo>
                    <a:lnTo>
                      <a:pt x="112" y="271"/>
                    </a:lnTo>
                    <a:lnTo>
                      <a:pt x="112" y="272"/>
                    </a:lnTo>
                    <a:lnTo>
                      <a:pt x="113" y="273"/>
                    </a:lnTo>
                    <a:lnTo>
                      <a:pt x="113" y="273"/>
                    </a:lnTo>
                    <a:lnTo>
                      <a:pt x="114" y="274"/>
                    </a:lnTo>
                    <a:lnTo>
                      <a:pt x="114" y="275"/>
                    </a:lnTo>
                    <a:lnTo>
                      <a:pt x="114" y="276"/>
                    </a:lnTo>
                    <a:lnTo>
                      <a:pt x="115" y="277"/>
                    </a:lnTo>
                    <a:lnTo>
                      <a:pt x="115" y="278"/>
                    </a:lnTo>
                    <a:lnTo>
                      <a:pt x="115" y="280"/>
                    </a:lnTo>
                    <a:lnTo>
                      <a:pt x="116" y="280"/>
                    </a:lnTo>
                    <a:lnTo>
                      <a:pt x="116" y="280"/>
                    </a:lnTo>
                    <a:lnTo>
                      <a:pt x="117" y="280"/>
                    </a:lnTo>
                    <a:lnTo>
                      <a:pt x="117" y="281"/>
                    </a:lnTo>
                    <a:lnTo>
                      <a:pt x="117" y="282"/>
                    </a:lnTo>
                    <a:lnTo>
                      <a:pt x="117" y="283"/>
                    </a:lnTo>
                    <a:lnTo>
                      <a:pt x="116" y="283"/>
                    </a:lnTo>
                    <a:lnTo>
                      <a:pt x="116" y="284"/>
                    </a:lnTo>
                    <a:lnTo>
                      <a:pt x="117" y="285"/>
                    </a:lnTo>
                    <a:lnTo>
                      <a:pt x="117" y="286"/>
                    </a:lnTo>
                    <a:lnTo>
                      <a:pt x="117" y="286"/>
                    </a:lnTo>
                    <a:lnTo>
                      <a:pt x="118" y="286"/>
                    </a:lnTo>
                    <a:lnTo>
                      <a:pt x="119" y="286"/>
                    </a:lnTo>
                    <a:lnTo>
                      <a:pt x="119" y="287"/>
                    </a:lnTo>
                    <a:lnTo>
                      <a:pt x="119" y="287"/>
                    </a:lnTo>
                    <a:lnTo>
                      <a:pt x="120" y="287"/>
                    </a:lnTo>
                    <a:lnTo>
                      <a:pt x="121" y="288"/>
                    </a:lnTo>
                    <a:lnTo>
                      <a:pt x="121" y="289"/>
                    </a:lnTo>
                    <a:lnTo>
                      <a:pt x="120" y="289"/>
                    </a:lnTo>
                    <a:lnTo>
                      <a:pt x="119" y="289"/>
                    </a:lnTo>
                    <a:lnTo>
                      <a:pt x="118" y="287"/>
                    </a:lnTo>
                    <a:lnTo>
                      <a:pt x="117" y="287"/>
                    </a:lnTo>
                    <a:lnTo>
                      <a:pt x="117" y="287"/>
                    </a:lnTo>
                    <a:lnTo>
                      <a:pt x="119" y="290"/>
                    </a:lnTo>
                    <a:lnTo>
                      <a:pt x="120" y="291"/>
                    </a:lnTo>
                    <a:lnTo>
                      <a:pt x="121" y="292"/>
                    </a:lnTo>
                    <a:lnTo>
                      <a:pt x="121" y="291"/>
                    </a:lnTo>
                    <a:lnTo>
                      <a:pt x="122" y="292"/>
                    </a:lnTo>
                    <a:lnTo>
                      <a:pt x="122" y="293"/>
                    </a:lnTo>
                    <a:lnTo>
                      <a:pt x="122" y="293"/>
                    </a:lnTo>
                    <a:lnTo>
                      <a:pt x="122" y="293"/>
                    </a:lnTo>
                    <a:lnTo>
                      <a:pt x="122" y="294"/>
                    </a:lnTo>
                    <a:lnTo>
                      <a:pt x="123" y="296"/>
                    </a:lnTo>
                    <a:lnTo>
                      <a:pt x="123" y="297"/>
                    </a:lnTo>
                    <a:lnTo>
                      <a:pt x="124" y="297"/>
                    </a:lnTo>
                    <a:lnTo>
                      <a:pt x="124" y="298"/>
                    </a:lnTo>
                    <a:lnTo>
                      <a:pt x="124" y="300"/>
                    </a:lnTo>
                    <a:lnTo>
                      <a:pt x="124" y="301"/>
                    </a:lnTo>
                    <a:lnTo>
                      <a:pt x="124" y="303"/>
                    </a:lnTo>
                    <a:lnTo>
                      <a:pt x="125" y="303"/>
                    </a:lnTo>
                    <a:lnTo>
                      <a:pt x="125" y="302"/>
                    </a:lnTo>
                    <a:lnTo>
                      <a:pt x="126" y="302"/>
                    </a:lnTo>
                    <a:lnTo>
                      <a:pt x="126" y="303"/>
                    </a:lnTo>
                    <a:lnTo>
                      <a:pt x="125" y="303"/>
                    </a:lnTo>
                    <a:lnTo>
                      <a:pt x="125" y="304"/>
                    </a:lnTo>
                    <a:lnTo>
                      <a:pt x="125" y="305"/>
                    </a:lnTo>
                    <a:lnTo>
                      <a:pt x="124" y="305"/>
                    </a:lnTo>
                    <a:lnTo>
                      <a:pt x="124" y="306"/>
                    </a:lnTo>
                    <a:lnTo>
                      <a:pt x="124" y="307"/>
                    </a:lnTo>
                    <a:lnTo>
                      <a:pt x="123" y="308"/>
                    </a:lnTo>
                    <a:lnTo>
                      <a:pt x="122" y="308"/>
                    </a:lnTo>
                    <a:lnTo>
                      <a:pt x="122" y="310"/>
                    </a:lnTo>
                    <a:lnTo>
                      <a:pt x="122" y="311"/>
                    </a:lnTo>
                    <a:lnTo>
                      <a:pt x="123" y="310"/>
                    </a:lnTo>
                    <a:lnTo>
                      <a:pt x="123" y="311"/>
                    </a:lnTo>
                    <a:lnTo>
                      <a:pt x="122" y="312"/>
                    </a:lnTo>
                    <a:lnTo>
                      <a:pt x="122" y="313"/>
                    </a:lnTo>
                    <a:lnTo>
                      <a:pt x="122" y="314"/>
                    </a:lnTo>
                    <a:lnTo>
                      <a:pt x="122" y="315"/>
                    </a:lnTo>
                    <a:lnTo>
                      <a:pt x="122" y="315"/>
                    </a:lnTo>
                    <a:lnTo>
                      <a:pt x="121" y="314"/>
                    </a:lnTo>
                    <a:lnTo>
                      <a:pt x="120" y="315"/>
                    </a:lnTo>
                    <a:lnTo>
                      <a:pt x="121" y="316"/>
                    </a:lnTo>
                    <a:lnTo>
                      <a:pt x="122" y="319"/>
                    </a:lnTo>
                    <a:lnTo>
                      <a:pt x="122" y="320"/>
                    </a:lnTo>
                    <a:lnTo>
                      <a:pt x="122" y="321"/>
                    </a:lnTo>
                    <a:lnTo>
                      <a:pt x="122" y="322"/>
                    </a:lnTo>
                    <a:lnTo>
                      <a:pt x="123" y="322"/>
                    </a:lnTo>
                    <a:lnTo>
                      <a:pt x="123" y="322"/>
                    </a:lnTo>
                    <a:lnTo>
                      <a:pt x="124" y="322"/>
                    </a:lnTo>
                    <a:lnTo>
                      <a:pt x="125" y="322"/>
                    </a:lnTo>
                    <a:lnTo>
                      <a:pt x="125" y="322"/>
                    </a:lnTo>
                    <a:lnTo>
                      <a:pt x="125" y="323"/>
                    </a:lnTo>
                    <a:lnTo>
                      <a:pt x="124" y="323"/>
                    </a:lnTo>
                    <a:lnTo>
                      <a:pt x="124" y="324"/>
                    </a:lnTo>
                    <a:lnTo>
                      <a:pt x="124" y="325"/>
                    </a:lnTo>
                    <a:lnTo>
                      <a:pt x="124" y="327"/>
                    </a:lnTo>
                    <a:lnTo>
                      <a:pt x="124" y="328"/>
                    </a:lnTo>
                    <a:lnTo>
                      <a:pt x="125" y="328"/>
                    </a:lnTo>
                    <a:lnTo>
                      <a:pt x="125" y="329"/>
                    </a:lnTo>
                    <a:lnTo>
                      <a:pt x="125" y="329"/>
                    </a:lnTo>
                    <a:lnTo>
                      <a:pt x="126" y="329"/>
                    </a:lnTo>
                    <a:lnTo>
                      <a:pt x="127" y="330"/>
                    </a:lnTo>
                    <a:lnTo>
                      <a:pt x="126" y="330"/>
                    </a:lnTo>
                    <a:lnTo>
                      <a:pt x="127" y="331"/>
                    </a:lnTo>
                    <a:lnTo>
                      <a:pt x="127" y="332"/>
                    </a:lnTo>
                    <a:lnTo>
                      <a:pt x="127" y="333"/>
                    </a:lnTo>
                    <a:lnTo>
                      <a:pt x="127" y="334"/>
                    </a:lnTo>
                    <a:lnTo>
                      <a:pt x="124" y="336"/>
                    </a:lnTo>
                    <a:lnTo>
                      <a:pt x="125" y="336"/>
                    </a:lnTo>
                    <a:lnTo>
                      <a:pt x="127" y="338"/>
                    </a:lnTo>
                    <a:lnTo>
                      <a:pt x="126" y="339"/>
                    </a:lnTo>
                    <a:lnTo>
                      <a:pt x="127" y="340"/>
                    </a:lnTo>
                    <a:lnTo>
                      <a:pt x="127" y="341"/>
                    </a:lnTo>
                    <a:lnTo>
                      <a:pt x="127" y="342"/>
                    </a:lnTo>
                    <a:lnTo>
                      <a:pt x="129" y="343"/>
                    </a:lnTo>
                    <a:lnTo>
                      <a:pt x="129" y="343"/>
                    </a:lnTo>
                    <a:lnTo>
                      <a:pt x="129" y="344"/>
                    </a:lnTo>
                    <a:lnTo>
                      <a:pt x="129" y="345"/>
                    </a:lnTo>
                    <a:lnTo>
                      <a:pt x="130" y="347"/>
                    </a:lnTo>
                    <a:lnTo>
                      <a:pt x="131" y="346"/>
                    </a:lnTo>
                    <a:lnTo>
                      <a:pt x="131" y="347"/>
                    </a:lnTo>
                    <a:lnTo>
                      <a:pt x="131" y="348"/>
                    </a:lnTo>
                    <a:lnTo>
                      <a:pt x="132" y="349"/>
                    </a:lnTo>
                    <a:lnTo>
                      <a:pt x="133" y="350"/>
                    </a:lnTo>
                    <a:lnTo>
                      <a:pt x="134" y="350"/>
                    </a:lnTo>
                    <a:lnTo>
                      <a:pt x="135" y="350"/>
                    </a:lnTo>
                    <a:lnTo>
                      <a:pt x="135" y="350"/>
                    </a:lnTo>
                    <a:lnTo>
                      <a:pt x="134" y="350"/>
                    </a:lnTo>
                    <a:lnTo>
                      <a:pt x="134" y="351"/>
                    </a:lnTo>
                    <a:lnTo>
                      <a:pt x="135" y="352"/>
                    </a:lnTo>
                    <a:lnTo>
                      <a:pt x="135" y="351"/>
                    </a:lnTo>
                    <a:lnTo>
                      <a:pt x="136" y="351"/>
                    </a:lnTo>
                    <a:lnTo>
                      <a:pt x="136" y="352"/>
                    </a:lnTo>
                    <a:lnTo>
                      <a:pt x="136" y="353"/>
                    </a:lnTo>
                    <a:lnTo>
                      <a:pt x="137" y="355"/>
                    </a:lnTo>
                    <a:lnTo>
                      <a:pt x="137" y="356"/>
                    </a:lnTo>
                    <a:lnTo>
                      <a:pt x="138" y="357"/>
                    </a:lnTo>
                    <a:lnTo>
                      <a:pt x="138" y="357"/>
                    </a:lnTo>
                    <a:lnTo>
                      <a:pt x="138" y="357"/>
                    </a:lnTo>
                    <a:lnTo>
                      <a:pt x="138" y="357"/>
                    </a:lnTo>
                    <a:lnTo>
                      <a:pt x="138" y="357"/>
                    </a:lnTo>
                    <a:lnTo>
                      <a:pt x="140" y="360"/>
                    </a:lnTo>
                    <a:lnTo>
                      <a:pt x="140" y="361"/>
                    </a:lnTo>
                    <a:lnTo>
                      <a:pt x="142" y="362"/>
                    </a:lnTo>
                    <a:lnTo>
                      <a:pt x="143" y="363"/>
                    </a:lnTo>
                    <a:lnTo>
                      <a:pt x="143" y="364"/>
                    </a:lnTo>
                    <a:lnTo>
                      <a:pt x="143" y="364"/>
                    </a:lnTo>
                    <a:lnTo>
                      <a:pt x="144" y="364"/>
                    </a:lnTo>
                    <a:lnTo>
                      <a:pt x="144" y="364"/>
                    </a:lnTo>
                    <a:lnTo>
                      <a:pt x="148" y="366"/>
                    </a:lnTo>
                    <a:lnTo>
                      <a:pt x="148" y="365"/>
                    </a:lnTo>
                    <a:lnTo>
                      <a:pt x="147" y="365"/>
                    </a:lnTo>
                    <a:lnTo>
                      <a:pt x="147" y="364"/>
                    </a:lnTo>
                    <a:lnTo>
                      <a:pt x="148" y="365"/>
                    </a:lnTo>
                    <a:lnTo>
                      <a:pt x="149" y="365"/>
                    </a:lnTo>
                    <a:lnTo>
                      <a:pt x="150" y="366"/>
                    </a:lnTo>
                    <a:lnTo>
                      <a:pt x="150" y="365"/>
                    </a:lnTo>
                    <a:lnTo>
                      <a:pt x="150" y="365"/>
                    </a:lnTo>
                    <a:lnTo>
                      <a:pt x="151" y="365"/>
                    </a:lnTo>
                    <a:lnTo>
                      <a:pt x="152" y="365"/>
                    </a:lnTo>
                    <a:lnTo>
                      <a:pt x="153" y="366"/>
                    </a:lnTo>
                    <a:lnTo>
                      <a:pt x="153" y="367"/>
                    </a:lnTo>
                    <a:lnTo>
                      <a:pt x="154" y="367"/>
                    </a:lnTo>
                    <a:lnTo>
                      <a:pt x="154" y="368"/>
                    </a:lnTo>
                    <a:lnTo>
                      <a:pt x="155" y="368"/>
                    </a:lnTo>
                    <a:lnTo>
                      <a:pt x="156" y="368"/>
                    </a:lnTo>
                    <a:lnTo>
                      <a:pt x="157" y="369"/>
                    </a:lnTo>
                    <a:lnTo>
                      <a:pt x="157" y="371"/>
                    </a:lnTo>
                    <a:lnTo>
                      <a:pt x="158" y="371"/>
                    </a:lnTo>
                    <a:lnTo>
                      <a:pt x="159" y="371"/>
                    </a:lnTo>
                    <a:lnTo>
                      <a:pt x="160" y="371"/>
                    </a:lnTo>
                    <a:lnTo>
                      <a:pt x="160" y="372"/>
                    </a:lnTo>
                    <a:lnTo>
                      <a:pt x="161" y="373"/>
                    </a:lnTo>
                    <a:lnTo>
                      <a:pt x="162" y="374"/>
                    </a:lnTo>
                    <a:lnTo>
                      <a:pt x="163" y="375"/>
                    </a:lnTo>
                    <a:lnTo>
                      <a:pt x="164" y="375"/>
                    </a:lnTo>
                    <a:lnTo>
                      <a:pt x="164" y="375"/>
                    </a:lnTo>
                    <a:lnTo>
                      <a:pt x="164" y="376"/>
                    </a:lnTo>
                    <a:lnTo>
                      <a:pt x="164" y="377"/>
                    </a:lnTo>
                    <a:lnTo>
                      <a:pt x="165" y="378"/>
                    </a:lnTo>
                    <a:lnTo>
                      <a:pt x="166" y="378"/>
                    </a:lnTo>
                    <a:lnTo>
                      <a:pt x="167" y="378"/>
                    </a:lnTo>
                    <a:lnTo>
                      <a:pt x="167" y="379"/>
                    </a:lnTo>
                    <a:lnTo>
                      <a:pt x="167" y="380"/>
                    </a:lnTo>
                    <a:lnTo>
                      <a:pt x="168" y="379"/>
                    </a:lnTo>
                    <a:lnTo>
                      <a:pt x="170" y="379"/>
                    </a:lnTo>
                    <a:lnTo>
                      <a:pt x="171" y="380"/>
                    </a:lnTo>
                    <a:lnTo>
                      <a:pt x="171" y="382"/>
                    </a:lnTo>
                    <a:lnTo>
                      <a:pt x="171" y="383"/>
                    </a:lnTo>
                    <a:lnTo>
                      <a:pt x="171" y="385"/>
                    </a:lnTo>
                    <a:lnTo>
                      <a:pt x="171" y="385"/>
                    </a:lnTo>
                    <a:lnTo>
                      <a:pt x="173" y="387"/>
                    </a:lnTo>
                    <a:lnTo>
                      <a:pt x="176" y="388"/>
                    </a:lnTo>
                    <a:lnTo>
                      <a:pt x="176" y="389"/>
                    </a:lnTo>
                    <a:lnTo>
                      <a:pt x="177" y="389"/>
                    </a:lnTo>
                    <a:lnTo>
                      <a:pt x="176" y="390"/>
                    </a:lnTo>
                    <a:lnTo>
                      <a:pt x="177" y="390"/>
                    </a:lnTo>
                    <a:lnTo>
                      <a:pt x="176" y="391"/>
                    </a:lnTo>
                    <a:lnTo>
                      <a:pt x="176" y="392"/>
                    </a:lnTo>
                    <a:lnTo>
                      <a:pt x="176" y="392"/>
                    </a:lnTo>
                    <a:lnTo>
                      <a:pt x="177" y="392"/>
                    </a:lnTo>
                    <a:lnTo>
                      <a:pt x="177" y="393"/>
                    </a:lnTo>
                    <a:lnTo>
                      <a:pt x="177" y="394"/>
                    </a:lnTo>
                    <a:lnTo>
                      <a:pt x="178" y="394"/>
                    </a:lnTo>
                    <a:lnTo>
                      <a:pt x="178" y="395"/>
                    </a:lnTo>
                    <a:lnTo>
                      <a:pt x="178" y="395"/>
                    </a:lnTo>
                    <a:lnTo>
                      <a:pt x="178" y="396"/>
                    </a:lnTo>
                    <a:lnTo>
                      <a:pt x="179" y="397"/>
                    </a:lnTo>
                    <a:lnTo>
                      <a:pt x="178" y="398"/>
                    </a:lnTo>
                    <a:lnTo>
                      <a:pt x="178" y="399"/>
                    </a:lnTo>
                    <a:lnTo>
                      <a:pt x="179" y="399"/>
                    </a:lnTo>
                    <a:lnTo>
                      <a:pt x="179" y="399"/>
                    </a:lnTo>
                    <a:lnTo>
                      <a:pt x="180" y="399"/>
                    </a:lnTo>
                    <a:lnTo>
                      <a:pt x="181" y="399"/>
                    </a:lnTo>
                    <a:lnTo>
                      <a:pt x="181" y="400"/>
                    </a:lnTo>
                    <a:lnTo>
                      <a:pt x="182" y="400"/>
                    </a:lnTo>
                    <a:lnTo>
                      <a:pt x="182" y="401"/>
                    </a:lnTo>
                    <a:lnTo>
                      <a:pt x="181" y="401"/>
                    </a:lnTo>
                    <a:lnTo>
                      <a:pt x="181" y="402"/>
                    </a:lnTo>
                    <a:lnTo>
                      <a:pt x="181" y="403"/>
                    </a:lnTo>
                    <a:lnTo>
                      <a:pt x="181" y="404"/>
                    </a:lnTo>
                    <a:lnTo>
                      <a:pt x="181" y="405"/>
                    </a:lnTo>
                    <a:lnTo>
                      <a:pt x="181" y="405"/>
                    </a:lnTo>
                    <a:lnTo>
                      <a:pt x="181" y="406"/>
                    </a:lnTo>
                    <a:lnTo>
                      <a:pt x="182" y="406"/>
                    </a:lnTo>
                    <a:lnTo>
                      <a:pt x="183" y="407"/>
                    </a:lnTo>
                    <a:lnTo>
                      <a:pt x="184" y="407"/>
                    </a:lnTo>
                    <a:lnTo>
                      <a:pt x="184" y="408"/>
                    </a:lnTo>
                    <a:lnTo>
                      <a:pt x="184" y="409"/>
                    </a:lnTo>
                    <a:lnTo>
                      <a:pt x="183" y="411"/>
                    </a:lnTo>
                    <a:lnTo>
                      <a:pt x="183" y="412"/>
                    </a:lnTo>
                    <a:lnTo>
                      <a:pt x="183" y="413"/>
                    </a:lnTo>
                    <a:lnTo>
                      <a:pt x="184" y="413"/>
                    </a:lnTo>
                    <a:lnTo>
                      <a:pt x="184" y="413"/>
                    </a:lnTo>
                    <a:lnTo>
                      <a:pt x="185" y="415"/>
                    </a:lnTo>
                    <a:lnTo>
                      <a:pt x="185" y="416"/>
                    </a:lnTo>
                    <a:lnTo>
                      <a:pt x="186" y="415"/>
                    </a:lnTo>
                    <a:lnTo>
                      <a:pt x="186" y="416"/>
                    </a:lnTo>
                    <a:lnTo>
                      <a:pt x="187" y="416"/>
                    </a:lnTo>
                    <a:lnTo>
                      <a:pt x="187" y="417"/>
                    </a:lnTo>
                    <a:lnTo>
                      <a:pt x="189" y="418"/>
                    </a:lnTo>
                    <a:lnTo>
                      <a:pt x="189" y="419"/>
                    </a:lnTo>
                    <a:lnTo>
                      <a:pt x="189" y="420"/>
                    </a:lnTo>
                    <a:lnTo>
                      <a:pt x="189" y="420"/>
                    </a:lnTo>
                    <a:lnTo>
                      <a:pt x="190" y="420"/>
                    </a:lnTo>
                    <a:lnTo>
                      <a:pt x="190" y="421"/>
                    </a:lnTo>
                    <a:lnTo>
                      <a:pt x="190" y="422"/>
                    </a:lnTo>
                    <a:lnTo>
                      <a:pt x="191" y="423"/>
                    </a:lnTo>
                    <a:lnTo>
                      <a:pt x="191" y="424"/>
                    </a:lnTo>
                    <a:lnTo>
                      <a:pt x="192" y="424"/>
                    </a:lnTo>
                    <a:lnTo>
                      <a:pt x="191" y="425"/>
                    </a:lnTo>
                    <a:lnTo>
                      <a:pt x="192" y="425"/>
                    </a:lnTo>
                    <a:lnTo>
                      <a:pt x="191" y="426"/>
                    </a:lnTo>
                    <a:lnTo>
                      <a:pt x="192" y="426"/>
                    </a:lnTo>
                    <a:lnTo>
                      <a:pt x="192" y="427"/>
                    </a:lnTo>
                    <a:lnTo>
                      <a:pt x="192" y="427"/>
                    </a:lnTo>
                    <a:lnTo>
                      <a:pt x="192" y="427"/>
                    </a:lnTo>
                    <a:lnTo>
                      <a:pt x="193" y="427"/>
                    </a:lnTo>
                    <a:lnTo>
                      <a:pt x="193" y="428"/>
                    </a:lnTo>
                    <a:lnTo>
                      <a:pt x="194" y="429"/>
                    </a:lnTo>
                    <a:lnTo>
                      <a:pt x="194" y="430"/>
                    </a:lnTo>
                    <a:lnTo>
                      <a:pt x="195" y="431"/>
                    </a:lnTo>
                    <a:lnTo>
                      <a:pt x="195" y="432"/>
                    </a:lnTo>
                    <a:lnTo>
                      <a:pt x="196" y="432"/>
                    </a:lnTo>
                    <a:lnTo>
                      <a:pt x="196" y="433"/>
                    </a:lnTo>
                    <a:lnTo>
                      <a:pt x="196" y="434"/>
                    </a:lnTo>
                    <a:lnTo>
                      <a:pt x="198" y="435"/>
                    </a:lnTo>
                    <a:lnTo>
                      <a:pt x="199" y="436"/>
                    </a:lnTo>
                    <a:lnTo>
                      <a:pt x="199" y="436"/>
                    </a:lnTo>
                    <a:lnTo>
                      <a:pt x="199" y="437"/>
                    </a:lnTo>
                    <a:lnTo>
                      <a:pt x="200" y="437"/>
                    </a:lnTo>
                    <a:lnTo>
                      <a:pt x="201" y="438"/>
                    </a:lnTo>
                    <a:lnTo>
                      <a:pt x="202" y="438"/>
                    </a:lnTo>
                    <a:lnTo>
                      <a:pt x="203" y="440"/>
                    </a:lnTo>
                    <a:lnTo>
                      <a:pt x="204" y="441"/>
                    </a:lnTo>
                    <a:lnTo>
                      <a:pt x="204" y="441"/>
                    </a:lnTo>
                    <a:lnTo>
                      <a:pt x="205" y="441"/>
                    </a:lnTo>
                    <a:lnTo>
                      <a:pt x="205" y="441"/>
                    </a:lnTo>
                    <a:lnTo>
                      <a:pt x="206" y="441"/>
                    </a:lnTo>
                    <a:lnTo>
                      <a:pt x="206" y="441"/>
                    </a:lnTo>
                    <a:lnTo>
                      <a:pt x="206" y="442"/>
                    </a:lnTo>
                    <a:lnTo>
                      <a:pt x="207" y="442"/>
                    </a:lnTo>
                    <a:lnTo>
                      <a:pt x="208" y="443"/>
                    </a:lnTo>
                    <a:lnTo>
                      <a:pt x="208" y="444"/>
                    </a:lnTo>
                    <a:lnTo>
                      <a:pt x="209" y="444"/>
                    </a:lnTo>
                    <a:lnTo>
                      <a:pt x="212" y="447"/>
                    </a:lnTo>
                    <a:lnTo>
                      <a:pt x="212" y="447"/>
                    </a:lnTo>
                    <a:lnTo>
                      <a:pt x="213" y="447"/>
                    </a:lnTo>
                    <a:lnTo>
                      <a:pt x="213" y="448"/>
                    </a:lnTo>
                    <a:lnTo>
                      <a:pt x="213" y="449"/>
                    </a:lnTo>
                    <a:lnTo>
                      <a:pt x="213" y="451"/>
                    </a:lnTo>
                    <a:lnTo>
                      <a:pt x="213" y="452"/>
                    </a:lnTo>
                    <a:lnTo>
                      <a:pt x="214" y="456"/>
                    </a:lnTo>
                    <a:lnTo>
                      <a:pt x="214" y="457"/>
                    </a:lnTo>
                    <a:lnTo>
                      <a:pt x="215" y="458"/>
                    </a:lnTo>
                    <a:lnTo>
                      <a:pt x="216" y="458"/>
                    </a:lnTo>
                    <a:lnTo>
                      <a:pt x="215" y="457"/>
                    </a:lnTo>
                    <a:lnTo>
                      <a:pt x="215" y="456"/>
                    </a:lnTo>
                    <a:lnTo>
                      <a:pt x="216" y="456"/>
                    </a:lnTo>
                    <a:lnTo>
                      <a:pt x="216" y="457"/>
                    </a:lnTo>
                    <a:lnTo>
                      <a:pt x="217" y="457"/>
                    </a:lnTo>
                    <a:lnTo>
                      <a:pt x="217" y="458"/>
                    </a:lnTo>
                    <a:lnTo>
                      <a:pt x="217" y="459"/>
                    </a:lnTo>
                    <a:lnTo>
                      <a:pt x="217" y="460"/>
                    </a:lnTo>
                    <a:lnTo>
                      <a:pt x="218" y="460"/>
                    </a:lnTo>
                    <a:lnTo>
                      <a:pt x="218" y="461"/>
                    </a:lnTo>
                    <a:lnTo>
                      <a:pt x="219" y="461"/>
                    </a:lnTo>
                    <a:lnTo>
                      <a:pt x="219" y="461"/>
                    </a:lnTo>
                    <a:lnTo>
                      <a:pt x="219" y="461"/>
                    </a:lnTo>
                    <a:lnTo>
                      <a:pt x="220" y="461"/>
                    </a:lnTo>
                    <a:lnTo>
                      <a:pt x="220" y="461"/>
                    </a:lnTo>
                    <a:lnTo>
                      <a:pt x="220" y="462"/>
                    </a:lnTo>
                    <a:lnTo>
                      <a:pt x="220" y="463"/>
                    </a:lnTo>
                    <a:lnTo>
                      <a:pt x="220" y="464"/>
                    </a:lnTo>
                    <a:lnTo>
                      <a:pt x="221" y="466"/>
                    </a:lnTo>
                    <a:lnTo>
                      <a:pt x="222" y="466"/>
                    </a:lnTo>
                    <a:lnTo>
                      <a:pt x="223" y="466"/>
                    </a:lnTo>
                    <a:lnTo>
                      <a:pt x="223" y="467"/>
                    </a:lnTo>
                    <a:lnTo>
                      <a:pt x="223" y="468"/>
                    </a:lnTo>
                    <a:lnTo>
                      <a:pt x="224" y="468"/>
                    </a:lnTo>
                    <a:lnTo>
                      <a:pt x="224" y="469"/>
                    </a:lnTo>
                    <a:lnTo>
                      <a:pt x="224" y="470"/>
                    </a:lnTo>
                    <a:lnTo>
                      <a:pt x="225" y="470"/>
                    </a:lnTo>
                    <a:lnTo>
                      <a:pt x="225" y="471"/>
                    </a:lnTo>
                    <a:lnTo>
                      <a:pt x="225" y="472"/>
                    </a:lnTo>
                    <a:lnTo>
                      <a:pt x="225" y="474"/>
                    </a:lnTo>
                    <a:lnTo>
                      <a:pt x="225" y="475"/>
                    </a:lnTo>
                    <a:lnTo>
                      <a:pt x="226" y="476"/>
                    </a:lnTo>
                    <a:lnTo>
                      <a:pt x="226" y="477"/>
                    </a:lnTo>
                    <a:lnTo>
                      <a:pt x="226" y="478"/>
                    </a:lnTo>
                    <a:lnTo>
                      <a:pt x="226" y="480"/>
                    </a:lnTo>
                    <a:lnTo>
                      <a:pt x="227" y="479"/>
                    </a:lnTo>
                    <a:lnTo>
                      <a:pt x="229" y="479"/>
                    </a:lnTo>
                    <a:lnTo>
                      <a:pt x="229" y="478"/>
                    </a:lnTo>
                    <a:lnTo>
                      <a:pt x="230" y="477"/>
                    </a:lnTo>
                    <a:lnTo>
                      <a:pt x="230" y="476"/>
                    </a:lnTo>
                    <a:lnTo>
                      <a:pt x="231" y="476"/>
                    </a:lnTo>
                    <a:lnTo>
                      <a:pt x="232" y="475"/>
                    </a:lnTo>
                    <a:lnTo>
                      <a:pt x="233" y="475"/>
                    </a:lnTo>
                    <a:lnTo>
                      <a:pt x="233" y="475"/>
                    </a:lnTo>
                    <a:lnTo>
                      <a:pt x="233" y="474"/>
                    </a:lnTo>
                    <a:lnTo>
                      <a:pt x="234" y="472"/>
                    </a:lnTo>
                    <a:lnTo>
                      <a:pt x="234" y="471"/>
                    </a:lnTo>
                    <a:lnTo>
                      <a:pt x="235" y="470"/>
                    </a:lnTo>
                    <a:lnTo>
                      <a:pt x="236" y="470"/>
                    </a:lnTo>
                    <a:lnTo>
                      <a:pt x="237" y="471"/>
                    </a:lnTo>
                    <a:lnTo>
                      <a:pt x="238" y="471"/>
                    </a:lnTo>
                    <a:lnTo>
                      <a:pt x="238" y="470"/>
                    </a:lnTo>
                    <a:lnTo>
                      <a:pt x="238" y="469"/>
                    </a:lnTo>
                    <a:lnTo>
                      <a:pt x="237" y="469"/>
                    </a:lnTo>
                    <a:lnTo>
                      <a:pt x="237" y="468"/>
                    </a:lnTo>
                    <a:lnTo>
                      <a:pt x="238" y="468"/>
                    </a:lnTo>
                    <a:lnTo>
                      <a:pt x="239" y="468"/>
                    </a:lnTo>
                    <a:lnTo>
                      <a:pt x="239" y="467"/>
                    </a:lnTo>
                    <a:lnTo>
                      <a:pt x="238" y="466"/>
                    </a:lnTo>
                    <a:lnTo>
                      <a:pt x="237" y="466"/>
                    </a:lnTo>
                    <a:lnTo>
                      <a:pt x="236" y="465"/>
                    </a:lnTo>
                    <a:lnTo>
                      <a:pt x="235" y="463"/>
                    </a:lnTo>
                    <a:lnTo>
                      <a:pt x="236" y="462"/>
                    </a:lnTo>
                    <a:lnTo>
                      <a:pt x="236" y="461"/>
                    </a:lnTo>
                    <a:lnTo>
                      <a:pt x="236" y="461"/>
                    </a:lnTo>
                    <a:lnTo>
                      <a:pt x="236" y="460"/>
                    </a:lnTo>
                    <a:lnTo>
                      <a:pt x="236" y="459"/>
                    </a:lnTo>
                    <a:lnTo>
                      <a:pt x="236" y="458"/>
                    </a:lnTo>
                    <a:lnTo>
                      <a:pt x="237" y="457"/>
                    </a:lnTo>
                    <a:lnTo>
                      <a:pt x="237" y="456"/>
                    </a:lnTo>
                    <a:lnTo>
                      <a:pt x="237" y="455"/>
                    </a:lnTo>
                    <a:lnTo>
                      <a:pt x="238" y="454"/>
                    </a:lnTo>
                    <a:lnTo>
                      <a:pt x="239" y="454"/>
                    </a:lnTo>
                    <a:lnTo>
                      <a:pt x="240" y="454"/>
                    </a:lnTo>
                    <a:lnTo>
                      <a:pt x="240" y="453"/>
                    </a:lnTo>
                    <a:lnTo>
                      <a:pt x="239" y="452"/>
                    </a:lnTo>
                    <a:lnTo>
                      <a:pt x="237" y="452"/>
                    </a:lnTo>
                    <a:lnTo>
                      <a:pt x="239" y="450"/>
                    </a:lnTo>
                    <a:lnTo>
                      <a:pt x="241" y="447"/>
                    </a:lnTo>
                    <a:lnTo>
                      <a:pt x="244" y="446"/>
                    </a:lnTo>
                    <a:lnTo>
                      <a:pt x="244" y="446"/>
                    </a:lnTo>
                    <a:lnTo>
                      <a:pt x="245" y="446"/>
                    </a:lnTo>
                    <a:lnTo>
                      <a:pt x="246" y="446"/>
                    </a:lnTo>
                    <a:lnTo>
                      <a:pt x="248" y="447"/>
                    </a:lnTo>
                    <a:lnTo>
                      <a:pt x="249" y="447"/>
                    </a:lnTo>
                    <a:lnTo>
                      <a:pt x="251" y="450"/>
                    </a:lnTo>
                    <a:lnTo>
                      <a:pt x="253" y="451"/>
                    </a:lnTo>
                    <a:lnTo>
                      <a:pt x="254" y="451"/>
                    </a:lnTo>
                    <a:lnTo>
                      <a:pt x="254" y="451"/>
                    </a:lnTo>
                    <a:lnTo>
                      <a:pt x="256" y="451"/>
                    </a:lnTo>
                    <a:lnTo>
                      <a:pt x="257" y="451"/>
                    </a:lnTo>
                    <a:lnTo>
                      <a:pt x="257" y="452"/>
                    </a:lnTo>
                    <a:lnTo>
                      <a:pt x="257" y="453"/>
                    </a:lnTo>
                    <a:lnTo>
                      <a:pt x="258" y="453"/>
                    </a:lnTo>
                    <a:lnTo>
                      <a:pt x="259" y="453"/>
                    </a:lnTo>
                    <a:lnTo>
                      <a:pt x="259" y="452"/>
                    </a:lnTo>
                    <a:lnTo>
                      <a:pt x="260" y="451"/>
                    </a:lnTo>
                    <a:lnTo>
                      <a:pt x="261" y="450"/>
                    </a:lnTo>
                    <a:lnTo>
                      <a:pt x="262" y="451"/>
                    </a:lnTo>
                    <a:lnTo>
                      <a:pt x="263" y="451"/>
                    </a:lnTo>
                    <a:lnTo>
                      <a:pt x="264" y="450"/>
                    </a:lnTo>
                    <a:lnTo>
                      <a:pt x="264" y="449"/>
                    </a:lnTo>
                    <a:lnTo>
                      <a:pt x="265" y="449"/>
                    </a:lnTo>
                    <a:lnTo>
                      <a:pt x="266" y="450"/>
                    </a:lnTo>
                    <a:lnTo>
                      <a:pt x="268" y="449"/>
                    </a:lnTo>
                    <a:lnTo>
                      <a:pt x="271" y="449"/>
                    </a:lnTo>
                    <a:lnTo>
                      <a:pt x="273" y="449"/>
                    </a:lnTo>
                    <a:lnTo>
                      <a:pt x="275" y="449"/>
                    </a:lnTo>
                    <a:lnTo>
                      <a:pt x="275" y="449"/>
                    </a:lnTo>
                    <a:lnTo>
                      <a:pt x="277" y="448"/>
                    </a:lnTo>
                    <a:lnTo>
                      <a:pt x="278" y="448"/>
                    </a:lnTo>
                    <a:lnTo>
                      <a:pt x="284" y="448"/>
                    </a:lnTo>
                    <a:lnTo>
                      <a:pt x="287" y="448"/>
                    </a:lnTo>
                    <a:lnTo>
                      <a:pt x="292" y="448"/>
                    </a:lnTo>
                    <a:lnTo>
                      <a:pt x="294" y="449"/>
                    </a:lnTo>
                    <a:lnTo>
                      <a:pt x="298" y="452"/>
                    </a:lnTo>
                    <a:lnTo>
                      <a:pt x="300" y="452"/>
                    </a:lnTo>
                    <a:lnTo>
                      <a:pt x="306" y="453"/>
                    </a:lnTo>
                    <a:lnTo>
                      <a:pt x="312" y="454"/>
                    </a:lnTo>
                    <a:lnTo>
                      <a:pt x="317" y="454"/>
                    </a:lnTo>
                    <a:lnTo>
                      <a:pt x="324" y="454"/>
                    </a:lnTo>
                    <a:lnTo>
                      <a:pt x="328" y="454"/>
                    </a:lnTo>
                    <a:lnTo>
                      <a:pt x="335" y="454"/>
                    </a:lnTo>
                    <a:lnTo>
                      <a:pt x="336" y="454"/>
                    </a:lnTo>
                    <a:lnTo>
                      <a:pt x="338" y="456"/>
                    </a:lnTo>
                    <a:lnTo>
                      <a:pt x="340" y="460"/>
                    </a:lnTo>
                    <a:lnTo>
                      <a:pt x="342" y="462"/>
                    </a:lnTo>
                    <a:lnTo>
                      <a:pt x="343" y="462"/>
                    </a:lnTo>
                    <a:lnTo>
                      <a:pt x="347" y="462"/>
                    </a:lnTo>
                    <a:lnTo>
                      <a:pt x="348" y="462"/>
                    </a:lnTo>
                    <a:lnTo>
                      <a:pt x="349" y="461"/>
                    </a:lnTo>
                    <a:lnTo>
                      <a:pt x="351" y="461"/>
                    </a:lnTo>
                    <a:lnTo>
                      <a:pt x="354" y="459"/>
                    </a:lnTo>
                    <a:lnTo>
                      <a:pt x="355" y="458"/>
                    </a:lnTo>
                    <a:lnTo>
                      <a:pt x="358" y="452"/>
                    </a:lnTo>
                    <a:lnTo>
                      <a:pt x="358" y="448"/>
                    </a:lnTo>
                    <a:lnTo>
                      <a:pt x="359" y="447"/>
                    </a:lnTo>
                    <a:lnTo>
                      <a:pt x="362" y="444"/>
                    </a:lnTo>
                    <a:lnTo>
                      <a:pt x="366" y="440"/>
                    </a:lnTo>
                    <a:lnTo>
                      <a:pt x="370" y="434"/>
                    </a:lnTo>
                    <a:lnTo>
                      <a:pt x="372" y="431"/>
                    </a:lnTo>
                    <a:lnTo>
                      <a:pt x="374" y="427"/>
                    </a:lnTo>
                    <a:lnTo>
                      <a:pt x="375" y="427"/>
                    </a:lnTo>
                    <a:lnTo>
                      <a:pt x="379" y="426"/>
                    </a:lnTo>
                    <a:lnTo>
                      <a:pt x="384" y="423"/>
                    </a:lnTo>
                    <a:lnTo>
                      <a:pt x="389" y="420"/>
                    </a:lnTo>
                    <a:lnTo>
                      <a:pt x="393" y="419"/>
                    </a:lnTo>
                    <a:lnTo>
                      <a:pt x="398" y="416"/>
                    </a:lnTo>
                    <a:lnTo>
                      <a:pt x="399" y="416"/>
                    </a:lnTo>
                    <a:lnTo>
                      <a:pt x="401" y="414"/>
                    </a:lnTo>
                    <a:lnTo>
                      <a:pt x="405" y="414"/>
                    </a:lnTo>
                    <a:lnTo>
                      <a:pt x="410" y="413"/>
                    </a:lnTo>
                    <a:lnTo>
                      <a:pt x="414" y="413"/>
                    </a:lnTo>
                    <a:lnTo>
                      <a:pt x="418" y="413"/>
                    </a:lnTo>
                    <a:lnTo>
                      <a:pt x="423" y="412"/>
                    </a:lnTo>
                    <a:lnTo>
                      <a:pt x="428" y="411"/>
                    </a:lnTo>
                    <a:lnTo>
                      <a:pt x="432" y="410"/>
                    </a:lnTo>
                    <a:lnTo>
                      <a:pt x="435" y="410"/>
                    </a:lnTo>
                    <a:lnTo>
                      <a:pt x="441" y="409"/>
                    </a:lnTo>
                    <a:lnTo>
                      <a:pt x="445" y="408"/>
                    </a:lnTo>
                    <a:lnTo>
                      <a:pt x="449" y="407"/>
                    </a:lnTo>
                    <a:lnTo>
                      <a:pt x="454" y="407"/>
                    </a:lnTo>
                    <a:lnTo>
                      <a:pt x="458" y="406"/>
                    </a:lnTo>
                    <a:lnTo>
                      <a:pt x="463" y="406"/>
                    </a:lnTo>
                    <a:lnTo>
                      <a:pt x="467" y="405"/>
                    </a:lnTo>
                    <a:lnTo>
                      <a:pt x="471" y="405"/>
                    </a:lnTo>
                    <a:lnTo>
                      <a:pt x="476" y="404"/>
                    </a:lnTo>
                    <a:lnTo>
                      <a:pt x="480" y="403"/>
                    </a:lnTo>
                    <a:lnTo>
                      <a:pt x="483" y="402"/>
                    </a:lnTo>
                    <a:lnTo>
                      <a:pt x="488" y="400"/>
                    </a:lnTo>
                    <a:lnTo>
                      <a:pt x="493" y="399"/>
                    </a:lnTo>
                    <a:lnTo>
                      <a:pt x="497" y="398"/>
                    </a:lnTo>
                    <a:lnTo>
                      <a:pt x="502" y="396"/>
                    </a:lnTo>
                    <a:lnTo>
                      <a:pt x="507" y="394"/>
                    </a:lnTo>
                    <a:lnTo>
                      <a:pt x="511" y="392"/>
                    </a:lnTo>
                    <a:lnTo>
                      <a:pt x="517" y="391"/>
                    </a:lnTo>
                    <a:lnTo>
                      <a:pt x="521" y="389"/>
                    </a:lnTo>
                    <a:lnTo>
                      <a:pt x="525" y="387"/>
                    </a:lnTo>
                    <a:lnTo>
                      <a:pt x="531" y="385"/>
                    </a:lnTo>
                    <a:lnTo>
                      <a:pt x="535" y="384"/>
                    </a:lnTo>
                    <a:lnTo>
                      <a:pt x="539" y="382"/>
                    </a:lnTo>
                    <a:lnTo>
                      <a:pt x="545" y="380"/>
                    </a:lnTo>
                    <a:lnTo>
                      <a:pt x="549" y="378"/>
                    </a:lnTo>
                    <a:lnTo>
                      <a:pt x="554" y="378"/>
                    </a:lnTo>
                    <a:lnTo>
                      <a:pt x="559" y="376"/>
                    </a:lnTo>
                    <a:lnTo>
                      <a:pt x="563" y="374"/>
                    </a:lnTo>
                    <a:lnTo>
                      <a:pt x="564" y="371"/>
                    </a:lnTo>
                    <a:lnTo>
                      <a:pt x="564" y="371"/>
                    </a:lnTo>
                    <a:lnTo>
                      <a:pt x="564" y="369"/>
                    </a:lnTo>
                    <a:lnTo>
                      <a:pt x="565" y="366"/>
                    </a:lnTo>
                    <a:lnTo>
                      <a:pt x="567" y="363"/>
                    </a:lnTo>
                    <a:lnTo>
                      <a:pt x="567" y="359"/>
                    </a:lnTo>
                    <a:lnTo>
                      <a:pt x="569" y="355"/>
                    </a:lnTo>
                    <a:lnTo>
                      <a:pt x="570" y="350"/>
                    </a:lnTo>
                    <a:lnTo>
                      <a:pt x="572" y="345"/>
                    </a:lnTo>
                    <a:lnTo>
                      <a:pt x="574" y="342"/>
                    </a:lnTo>
                    <a:lnTo>
                      <a:pt x="574" y="340"/>
                    </a:lnTo>
                    <a:lnTo>
                      <a:pt x="575" y="336"/>
                    </a:lnTo>
                    <a:lnTo>
                      <a:pt x="576" y="331"/>
                    </a:lnTo>
                    <a:lnTo>
                      <a:pt x="578" y="328"/>
                    </a:lnTo>
                    <a:lnTo>
                      <a:pt x="579" y="324"/>
                    </a:lnTo>
                    <a:lnTo>
                      <a:pt x="580" y="322"/>
                    </a:lnTo>
                    <a:lnTo>
                      <a:pt x="580" y="320"/>
                    </a:lnTo>
                    <a:lnTo>
                      <a:pt x="580" y="319"/>
                    </a:lnTo>
                    <a:lnTo>
                      <a:pt x="580" y="318"/>
                    </a:lnTo>
                    <a:lnTo>
                      <a:pt x="581" y="315"/>
                    </a:lnTo>
                    <a:lnTo>
                      <a:pt x="581" y="315"/>
                    </a:lnTo>
                    <a:lnTo>
                      <a:pt x="580" y="312"/>
                    </a:lnTo>
                    <a:lnTo>
                      <a:pt x="577" y="308"/>
                    </a:lnTo>
                    <a:lnTo>
                      <a:pt x="575" y="304"/>
                    </a:lnTo>
                    <a:lnTo>
                      <a:pt x="573" y="301"/>
                    </a:lnTo>
                    <a:lnTo>
                      <a:pt x="571" y="296"/>
                    </a:lnTo>
                    <a:lnTo>
                      <a:pt x="568" y="294"/>
                    </a:lnTo>
                    <a:lnTo>
                      <a:pt x="567" y="295"/>
                    </a:lnTo>
                    <a:lnTo>
                      <a:pt x="567" y="296"/>
                    </a:lnTo>
                    <a:lnTo>
                      <a:pt x="562" y="295"/>
                    </a:lnTo>
                    <a:lnTo>
                      <a:pt x="559" y="294"/>
                    </a:lnTo>
                    <a:lnTo>
                      <a:pt x="555" y="294"/>
                    </a:lnTo>
                    <a:lnTo>
                      <a:pt x="552" y="294"/>
                    </a:lnTo>
                    <a:lnTo>
                      <a:pt x="547" y="294"/>
                    </a:lnTo>
                    <a:lnTo>
                      <a:pt x="543" y="293"/>
                    </a:lnTo>
                    <a:lnTo>
                      <a:pt x="539" y="293"/>
                    </a:lnTo>
                    <a:lnTo>
                      <a:pt x="536" y="293"/>
                    </a:lnTo>
                    <a:lnTo>
                      <a:pt x="532" y="292"/>
                    </a:lnTo>
                    <a:lnTo>
                      <a:pt x="528" y="291"/>
                    </a:lnTo>
                    <a:lnTo>
                      <a:pt x="525" y="291"/>
                    </a:lnTo>
                    <a:lnTo>
                      <a:pt x="520" y="290"/>
                    </a:lnTo>
                    <a:lnTo>
                      <a:pt x="517" y="290"/>
                    </a:lnTo>
                    <a:lnTo>
                      <a:pt x="513" y="289"/>
                    </a:lnTo>
                    <a:lnTo>
                      <a:pt x="509" y="288"/>
                    </a:lnTo>
                    <a:lnTo>
                      <a:pt x="505" y="288"/>
                    </a:lnTo>
                    <a:lnTo>
                      <a:pt x="501" y="287"/>
                    </a:lnTo>
                    <a:lnTo>
                      <a:pt x="497" y="287"/>
                    </a:lnTo>
                    <a:lnTo>
                      <a:pt x="496" y="287"/>
                    </a:lnTo>
                    <a:lnTo>
                      <a:pt x="496" y="287"/>
                    </a:lnTo>
                    <a:lnTo>
                      <a:pt x="495" y="284"/>
                    </a:lnTo>
                    <a:lnTo>
                      <a:pt x="493" y="282"/>
                    </a:lnTo>
                    <a:lnTo>
                      <a:pt x="491" y="280"/>
                    </a:lnTo>
                    <a:lnTo>
                      <a:pt x="490" y="279"/>
                    </a:lnTo>
                    <a:lnTo>
                      <a:pt x="489" y="277"/>
                    </a:lnTo>
                    <a:lnTo>
                      <a:pt x="487" y="274"/>
                    </a:lnTo>
                    <a:lnTo>
                      <a:pt x="485" y="273"/>
                    </a:lnTo>
                    <a:lnTo>
                      <a:pt x="484" y="272"/>
                    </a:lnTo>
                    <a:lnTo>
                      <a:pt x="483" y="270"/>
                    </a:lnTo>
                    <a:lnTo>
                      <a:pt x="481" y="267"/>
                    </a:lnTo>
                    <a:lnTo>
                      <a:pt x="479" y="266"/>
                    </a:lnTo>
                    <a:lnTo>
                      <a:pt x="478" y="264"/>
                    </a:lnTo>
                    <a:lnTo>
                      <a:pt x="477" y="262"/>
                    </a:lnTo>
                    <a:lnTo>
                      <a:pt x="475" y="260"/>
                    </a:lnTo>
                    <a:lnTo>
                      <a:pt x="475" y="258"/>
                    </a:lnTo>
                    <a:lnTo>
                      <a:pt x="473" y="256"/>
                    </a:lnTo>
                    <a:lnTo>
                      <a:pt x="471" y="254"/>
                    </a:lnTo>
                    <a:lnTo>
                      <a:pt x="470" y="252"/>
                    </a:lnTo>
                    <a:lnTo>
                      <a:pt x="470" y="251"/>
                    </a:lnTo>
                    <a:lnTo>
                      <a:pt x="470" y="249"/>
                    </a:lnTo>
                    <a:lnTo>
                      <a:pt x="470" y="248"/>
                    </a:lnTo>
                    <a:lnTo>
                      <a:pt x="469" y="247"/>
                    </a:lnTo>
                    <a:lnTo>
                      <a:pt x="468" y="247"/>
                    </a:lnTo>
                    <a:lnTo>
                      <a:pt x="467" y="245"/>
                    </a:lnTo>
                    <a:lnTo>
                      <a:pt x="464" y="245"/>
                    </a:lnTo>
                    <a:lnTo>
                      <a:pt x="463" y="245"/>
                    </a:lnTo>
                    <a:lnTo>
                      <a:pt x="463" y="245"/>
                    </a:lnTo>
                    <a:lnTo>
                      <a:pt x="461" y="245"/>
                    </a:lnTo>
                    <a:lnTo>
                      <a:pt x="461" y="245"/>
                    </a:lnTo>
                    <a:lnTo>
                      <a:pt x="462" y="245"/>
                    </a:lnTo>
                    <a:lnTo>
                      <a:pt x="462" y="244"/>
                    </a:lnTo>
                    <a:lnTo>
                      <a:pt x="462" y="243"/>
                    </a:lnTo>
                    <a:lnTo>
                      <a:pt x="462" y="242"/>
                    </a:lnTo>
                    <a:lnTo>
                      <a:pt x="463" y="241"/>
                    </a:lnTo>
                    <a:lnTo>
                      <a:pt x="464" y="240"/>
                    </a:lnTo>
                    <a:lnTo>
                      <a:pt x="464" y="239"/>
                    </a:lnTo>
                    <a:lnTo>
                      <a:pt x="465" y="238"/>
                    </a:lnTo>
                    <a:lnTo>
                      <a:pt x="465" y="238"/>
                    </a:lnTo>
                    <a:lnTo>
                      <a:pt x="466" y="238"/>
                    </a:lnTo>
                    <a:lnTo>
                      <a:pt x="467" y="238"/>
                    </a:lnTo>
                    <a:lnTo>
                      <a:pt x="467" y="237"/>
                    </a:lnTo>
                    <a:lnTo>
                      <a:pt x="466" y="237"/>
                    </a:lnTo>
                    <a:lnTo>
                      <a:pt x="466" y="236"/>
                    </a:lnTo>
                    <a:lnTo>
                      <a:pt x="465" y="236"/>
                    </a:lnTo>
                    <a:lnTo>
                      <a:pt x="464" y="236"/>
                    </a:lnTo>
                    <a:lnTo>
                      <a:pt x="464" y="237"/>
                    </a:lnTo>
                    <a:lnTo>
                      <a:pt x="463" y="237"/>
                    </a:lnTo>
                    <a:lnTo>
                      <a:pt x="463" y="238"/>
                    </a:lnTo>
                    <a:lnTo>
                      <a:pt x="462" y="238"/>
                    </a:lnTo>
                    <a:lnTo>
                      <a:pt x="462" y="238"/>
                    </a:lnTo>
                    <a:lnTo>
                      <a:pt x="461" y="238"/>
                    </a:lnTo>
                    <a:lnTo>
                      <a:pt x="461" y="237"/>
                    </a:lnTo>
                    <a:lnTo>
                      <a:pt x="462" y="237"/>
                    </a:lnTo>
                    <a:lnTo>
                      <a:pt x="462" y="236"/>
                    </a:lnTo>
                    <a:lnTo>
                      <a:pt x="461" y="236"/>
                    </a:lnTo>
                    <a:lnTo>
                      <a:pt x="459" y="236"/>
                    </a:lnTo>
                    <a:lnTo>
                      <a:pt x="457" y="237"/>
                    </a:lnTo>
                    <a:lnTo>
                      <a:pt x="456" y="238"/>
                    </a:lnTo>
                    <a:lnTo>
                      <a:pt x="454" y="238"/>
                    </a:lnTo>
                    <a:lnTo>
                      <a:pt x="453" y="238"/>
                    </a:lnTo>
                    <a:lnTo>
                      <a:pt x="451" y="237"/>
                    </a:lnTo>
                    <a:lnTo>
                      <a:pt x="450" y="235"/>
                    </a:lnTo>
                    <a:lnTo>
                      <a:pt x="448" y="231"/>
                    </a:lnTo>
                    <a:lnTo>
                      <a:pt x="448" y="232"/>
                    </a:lnTo>
                    <a:lnTo>
                      <a:pt x="447" y="232"/>
                    </a:lnTo>
                    <a:lnTo>
                      <a:pt x="447" y="231"/>
                    </a:lnTo>
                    <a:lnTo>
                      <a:pt x="446" y="231"/>
                    </a:lnTo>
                    <a:lnTo>
                      <a:pt x="446" y="230"/>
                    </a:lnTo>
                    <a:lnTo>
                      <a:pt x="446" y="228"/>
                    </a:lnTo>
                    <a:lnTo>
                      <a:pt x="445" y="228"/>
                    </a:lnTo>
                    <a:lnTo>
                      <a:pt x="444" y="227"/>
                    </a:lnTo>
                    <a:lnTo>
                      <a:pt x="444" y="225"/>
                    </a:lnTo>
                    <a:lnTo>
                      <a:pt x="443" y="224"/>
                    </a:lnTo>
                    <a:lnTo>
                      <a:pt x="442" y="224"/>
                    </a:lnTo>
                    <a:lnTo>
                      <a:pt x="442" y="223"/>
                    </a:lnTo>
                    <a:lnTo>
                      <a:pt x="442" y="224"/>
                    </a:lnTo>
                    <a:lnTo>
                      <a:pt x="441" y="223"/>
                    </a:lnTo>
                    <a:lnTo>
                      <a:pt x="441" y="222"/>
                    </a:lnTo>
                    <a:lnTo>
                      <a:pt x="441" y="221"/>
                    </a:lnTo>
                    <a:lnTo>
                      <a:pt x="441" y="219"/>
                    </a:lnTo>
                    <a:lnTo>
                      <a:pt x="440" y="218"/>
                    </a:lnTo>
                    <a:lnTo>
                      <a:pt x="440" y="217"/>
                    </a:lnTo>
                    <a:lnTo>
                      <a:pt x="440" y="217"/>
                    </a:lnTo>
                    <a:lnTo>
                      <a:pt x="440" y="216"/>
                    </a:lnTo>
                    <a:lnTo>
                      <a:pt x="440" y="215"/>
                    </a:lnTo>
                    <a:lnTo>
                      <a:pt x="440" y="214"/>
                    </a:lnTo>
                    <a:lnTo>
                      <a:pt x="439" y="213"/>
                    </a:lnTo>
                    <a:lnTo>
                      <a:pt x="439" y="212"/>
                    </a:lnTo>
                    <a:lnTo>
                      <a:pt x="438" y="210"/>
                    </a:lnTo>
                    <a:lnTo>
                      <a:pt x="437" y="210"/>
                    </a:lnTo>
                    <a:lnTo>
                      <a:pt x="436" y="210"/>
                    </a:lnTo>
                    <a:lnTo>
                      <a:pt x="436" y="209"/>
                    </a:lnTo>
                    <a:lnTo>
                      <a:pt x="435" y="209"/>
                    </a:lnTo>
                    <a:lnTo>
                      <a:pt x="435" y="209"/>
                    </a:lnTo>
                    <a:lnTo>
                      <a:pt x="435" y="210"/>
                    </a:lnTo>
                    <a:lnTo>
                      <a:pt x="435" y="210"/>
                    </a:lnTo>
                    <a:lnTo>
                      <a:pt x="433" y="206"/>
                    </a:lnTo>
                    <a:lnTo>
                      <a:pt x="431" y="203"/>
                    </a:lnTo>
                    <a:lnTo>
                      <a:pt x="430" y="203"/>
                    </a:lnTo>
                    <a:lnTo>
                      <a:pt x="430" y="203"/>
                    </a:lnTo>
                    <a:lnTo>
                      <a:pt x="430" y="202"/>
                    </a:lnTo>
                    <a:lnTo>
                      <a:pt x="431" y="203"/>
                    </a:lnTo>
                    <a:lnTo>
                      <a:pt x="431" y="203"/>
                    </a:lnTo>
                    <a:lnTo>
                      <a:pt x="432" y="203"/>
                    </a:lnTo>
                    <a:lnTo>
                      <a:pt x="433" y="203"/>
                    </a:lnTo>
                    <a:lnTo>
                      <a:pt x="432" y="203"/>
                    </a:lnTo>
                    <a:lnTo>
                      <a:pt x="430" y="201"/>
                    </a:lnTo>
                    <a:lnTo>
                      <a:pt x="430" y="199"/>
                    </a:lnTo>
                    <a:lnTo>
                      <a:pt x="429" y="197"/>
                    </a:lnTo>
                    <a:lnTo>
                      <a:pt x="428" y="196"/>
                    </a:lnTo>
                    <a:lnTo>
                      <a:pt x="429" y="196"/>
                    </a:lnTo>
                    <a:lnTo>
                      <a:pt x="429" y="195"/>
                    </a:lnTo>
                    <a:lnTo>
                      <a:pt x="428" y="194"/>
                    </a:lnTo>
                    <a:lnTo>
                      <a:pt x="428" y="194"/>
                    </a:lnTo>
                    <a:lnTo>
                      <a:pt x="428" y="193"/>
                    </a:lnTo>
                    <a:lnTo>
                      <a:pt x="427" y="193"/>
                    </a:lnTo>
                    <a:lnTo>
                      <a:pt x="426" y="194"/>
                    </a:lnTo>
                    <a:lnTo>
                      <a:pt x="426" y="193"/>
                    </a:lnTo>
                    <a:lnTo>
                      <a:pt x="426" y="192"/>
                    </a:lnTo>
                    <a:lnTo>
                      <a:pt x="426" y="191"/>
                    </a:lnTo>
                    <a:lnTo>
                      <a:pt x="426" y="190"/>
                    </a:lnTo>
                    <a:lnTo>
                      <a:pt x="425" y="189"/>
                    </a:lnTo>
                    <a:lnTo>
                      <a:pt x="425" y="189"/>
                    </a:lnTo>
                    <a:lnTo>
                      <a:pt x="426" y="189"/>
                    </a:lnTo>
                    <a:lnTo>
                      <a:pt x="427" y="188"/>
                    </a:lnTo>
                    <a:lnTo>
                      <a:pt x="427" y="188"/>
                    </a:lnTo>
                    <a:lnTo>
                      <a:pt x="428" y="188"/>
                    </a:lnTo>
                    <a:lnTo>
                      <a:pt x="428" y="189"/>
                    </a:lnTo>
                    <a:lnTo>
                      <a:pt x="428" y="189"/>
                    </a:lnTo>
                    <a:lnTo>
                      <a:pt x="428" y="189"/>
                    </a:lnTo>
                    <a:lnTo>
                      <a:pt x="428" y="190"/>
                    </a:lnTo>
                    <a:lnTo>
                      <a:pt x="429" y="190"/>
                    </a:lnTo>
                    <a:lnTo>
                      <a:pt x="429" y="191"/>
                    </a:lnTo>
                    <a:lnTo>
                      <a:pt x="429" y="192"/>
                    </a:lnTo>
                    <a:lnTo>
                      <a:pt x="430" y="192"/>
                    </a:lnTo>
                    <a:lnTo>
                      <a:pt x="430" y="191"/>
                    </a:lnTo>
                    <a:lnTo>
                      <a:pt x="430" y="190"/>
                    </a:lnTo>
                    <a:lnTo>
                      <a:pt x="430" y="189"/>
                    </a:lnTo>
                    <a:lnTo>
                      <a:pt x="430" y="188"/>
                    </a:lnTo>
                    <a:lnTo>
                      <a:pt x="431" y="188"/>
                    </a:lnTo>
                    <a:lnTo>
                      <a:pt x="431" y="189"/>
                    </a:lnTo>
                    <a:lnTo>
                      <a:pt x="432" y="188"/>
                    </a:lnTo>
                    <a:lnTo>
                      <a:pt x="432" y="188"/>
                    </a:lnTo>
                    <a:lnTo>
                      <a:pt x="432" y="184"/>
                    </a:lnTo>
                    <a:lnTo>
                      <a:pt x="432" y="182"/>
                    </a:lnTo>
                    <a:lnTo>
                      <a:pt x="431" y="182"/>
                    </a:lnTo>
                    <a:lnTo>
                      <a:pt x="430" y="181"/>
                    </a:lnTo>
                    <a:lnTo>
                      <a:pt x="428" y="180"/>
                    </a:lnTo>
                    <a:lnTo>
                      <a:pt x="427" y="179"/>
                    </a:lnTo>
                    <a:lnTo>
                      <a:pt x="426" y="176"/>
                    </a:lnTo>
                    <a:lnTo>
                      <a:pt x="426" y="175"/>
                    </a:lnTo>
                    <a:lnTo>
                      <a:pt x="426" y="174"/>
                    </a:lnTo>
                    <a:lnTo>
                      <a:pt x="426" y="173"/>
                    </a:lnTo>
                    <a:lnTo>
                      <a:pt x="425" y="173"/>
                    </a:lnTo>
                    <a:lnTo>
                      <a:pt x="425" y="172"/>
                    </a:lnTo>
                    <a:lnTo>
                      <a:pt x="426" y="171"/>
                    </a:lnTo>
                    <a:lnTo>
                      <a:pt x="426" y="172"/>
                    </a:lnTo>
                    <a:lnTo>
                      <a:pt x="427" y="172"/>
                    </a:lnTo>
                    <a:lnTo>
                      <a:pt x="428" y="172"/>
                    </a:lnTo>
                    <a:lnTo>
                      <a:pt x="429" y="173"/>
                    </a:lnTo>
                    <a:lnTo>
                      <a:pt x="430" y="174"/>
                    </a:lnTo>
                    <a:lnTo>
                      <a:pt x="430" y="173"/>
                    </a:lnTo>
                    <a:lnTo>
                      <a:pt x="428" y="171"/>
                    </a:lnTo>
                    <a:lnTo>
                      <a:pt x="428" y="170"/>
                    </a:lnTo>
                    <a:lnTo>
                      <a:pt x="426" y="168"/>
                    </a:lnTo>
                    <a:lnTo>
                      <a:pt x="425" y="168"/>
                    </a:lnTo>
                    <a:lnTo>
                      <a:pt x="424" y="167"/>
                    </a:lnTo>
                    <a:lnTo>
                      <a:pt x="423" y="167"/>
                    </a:lnTo>
                    <a:lnTo>
                      <a:pt x="422" y="167"/>
                    </a:lnTo>
                    <a:lnTo>
                      <a:pt x="421" y="167"/>
                    </a:lnTo>
                    <a:lnTo>
                      <a:pt x="419" y="166"/>
                    </a:lnTo>
                    <a:lnTo>
                      <a:pt x="419" y="165"/>
                    </a:lnTo>
                    <a:lnTo>
                      <a:pt x="418" y="165"/>
                    </a:lnTo>
                    <a:lnTo>
                      <a:pt x="417" y="165"/>
                    </a:lnTo>
                    <a:lnTo>
                      <a:pt x="417" y="164"/>
                    </a:lnTo>
                    <a:lnTo>
                      <a:pt x="416" y="163"/>
                    </a:lnTo>
                    <a:lnTo>
                      <a:pt x="414" y="161"/>
                    </a:lnTo>
                    <a:lnTo>
                      <a:pt x="414" y="160"/>
                    </a:lnTo>
                    <a:lnTo>
                      <a:pt x="413" y="159"/>
                    </a:lnTo>
                    <a:lnTo>
                      <a:pt x="413" y="158"/>
                    </a:lnTo>
                    <a:lnTo>
                      <a:pt x="414" y="157"/>
                    </a:lnTo>
                    <a:lnTo>
                      <a:pt x="413" y="157"/>
                    </a:lnTo>
                    <a:lnTo>
                      <a:pt x="412" y="157"/>
                    </a:lnTo>
                    <a:lnTo>
                      <a:pt x="412" y="157"/>
                    </a:lnTo>
                    <a:lnTo>
                      <a:pt x="412" y="158"/>
                    </a:lnTo>
                    <a:lnTo>
                      <a:pt x="412" y="159"/>
                    </a:lnTo>
                    <a:lnTo>
                      <a:pt x="412" y="159"/>
                    </a:lnTo>
                    <a:lnTo>
                      <a:pt x="411" y="158"/>
                    </a:lnTo>
                    <a:lnTo>
                      <a:pt x="410" y="158"/>
                    </a:lnTo>
                    <a:lnTo>
                      <a:pt x="410" y="159"/>
                    </a:lnTo>
                    <a:lnTo>
                      <a:pt x="409" y="159"/>
                    </a:lnTo>
                    <a:lnTo>
                      <a:pt x="408" y="158"/>
                    </a:lnTo>
                    <a:lnTo>
                      <a:pt x="409" y="158"/>
                    </a:lnTo>
                    <a:lnTo>
                      <a:pt x="409" y="157"/>
                    </a:lnTo>
                    <a:lnTo>
                      <a:pt x="410" y="156"/>
                    </a:lnTo>
                    <a:lnTo>
                      <a:pt x="409" y="156"/>
                    </a:lnTo>
                    <a:lnTo>
                      <a:pt x="408" y="156"/>
                    </a:lnTo>
                    <a:lnTo>
                      <a:pt x="408" y="157"/>
                    </a:lnTo>
                    <a:lnTo>
                      <a:pt x="407" y="157"/>
                    </a:lnTo>
                    <a:lnTo>
                      <a:pt x="407" y="156"/>
                    </a:lnTo>
                    <a:lnTo>
                      <a:pt x="407" y="156"/>
                    </a:lnTo>
                    <a:lnTo>
                      <a:pt x="407" y="154"/>
                    </a:lnTo>
                    <a:lnTo>
                      <a:pt x="407" y="154"/>
                    </a:lnTo>
                    <a:lnTo>
                      <a:pt x="407" y="153"/>
                    </a:lnTo>
                    <a:lnTo>
                      <a:pt x="407" y="152"/>
                    </a:lnTo>
                    <a:lnTo>
                      <a:pt x="406" y="152"/>
                    </a:lnTo>
                    <a:lnTo>
                      <a:pt x="405" y="152"/>
                    </a:lnTo>
                    <a:lnTo>
                      <a:pt x="405" y="153"/>
                    </a:lnTo>
                    <a:lnTo>
                      <a:pt x="404" y="153"/>
                    </a:lnTo>
                    <a:lnTo>
                      <a:pt x="404" y="152"/>
                    </a:lnTo>
                    <a:lnTo>
                      <a:pt x="404" y="151"/>
                    </a:lnTo>
                    <a:lnTo>
                      <a:pt x="405" y="151"/>
                    </a:lnTo>
                    <a:lnTo>
                      <a:pt x="405" y="150"/>
                    </a:lnTo>
                    <a:lnTo>
                      <a:pt x="404" y="150"/>
                    </a:lnTo>
                    <a:lnTo>
                      <a:pt x="403" y="150"/>
                    </a:lnTo>
                    <a:lnTo>
                      <a:pt x="403" y="149"/>
                    </a:lnTo>
                    <a:lnTo>
                      <a:pt x="402" y="149"/>
                    </a:lnTo>
                    <a:lnTo>
                      <a:pt x="401" y="149"/>
                    </a:lnTo>
                    <a:lnTo>
                      <a:pt x="402" y="148"/>
                    </a:lnTo>
                    <a:lnTo>
                      <a:pt x="403" y="148"/>
                    </a:lnTo>
                    <a:lnTo>
                      <a:pt x="403" y="149"/>
                    </a:lnTo>
                    <a:lnTo>
                      <a:pt x="404" y="148"/>
                    </a:lnTo>
                    <a:lnTo>
                      <a:pt x="406" y="148"/>
                    </a:lnTo>
                    <a:lnTo>
                      <a:pt x="406" y="147"/>
                    </a:lnTo>
                    <a:lnTo>
                      <a:pt x="406" y="147"/>
                    </a:lnTo>
                    <a:lnTo>
                      <a:pt x="405" y="146"/>
                    </a:lnTo>
                    <a:lnTo>
                      <a:pt x="404" y="146"/>
                    </a:lnTo>
                    <a:lnTo>
                      <a:pt x="403" y="146"/>
                    </a:lnTo>
                    <a:lnTo>
                      <a:pt x="402" y="146"/>
                    </a:lnTo>
                    <a:lnTo>
                      <a:pt x="401" y="146"/>
                    </a:lnTo>
                    <a:lnTo>
                      <a:pt x="400" y="146"/>
                    </a:lnTo>
                    <a:lnTo>
                      <a:pt x="400" y="146"/>
                    </a:lnTo>
                    <a:lnTo>
                      <a:pt x="399" y="146"/>
                    </a:lnTo>
                    <a:lnTo>
                      <a:pt x="400" y="146"/>
                    </a:lnTo>
                    <a:lnTo>
                      <a:pt x="399" y="145"/>
                    </a:lnTo>
                    <a:lnTo>
                      <a:pt x="397" y="144"/>
                    </a:lnTo>
                    <a:lnTo>
                      <a:pt x="396" y="144"/>
                    </a:lnTo>
                    <a:lnTo>
                      <a:pt x="395" y="144"/>
                    </a:lnTo>
                    <a:lnTo>
                      <a:pt x="395" y="145"/>
                    </a:lnTo>
                    <a:lnTo>
                      <a:pt x="395" y="146"/>
                    </a:lnTo>
                    <a:lnTo>
                      <a:pt x="394" y="145"/>
                    </a:lnTo>
                    <a:lnTo>
                      <a:pt x="393" y="145"/>
                    </a:lnTo>
                    <a:lnTo>
                      <a:pt x="393" y="144"/>
                    </a:lnTo>
                    <a:lnTo>
                      <a:pt x="393" y="144"/>
                    </a:lnTo>
                    <a:lnTo>
                      <a:pt x="394" y="144"/>
                    </a:lnTo>
                    <a:lnTo>
                      <a:pt x="393" y="143"/>
                    </a:lnTo>
                    <a:lnTo>
                      <a:pt x="394" y="143"/>
                    </a:lnTo>
                    <a:lnTo>
                      <a:pt x="394" y="142"/>
                    </a:lnTo>
                    <a:lnTo>
                      <a:pt x="393" y="142"/>
                    </a:lnTo>
                    <a:lnTo>
                      <a:pt x="393" y="141"/>
                    </a:lnTo>
                    <a:lnTo>
                      <a:pt x="393" y="141"/>
                    </a:lnTo>
                    <a:lnTo>
                      <a:pt x="393" y="140"/>
                    </a:lnTo>
                    <a:lnTo>
                      <a:pt x="392" y="140"/>
                    </a:lnTo>
                    <a:lnTo>
                      <a:pt x="392" y="140"/>
                    </a:lnTo>
                    <a:lnTo>
                      <a:pt x="393" y="138"/>
                    </a:lnTo>
                    <a:lnTo>
                      <a:pt x="393" y="140"/>
                    </a:lnTo>
                    <a:lnTo>
                      <a:pt x="393" y="138"/>
                    </a:lnTo>
                    <a:lnTo>
                      <a:pt x="393" y="139"/>
                    </a:lnTo>
                    <a:lnTo>
                      <a:pt x="393" y="140"/>
                    </a:lnTo>
                    <a:lnTo>
                      <a:pt x="393" y="140"/>
                    </a:lnTo>
                    <a:lnTo>
                      <a:pt x="394" y="140"/>
                    </a:lnTo>
                    <a:lnTo>
                      <a:pt x="394" y="139"/>
                    </a:lnTo>
                    <a:lnTo>
                      <a:pt x="394" y="138"/>
                    </a:lnTo>
                    <a:lnTo>
                      <a:pt x="394" y="137"/>
                    </a:lnTo>
                    <a:lnTo>
                      <a:pt x="393" y="136"/>
                    </a:lnTo>
                    <a:lnTo>
                      <a:pt x="393" y="134"/>
                    </a:lnTo>
                    <a:lnTo>
                      <a:pt x="392" y="134"/>
                    </a:lnTo>
                    <a:lnTo>
                      <a:pt x="392" y="133"/>
                    </a:lnTo>
                    <a:lnTo>
                      <a:pt x="391" y="133"/>
                    </a:lnTo>
                    <a:lnTo>
                      <a:pt x="391" y="133"/>
                    </a:lnTo>
                    <a:lnTo>
                      <a:pt x="391" y="132"/>
                    </a:lnTo>
                    <a:lnTo>
                      <a:pt x="392" y="132"/>
                    </a:lnTo>
                    <a:lnTo>
                      <a:pt x="392" y="131"/>
                    </a:lnTo>
                    <a:lnTo>
                      <a:pt x="391" y="131"/>
                    </a:lnTo>
                    <a:lnTo>
                      <a:pt x="391" y="131"/>
                    </a:lnTo>
                    <a:lnTo>
                      <a:pt x="390" y="131"/>
                    </a:lnTo>
                    <a:lnTo>
                      <a:pt x="389" y="130"/>
                    </a:lnTo>
                    <a:lnTo>
                      <a:pt x="388" y="129"/>
                    </a:lnTo>
                    <a:lnTo>
                      <a:pt x="387" y="128"/>
                    </a:lnTo>
                    <a:lnTo>
                      <a:pt x="387" y="127"/>
                    </a:lnTo>
                    <a:lnTo>
                      <a:pt x="387" y="126"/>
                    </a:lnTo>
                    <a:lnTo>
                      <a:pt x="387" y="126"/>
                    </a:lnTo>
                    <a:lnTo>
                      <a:pt x="388" y="125"/>
                    </a:lnTo>
                    <a:lnTo>
                      <a:pt x="387" y="125"/>
                    </a:lnTo>
                    <a:lnTo>
                      <a:pt x="386" y="123"/>
                    </a:lnTo>
                    <a:lnTo>
                      <a:pt x="385" y="122"/>
                    </a:lnTo>
                    <a:lnTo>
                      <a:pt x="385" y="121"/>
                    </a:lnTo>
                    <a:lnTo>
                      <a:pt x="385" y="120"/>
                    </a:lnTo>
                    <a:lnTo>
                      <a:pt x="386" y="119"/>
                    </a:lnTo>
                    <a:lnTo>
                      <a:pt x="385" y="119"/>
                    </a:lnTo>
                    <a:lnTo>
                      <a:pt x="385" y="118"/>
                    </a:lnTo>
                    <a:lnTo>
                      <a:pt x="385" y="116"/>
                    </a:lnTo>
                    <a:lnTo>
                      <a:pt x="384" y="116"/>
                    </a:lnTo>
                    <a:lnTo>
                      <a:pt x="383" y="115"/>
                    </a:lnTo>
                    <a:lnTo>
                      <a:pt x="382" y="115"/>
                    </a:lnTo>
                    <a:lnTo>
                      <a:pt x="378" y="115"/>
                    </a:lnTo>
                    <a:lnTo>
                      <a:pt x="372" y="11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197" name="Freeform 4431">
                <a:extLst>
                  <a:ext uri="{FF2B5EF4-FFF2-40B4-BE49-F238E27FC236}">
                    <a16:creationId xmlns:a16="http://schemas.microsoft.com/office/drawing/2014/main" id="{520B2B0D-2FEC-E01B-F61D-984568C63D0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61075" y="1420812"/>
                <a:ext cx="708025" cy="682625"/>
              </a:xfrm>
              <a:custGeom>
                <a:avLst/>
                <a:gdLst>
                  <a:gd name="T0" fmla="*/ 219 w 446"/>
                  <a:gd name="T1" fmla="*/ 411 h 430"/>
                  <a:gd name="T2" fmla="*/ 254 w 446"/>
                  <a:gd name="T3" fmla="*/ 412 h 430"/>
                  <a:gd name="T4" fmla="*/ 278 w 446"/>
                  <a:gd name="T5" fmla="*/ 410 h 430"/>
                  <a:gd name="T6" fmla="*/ 276 w 446"/>
                  <a:gd name="T7" fmla="*/ 386 h 430"/>
                  <a:gd name="T8" fmla="*/ 254 w 446"/>
                  <a:gd name="T9" fmla="*/ 362 h 430"/>
                  <a:gd name="T10" fmla="*/ 238 w 446"/>
                  <a:gd name="T11" fmla="*/ 332 h 430"/>
                  <a:gd name="T12" fmla="*/ 270 w 446"/>
                  <a:gd name="T13" fmla="*/ 302 h 430"/>
                  <a:gd name="T14" fmla="*/ 318 w 446"/>
                  <a:gd name="T15" fmla="*/ 273 h 430"/>
                  <a:gd name="T16" fmla="*/ 358 w 446"/>
                  <a:gd name="T17" fmla="*/ 223 h 430"/>
                  <a:gd name="T18" fmla="*/ 370 w 446"/>
                  <a:gd name="T19" fmla="*/ 209 h 430"/>
                  <a:gd name="T20" fmla="*/ 377 w 446"/>
                  <a:gd name="T21" fmla="*/ 199 h 430"/>
                  <a:gd name="T22" fmla="*/ 384 w 446"/>
                  <a:gd name="T23" fmla="*/ 172 h 430"/>
                  <a:gd name="T24" fmla="*/ 400 w 446"/>
                  <a:gd name="T25" fmla="*/ 162 h 430"/>
                  <a:gd name="T26" fmla="*/ 380 w 446"/>
                  <a:gd name="T27" fmla="*/ 146 h 430"/>
                  <a:gd name="T28" fmla="*/ 370 w 446"/>
                  <a:gd name="T29" fmla="*/ 138 h 430"/>
                  <a:gd name="T30" fmla="*/ 363 w 446"/>
                  <a:gd name="T31" fmla="*/ 110 h 430"/>
                  <a:gd name="T32" fmla="*/ 361 w 446"/>
                  <a:gd name="T33" fmla="*/ 95 h 430"/>
                  <a:gd name="T34" fmla="*/ 369 w 446"/>
                  <a:gd name="T35" fmla="*/ 80 h 430"/>
                  <a:gd name="T36" fmla="*/ 420 w 446"/>
                  <a:gd name="T37" fmla="*/ 81 h 430"/>
                  <a:gd name="T38" fmla="*/ 446 w 446"/>
                  <a:gd name="T39" fmla="*/ 67 h 430"/>
                  <a:gd name="T40" fmla="*/ 421 w 446"/>
                  <a:gd name="T41" fmla="*/ 40 h 430"/>
                  <a:gd name="T42" fmla="*/ 408 w 446"/>
                  <a:gd name="T43" fmla="*/ 11 h 430"/>
                  <a:gd name="T44" fmla="*/ 383 w 446"/>
                  <a:gd name="T45" fmla="*/ 2 h 430"/>
                  <a:gd name="T46" fmla="*/ 361 w 446"/>
                  <a:gd name="T47" fmla="*/ 8 h 430"/>
                  <a:gd name="T48" fmla="*/ 320 w 446"/>
                  <a:gd name="T49" fmla="*/ 11 h 430"/>
                  <a:gd name="T50" fmla="*/ 300 w 446"/>
                  <a:gd name="T51" fmla="*/ 23 h 430"/>
                  <a:gd name="T52" fmla="*/ 285 w 446"/>
                  <a:gd name="T53" fmla="*/ 36 h 430"/>
                  <a:gd name="T54" fmla="*/ 296 w 446"/>
                  <a:gd name="T55" fmla="*/ 54 h 430"/>
                  <a:gd name="T56" fmla="*/ 287 w 446"/>
                  <a:gd name="T57" fmla="*/ 76 h 430"/>
                  <a:gd name="T58" fmla="*/ 283 w 446"/>
                  <a:gd name="T59" fmla="*/ 99 h 430"/>
                  <a:gd name="T60" fmla="*/ 250 w 446"/>
                  <a:gd name="T61" fmla="*/ 103 h 430"/>
                  <a:gd name="T62" fmla="*/ 259 w 446"/>
                  <a:gd name="T63" fmla="*/ 122 h 430"/>
                  <a:gd name="T64" fmla="*/ 238 w 446"/>
                  <a:gd name="T65" fmla="*/ 143 h 430"/>
                  <a:gd name="T66" fmla="*/ 233 w 446"/>
                  <a:gd name="T67" fmla="*/ 172 h 430"/>
                  <a:gd name="T68" fmla="*/ 209 w 446"/>
                  <a:gd name="T69" fmla="*/ 177 h 430"/>
                  <a:gd name="T70" fmla="*/ 193 w 446"/>
                  <a:gd name="T71" fmla="*/ 182 h 430"/>
                  <a:gd name="T72" fmla="*/ 182 w 446"/>
                  <a:gd name="T73" fmla="*/ 195 h 430"/>
                  <a:gd name="T74" fmla="*/ 156 w 446"/>
                  <a:gd name="T75" fmla="*/ 204 h 430"/>
                  <a:gd name="T76" fmla="*/ 141 w 446"/>
                  <a:gd name="T77" fmla="*/ 242 h 430"/>
                  <a:gd name="T78" fmla="*/ 81 w 446"/>
                  <a:gd name="T79" fmla="*/ 251 h 430"/>
                  <a:gd name="T80" fmla="*/ 30 w 446"/>
                  <a:gd name="T81" fmla="*/ 249 h 430"/>
                  <a:gd name="T82" fmla="*/ 13 w 446"/>
                  <a:gd name="T83" fmla="*/ 257 h 430"/>
                  <a:gd name="T84" fmla="*/ 29 w 446"/>
                  <a:gd name="T85" fmla="*/ 281 h 430"/>
                  <a:gd name="T86" fmla="*/ 54 w 446"/>
                  <a:gd name="T87" fmla="*/ 309 h 430"/>
                  <a:gd name="T88" fmla="*/ 68 w 446"/>
                  <a:gd name="T89" fmla="*/ 326 h 430"/>
                  <a:gd name="T90" fmla="*/ 52 w 446"/>
                  <a:gd name="T91" fmla="*/ 340 h 430"/>
                  <a:gd name="T92" fmla="*/ 33 w 446"/>
                  <a:gd name="T93" fmla="*/ 350 h 430"/>
                  <a:gd name="T94" fmla="*/ 22 w 446"/>
                  <a:gd name="T95" fmla="*/ 382 h 430"/>
                  <a:gd name="T96" fmla="*/ 31 w 446"/>
                  <a:gd name="T97" fmla="*/ 387 h 430"/>
                  <a:gd name="T98" fmla="*/ 57 w 446"/>
                  <a:gd name="T99" fmla="*/ 383 h 430"/>
                  <a:gd name="T100" fmla="*/ 86 w 446"/>
                  <a:gd name="T101" fmla="*/ 380 h 430"/>
                  <a:gd name="T102" fmla="*/ 101 w 446"/>
                  <a:gd name="T103" fmla="*/ 382 h 430"/>
                  <a:gd name="T104" fmla="*/ 118 w 446"/>
                  <a:gd name="T105" fmla="*/ 381 h 430"/>
                  <a:gd name="T106" fmla="*/ 144 w 446"/>
                  <a:gd name="T107" fmla="*/ 376 h 430"/>
                  <a:gd name="T108" fmla="*/ 148 w 446"/>
                  <a:gd name="T109" fmla="*/ 374 h 430"/>
                  <a:gd name="T110" fmla="*/ 157 w 446"/>
                  <a:gd name="T111" fmla="*/ 376 h 430"/>
                  <a:gd name="T112" fmla="*/ 164 w 446"/>
                  <a:gd name="T113" fmla="*/ 395 h 430"/>
                  <a:gd name="T114" fmla="*/ 174 w 446"/>
                  <a:gd name="T115" fmla="*/ 401 h 430"/>
                  <a:gd name="T116" fmla="*/ 177 w 446"/>
                  <a:gd name="T117" fmla="*/ 413 h 430"/>
                  <a:gd name="T118" fmla="*/ 187 w 446"/>
                  <a:gd name="T119" fmla="*/ 426 h 430"/>
                  <a:gd name="T120" fmla="*/ 199 w 446"/>
                  <a:gd name="T121" fmla="*/ 425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46" h="430">
                    <a:moveTo>
                      <a:pt x="202" y="425"/>
                    </a:moveTo>
                    <a:lnTo>
                      <a:pt x="202" y="425"/>
                    </a:lnTo>
                    <a:lnTo>
                      <a:pt x="202" y="424"/>
                    </a:lnTo>
                    <a:lnTo>
                      <a:pt x="203" y="425"/>
                    </a:lnTo>
                    <a:lnTo>
                      <a:pt x="203" y="425"/>
                    </a:lnTo>
                    <a:lnTo>
                      <a:pt x="203" y="424"/>
                    </a:lnTo>
                    <a:lnTo>
                      <a:pt x="204" y="424"/>
                    </a:lnTo>
                    <a:lnTo>
                      <a:pt x="204" y="423"/>
                    </a:lnTo>
                    <a:lnTo>
                      <a:pt x="205" y="422"/>
                    </a:lnTo>
                    <a:lnTo>
                      <a:pt x="205" y="423"/>
                    </a:lnTo>
                    <a:lnTo>
                      <a:pt x="206" y="423"/>
                    </a:lnTo>
                    <a:lnTo>
                      <a:pt x="207" y="422"/>
                    </a:lnTo>
                    <a:lnTo>
                      <a:pt x="206" y="422"/>
                    </a:lnTo>
                    <a:lnTo>
                      <a:pt x="207" y="421"/>
                    </a:lnTo>
                    <a:lnTo>
                      <a:pt x="207" y="422"/>
                    </a:lnTo>
                    <a:lnTo>
                      <a:pt x="208" y="422"/>
                    </a:lnTo>
                    <a:lnTo>
                      <a:pt x="210" y="421"/>
                    </a:lnTo>
                    <a:lnTo>
                      <a:pt x="212" y="421"/>
                    </a:lnTo>
                    <a:lnTo>
                      <a:pt x="215" y="421"/>
                    </a:lnTo>
                    <a:lnTo>
                      <a:pt x="217" y="421"/>
                    </a:lnTo>
                    <a:lnTo>
                      <a:pt x="217" y="417"/>
                    </a:lnTo>
                    <a:lnTo>
                      <a:pt x="217" y="415"/>
                    </a:lnTo>
                    <a:lnTo>
                      <a:pt x="217" y="412"/>
                    </a:lnTo>
                    <a:lnTo>
                      <a:pt x="217" y="411"/>
                    </a:lnTo>
                    <a:lnTo>
                      <a:pt x="219" y="411"/>
                    </a:lnTo>
                    <a:lnTo>
                      <a:pt x="219" y="411"/>
                    </a:lnTo>
                    <a:lnTo>
                      <a:pt x="220" y="413"/>
                    </a:lnTo>
                    <a:lnTo>
                      <a:pt x="220" y="414"/>
                    </a:lnTo>
                    <a:lnTo>
                      <a:pt x="221" y="413"/>
                    </a:lnTo>
                    <a:lnTo>
                      <a:pt x="222" y="411"/>
                    </a:lnTo>
                    <a:lnTo>
                      <a:pt x="223" y="411"/>
                    </a:lnTo>
                    <a:lnTo>
                      <a:pt x="224" y="412"/>
                    </a:lnTo>
                    <a:lnTo>
                      <a:pt x="224" y="413"/>
                    </a:lnTo>
                    <a:lnTo>
                      <a:pt x="224" y="413"/>
                    </a:lnTo>
                    <a:lnTo>
                      <a:pt x="225" y="413"/>
                    </a:lnTo>
                    <a:lnTo>
                      <a:pt x="226" y="412"/>
                    </a:lnTo>
                    <a:lnTo>
                      <a:pt x="227" y="412"/>
                    </a:lnTo>
                    <a:lnTo>
                      <a:pt x="228" y="412"/>
                    </a:lnTo>
                    <a:lnTo>
                      <a:pt x="229" y="413"/>
                    </a:lnTo>
                    <a:lnTo>
                      <a:pt x="230" y="413"/>
                    </a:lnTo>
                    <a:lnTo>
                      <a:pt x="231" y="413"/>
                    </a:lnTo>
                    <a:lnTo>
                      <a:pt x="232" y="412"/>
                    </a:lnTo>
                    <a:lnTo>
                      <a:pt x="240" y="412"/>
                    </a:lnTo>
                    <a:lnTo>
                      <a:pt x="241" y="413"/>
                    </a:lnTo>
                    <a:lnTo>
                      <a:pt x="244" y="415"/>
                    </a:lnTo>
                    <a:lnTo>
                      <a:pt x="245" y="416"/>
                    </a:lnTo>
                    <a:lnTo>
                      <a:pt x="246" y="416"/>
                    </a:lnTo>
                    <a:lnTo>
                      <a:pt x="252" y="416"/>
                    </a:lnTo>
                    <a:lnTo>
                      <a:pt x="253" y="416"/>
                    </a:lnTo>
                    <a:lnTo>
                      <a:pt x="253" y="415"/>
                    </a:lnTo>
                    <a:lnTo>
                      <a:pt x="253" y="414"/>
                    </a:lnTo>
                    <a:lnTo>
                      <a:pt x="254" y="412"/>
                    </a:lnTo>
                    <a:lnTo>
                      <a:pt x="255" y="411"/>
                    </a:lnTo>
                    <a:lnTo>
                      <a:pt x="256" y="411"/>
                    </a:lnTo>
                    <a:lnTo>
                      <a:pt x="258" y="411"/>
                    </a:lnTo>
                    <a:lnTo>
                      <a:pt x="259" y="411"/>
                    </a:lnTo>
                    <a:lnTo>
                      <a:pt x="260" y="410"/>
                    </a:lnTo>
                    <a:lnTo>
                      <a:pt x="262" y="410"/>
                    </a:lnTo>
                    <a:lnTo>
                      <a:pt x="263" y="410"/>
                    </a:lnTo>
                    <a:lnTo>
                      <a:pt x="264" y="409"/>
                    </a:lnTo>
                    <a:lnTo>
                      <a:pt x="267" y="408"/>
                    </a:lnTo>
                    <a:lnTo>
                      <a:pt x="268" y="408"/>
                    </a:lnTo>
                    <a:lnTo>
                      <a:pt x="268" y="409"/>
                    </a:lnTo>
                    <a:lnTo>
                      <a:pt x="268" y="410"/>
                    </a:lnTo>
                    <a:lnTo>
                      <a:pt x="267" y="410"/>
                    </a:lnTo>
                    <a:lnTo>
                      <a:pt x="268" y="411"/>
                    </a:lnTo>
                    <a:lnTo>
                      <a:pt x="268" y="412"/>
                    </a:lnTo>
                    <a:lnTo>
                      <a:pt x="269" y="413"/>
                    </a:lnTo>
                    <a:lnTo>
                      <a:pt x="270" y="414"/>
                    </a:lnTo>
                    <a:lnTo>
                      <a:pt x="273" y="414"/>
                    </a:lnTo>
                    <a:lnTo>
                      <a:pt x="274" y="414"/>
                    </a:lnTo>
                    <a:lnTo>
                      <a:pt x="274" y="413"/>
                    </a:lnTo>
                    <a:lnTo>
                      <a:pt x="275" y="413"/>
                    </a:lnTo>
                    <a:lnTo>
                      <a:pt x="276" y="412"/>
                    </a:lnTo>
                    <a:lnTo>
                      <a:pt x="275" y="412"/>
                    </a:lnTo>
                    <a:lnTo>
                      <a:pt x="275" y="411"/>
                    </a:lnTo>
                    <a:lnTo>
                      <a:pt x="276" y="411"/>
                    </a:lnTo>
                    <a:lnTo>
                      <a:pt x="278" y="410"/>
                    </a:lnTo>
                    <a:lnTo>
                      <a:pt x="279" y="410"/>
                    </a:lnTo>
                    <a:lnTo>
                      <a:pt x="280" y="410"/>
                    </a:lnTo>
                    <a:lnTo>
                      <a:pt x="280" y="410"/>
                    </a:lnTo>
                    <a:lnTo>
                      <a:pt x="280" y="409"/>
                    </a:lnTo>
                    <a:lnTo>
                      <a:pt x="282" y="409"/>
                    </a:lnTo>
                    <a:lnTo>
                      <a:pt x="282" y="408"/>
                    </a:lnTo>
                    <a:lnTo>
                      <a:pt x="282" y="407"/>
                    </a:lnTo>
                    <a:lnTo>
                      <a:pt x="281" y="407"/>
                    </a:lnTo>
                    <a:lnTo>
                      <a:pt x="280" y="407"/>
                    </a:lnTo>
                    <a:lnTo>
                      <a:pt x="280" y="406"/>
                    </a:lnTo>
                    <a:lnTo>
                      <a:pt x="279" y="406"/>
                    </a:lnTo>
                    <a:lnTo>
                      <a:pt x="279" y="405"/>
                    </a:lnTo>
                    <a:lnTo>
                      <a:pt x="280" y="405"/>
                    </a:lnTo>
                    <a:lnTo>
                      <a:pt x="280" y="404"/>
                    </a:lnTo>
                    <a:lnTo>
                      <a:pt x="279" y="404"/>
                    </a:lnTo>
                    <a:lnTo>
                      <a:pt x="279" y="403"/>
                    </a:lnTo>
                    <a:lnTo>
                      <a:pt x="279" y="402"/>
                    </a:lnTo>
                    <a:lnTo>
                      <a:pt x="280" y="401"/>
                    </a:lnTo>
                    <a:lnTo>
                      <a:pt x="281" y="400"/>
                    </a:lnTo>
                    <a:lnTo>
                      <a:pt x="281" y="399"/>
                    </a:lnTo>
                    <a:lnTo>
                      <a:pt x="280" y="398"/>
                    </a:lnTo>
                    <a:lnTo>
                      <a:pt x="280" y="396"/>
                    </a:lnTo>
                    <a:lnTo>
                      <a:pt x="278" y="394"/>
                    </a:lnTo>
                    <a:lnTo>
                      <a:pt x="277" y="392"/>
                    </a:lnTo>
                    <a:lnTo>
                      <a:pt x="277" y="390"/>
                    </a:lnTo>
                    <a:lnTo>
                      <a:pt x="276" y="386"/>
                    </a:lnTo>
                    <a:lnTo>
                      <a:pt x="275" y="385"/>
                    </a:lnTo>
                    <a:lnTo>
                      <a:pt x="275" y="384"/>
                    </a:lnTo>
                    <a:lnTo>
                      <a:pt x="274" y="383"/>
                    </a:lnTo>
                    <a:lnTo>
                      <a:pt x="273" y="382"/>
                    </a:lnTo>
                    <a:lnTo>
                      <a:pt x="273" y="382"/>
                    </a:lnTo>
                    <a:lnTo>
                      <a:pt x="273" y="381"/>
                    </a:lnTo>
                    <a:lnTo>
                      <a:pt x="273" y="380"/>
                    </a:lnTo>
                    <a:lnTo>
                      <a:pt x="271" y="378"/>
                    </a:lnTo>
                    <a:lnTo>
                      <a:pt x="271" y="376"/>
                    </a:lnTo>
                    <a:lnTo>
                      <a:pt x="271" y="374"/>
                    </a:lnTo>
                    <a:lnTo>
                      <a:pt x="271" y="371"/>
                    </a:lnTo>
                    <a:lnTo>
                      <a:pt x="271" y="370"/>
                    </a:lnTo>
                    <a:lnTo>
                      <a:pt x="270" y="369"/>
                    </a:lnTo>
                    <a:lnTo>
                      <a:pt x="269" y="369"/>
                    </a:lnTo>
                    <a:lnTo>
                      <a:pt x="268" y="369"/>
                    </a:lnTo>
                    <a:lnTo>
                      <a:pt x="266" y="369"/>
                    </a:lnTo>
                    <a:lnTo>
                      <a:pt x="266" y="369"/>
                    </a:lnTo>
                    <a:lnTo>
                      <a:pt x="262" y="370"/>
                    </a:lnTo>
                    <a:lnTo>
                      <a:pt x="260" y="369"/>
                    </a:lnTo>
                    <a:lnTo>
                      <a:pt x="259" y="369"/>
                    </a:lnTo>
                    <a:lnTo>
                      <a:pt x="259" y="369"/>
                    </a:lnTo>
                    <a:lnTo>
                      <a:pt x="259" y="368"/>
                    </a:lnTo>
                    <a:lnTo>
                      <a:pt x="258" y="366"/>
                    </a:lnTo>
                    <a:lnTo>
                      <a:pt x="256" y="365"/>
                    </a:lnTo>
                    <a:lnTo>
                      <a:pt x="255" y="363"/>
                    </a:lnTo>
                    <a:lnTo>
                      <a:pt x="254" y="362"/>
                    </a:lnTo>
                    <a:lnTo>
                      <a:pt x="254" y="360"/>
                    </a:lnTo>
                    <a:lnTo>
                      <a:pt x="254" y="358"/>
                    </a:lnTo>
                    <a:lnTo>
                      <a:pt x="254" y="357"/>
                    </a:lnTo>
                    <a:lnTo>
                      <a:pt x="254" y="356"/>
                    </a:lnTo>
                    <a:lnTo>
                      <a:pt x="256" y="354"/>
                    </a:lnTo>
                    <a:lnTo>
                      <a:pt x="256" y="354"/>
                    </a:lnTo>
                    <a:lnTo>
                      <a:pt x="256" y="352"/>
                    </a:lnTo>
                    <a:lnTo>
                      <a:pt x="256" y="351"/>
                    </a:lnTo>
                    <a:lnTo>
                      <a:pt x="256" y="350"/>
                    </a:lnTo>
                    <a:lnTo>
                      <a:pt x="256" y="349"/>
                    </a:lnTo>
                    <a:lnTo>
                      <a:pt x="257" y="349"/>
                    </a:lnTo>
                    <a:lnTo>
                      <a:pt x="257" y="348"/>
                    </a:lnTo>
                    <a:lnTo>
                      <a:pt x="257" y="348"/>
                    </a:lnTo>
                    <a:lnTo>
                      <a:pt x="257" y="345"/>
                    </a:lnTo>
                    <a:lnTo>
                      <a:pt x="257" y="343"/>
                    </a:lnTo>
                    <a:lnTo>
                      <a:pt x="256" y="342"/>
                    </a:lnTo>
                    <a:lnTo>
                      <a:pt x="254" y="341"/>
                    </a:lnTo>
                    <a:lnTo>
                      <a:pt x="253" y="341"/>
                    </a:lnTo>
                    <a:lnTo>
                      <a:pt x="247" y="341"/>
                    </a:lnTo>
                    <a:lnTo>
                      <a:pt x="246" y="341"/>
                    </a:lnTo>
                    <a:lnTo>
                      <a:pt x="245" y="340"/>
                    </a:lnTo>
                    <a:lnTo>
                      <a:pt x="243" y="339"/>
                    </a:lnTo>
                    <a:lnTo>
                      <a:pt x="238" y="337"/>
                    </a:lnTo>
                    <a:lnTo>
                      <a:pt x="238" y="336"/>
                    </a:lnTo>
                    <a:lnTo>
                      <a:pt x="238" y="334"/>
                    </a:lnTo>
                    <a:lnTo>
                      <a:pt x="238" y="332"/>
                    </a:lnTo>
                    <a:lnTo>
                      <a:pt x="238" y="327"/>
                    </a:lnTo>
                    <a:lnTo>
                      <a:pt x="239" y="325"/>
                    </a:lnTo>
                    <a:lnTo>
                      <a:pt x="240" y="323"/>
                    </a:lnTo>
                    <a:lnTo>
                      <a:pt x="243" y="320"/>
                    </a:lnTo>
                    <a:lnTo>
                      <a:pt x="245" y="319"/>
                    </a:lnTo>
                    <a:lnTo>
                      <a:pt x="248" y="316"/>
                    </a:lnTo>
                    <a:lnTo>
                      <a:pt x="250" y="313"/>
                    </a:lnTo>
                    <a:lnTo>
                      <a:pt x="252" y="312"/>
                    </a:lnTo>
                    <a:lnTo>
                      <a:pt x="253" y="311"/>
                    </a:lnTo>
                    <a:lnTo>
                      <a:pt x="254" y="305"/>
                    </a:lnTo>
                    <a:lnTo>
                      <a:pt x="255" y="304"/>
                    </a:lnTo>
                    <a:lnTo>
                      <a:pt x="258" y="301"/>
                    </a:lnTo>
                    <a:lnTo>
                      <a:pt x="259" y="299"/>
                    </a:lnTo>
                    <a:lnTo>
                      <a:pt x="261" y="298"/>
                    </a:lnTo>
                    <a:lnTo>
                      <a:pt x="262" y="297"/>
                    </a:lnTo>
                    <a:lnTo>
                      <a:pt x="263" y="297"/>
                    </a:lnTo>
                    <a:lnTo>
                      <a:pt x="265" y="297"/>
                    </a:lnTo>
                    <a:lnTo>
                      <a:pt x="265" y="296"/>
                    </a:lnTo>
                    <a:lnTo>
                      <a:pt x="266" y="296"/>
                    </a:lnTo>
                    <a:lnTo>
                      <a:pt x="266" y="297"/>
                    </a:lnTo>
                    <a:lnTo>
                      <a:pt x="267" y="297"/>
                    </a:lnTo>
                    <a:lnTo>
                      <a:pt x="268" y="298"/>
                    </a:lnTo>
                    <a:lnTo>
                      <a:pt x="269" y="299"/>
                    </a:lnTo>
                    <a:lnTo>
                      <a:pt x="270" y="299"/>
                    </a:lnTo>
                    <a:lnTo>
                      <a:pt x="270" y="300"/>
                    </a:lnTo>
                    <a:lnTo>
                      <a:pt x="270" y="302"/>
                    </a:lnTo>
                    <a:lnTo>
                      <a:pt x="271" y="305"/>
                    </a:lnTo>
                    <a:lnTo>
                      <a:pt x="273" y="306"/>
                    </a:lnTo>
                    <a:lnTo>
                      <a:pt x="273" y="307"/>
                    </a:lnTo>
                    <a:lnTo>
                      <a:pt x="275" y="307"/>
                    </a:lnTo>
                    <a:lnTo>
                      <a:pt x="277" y="306"/>
                    </a:lnTo>
                    <a:lnTo>
                      <a:pt x="280" y="305"/>
                    </a:lnTo>
                    <a:lnTo>
                      <a:pt x="284" y="303"/>
                    </a:lnTo>
                    <a:lnTo>
                      <a:pt x="287" y="303"/>
                    </a:lnTo>
                    <a:lnTo>
                      <a:pt x="289" y="302"/>
                    </a:lnTo>
                    <a:lnTo>
                      <a:pt x="291" y="302"/>
                    </a:lnTo>
                    <a:lnTo>
                      <a:pt x="294" y="302"/>
                    </a:lnTo>
                    <a:lnTo>
                      <a:pt x="295" y="302"/>
                    </a:lnTo>
                    <a:lnTo>
                      <a:pt x="299" y="300"/>
                    </a:lnTo>
                    <a:lnTo>
                      <a:pt x="304" y="299"/>
                    </a:lnTo>
                    <a:lnTo>
                      <a:pt x="304" y="299"/>
                    </a:lnTo>
                    <a:lnTo>
                      <a:pt x="305" y="294"/>
                    </a:lnTo>
                    <a:lnTo>
                      <a:pt x="305" y="293"/>
                    </a:lnTo>
                    <a:lnTo>
                      <a:pt x="307" y="291"/>
                    </a:lnTo>
                    <a:lnTo>
                      <a:pt x="311" y="288"/>
                    </a:lnTo>
                    <a:lnTo>
                      <a:pt x="312" y="287"/>
                    </a:lnTo>
                    <a:lnTo>
                      <a:pt x="313" y="285"/>
                    </a:lnTo>
                    <a:lnTo>
                      <a:pt x="314" y="284"/>
                    </a:lnTo>
                    <a:lnTo>
                      <a:pt x="315" y="278"/>
                    </a:lnTo>
                    <a:lnTo>
                      <a:pt x="315" y="276"/>
                    </a:lnTo>
                    <a:lnTo>
                      <a:pt x="317" y="273"/>
                    </a:lnTo>
                    <a:lnTo>
                      <a:pt x="318" y="273"/>
                    </a:lnTo>
                    <a:lnTo>
                      <a:pt x="321" y="271"/>
                    </a:lnTo>
                    <a:lnTo>
                      <a:pt x="326" y="270"/>
                    </a:lnTo>
                    <a:lnTo>
                      <a:pt x="329" y="268"/>
                    </a:lnTo>
                    <a:lnTo>
                      <a:pt x="333" y="266"/>
                    </a:lnTo>
                    <a:lnTo>
                      <a:pt x="333" y="265"/>
                    </a:lnTo>
                    <a:lnTo>
                      <a:pt x="334" y="265"/>
                    </a:lnTo>
                    <a:lnTo>
                      <a:pt x="335" y="263"/>
                    </a:lnTo>
                    <a:lnTo>
                      <a:pt x="335" y="262"/>
                    </a:lnTo>
                    <a:lnTo>
                      <a:pt x="337" y="259"/>
                    </a:lnTo>
                    <a:lnTo>
                      <a:pt x="338" y="255"/>
                    </a:lnTo>
                    <a:lnTo>
                      <a:pt x="340" y="252"/>
                    </a:lnTo>
                    <a:lnTo>
                      <a:pt x="342" y="249"/>
                    </a:lnTo>
                    <a:lnTo>
                      <a:pt x="342" y="245"/>
                    </a:lnTo>
                    <a:lnTo>
                      <a:pt x="344" y="241"/>
                    </a:lnTo>
                    <a:lnTo>
                      <a:pt x="345" y="237"/>
                    </a:lnTo>
                    <a:lnTo>
                      <a:pt x="346" y="237"/>
                    </a:lnTo>
                    <a:lnTo>
                      <a:pt x="350" y="234"/>
                    </a:lnTo>
                    <a:lnTo>
                      <a:pt x="356" y="233"/>
                    </a:lnTo>
                    <a:lnTo>
                      <a:pt x="357" y="232"/>
                    </a:lnTo>
                    <a:lnTo>
                      <a:pt x="361" y="229"/>
                    </a:lnTo>
                    <a:lnTo>
                      <a:pt x="361" y="228"/>
                    </a:lnTo>
                    <a:lnTo>
                      <a:pt x="361" y="228"/>
                    </a:lnTo>
                    <a:lnTo>
                      <a:pt x="361" y="227"/>
                    </a:lnTo>
                    <a:lnTo>
                      <a:pt x="360" y="225"/>
                    </a:lnTo>
                    <a:lnTo>
                      <a:pt x="359" y="224"/>
                    </a:lnTo>
                    <a:lnTo>
                      <a:pt x="358" y="223"/>
                    </a:lnTo>
                    <a:lnTo>
                      <a:pt x="358" y="223"/>
                    </a:lnTo>
                    <a:lnTo>
                      <a:pt x="359" y="223"/>
                    </a:lnTo>
                    <a:lnTo>
                      <a:pt x="360" y="223"/>
                    </a:lnTo>
                    <a:lnTo>
                      <a:pt x="360" y="222"/>
                    </a:lnTo>
                    <a:lnTo>
                      <a:pt x="361" y="222"/>
                    </a:lnTo>
                    <a:lnTo>
                      <a:pt x="361" y="221"/>
                    </a:lnTo>
                    <a:lnTo>
                      <a:pt x="363" y="219"/>
                    </a:lnTo>
                    <a:lnTo>
                      <a:pt x="363" y="218"/>
                    </a:lnTo>
                    <a:lnTo>
                      <a:pt x="363" y="218"/>
                    </a:lnTo>
                    <a:lnTo>
                      <a:pt x="364" y="217"/>
                    </a:lnTo>
                    <a:lnTo>
                      <a:pt x="364" y="216"/>
                    </a:lnTo>
                    <a:lnTo>
                      <a:pt x="364" y="216"/>
                    </a:lnTo>
                    <a:lnTo>
                      <a:pt x="364" y="215"/>
                    </a:lnTo>
                    <a:lnTo>
                      <a:pt x="365" y="215"/>
                    </a:lnTo>
                    <a:lnTo>
                      <a:pt x="365" y="214"/>
                    </a:lnTo>
                    <a:lnTo>
                      <a:pt x="366" y="214"/>
                    </a:lnTo>
                    <a:lnTo>
                      <a:pt x="367" y="214"/>
                    </a:lnTo>
                    <a:lnTo>
                      <a:pt x="367" y="213"/>
                    </a:lnTo>
                    <a:lnTo>
                      <a:pt x="367" y="212"/>
                    </a:lnTo>
                    <a:lnTo>
                      <a:pt x="368" y="212"/>
                    </a:lnTo>
                    <a:lnTo>
                      <a:pt x="368" y="211"/>
                    </a:lnTo>
                    <a:lnTo>
                      <a:pt x="369" y="211"/>
                    </a:lnTo>
                    <a:lnTo>
                      <a:pt x="370" y="210"/>
                    </a:lnTo>
                    <a:lnTo>
                      <a:pt x="370" y="209"/>
                    </a:lnTo>
                    <a:lnTo>
                      <a:pt x="370" y="209"/>
                    </a:lnTo>
                    <a:lnTo>
                      <a:pt x="370" y="209"/>
                    </a:lnTo>
                    <a:lnTo>
                      <a:pt x="370" y="209"/>
                    </a:lnTo>
                    <a:lnTo>
                      <a:pt x="370" y="208"/>
                    </a:lnTo>
                    <a:lnTo>
                      <a:pt x="370" y="208"/>
                    </a:lnTo>
                    <a:lnTo>
                      <a:pt x="371" y="208"/>
                    </a:lnTo>
                    <a:lnTo>
                      <a:pt x="371" y="207"/>
                    </a:lnTo>
                    <a:lnTo>
                      <a:pt x="371" y="206"/>
                    </a:lnTo>
                    <a:lnTo>
                      <a:pt x="372" y="206"/>
                    </a:lnTo>
                    <a:lnTo>
                      <a:pt x="373" y="206"/>
                    </a:lnTo>
                    <a:lnTo>
                      <a:pt x="373" y="206"/>
                    </a:lnTo>
                    <a:lnTo>
                      <a:pt x="374" y="206"/>
                    </a:lnTo>
                    <a:lnTo>
                      <a:pt x="374" y="206"/>
                    </a:lnTo>
                    <a:lnTo>
                      <a:pt x="375" y="205"/>
                    </a:lnTo>
                    <a:lnTo>
                      <a:pt x="376" y="204"/>
                    </a:lnTo>
                    <a:lnTo>
                      <a:pt x="377" y="204"/>
                    </a:lnTo>
                    <a:lnTo>
                      <a:pt x="377" y="204"/>
                    </a:lnTo>
                    <a:lnTo>
                      <a:pt x="377" y="203"/>
                    </a:lnTo>
                    <a:lnTo>
                      <a:pt x="378" y="203"/>
                    </a:lnTo>
                    <a:lnTo>
                      <a:pt x="378" y="202"/>
                    </a:lnTo>
                    <a:lnTo>
                      <a:pt x="379" y="202"/>
                    </a:lnTo>
                    <a:lnTo>
                      <a:pt x="379" y="201"/>
                    </a:lnTo>
                    <a:lnTo>
                      <a:pt x="381" y="200"/>
                    </a:lnTo>
                    <a:lnTo>
                      <a:pt x="380" y="200"/>
                    </a:lnTo>
                    <a:lnTo>
                      <a:pt x="380" y="199"/>
                    </a:lnTo>
                    <a:lnTo>
                      <a:pt x="379" y="199"/>
                    </a:lnTo>
                    <a:lnTo>
                      <a:pt x="378" y="199"/>
                    </a:lnTo>
                    <a:lnTo>
                      <a:pt x="377" y="199"/>
                    </a:lnTo>
                    <a:lnTo>
                      <a:pt x="377" y="198"/>
                    </a:lnTo>
                    <a:lnTo>
                      <a:pt x="377" y="197"/>
                    </a:lnTo>
                    <a:lnTo>
                      <a:pt x="377" y="196"/>
                    </a:lnTo>
                    <a:lnTo>
                      <a:pt x="377" y="195"/>
                    </a:lnTo>
                    <a:lnTo>
                      <a:pt x="377" y="194"/>
                    </a:lnTo>
                    <a:lnTo>
                      <a:pt x="377" y="193"/>
                    </a:lnTo>
                    <a:lnTo>
                      <a:pt x="379" y="190"/>
                    </a:lnTo>
                    <a:lnTo>
                      <a:pt x="379" y="189"/>
                    </a:lnTo>
                    <a:lnTo>
                      <a:pt x="379" y="188"/>
                    </a:lnTo>
                    <a:lnTo>
                      <a:pt x="379" y="188"/>
                    </a:lnTo>
                    <a:lnTo>
                      <a:pt x="379" y="187"/>
                    </a:lnTo>
                    <a:lnTo>
                      <a:pt x="379" y="186"/>
                    </a:lnTo>
                    <a:lnTo>
                      <a:pt x="378" y="183"/>
                    </a:lnTo>
                    <a:lnTo>
                      <a:pt x="377" y="181"/>
                    </a:lnTo>
                    <a:lnTo>
                      <a:pt x="377" y="180"/>
                    </a:lnTo>
                    <a:lnTo>
                      <a:pt x="377" y="179"/>
                    </a:lnTo>
                    <a:lnTo>
                      <a:pt x="377" y="179"/>
                    </a:lnTo>
                    <a:lnTo>
                      <a:pt x="377" y="178"/>
                    </a:lnTo>
                    <a:lnTo>
                      <a:pt x="378" y="178"/>
                    </a:lnTo>
                    <a:lnTo>
                      <a:pt x="378" y="177"/>
                    </a:lnTo>
                    <a:lnTo>
                      <a:pt x="378" y="176"/>
                    </a:lnTo>
                    <a:lnTo>
                      <a:pt x="378" y="175"/>
                    </a:lnTo>
                    <a:lnTo>
                      <a:pt x="380" y="174"/>
                    </a:lnTo>
                    <a:lnTo>
                      <a:pt x="381" y="174"/>
                    </a:lnTo>
                    <a:lnTo>
                      <a:pt x="382" y="172"/>
                    </a:lnTo>
                    <a:lnTo>
                      <a:pt x="384" y="172"/>
                    </a:lnTo>
                    <a:lnTo>
                      <a:pt x="384" y="172"/>
                    </a:lnTo>
                    <a:lnTo>
                      <a:pt x="384" y="171"/>
                    </a:lnTo>
                    <a:lnTo>
                      <a:pt x="385" y="170"/>
                    </a:lnTo>
                    <a:lnTo>
                      <a:pt x="385" y="169"/>
                    </a:lnTo>
                    <a:lnTo>
                      <a:pt x="387" y="169"/>
                    </a:lnTo>
                    <a:lnTo>
                      <a:pt x="388" y="169"/>
                    </a:lnTo>
                    <a:lnTo>
                      <a:pt x="389" y="169"/>
                    </a:lnTo>
                    <a:lnTo>
                      <a:pt x="390" y="168"/>
                    </a:lnTo>
                    <a:lnTo>
                      <a:pt x="390" y="167"/>
                    </a:lnTo>
                    <a:lnTo>
                      <a:pt x="391" y="167"/>
                    </a:lnTo>
                    <a:lnTo>
                      <a:pt x="391" y="167"/>
                    </a:lnTo>
                    <a:lnTo>
                      <a:pt x="391" y="167"/>
                    </a:lnTo>
                    <a:lnTo>
                      <a:pt x="393" y="167"/>
                    </a:lnTo>
                    <a:lnTo>
                      <a:pt x="394" y="167"/>
                    </a:lnTo>
                    <a:lnTo>
                      <a:pt x="394" y="167"/>
                    </a:lnTo>
                    <a:lnTo>
                      <a:pt x="395" y="167"/>
                    </a:lnTo>
                    <a:lnTo>
                      <a:pt x="396" y="167"/>
                    </a:lnTo>
                    <a:lnTo>
                      <a:pt x="395" y="167"/>
                    </a:lnTo>
                    <a:lnTo>
                      <a:pt x="396" y="166"/>
                    </a:lnTo>
                    <a:lnTo>
                      <a:pt x="397" y="165"/>
                    </a:lnTo>
                    <a:lnTo>
                      <a:pt x="398" y="165"/>
                    </a:lnTo>
                    <a:lnTo>
                      <a:pt x="398" y="165"/>
                    </a:lnTo>
                    <a:lnTo>
                      <a:pt x="399" y="165"/>
                    </a:lnTo>
                    <a:lnTo>
                      <a:pt x="399" y="164"/>
                    </a:lnTo>
                    <a:lnTo>
                      <a:pt x="400" y="163"/>
                    </a:lnTo>
                    <a:lnTo>
                      <a:pt x="400" y="162"/>
                    </a:lnTo>
                    <a:lnTo>
                      <a:pt x="400" y="161"/>
                    </a:lnTo>
                    <a:lnTo>
                      <a:pt x="400" y="160"/>
                    </a:lnTo>
                    <a:lnTo>
                      <a:pt x="399" y="160"/>
                    </a:lnTo>
                    <a:lnTo>
                      <a:pt x="397" y="158"/>
                    </a:lnTo>
                    <a:lnTo>
                      <a:pt x="396" y="158"/>
                    </a:lnTo>
                    <a:lnTo>
                      <a:pt x="394" y="157"/>
                    </a:lnTo>
                    <a:lnTo>
                      <a:pt x="393" y="156"/>
                    </a:lnTo>
                    <a:lnTo>
                      <a:pt x="392" y="155"/>
                    </a:lnTo>
                    <a:lnTo>
                      <a:pt x="391" y="155"/>
                    </a:lnTo>
                    <a:lnTo>
                      <a:pt x="390" y="155"/>
                    </a:lnTo>
                    <a:lnTo>
                      <a:pt x="389" y="156"/>
                    </a:lnTo>
                    <a:lnTo>
                      <a:pt x="388" y="156"/>
                    </a:lnTo>
                    <a:lnTo>
                      <a:pt x="385" y="154"/>
                    </a:lnTo>
                    <a:lnTo>
                      <a:pt x="384" y="155"/>
                    </a:lnTo>
                    <a:lnTo>
                      <a:pt x="384" y="155"/>
                    </a:lnTo>
                    <a:lnTo>
                      <a:pt x="383" y="155"/>
                    </a:lnTo>
                    <a:lnTo>
                      <a:pt x="382" y="155"/>
                    </a:lnTo>
                    <a:lnTo>
                      <a:pt x="381" y="154"/>
                    </a:lnTo>
                    <a:lnTo>
                      <a:pt x="380" y="152"/>
                    </a:lnTo>
                    <a:lnTo>
                      <a:pt x="380" y="151"/>
                    </a:lnTo>
                    <a:lnTo>
                      <a:pt x="380" y="150"/>
                    </a:lnTo>
                    <a:lnTo>
                      <a:pt x="380" y="149"/>
                    </a:lnTo>
                    <a:lnTo>
                      <a:pt x="381" y="148"/>
                    </a:lnTo>
                    <a:lnTo>
                      <a:pt x="380" y="147"/>
                    </a:lnTo>
                    <a:lnTo>
                      <a:pt x="380" y="146"/>
                    </a:lnTo>
                    <a:lnTo>
                      <a:pt x="380" y="146"/>
                    </a:lnTo>
                    <a:lnTo>
                      <a:pt x="381" y="144"/>
                    </a:lnTo>
                    <a:lnTo>
                      <a:pt x="382" y="143"/>
                    </a:lnTo>
                    <a:lnTo>
                      <a:pt x="381" y="143"/>
                    </a:lnTo>
                    <a:lnTo>
                      <a:pt x="381" y="143"/>
                    </a:lnTo>
                    <a:lnTo>
                      <a:pt x="380" y="143"/>
                    </a:lnTo>
                    <a:lnTo>
                      <a:pt x="380" y="143"/>
                    </a:lnTo>
                    <a:lnTo>
                      <a:pt x="379" y="144"/>
                    </a:lnTo>
                    <a:lnTo>
                      <a:pt x="379" y="145"/>
                    </a:lnTo>
                    <a:lnTo>
                      <a:pt x="379" y="145"/>
                    </a:lnTo>
                    <a:lnTo>
                      <a:pt x="379" y="146"/>
                    </a:lnTo>
                    <a:lnTo>
                      <a:pt x="377" y="146"/>
                    </a:lnTo>
                    <a:lnTo>
                      <a:pt x="377" y="146"/>
                    </a:lnTo>
                    <a:lnTo>
                      <a:pt x="376" y="145"/>
                    </a:lnTo>
                    <a:lnTo>
                      <a:pt x="375" y="144"/>
                    </a:lnTo>
                    <a:lnTo>
                      <a:pt x="374" y="145"/>
                    </a:lnTo>
                    <a:lnTo>
                      <a:pt x="373" y="145"/>
                    </a:lnTo>
                    <a:lnTo>
                      <a:pt x="372" y="145"/>
                    </a:lnTo>
                    <a:lnTo>
                      <a:pt x="371" y="144"/>
                    </a:lnTo>
                    <a:lnTo>
                      <a:pt x="371" y="143"/>
                    </a:lnTo>
                    <a:lnTo>
                      <a:pt x="372" y="143"/>
                    </a:lnTo>
                    <a:lnTo>
                      <a:pt x="372" y="143"/>
                    </a:lnTo>
                    <a:lnTo>
                      <a:pt x="372" y="142"/>
                    </a:lnTo>
                    <a:lnTo>
                      <a:pt x="372" y="140"/>
                    </a:lnTo>
                    <a:lnTo>
                      <a:pt x="371" y="139"/>
                    </a:lnTo>
                    <a:lnTo>
                      <a:pt x="371" y="138"/>
                    </a:lnTo>
                    <a:lnTo>
                      <a:pt x="370" y="138"/>
                    </a:lnTo>
                    <a:lnTo>
                      <a:pt x="368" y="137"/>
                    </a:lnTo>
                    <a:lnTo>
                      <a:pt x="367" y="136"/>
                    </a:lnTo>
                    <a:lnTo>
                      <a:pt x="365" y="134"/>
                    </a:lnTo>
                    <a:lnTo>
                      <a:pt x="364" y="133"/>
                    </a:lnTo>
                    <a:lnTo>
                      <a:pt x="363" y="132"/>
                    </a:lnTo>
                    <a:lnTo>
                      <a:pt x="363" y="132"/>
                    </a:lnTo>
                    <a:lnTo>
                      <a:pt x="363" y="131"/>
                    </a:lnTo>
                    <a:lnTo>
                      <a:pt x="363" y="129"/>
                    </a:lnTo>
                    <a:lnTo>
                      <a:pt x="363" y="128"/>
                    </a:lnTo>
                    <a:lnTo>
                      <a:pt x="364" y="128"/>
                    </a:lnTo>
                    <a:lnTo>
                      <a:pt x="364" y="127"/>
                    </a:lnTo>
                    <a:lnTo>
                      <a:pt x="365" y="127"/>
                    </a:lnTo>
                    <a:lnTo>
                      <a:pt x="365" y="126"/>
                    </a:lnTo>
                    <a:lnTo>
                      <a:pt x="365" y="125"/>
                    </a:lnTo>
                    <a:lnTo>
                      <a:pt x="366" y="124"/>
                    </a:lnTo>
                    <a:lnTo>
                      <a:pt x="367" y="122"/>
                    </a:lnTo>
                    <a:lnTo>
                      <a:pt x="367" y="119"/>
                    </a:lnTo>
                    <a:lnTo>
                      <a:pt x="365" y="118"/>
                    </a:lnTo>
                    <a:lnTo>
                      <a:pt x="363" y="118"/>
                    </a:lnTo>
                    <a:lnTo>
                      <a:pt x="362" y="116"/>
                    </a:lnTo>
                    <a:lnTo>
                      <a:pt x="362" y="115"/>
                    </a:lnTo>
                    <a:lnTo>
                      <a:pt x="362" y="114"/>
                    </a:lnTo>
                    <a:lnTo>
                      <a:pt x="362" y="113"/>
                    </a:lnTo>
                    <a:lnTo>
                      <a:pt x="362" y="112"/>
                    </a:lnTo>
                    <a:lnTo>
                      <a:pt x="363" y="111"/>
                    </a:lnTo>
                    <a:lnTo>
                      <a:pt x="363" y="110"/>
                    </a:lnTo>
                    <a:lnTo>
                      <a:pt x="367" y="110"/>
                    </a:lnTo>
                    <a:lnTo>
                      <a:pt x="368" y="109"/>
                    </a:lnTo>
                    <a:lnTo>
                      <a:pt x="369" y="108"/>
                    </a:lnTo>
                    <a:lnTo>
                      <a:pt x="370" y="107"/>
                    </a:lnTo>
                    <a:lnTo>
                      <a:pt x="370" y="106"/>
                    </a:lnTo>
                    <a:lnTo>
                      <a:pt x="370" y="105"/>
                    </a:lnTo>
                    <a:lnTo>
                      <a:pt x="370" y="104"/>
                    </a:lnTo>
                    <a:lnTo>
                      <a:pt x="369" y="104"/>
                    </a:lnTo>
                    <a:lnTo>
                      <a:pt x="368" y="104"/>
                    </a:lnTo>
                    <a:lnTo>
                      <a:pt x="367" y="104"/>
                    </a:lnTo>
                    <a:lnTo>
                      <a:pt x="366" y="104"/>
                    </a:lnTo>
                    <a:lnTo>
                      <a:pt x="364" y="104"/>
                    </a:lnTo>
                    <a:lnTo>
                      <a:pt x="363" y="104"/>
                    </a:lnTo>
                    <a:lnTo>
                      <a:pt x="362" y="104"/>
                    </a:lnTo>
                    <a:lnTo>
                      <a:pt x="361" y="104"/>
                    </a:lnTo>
                    <a:lnTo>
                      <a:pt x="360" y="103"/>
                    </a:lnTo>
                    <a:lnTo>
                      <a:pt x="359" y="102"/>
                    </a:lnTo>
                    <a:lnTo>
                      <a:pt x="359" y="101"/>
                    </a:lnTo>
                    <a:lnTo>
                      <a:pt x="359" y="101"/>
                    </a:lnTo>
                    <a:lnTo>
                      <a:pt x="360" y="100"/>
                    </a:lnTo>
                    <a:lnTo>
                      <a:pt x="362" y="99"/>
                    </a:lnTo>
                    <a:lnTo>
                      <a:pt x="363" y="99"/>
                    </a:lnTo>
                    <a:lnTo>
                      <a:pt x="363" y="98"/>
                    </a:lnTo>
                    <a:lnTo>
                      <a:pt x="363" y="97"/>
                    </a:lnTo>
                    <a:lnTo>
                      <a:pt x="362" y="97"/>
                    </a:lnTo>
                    <a:lnTo>
                      <a:pt x="361" y="95"/>
                    </a:lnTo>
                    <a:lnTo>
                      <a:pt x="361" y="94"/>
                    </a:lnTo>
                    <a:lnTo>
                      <a:pt x="360" y="94"/>
                    </a:lnTo>
                    <a:lnTo>
                      <a:pt x="359" y="94"/>
                    </a:lnTo>
                    <a:lnTo>
                      <a:pt x="358" y="94"/>
                    </a:lnTo>
                    <a:lnTo>
                      <a:pt x="358" y="94"/>
                    </a:lnTo>
                    <a:lnTo>
                      <a:pt x="357" y="94"/>
                    </a:lnTo>
                    <a:lnTo>
                      <a:pt x="357" y="93"/>
                    </a:lnTo>
                    <a:lnTo>
                      <a:pt x="356" y="92"/>
                    </a:lnTo>
                    <a:lnTo>
                      <a:pt x="357" y="91"/>
                    </a:lnTo>
                    <a:lnTo>
                      <a:pt x="357" y="90"/>
                    </a:lnTo>
                    <a:lnTo>
                      <a:pt x="358" y="90"/>
                    </a:lnTo>
                    <a:lnTo>
                      <a:pt x="358" y="90"/>
                    </a:lnTo>
                    <a:lnTo>
                      <a:pt x="358" y="90"/>
                    </a:lnTo>
                    <a:lnTo>
                      <a:pt x="358" y="89"/>
                    </a:lnTo>
                    <a:lnTo>
                      <a:pt x="358" y="88"/>
                    </a:lnTo>
                    <a:lnTo>
                      <a:pt x="358" y="87"/>
                    </a:lnTo>
                    <a:lnTo>
                      <a:pt x="360" y="86"/>
                    </a:lnTo>
                    <a:lnTo>
                      <a:pt x="360" y="85"/>
                    </a:lnTo>
                    <a:lnTo>
                      <a:pt x="360" y="84"/>
                    </a:lnTo>
                    <a:lnTo>
                      <a:pt x="360" y="83"/>
                    </a:lnTo>
                    <a:lnTo>
                      <a:pt x="360" y="83"/>
                    </a:lnTo>
                    <a:lnTo>
                      <a:pt x="361" y="82"/>
                    </a:lnTo>
                    <a:lnTo>
                      <a:pt x="362" y="82"/>
                    </a:lnTo>
                    <a:lnTo>
                      <a:pt x="366" y="81"/>
                    </a:lnTo>
                    <a:lnTo>
                      <a:pt x="367" y="81"/>
                    </a:lnTo>
                    <a:lnTo>
                      <a:pt x="369" y="80"/>
                    </a:lnTo>
                    <a:lnTo>
                      <a:pt x="370" y="79"/>
                    </a:lnTo>
                    <a:lnTo>
                      <a:pt x="372" y="79"/>
                    </a:lnTo>
                    <a:lnTo>
                      <a:pt x="374" y="79"/>
                    </a:lnTo>
                    <a:lnTo>
                      <a:pt x="381" y="81"/>
                    </a:lnTo>
                    <a:lnTo>
                      <a:pt x="391" y="83"/>
                    </a:lnTo>
                    <a:lnTo>
                      <a:pt x="393" y="83"/>
                    </a:lnTo>
                    <a:lnTo>
                      <a:pt x="396" y="83"/>
                    </a:lnTo>
                    <a:lnTo>
                      <a:pt x="397" y="83"/>
                    </a:lnTo>
                    <a:lnTo>
                      <a:pt x="398" y="83"/>
                    </a:lnTo>
                    <a:lnTo>
                      <a:pt x="398" y="83"/>
                    </a:lnTo>
                    <a:lnTo>
                      <a:pt x="398" y="84"/>
                    </a:lnTo>
                    <a:lnTo>
                      <a:pt x="399" y="85"/>
                    </a:lnTo>
                    <a:lnTo>
                      <a:pt x="400" y="85"/>
                    </a:lnTo>
                    <a:lnTo>
                      <a:pt x="407" y="88"/>
                    </a:lnTo>
                    <a:lnTo>
                      <a:pt x="408" y="88"/>
                    </a:lnTo>
                    <a:lnTo>
                      <a:pt x="410" y="87"/>
                    </a:lnTo>
                    <a:lnTo>
                      <a:pt x="411" y="87"/>
                    </a:lnTo>
                    <a:lnTo>
                      <a:pt x="412" y="88"/>
                    </a:lnTo>
                    <a:lnTo>
                      <a:pt x="412" y="87"/>
                    </a:lnTo>
                    <a:lnTo>
                      <a:pt x="413" y="87"/>
                    </a:lnTo>
                    <a:lnTo>
                      <a:pt x="415" y="85"/>
                    </a:lnTo>
                    <a:lnTo>
                      <a:pt x="417" y="83"/>
                    </a:lnTo>
                    <a:lnTo>
                      <a:pt x="418" y="83"/>
                    </a:lnTo>
                    <a:lnTo>
                      <a:pt x="418" y="83"/>
                    </a:lnTo>
                    <a:lnTo>
                      <a:pt x="419" y="82"/>
                    </a:lnTo>
                    <a:lnTo>
                      <a:pt x="420" y="81"/>
                    </a:lnTo>
                    <a:lnTo>
                      <a:pt x="421" y="82"/>
                    </a:lnTo>
                    <a:lnTo>
                      <a:pt x="422" y="82"/>
                    </a:lnTo>
                    <a:lnTo>
                      <a:pt x="425" y="81"/>
                    </a:lnTo>
                    <a:lnTo>
                      <a:pt x="429" y="80"/>
                    </a:lnTo>
                    <a:lnTo>
                      <a:pt x="430" y="79"/>
                    </a:lnTo>
                    <a:lnTo>
                      <a:pt x="431" y="79"/>
                    </a:lnTo>
                    <a:lnTo>
                      <a:pt x="432" y="80"/>
                    </a:lnTo>
                    <a:lnTo>
                      <a:pt x="432" y="80"/>
                    </a:lnTo>
                    <a:lnTo>
                      <a:pt x="433" y="80"/>
                    </a:lnTo>
                    <a:lnTo>
                      <a:pt x="436" y="80"/>
                    </a:lnTo>
                    <a:lnTo>
                      <a:pt x="439" y="77"/>
                    </a:lnTo>
                    <a:lnTo>
                      <a:pt x="439" y="76"/>
                    </a:lnTo>
                    <a:lnTo>
                      <a:pt x="439" y="75"/>
                    </a:lnTo>
                    <a:lnTo>
                      <a:pt x="439" y="74"/>
                    </a:lnTo>
                    <a:lnTo>
                      <a:pt x="439" y="73"/>
                    </a:lnTo>
                    <a:lnTo>
                      <a:pt x="441" y="73"/>
                    </a:lnTo>
                    <a:lnTo>
                      <a:pt x="442" y="73"/>
                    </a:lnTo>
                    <a:lnTo>
                      <a:pt x="442" y="73"/>
                    </a:lnTo>
                    <a:lnTo>
                      <a:pt x="442" y="74"/>
                    </a:lnTo>
                    <a:lnTo>
                      <a:pt x="443" y="74"/>
                    </a:lnTo>
                    <a:lnTo>
                      <a:pt x="444" y="73"/>
                    </a:lnTo>
                    <a:lnTo>
                      <a:pt x="446" y="71"/>
                    </a:lnTo>
                    <a:lnTo>
                      <a:pt x="446" y="69"/>
                    </a:lnTo>
                    <a:lnTo>
                      <a:pt x="446" y="69"/>
                    </a:lnTo>
                    <a:lnTo>
                      <a:pt x="446" y="68"/>
                    </a:lnTo>
                    <a:lnTo>
                      <a:pt x="446" y="67"/>
                    </a:lnTo>
                    <a:lnTo>
                      <a:pt x="443" y="58"/>
                    </a:lnTo>
                    <a:lnTo>
                      <a:pt x="439" y="49"/>
                    </a:lnTo>
                    <a:lnTo>
                      <a:pt x="439" y="48"/>
                    </a:lnTo>
                    <a:lnTo>
                      <a:pt x="438" y="48"/>
                    </a:lnTo>
                    <a:lnTo>
                      <a:pt x="437" y="47"/>
                    </a:lnTo>
                    <a:lnTo>
                      <a:pt x="435" y="46"/>
                    </a:lnTo>
                    <a:lnTo>
                      <a:pt x="433" y="45"/>
                    </a:lnTo>
                    <a:lnTo>
                      <a:pt x="433" y="44"/>
                    </a:lnTo>
                    <a:lnTo>
                      <a:pt x="433" y="41"/>
                    </a:lnTo>
                    <a:lnTo>
                      <a:pt x="433" y="40"/>
                    </a:lnTo>
                    <a:lnTo>
                      <a:pt x="432" y="40"/>
                    </a:lnTo>
                    <a:lnTo>
                      <a:pt x="432" y="41"/>
                    </a:lnTo>
                    <a:lnTo>
                      <a:pt x="431" y="41"/>
                    </a:lnTo>
                    <a:lnTo>
                      <a:pt x="430" y="41"/>
                    </a:lnTo>
                    <a:lnTo>
                      <a:pt x="429" y="42"/>
                    </a:lnTo>
                    <a:lnTo>
                      <a:pt x="428" y="42"/>
                    </a:lnTo>
                    <a:lnTo>
                      <a:pt x="427" y="42"/>
                    </a:lnTo>
                    <a:lnTo>
                      <a:pt x="426" y="43"/>
                    </a:lnTo>
                    <a:lnTo>
                      <a:pt x="426" y="43"/>
                    </a:lnTo>
                    <a:lnTo>
                      <a:pt x="425" y="43"/>
                    </a:lnTo>
                    <a:lnTo>
                      <a:pt x="424" y="43"/>
                    </a:lnTo>
                    <a:lnTo>
                      <a:pt x="423" y="43"/>
                    </a:lnTo>
                    <a:lnTo>
                      <a:pt x="422" y="43"/>
                    </a:lnTo>
                    <a:lnTo>
                      <a:pt x="421" y="42"/>
                    </a:lnTo>
                    <a:lnTo>
                      <a:pt x="421" y="41"/>
                    </a:lnTo>
                    <a:lnTo>
                      <a:pt x="421" y="40"/>
                    </a:lnTo>
                    <a:lnTo>
                      <a:pt x="421" y="39"/>
                    </a:lnTo>
                    <a:lnTo>
                      <a:pt x="421" y="38"/>
                    </a:lnTo>
                    <a:lnTo>
                      <a:pt x="420" y="38"/>
                    </a:lnTo>
                    <a:lnTo>
                      <a:pt x="418" y="37"/>
                    </a:lnTo>
                    <a:lnTo>
                      <a:pt x="417" y="37"/>
                    </a:lnTo>
                    <a:lnTo>
                      <a:pt x="416" y="36"/>
                    </a:lnTo>
                    <a:lnTo>
                      <a:pt x="415" y="35"/>
                    </a:lnTo>
                    <a:lnTo>
                      <a:pt x="415" y="34"/>
                    </a:lnTo>
                    <a:lnTo>
                      <a:pt x="416" y="33"/>
                    </a:lnTo>
                    <a:lnTo>
                      <a:pt x="417" y="32"/>
                    </a:lnTo>
                    <a:lnTo>
                      <a:pt x="418" y="32"/>
                    </a:lnTo>
                    <a:lnTo>
                      <a:pt x="418" y="31"/>
                    </a:lnTo>
                    <a:lnTo>
                      <a:pt x="418" y="30"/>
                    </a:lnTo>
                    <a:lnTo>
                      <a:pt x="419" y="29"/>
                    </a:lnTo>
                    <a:lnTo>
                      <a:pt x="419" y="28"/>
                    </a:lnTo>
                    <a:lnTo>
                      <a:pt x="418" y="27"/>
                    </a:lnTo>
                    <a:lnTo>
                      <a:pt x="418" y="27"/>
                    </a:lnTo>
                    <a:lnTo>
                      <a:pt x="418" y="25"/>
                    </a:lnTo>
                    <a:lnTo>
                      <a:pt x="418" y="22"/>
                    </a:lnTo>
                    <a:lnTo>
                      <a:pt x="418" y="21"/>
                    </a:lnTo>
                    <a:lnTo>
                      <a:pt x="418" y="20"/>
                    </a:lnTo>
                    <a:lnTo>
                      <a:pt x="415" y="16"/>
                    </a:lnTo>
                    <a:lnTo>
                      <a:pt x="414" y="15"/>
                    </a:lnTo>
                    <a:lnTo>
                      <a:pt x="412" y="13"/>
                    </a:lnTo>
                    <a:lnTo>
                      <a:pt x="411" y="13"/>
                    </a:lnTo>
                    <a:lnTo>
                      <a:pt x="408" y="11"/>
                    </a:lnTo>
                    <a:lnTo>
                      <a:pt x="406" y="11"/>
                    </a:lnTo>
                    <a:lnTo>
                      <a:pt x="404" y="12"/>
                    </a:lnTo>
                    <a:lnTo>
                      <a:pt x="404" y="13"/>
                    </a:lnTo>
                    <a:lnTo>
                      <a:pt x="402" y="13"/>
                    </a:lnTo>
                    <a:lnTo>
                      <a:pt x="401" y="12"/>
                    </a:lnTo>
                    <a:lnTo>
                      <a:pt x="401" y="10"/>
                    </a:lnTo>
                    <a:lnTo>
                      <a:pt x="401" y="9"/>
                    </a:lnTo>
                    <a:lnTo>
                      <a:pt x="401" y="7"/>
                    </a:lnTo>
                    <a:lnTo>
                      <a:pt x="400" y="6"/>
                    </a:lnTo>
                    <a:lnTo>
                      <a:pt x="400" y="6"/>
                    </a:lnTo>
                    <a:lnTo>
                      <a:pt x="399" y="5"/>
                    </a:lnTo>
                    <a:lnTo>
                      <a:pt x="396" y="4"/>
                    </a:lnTo>
                    <a:lnTo>
                      <a:pt x="395" y="4"/>
                    </a:lnTo>
                    <a:lnTo>
                      <a:pt x="394" y="3"/>
                    </a:lnTo>
                    <a:lnTo>
                      <a:pt x="393" y="3"/>
                    </a:lnTo>
                    <a:lnTo>
                      <a:pt x="391" y="3"/>
                    </a:lnTo>
                    <a:lnTo>
                      <a:pt x="390" y="3"/>
                    </a:lnTo>
                    <a:lnTo>
                      <a:pt x="389" y="3"/>
                    </a:lnTo>
                    <a:lnTo>
                      <a:pt x="388" y="4"/>
                    </a:lnTo>
                    <a:lnTo>
                      <a:pt x="387" y="6"/>
                    </a:lnTo>
                    <a:lnTo>
                      <a:pt x="386" y="6"/>
                    </a:lnTo>
                    <a:lnTo>
                      <a:pt x="386" y="5"/>
                    </a:lnTo>
                    <a:lnTo>
                      <a:pt x="386" y="4"/>
                    </a:lnTo>
                    <a:lnTo>
                      <a:pt x="385" y="3"/>
                    </a:lnTo>
                    <a:lnTo>
                      <a:pt x="384" y="2"/>
                    </a:lnTo>
                    <a:lnTo>
                      <a:pt x="383" y="2"/>
                    </a:lnTo>
                    <a:lnTo>
                      <a:pt x="382" y="1"/>
                    </a:lnTo>
                    <a:lnTo>
                      <a:pt x="381" y="0"/>
                    </a:lnTo>
                    <a:lnTo>
                      <a:pt x="379" y="1"/>
                    </a:lnTo>
                    <a:lnTo>
                      <a:pt x="378" y="1"/>
                    </a:lnTo>
                    <a:lnTo>
                      <a:pt x="378" y="2"/>
                    </a:lnTo>
                    <a:lnTo>
                      <a:pt x="378" y="3"/>
                    </a:lnTo>
                    <a:lnTo>
                      <a:pt x="378" y="4"/>
                    </a:lnTo>
                    <a:lnTo>
                      <a:pt x="377" y="4"/>
                    </a:lnTo>
                    <a:lnTo>
                      <a:pt x="377" y="4"/>
                    </a:lnTo>
                    <a:lnTo>
                      <a:pt x="377" y="3"/>
                    </a:lnTo>
                    <a:lnTo>
                      <a:pt x="377" y="2"/>
                    </a:lnTo>
                    <a:lnTo>
                      <a:pt x="376" y="2"/>
                    </a:lnTo>
                    <a:lnTo>
                      <a:pt x="375" y="2"/>
                    </a:lnTo>
                    <a:lnTo>
                      <a:pt x="374" y="3"/>
                    </a:lnTo>
                    <a:lnTo>
                      <a:pt x="373" y="3"/>
                    </a:lnTo>
                    <a:lnTo>
                      <a:pt x="370" y="5"/>
                    </a:lnTo>
                    <a:lnTo>
                      <a:pt x="370" y="6"/>
                    </a:lnTo>
                    <a:lnTo>
                      <a:pt x="369" y="6"/>
                    </a:lnTo>
                    <a:lnTo>
                      <a:pt x="367" y="6"/>
                    </a:lnTo>
                    <a:lnTo>
                      <a:pt x="366" y="6"/>
                    </a:lnTo>
                    <a:lnTo>
                      <a:pt x="365" y="6"/>
                    </a:lnTo>
                    <a:lnTo>
                      <a:pt x="365" y="8"/>
                    </a:lnTo>
                    <a:lnTo>
                      <a:pt x="363" y="9"/>
                    </a:lnTo>
                    <a:lnTo>
                      <a:pt x="363" y="9"/>
                    </a:lnTo>
                    <a:lnTo>
                      <a:pt x="362" y="9"/>
                    </a:lnTo>
                    <a:lnTo>
                      <a:pt x="361" y="8"/>
                    </a:lnTo>
                    <a:lnTo>
                      <a:pt x="358" y="7"/>
                    </a:lnTo>
                    <a:lnTo>
                      <a:pt x="358" y="6"/>
                    </a:lnTo>
                    <a:lnTo>
                      <a:pt x="356" y="6"/>
                    </a:lnTo>
                    <a:lnTo>
                      <a:pt x="355" y="6"/>
                    </a:lnTo>
                    <a:lnTo>
                      <a:pt x="353" y="6"/>
                    </a:lnTo>
                    <a:lnTo>
                      <a:pt x="349" y="6"/>
                    </a:lnTo>
                    <a:lnTo>
                      <a:pt x="349" y="6"/>
                    </a:lnTo>
                    <a:lnTo>
                      <a:pt x="348" y="6"/>
                    </a:lnTo>
                    <a:lnTo>
                      <a:pt x="346" y="6"/>
                    </a:lnTo>
                    <a:lnTo>
                      <a:pt x="344" y="6"/>
                    </a:lnTo>
                    <a:lnTo>
                      <a:pt x="342" y="7"/>
                    </a:lnTo>
                    <a:lnTo>
                      <a:pt x="342" y="7"/>
                    </a:lnTo>
                    <a:lnTo>
                      <a:pt x="341" y="7"/>
                    </a:lnTo>
                    <a:lnTo>
                      <a:pt x="340" y="6"/>
                    </a:lnTo>
                    <a:lnTo>
                      <a:pt x="336" y="7"/>
                    </a:lnTo>
                    <a:lnTo>
                      <a:pt x="335" y="8"/>
                    </a:lnTo>
                    <a:lnTo>
                      <a:pt x="335" y="8"/>
                    </a:lnTo>
                    <a:lnTo>
                      <a:pt x="334" y="7"/>
                    </a:lnTo>
                    <a:lnTo>
                      <a:pt x="333" y="8"/>
                    </a:lnTo>
                    <a:lnTo>
                      <a:pt x="332" y="8"/>
                    </a:lnTo>
                    <a:lnTo>
                      <a:pt x="329" y="8"/>
                    </a:lnTo>
                    <a:lnTo>
                      <a:pt x="327" y="8"/>
                    </a:lnTo>
                    <a:lnTo>
                      <a:pt x="325" y="8"/>
                    </a:lnTo>
                    <a:lnTo>
                      <a:pt x="323" y="9"/>
                    </a:lnTo>
                    <a:lnTo>
                      <a:pt x="321" y="10"/>
                    </a:lnTo>
                    <a:lnTo>
                      <a:pt x="320" y="11"/>
                    </a:lnTo>
                    <a:lnTo>
                      <a:pt x="319" y="12"/>
                    </a:lnTo>
                    <a:lnTo>
                      <a:pt x="318" y="11"/>
                    </a:lnTo>
                    <a:lnTo>
                      <a:pt x="317" y="12"/>
                    </a:lnTo>
                    <a:lnTo>
                      <a:pt x="316" y="12"/>
                    </a:lnTo>
                    <a:lnTo>
                      <a:pt x="314" y="13"/>
                    </a:lnTo>
                    <a:lnTo>
                      <a:pt x="313" y="13"/>
                    </a:lnTo>
                    <a:lnTo>
                      <a:pt x="312" y="13"/>
                    </a:lnTo>
                    <a:lnTo>
                      <a:pt x="313" y="14"/>
                    </a:lnTo>
                    <a:lnTo>
                      <a:pt x="313" y="15"/>
                    </a:lnTo>
                    <a:lnTo>
                      <a:pt x="312" y="15"/>
                    </a:lnTo>
                    <a:lnTo>
                      <a:pt x="310" y="15"/>
                    </a:lnTo>
                    <a:lnTo>
                      <a:pt x="309" y="15"/>
                    </a:lnTo>
                    <a:lnTo>
                      <a:pt x="309" y="16"/>
                    </a:lnTo>
                    <a:lnTo>
                      <a:pt x="309" y="17"/>
                    </a:lnTo>
                    <a:lnTo>
                      <a:pt x="308" y="17"/>
                    </a:lnTo>
                    <a:lnTo>
                      <a:pt x="307" y="17"/>
                    </a:lnTo>
                    <a:lnTo>
                      <a:pt x="307" y="17"/>
                    </a:lnTo>
                    <a:lnTo>
                      <a:pt x="307" y="18"/>
                    </a:lnTo>
                    <a:lnTo>
                      <a:pt x="305" y="19"/>
                    </a:lnTo>
                    <a:lnTo>
                      <a:pt x="304" y="20"/>
                    </a:lnTo>
                    <a:lnTo>
                      <a:pt x="301" y="20"/>
                    </a:lnTo>
                    <a:lnTo>
                      <a:pt x="301" y="20"/>
                    </a:lnTo>
                    <a:lnTo>
                      <a:pt x="301" y="21"/>
                    </a:lnTo>
                    <a:lnTo>
                      <a:pt x="301" y="22"/>
                    </a:lnTo>
                    <a:lnTo>
                      <a:pt x="301" y="23"/>
                    </a:lnTo>
                    <a:lnTo>
                      <a:pt x="300" y="23"/>
                    </a:lnTo>
                    <a:lnTo>
                      <a:pt x="300" y="23"/>
                    </a:lnTo>
                    <a:lnTo>
                      <a:pt x="300" y="22"/>
                    </a:lnTo>
                    <a:lnTo>
                      <a:pt x="298" y="21"/>
                    </a:lnTo>
                    <a:lnTo>
                      <a:pt x="297" y="21"/>
                    </a:lnTo>
                    <a:lnTo>
                      <a:pt x="296" y="21"/>
                    </a:lnTo>
                    <a:lnTo>
                      <a:pt x="296" y="22"/>
                    </a:lnTo>
                    <a:lnTo>
                      <a:pt x="295" y="23"/>
                    </a:lnTo>
                    <a:lnTo>
                      <a:pt x="295" y="24"/>
                    </a:lnTo>
                    <a:lnTo>
                      <a:pt x="295" y="25"/>
                    </a:lnTo>
                    <a:lnTo>
                      <a:pt x="295" y="26"/>
                    </a:lnTo>
                    <a:lnTo>
                      <a:pt x="295" y="26"/>
                    </a:lnTo>
                    <a:lnTo>
                      <a:pt x="294" y="26"/>
                    </a:lnTo>
                    <a:lnTo>
                      <a:pt x="294" y="27"/>
                    </a:lnTo>
                    <a:lnTo>
                      <a:pt x="294" y="27"/>
                    </a:lnTo>
                    <a:lnTo>
                      <a:pt x="292" y="29"/>
                    </a:lnTo>
                    <a:lnTo>
                      <a:pt x="291" y="29"/>
                    </a:lnTo>
                    <a:lnTo>
                      <a:pt x="289" y="30"/>
                    </a:lnTo>
                    <a:lnTo>
                      <a:pt x="288" y="31"/>
                    </a:lnTo>
                    <a:lnTo>
                      <a:pt x="288" y="32"/>
                    </a:lnTo>
                    <a:lnTo>
                      <a:pt x="287" y="32"/>
                    </a:lnTo>
                    <a:lnTo>
                      <a:pt x="287" y="33"/>
                    </a:lnTo>
                    <a:lnTo>
                      <a:pt x="286" y="33"/>
                    </a:lnTo>
                    <a:lnTo>
                      <a:pt x="286" y="34"/>
                    </a:lnTo>
                    <a:lnTo>
                      <a:pt x="286" y="34"/>
                    </a:lnTo>
                    <a:lnTo>
                      <a:pt x="285" y="35"/>
                    </a:lnTo>
                    <a:lnTo>
                      <a:pt x="285" y="36"/>
                    </a:lnTo>
                    <a:lnTo>
                      <a:pt x="285" y="37"/>
                    </a:lnTo>
                    <a:lnTo>
                      <a:pt x="286" y="37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8" y="38"/>
                    </a:lnTo>
                    <a:lnTo>
                      <a:pt x="289" y="38"/>
                    </a:lnTo>
                    <a:lnTo>
                      <a:pt x="290" y="38"/>
                    </a:lnTo>
                    <a:lnTo>
                      <a:pt x="290" y="39"/>
                    </a:lnTo>
                    <a:lnTo>
                      <a:pt x="290" y="40"/>
                    </a:lnTo>
                    <a:lnTo>
                      <a:pt x="290" y="41"/>
                    </a:lnTo>
                    <a:lnTo>
                      <a:pt x="292" y="41"/>
                    </a:lnTo>
                    <a:lnTo>
                      <a:pt x="292" y="42"/>
                    </a:lnTo>
                    <a:lnTo>
                      <a:pt x="294" y="44"/>
                    </a:lnTo>
                    <a:lnTo>
                      <a:pt x="294" y="45"/>
                    </a:lnTo>
                    <a:lnTo>
                      <a:pt x="294" y="46"/>
                    </a:lnTo>
                    <a:lnTo>
                      <a:pt x="294" y="46"/>
                    </a:lnTo>
                    <a:lnTo>
                      <a:pt x="294" y="47"/>
                    </a:lnTo>
                    <a:lnTo>
                      <a:pt x="294" y="48"/>
                    </a:lnTo>
                    <a:lnTo>
                      <a:pt x="294" y="48"/>
                    </a:lnTo>
                    <a:lnTo>
                      <a:pt x="294" y="49"/>
                    </a:lnTo>
                    <a:lnTo>
                      <a:pt x="294" y="49"/>
                    </a:lnTo>
                    <a:lnTo>
                      <a:pt x="294" y="50"/>
                    </a:lnTo>
                    <a:lnTo>
                      <a:pt x="294" y="51"/>
                    </a:lnTo>
                    <a:lnTo>
                      <a:pt x="295" y="52"/>
                    </a:lnTo>
                    <a:lnTo>
                      <a:pt x="296" y="53"/>
                    </a:lnTo>
                    <a:lnTo>
                      <a:pt x="296" y="54"/>
                    </a:lnTo>
                    <a:lnTo>
                      <a:pt x="295" y="55"/>
                    </a:lnTo>
                    <a:lnTo>
                      <a:pt x="296" y="55"/>
                    </a:lnTo>
                    <a:lnTo>
                      <a:pt x="296" y="56"/>
                    </a:lnTo>
                    <a:lnTo>
                      <a:pt x="297" y="56"/>
                    </a:lnTo>
                    <a:lnTo>
                      <a:pt x="297" y="57"/>
                    </a:lnTo>
                    <a:lnTo>
                      <a:pt x="296" y="58"/>
                    </a:lnTo>
                    <a:lnTo>
                      <a:pt x="295" y="59"/>
                    </a:lnTo>
                    <a:lnTo>
                      <a:pt x="295" y="59"/>
                    </a:lnTo>
                    <a:lnTo>
                      <a:pt x="295" y="61"/>
                    </a:lnTo>
                    <a:lnTo>
                      <a:pt x="295" y="62"/>
                    </a:lnTo>
                    <a:lnTo>
                      <a:pt x="296" y="63"/>
                    </a:lnTo>
                    <a:lnTo>
                      <a:pt x="297" y="63"/>
                    </a:lnTo>
                    <a:lnTo>
                      <a:pt x="297" y="64"/>
                    </a:lnTo>
                    <a:lnTo>
                      <a:pt x="297" y="65"/>
                    </a:lnTo>
                    <a:lnTo>
                      <a:pt x="296" y="66"/>
                    </a:lnTo>
                    <a:lnTo>
                      <a:pt x="295" y="68"/>
                    </a:lnTo>
                    <a:lnTo>
                      <a:pt x="294" y="69"/>
                    </a:lnTo>
                    <a:lnTo>
                      <a:pt x="294" y="70"/>
                    </a:lnTo>
                    <a:lnTo>
                      <a:pt x="294" y="71"/>
                    </a:lnTo>
                    <a:lnTo>
                      <a:pt x="294" y="71"/>
                    </a:lnTo>
                    <a:lnTo>
                      <a:pt x="294" y="72"/>
                    </a:lnTo>
                    <a:lnTo>
                      <a:pt x="294" y="73"/>
                    </a:lnTo>
                    <a:lnTo>
                      <a:pt x="293" y="73"/>
                    </a:lnTo>
                    <a:lnTo>
                      <a:pt x="289" y="75"/>
                    </a:lnTo>
                    <a:lnTo>
                      <a:pt x="288" y="76"/>
                    </a:lnTo>
                    <a:lnTo>
                      <a:pt x="287" y="76"/>
                    </a:lnTo>
                    <a:lnTo>
                      <a:pt x="287" y="77"/>
                    </a:lnTo>
                    <a:lnTo>
                      <a:pt x="286" y="80"/>
                    </a:lnTo>
                    <a:lnTo>
                      <a:pt x="284" y="80"/>
                    </a:lnTo>
                    <a:lnTo>
                      <a:pt x="282" y="82"/>
                    </a:lnTo>
                    <a:lnTo>
                      <a:pt x="282" y="83"/>
                    </a:lnTo>
                    <a:lnTo>
                      <a:pt x="282" y="83"/>
                    </a:lnTo>
                    <a:lnTo>
                      <a:pt x="282" y="84"/>
                    </a:lnTo>
                    <a:lnTo>
                      <a:pt x="282" y="85"/>
                    </a:lnTo>
                    <a:lnTo>
                      <a:pt x="281" y="85"/>
                    </a:lnTo>
                    <a:lnTo>
                      <a:pt x="281" y="86"/>
                    </a:lnTo>
                    <a:lnTo>
                      <a:pt x="280" y="85"/>
                    </a:lnTo>
                    <a:lnTo>
                      <a:pt x="280" y="85"/>
                    </a:lnTo>
                    <a:lnTo>
                      <a:pt x="279" y="86"/>
                    </a:lnTo>
                    <a:lnTo>
                      <a:pt x="279" y="87"/>
                    </a:lnTo>
                    <a:lnTo>
                      <a:pt x="279" y="88"/>
                    </a:lnTo>
                    <a:lnTo>
                      <a:pt x="279" y="89"/>
                    </a:lnTo>
                    <a:lnTo>
                      <a:pt x="280" y="90"/>
                    </a:lnTo>
                    <a:lnTo>
                      <a:pt x="280" y="90"/>
                    </a:lnTo>
                    <a:lnTo>
                      <a:pt x="281" y="91"/>
                    </a:lnTo>
                    <a:lnTo>
                      <a:pt x="283" y="92"/>
                    </a:lnTo>
                    <a:lnTo>
                      <a:pt x="283" y="93"/>
                    </a:lnTo>
                    <a:lnTo>
                      <a:pt x="282" y="96"/>
                    </a:lnTo>
                    <a:lnTo>
                      <a:pt x="282" y="97"/>
                    </a:lnTo>
                    <a:lnTo>
                      <a:pt x="283" y="97"/>
                    </a:lnTo>
                    <a:lnTo>
                      <a:pt x="283" y="98"/>
                    </a:lnTo>
                    <a:lnTo>
                      <a:pt x="283" y="99"/>
                    </a:lnTo>
                    <a:lnTo>
                      <a:pt x="283" y="100"/>
                    </a:lnTo>
                    <a:lnTo>
                      <a:pt x="282" y="101"/>
                    </a:lnTo>
                    <a:lnTo>
                      <a:pt x="281" y="101"/>
                    </a:lnTo>
                    <a:lnTo>
                      <a:pt x="281" y="101"/>
                    </a:lnTo>
                    <a:lnTo>
                      <a:pt x="281" y="102"/>
                    </a:lnTo>
                    <a:lnTo>
                      <a:pt x="281" y="103"/>
                    </a:lnTo>
                    <a:lnTo>
                      <a:pt x="280" y="103"/>
                    </a:lnTo>
                    <a:lnTo>
                      <a:pt x="279" y="104"/>
                    </a:lnTo>
                    <a:lnTo>
                      <a:pt x="278" y="104"/>
                    </a:lnTo>
                    <a:lnTo>
                      <a:pt x="278" y="104"/>
                    </a:lnTo>
                    <a:lnTo>
                      <a:pt x="277" y="104"/>
                    </a:lnTo>
                    <a:lnTo>
                      <a:pt x="276" y="104"/>
                    </a:lnTo>
                    <a:lnTo>
                      <a:pt x="276" y="104"/>
                    </a:lnTo>
                    <a:lnTo>
                      <a:pt x="276" y="105"/>
                    </a:lnTo>
                    <a:lnTo>
                      <a:pt x="274" y="105"/>
                    </a:lnTo>
                    <a:lnTo>
                      <a:pt x="271" y="105"/>
                    </a:lnTo>
                    <a:lnTo>
                      <a:pt x="267" y="106"/>
                    </a:lnTo>
                    <a:lnTo>
                      <a:pt x="266" y="106"/>
                    </a:lnTo>
                    <a:lnTo>
                      <a:pt x="264" y="105"/>
                    </a:lnTo>
                    <a:lnTo>
                      <a:pt x="261" y="105"/>
                    </a:lnTo>
                    <a:lnTo>
                      <a:pt x="259" y="104"/>
                    </a:lnTo>
                    <a:lnTo>
                      <a:pt x="259" y="104"/>
                    </a:lnTo>
                    <a:lnTo>
                      <a:pt x="252" y="103"/>
                    </a:lnTo>
                    <a:lnTo>
                      <a:pt x="252" y="103"/>
                    </a:lnTo>
                    <a:lnTo>
                      <a:pt x="251" y="103"/>
                    </a:lnTo>
                    <a:lnTo>
                      <a:pt x="250" y="103"/>
                    </a:lnTo>
                    <a:lnTo>
                      <a:pt x="249" y="104"/>
                    </a:lnTo>
                    <a:lnTo>
                      <a:pt x="249" y="104"/>
                    </a:lnTo>
                    <a:lnTo>
                      <a:pt x="249" y="105"/>
                    </a:lnTo>
                    <a:lnTo>
                      <a:pt x="248" y="106"/>
                    </a:lnTo>
                    <a:lnTo>
                      <a:pt x="249" y="107"/>
                    </a:lnTo>
                    <a:lnTo>
                      <a:pt x="250" y="108"/>
                    </a:lnTo>
                    <a:lnTo>
                      <a:pt x="250" y="109"/>
                    </a:lnTo>
                    <a:lnTo>
                      <a:pt x="250" y="110"/>
                    </a:lnTo>
                    <a:lnTo>
                      <a:pt x="251" y="111"/>
                    </a:lnTo>
                    <a:lnTo>
                      <a:pt x="251" y="111"/>
                    </a:lnTo>
                    <a:lnTo>
                      <a:pt x="252" y="112"/>
                    </a:lnTo>
                    <a:lnTo>
                      <a:pt x="252" y="113"/>
                    </a:lnTo>
                    <a:lnTo>
                      <a:pt x="253" y="113"/>
                    </a:lnTo>
                    <a:lnTo>
                      <a:pt x="254" y="114"/>
                    </a:lnTo>
                    <a:lnTo>
                      <a:pt x="255" y="113"/>
                    </a:lnTo>
                    <a:lnTo>
                      <a:pt x="255" y="114"/>
                    </a:lnTo>
                    <a:lnTo>
                      <a:pt x="256" y="115"/>
                    </a:lnTo>
                    <a:lnTo>
                      <a:pt x="256" y="116"/>
                    </a:lnTo>
                    <a:lnTo>
                      <a:pt x="257" y="117"/>
                    </a:lnTo>
                    <a:lnTo>
                      <a:pt x="257" y="118"/>
                    </a:lnTo>
                    <a:lnTo>
                      <a:pt x="256" y="120"/>
                    </a:lnTo>
                    <a:lnTo>
                      <a:pt x="256" y="121"/>
                    </a:lnTo>
                    <a:lnTo>
                      <a:pt x="257" y="122"/>
                    </a:lnTo>
                    <a:lnTo>
                      <a:pt x="257" y="122"/>
                    </a:lnTo>
                    <a:lnTo>
                      <a:pt x="258" y="122"/>
                    </a:lnTo>
                    <a:lnTo>
                      <a:pt x="259" y="122"/>
                    </a:lnTo>
                    <a:lnTo>
                      <a:pt x="259" y="123"/>
                    </a:lnTo>
                    <a:lnTo>
                      <a:pt x="260" y="125"/>
                    </a:lnTo>
                    <a:lnTo>
                      <a:pt x="260" y="125"/>
                    </a:lnTo>
                    <a:lnTo>
                      <a:pt x="260" y="126"/>
                    </a:lnTo>
                    <a:lnTo>
                      <a:pt x="256" y="131"/>
                    </a:lnTo>
                    <a:lnTo>
                      <a:pt x="255" y="132"/>
                    </a:lnTo>
                    <a:lnTo>
                      <a:pt x="254" y="131"/>
                    </a:lnTo>
                    <a:lnTo>
                      <a:pt x="253" y="131"/>
                    </a:lnTo>
                    <a:lnTo>
                      <a:pt x="253" y="132"/>
                    </a:lnTo>
                    <a:lnTo>
                      <a:pt x="253" y="133"/>
                    </a:lnTo>
                    <a:lnTo>
                      <a:pt x="252" y="133"/>
                    </a:lnTo>
                    <a:lnTo>
                      <a:pt x="252" y="133"/>
                    </a:lnTo>
                    <a:lnTo>
                      <a:pt x="249" y="134"/>
                    </a:lnTo>
                    <a:lnTo>
                      <a:pt x="248" y="135"/>
                    </a:lnTo>
                    <a:lnTo>
                      <a:pt x="246" y="133"/>
                    </a:lnTo>
                    <a:lnTo>
                      <a:pt x="245" y="134"/>
                    </a:lnTo>
                    <a:lnTo>
                      <a:pt x="244" y="135"/>
                    </a:lnTo>
                    <a:lnTo>
                      <a:pt x="243" y="135"/>
                    </a:lnTo>
                    <a:lnTo>
                      <a:pt x="242" y="135"/>
                    </a:lnTo>
                    <a:lnTo>
                      <a:pt x="241" y="135"/>
                    </a:lnTo>
                    <a:lnTo>
                      <a:pt x="240" y="135"/>
                    </a:lnTo>
                    <a:lnTo>
                      <a:pt x="238" y="136"/>
                    </a:lnTo>
                    <a:lnTo>
                      <a:pt x="238" y="137"/>
                    </a:lnTo>
                    <a:lnTo>
                      <a:pt x="238" y="138"/>
                    </a:lnTo>
                    <a:lnTo>
                      <a:pt x="238" y="141"/>
                    </a:lnTo>
                    <a:lnTo>
                      <a:pt x="238" y="143"/>
                    </a:lnTo>
                    <a:lnTo>
                      <a:pt x="237" y="143"/>
                    </a:lnTo>
                    <a:lnTo>
                      <a:pt x="236" y="144"/>
                    </a:lnTo>
                    <a:lnTo>
                      <a:pt x="235" y="144"/>
                    </a:lnTo>
                    <a:lnTo>
                      <a:pt x="235" y="145"/>
                    </a:lnTo>
                    <a:lnTo>
                      <a:pt x="235" y="146"/>
                    </a:lnTo>
                    <a:lnTo>
                      <a:pt x="236" y="146"/>
                    </a:lnTo>
                    <a:lnTo>
                      <a:pt x="236" y="146"/>
                    </a:lnTo>
                    <a:lnTo>
                      <a:pt x="236" y="147"/>
                    </a:lnTo>
                    <a:lnTo>
                      <a:pt x="237" y="148"/>
                    </a:lnTo>
                    <a:lnTo>
                      <a:pt x="236" y="149"/>
                    </a:lnTo>
                    <a:lnTo>
                      <a:pt x="234" y="152"/>
                    </a:lnTo>
                    <a:lnTo>
                      <a:pt x="232" y="153"/>
                    </a:lnTo>
                    <a:lnTo>
                      <a:pt x="232" y="153"/>
                    </a:lnTo>
                    <a:lnTo>
                      <a:pt x="231" y="155"/>
                    </a:lnTo>
                    <a:lnTo>
                      <a:pt x="231" y="157"/>
                    </a:lnTo>
                    <a:lnTo>
                      <a:pt x="231" y="158"/>
                    </a:lnTo>
                    <a:lnTo>
                      <a:pt x="232" y="160"/>
                    </a:lnTo>
                    <a:lnTo>
                      <a:pt x="232" y="160"/>
                    </a:lnTo>
                    <a:lnTo>
                      <a:pt x="232" y="161"/>
                    </a:lnTo>
                    <a:lnTo>
                      <a:pt x="232" y="163"/>
                    </a:lnTo>
                    <a:lnTo>
                      <a:pt x="232" y="164"/>
                    </a:lnTo>
                    <a:lnTo>
                      <a:pt x="232" y="165"/>
                    </a:lnTo>
                    <a:lnTo>
                      <a:pt x="232" y="166"/>
                    </a:lnTo>
                    <a:lnTo>
                      <a:pt x="232" y="169"/>
                    </a:lnTo>
                    <a:lnTo>
                      <a:pt x="232" y="172"/>
                    </a:lnTo>
                    <a:lnTo>
                      <a:pt x="233" y="172"/>
                    </a:lnTo>
                    <a:lnTo>
                      <a:pt x="232" y="172"/>
                    </a:lnTo>
                    <a:lnTo>
                      <a:pt x="232" y="174"/>
                    </a:lnTo>
                    <a:lnTo>
                      <a:pt x="231" y="174"/>
                    </a:lnTo>
                    <a:lnTo>
                      <a:pt x="228" y="179"/>
                    </a:lnTo>
                    <a:lnTo>
                      <a:pt x="228" y="180"/>
                    </a:lnTo>
                    <a:lnTo>
                      <a:pt x="227" y="180"/>
                    </a:lnTo>
                    <a:lnTo>
                      <a:pt x="227" y="181"/>
                    </a:lnTo>
                    <a:lnTo>
                      <a:pt x="226" y="181"/>
                    </a:lnTo>
                    <a:lnTo>
                      <a:pt x="225" y="181"/>
                    </a:lnTo>
                    <a:lnTo>
                      <a:pt x="224" y="182"/>
                    </a:lnTo>
                    <a:lnTo>
                      <a:pt x="224" y="182"/>
                    </a:lnTo>
                    <a:lnTo>
                      <a:pt x="222" y="182"/>
                    </a:lnTo>
                    <a:lnTo>
                      <a:pt x="220" y="183"/>
                    </a:lnTo>
                    <a:lnTo>
                      <a:pt x="219" y="183"/>
                    </a:lnTo>
                    <a:lnTo>
                      <a:pt x="218" y="183"/>
                    </a:lnTo>
                    <a:lnTo>
                      <a:pt x="217" y="181"/>
                    </a:lnTo>
                    <a:lnTo>
                      <a:pt x="217" y="181"/>
                    </a:lnTo>
                    <a:lnTo>
                      <a:pt x="217" y="180"/>
                    </a:lnTo>
                    <a:lnTo>
                      <a:pt x="216" y="178"/>
                    </a:lnTo>
                    <a:lnTo>
                      <a:pt x="214" y="177"/>
                    </a:lnTo>
                    <a:lnTo>
                      <a:pt x="212" y="176"/>
                    </a:lnTo>
                    <a:lnTo>
                      <a:pt x="211" y="176"/>
                    </a:lnTo>
                    <a:lnTo>
                      <a:pt x="211" y="176"/>
                    </a:lnTo>
                    <a:lnTo>
                      <a:pt x="210" y="176"/>
                    </a:lnTo>
                    <a:lnTo>
                      <a:pt x="210" y="177"/>
                    </a:lnTo>
                    <a:lnTo>
                      <a:pt x="209" y="177"/>
                    </a:lnTo>
                    <a:lnTo>
                      <a:pt x="210" y="178"/>
                    </a:lnTo>
                    <a:lnTo>
                      <a:pt x="210" y="178"/>
                    </a:lnTo>
                    <a:lnTo>
                      <a:pt x="211" y="178"/>
                    </a:lnTo>
                    <a:lnTo>
                      <a:pt x="212" y="178"/>
                    </a:lnTo>
                    <a:lnTo>
                      <a:pt x="211" y="179"/>
                    </a:lnTo>
                    <a:lnTo>
                      <a:pt x="211" y="180"/>
                    </a:lnTo>
                    <a:lnTo>
                      <a:pt x="210" y="179"/>
                    </a:lnTo>
                    <a:lnTo>
                      <a:pt x="207" y="178"/>
                    </a:lnTo>
                    <a:lnTo>
                      <a:pt x="206" y="178"/>
                    </a:lnTo>
                    <a:lnTo>
                      <a:pt x="205" y="178"/>
                    </a:lnTo>
                    <a:lnTo>
                      <a:pt x="204" y="178"/>
                    </a:lnTo>
                    <a:lnTo>
                      <a:pt x="203" y="177"/>
                    </a:lnTo>
                    <a:lnTo>
                      <a:pt x="203" y="176"/>
                    </a:lnTo>
                    <a:lnTo>
                      <a:pt x="202" y="176"/>
                    </a:lnTo>
                    <a:lnTo>
                      <a:pt x="201" y="176"/>
                    </a:lnTo>
                    <a:lnTo>
                      <a:pt x="200" y="178"/>
                    </a:lnTo>
                    <a:lnTo>
                      <a:pt x="200" y="179"/>
                    </a:lnTo>
                    <a:lnTo>
                      <a:pt x="199" y="180"/>
                    </a:lnTo>
                    <a:lnTo>
                      <a:pt x="198" y="180"/>
                    </a:lnTo>
                    <a:lnTo>
                      <a:pt x="198" y="181"/>
                    </a:lnTo>
                    <a:lnTo>
                      <a:pt x="196" y="181"/>
                    </a:lnTo>
                    <a:lnTo>
                      <a:pt x="196" y="182"/>
                    </a:lnTo>
                    <a:lnTo>
                      <a:pt x="196" y="182"/>
                    </a:lnTo>
                    <a:lnTo>
                      <a:pt x="195" y="182"/>
                    </a:lnTo>
                    <a:lnTo>
                      <a:pt x="194" y="182"/>
                    </a:lnTo>
                    <a:lnTo>
                      <a:pt x="193" y="182"/>
                    </a:lnTo>
                    <a:lnTo>
                      <a:pt x="192" y="183"/>
                    </a:lnTo>
                    <a:lnTo>
                      <a:pt x="190" y="185"/>
                    </a:lnTo>
                    <a:lnTo>
                      <a:pt x="190" y="185"/>
                    </a:lnTo>
                    <a:lnTo>
                      <a:pt x="189" y="185"/>
                    </a:lnTo>
                    <a:lnTo>
                      <a:pt x="189" y="186"/>
                    </a:lnTo>
                    <a:lnTo>
                      <a:pt x="187" y="185"/>
                    </a:lnTo>
                    <a:lnTo>
                      <a:pt x="185" y="185"/>
                    </a:lnTo>
                    <a:lnTo>
                      <a:pt x="185" y="186"/>
                    </a:lnTo>
                    <a:lnTo>
                      <a:pt x="186" y="187"/>
                    </a:lnTo>
                    <a:lnTo>
                      <a:pt x="186" y="188"/>
                    </a:lnTo>
                    <a:lnTo>
                      <a:pt x="186" y="188"/>
                    </a:lnTo>
                    <a:lnTo>
                      <a:pt x="187" y="189"/>
                    </a:lnTo>
                    <a:lnTo>
                      <a:pt x="188" y="189"/>
                    </a:lnTo>
                    <a:lnTo>
                      <a:pt x="190" y="189"/>
                    </a:lnTo>
                    <a:lnTo>
                      <a:pt x="190" y="189"/>
                    </a:lnTo>
                    <a:lnTo>
                      <a:pt x="190" y="191"/>
                    </a:lnTo>
                    <a:lnTo>
                      <a:pt x="190" y="192"/>
                    </a:lnTo>
                    <a:lnTo>
                      <a:pt x="190" y="192"/>
                    </a:lnTo>
                    <a:lnTo>
                      <a:pt x="189" y="192"/>
                    </a:lnTo>
                    <a:lnTo>
                      <a:pt x="189" y="192"/>
                    </a:lnTo>
                    <a:lnTo>
                      <a:pt x="189" y="193"/>
                    </a:lnTo>
                    <a:lnTo>
                      <a:pt x="187" y="194"/>
                    </a:lnTo>
                    <a:lnTo>
                      <a:pt x="186" y="194"/>
                    </a:lnTo>
                    <a:lnTo>
                      <a:pt x="184" y="195"/>
                    </a:lnTo>
                    <a:lnTo>
                      <a:pt x="183" y="195"/>
                    </a:lnTo>
                    <a:lnTo>
                      <a:pt x="182" y="195"/>
                    </a:lnTo>
                    <a:lnTo>
                      <a:pt x="180" y="195"/>
                    </a:lnTo>
                    <a:lnTo>
                      <a:pt x="179" y="196"/>
                    </a:lnTo>
                    <a:lnTo>
                      <a:pt x="177" y="195"/>
                    </a:lnTo>
                    <a:lnTo>
                      <a:pt x="175" y="195"/>
                    </a:lnTo>
                    <a:lnTo>
                      <a:pt x="175" y="195"/>
                    </a:lnTo>
                    <a:lnTo>
                      <a:pt x="174" y="195"/>
                    </a:lnTo>
                    <a:lnTo>
                      <a:pt x="173" y="195"/>
                    </a:lnTo>
                    <a:lnTo>
                      <a:pt x="171" y="195"/>
                    </a:lnTo>
                    <a:lnTo>
                      <a:pt x="170" y="195"/>
                    </a:lnTo>
                    <a:lnTo>
                      <a:pt x="169" y="195"/>
                    </a:lnTo>
                    <a:lnTo>
                      <a:pt x="170" y="194"/>
                    </a:lnTo>
                    <a:lnTo>
                      <a:pt x="170" y="193"/>
                    </a:lnTo>
                    <a:lnTo>
                      <a:pt x="169" y="193"/>
                    </a:lnTo>
                    <a:lnTo>
                      <a:pt x="169" y="192"/>
                    </a:lnTo>
                    <a:lnTo>
                      <a:pt x="168" y="192"/>
                    </a:lnTo>
                    <a:lnTo>
                      <a:pt x="168" y="193"/>
                    </a:lnTo>
                    <a:lnTo>
                      <a:pt x="165" y="194"/>
                    </a:lnTo>
                    <a:lnTo>
                      <a:pt x="164" y="195"/>
                    </a:lnTo>
                    <a:lnTo>
                      <a:pt x="164" y="195"/>
                    </a:lnTo>
                    <a:lnTo>
                      <a:pt x="163" y="195"/>
                    </a:lnTo>
                    <a:lnTo>
                      <a:pt x="162" y="195"/>
                    </a:lnTo>
                    <a:lnTo>
                      <a:pt x="161" y="196"/>
                    </a:lnTo>
                    <a:lnTo>
                      <a:pt x="161" y="200"/>
                    </a:lnTo>
                    <a:lnTo>
                      <a:pt x="160" y="201"/>
                    </a:lnTo>
                    <a:lnTo>
                      <a:pt x="157" y="203"/>
                    </a:lnTo>
                    <a:lnTo>
                      <a:pt x="156" y="204"/>
                    </a:lnTo>
                    <a:lnTo>
                      <a:pt x="153" y="205"/>
                    </a:lnTo>
                    <a:lnTo>
                      <a:pt x="152" y="205"/>
                    </a:lnTo>
                    <a:lnTo>
                      <a:pt x="149" y="216"/>
                    </a:lnTo>
                    <a:lnTo>
                      <a:pt x="149" y="216"/>
                    </a:lnTo>
                    <a:lnTo>
                      <a:pt x="149" y="218"/>
                    </a:lnTo>
                    <a:lnTo>
                      <a:pt x="150" y="219"/>
                    </a:lnTo>
                    <a:lnTo>
                      <a:pt x="150" y="220"/>
                    </a:lnTo>
                    <a:lnTo>
                      <a:pt x="150" y="221"/>
                    </a:lnTo>
                    <a:lnTo>
                      <a:pt x="150" y="225"/>
                    </a:lnTo>
                    <a:lnTo>
                      <a:pt x="150" y="227"/>
                    </a:lnTo>
                    <a:lnTo>
                      <a:pt x="150" y="228"/>
                    </a:lnTo>
                    <a:lnTo>
                      <a:pt x="148" y="230"/>
                    </a:lnTo>
                    <a:lnTo>
                      <a:pt x="148" y="232"/>
                    </a:lnTo>
                    <a:lnTo>
                      <a:pt x="148" y="233"/>
                    </a:lnTo>
                    <a:lnTo>
                      <a:pt x="148" y="234"/>
                    </a:lnTo>
                    <a:lnTo>
                      <a:pt x="150" y="235"/>
                    </a:lnTo>
                    <a:lnTo>
                      <a:pt x="151" y="236"/>
                    </a:lnTo>
                    <a:lnTo>
                      <a:pt x="151" y="237"/>
                    </a:lnTo>
                    <a:lnTo>
                      <a:pt x="150" y="237"/>
                    </a:lnTo>
                    <a:lnTo>
                      <a:pt x="150" y="237"/>
                    </a:lnTo>
                    <a:lnTo>
                      <a:pt x="149" y="238"/>
                    </a:lnTo>
                    <a:lnTo>
                      <a:pt x="148" y="240"/>
                    </a:lnTo>
                    <a:lnTo>
                      <a:pt x="146" y="241"/>
                    </a:lnTo>
                    <a:lnTo>
                      <a:pt x="144" y="241"/>
                    </a:lnTo>
                    <a:lnTo>
                      <a:pt x="142" y="242"/>
                    </a:lnTo>
                    <a:lnTo>
                      <a:pt x="141" y="242"/>
                    </a:lnTo>
                    <a:lnTo>
                      <a:pt x="139" y="243"/>
                    </a:lnTo>
                    <a:lnTo>
                      <a:pt x="137" y="244"/>
                    </a:lnTo>
                    <a:lnTo>
                      <a:pt x="135" y="244"/>
                    </a:lnTo>
                    <a:lnTo>
                      <a:pt x="134" y="244"/>
                    </a:lnTo>
                    <a:lnTo>
                      <a:pt x="132" y="244"/>
                    </a:lnTo>
                    <a:lnTo>
                      <a:pt x="130" y="245"/>
                    </a:lnTo>
                    <a:lnTo>
                      <a:pt x="128" y="245"/>
                    </a:lnTo>
                    <a:lnTo>
                      <a:pt x="127" y="246"/>
                    </a:lnTo>
                    <a:lnTo>
                      <a:pt x="127" y="246"/>
                    </a:lnTo>
                    <a:lnTo>
                      <a:pt x="125" y="247"/>
                    </a:lnTo>
                    <a:lnTo>
                      <a:pt x="123" y="248"/>
                    </a:lnTo>
                    <a:lnTo>
                      <a:pt x="121" y="248"/>
                    </a:lnTo>
                    <a:lnTo>
                      <a:pt x="120" y="249"/>
                    </a:lnTo>
                    <a:lnTo>
                      <a:pt x="115" y="249"/>
                    </a:lnTo>
                    <a:lnTo>
                      <a:pt x="114" y="249"/>
                    </a:lnTo>
                    <a:lnTo>
                      <a:pt x="109" y="249"/>
                    </a:lnTo>
                    <a:lnTo>
                      <a:pt x="106" y="249"/>
                    </a:lnTo>
                    <a:lnTo>
                      <a:pt x="101" y="249"/>
                    </a:lnTo>
                    <a:lnTo>
                      <a:pt x="100" y="249"/>
                    </a:lnTo>
                    <a:lnTo>
                      <a:pt x="92" y="251"/>
                    </a:lnTo>
                    <a:lnTo>
                      <a:pt x="92" y="251"/>
                    </a:lnTo>
                    <a:lnTo>
                      <a:pt x="91" y="251"/>
                    </a:lnTo>
                    <a:lnTo>
                      <a:pt x="90" y="254"/>
                    </a:lnTo>
                    <a:lnTo>
                      <a:pt x="89" y="254"/>
                    </a:lnTo>
                    <a:lnTo>
                      <a:pt x="85" y="252"/>
                    </a:lnTo>
                    <a:lnTo>
                      <a:pt x="81" y="251"/>
                    </a:lnTo>
                    <a:lnTo>
                      <a:pt x="75" y="251"/>
                    </a:lnTo>
                    <a:lnTo>
                      <a:pt x="71" y="251"/>
                    </a:lnTo>
                    <a:lnTo>
                      <a:pt x="69" y="251"/>
                    </a:lnTo>
                    <a:lnTo>
                      <a:pt x="68" y="251"/>
                    </a:lnTo>
                    <a:lnTo>
                      <a:pt x="66" y="251"/>
                    </a:lnTo>
                    <a:lnTo>
                      <a:pt x="64" y="251"/>
                    </a:lnTo>
                    <a:lnTo>
                      <a:pt x="64" y="251"/>
                    </a:lnTo>
                    <a:lnTo>
                      <a:pt x="63" y="251"/>
                    </a:lnTo>
                    <a:lnTo>
                      <a:pt x="62" y="251"/>
                    </a:lnTo>
                    <a:lnTo>
                      <a:pt x="60" y="251"/>
                    </a:lnTo>
                    <a:lnTo>
                      <a:pt x="58" y="252"/>
                    </a:lnTo>
                    <a:lnTo>
                      <a:pt x="57" y="252"/>
                    </a:lnTo>
                    <a:lnTo>
                      <a:pt x="56" y="252"/>
                    </a:lnTo>
                    <a:lnTo>
                      <a:pt x="55" y="252"/>
                    </a:lnTo>
                    <a:lnTo>
                      <a:pt x="53" y="252"/>
                    </a:lnTo>
                    <a:lnTo>
                      <a:pt x="51" y="252"/>
                    </a:lnTo>
                    <a:lnTo>
                      <a:pt x="50" y="252"/>
                    </a:lnTo>
                    <a:lnTo>
                      <a:pt x="49" y="253"/>
                    </a:lnTo>
                    <a:lnTo>
                      <a:pt x="48" y="253"/>
                    </a:lnTo>
                    <a:lnTo>
                      <a:pt x="44" y="253"/>
                    </a:lnTo>
                    <a:lnTo>
                      <a:pt x="43" y="252"/>
                    </a:lnTo>
                    <a:lnTo>
                      <a:pt x="40" y="251"/>
                    </a:lnTo>
                    <a:lnTo>
                      <a:pt x="37" y="251"/>
                    </a:lnTo>
                    <a:lnTo>
                      <a:pt x="35" y="251"/>
                    </a:lnTo>
                    <a:lnTo>
                      <a:pt x="32" y="250"/>
                    </a:lnTo>
                    <a:lnTo>
                      <a:pt x="30" y="249"/>
                    </a:lnTo>
                    <a:lnTo>
                      <a:pt x="28" y="249"/>
                    </a:lnTo>
                    <a:lnTo>
                      <a:pt x="25" y="248"/>
                    </a:lnTo>
                    <a:lnTo>
                      <a:pt x="23" y="247"/>
                    </a:lnTo>
                    <a:lnTo>
                      <a:pt x="22" y="246"/>
                    </a:lnTo>
                    <a:lnTo>
                      <a:pt x="19" y="245"/>
                    </a:lnTo>
                    <a:lnTo>
                      <a:pt x="16" y="245"/>
                    </a:lnTo>
                    <a:lnTo>
                      <a:pt x="14" y="244"/>
                    </a:lnTo>
                    <a:lnTo>
                      <a:pt x="12" y="244"/>
                    </a:lnTo>
                    <a:lnTo>
                      <a:pt x="9" y="243"/>
                    </a:lnTo>
                    <a:lnTo>
                      <a:pt x="7" y="242"/>
                    </a:lnTo>
                    <a:lnTo>
                      <a:pt x="5" y="241"/>
                    </a:lnTo>
                    <a:lnTo>
                      <a:pt x="2" y="240"/>
                    </a:lnTo>
                    <a:lnTo>
                      <a:pt x="1" y="240"/>
                    </a:lnTo>
                    <a:lnTo>
                      <a:pt x="0" y="239"/>
                    </a:lnTo>
                    <a:lnTo>
                      <a:pt x="2" y="242"/>
                    </a:lnTo>
                    <a:lnTo>
                      <a:pt x="3" y="244"/>
                    </a:lnTo>
                    <a:lnTo>
                      <a:pt x="5" y="246"/>
                    </a:lnTo>
                    <a:lnTo>
                      <a:pt x="7" y="249"/>
                    </a:lnTo>
                    <a:lnTo>
                      <a:pt x="9" y="251"/>
                    </a:lnTo>
                    <a:lnTo>
                      <a:pt x="12" y="253"/>
                    </a:lnTo>
                    <a:lnTo>
                      <a:pt x="12" y="254"/>
                    </a:lnTo>
                    <a:lnTo>
                      <a:pt x="13" y="254"/>
                    </a:lnTo>
                    <a:lnTo>
                      <a:pt x="14" y="254"/>
                    </a:lnTo>
                    <a:lnTo>
                      <a:pt x="14" y="255"/>
                    </a:lnTo>
                    <a:lnTo>
                      <a:pt x="14" y="256"/>
                    </a:lnTo>
                    <a:lnTo>
                      <a:pt x="13" y="257"/>
                    </a:lnTo>
                    <a:lnTo>
                      <a:pt x="13" y="258"/>
                    </a:lnTo>
                    <a:lnTo>
                      <a:pt x="14" y="258"/>
                    </a:lnTo>
                    <a:lnTo>
                      <a:pt x="15" y="259"/>
                    </a:lnTo>
                    <a:lnTo>
                      <a:pt x="15" y="260"/>
                    </a:lnTo>
                    <a:lnTo>
                      <a:pt x="15" y="261"/>
                    </a:lnTo>
                    <a:lnTo>
                      <a:pt x="16" y="261"/>
                    </a:lnTo>
                    <a:lnTo>
                      <a:pt x="16" y="262"/>
                    </a:lnTo>
                    <a:lnTo>
                      <a:pt x="16" y="262"/>
                    </a:lnTo>
                    <a:lnTo>
                      <a:pt x="16" y="263"/>
                    </a:lnTo>
                    <a:lnTo>
                      <a:pt x="17" y="264"/>
                    </a:lnTo>
                    <a:lnTo>
                      <a:pt x="18" y="264"/>
                    </a:lnTo>
                    <a:lnTo>
                      <a:pt x="18" y="265"/>
                    </a:lnTo>
                    <a:lnTo>
                      <a:pt x="17" y="265"/>
                    </a:lnTo>
                    <a:lnTo>
                      <a:pt x="17" y="265"/>
                    </a:lnTo>
                    <a:lnTo>
                      <a:pt x="18" y="265"/>
                    </a:lnTo>
                    <a:lnTo>
                      <a:pt x="18" y="266"/>
                    </a:lnTo>
                    <a:lnTo>
                      <a:pt x="20" y="269"/>
                    </a:lnTo>
                    <a:lnTo>
                      <a:pt x="20" y="270"/>
                    </a:lnTo>
                    <a:lnTo>
                      <a:pt x="20" y="270"/>
                    </a:lnTo>
                    <a:lnTo>
                      <a:pt x="21" y="271"/>
                    </a:lnTo>
                    <a:lnTo>
                      <a:pt x="22" y="272"/>
                    </a:lnTo>
                    <a:lnTo>
                      <a:pt x="23" y="274"/>
                    </a:lnTo>
                    <a:lnTo>
                      <a:pt x="24" y="277"/>
                    </a:lnTo>
                    <a:lnTo>
                      <a:pt x="26" y="278"/>
                    </a:lnTo>
                    <a:lnTo>
                      <a:pt x="28" y="279"/>
                    </a:lnTo>
                    <a:lnTo>
                      <a:pt x="29" y="281"/>
                    </a:lnTo>
                    <a:lnTo>
                      <a:pt x="30" y="281"/>
                    </a:lnTo>
                    <a:lnTo>
                      <a:pt x="32" y="282"/>
                    </a:lnTo>
                    <a:lnTo>
                      <a:pt x="33" y="283"/>
                    </a:lnTo>
                    <a:lnTo>
                      <a:pt x="35" y="283"/>
                    </a:lnTo>
                    <a:lnTo>
                      <a:pt x="36" y="283"/>
                    </a:lnTo>
                    <a:lnTo>
                      <a:pt x="38" y="284"/>
                    </a:lnTo>
                    <a:lnTo>
                      <a:pt x="42" y="285"/>
                    </a:lnTo>
                    <a:lnTo>
                      <a:pt x="43" y="285"/>
                    </a:lnTo>
                    <a:lnTo>
                      <a:pt x="43" y="285"/>
                    </a:lnTo>
                    <a:lnTo>
                      <a:pt x="43" y="286"/>
                    </a:lnTo>
                    <a:lnTo>
                      <a:pt x="43" y="286"/>
                    </a:lnTo>
                    <a:lnTo>
                      <a:pt x="43" y="287"/>
                    </a:lnTo>
                    <a:lnTo>
                      <a:pt x="44" y="287"/>
                    </a:lnTo>
                    <a:lnTo>
                      <a:pt x="44" y="288"/>
                    </a:lnTo>
                    <a:lnTo>
                      <a:pt x="45" y="289"/>
                    </a:lnTo>
                    <a:lnTo>
                      <a:pt x="47" y="291"/>
                    </a:lnTo>
                    <a:lnTo>
                      <a:pt x="52" y="290"/>
                    </a:lnTo>
                    <a:lnTo>
                      <a:pt x="52" y="291"/>
                    </a:lnTo>
                    <a:lnTo>
                      <a:pt x="53" y="291"/>
                    </a:lnTo>
                    <a:lnTo>
                      <a:pt x="52" y="294"/>
                    </a:lnTo>
                    <a:lnTo>
                      <a:pt x="52" y="298"/>
                    </a:lnTo>
                    <a:lnTo>
                      <a:pt x="52" y="300"/>
                    </a:lnTo>
                    <a:lnTo>
                      <a:pt x="53" y="303"/>
                    </a:lnTo>
                    <a:lnTo>
                      <a:pt x="53" y="305"/>
                    </a:lnTo>
                    <a:lnTo>
                      <a:pt x="54" y="307"/>
                    </a:lnTo>
                    <a:lnTo>
                      <a:pt x="54" y="309"/>
                    </a:lnTo>
                    <a:lnTo>
                      <a:pt x="54" y="312"/>
                    </a:lnTo>
                    <a:lnTo>
                      <a:pt x="54" y="313"/>
                    </a:lnTo>
                    <a:lnTo>
                      <a:pt x="54" y="314"/>
                    </a:lnTo>
                    <a:lnTo>
                      <a:pt x="52" y="318"/>
                    </a:lnTo>
                    <a:lnTo>
                      <a:pt x="53" y="319"/>
                    </a:lnTo>
                    <a:lnTo>
                      <a:pt x="53" y="320"/>
                    </a:lnTo>
                    <a:lnTo>
                      <a:pt x="53" y="320"/>
                    </a:lnTo>
                    <a:lnTo>
                      <a:pt x="52" y="320"/>
                    </a:lnTo>
                    <a:lnTo>
                      <a:pt x="53" y="321"/>
                    </a:lnTo>
                    <a:lnTo>
                      <a:pt x="54" y="322"/>
                    </a:lnTo>
                    <a:lnTo>
                      <a:pt x="54" y="321"/>
                    </a:lnTo>
                    <a:lnTo>
                      <a:pt x="55" y="321"/>
                    </a:lnTo>
                    <a:lnTo>
                      <a:pt x="56" y="322"/>
                    </a:lnTo>
                    <a:lnTo>
                      <a:pt x="57" y="322"/>
                    </a:lnTo>
                    <a:lnTo>
                      <a:pt x="57" y="322"/>
                    </a:lnTo>
                    <a:lnTo>
                      <a:pt x="59" y="322"/>
                    </a:lnTo>
                    <a:lnTo>
                      <a:pt x="59" y="321"/>
                    </a:lnTo>
                    <a:lnTo>
                      <a:pt x="61" y="321"/>
                    </a:lnTo>
                    <a:lnTo>
                      <a:pt x="62" y="321"/>
                    </a:lnTo>
                    <a:lnTo>
                      <a:pt x="63" y="321"/>
                    </a:lnTo>
                    <a:lnTo>
                      <a:pt x="64" y="320"/>
                    </a:lnTo>
                    <a:lnTo>
                      <a:pt x="64" y="321"/>
                    </a:lnTo>
                    <a:lnTo>
                      <a:pt x="65" y="322"/>
                    </a:lnTo>
                    <a:lnTo>
                      <a:pt x="66" y="322"/>
                    </a:lnTo>
                    <a:lnTo>
                      <a:pt x="67" y="323"/>
                    </a:lnTo>
                    <a:lnTo>
                      <a:pt x="68" y="326"/>
                    </a:lnTo>
                    <a:lnTo>
                      <a:pt x="67" y="325"/>
                    </a:lnTo>
                    <a:lnTo>
                      <a:pt x="66" y="325"/>
                    </a:lnTo>
                    <a:lnTo>
                      <a:pt x="66" y="326"/>
                    </a:lnTo>
                    <a:lnTo>
                      <a:pt x="65" y="326"/>
                    </a:lnTo>
                    <a:lnTo>
                      <a:pt x="65" y="327"/>
                    </a:lnTo>
                    <a:lnTo>
                      <a:pt x="65" y="327"/>
                    </a:lnTo>
                    <a:lnTo>
                      <a:pt x="65" y="331"/>
                    </a:lnTo>
                    <a:lnTo>
                      <a:pt x="65" y="332"/>
                    </a:lnTo>
                    <a:lnTo>
                      <a:pt x="66" y="332"/>
                    </a:lnTo>
                    <a:lnTo>
                      <a:pt x="66" y="333"/>
                    </a:lnTo>
                    <a:lnTo>
                      <a:pt x="66" y="333"/>
                    </a:lnTo>
                    <a:lnTo>
                      <a:pt x="65" y="333"/>
                    </a:lnTo>
                    <a:lnTo>
                      <a:pt x="64" y="333"/>
                    </a:lnTo>
                    <a:lnTo>
                      <a:pt x="64" y="334"/>
                    </a:lnTo>
                    <a:lnTo>
                      <a:pt x="64" y="334"/>
                    </a:lnTo>
                    <a:lnTo>
                      <a:pt x="64" y="339"/>
                    </a:lnTo>
                    <a:lnTo>
                      <a:pt x="64" y="340"/>
                    </a:lnTo>
                    <a:lnTo>
                      <a:pt x="64" y="341"/>
                    </a:lnTo>
                    <a:lnTo>
                      <a:pt x="63" y="341"/>
                    </a:lnTo>
                    <a:lnTo>
                      <a:pt x="63" y="340"/>
                    </a:lnTo>
                    <a:lnTo>
                      <a:pt x="62" y="340"/>
                    </a:lnTo>
                    <a:lnTo>
                      <a:pt x="60" y="340"/>
                    </a:lnTo>
                    <a:lnTo>
                      <a:pt x="59" y="340"/>
                    </a:lnTo>
                    <a:lnTo>
                      <a:pt x="57" y="340"/>
                    </a:lnTo>
                    <a:lnTo>
                      <a:pt x="54" y="340"/>
                    </a:lnTo>
                    <a:lnTo>
                      <a:pt x="52" y="340"/>
                    </a:lnTo>
                    <a:lnTo>
                      <a:pt x="51" y="341"/>
                    </a:lnTo>
                    <a:lnTo>
                      <a:pt x="50" y="341"/>
                    </a:lnTo>
                    <a:lnTo>
                      <a:pt x="50" y="341"/>
                    </a:lnTo>
                    <a:lnTo>
                      <a:pt x="49" y="341"/>
                    </a:lnTo>
                    <a:lnTo>
                      <a:pt x="49" y="341"/>
                    </a:lnTo>
                    <a:lnTo>
                      <a:pt x="48" y="341"/>
                    </a:lnTo>
                    <a:lnTo>
                      <a:pt x="43" y="342"/>
                    </a:lnTo>
                    <a:lnTo>
                      <a:pt x="43" y="343"/>
                    </a:lnTo>
                    <a:lnTo>
                      <a:pt x="43" y="343"/>
                    </a:lnTo>
                    <a:lnTo>
                      <a:pt x="42" y="343"/>
                    </a:lnTo>
                    <a:lnTo>
                      <a:pt x="41" y="343"/>
                    </a:lnTo>
                    <a:lnTo>
                      <a:pt x="41" y="344"/>
                    </a:lnTo>
                    <a:lnTo>
                      <a:pt x="40" y="344"/>
                    </a:lnTo>
                    <a:lnTo>
                      <a:pt x="40" y="345"/>
                    </a:lnTo>
                    <a:lnTo>
                      <a:pt x="40" y="346"/>
                    </a:lnTo>
                    <a:lnTo>
                      <a:pt x="39" y="347"/>
                    </a:lnTo>
                    <a:lnTo>
                      <a:pt x="39" y="348"/>
                    </a:lnTo>
                    <a:lnTo>
                      <a:pt x="39" y="348"/>
                    </a:lnTo>
                    <a:lnTo>
                      <a:pt x="38" y="349"/>
                    </a:lnTo>
                    <a:lnTo>
                      <a:pt x="37" y="349"/>
                    </a:lnTo>
                    <a:lnTo>
                      <a:pt x="36" y="348"/>
                    </a:lnTo>
                    <a:lnTo>
                      <a:pt x="35" y="348"/>
                    </a:lnTo>
                    <a:lnTo>
                      <a:pt x="35" y="349"/>
                    </a:lnTo>
                    <a:lnTo>
                      <a:pt x="35" y="350"/>
                    </a:lnTo>
                    <a:lnTo>
                      <a:pt x="34" y="350"/>
                    </a:lnTo>
                    <a:lnTo>
                      <a:pt x="33" y="350"/>
                    </a:lnTo>
                    <a:lnTo>
                      <a:pt x="32" y="351"/>
                    </a:lnTo>
                    <a:lnTo>
                      <a:pt x="31" y="352"/>
                    </a:lnTo>
                    <a:lnTo>
                      <a:pt x="28" y="353"/>
                    </a:lnTo>
                    <a:lnTo>
                      <a:pt x="27" y="353"/>
                    </a:lnTo>
                    <a:lnTo>
                      <a:pt x="26" y="354"/>
                    </a:lnTo>
                    <a:lnTo>
                      <a:pt x="26" y="355"/>
                    </a:lnTo>
                    <a:lnTo>
                      <a:pt x="26" y="356"/>
                    </a:lnTo>
                    <a:lnTo>
                      <a:pt x="26" y="358"/>
                    </a:lnTo>
                    <a:lnTo>
                      <a:pt x="25" y="360"/>
                    </a:lnTo>
                    <a:lnTo>
                      <a:pt x="25" y="362"/>
                    </a:lnTo>
                    <a:lnTo>
                      <a:pt x="25" y="365"/>
                    </a:lnTo>
                    <a:lnTo>
                      <a:pt x="24" y="365"/>
                    </a:lnTo>
                    <a:lnTo>
                      <a:pt x="24" y="366"/>
                    </a:lnTo>
                    <a:lnTo>
                      <a:pt x="23" y="366"/>
                    </a:lnTo>
                    <a:lnTo>
                      <a:pt x="23" y="366"/>
                    </a:lnTo>
                    <a:lnTo>
                      <a:pt x="23" y="367"/>
                    </a:lnTo>
                    <a:lnTo>
                      <a:pt x="23" y="368"/>
                    </a:lnTo>
                    <a:lnTo>
                      <a:pt x="23" y="369"/>
                    </a:lnTo>
                    <a:lnTo>
                      <a:pt x="23" y="370"/>
                    </a:lnTo>
                    <a:lnTo>
                      <a:pt x="23" y="370"/>
                    </a:lnTo>
                    <a:lnTo>
                      <a:pt x="23" y="371"/>
                    </a:lnTo>
                    <a:lnTo>
                      <a:pt x="23" y="372"/>
                    </a:lnTo>
                    <a:lnTo>
                      <a:pt x="23" y="374"/>
                    </a:lnTo>
                    <a:lnTo>
                      <a:pt x="22" y="376"/>
                    </a:lnTo>
                    <a:lnTo>
                      <a:pt x="22" y="379"/>
                    </a:lnTo>
                    <a:lnTo>
                      <a:pt x="22" y="382"/>
                    </a:lnTo>
                    <a:lnTo>
                      <a:pt x="21" y="384"/>
                    </a:lnTo>
                    <a:lnTo>
                      <a:pt x="22" y="384"/>
                    </a:lnTo>
                    <a:lnTo>
                      <a:pt x="23" y="384"/>
                    </a:lnTo>
                    <a:lnTo>
                      <a:pt x="23" y="384"/>
                    </a:lnTo>
                    <a:lnTo>
                      <a:pt x="23" y="384"/>
                    </a:lnTo>
                    <a:lnTo>
                      <a:pt x="24" y="384"/>
                    </a:lnTo>
                    <a:lnTo>
                      <a:pt x="24" y="385"/>
                    </a:lnTo>
                    <a:lnTo>
                      <a:pt x="25" y="384"/>
                    </a:lnTo>
                    <a:lnTo>
                      <a:pt x="25" y="385"/>
                    </a:lnTo>
                    <a:lnTo>
                      <a:pt x="25" y="386"/>
                    </a:lnTo>
                    <a:lnTo>
                      <a:pt x="25" y="387"/>
                    </a:lnTo>
                    <a:lnTo>
                      <a:pt x="24" y="387"/>
                    </a:lnTo>
                    <a:lnTo>
                      <a:pt x="24" y="388"/>
                    </a:lnTo>
                    <a:lnTo>
                      <a:pt x="23" y="388"/>
                    </a:lnTo>
                    <a:lnTo>
                      <a:pt x="24" y="389"/>
                    </a:lnTo>
                    <a:lnTo>
                      <a:pt x="23" y="389"/>
                    </a:lnTo>
                    <a:lnTo>
                      <a:pt x="23" y="390"/>
                    </a:lnTo>
                    <a:lnTo>
                      <a:pt x="24" y="390"/>
                    </a:lnTo>
                    <a:lnTo>
                      <a:pt x="24" y="390"/>
                    </a:lnTo>
                    <a:lnTo>
                      <a:pt x="26" y="390"/>
                    </a:lnTo>
                    <a:lnTo>
                      <a:pt x="27" y="390"/>
                    </a:lnTo>
                    <a:lnTo>
                      <a:pt x="28" y="389"/>
                    </a:lnTo>
                    <a:lnTo>
                      <a:pt x="28" y="388"/>
                    </a:lnTo>
                    <a:lnTo>
                      <a:pt x="28" y="387"/>
                    </a:lnTo>
                    <a:lnTo>
                      <a:pt x="29" y="387"/>
                    </a:lnTo>
                    <a:lnTo>
                      <a:pt x="31" y="387"/>
                    </a:lnTo>
                    <a:lnTo>
                      <a:pt x="33" y="387"/>
                    </a:lnTo>
                    <a:lnTo>
                      <a:pt x="34" y="387"/>
                    </a:lnTo>
                    <a:lnTo>
                      <a:pt x="34" y="386"/>
                    </a:lnTo>
                    <a:lnTo>
                      <a:pt x="33" y="385"/>
                    </a:lnTo>
                    <a:lnTo>
                      <a:pt x="34" y="385"/>
                    </a:lnTo>
                    <a:lnTo>
                      <a:pt x="34" y="384"/>
                    </a:lnTo>
                    <a:lnTo>
                      <a:pt x="35" y="384"/>
                    </a:lnTo>
                    <a:lnTo>
                      <a:pt x="36" y="383"/>
                    </a:lnTo>
                    <a:lnTo>
                      <a:pt x="37" y="383"/>
                    </a:lnTo>
                    <a:lnTo>
                      <a:pt x="38" y="383"/>
                    </a:lnTo>
                    <a:lnTo>
                      <a:pt x="39" y="383"/>
                    </a:lnTo>
                    <a:lnTo>
                      <a:pt x="39" y="384"/>
                    </a:lnTo>
                    <a:lnTo>
                      <a:pt x="40" y="384"/>
                    </a:lnTo>
                    <a:lnTo>
                      <a:pt x="40" y="385"/>
                    </a:lnTo>
                    <a:lnTo>
                      <a:pt x="41" y="386"/>
                    </a:lnTo>
                    <a:lnTo>
                      <a:pt x="42" y="385"/>
                    </a:lnTo>
                    <a:lnTo>
                      <a:pt x="43" y="384"/>
                    </a:lnTo>
                    <a:lnTo>
                      <a:pt x="43" y="384"/>
                    </a:lnTo>
                    <a:lnTo>
                      <a:pt x="43" y="383"/>
                    </a:lnTo>
                    <a:lnTo>
                      <a:pt x="44" y="384"/>
                    </a:lnTo>
                    <a:lnTo>
                      <a:pt x="44" y="383"/>
                    </a:lnTo>
                    <a:lnTo>
                      <a:pt x="44" y="383"/>
                    </a:lnTo>
                    <a:lnTo>
                      <a:pt x="46" y="382"/>
                    </a:lnTo>
                    <a:lnTo>
                      <a:pt x="48" y="382"/>
                    </a:lnTo>
                    <a:lnTo>
                      <a:pt x="53" y="383"/>
                    </a:lnTo>
                    <a:lnTo>
                      <a:pt x="57" y="383"/>
                    </a:lnTo>
                    <a:lnTo>
                      <a:pt x="60" y="383"/>
                    </a:lnTo>
                    <a:lnTo>
                      <a:pt x="61" y="383"/>
                    </a:lnTo>
                    <a:lnTo>
                      <a:pt x="63" y="383"/>
                    </a:lnTo>
                    <a:lnTo>
                      <a:pt x="64" y="383"/>
                    </a:lnTo>
                    <a:lnTo>
                      <a:pt x="64" y="383"/>
                    </a:lnTo>
                    <a:lnTo>
                      <a:pt x="65" y="383"/>
                    </a:lnTo>
                    <a:lnTo>
                      <a:pt x="67" y="383"/>
                    </a:lnTo>
                    <a:lnTo>
                      <a:pt x="70" y="383"/>
                    </a:lnTo>
                    <a:lnTo>
                      <a:pt x="71" y="383"/>
                    </a:lnTo>
                    <a:lnTo>
                      <a:pt x="72" y="384"/>
                    </a:lnTo>
                    <a:lnTo>
                      <a:pt x="73" y="384"/>
                    </a:lnTo>
                    <a:lnTo>
                      <a:pt x="73" y="383"/>
                    </a:lnTo>
                    <a:lnTo>
                      <a:pt x="72" y="383"/>
                    </a:lnTo>
                    <a:lnTo>
                      <a:pt x="72" y="382"/>
                    </a:lnTo>
                    <a:lnTo>
                      <a:pt x="73" y="381"/>
                    </a:lnTo>
                    <a:lnTo>
                      <a:pt x="74" y="380"/>
                    </a:lnTo>
                    <a:lnTo>
                      <a:pt x="74" y="379"/>
                    </a:lnTo>
                    <a:lnTo>
                      <a:pt x="75" y="379"/>
                    </a:lnTo>
                    <a:lnTo>
                      <a:pt x="76" y="378"/>
                    </a:lnTo>
                    <a:lnTo>
                      <a:pt x="78" y="378"/>
                    </a:lnTo>
                    <a:lnTo>
                      <a:pt x="80" y="378"/>
                    </a:lnTo>
                    <a:lnTo>
                      <a:pt x="82" y="378"/>
                    </a:lnTo>
                    <a:lnTo>
                      <a:pt x="85" y="380"/>
                    </a:lnTo>
                    <a:lnTo>
                      <a:pt x="85" y="380"/>
                    </a:lnTo>
                    <a:lnTo>
                      <a:pt x="85" y="380"/>
                    </a:lnTo>
                    <a:lnTo>
                      <a:pt x="86" y="380"/>
                    </a:lnTo>
                    <a:lnTo>
                      <a:pt x="88" y="380"/>
                    </a:lnTo>
                    <a:lnTo>
                      <a:pt x="88" y="379"/>
                    </a:lnTo>
                    <a:lnTo>
                      <a:pt x="89" y="379"/>
                    </a:lnTo>
                    <a:lnTo>
                      <a:pt x="88" y="378"/>
                    </a:lnTo>
                    <a:lnTo>
                      <a:pt x="88" y="377"/>
                    </a:lnTo>
                    <a:lnTo>
                      <a:pt x="87" y="377"/>
                    </a:lnTo>
                    <a:lnTo>
                      <a:pt x="87" y="378"/>
                    </a:lnTo>
                    <a:lnTo>
                      <a:pt x="86" y="377"/>
                    </a:lnTo>
                    <a:lnTo>
                      <a:pt x="88" y="376"/>
                    </a:lnTo>
                    <a:lnTo>
                      <a:pt x="89" y="376"/>
                    </a:lnTo>
                    <a:lnTo>
                      <a:pt x="89" y="377"/>
                    </a:lnTo>
                    <a:lnTo>
                      <a:pt x="89" y="378"/>
                    </a:lnTo>
                    <a:lnTo>
                      <a:pt x="90" y="378"/>
                    </a:lnTo>
                    <a:lnTo>
                      <a:pt x="90" y="379"/>
                    </a:lnTo>
                    <a:lnTo>
                      <a:pt x="89" y="379"/>
                    </a:lnTo>
                    <a:lnTo>
                      <a:pt x="89" y="380"/>
                    </a:lnTo>
                    <a:lnTo>
                      <a:pt x="92" y="380"/>
                    </a:lnTo>
                    <a:lnTo>
                      <a:pt x="93" y="381"/>
                    </a:lnTo>
                    <a:lnTo>
                      <a:pt x="94" y="381"/>
                    </a:lnTo>
                    <a:lnTo>
                      <a:pt x="96" y="381"/>
                    </a:lnTo>
                    <a:lnTo>
                      <a:pt x="97" y="382"/>
                    </a:lnTo>
                    <a:lnTo>
                      <a:pt x="98" y="382"/>
                    </a:lnTo>
                    <a:lnTo>
                      <a:pt x="99" y="383"/>
                    </a:lnTo>
                    <a:lnTo>
                      <a:pt x="99" y="383"/>
                    </a:lnTo>
                    <a:lnTo>
                      <a:pt x="100" y="383"/>
                    </a:lnTo>
                    <a:lnTo>
                      <a:pt x="101" y="382"/>
                    </a:lnTo>
                    <a:lnTo>
                      <a:pt x="102" y="382"/>
                    </a:lnTo>
                    <a:lnTo>
                      <a:pt x="103" y="382"/>
                    </a:lnTo>
                    <a:lnTo>
                      <a:pt x="104" y="383"/>
                    </a:lnTo>
                    <a:lnTo>
                      <a:pt x="105" y="383"/>
                    </a:lnTo>
                    <a:lnTo>
                      <a:pt x="104" y="385"/>
                    </a:lnTo>
                    <a:lnTo>
                      <a:pt x="105" y="385"/>
                    </a:lnTo>
                    <a:lnTo>
                      <a:pt x="106" y="385"/>
                    </a:lnTo>
                    <a:lnTo>
                      <a:pt x="106" y="385"/>
                    </a:lnTo>
                    <a:lnTo>
                      <a:pt x="106" y="384"/>
                    </a:lnTo>
                    <a:lnTo>
                      <a:pt x="106" y="384"/>
                    </a:lnTo>
                    <a:lnTo>
                      <a:pt x="106" y="383"/>
                    </a:lnTo>
                    <a:lnTo>
                      <a:pt x="106" y="383"/>
                    </a:lnTo>
                    <a:lnTo>
                      <a:pt x="106" y="382"/>
                    </a:lnTo>
                    <a:lnTo>
                      <a:pt x="106" y="381"/>
                    </a:lnTo>
                    <a:lnTo>
                      <a:pt x="106" y="381"/>
                    </a:lnTo>
                    <a:lnTo>
                      <a:pt x="107" y="380"/>
                    </a:lnTo>
                    <a:lnTo>
                      <a:pt x="109" y="380"/>
                    </a:lnTo>
                    <a:lnTo>
                      <a:pt x="110" y="380"/>
                    </a:lnTo>
                    <a:lnTo>
                      <a:pt x="110" y="381"/>
                    </a:lnTo>
                    <a:lnTo>
                      <a:pt x="111" y="380"/>
                    </a:lnTo>
                    <a:lnTo>
                      <a:pt x="112" y="380"/>
                    </a:lnTo>
                    <a:lnTo>
                      <a:pt x="113" y="381"/>
                    </a:lnTo>
                    <a:lnTo>
                      <a:pt x="115" y="381"/>
                    </a:lnTo>
                    <a:lnTo>
                      <a:pt x="116" y="381"/>
                    </a:lnTo>
                    <a:lnTo>
                      <a:pt x="117" y="381"/>
                    </a:lnTo>
                    <a:lnTo>
                      <a:pt x="118" y="381"/>
                    </a:lnTo>
                    <a:lnTo>
                      <a:pt x="119" y="381"/>
                    </a:lnTo>
                    <a:lnTo>
                      <a:pt x="120" y="381"/>
                    </a:lnTo>
                    <a:lnTo>
                      <a:pt x="120" y="379"/>
                    </a:lnTo>
                    <a:lnTo>
                      <a:pt x="121" y="379"/>
                    </a:lnTo>
                    <a:lnTo>
                      <a:pt x="122" y="378"/>
                    </a:lnTo>
                    <a:lnTo>
                      <a:pt x="123" y="379"/>
                    </a:lnTo>
                    <a:lnTo>
                      <a:pt x="123" y="378"/>
                    </a:lnTo>
                    <a:lnTo>
                      <a:pt x="124" y="378"/>
                    </a:lnTo>
                    <a:lnTo>
                      <a:pt x="125" y="378"/>
                    </a:lnTo>
                    <a:lnTo>
                      <a:pt x="126" y="378"/>
                    </a:lnTo>
                    <a:lnTo>
                      <a:pt x="126" y="379"/>
                    </a:lnTo>
                    <a:lnTo>
                      <a:pt x="127" y="379"/>
                    </a:lnTo>
                    <a:lnTo>
                      <a:pt x="127" y="378"/>
                    </a:lnTo>
                    <a:lnTo>
                      <a:pt x="127" y="378"/>
                    </a:lnTo>
                    <a:lnTo>
                      <a:pt x="132" y="379"/>
                    </a:lnTo>
                    <a:lnTo>
                      <a:pt x="132" y="380"/>
                    </a:lnTo>
                    <a:lnTo>
                      <a:pt x="133" y="379"/>
                    </a:lnTo>
                    <a:lnTo>
                      <a:pt x="134" y="379"/>
                    </a:lnTo>
                    <a:lnTo>
                      <a:pt x="135" y="378"/>
                    </a:lnTo>
                    <a:lnTo>
                      <a:pt x="136" y="378"/>
                    </a:lnTo>
                    <a:lnTo>
                      <a:pt x="137" y="377"/>
                    </a:lnTo>
                    <a:lnTo>
                      <a:pt x="138" y="377"/>
                    </a:lnTo>
                    <a:lnTo>
                      <a:pt x="139" y="377"/>
                    </a:lnTo>
                    <a:lnTo>
                      <a:pt x="140" y="377"/>
                    </a:lnTo>
                    <a:lnTo>
                      <a:pt x="142" y="376"/>
                    </a:lnTo>
                    <a:lnTo>
                      <a:pt x="144" y="376"/>
                    </a:lnTo>
                    <a:lnTo>
                      <a:pt x="147" y="376"/>
                    </a:lnTo>
                    <a:lnTo>
                      <a:pt x="148" y="376"/>
                    </a:lnTo>
                    <a:lnTo>
                      <a:pt x="148" y="376"/>
                    </a:lnTo>
                    <a:lnTo>
                      <a:pt x="148" y="376"/>
                    </a:lnTo>
                    <a:lnTo>
                      <a:pt x="149" y="376"/>
                    </a:lnTo>
                    <a:lnTo>
                      <a:pt x="150" y="376"/>
                    </a:lnTo>
                    <a:lnTo>
                      <a:pt x="152" y="376"/>
                    </a:lnTo>
                    <a:lnTo>
                      <a:pt x="154" y="376"/>
                    </a:lnTo>
                    <a:lnTo>
                      <a:pt x="155" y="377"/>
                    </a:lnTo>
                    <a:lnTo>
                      <a:pt x="155" y="378"/>
                    </a:lnTo>
                    <a:lnTo>
                      <a:pt x="156" y="377"/>
                    </a:lnTo>
                    <a:lnTo>
                      <a:pt x="155" y="376"/>
                    </a:lnTo>
                    <a:lnTo>
                      <a:pt x="155" y="376"/>
                    </a:lnTo>
                    <a:lnTo>
                      <a:pt x="155" y="376"/>
                    </a:lnTo>
                    <a:lnTo>
                      <a:pt x="155" y="375"/>
                    </a:lnTo>
                    <a:lnTo>
                      <a:pt x="155" y="375"/>
                    </a:lnTo>
                    <a:lnTo>
                      <a:pt x="154" y="375"/>
                    </a:lnTo>
                    <a:lnTo>
                      <a:pt x="154" y="376"/>
                    </a:lnTo>
                    <a:lnTo>
                      <a:pt x="153" y="375"/>
                    </a:lnTo>
                    <a:lnTo>
                      <a:pt x="153" y="375"/>
                    </a:lnTo>
                    <a:lnTo>
                      <a:pt x="152" y="375"/>
                    </a:lnTo>
                    <a:lnTo>
                      <a:pt x="151" y="375"/>
                    </a:lnTo>
                    <a:lnTo>
                      <a:pt x="151" y="374"/>
                    </a:lnTo>
                    <a:lnTo>
                      <a:pt x="150" y="374"/>
                    </a:lnTo>
                    <a:lnTo>
                      <a:pt x="149" y="374"/>
                    </a:lnTo>
                    <a:lnTo>
                      <a:pt x="148" y="374"/>
                    </a:lnTo>
                    <a:lnTo>
                      <a:pt x="148" y="375"/>
                    </a:lnTo>
                    <a:lnTo>
                      <a:pt x="148" y="375"/>
                    </a:lnTo>
                    <a:lnTo>
                      <a:pt x="148" y="375"/>
                    </a:lnTo>
                    <a:lnTo>
                      <a:pt x="146" y="376"/>
                    </a:lnTo>
                    <a:lnTo>
                      <a:pt x="145" y="376"/>
                    </a:lnTo>
                    <a:lnTo>
                      <a:pt x="145" y="375"/>
                    </a:lnTo>
                    <a:lnTo>
                      <a:pt x="146" y="375"/>
                    </a:lnTo>
                    <a:lnTo>
                      <a:pt x="146" y="375"/>
                    </a:lnTo>
                    <a:lnTo>
                      <a:pt x="147" y="374"/>
                    </a:lnTo>
                    <a:lnTo>
                      <a:pt x="147" y="373"/>
                    </a:lnTo>
                    <a:lnTo>
                      <a:pt x="148" y="373"/>
                    </a:lnTo>
                    <a:lnTo>
                      <a:pt x="148" y="372"/>
                    </a:lnTo>
                    <a:lnTo>
                      <a:pt x="148" y="372"/>
                    </a:lnTo>
                    <a:lnTo>
                      <a:pt x="149" y="372"/>
                    </a:lnTo>
                    <a:lnTo>
                      <a:pt x="150" y="372"/>
                    </a:lnTo>
                    <a:lnTo>
                      <a:pt x="151" y="372"/>
                    </a:lnTo>
                    <a:lnTo>
                      <a:pt x="152" y="372"/>
                    </a:lnTo>
                    <a:lnTo>
                      <a:pt x="153" y="373"/>
                    </a:lnTo>
                    <a:lnTo>
                      <a:pt x="154" y="372"/>
                    </a:lnTo>
                    <a:lnTo>
                      <a:pt x="154" y="373"/>
                    </a:lnTo>
                    <a:lnTo>
                      <a:pt x="155" y="374"/>
                    </a:lnTo>
                    <a:lnTo>
                      <a:pt x="155" y="375"/>
                    </a:lnTo>
                    <a:lnTo>
                      <a:pt x="156" y="375"/>
                    </a:lnTo>
                    <a:lnTo>
                      <a:pt x="157" y="375"/>
                    </a:lnTo>
                    <a:lnTo>
                      <a:pt x="157" y="376"/>
                    </a:lnTo>
                    <a:lnTo>
                      <a:pt x="157" y="376"/>
                    </a:lnTo>
                    <a:lnTo>
                      <a:pt x="158" y="377"/>
                    </a:lnTo>
                    <a:lnTo>
                      <a:pt x="158" y="378"/>
                    </a:lnTo>
                    <a:lnTo>
                      <a:pt x="157" y="378"/>
                    </a:lnTo>
                    <a:lnTo>
                      <a:pt x="157" y="379"/>
                    </a:lnTo>
                    <a:lnTo>
                      <a:pt x="158" y="380"/>
                    </a:lnTo>
                    <a:lnTo>
                      <a:pt x="160" y="382"/>
                    </a:lnTo>
                    <a:lnTo>
                      <a:pt x="161" y="382"/>
                    </a:lnTo>
                    <a:lnTo>
                      <a:pt x="161" y="383"/>
                    </a:lnTo>
                    <a:lnTo>
                      <a:pt x="161" y="383"/>
                    </a:lnTo>
                    <a:lnTo>
                      <a:pt x="162" y="383"/>
                    </a:lnTo>
                    <a:lnTo>
                      <a:pt x="162" y="384"/>
                    </a:lnTo>
                    <a:lnTo>
                      <a:pt x="162" y="385"/>
                    </a:lnTo>
                    <a:lnTo>
                      <a:pt x="162" y="386"/>
                    </a:lnTo>
                    <a:lnTo>
                      <a:pt x="161" y="387"/>
                    </a:lnTo>
                    <a:lnTo>
                      <a:pt x="161" y="388"/>
                    </a:lnTo>
                    <a:lnTo>
                      <a:pt x="161" y="390"/>
                    </a:lnTo>
                    <a:lnTo>
                      <a:pt x="161" y="392"/>
                    </a:lnTo>
                    <a:lnTo>
                      <a:pt x="161" y="393"/>
                    </a:lnTo>
                    <a:lnTo>
                      <a:pt x="161" y="394"/>
                    </a:lnTo>
                    <a:lnTo>
                      <a:pt x="161" y="394"/>
                    </a:lnTo>
                    <a:lnTo>
                      <a:pt x="160" y="395"/>
                    </a:lnTo>
                    <a:lnTo>
                      <a:pt x="160" y="396"/>
                    </a:lnTo>
                    <a:lnTo>
                      <a:pt x="161" y="396"/>
                    </a:lnTo>
                    <a:lnTo>
                      <a:pt x="161" y="396"/>
                    </a:lnTo>
                    <a:lnTo>
                      <a:pt x="163" y="396"/>
                    </a:lnTo>
                    <a:lnTo>
                      <a:pt x="164" y="395"/>
                    </a:lnTo>
                    <a:lnTo>
                      <a:pt x="164" y="396"/>
                    </a:lnTo>
                    <a:lnTo>
                      <a:pt x="165" y="396"/>
                    </a:lnTo>
                    <a:lnTo>
                      <a:pt x="166" y="395"/>
                    </a:lnTo>
                    <a:lnTo>
                      <a:pt x="167" y="395"/>
                    </a:lnTo>
                    <a:lnTo>
                      <a:pt x="168" y="396"/>
                    </a:lnTo>
                    <a:lnTo>
                      <a:pt x="168" y="396"/>
                    </a:lnTo>
                    <a:lnTo>
                      <a:pt x="168" y="396"/>
                    </a:lnTo>
                    <a:lnTo>
                      <a:pt x="169" y="396"/>
                    </a:lnTo>
                    <a:lnTo>
                      <a:pt x="169" y="396"/>
                    </a:lnTo>
                    <a:lnTo>
                      <a:pt x="169" y="396"/>
                    </a:lnTo>
                    <a:lnTo>
                      <a:pt x="170" y="396"/>
                    </a:lnTo>
                    <a:lnTo>
                      <a:pt x="171" y="397"/>
                    </a:lnTo>
                    <a:lnTo>
                      <a:pt x="171" y="396"/>
                    </a:lnTo>
                    <a:lnTo>
                      <a:pt x="172" y="396"/>
                    </a:lnTo>
                    <a:lnTo>
                      <a:pt x="173" y="396"/>
                    </a:lnTo>
                    <a:lnTo>
                      <a:pt x="174" y="396"/>
                    </a:lnTo>
                    <a:lnTo>
                      <a:pt x="174" y="397"/>
                    </a:lnTo>
                    <a:lnTo>
                      <a:pt x="174" y="397"/>
                    </a:lnTo>
                    <a:lnTo>
                      <a:pt x="175" y="397"/>
                    </a:lnTo>
                    <a:lnTo>
                      <a:pt x="175" y="397"/>
                    </a:lnTo>
                    <a:lnTo>
                      <a:pt x="175" y="397"/>
                    </a:lnTo>
                    <a:lnTo>
                      <a:pt x="176" y="397"/>
                    </a:lnTo>
                    <a:lnTo>
                      <a:pt x="175" y="398"/>
                    </a:lnTo>
                    <a:lnTo>
                      <a:pt x="175" y="399"/>
                    </a:lnTo>
                    <a:lnTo>
                      <a:pt x="174" y="400"/>
                    </a:lnTo>
                    <a:lnTo>
                      <a:pt x="174" y="401"/>
                    </a:lnTo>
                    <a:lnTo>
                      <a:pt x="174" y="402"/>
                    </a:lnTo>
                    <a:lnTo>
                      <a:pt x="175" y="402"/>
                    </a:lnTo>
                    <a:lnTo>
                      <a:pt x="175" y="402"/>
                    </a:lnTo>
                    <a:lnTo>
                      <a:pt x="176" y="403"/>
                    </a:lnTo>
                    <a:lnTo>
                      <a:pt x="175" y="403"/>
                    </a:lnTo>
                    <a:lnTo>
                      <a:pt x="175" y="403"/>
                    </a:lnTo>
                    <a:lnTo>
                      <a:pt x="175" y="404"/>
                    </a:lnTo>
                    <a:lnTo>
                      <a:pt x="175" y="404"/>
                    </a:lnTo>
                    <a:lnTo>
                      <a:pt x="175" y="404"/>
                    </a:lnTo>
                    <a:lnTo>
                      <a:pt x="175" y="405"/>
                    </a:lnTo>
                    <a:lnTo>
                      <a:pt x="175" y="406"/>
                    </a:lnTo>
                    <a:lnTo>
                      <a:pt x="176" y="406"/>
                    </a:lnTo>
                    <a:lnTo>
                      <a:pt x="176" y="407"/>
                    </a:lnTo>
                    <a:lnTo>
                      <a:pt x="176" y="408"/>
                    </a:lnTo>
                    <a:lnTo>
                      <a:pt x="177" y="408"/>
                    </a:lnTo>
                    <a:lnTo>
                      <a:pt x="177" y="409"/>
                    </a:lnTo>
                    <a:lnTo>
                      <a:pt x="177" y="410"/>
                    </a:lnTo>
                    <a:lnTo>
                      <a:pt x="178" y="410"/>
                    </a:lnTo>
                    <a:lnTo>
                      <a:pt x="179" y="410"/>
                    </a:lnTo>
                    <a:lnTo>
                      <a:pt x="180" y="411"/>
                    </a:lnTo>
                    <a:lnTo>
                      <a:pt x="179" y="411"/>
                    </a:lnTo>
                    <a:lnTo>
                      <a:pt x="178" y="411"/>
                    </a:lnTo>
                    <a:lnTo>
                      <a:pt x="177" y="411"/>
                    </a:lnTo>
                    <a:lnTo>
                      <a:pt x="177" y="411"/>
                    </a:lnTo>
                    <a:lnTo>
                      <a:pt x="177" y="412"/>
                    </a:lnTo>
                    <a:lnTo>
                      <a:pt x="177" y="413"/>
                    </a:lnTo>
                    <a:lnTo>
                      <a:pt x="177" y="415"/>
                    </a:lnTo>
                    <a:lnTo>
                      <a:pt x="178" y="415"/>
                    </a:lnTo>
                    <a:lnTo>
                      <a:pt x="179" y="417"/>
                    </a:lnTo>
                    <a:lnTo>
                      <a:pt x="179" y="417"/>
                    </a:lnTo>
                    <a:lnTo>
                      <a:pt x="179" y="418"/>
                    </a:lnTo>
                    <a:lnTo>
                      <a:pt x="179" y="418"/>
                    </a:lnTo>
                    <a:lnTo>
                      <a:pt x="180" y="418"/>
                    </a:lnTo>
                    <a:lnTo>
                      <a:pt x="180" y="419"/>
                    </a:lnTo>
                    <a:lnTo>
                      <a:pt x="181" y="419"/>
                    </a:lnTo>
                    <a:lnTo>
                      <a:pt x="181" y="420"/>
                    </a:lnTo>
                    <a:lnTo>
                      <a:pt x="182" y="420"/>
                    </a:lnTo>
                    <a:lnTo>
                      <a:pt x="182" y="420"/>
                    </a:lnTo>
                    <a:lnTo>
                      <a:pt x="182" y="421"/>
                    </a:lnTo>
                    <a:lnTo>
                      <a:pt x="183" y="421"/>
                    </a:lnTo>
                    <a:lnTo>
                      <a:pt x="183" y="422"/>
                    </a:lnTo>
                    <a:lnTo>
                      <a:pt x="183" y="423"/>
                    </a:lnTo>
                    <a:lnTo>
                      <a:pt x="184" y="423"/>
                    </a:lnTo>
                    <a:lnTo>
                      <a:pt x="184" y="424"/>
                    </a:lnTo>
                    <a:lnTo>
                      <a:pt x="185" y="424"/>
                    </a:lnTo>
                    <a:lnTo>
                      <a:pt x="185" y="425"/>
                    </a:lnTo>
                    <a:lnTo>
                      <a:pt x="186" y="425"/>
                    </a:lnTo>
                    <a:lnTo>
                      <a:pt x="187" y="425"/>
                    </a:lnTo>
                    <a:lnTo>
                      <a:pt x="187" y="425"/>
                    </a:lnTo>
                    <a:lnTo>
                      <a:pt x="188" y="425"/>
                    </a:lnTo>
                    <a:lnTo>
                      <a:pt x="188" y="425"/>
                    </a:lnTo>
                    <a:lnTo>
                      <a:pt x="187" y="426"/>
                    </a:lnTo>
                    <a:lnTo>
                      <a:pt x="188" y="426"/>
                    </a:lnTo>
                    <a:lnTo>
                      <a:pt x="189" y="427"/>
                    </a:lnTo>
                    <a:lnTo>
                      <a:pt x="190" y="427"/>
                    </a:lnTo>
                    <a:lnTo>
                      <a:pt x="190" y="426"/>
                    </a:lnTo>
                    <a:lnTo>
                      <a:pt x="190" y="426"/>
                    </a:lnTo>
                    <a:lnTo>
                      <a:pt x="190" y="426"/>
                    </a:lnTo>
                    <a:lnTo>
                      <a:pt x="191" y="426"/>
                    </a:lnTo>
                    <a:lnTo>
                      <a:pt x="192" y="426"/>
                    </a:lnTo>
                    <a:lnTo>
                      <a:pt x="193" y="424"/>
                    </a:lnTo>
                    <a:lnTo>
                      <a:pt x="193" y="425"/>
                    </a:lnTo>
                    <a:lnTo>
                      <a:pt x="193" y="425"/>
                    </a:lnTo>
                    <a:lnTo>
                      <a:pt x="194" y="425"/>
                    </a:lnTo>
                    <a:lnTo>
                      <a:pt x="195" y="425"/>
                    </a:lnTo>
                    <a:lnTo>
                      <a:pt x="195" y="425"/>
                    </a:lnTo>
                    <a:lnTo>
                      <a:pt x="196" y="425"/>
                    </a:lnTo>
                    <a:lnTo>
                      <a:pt x="196" y="426"/>
                    </a:lnTo>
                    <a:lnTo>
                      <a:pt x="196" y="426"/>
                    </a:lnTo>
                    <a:lnTo>
                      <a:pt x="197" y="426"/>
                    </a:lnTo>
                    <a:lnTo>
                      <a:pt x="197" y="427"/>
                    </a:lnTo>
                    <a:lnTo>
                      <a:pt x="198" y="427"/>
                    </a:lnTo>
                    <a:lnTo>
                      <a:pt x="198" y="425"/>
                    </a:lnTo>
                    <a:lnTo>
                      <a:pt x="197" y="423"/>
                    </a:lnTo>
                    <a:lnTo>
                      <a:pt x="198" y="423"/>
                    </a:lnTo>
                    <a:lnTo>
                      <a:pt x="199" y="423"/>
                    </a:lnTo>
                    <a:lnTo>
                      <a:pt x="198" y="424"/>
                    </a:lnTo>
                    <a:lnTo>
                      <a:pt x="199" y="425"/>
                    </a:lnTo>
                    <a:lnTo>
                      <a:pt x="199" y="425"/>
                    </a:lnTo>
                    <a:lnTo>
                      <a:pt x="200" y="425"/>
                    </a:lnTo>
                    <a:lnTo>
                      <a:pt x="200" y="426"/>
                    </a:lnTo>
                    <a:lnTo>
                      <a:pt x="199" y="426"/>
                    </a:lnTo>
                    <a:lnTo>
                      <a:pt x="199" y="427"/>
                    </a:lnTo>
                    <a:lnTo>
                      <a:pt x="199" y="428"/>
                    </a:lnTo>
                    <a:lnTo>
                      <a:pt x="198" y="428"/>
                    </a:lnTo>
                    <a:lnTo>
                      <a:pt x="199" y="429"/>
                    </a:lnTo>
                    <a:lnTo>
                      <a:pt x="199" y="430"/>
                    </a:lnTo>
                    <a:lnTo>
                      <a:pt x="200" y="430"/>
                    </a:lnTo>
                    <a:lnTo>
                      <a:pt x="200" y="429"/>
                    </a:lnTo>
                    <a:lnTo>
                      <a:pt x="201" y="430"/>
                    </a:lnTo>
                    <a:lnTo>
                      <a:pt x="202" y="430"/>
                    </a:lnTo>
                    <a:lnTo>
                      <a:pt x="202" y="429"/>
                    </a:lnTo>
                    <a:lnTo>
                      <a:pt x="201" y="428"/>
                    </a:lnTo>
                    <a:lnTo>
                      <a:pt x="202" y="427"/>
                    </a:lnTo>
                    <a:lnTo>
                      <a:pt x="202" y="426"/>
                    </a:lnTo>
                    <a:lnTo>
                      <a:pt x="202" y="425"/>
                    </a:lnTo>
                    <a:close/>
                    <a:moveTo>
                      <a:pt x="183" y="419"/>
                    </a:moveTo>
                    <a:lnTo>
                      <a:pt x="182" y="419"/>
                    </a:lnTo>
                    <a:lnTo>
                      <a:pt x="183" y="418"/>
                    </a:lnTo>
                    <a:lnTo>
                      <a:pt x="184" y="418"/>
                    </a:lnTo>
                    <a:lnTo>
                      <a:pt x="184" y="419"/>
                    </a:lnTo>
                    <a:lnTo>
                      <a:pt x="183" y="41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198" name="Freeform 4433">
                <a:extLst>
                  <a:ext uri="{FF2B5EF4-FFF2-40B4-BE49-F238E27FC236}">
                    <a16:creationId xmlns:a16="http://schemas.microsoft.com/office/drawing/2014/main" id="{3E8CF6B6-1D6F-C6E4-4631-799DEF7A43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5150" y="1063625"/>
                <a:ext cx="250825" cy="122237"/>
              </a:xfrm>
              <a:custGeom>
                <a:avLst/>
                <a:gdLst>
                  <a:gd name="T0" fmla="*/ 17 w 158"/>
                  <a:gd name="T1" fmla="*/ 5 h 77"/>
                  <a:gd name="T2" fmla="*/ 14 w 158"/>
                  <a:gd name="T3" fmla="*/ 10 h 77"/>
                  <a:gd name="T4" fmla="*/ 11 w 158"/>
                  <a:gd name="T5" fmla="*/ 15 h 77"/>
                  <a:gd name="T6" fmla="*/ 5 w 158"/>
                  <a:gd name="T7" fmla="*/ 16 h 77"/>
                  <a:gd name="T8" fmla="*/ 2 w 158"/>
                  <a:gd name="T9" fmla="*/ 20 h 77"/>
                  <a:gd name="T10" fmla="*/ 2 w 158"/>
                  <a:gd name="T11" fmla="*/ 28 h 77"/>
                  <a:gd name="T12" fmla="*/ 3 w 158"/>
                  <a:gd name="T13" fmla="*/ 34 h 77"/>
                  <a:gd name="T14" fmla="*/ 4 w 158"/>
                  <a:gd name="T15" fmla="*/ 43 h 77"/>
                  <a:gd name="T16" fmla="*/ 12 w 158"/>
                  <a:gd name="T17" fmla="*/ 48 h 77"/>
                  <a:gd name="T18" fmla="*/ 14 w 158"/>
                  <a:gd name="T19" fmla="*/ 52 h 77"/>
                  <a:gd name="T20" fmla="*/ 16 w 158"/>
                  <a:gd name="T21" fmla="*/ 57 h 77"/>
                  <a:gd name="T22" fmla="*/ 15 w 158"/>
                  <a:gd name="T23" fmla="*/ 62 h 77"/>
                  <a:gd name="T24" fmla="*/ 15 w 158"/>
                  <a:gd name="T25" fmla="*/ 69 h 77"/>
                  <a:gd name="T26" fmla="*/ 21 w 158"/>
                  <a:gd name="T27" fmla="*/ 73 h 77"/>
                  <a:gd name="T28" fmla="*/ 24 w 158"/>
                  <a:gd name="T29" fmla="*/ 71 h 77"/>
                  <a:gd name="T30" fmla="*/ 32 w 158"/>
                  <a:gd name="T31" fmla="*/ 71 h 77"/>
                  <a:gd name="T32" fmla="*/ 38 w 158"/>
                  <a:gd name="T33" fmla="*/ 71 h 77"/>
                  <a:gd name="T34" fmla="*/ 44 w 158"/>
                  <a:gd name="T35" fmla="*/ 70 h 77"/>
                  <a:gd name="T36" fmla="*/ 48 w 158"/>
                  <a:gd name="T37" fmla="*/ 66 h 77"/>
                  <a:gd name="T38" fmla="*/ 52 w 158"/>
                  <a:gd name="T39" fmla="*/ 65 h 77"/>
                  <a:gd name="T40" fmla="*/ 56 w 158"/>
                  <a:gd name="T41" fmla="*/ 66 h 77"/>
                  <a:gd name="T42" fmla="*/ 60 w 158"/>
                  <a:gd name="T43" fmla="*/ 66 h 77"/>
                  <a:gd name="T44" fmla="*/ 63 w 158"/>
                  <a:gd name="T45" fmla="*/ 70 h 77"/>
                  <a:gd name="T46" fmla="*/ 68 w 158"/>
                  <a:gd name="T47" fmla="*/ 72 h 77"/>
                  <a:gd name="T48" fmla="*/ 77 w 158"/>
                  <a:gd name="T49" fmla="*/ 73 h 77"/>
                  <a:gd name="T50" fmla="*/ 86 w 158"/>
                  <a:gd name="T51" fmla="*/ 75 h 77"/>
                  <a:gd name="T52" fmla="*/ 92 w 158"/>
                  <a:gd name="T53" fmla="*/ 74 h 77"/>
                  <a:gd name="T54" fmla="*/ 98 w 158"/>
                  <a:gd name="T55" fmla="*/ 73 h 77"/>
                  <a:gd name="T56" fmla="*/ 104 w 158"/>
                  <a:gd name="T57" fmla="*/ 72 h 77"/>
                  <a:gd name="T58" fmla="*/ 105 w 158"/>
                  <a:gd name="T59" fmla="*/ 67 h 77"/>
                  <a:gd name="T60" fmla="*/ 103 w 158"/>
                  <a:gd name="T61" fmla="*/ 62 h 77"/>
                  <a:gd name="T62" fmla="*/ 103 w 158"/>
                  <a:gd name="T63" fmla="*/ 58 h 77"/>
                  <a:gd name="T64" fmla="*/ 109 w 158"/>
                  <a:gd name="T65" fmla="*/ 59 h 77"/>
                  <a:gd name="T66" fmla="*/ 115 w 158"/>
                  <a:gd name="T67" fmla="*/ 55 h 77"/>
                  <a:gd name="T68" fmla="*/ 118 w 158"/>
                  <a:gd name="T69" fmla="*/ 50 h 77"/>
                  <a:gd name="T70" fmla="*/ 123 w 158"/>
                  <a:gd name="T71" fmla="*/ 50 h 77"/>
                  <a:gd name="T72" fmla="*/ 128 w 158"/>
                  <a:gd name="T73" fmla="*/ 47 h 77"/>
                  <a:gd name="T74" fmla="*/ 133 w 158"/>
                  <a:gd name="T75" fmla="*/ 47 h 77"/>
                  <a:gd name="T76" fmla="*/ 138 w 158"/>
                  <a:gd name="T77" fmla="*/ 47 h 77"/>
                  <a:gd name="T78" fmla="*/ 143 w 158"/>
                  <a:gd name="T79" fmla="*/ 52 h 77"/>
                  <a:gd name="T80" fmla="*/ 149 w 158"/>
                  <a:gd name="T81" fmla="*/ 51 h 77"/>
                  <a:gd name="T82" fmla="*/ 151 w 158"/>
                  <a:gd name="T83" fmla="*/ 49 h 77"/>
                  <a:gd name="T84" fmla="*/ 156 w 158"/>
                  <a:gd name="T85" fmla="*/ 48 h 77"/>
                  <a:gd name="T86" fmla="*/ 153 w 158"/>
                  <a:gd name="T87" fmla="*/ 43 h 77"/>
                  <a:gd name="T88" fmla="*/ 149 w 158"/>
                  <a:gd name="T89" fmla="*/ 39 h 77"/>
                  <a:gd name="T90" fmla="*/ 147 w 158"/>
                  <a:gd name="T91" fmla="*/ 36 h 77"/>
                  <a:gd name="T92" fmla="*/ 146 w 158"/>
                  <a:gd name="T93" fmla="*/ 32 h 77"/>
                  <a:gd name="T94" fmla="*/ 141 w 158"/>
                  <a:gd name="T95" fmla="*/ 32 h 77"/>
                  <a:gd name="T96" fmla="*/ 142 w 158"/>
                  <a:gd name="T97" fmla="*/ 29 h 77"/>
                  <a:gd name="T98" fmla="*/ 147 w 158"/>
                  <a:gd name="T99" fmla="*/ 24 h 77"/>
                  <a:gd name="T100" fmla="*/ 151 w 158"/>
                  <a:gd name="T101" fmla="*/ 22 h 77"/>
                  <a:gd name="T102" fmla="*/ 153 w 158"/>
                  <a:gd name="T103" fmla="*/ 16 h 77"/>
                  <a:gd name="T104" fmla="*/ 153 w 158"/>
                  <a:gd name="T105" fmla="*/ 9 h 77"/>
                  <a:gd name="T106" fmla="*/ 156 w 158"/>
                  <a:gd name="T107" fmla="*/ 3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58" h="77">
                    <a:moveTo>
                      <a:pt x="14" y="1"/>
                    </a:moveTo>
                    <a:lnTo>
                      <a:pt x="14" y="1"/>
                    </a:lnTo>
                    <a:lnTo>
                      <a:pt x="14" y="2"/>
                    </a:lnTo>
                    <a:lnTo>
                      <a:pt x="14" y="3"/>
                    </a:lnTo>
                    <a:lnTo>
                      <a:pt x="16" y="3"/>
                    </a:lnTo>
                    <a:lnTo>
                      <a:pt x="17" y="4"/>
                    </a:lnTo>
                    <a:lnTo>
                      <a:pt x="17" y="5"/>
                    </a:lnTo>
                    <a:lnTo>
                      <a:pt x="16" y="6"/>
                    </a:lnTo>
                    <a:lnTo>
                      <a:pt x="16" y="8"/>
                    </a:lnTo>
                    <a:lnTo>
                      <a:pt x="15" y="8"/>
                    </a:lnTo>
                    <a:lnTo>
                      <a:pt x="14" y="8"/>
                    </a:lnTo>
                    <a:lnTo>
                      <a:pt x="14" y="9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4" y="11"/>
                    </a:lnTo>
                    <a:lnTo>
                      <a:pt x="13" y="11"/>
                    </a:lnTo>
                    <a:lnTo>
                      <a:pt x="12" y="11"/>
                    </a:lnTo>
                    <a:lnTo>
                      <a:pt x="12" y="12"/>
                    </a:lnTo>
                    <a:lnTo>
                      <a:pt x="11" y="12"/>
                    </a:lnTo>
                    <a:lnTo>
                      <a:pt x="11" y="15"/>
                    </a:lnTo>
                    <a:lnTo>
                      <a:pt x="10" y="15"/>
                    </a:lnTo>
                    <a:lnTo>
                      <a:pt x="9" y="15"/>
                    </a:lnTo>
                    <a:lnTo>
                      <a:pt x="8" y="15"/>
                    </a:lnTo>
                    <a:lnTo>
                      <a:pt x="7" y="15"/>
                    </a:lnTo>
                    <a:lnTo>
                      <a:pt x="6" y="15"/>
                    </a:lnTo>
                    <a:lnTo>
                      <a:pt x="5" y="15"/>
                    </a:lnTo>
                    <a:lnTo>
                      <a:pt x="5" y="16"/>
                    </a:lnTo>
                    <a:lnTo>
                      <a:pt x="4" y="15"/>
                    </a:lnTo>
                    <a:lnTo>
                      <a:pt x="4" y="16"/>
                    </a:lnTo>
                    <a:lnTo>
                      <a:pt x="3" y="16"/>
                    </a:lnTo>
                    <a:lnTo>
                      <a:pt x="3" y="17"/>
                    </a:lnTo>
                    <a:lnTo>
                      <a:pt x="2" y="17"/>
                    </a:lnTo>
                    <a:lnTo>
                      <a:pt x="2" y="18"/>
                    </a:lnTo>
                    <a:lnTo>
                      <a:pt x="2" y="20"/>
                    </a:lnTo>
                    <a:lnTo>
                      <a:pt x="3" y="21"/>
                    </a:lnTo>
                    <a:lnTo>
                      <a:pt x="3" y="22"/>
                    </a:lnTo>
                    <a:lnTo>
                      <a:pt x="2" y="23"/>
                    </a:lnTo>
                    <a:lnTo>
                      <a:pt x="2" y="25"/>
                    </a:lnTo>
                    <a:lnTo>
                      <a:pt x="1" y="27"/>
                    </a:lnTo>
                    <a:lnTo>
                      <a:pt x="1" y="28"/>
                    </a:lnTo>
                    <a:lnTo>
                      <a:pt x="2" y="28"/>
                    </a:lnTo>
                    <a:lnTo>
                      <a:pt x="3" y="29"/>
                    </a:lnTo>
                    <a:lnTo>
                      <a:pt x="4" y="29"/>
                    </a:lnTo>
                    <a:lnTo>
                      <a:pt x="5" y="30"/>
                    </a:lnTo>
                    <a:lnTo>
                      <a:pt x="5" y="31"/>
                    </a:lnTo>
                    <a:lnTo>
                      <a:pt x="5" y="31"/>
                    </a:lnTo>
                    <a:lnTo>
                      <a:pt x="4" y="33"/>
                    </a:lnTo>
                    <a:lnTo>
                      <a:pt x="3" y="34"/>
                    </a:lnTo>
                    <a:lnTo>
                      <a:pt x="2" y="34"/>
                    </a:lnTo>
                    <a:lnTo>
                      <a:pt x="2" y="36"/>
                    </a:lnTo>
                    <a:lnTo>
                      <a:pt x="1" y="36"/>
                    </a:lnTo>
                    <a:lnTo>
                      <a:pt x="0" y="36"/>
                    </a:lnTo>
                    <a:lnTo>
                      <a:pt x="2" y="41"/>
                    </a:lnTo>
                    <a:lnTo>
                      <a:pt x="3" y="42"/>
                    </a:lnTo>
                    <a:lnTo>
                      <a:pt x="4" y="43"/>
                    </a:lnTo>
                    <a:lnTo>
                      <a:pt x="4" y="43"/>
                    </a:lnTo>
                    <a:lnTo>
                      <a:pt x="5" y="43"/>
                    </a:lnTo>
                    <a:lnTo>
                      <a:pt x="7" y="46"/>
                    </a:lnTo>
                    <a:lnTo>
                      <a:pt x="9" y="47"/>
                    </a:lnTo>
                    <a:lnTo>
                      <a:pt x="10" y="47"/>
                    </a:lnTo>
                    <a:lnTo>
                      <a:pt x="12" y="47"/>
                    </a:lnTo>
                    <a:lnTo>
                      <a:pt x="12" y="48"/>
                    </a:lnTo>
                    <a:lnTo>
                      <a:pt x="13" y="48"/>
                    </a:lnTo>
                    <a:lnTo>
                      <a:pt x="14" y="48"/>
                    </a:lnTo>
                    <a:lnTo>
                      <a:pt x="14" y="49"/>
                    </a:lnTo>
                    <a:lnTo>
                      <a:pt x="14" y="50"/>
                    </a:lnTo>
                    <a:lnTo>
                      <a:pt x="14" y="50"/>
                    </a:lnTo>
                    <a:lnTo>
                      <a:pt x="14" y="50"/>
                    </a:lnTo>
                    <a:lnTo>
                      <a:pt x="14" y="52"/>
                    </a:lnTo>
                    <a:lnTo>
                      <a:pt x="14" y="52"/>
                    </a:lnTo>
                    <a:lnTo>
                      <a:pt x="14" y="53"/>
                    </a:lnTo>
                    <a:lnTo>
                      <a:pt x="14" y="53"/>
                    </a:lnTo>
                    <a:lnTo>
                      <a:pt x="14" y="54"/>
                    </a:lnTo>
                    <a:lnTo>
                      <a:pt x="15" y="55"/>
                    </a:lnTo>
                    <a:lnTo>
                      <a:pt x="15" y="57"/>
                    </a:lnTo>
                    <a:lnTo>
                      <a:pt x="16" y="57"/>
                    </a:lnTo>
                    <a:lnTo>
                      <a:pt x="17" y="57"/>
                    </a:lnTo>
                    <a:lnTo>
                      <a:pt x="18" y="58"/>
                    </a:lnTo>
                    <a:lnTo>
                      <a:pt x="18" y="59"/>
                    </a:lnTo>
                    <a:lnTo>
                      <a:pt x="17" y="60"/>
                    </a:lnTo>
                    <a:lnTo>
                      <a:pt x="16" y="61"/>
                    </a:lnTo>
                    <a:lnTo>
                      <a:pt x="16" y="62"/>
                    </a:lnTo>
                    <a:lnTo>
                      <a:pt x="15" y="62"/>
                    </a:lnTo>
                    <a:lnTo>
                      <a:pt x="15" y="63"/>
                    </a:lnTo>
                    <a:lnTo>
                      <a:pt x="15" y="64"/>
                    </a:lnTo>
                    <a:lnTo>
                      <a:pt x="15" y="64"/>
                    </a:lnTo>
                    <a:lnTo>
                      <a:pt x="16" y="64"/>
                    </a:lnTo>
                    <a:lnTo>
                      <a:pt x="16" y="65"/>
                    </a:lnTo>
                    <a:lnTo>
                      <a:pt x="15" y="66"/>
                    </a:lnTo>
                    <a:lnTo>
                      <a:pt x="15" y="69"/>
                    </a:lnTo>
                    <a:lnTo>
                      <a:pt x="16" y="69"/>
                    </a:lnTo>
                    <a:lnTo>
                      <a:pt x="16" y="70"/>
                    </a:lnTo>
                    <a:lnTo>
                      <a:pt x="15" y="71"/>
                    </a:lnTo>
                    <a:lnTo>
                      <a:pt x="15" y="71"/>
                    </a:lnTo>
                    <a:lnTo>
                      <a:pt x="15" y="72"/>
                    </a:lnTo>
                    <a:lnTo>
                      <a:pt x="15" y="73"/>
                    </a:lnTo>
                    <a:lnTo>
                      <a:pt x="21" y="73"/>
                    </a:lnTo>
                    <a:lnTo>
                      <a:pt x="21" y="73"/>
                    </a:lnTo>
                    <a:lnTo>
                      <a:pt x="22" y="73"/>
                    </a:lnTo>
                    <a:lnTo>
                      <a:pt x="23" y="73"/>
                    </a:lnTo>
                    <a:lnTo>
                      <a:pt x="23" y="73"/>
                    </a:lnTo>
                    <a:lnTo>
                      <a:pt x="23" y="72"/>
                    </a:lnTo>
                    <a:lnTo>
                      <a:pt x="24" y="72"/>
                    </a:lnTo>
                    <a:lnTo>
                      <a:pt x="24" y="71"/>
                    </a:lnTo>
                    <a:lnTo>
                      <a:pt x="25" y="71"/>
                    </a:lnTo>
                    <a:lnTo>
                      <a:pt x="26" y="71"/>
                    </a:lnTo>
                    <a:lnTo>
                      <a:pt x="27" y="72"/>
                    </a:lnTo>
                    <a:lnTo>
                      <a:pt x="28" y="72"/>
                    </a:lnTo>
                    <a:lnTo>
                      <a:pt x="28" y="71"/>
                    </a:lnTo>
                    <a:lnTo>
                      <a:pt x="29" y="71"/>
                    </a:lnTo>
                    <a:lnTo>
                      <a:pt x="32" y="71"/>
                    </a:lnTo>
                    <a:lnTo>
                      <a:pt x="34" y="72"/>
                    </a:lnTo>
                    <a:lnTo>
                      <a:pt x="35" y="72"/>
                    </a:lnTo>
                    <a:lnTo>
                      <a:pt x="35" y="72"/>
                    </a:lnTo>
                    <a:lnTo>
                      <a:pt x="35" y="71"/>
                    </a:lnTo>
                    <a:lnTo>
                      <a:pt x="35" y="71"/>
                    </a:lnTo>
                    <a:lnTo>
                      <a:pt x="36" y="71"/>
                    </a:lnTo>
                    <a:lnTo>
                      <a:pt x="38" y="71"/>
                    </a:lnTo>
                    <a:lnTo>
                      <a:pt x="39" y="70"/>
                    </a:lnTo>
                    <a:lnTo>
                      <a:pt x="40" y="70"/>
                    </a:lnTo>
                    <a:lnTo>
                      <a:pt x="41" y="70"/>
                    </a:lnTo>
                    <a:lnTo>
                      <a:pt x="42" y="70"/>
                    </a:lnTo>
                    <a:lnTo>
                      <a:pt x="42" y="69"/>
                    </a:lnTo>
                    <a:lnTo>
                      <a:pt x="43" y="70"/>
                    </a:lnTo>
                    <a:lnTo>
                      <a:pt x="44" y="70"/>
                    </a:lnTo>
                    <a:lnTo>
                      <a:pt x="45" y="69"/>
                    </a:lnTo>
                    <a:lnTo>
                      <a:pt x="46" y="69"/>
                    </a:lnTo>
                    <a:lnTo>
                      <a:pt x="47" y="69"/>
                    </a:lnTo>
                    <a:lnTo>
                      <a:pt x="47" y="68"/>
                    </a:lnTo>
                    <a:lnTo>
                      <a:pt x="47" y="67"/>
                    </a:lnTo>
                    <a:lnTo>
                      <a:pt x="47" y="66"/>
                    </a:lnTo>
                    <a:lnTo>
                      <a:pt x="48" y="66"/>
                    </a:lnTo>
                    <a:lnTo>
                      <a:pt x="49" y="66"/>
                    </a:lnTo>
                    <a:lnTo>
                      <a:pt x="49" y="66"/>
                    </a:lnTo>
                    <a:lnTo>
                      <a:pt x="49" y="67"/>
                    </a:lnTo>
                    <a:lnTo>
                      <a:pt x="50" y="67"/>
                    </a:lnTo>
                    <a:lnTo>
                      <a:pt x="50" y="66"/>
                    </a:lnTo>
                    <a:lnTo>
                      <a:pt x="51" y="65"/>
                    </a:lnTo>
                    <a:lnTo>
                      <a:pt x="52" y="65"/>
                    </a:lnTo>
                    <a:lnTo>
                      <a:pt x="52" y="64"/>
                    </a:lnTo>
                    <a:lnTo>
                      <a:pt x="53" y="65"/>
                    </a:lnTo>
                    <a:lnTo>
                      <a:pt x="54" y="65"/>
                    </a:lnTo>
                    <a:lnTo>
                      <a:pt x="54" y="66"/>
                    </a:lnTo>
                    <a:lnTo>
                      <a:pt x="55" y="66"/>
                    </a:lnTo>
                    <a:lnTo>
                      <a:pt x="56" y="66"/>
                    </a:lnTo>
                    <a:lnTo>
                      <a:pt x="56" y="66"/>
                    </a:lnTo>
                    <a:lnTo>
                      <a:pt x="56" y="66"/>
                    </a:lnTo>
                    <a:lnTo>
                      <a:pt x="57" y="66"/>
                    </a:lnTo>
                    <a:lnTo>
                      <a:pt x="57" y="65"/>
                    </a:lnTo>
                    <a:lnTo>
                      <a:pt x="58" y="65"/>
                    </a:lnTo>
                    <a:lnTo>
                      <a:pt x="59" y="65"/>
                    </a:lnTo>
                    <a:lnTo>
                      <a:pt x="60" y="65"/>
                    </a:lnTo>
                    <a:lnTo>
                      <a:pt x="60" y="66"/>
                    </a:lnTo>
                    <a:lnTo>
                      <a:pt x="60" y="67"/>
                    </a:lnTo>
                    <a:lnTo>
                      <a:pt x="60" y="68"/>
                    </a:lnTo>
                    <a:lnTo>
                      <a:pt x="61" y="68"/>
                    </a:lnTo>
                    <a:lnTo>
                      <a:pt x="61" y="69"/>
                    </a:lnTo>
                    <a:lnTo>
                      <a:pt x="61" y="70"/>
                    </a:lnTo>
                    <a:lnTo>
                      <a:pt x="62" y="70"/>
                    </a:lnTo>
                    <a:lnTo>
                      <a:pt x="63" y="70"/>
                    </a:lnTo>
                    <a:lnTo>
                      <a:pt x="63" y="71"/>
                    </a:lnTo>
                    <a:lnTo>
                      <a:pt x="63" y="71"/>
                    </a:lnTo>
                    <a:lnTo>
                      <a:pt x="64" y="71"/>
                    </a:lnTo>
                    <a:lnTo>
                      <a:pt x="65" y="71"/>
                    </a:lnTo>
                    <a:lnTo>
                      <a:pt x="66" y="72"/>
                    </a:lnTo>
                    <a:lnTo>
                      <a:pt x="67" y="73"/>
                    </a:lnTo>
                    <a:lnTo>
                      <a:pt x="68" y="72"/>
                    </a:lnTo>
                    <a:lnTo>
                      <a:pt x="67" y="72"/>
                    </a:lnTo>
                    <a:lnTo>
                      <a:pt x="68" y="71"/>
                    </a:lnTo>
                    <a:lnTo>
                      <a:pt x="69" y="71"/>
                    </a:lnTo>
                    <a:lnTo>
                      <a:pt x="70" y="71"/>
                    </a:lnTo>
                    <a:lnTo>
                      <a:pt x="70" y="71"/>
                    </a:lnTo>
                    <a:lnTo>
                      <a:pt x="76" y="73"/>
                    </a:lnTo>
                    <a:lnTo>
                      <a:pt x="77" y="73"/>
                    </a:lnTo>
                    <a:lnTo>
                      <a:pt x="77" y="74"/>
                    </a:lnTo>
                    <a:lnTo>
                      <a:pt x="77" y="74"/>
                    </a:lnTo>
                    <a:lnTo>
                      <a:pt x="78" y="76"/>
                    </a:lnTo>
                    <a:lnTo>
                      <a:pt x="79" y="77"/>
                    </a:lnTo>
                    <a:lnTo>
                      <a:pt x="80" y="77"/>
                    </a:lnTo>
                    <a:lnTo>
                      <a:pt x="85" y="75"/>
                    </a:lnTo>
                    <a:lnTo>
                      <a:pt x="86" y="75"/>
                    </a:lnTo>
                    <a:lnTo>
                      <a:pt x="87" y="75"/>
                    </a:lnTo>
                    <a:lnTo>
                      <a:pt x="87" y="74"/>
                    </a:lnTo>
                    <a:lnTo>
                      <a:pt x="88" y="73"/>
                    </a:lnTo>
                    <a:lnTo>
                      <a:pt x="91" y="73"/>
                    </a:lnTo>
                    <a:lnTo>
                      <a:pt x="91" y="74"/>
                    </a:lnTo>
                    <a:lnTo>
                      <a:pt x="91" y="74"/>
                    </a:lnTo>
                    <a:lnTo>
                      <a:pt x="92" y="74"/>
                    </a:lnTo>
                    <a:lnTo>
                      <a:pt x="93" y="73"/>
                    </a:lnTo>
                    <a:lnTo>
                      <a:pt x="94" y="73"/>
                    </a:lnTo>
                    <a:lnTo>
                      <a:pt x="95" y="73"/>
                    </a:lnTo>
                    <a:lnTo>
                      <a:pt x="96" y="73"/>
                    </a:lnTo>
                    <a:lnTo>
                      <a:pt x="97" y="74"/>
                    </a:lnTo>
                    <a:lnTo>
                      <a:pt x="98" y="74"/>
                    </a:lnTo>
                    <a:lnTo>
                      <a:pt x="98" y="73"/>
                    </a:lnTo>
                    <a:lnTo>
                      <a:pt x="98" y="73"/>
                    </a:lnTo>
                    <a:lnTo>
                      <a:pt x="99" y="73"/>
                    </a:lnTo>
                    <a:lnTo>
                      <a:pt x="100" y="73"/>
                    </a:lnTo>
                    <a:lnTo>
                      <a:pt x="101" y="73"/>
                    </a:lnTo>
                    <a:lnTo>
                      <a:pt x="103" y="73"/>
                    </a:lnTo>
                    <a:lnTo>
                      <a:pt x="104" y="73"/>
                    </a:lnTo>
                    <a:lnTo>
                      <a:pt x="104" y="72"/>
                    </a:lnTo>
                    <a:lnTo>
                      <a:pt x="105" y="71"/>
                    </a:lnTo>
                    <a:lnTo>
                      <a:pt x="105" y="71"/>
                    </a:lnTo>
                    <a:lnTo>
                      <a:pt x="105" y="70"/>
                    </a:lnTo>
                    <a:lnTo>
                      <a:pt x="105" y="70"/>
                    </a:lnTo>
                    <a:lnTo>
                      <a:pt x="105" y="69"/>
                    </a:lnTo>
                    <a:lnTo>
                      <a:pt x="105" y="68"/>
                    </a:lnTo>
                    <a:lnTo>
                      <a:pt x="105" y="67"/>
                    </a:lnTo>
                    <a:lnTo>
                      <a:pt x="105" y="66"/>
                    </a:lnTo>
                    <a:lnTo>
                      <a:pt x="105" y="65"/>
                    </a:lnTo>
                    <a:lnTo>
                      <a:pt x="104" y="65"/>
                    </a:lnTo>
                    <a:lnTo>
                      <a:pt x="104" y="64"/>
                    </a:lnTo>
                    <a:lnTo>
                      <a:pt x="104" y="63"/>
                    </a:lnTo>
                    <a:lnTo>
                      <a:pt x="103" y="63"/>
                    </a:lnTo>
                    <a:lnTo>
                      <a:pt x="103" y="62"/>
                    </a:lnTo>
                    <a:lnTo>
                      <a:pt x="102" y="62"/>
                    </a:lnTo>
                    <a:lnTo>
                      <a:pt x="102" y="61"/>
                    </a:lnTo>
                    <a:lnTo>
                      <a:pt x="101" y="61"/>
                    </a:lnTo>
                    <a:lnTo>
                      <a:pt x="101" y="60"/>
                    </a:lnTo>
                    <a:lnTo>
                      <a:pt x="102" y="59"/>
                    </a:lnTo>
                    <a:lnTo>
                      <a:pt x="103" y="59"/>
                    </a:lnTo>
                    <a:lnTo>
                      <a:pt x="103" y="58"/>
                    </a:lnTo>
                    <a:lnTo>
                      <a:pt x="104" y="58"/>
                    </a:lnTo>
                    <a:lnTo>
                      <a:pt x="105" y="58"/>
                    </a:lnTo>
                    <a:lnTo>
                      <a:pt x="106" y="57"/>
                    </a:lnTo>
                    <a:lnTo>
                      <a:pt x="107" y="57"/>
                    </a:lnTo>
                    <a:lnTo>
                      <a:pt x="107" y="58"/>
                    </a:lnTo>
                    <a:lnTo>
                      <a:pt x="108" y="59"/>
                    </a:lnTo>
                    <a:lnTo>
                      <a:pt x="109" y="59"/>
                    </a:lnTo>
                    <a:lnTo>
                      <a:pt x="110" y="59"/>
                    </a:lnTo>
                    <a:lnTo>
                      <a:pt x="110" y="58"/>
                    </a:lnTo>
                    <a:lnTo>
                      <a:pt x="109" y="57"/>
                    </a:lnTo>
                    <a:lnTo>
                      <a:pt x="110" y="56"/>
                    </a:lnTo>
                    <a:lnTo>
                      <a:pt x="111" y="55"/>
                    </a:lnTo>
                    <a:lnTo>
                      <a:pt x="114" y="55"/>
                    </a:lnTo>
                    <a:lnTo>
                      <a:pt x="115" y="55"/>
                    </a:lnTo>
                    <a:lnTo>
                      <a:pt x="116" y="54"/>
                    </a:lnTo>
                    <a:lnTo>
                      <a:pt x="116" y="53"/>
                    </a:lnTo>
                    <a:lnTo>
                      <a:pt x="116" y="52"/>
                    </a:lnTo>
                    <a:lnTo>
                      <a:pt x="116" y="52"/>
                    </a:lnTo>
                    <a:lnTo>
                      <a:pt x="116" y="51"/>
                    </a:lnTo>
                    <a:lnTo>
                      <a:pt x="117" y="50"/>
                    </a:lnTo>
                    <a:lnTo>
                      <a:pt x="118" y="50"/>
                    </a:lnTo>
                    <a:lnTo>
                      <a:pt x="119" y="50"/>
                    </a:lnTo>
                    <a:lnTo>
                      <a:pt x="120" y="50"/>
                    </a:lnTo>
                    <a:lnTo>
                      <a:pt x="121" y="50"/>
                    </a:lnTo>
                    <a:lnTo>
                      <a:pt x="122" y="50"/>
                    </a:lnTo>
                    <a:lnTo>
                      <a:pt x="122" y="50"/>
                    </a:lnTo>
                    <a:lnTo>
                      <a:pt x="123" y="50"/>
                    </a:lnTo>
                    <a:lnTo>
                      <a:pt x="123" y="50"/>
                    </a:lnTo>
                    <a:lnTo>
                      <a:pt x="124" y="50"/>
                    </a:lnTo>
                    <a:lnTo>
                      <a:pt x="125" y="50"/>
                    </a:lnTo>
                    <a:lnTo>
                      <a:pt x="126" y="49"/>
                    </a:lnTo>
                    <a:lnTo>
                      <a:pt x="126" y="49"/>
                    </a:lnTo>
                    <a:lnTo>
                      <a:pt x="126" y="48"/>
                    </a:lnTo>
                    <a:lnTo>
                      <a:pt x="127" y="48"/>
                    </a:lnTo>
                    <a:lnTo>
                      <a:pt x="128" y="47"/>
                    </a:lnTo>
                    <a:lnTo>
                      <a:pt x="129" y="46"/>
                    </a:lnTo>
                    <a:lnTo>
                      <a:pt x="130" y="46"/>
                    </a:lnTo>
                    <a:lnTo>
                      <a:pt x="131" y="46"/>
                    </a:lnTo>
                    <a:lnTo>
                      <a:pt x="132" y="46"/>
                    </a:lnTo>
                    <a:lnTo>
                      <a:pt x="133" y="46"/>
                    </a:lnTo>
                    <a:lnTo>
                      <a:pt x="133" y="47"/>
                    </a:lnTo>
                    <a:lnTo>
                      <a:pt x="133" y="47"/>
                    </a:lnTo>
                    <a:lnTo>
                      <a:pt x="133" y="46"/>
                    </a:lnTo>
                    <a:lnTo>
                      <a:pt x="133" y="45"/>
                    </a:lnTo>
                    <a:lnTo>
                      <a:pt x="134" y="45"/>
                    </a:lnTo>
                    <a:lnTo>
                      <a:pt x="135" y="45"/>
                    </a:lnTo>
                    <a:lnTo>
                      <a:pt x="136" y="45"/>
                    </a:lnTo>
                    <a:lnTo>
                      <a:pt x="137" y="46"/>
                    </a:lnTo>
                    <a:lnTo>
                      <a:pt x="138" y="47"/>
                    </a:lnTo>
                    <a:lnTo>
                      <a:pt x="139" y="49"/>
                    </a:lnTo>
                    <a:lnTo>
                      <a:pt x="139" y="50"/>
                    </a:lnTo>
                    <a:lnTo>
                      <a:pt x="139" y="50"/>
                    </a:lnTo>
                    <a:lnTo>
                      <a:pt x="141" y="51"/>
                    </a:lnTo>
                    <a:lnTo>
                      <a:pt x="142" y="51"/>
                    </a:lnTo>
                    <a:lnTo>
                      <a:pt x="142" y="52"/>
                    </a:lnTo>
                    <a:lnTo>
                      <a:pt x="143" y="52"/>
                    </a:lnTo>
                    <a:lnTo>
                      <a:pt x="143" y="52"/>
                    </a:lnTo>
                    <a:lnTo>
                      <a:pt x="144" y="51"/>
                    </a:lnTo>
                    <a:lnTo>
                      <a:pt x="145" y="51"/>
                    </a:lnTo>
                    <a:lnTo>
                      <a:pt x="145" y="50"/>
                    </a:lnTo>
                    <a:lnTo>
                      <a:pt x="146" y="50"/>
                    </a:lnTo>
                    <a:lnTo>
                      <a:pt x="148" y="50"/>
                    </a:lnTo>
                    <a:lnTo>
                      <a:pt x="149" y="51"/>
                    </a:lnTo>
                    <a:lnTo>
                      <a:pt x="150" y="51"/>
                    </a:lnTo>
                    <a:lnTo>
                      <a:pt x="151" y="51"/>
                    </a:lnTo>
                    <a:lnTo>
                      <a:pt x="151" y="50"/>
                    </a:lnTo>
                    <a:lnTo>
                      <a:pt x="150" y="50"/>
                    </a:lnTo>
                    <a:lnTo>
                      <a:pt x="150" y="50"/>
                    </a:lnTo>
                    <a:lnTo>
                      <a:pt x="150" y="49"/>
                    </a:lnTo>
                    <a:lnTo>
                      <a:pt x="151" y="49"/>
                    </a:lnTo>
                    <a:lnTo>
                      <a:pt x="152" y="49"/>
                    </a:lnTo>
                    <a:lnTo>
                      <a:pt x="153" y="50"/>
                    </a:lnTo>
                    <a:lnTo>
                      <a:pt x="153" y="50"/>
                    </a:lnTo>
                    <a:lnTo>
                      <a:pt x="155" y="50"/>
                    </a:lnTo>
                    <a:lnTo>
                      <a:pt x="156" y="50"/>
                    </a:lnTo>
                    <a:lnTo>
                      <a:pt x="156" y="49"/>
                    </a:lnTo>
                    <a:lnTo>
                      <a:pt x="156" y="48"/>
                    </a:lnTo>
                    <a:lnTo>
                      <a:pt x="156" y="47"/>
                    </a:lnTo>
                    <a:lnTo>
                      <a:pt x="155" y="47"/>
                    </a:lnTo>
                    <a:lnTo>
                      <a:pt x="155" y="46"/>
                    </a:lnTo>
                    <a:lnTo>
                      <a:pt x="154" y="45"/>
                    </a:lnTo>
                    <a:lnTo>
                      <a:pt x="153" y="44"/>
                    </a:lnTo>
                    <a:lnTo>
                      <a:pt x="153" y="43"/>
                    </a:lnTo>
                    <a:lnTo>
                      <a:pt x="153" y="43"/>
                    </a:lnTo>
                    <a:lnTo>
                      <a:pt x="152" y="43"/>
                    </a:lnTo>
                    <a:lnTo>
                      <a:pt x="152" y="42"/>
                    </a:lnTo>
                    <a:lnTo>
                      <a:pt x="151" y="42"/>
                    </a:lnTo>
                    <a:lnTo>
                      <a:pt x="151" y="41"/>
                    </a:lnTo>
                    <a:lnTo>
                      <a:pt x="150" y="41"/>
                    </a:lnTo>
                    <a:lnTo>
                      <a:pt x="149" y="40"/>
                    </a:lnTo>
                    <a:lnTo>
                      <a:pt x="149" y="39"/>
                    </a:lnTo>
                    <a:lnTo>
                      <a:pt x="148" y="38"/>
                    </a:lnTo>
                    <a:lnTo>
                      <a:pt x="149" y="37"/>
                    </a:lnTo>
                    <a:lnTo>
                      <a:pt x="150" y="36"/>
                    </a:lnTo>
                    <a:lnTo>
                      <a:pt x="149" y="36"/>
                    </a:lnTo>
                    <a:lnTo>
                      <a:pt x="149" y="36"/>
                    </a:lnTo>
                    <a:lnTo>
                      <a:pt x="148" y="36"/>
                    </a:lnTo>
                    <a:lnTo>
                      <a:pt x="147" y="36"/>
                    </a:lnTo>
                    <a:lnTo>
                      <a:pt x="147" y="35"/>
                    </a:lnTo>
                    <a:lnTo>
                      <a:pt x="147" y="34"/>
                    </a:lnTo>
                    <a:lnTo>
                      <a:pt x="147" y="33"/>
                    </a:lnTo>
                    <a:lnTo>
                      <a:pt x="147" y="32"/>
                    </a:lnTo>
                    <a:lnTo>
                      <a:pt x="146" y="33"/>
                    </a:lnTo>
                    <a:lnTo>
                      <a:pt x="146" y="33"/>
                    </a:lnTo>
                    <a:lnTo>
                      <a:pt x="146" y="32"/>
                    </a:lnTo>
                    <a:lnTo>
                      <a:pt x="146" y="31"/>
                    </a:lnTo>
                    <a:lnTo>
                      <a:pt x="145" y="31"/>
                    </a:lnTo>
                    <a:lnTo>
                      <a:pt x="144" y="31"/>
                    </a:lnTo>
                    <a:lnTo>
                      <a:pt x="143" y="31"/>
                    </a:lnTo>
                    <a:lnTo>
                      <a:pt x="142" y="31"/>
                    </a:lnTo>
                    <a:lnTo>
                      <a:pt x="142" y="32"/>
                    </a:lnTo>
                    <a:lnTo>
                      <a:pt x="141" y="32"/>
                    </a:lnTo>
                    <a:lnTo>
                      <a:pt x="140" y="31"/>
                    </a:lnTo>
                    <a:lnTo>
                      <a:pt x="140" y="31"/>
                    </a:lnTo>
                    <a:lnTo>
                      <a:pt x="140" y="30"/>
                    </a:lnTo>
                    <a:lnTo>
                      <a:pt x="141" y="31"/>
                    </a:lnTo>
                    <a:lnTo>
                      <a:pt x="141" y="30"/>
                    </a:lnTo>
                    <a:lnTo>
                      <a:pt x="141" y="29"/>
                    </a:lnTo>
                    <a:lnTo>
                      <a:pt x="142" y="29"/>
                    </a:lnTo>
                    <a:lnTo>
                      <a:pt x="143" y="28"/>
                    </a:lnTo>
                    <a:lnTo>
                      <a:pt x="146" y="28"/>
                    </a:lnTo>
                    <a:lnTo>
                      <a:pt x="145" y="26"/>
                    </a:lnTo>
                    <a:lnTo>
                      <a:pt x="145" y="25"/>
                    </a:lnTo>
                    <a:lnTo>
                      <a:pt x="146" y="25"/>
                    </a:lnTo>
                    <a:lnTo>
                      <a:pt x="146" y="25"/>
                    </a:lnTo>
                    <a:lnTo>
                      <a:pt x="147" y="24"/>
                    </a:lnTo>
                    <a:lnTo>
                      <a:pt x="148" y="24"/>
                    </a:lnTo>
                    <a:lnTo>
                      <a:pt x="147" y="23"/>
                    </a:lnTo>
                    <a:lnTo>
                      <a:pt x="147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50" y="22"/>
                    </a:lnTo>
                    <a:lnTo>
                      <a:pt x="151" y="22"/>
                    </a:lnTo>
                    <a:lnTo>
                      <a:pt x="153" y="22"/>
                    </a:lnTo>
                    <a:lnTo>
                      <a:pt x="153" y="22"/>
                    </a:lnTo>
                    <a:lnTo>
                      <a:pt x="153" y="21"/>
                    </a:lnTo>
                    <a:lnTo>
                      <a:pt x="153" y="19"/>
                    </a:lnTo>
                    <a:lnTo>
                      <a:pt x="153" y="18"/>
                    </a:lnTo>
                    <a:lnTo>
                      <a:pt x="153" y="17"/>
                    </a:lnTo>
                    <a:lnTo>
                      <a:pt x="153" y="16"/>
                    </a:lnTo>
                    <a:lnTo>
                      <a:pt x="153" y="15"/>
                    </a:lnTo>
                    <a:lnTo>
                      <a:pt x="153" y="13"/>
                    </a:lnTo>
                    <a:lnTo>
                      <a:pt x="153" y="12"/>
                    </a:lnTo>
                    <a:lnTo>
                      <a:pt x="153" y="10"/>
                    </a:lnTo>
                    <a:lnTo>
                      <a:pt x="153" y="10"/>
                    </a:lnTo>
                    <a:lnTo>
                      <a:pt x="153" y="9"/>
                    </a:lnTo>
                    <a:lnTo>
                      <a:pt x="153" y="9"/>
                    </a:lnTo>
                    <a:lnTo>
                      <a:pt x="153" y="7"/>
                    </a:lnTo>
                    <a:lnTo>
                      <a:pt x="154" y="6"/>
                    </a:lnTo>
                    <a:lnTo>
                      <a:pt x="154" y="5"/>
                    </a:lnTo>
                    <a:lnTo>
                      <a:pt x="153" y="4"/>
                    </a:lnTo>
                    <a:lnTo>
                      <a:pt x="153" y="3"/>
                    </a:lnTo>
                    <a:lnTo>
                      <a:pt x="153" y="3"/>
                    </a:lnTo>
                    <a:lnTo>
                      <a:pt x="156" y="3"/>
                    </a:lnTo>
                    <a:lnTo>
                      <a:pt x="156" y="2"/>
                    </a:lnTo>
                    <a:lnTo>
                      <a:pt x="157" y="1"/>
                    </a:lnTo>
                    <a:lnTo>
                      <a:pt x="158" y="0"/>
                    </a:lnTo>
                    <a:lnTo>
                      <a:pt x="13" y="0"/>
                    </a:lnTo>
                    <a:lnTo>
                      <a:pt x="13" y="1"/>
                    </a:lnTo>
                    <a:lnTo>
                      <a:pt x="14" y="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199" name="Freeform 4464">
                <a:extLst>
                  <a:ext uri="{FF2B5EF4-FFF2-40B4-BE49-F238E27FC236}">
                    <a16:creationId xmlns:a16="http://schemas.microsoft.com/office/drawing/2014/main" id="{DCB8F62D-E9CE-0209-A2E9-4161ABBEE5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45200" y="1343025"/>
                <a:ext cx="630238" cy="481012"/>
              </a:xfrm>
              <a:custGeom>
                <a:avLst/>
                <a:gdLst>
                  <a:gd name="T0" fmla="*/ 391 w 397"/>
                  <a:gd name="T1" fmla="*/ 42 h 303"/>
                  <a:gd name="T2" fmla="*/ 383 w 397"/>
                  <a:gd name="T3" fmla="*/ 37 h 303"/>
                  <a:gd name="T4" fmla="*/ 364 w 397"/>
                  <a:gd name="T5" fmla="*/ 43 h 303"/>
                  <a:gd name="T6" fmla="*/ 352 w 397"/>
                  <a:gd name="T7" fmla="*/ 35 h 303"/>
                  <a:gd name="T8" fmla="*/ 331 w 397"/>
                  <a:gd name="T9" fmla="*/ 51 h 303"/>
                  <a:gd name="T10" fmla="*/ 305 w 397"/>
                  <a:gd name="T11" fmla="*/ 57 h 303"/>
                  <a:gd name="T12" fmla="*/ 304 w 397"/>
                  <a:gd name="T13" fmla="*/ 36 h 303"/>
                  <a:gd name="T14" fmla="*/ 304 w 397"/>
                  <a:gd name="T15" fmla="*/ 19 h 303"/>
                  <a:gd name="T16" fmla="*/ 294 w 397"/>
                  <a:gd name="T17" fmla="*/ 3 h 303"/>
                  <a:gd name="T18" fmla="*/ 281 w 397"/>
                  <a:gd name="T19" fmla="*/ 2 h 303"/>
                  <a:gd name="T20" fmla="*/ 269 w 397"/>
                  <a:gd name="T21" fmla="*/ 18 h 303"/>
                  <a:gd name="T22" fmla="*/ 269 w 397"/>
                  <a:gd name="T23" fmla="*/ 30 h 303"/>
                  <a:gd name="T24" fmla="*/ 255 w 397"/>
                  <a:gd name="T25" fmla="*/ 31 h 303"/>
                  <a:gd name="T26" fmla="*/ 247 w 397"/>
                  <a:gd name="T27" fmla="*/ 43 h 303"/>
                  <a:gd name="T28" fmla="*/ 234 w 397"/>
                  <a:gd name="T29" fmla="*/ 41 h 303"/>
                  <a:gd name="T30" fmla="*/ 224 w 397"/>
                  <a:gd name="T31" fmla="*/ 45 h 303"/>
                  <a:gd name="T32" fmla="*/ 213 w 397"/>
                  <a:gd name="T33" fmla="*/ 51 h 303"/>
                  <a:gd name="T34" fmla="*/ 200 w 397"/>
                  <a:gd name="T35" fmla="*/ 44 h 303"/>
                  <a:gd name="T36" fmla="*/ 185 w 397"/>
                  <a:gd name="T37" fmla="*/ 44 h 303"/>
                  <a:gd name="T38" fmla="*/ 165 w 397"/>
                  <a:gd name="T39" fmla="*/ 40 h 303"/>
                  <a:gd name="T40" fmla="*/ 146 w 397"/>
                  <a:gd name="T41" fmla="*/ 32 h 303"/>
                  <a:gd name="T42" fmla="*/ 126 w 397"/>
                  <a:gd name="T43" fmla="*/ 44 h 303"/>
                  <a:gd name="T44" fmla="*/ 113 w 397"/>
                  <a:gd name="T45" fmla="*/ 72 h 303"/>
                  <a:gd name="T46" fmla="*/ 95 w 397"/>
                  <a:gd name="T47" fmla="*/ 85 h 303"/>
                  <a:gd name="T48" fmla="*/ 74 w 397"/>
                  <a:gd name="T49" fmla="*/ 96 h 303"/>
                  <a:gd name="T50" fmla="*/ 61 w 397"/>
                  <a:gd name="T51" fmla="*/ 111 h 303"/>
                  <a:gd name="T52" fmla="*/ 43 w 397"/>
                  <a:gd name="T53" fmla="*/ 106 h 303"/>
                  <a:gd name="T54" fmla="*/ 21 w 397"/>
                  <a:gd name="T55" fmla="*/ 103 h 303"/>
                  <a:gd name="T56" fmla="*/ 18 w 397"/>
                  <a:gd name="T57" fmla="*/ 118 h 303"/>
                  <a:gd name="T58" fmla="*/ 12 w 397"/>
                  <a:gd name="T59" fmla="*/ 132 h 303"/>
                  <a:gd name="T60" fmla="*/ 2 w 397"/>
                  <a:gd name="T61" fmla="*/ 146 h 303"/>
                  <a:gd name="T62" fmla="*/ 12 w 397"/>
                  <a:gd name="T63" fmla="*/ 170 h 303"/>
                  <a:gd name="T64" fmla="*/ 7 w 397"/>
                  <a:gd name="T65" fmla="*/ 203 h 303"/>
                  <a:gd name="T66" fmla="*/ 10 w 397"/>
                  <a:gd name="T67" fmla="*/ 235 h 303"/>
                  <a:gd name="T68" fmla="*/ 37 w 397"/>
                  <a:gd name="T69" fmla="*/ 251 h 303"/>
                  <a:gd name="T70" fmla="*/ 15 w 397"/>
                  <a:gd name="T71" fmla="*/ 290 h 303"/>
                  <a:gd name="T72" fmla="*/ 59 w 397"/>
                  <a:gd name="T73" fmla="*/ 302 h 303"/>
                  <a:gd name="T74" fmla="*/ 95 w 397"/>
                  <a:gd name="T75" fmla="*/ 301 h 303"/>
                  <a:gd name="T76" fmla="*/ 140 w 397"/>
                  <a:gd name="T77" fmla="*/ 294 h 303"/>
                  <a:gd name="T78" fmla="*/ 158 w 397"/>
                  <a:gd name="T79" fmla="*/ 281 h 303"/>
                  <a:gd name="T80" fmla="*/ 173 w 397"/>
                  <a:gd name="T81" fmla="*/ 244 h 303"/>
                  <a:gd name="T82" fmla="*/ 190 w 397"/>
                  <a:gd name="T83" fmla="*/ 244 h 303"/>
                  <a:gd name="T84" fmla="*/ 195 w 397"/>
                  <a:gd name="T85" fmla="*/ 235 h 303"/>
                  <a:gd name="T86" fmla="*/ 211 w 397"/>
                  <a:gd name="T87" fmla="*/ 225 h 303"/>
                  <a:gd name="T88" fmla="*/ 221 w 397"/>
                  <a:gd name="T89" fmla="*/ 225 h 303"/>
                  <a:gd name="T90" fmla="*/ 241 w 397"/>
                  <a:gd name="T91" fmla="*/ 223 h 303"/>
                  <a:gd name="T92" fmla="*/ 246 w 397"/>
                  <a:gd name="T93" fmla="*/ 196 h 303"/>
                  <a:gd name="T94" fmla="*/ 256 w 397"/>
                  <a:gd name="T95" fmla="*/ 182 h 303"/>
                  <a:gd name="T96" fmla="*/ 266 w 397"/>
                  <a:gd name="T97" fmla="*/ 170 h 303"/>
                  <a:gd name="T98" fmla="*/ 259 w 397"/>
                  <a:gd name="T99" fmla="*/ 154 h 303"/>
                  <a:gd name="T100" fmla="*/ 288 w 397"/>
                  <a:gd name="T101" fmla="*/ 153 h 303"/>
                  <a:gd name="T102" fmla="*/ 290 w 397"/>
                  <a:gd name="T103" fmla="*/ 139 h 303"/>
                  <a:gd name="T104" fmla="*/ 299 w 397"/>
                  <a:gd name="T105" fmla="*/ 124 h 303"/>
                  <a:gd name="T106" fmla="*/ 307 w 397"/>
                  <a:gd name="T107" fmla="*/ 106 h 303"/>
                  <a:gd name="T108" fmla="*/ 302 w 397"/>
                  <a:gd name="T109" fmla="*/ 91 h 303"/>
                  <a:gd name="T110" fmla="*/ 298 w 397"/>
                  <a:gd name="T111" fmla="*/ 81 h 303"/>
                  <a:gd name="T112" fmla="*/ 310 w 397"/>
                  <a:gd name="T113" fmla="*/ 72 h 303"/>
                  <a:gd name="T114" fmla="*/ 322 w 397"/>
                  <a:gd name="T115" fmla="*/ 62 h 303"/>
                  <a:gd name="T116" fmla="*/ 350 w 397"/>
                  <a:gd name="T117" fmla="*/ 55 h 303"/>
                  <a:gd name="T118" fmla="*/ 375 w 397"/>
                  <a:gd name="T119" fmla="*/ 55 h 303"/>
                  <a:gd name="T120" fmla="*/ 387 w 397"/>
                  <a:gd name="T121" fmla="*/ 49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97" h="303">
                    <a:moveTo>
                      <a:pt x="387" y="49"/>
                    </a:moveTo>
                    <a:lnTo>
                      <a:pt x="387" y="49"/>
                    </a:lnTo>
                    <a:lnTo>
                      <a:pt x="387" y="48"/>
                    </a:lnTo>
                    <a:lnTo>
                      <a:pt x="385" y="48"/>
                    </a:lnTo>
                    <a:lnTo>
                      <a:pt x="383" y="47"/>
                    </a:lnTo>
                    <a:lnTo>
                      <a:pt x="383" y="46"/>
                    </a:lnTo>
                    <a:lnTo>
                      <a:pt x="383" y="45"/>
                    </a:lnTo>
                    <a:lnTo>
                      <a:pt x="385" y="45"/>
                    </a:lnTo>
                    <a:lnTo>
                      <a:pt x="386" y="45"/>
                    </a:lnTo>
                    <a:lnTo>
                      <a:pt x="387" y="45"/>
                    </a:lnTo>
                    <a:lnTo>
                      <a:pt x="387" y="44"/>
                    </a:lnTo>
                    <a:lnTo>
                      <a:pt x="387" y="44"/>
                    </a:lnTo>
                    <a:lnTo>
                      <a:pt x="389" y="43"/>
                    </a:lnTo>
                    <a:lnTo>
                      <a:pt x="389" y="43"/>
                    </a:lnTo>
                    <a:lnTo>
                      <a:pt x="389" y="44"/>
                    </a:lnTo>
                    <a:lnTo>
                      <a:pt x="390" y="44"/>
                    </a:lnTo>
                    <a:lnTo>
                      <a:pt x="390" y="43"/>
                    </a:lnTo>
                    <a:lnTo>
                      <a:pt x="391" y="43"/>
                    </a:lnTo>
                    <a:lnTo>
                      <a:pt x="391" y="42"/>
                    </a:lnTo>
                    <a:lnTo>
                      <a:pt x="392" y="42"/>
                    </a:lnTo>
                    <a:lnTo>
                      <a:pt x="392" y="41"/>
                    </a:lnTo>
                    <a:lnTo>
                      <a:pt x="393" y="41"/>
                    </a:lnTo>
                    <a:lnTo>
                      <a:pt x="394" y="44"/>
                    </a:lnTo>
                    <a:lnTo>
                      <a:pt x="394" y="45"/>
                    </a:lnTo>
                    <a:lnTo>
                      <a:pt x="395" y="44"/>
                    </a:lnTo>
                    <a:lnTo>
                      <a:pt x="397" y="44"/>
                    </a:lnTo>
                    <a:lnTo>
                      <a:pt x="396" y="43"/>
                    </a:lnTo>
                    <a:lnTo>
                      <a:pt x="395" y="41"/>
                    </a:lnTo>
                    <a:lnTo>
                      <a:pt x="394" y="41"/>
                    </a:lnTo>
                    <a:lnTo>
                      <a:pt x="391" y="38"/>
                    </a:lnTo>
                    <a:lnTo>
                      <a:pt x="390" y="39"/>
                    </a:lnTo>
                    <a:lnTo>
                      <a:pt x="387" y="39"/>
                    </a:lnTo>
                    <a:lnTo>
                      <a:pt x="387" y="38"/>
                    </a:lnTo>
                    <a:lnTo>
                      <a:pt x="386" y="38"/>
                    </a:lnTo>
                    <a:lnTo>
                      <a:pt x="385" y="38"/>
                    </a:lnTo>
                    <a:lnTo>
                      <a:pt x="384" y="38"/>
                    </a:lnTo>
                    <a:lnTo>
                      <a:pt x="383" y="38"/>
                    </a:lnTo>
                    <a:lnTo>
                      <a:pt x="383" y="37"/>
                    </a:lnTo>
                    <a:lnTo>
                      <a:pt x="382" y="37"/>
                    </a:lnTo>
                    <a:lnTo>
                      <a:pt x="381" y="37"/>
                    </a:lnTo>
                    <a:lnTo>
                      <a:pt x="381" y="38"/>
                    </a:lnTo>
                    <a:lnTo>
                      <a:pt x="380" y="38"/>
                    </a:lnTo>
                    <a:lnTo>
                      <a:pt x="380" y="38"/>
                    </a:lnTo>
                    <a:lnTo>
                      <a:pt x="379" y="38"/>
                    </a:lnTo>
                    <a:lnTo>
                      <a:pt x="379" y="40"/>
                    </a:lnTo>
                    <a:lnTo>
                      <a:pt x="378" y="40"/>
                    </a:lnTo>
                    <a:lnTo>
                      <a:pt x="377" y="41"/>
                    </a:lnTo>
                    <a:lnTo>
                      <a:pt x="374" y="41"/>
                    </a:lnTo>
                    <a:lnTo>
                      <a:pt x="372" y="41"/>
                    </a:lnTo>
                    <a:lnTo>
                      <a:pt x="371" y="42"/>
                    </a:lnTo>
                    <a:lnTo>
                      <a:pt x="370" y="42"/>
                    </a:lnTo>
                    <a:lnTo>
                      <a:pt x="368" y="43"/>
                    </a:lnTo>
                    <a:lnTo>
                      <a:pt x="367" y="44"/>
                    </a:lnTo>
                    <a:lnTo>
                      <a:pt x="366" y="44"/>
                    </a:lnTo>
                    <a:lnTo>
                      <a:pt x="366" y="44"/>
                    </a:lnTo>
                    <a:lnTo>
                      <a:pt x="365" y="44"/>
                    </a:lnTo>
                    <a:lnTo>
                      <a:pt x="364" y="43"/>
                    </a:lnTo>
                    <a:lnTo>
                      <a:pt x="362" y="44"/>
                    </a:lnTo>
                    <a:lnTo>
                      <a:pt x="362" y="43"/>
                    </a:lnTo>
                    <a:lnTo>
                      <a:pt x="362" y="42"/>
                    </a:lnTo>
                    <a:lnTo>
                      <a:pt x="363" y="41"/>
                    </a:lnTo>
                    <a:lnTo>
                      <a:pt x="365" y="41"/>
                    </a:lnTo>
                    <a:lnTo>
                      <a:pt x="366" y="41"/>
                    </a:lnTo>
                    <a:lnTo>
                      <a:pt x="366" y="40"/>
                    </a:lnTo>
                    <a:lnTo>
                      <a:pt x="366" y="40"/>
                    </a:lnTo>
                    <a:lnTo>
                      <a:pt x="366" y="38"/>
                    </a:lnTo>
                    <a:lnTo>
                      <a:pt x="366" y="37"/>
                    </a:lnTo>
                    <a:lnTo>
                      <a:pt x="366" y="37"/>
                    </a:lnTo>
                    <a:lnTo>
                      <a:pt x="364" y="37"/>
                    </a:lnTo>
                    <a:lnTo>
                      <a:pt x="362" y="36"/>
                    </a:lnTo>
                    <a:lnTo>
                      <a:pt x="359" y="35"/>
                    </a:lnTo>
                    <a:lnTo>
                      <a:pt x="358" y="35"/>
                    </a:lnTo>
                    <a:lnTo>
                      <a:pt x="355" y="36"/>
                    </a:lnTo>
                    <a:lnTo>
                      <a:pt x="354" y="35"/>
                    </a:lnTo>
                    <a:lnTo>
                      <a:pt x="353" y="35"/>
                    </a:lnTo>
                    <a:lnTo>
                      <a:pt x="352" y="35"/>
                    </a:lnTo>
                    <a:lnTo>
                      <a:pt x="352" y="36"/>
                    </a:lnTo>
                    <a:lnTo>
                      <a:pt x="351" y="38"/>
                    </a:lnTo>
                    <a:lnTo>
                      <a:pt x="350" y="37"/>
                    </a:lnTo>
                    <a:lnTo>
                      <a:pt x="350" y="38"/>
                    </a:lnTo>
                    <a:lnTo>
                      <a:pt x="348" y="39"/>
                    </a:lnTo>
                    <a:lnTo>
                      <a:pt x="347" y="40"/>
                    </a:lnTo>
                    <a:lnTo>
                      <a:pt x="347" y="41"/>
                    </a:lnTo>
                    <a:lnTo>
                      <a:pt x="347" y="41"/>
                    </a:lnTo>
                    <a:lnTo>
                      <a:pt x="345" y="41"/>
                    </a:lnTo>
                    <a:lnTo>
                      <a:pt x="344" y="42"/>
                    </a:lnTo>
                    <a:lnTo>
                      <a:pt x="343" y="43"/>
                    </a:lnTo>
                    <a:lnTo>
                      <a:pt x="342" y="43"/>
                    </a:lnTo>
                    <a:lnTo>
                      <a:pt x="340" y="43"/>
                    </a:lnTo>
                    <a:lnTo>
                      <a:pt x="339" y="44"/>
                    </a:lnTo>
                    <a:lnTo>
                      <a:pt x="338" y="45"/>
                    </a:lnTo>
                    <a:lnTo>
                      <a:pt x="338" y="48"/>
                    </a:lnTo>
                    <a:lnTo>
                      <a:pt x="336" y="49"/>
                    </a:lnTo>
                    <a:lnTo>
                      <a:pt x="336" y="50"/>
                    </a:lnTo>
                    <a:lnTo>
                      <a:pt x="331" y="51"/>
                    </a:lnTo>
                    <a:lnTo>
                      <a:pt x="331" y="51"/>
                    </a:lnTo>
                    <a:lnTo>
                      <a:pt x="328" y="51"/>
                    </a:lnTo>
                    <a:lnTo>
                      <a:pt x="327" y="51"/>
                    </a:lnTo>
                    <a:lnTo>
                      <a:pt x="325" y="53"/>
                    </a:lnTo>
                    <a:lnTo>
                      <a:pt x="324" y="54"/>
                    </a:lnTo>
                    <a:lnTo>
                      <a:pt x="324" y="55"/>
                    </a:lnTo>
                    <a:lnTo>
                      <a:pt x="323" y="55"/>
                    </a:lnTo>
                    <a:lnTo>
                      <a:pt x="322" y="55"/>
                    </a:lnTo>
                    <a:lnTo>
                      <a:pt x="321" y="56"/>
                    </a:lnTo>
                    <a:lnTo>
                      <a:pt x="313" y="62"/>
                    </a:lnTo>
                    <a:lnTo>
                      <a:pt x="311" y="62"/>
                    </a:lnTo>
                    <a:lnTo>
                      <a:pt x="310" y="63"/>
                    </a:lnTo>
                    <a:lnTo>
                      <a:pt x="309" y="63"/>
                    </a:lnTo>
                    <a:lnTo>
                      <a:pt x="308" y="62"/>
                    </a:lnTo>
                    <a:lnTo>
                      <a:pt x="306" y="62"/>
                    </a:lnTo>
                    <a:lnTo>
                      <a:pt x="305" y="61"/>
                    </a:lnTo>
                    <a:lnTo>
                      <a:pt x="305" y="60"/>
                    </a:lnTo>
                    <a:lnTo>
                      <a:pt x="305" y="59"/>
                    </a:lnTo>
                    <a:lnTo>
                      <a:pt x="305" y="57"/>
                    </a:lnTo>
                    <a:lnTo>
                      <a:pt x="305" y="56"/>
                    </a:lnTo>
                    <a:lnTo>
                      <a:pt x="304" y="54"/>
                    </a:lnTo>
                    <a:lnTo>
                      <a:pt x="303" y="54"/>
                    </a:lnTo>
                    <a:lnTo>
                      <a:pt x="303" y="53"/>
                    </a:lnTo>
                    <a:lnTo>
                      <a:pt x="303" y="51"/>
                    </a:lnTo>
                    <a:lnTo>
                      <a:pt x="303" y="50"/>
                    </a:lnTo>
                    <a:lnTo>
                      <a:pt x="303" y="49"/>
                    </a:lnTo>
                    <a:lnTo>
                      <a:pt x="302" y="49"/>
                    </a:lnTo>
                    <a:lnTo>
                      <a:pt x="303" y="47"/>
                    </a:lnTo>
                    <a:lnTo>
                      <a:pt x="303" y="45"/>
                    </a:lnTo>
                    <a:lnTo>
                      <a:pt x="303" y="45"/>
                    </a:lnTo>
                    <a:lnTo>
                      <a:pt x="303" y="44"/>
                    </a:lnTo>
                    <a:lnTo>
                      <a:pt x="304" y="42"/>
                    </a:lnTo>
                    <a:lnTo>
                      <a:pt x="304" y="41"/>
                    </a:lnTo>
                    <a:lnTo>
                      <a:pt x="304" y="41"/>
                    </a:lnTo>
                    <a:lnTo>
                      <a:pt x="304" y="41"/>
                    </a:lnTo>
                    <a:lnTo>
                      <a:pt x="304" y="39"/>
                    </a:lnTo>
                    <a:lnTo>
                      <a:pt x="304" y="37"/>
                    </a:lnTo>
                    <a:lnTo>
                      <a:pt x="304" y="36"/>
                    </a:lnTo>
                    <a:lnTo>
                      <a:pt x="304" y="34"/>
                    </a:lnTo>
                    <a:lnTo>
                      <a:pt x="304" y="32"/>
                    </a:lnTo>
                    <a:lnTo>
                      <a:pt x="304" y="30"/>
                    </a:lnTo>
                    <a:lnTo>
                      <a:pt x="304" y="29"/>
                    </a:lnTo>
                    <a:lnTo>
                      <a:pt x="305" y="29"/>
                    </a:lnTo>
                    <a:lnTo>
                      <a:pt x="305" y="27"/>
                    </a:lnTo>
                    <a:lnTo>
                      <a:pt x="305" y="27"/>
                    </a:lnTo>
                    <a:lnTo>
                      <a:pt x="305" y="26"/>
                    </a:lnTo>
                    <a:lnTo>
                      <a:pt x="305" y="25"/>
                    </a:lnTo>
                    <a:lnTo>
                      <a:pt x="305" y="24"/>
                    </a:lnTo>
                    <a:lnTo>
                      <a:pt x="305" y="24"/>
                    </a:lnTo>
                    <a:lnTo>
                      <a:pt x="306" y="24"/>
                    </a:lnTo>
                    <a:lnTo>
                      <a:pt x="306" y="23"/>
                    </a:lnTo>
                    <a:lnTo>
                      <a:pt x="306" y="22"/>
                    </a:lnTo>
                    <a:lnTo>
                      <a:pt x="306" y="21"/>
                    </a:lnTo>
                    <a:lnTo>
                      <a:pt x="306" y="20"/>
                    </a:lnTo>
                    <a:lnTo>
                      <a:pt x="305" y="20"/>
                    </a:lnTo>
                    <a:lnTo>
                      <a:pt x="305" y="19"/>
                    </a:lnTo>
                    <a:lnTo>
                      <a:pt x="304" y="19"/>
                    </a:lnTo>
                    <a:lnTo>
                      <a:pt x="301" y="20"/>
                    </a:lnTo>
                    <a:lnTo>
                      <a:pt x="300" y="20"/>
                    </a:lnTo>
                    <a:lnTo>
                      <a:pt x="299" y="20"/>
                    </a:lnTo>
                    <a:lnTo>
                      <a:pt x="298" y="20"/>
                    </a:lnTo>
                    <a:lnTo>
                      <a:pt x="297" y="20"/>
                    </a:lnTo>
                    <a:lnTo>
                      <a:pt x="297" y="19"/>
                    </a:lnTo>
                    <a:lnTo>
                      <a:pt x="297" y="18"/>
                    </a:lnTo>
                    <a:lnTo>
                      <a:pt x="297" y="17"/>
                    </a:lnTo>
                    <a:lnTo>
                      <a:pt x="298" y="15"/>
                    </a:lnTo>
                    <a:lnTo>
                      <a:pt x="299" y="13"/>
                    </a:lnTo>
                    <a:lnTo>
                      <a:pt x="299" y="13"/>
                    </a:lnTo>
                    <a:lnTo>
                      <a:pt x="299" y="12"/>
                    </a:lnTo>
                    <a:lnTo>
                      <a:pt x="300" y="10"/>
                    </a:lnTo>
                    <a:lnTo>
                      <a:pt x="300" y="9"/>
                    </a:lnTo>
                    <a:lnTo>
                      <a:pt x="300" y="7"/>
                    </a:lnTo>
                    <a:lnTo>
                      <a:pt x="299" y="6"/>
                    </a:lnTo>
                    <a:lnTo>
                      <a:pt x="298" y="6"/>
                    </a:lnTo>
                    <a:lnTo>
                      <a:pt x="296" y="5"/>
                    </a:lnTo>
                    <a:lnTo>
                      <a:pt x="294" y="3"/>
                    </a:lnTo>
                    <a:lnTo>
                      <a:pt x="293" y="2"/>
                    </a:lnTo>
                    <a:lnTo>
                      <a:pt x="292" y="2"/>
                    </a:lnTo>
                    <a:lnTo>
                      <a:pt x="291" y="2"/>
                    </a:lnTo>
                    <a:lnTo>
                      <a:pt x="290" y="2"/>
                    </a:lnTo>
                    <a:lnTo>
                      <a:pt x="290" y="1"/>
                    </a:lnTo>
                    <a:lnTo>
                      <a:pt x="290" y="0"/>
                    </a:lnTo>
                    <a:lnTo>
                      <a:pt x="289" y="0"/>
                    </a:lnTo>
                    <a:lnTo>
                      <a:pt x="288" y="0"/>
                    </a:lnTo>
                    <a:lnTo>
                      <a:pt x="289" y="1"/>
                    </a:lnTo>
                    <a:lnTo>
                      <a:pt x="288" y="2"/>
                    </a:lnTo>
                    <a:lnTo>
                      <a:pt x="287" y="2"/>
                    </a:lnTo>
                    <a:lnTo>
                      <a:pt x="286" y="1"/>
                    </a:lnTo>
                    <a:lnTo>
                      <a:pt x="285" y="1"/>
                    </a:lnTo>
                    <a:lnTo>
                      <a:pt x="284" y="1"/>
                    </a:lnTo>
                    <a:lnTo>
                      <a:pt x="284" y="1"/>
                    </a:lnTo>
                    <a:lnTo>
                      <a:pt x="283" y="1"/>
                    </a:lnTo>
                    <a:lnTo>
                      <a:pt x="283" y="2"/>
                    </a:lnTo>
                    <a:lnTo>
                      <a:pt x="282" y="2"/>
                    </a:lnTo>
                    <a:lnTo>
                      <a:pt x="281" y="2"/>
                    </a:lnTo>
                    <a:lnTo>
                      <a:pt x="282" y="3"/>
                    </a:lnTo>
                    <a:lnTo>
                      <a:pt x="280" y="4"/>
                    </a:lnTo>
                    <a:lnTo>
                      <a:pt x="279" y="4"/>
                    </a:lnTo>
                    <a:lnTo>
                      <a:pt x="279" y="5"/>
                    </a:lnTo>
                    <a:lnTo>
                      <a:pt x="279" y="6"/>
                    </a:lnTo>
                    <a:lnTo>
                      <a:pt x="279" y="6"/>
                    </a:lnTo>
                    <a:lnTo>
                      <a:pt x="278" y="7"/>
                    </a:lnTo>
                    <a:lnTo>
                      <a:pt x="277" y="7"/>
                    </a:lnTo>
                    <a:lnTo>
                      <a:pt x="277" y="8"/>
                    </a:lnTo>
                    <a:lnTo>
                      <a:pt x="276" y="10"/>
                    </a:lnTo>
                    <a:lnTo>
                      <a:pt x="276" y="12"/>
                    </a:lnTo>
                    <a:lnTo>
                      <a:pt x="276" y="13"/>
                    </a:lnTo>
                    <a:lnTo>
                      <a:pt x="274" y="13"/>
                    </a:lnTo>
                    <a:lnTo>
                      <a:pt x="273" y="14"/>
                    </a:lnTo>
                    <a:lnTo>
                      <a:pt x="271" y="16"/>
                    </a:lnTo>
                    <a:lnTo>
                      <a:pt x="271" y="17"/>
                    </a:lnTo>
                    <a:lnTo>
                      <a:pt x="270" y="17"/>
                    </a:lnTo>
                    <a:lnTo>
                      <a:pt x="270" y="18"/>
                    </a:lnTo>
                    <a:lnTo>
                      <a:pt x="269" y="18"/>
                    </a:lnTo>
                    <a:lnTo>
                      <a:pt x="269" y="19"/>
                    </a:lnTo>
                    <a:lnTo>
                      <a:pt x="269" y="20"/>
                    </a:lnTo>
                    <a:lnTo>
                      <a:pt x="268" y="20"/>
                    </a:lnTo>
                    <a:lnTo>
                      <a:pt x="267" y="19"/>
                    </a:lnTo>
                    <a:lnTo>
                      <a:pt x="267" y="20"/>
                    </a:lnTo>
                    <a:lnTo>
                      <a:pt x="267" y="21"/>
                    </a:lnTo>
                    <a:lnTo>
                      <a:pt x="267" y="22"/>
                    </a:lnTo>
                    <a:lnTo>
                      <a:pt x="268" y="23"/>
                    </a:lnTo>
                    <a:lnTo>
                      <a:pt x="269" y="23"/>
                    </a:lnTo>
                    <a:lnTo>
                      <a:pt x="269" y="23"/>
                    </a:lnTo>
                    <a:lnTo>
                      <a:pt x="269" y="24"/>
                    </a:lnTo>
                    <a:lnTo>
                      <a:pt x="269" y="24"/>
                    </a:lnTo>
                    <a:lnTo>
                      <a:pt x="269" y="25"/>
                    </a:lnTo>
                    <a:lnTo>
                      <a:pt x="270" y="27"/>
                    </a:lnTo>
                    <a:lnTo>
                      <a:pt x="270" y="27"/>
                    </a:lnTo>
                    <a:lnTo>
                      <a:pt x="269" y="27"/>
                    </a:lnTo>
                    <a:lnTo>
                      <a:pt x="269" y="28"/>
                    </a:lnTo>
                    <a:lnTo>
                      <a:pt x="269" y="29"/>
                    </a:lnTo>
                    <a:lnTo>
                      <a:pt x="269" y="30"/>
                    </a:lnTo>
                    <a:lnTo>
                      <a:pt x="269" y="30"/>
                    </a:lnTo>
                    <a:lnTo>
                      <a:pt x="268" y="31"/>
                    </a:lnTo>
                    <a:lnTo>
                      <a:pt x="268" y="32"/>
                    </a:lnTo>
                    <a:lnTo>
                      <a:pt x="267" y="33"/>
                    </a:lnTo>
                    <a:lnTo>
                      <a:pt x="266" y="33"/>
                    </a:lnTo>
                    <a:lnTo>
                      <a:pt x="265" y="33"/>
                    </a:lnTo>
                    <a:lnTo>
                      <a:pt x="264" y="33"/>
                    </a:lnTo>
                    <a:lnTo>
                      <a:pt x="263" y="33"/>
                    </a:lnTo>
                    <a:lnTo>
                      <a:pt x="263" y="33"/>
                    </a:lnTo>
                    <a:lnTo>
                      <a:pt x="262" y="32"/>
                    </a:lnTo>
                    <a:lnTo>
                      <a:pt x="262" y="32"/>
                    </a:lnTo>
                    <a:lnTo>
                      <a:pt x="262" y="31"/>
                    </a:lnTo>
                    <a:lnTo>
                      <a:pt x="261" y="30"/>
                    </a:lnTo>
                    <a:lnTo>
                      <a:pt x="260" y="30"/>
                    </a:lnTo>
                    <a:lnTo>
                      <a:pt x="259" y="31"/>
                    </a:lnTo>
                    <a:lnTo>
                      <a:pt x="258" y="31"/>
                    </a:lnTo>
                    <a:lnTo>
                      <a:pt x="257" y="31"/>
                    </a:lnTo>
                    <a:lnTo>
                      <a:pt x="256" y="31"/>
                    </a:lnTo>
                    <a:lnTo>
                      <a:pt x="255" y="31"/>
                    </a:lnTo>
                    <a:lnTo>
                      <a:pt x="254" y="31"/>
                    </a:lnTo>
                    <a:lnTo>
                      <a:pt x="253" y="32"/>
                    </a:lnTo>
                    <a:lnTo>
                      <a:pt x="249" y="31"/>
                    </a:lnTo>
                    <a:lnTo>
                      <a:pt x="248" y="31"/>
                    </a:lnTo>
                    <a:lnTo>
                      <a:pt x="248" y="33"/>
                    </a:lnTo>
                    <a:lnTo>
                      <a:pt x="248" y="34"/>
                    </a:lnTo>
                    <a:lnTo>
                      <a:pt x="247" y="34"/>
                    </a:lnTo>
                    <a:lnTo>
                      <a:pt x="246" y="34"/>
                    </a:lnTo>
                    <a:lnTo>
                      <a:pt x="246" y="35"/>
                    </a:lnTo>
                    <a:lnTo>
                      <a:pt x="245" y="35"/>
                    </a:lnTo>
                    <a:lnTo>
                      <a:pt x="245" y="36"/>
                    </a:lnTo>
                    <a:lnTo>
                      <a:pt x="245" y="37"/>
                    </a:lnTo>
                    <a:lnTo>
                      <a:pt x="245" y="39"/>
                    </a:lnTo>
                    <a:lnTo>
                      <a:pt x="245" y="40"/>
                    </a:lnTo>
                    <a:lnTo>
                      <a:pt x="245" y="41"/>
                    </a:lnTo>
                    <a:lnTo>
                      <a:pt x="246" y="41"/>
                    </a:lnTo>
                    <a:lnTo>
                      <a:pt x="246" y="42"/>
                    </a:lnTo>
                    <a:lnTo>
                      <a:pt x="246" y="43"/>
                    </a:lnTo>
                    <a:lnTo>
                      <a:pt x="247" y="43"/>
                    </a:lnTo>
                    <a:lnTo>
                      <a:pt x="247" y="44"/>
                    </a:lnTo>
                    <a:lnTo>
                      <a:pt x="246" y="45"/>
                    </a:lnTo>
                    <a:lnTo>
                      <a:pt x="245" y="46"/>
                    </a:lnTo>
                    <a:lnTo>
                      <a:pt x="244" y="46"/>
                    </a:lnTo>
                    <a:lnTo>
                      <a:pt x="244" y="47"/>
                    </a:lnTo>
                    <a:lnTo>
                      <a:pt x="243" y="47"/>
                    </a:lnTo>
                    <a:lnTo>
                      <a:pt x="243" y="48"/>
                    </a:lnTo>
                    <a:lnTo>
                      <a:pt x="242" y="48"/>
                    </a:lnTo>
                    <a:lnTo>
                      <a:pt x="242" y="48"/>
                    </a:lnTo>
                    <a:lnTo>
                      <a:pt x="239" y="46"/>
                    </a:lnTo>
                    <a:lnTo>
                      <a:pt x="239" y="45"/>
                    </a:lnTo>
                    <a:lnTo>
                      <a:pt x="238" y="45"/>
                    </a:lnTo>
                    <a:lnTo>
                      <a:pt x="238" y="45"/>
                    </a:lnTo>
                    <a:lnTo>
                      <a:pt x="237" y="44"/>
                    </a:lnTo>
                    <a:lnTo>
                      <a:pt x="236" y="44"/>
                    </a:lnTo>
                    <a:lnTo>
                      <a:pt x="236" y="43"/>
                    </a:lnTo>
                    <a:lnTo>
                      <a:pt x="235" y="41"/>
                    </a:lnTo>
                    <a:lnTo>
                      <a:pt x="234" y="41"/>
                    </a:lnTo>
                    <a:lnTo>
                      <a:pt x="234" y="41"/>
                    </a:lnTo>
                    <a:lnTo>
                      <a:pt x="232" y="41"/>
                    </a:lnTo>
                    <a:lnTo>
                      <a:pt x="233" y="41"/>
                    </a:lnTo>
                    <a:lnTo>
                      <a:pt x="233" y="42"/>
                    </a:lnTo>
                    <a:lnTo>
                      <a:pt x="232" y="42"/>
                    </a:lnTo>
                    <a:lnTo>
                      <a:pt x="231" y="41"/>
                    </a:lnTo>
                    <a:lnTo>
                      <a:pt x="231" y="41"/>
                    </a:lnTo>
                    <a:lnTo>
                      <a:pt x="230" y="41"/>
                    </a:lnTo>
                    <a:lnTo>
                      <a:pt x="229" y="41"/>
                    </a:lnTo>
                    <a:lnTo>
                      <a:pt x="230" y="42"/>
                    </a:lnTo>
                    <a:lnTo>
                      <a:pt x="230" y="43"/>
                    </a:lnTo>
                    <a:lnTo>
                      <a:pt x="229" y="43"/>
                    </a:lnTo>
                    <a:lnTo>
                      <a:pt x="228" y="42"/>
                    </a:lnTo>
                    <a:lnTo>
                      <a:pt x="227" y="42"/>
                    </a:lnTo>
                    <a:lnTo>
                      <a:pt x="226" y="42"/>
                    </a:lnTo>
                    <a:lnTo>
                      <a:pt x="225" y="42"/>
                    </a:lnTo>
                    <a:lnTo>
                      <a:pt x="226" y="43"/>
                    </a:lnTo>
                    <a:lnTo>
                      <a:pt x="225" y="43"/>
                    </a:lnTo>
                    <a:lnTo>
                      <a:pt x="225" y="44"/>
                    </a:lnTo>
                    <a:lnTo>
                      <a:pt x="224" y="45"/>
                    </a:lnTo>
                    <a:lnTo>
                      <a:pt x="222" y="45"/>
                    </a:lnTo>
                    <a:lnTo>
                      <a:pt x="222" y="45"/>
                    </a:lnTo>
                    <a:lnTo>
                      <a:pt x="221" y="45"/>
                    </a:lnTo>
                    <a:lnTo>
                      <a:pt x="221" y="46"/>
                    </a:lnTo>
                    <a:lnTo>
                      <a:pt x="220" y="46"/>
                    </a:lnTo>
                    <a:lnTo>
                      <a:pt x="219" y="46"/>
                    </a:lnTo>
                    <a:lnTo>
                      <a:pt x="219" y="47"/>
                    </a:lnTo>
                    <a:lnTo>
                      <a:pt x="219" y="48"/>
                    </a:lnTo>
                    <a:lnTo>
                      <a:pt x="218" y="48"/>
                    </a:lnTo>
                    <a:lnTo>
                      <a:pt x="217" y="48"/>
                    </a:lnTo>
                    <a:lnTo>
                      <a:pt x="216" y="48"/>
                    </a:lnTo>
                    <a:lnTo>
                      <a:pt x="215" y="48"/>
                    </a:lnTo>
                    <a:lnTo>
                      <a:pt x="215" y="48"/>
                    </a:lnTo>
                    <a:lnTo>
                      <a:pt x="215" y="49"/>
                    </a:lnTo>
                    <a:lnTo>
                      <a:pt x="215" y="50"/>
                    </a:lnTo>
                    <a:lnTo>
                      <a:pt x="215" y="51"/>
                    </a:lnTo>
                    <a:lnTo>
                      <a:pt x="214" y="51"/>
                    </a:lnTo>
                    <a:lnTo>
                      <a:pt x="213" y="50"/>
                    </a:lnTo>
                    <a:lnTo>
                      <a:pt x="213" y="51"/>
                    </a:lnTo>
                    <a:lnTo>
                      <a:pt x="212" y="51"/>
                    </a:lnTo>
                    <a:lnTo>
                      <a:pt x="212" y="52"/>
                    </a:lnTo>
                    <a:lnTo>
                      <a:pt x="211" y="52"/>
                    </a:lnTo>
                    <a:lnTo>
                      <a:pt x="208" y="54"/>
                    </a:lnTo>
                    <a:lnTo>
                      <a:pt x="207" y="54"/>
                    </a:lnTo>
                    <a:lnTo>
                      <a:pt x="207" y="53"/>
                    </a:lnTo>
                    <a:lnTo>
                      <a:pt x="206" y="52"/>
                    </a:lnTo>
                    <a:lnTo>
                      <a:pt x="205" y="51"/>
                    </a:lnTo>
                    <a:lnTo>
                      <a:pt x="204" y="50"/>
                    </a:lnTo>
                    <a:lnTo>
                      <a:pt x="204" y="49"/>
                    </a:lnTo>
                    <a:lnTo>
                      <a:pt x="202" y="48"/>
                    </a:lnTo>
                    <a:lnTo>
                      <a:pt x="201" y="48"/>
                    </a:lnTo>
                    <a:lnTo>
                      <a:pt x="201" y="48"/>
                    </a:lnTo>
                    <a:lnTo>
                      <a:pt x="200" y="48"/>
                    </a:lnTo>
                    <a:lnTo>
                      <a:pt x="200" y="47"/>
                    </a:lnTo>
                    <a:lnTo>
                      <a:pt x="200" y="45"/>
                    </a:lnTo>
                    <a:lnTo>
                      <a:pt x="200" y="45"/>
                    </a:lnTo>
                    <a:lnTo>
                      <a:pt x="200" y="44"/>
                    </a:lnTo>
                    <a:lnTo>
                      <a:pt x="200" y="44"/>
                    </a:lnTo>
                    <a:lnTo>
                      <a:pt x="199" y="44"/>
                    </a:lnTo>
                    <a:lnTo>
                      <a:pt x="198" y="43"/>
                    </a:lnTo>
                    <a:lnTo>
                      <a:pt x="197" y="43"/>
                    </a:lnTo>
                    <a:lnTo>
                      <a:pt x="196" y="43"/>
                    </a:lnTo>
                    <a:lnTo>
                      <a:pt x="196" y="44"/>
                    </a:lnTo>
                    <a:lnTo>
                      <a:pt x="195" y="44"/>
                    </a:lnTo>
                    <a:lnTo>
                      <a:pt x="194" y="42"/>
                    </a:lnTo>
                    <a:lnTo>
                      <a:pt x="193" y="42"/>
                    </a:lnTo>
                    <a:lnTo>
                      <a:pt x="192" y="42"/>
                    </a:lnTo>
                    <a:lnTo>
                      <a:pt x="192" y="43"/>
                    </a:lnTo>
                    <a:lnTo>
                      <a:pt x="191" y="44"/>
                    </a:lnTo>
                    <a:lnTo>
                      <a:pt x="190" y="45"/>
                    </a:lnTo>
                    <a:lnTo>
                      <a:pt x="189" y="45"/>
                    </a:lnTo>
                    <a:lnTo>
                      <a:pt x="188" y="45"/>
                    </a:lnTo>
                    <a:lnTo>
                      <a:pt x="187" y="45"/>
                    </a:lnTo>
                    <a:lnTo>
                      <a:pt x="186" y="45"/>
                    </a:lnTo>
                    <a:lnTo>
                      <a:pt x="186" y="45"/>
                    </a:lnTo>
                    <a:lnTo>
                      <a:pt x="185" y="45"/>
                    </a:lnTo>
                    <a:lnTo>
                      <a:pt x="185" y="44"/>
                    </a:lnTo>
                    <a:lnTo>
                      <a:pt x="185" y="43"/>
                    </a:lnTo>
                    <a:lnTo>
                      <a:pt x="185" y="43"/>
                    </a:lnTo>
                    <a:lnTo>
                      <a:pt x="183" y="42"/>
                    </a:lnTo>
                    <a:lnTo>
                      <a:pt x="183" y="41"/>
                    </a:lnTo>
                    <a:lnTo>
                      <a:pt x="182" y="40"/>
                    </a:lnTo>
                    <a:lnTo>
                      <a:pt x="181" y="40"/>
                    </a:lnTo>
                    <a:lnTo>
                      <a:pt x="180" y="39"/>
                    </a:lnTo>
                    <a:lnTo>
                      <a:pt x="179" y="39"/>
                    </a:lnTo>
                    <a:lnTo>
                      <a:pt x="178" y="38"/>
                    </a:lnTo>
                    <a:lnTo>
                      <a:pt x="176" y="39"/>
                    </a:lnTo>
                    <a:lnTo>
                      <a:pt x="172" y="39"/>
                    </a:lnTo>
                    <a:lnTo>
                      <a:pt x="172" y="40"/>
                    </a:lnTo>
                    <a:lnTo>
                      <a:pt x="171" y="40"/>
                    </a:lnTo>
                    <a:lnTo>
                      <a:pt x="171" y="40"/>
                    </a:lnTo>
                    <a:lnTo>
                      <a:pt x="170" y="40"/>
                    </a:lnTo>
                    <a:lnTo>
                      <a:pt x="168" y="39"/>
                    </a:lnTo>
                    <a:lnTo>
                      <a:pt x="167" y="39"/>
                    </a:lnTo>
                    <a:lnTo>
                      <a:pt x="166" y="39"/>
                    </a:lnTo>
                    <a:lnTo>
                      <a:pt x="165" y="40"/>
                    </a:lnTo>
                    <a:lnTo>
                      <a:pt x="165" y="41"/>
                    </a:lnTo>
                    <a:lnTo>
                      <a:pt x="164" y="41"/>
                    </a:lnTo>
                    <a:lnTo>
                      <a:pt x="164" y="40"/>
                    </a:lnTo>
                    <a:lnTo>
                      <a:pt x="163" y="40"/>
                    </a:lnTo>
                    <a:lnTo>
                      <a:pt x="160" y="41"/>
                    </a:lnTo>
                    <a:lnTo>
                      <a:pt x="159" y="40"/>
                    </a:lnTo>
                    <a:lnTo>
                      <a:pt x="158" y="40"/>
                    </a:lnTo>
                    <a:lnTo>
                      <a:pt x="158" y="39"/>
                    </a:lnTo>
                    <a:lnTo>
                      <a:pt x="158" y="39"/>
                    </a:lnTo>
                    <a:lnTo>
                      <a:pt x="158" y="39"/>
                    </a:lnTo>
                    <a:lnTo>
                      <a:pt x="157" y="39"/>
                    </a:lnTo>
                    <a:lnTo>
                      <a:pt x="157" y="38"/>
                    </a:lnTo>
                    <a:lnTo>
                      <a:pt x="156" y="38"/>
                    </a:lnTo>
                    <a:lnTo>
                      <a:pt x="155" y="37"/>
                    </a:lnTo>
                    <a:lnTo>
                      <a:pt x="155" y="36"/>
                    </a:lnTo>
                    <a:lnTo>
                      <a:pt x="148" y="34"/>
                    </a:lnTo>
                    <a:lnTo>
                      <a:pt x="147" y="34"/>
                    </a:lnTo>
                    <a:lnTo>
                      <a:pt x="147" y="33"/>
                    </a:lnTo>
                    <a:lnTo>
                      <a:pt x="146" y="32"/>
                    </a:lnTo>
                    <a:lnTo>
                      <a:pt x="145" y="31"/>
                    </a:lnTo>
                    <a:lnTo>
                      <a:pt x="145" y="32"/>
                    </a:lnTo>
                    <a:lnTo>
                      <a:pt x="145" y="33"/>
                    </a:lnTo>
                    <a:lnTo>
                      <a:pt x="144" y="34"/>
                    </a:lnTo>
                    <a:lnTo>
                      <a:pt x="144" y="34"/>
                    </a:lnTo>
                    <a:lnTo>
                      <a:pt x="143" y="34"/>
                    </a:lnTo>
                    <a:lnTo>
                      <a:pt x="142" y="34"/>
                    </a:lnTo>
                    <a:lnTo>
                      <a:pt x="142" y="35"/>
                    </a:lnTo>
                    <a:lnTo>
                      <a:pt x="142" y="36"/>
                    </a:lnTo>
                    <a:lnTo>
                      <a:pt x="141" y="37"/>
                    </a:lnTo>
                    <a:lnTo>
                      <a:pt x="142" y="38"/>
                    </a:lnTo>
                    <a:lnTo>
                      <a:pt x="142" y="39"/>
                    </a:lnTo>
                    <a:lnTo>
                      <a:pt x="142" y="40"/>
                    </a:lnTo>
                    <a:lnTo>
                      <a:pt x="141" y="41"/>
                    </a:lnTo>
                    <a:lnTo>
                      <a:pt x="140" y="41"/>
                    </a:lnTo>
                    <a:lnTo>
                      <a:pt x="139" y="43"/>
                    </a:lnTo>
                    <a:lnTo>
                      <a:pt x="138" y="43"/>
                    </a:lnTo>
                    <a:lnTo>
                      <a:pt x="137" y="43"/>
                    </a:lnTo>
                    <a:lnTo>
                      <a:pt x="126" y="44"/>
                    </a:lnTo>
                    <a:lnTo>
                      <a:pt x="124" y="45"/>
                    </a:lnTo>
                    <a:lnTo>
                      <a:pt x="119" y="47"/>
                    </a:lnTo>
                    <a:lnTo>
                      <a:pt x="118" y="48"/>
                    </a:lnTo>
                    <a:lnTo>
                      <a:pt x="117" y="48"/>
                    </a:lnTo>
                    <a:lnTo>
                      <a:pt x="117" y="49"/>
                    </a:lnTo>
                    <a:lnTo>
                      <a:pt x="118" y="52"/>
                    </a:lnTo>
                    <a:lnTo>
                      <a:pt x="118" y="54"/>
                    </a:lnTo>
                    <a:lnTo>
                      <a:pt x="117" y="55"/>
                    </a:lnTo>
                    <a:lnTo>
                      <a:pt x="116" y="57"/>
                    </a:lnTo>
                    <a:lnTo>
                      <a:pt x="115" y="62"/>
                    </a:lnTo>
                    <a:lnTo>
                      <a:pt x="114" y="63"/>
                    </a:lnTo>
                    <a:lnTo>
                      <a:pt x="114" y="65"/>
                    </a:lnTo>
                    <a:lnTo>
                      <a:pt x="114" y="66"/>
                    </a:lnTo>
                    <a:lnTo>
                      <a:pt x="114" y="66"/>
                    </a:lnTo>
                    <a:lnTo>
                      <a:pt x="114" y="68"/>
                    </a:lnTo>
                    <a:lnTo>
                      <a:pt x="114" y="69"/>
                    </a:lnTo>
                    <a:lnTo>
                      <a:pt x="114" y="69"/>
                    </a:lnTo>
                    <a:lnTo>
                      <a:pt x="114" y="71"/>
                    </a:lnTo>
                    <a:lnTo>
                      <a:pt x="113" y="72"/>
                    </a:lnTo>
                    <a:lnTo>
                      <a:pt x="111" y="76"/>
                    </a:lnTo>
                    <a:lnTo>
                      <a:pt x="110" y="76"/>
                    </a:lnTo>
                    <a:lnTo>
                      <a:pt x="109" y="77"/>
                    </a:lnTo>
                    <a:lnTo>
                      <a:pt x="109" y="78"/>
                    </a:lnTo>
                    <a:lnTo>
                      <a:pt x="106" y="78"/>
                    </a:lnTo>
                    <a:lnTo>
                      <a:pt x="105" y="79"/>
                    </a:lnTo>
                    <a:lnTo>
                      <a:pt x="104" y="81"/>
                    </a:lnTo>
                    <a:lnTo>
                      <a:pt x="103" y="81"/>
                    </a:lnTo>
                    <a:lnTo>
                      <a:pt x="102" y="81"/>
                    </a:lnTo>
                    <a:lnTo>
                      <a:pt x="101" y="81"/>
                    </a:lnTo>
                    <a:lnTo>
                      <a:pt x="100" y="81"/>
                    </a:lnTo>
                    <a:lnTo>
                      <a:pt x="98" y="83"/>
                    </a:lnTo>
                    <a:lnTo>
                      <a:pt x="98" y="83"/>
                    </a:lnTo>
                    <a:lnTo>
                      <a:pt x="97" y="83"/>
                    </a:lnTo>
                    <a:lnTo>
                      <a:pt x="97" y="84"/>
                    </a:lnTo>
                    <a:lnTo>
                      <a:pt x="98" y="86"/>
                    </a:lnTo>
                    <a:lnTo>
                      <a:pt x="95" y="85"/>
                    </a:lnTo>
                    <a:lnTo>
                      <a:pt x="95" y="85"/>
                    </a:lnTo>
                    <a:lnTo>
                      <a:pt x="95" y="85"/>
                    </a:lnTo>
                    <a:lnTo>
                      <a:pt x="94" y="85"/>
                    </a:lnTo>
                    <a:lnTo>
                      <a:pt x="90" y="87"/>
                    </a:lnTo>
                    <a:lnTo>
                      <a:pt x="89" y="87"/>
                    </a:lnTo>
                    <a:lnTo>
                      <a:pt x="86" y="87"/>
                    </a:lnTo>
                    <a:lnTo>
                      <a:pt x="85" y="87"/>
                    </a:lnTo>
                    <a:lnTo>
                      <a:pt x="84" y="88"/>
                    </a:lnTo>
                    <a:lnTo>
                      <a:pt x="84" y="89"/>
                    </a:lnTo>
                    <a:lnTo>
                      <a:pt x="83" y="89"/>
                    </a:lnTo>
                    <a:lnTo>
                      <a:pt x="81" y="90"/>
                    </a:lnTo>
                    <a:lnTo>
                      <a:pt x="79" y="90"/>
                    </a:lnTo>
                    <a:lnTo>
                      <a:pt x="73" y="90"/>
                    </a:lnTo>
                    <a:lnTo>
                      <a:pt x="72" y="91"/>
                    </a:lnTo>
                    <a:lnTo>
                      <a:pt x="72" y="92"/>
                    </a:lnTo>
                    <a:lnTo>
                      <a:pt x="73" y="92"/>
                    </a:lnTo>
                    <a:lnTo>
                      <a:pt x="73" y="93"/>
                    </a:lnTo>
                    <a:lnTo>
                      <a:pt x="73" y="94"/>
                    </a:lnTo>
                    <a:lnTo>
                      <a:pt x="74" y="95"/>
                    </a:lnTo>
                    <a:lnTo>
                      <a:pt x="74" y="96"/>
                    </a:lnTo>
                    <a:lnTo>
                      <a:pt x="74" y="96"/>
                    </a:lnTo>
                    <a:lnTo>
                      <a:pt x="74" y="97"/>
                    </a:lnTo>
                    <a:lnTo>
                      <a:pt x="74" y="97"/>
                    </a:lnTo>
                    <a:lnTo>
                      <a:pt x="73" y="98"/>
                    </a:lnTo>
                    <a:lnTo>
                      <a:pt x="72" y="98"/>
                    </a:lnTo>
                    <a:lnTo>
                      <a:pt x="72" y="99"/>
                    </a:lnTo>
                    <a:lnTo>
                      <a:pt x="72" y="101"/>
                    </a:lnTo>
                    <a:lnTo>
                      <a:pt x="72" y="102"/>
                    </a:lnTo>
                    <a:lnTo>
                      <a:pt x="73" y="103"/>
                    </a:lnTo>
                    <a:lnTo>
                      <a:pt x="72" y="104"/>
                    </a:lnTo>
                    <a:lnTo>
                      <a:pt x="72" y="104"/>
                    </a:lnTo>
                    <a:lnTo>
                      <a:pt x="72" y="105"/>
                    </a:lnTo>
                    <a:lnTo>
                      <a:pt x="71" y="106"/>
                    </a:lnTo>
                    <a:lnTo>
                      <a:pt x="69" y="106"/>
                    </a:lnTo>
                    <a:lnTo>
                      <a:pt x="67" y="107"/>
                    </a:lnTo>
                    <a:lnTo>
                      <a:pt x="65" y="108"/>
                    </a:lnTo>
                    <a:lnTo>
                      <a:pt x="64" y="108"/>
                    </a:lnTo>
                    <a:lnTo>
                      <a:pt x="62" y="109"/>
                    </a:lnTo>
                    <a:lnTo>
                      <a:pt x="62" y="110"/>
                    </a:lnTo>
                    <a:lnTo>
                      <a:pt x="61" y="111"/>
                    </a:lnTo>
                    <a:lnTo>
                      <a:pt x="60" y="111"/>
                    </a:lnTo>
                    <a:lnTo>
                      <a:pt x="59" y="112"/>
                    </a:lnTo>
                    <a:lnTo>
                      <a:pt x="58" y="112"/>
                    </a:lnTo>
                    <a:lnTo>
                      <a:pt x="57" y="111"/>
                    </a:lnTo>
                    <a:lnTo>
                      <a:pt x="56" y="111"/>
                    </a:lnTo>
                    <a:lnTo>
                      <a:pt x="56" y="112"/>
                    </a:lnTo>
                    <a:lnTo>
                      <a:pt x="56" y="111"/>
                    </a:lnTo>
                    <a:lnTo>
                      <a:pt x="53" y="110"/>
                    </a:lnTo>
                    <a:lnTo>
                      <a:pt x="53" y="111"/>
                    </a:lnTo>
                    <a:lnTo>
                      <a:pt x="50" y="115"/>
                    </a:lnTo>
                    <a:lnTo>
                      <a:pt x="49" y="115"/>
                    </a:lnTo>
                    <a:lnTo>
                      <a:pt x="49" y="113"/>
                    </a:lnTo>
                    <a:lnTo>
                      <a:pt x="49" y="111"/>
                    </a:lnTo>
                    <a:lnTo>
                      <a:pt x="49" y="111"/>
                    </a:lnTo>
                    <a:lnTo>
                      <a:pt x="48" y="110"/>
                    </a:lnTo>
                    <a:lnTo>
                      <a:pt x="48" y="109"/>
                    </a:lnTo>
                    <a:lnTo>
                      <a:pt x="46" y="109"/>
                    </a:lnTo>
                    <a:lnTo>
                      <a:pt x="46" y="108"/>
                    </a:lnTo>
                    <a:lnTo>
                      <a:pt x="43" y="106"/>
                    </a:lnTo>
                    <a:lnTo>
                      <a:pt x="42" y="105"/>
                    </a:lnTo>
                    <a:lnTo>
                      <a:pt x="41" y="105"/>
                    </a:lnTo>
                    <a:lnTo>
                      <a:pt x="39" y="104"/>
                    </a:lnTo>
                    <a:lnTo>
                      <a:pt x="36" y="106"/>
                    </a:lnTo>
                    <a:lnTo>
                      <a:pt x="34" y="106"/>
                    </a:lnTo>
                    <a:lnTo>
                      <a:pt x="31" y="105"/>
                    </a:lnTo>
                    <a:lnTo>
                      <a:pt x="29" y="104"/>
                    </a:lnTo>
                    <a:lnTo>
                      <a:pt x="28" y="104"/>
                    </a:lnTo>
                    <a:lnTo>
                      <a:pt x="26" y="102"/>
                    </a:lnTo>
                    <a:lnTo>
                      <a:pt x="26" y="102"/>
                    </a:lnTo>
                    <a:lnTo>
                      <a:pt x="25" y="101"/>
                    </a:lnTo>
                    <a:lnTo>
                      <a:pt x="25" y="100"/>
                    </a:lnTo>
                    <a:lnTo>
                      <a:pt x="24" y="100"/>
                    </a:lnTo>
                    <a:lnTo>
                      <a:pt x="24" y="99"/>
                    </a:lnTo>
                    <a:lnTo>
                      <a:pt x="24" y="98"/>
                    </a:lnTo>
                    <a:lnTo>
                      <a:pt x="22" y="99"/>
                    </a:lnTo>
                    <a:lnTo>
                      <a:pt x="22" y="101"/>
                    </a:lnTo>
                    <a:lnTo>
                      <a:pt x="22" y="102"/>
                    </a:lnTo>
                    <a:lnTo>
                      <a:pt x="21" y="103"/>
                    </a:lnTo>
                    <a:lnTo>
                      <a:pt x="21" y="104"/>
                    </a:lnTo>
                    <a:lnTo>
                      <a:pt x="20" y="104"/>
                    </a:lnTo>
                    <a:lnTo>
                      <a:pt x="20" y="105"/>
                    </a:lnTo>
                    <a:lnTo>
                      <a:pt x="20" y="106"/>
                    </a:lnTo>
                    <a:lnTo>
                      <a:pt x="19" y="107"/>
                    </a:lnTo>
                    <a:lnTo>
                      <a:pt x="19" y="108"/>
                    </a:lnTo>
                    <a:lnTo>
                      <a:pt x="19" y="109"/>
                    </a:lnTo>
                    <a:lnTo>
                      <a:pt x="19" y="110"/>
                    </a:lnTo>
                    <a:lnTo>
                      <a:pt x="19" y="110"/>
                    </a:lnTo>
                    <a:lnTo>
                      <a:pt x="18" y="110"/>
                    </a:lnTo>
                    <a:lnTo>
                      <a:pt x="17" y="110"/>
                    </a:lnTo>
                    <a:lnTo>
                      <a:pt x="17" y="111"/>
                    </a:lnTo>
                    <a:lnTo>
                      <a:pt x="17" y="111"/>
                    </a:lnTo>
                    <a:lnTo>
                      <a:pt x="17" y="112"/>
                    </a:lnTo>
                    <a:lnTo>
                      <a:pt x="17" y="113"/>
                    </a:lnTo>
                    <a:lnTo>
                      <a:pt x="18" y="115"/>
                    </a:lnTo>
                    <a:lnTo>
                      <a:pt x="18" y="116"/>
                    </a:lnTo>
                    <a:lnTo>
                      <a:pt x="18" y="117"/>
                    </a:lnTo>
                    <a:lnTo>
                      <a:pt x="18" y="118"/>
                    </a:lnTo>
                    <a:lnTo>
                      <a:pt x="17" y="118"/>
                    </a:lnTo>
                    <a:lnTo>
                      <a:pt x="17" y="119"/>
                    </a:lnTo>
                    <a:lnTo>
                      <a:pt x="17" y="120"/>
                    </a:lnTo>
                    <a:lnTo>
                      <a:pt x="17" y="121"/>
                    </a:lnTo>
                    <a:lnTo>
                      <a:pt x="16" y="122"/>
                    </a:lnTo>
                    <a:lnTo>
                      <a:pt x="16" y="123"/>
                    </a:lnTo>
                    <a:lnTo>
                      <a:pt x="16" y="124"/>
                    </a:lnTo>
                    <a:lnTo>
                      <a:pt x="16" y="125"/>
                    </a:lnTo>
                    <a:lnTo>
                      <a:pt x="16" y="126"/>
                    </a:lnTo>
                    <a:lnTo>
                      <a:pt x="15" y="126"/>
                    </a:lnTo>
                    <a:lnTo>
                      <a:pt x="14" y="127"/>
                    </a:lnTo>
                    <a:lnTo>
                      <a:pt x="14" y="128"/>
                    </a:lnTo>
                    <a:lnTo>
                      <a:pt x="13" y="129"/>
                    </a:lnTo>
                    <a:lnTo>
                      <a:pt x="12" y="129"/>
                    </a:lnTo>
                    <a:lnTo>
                      <a:pt x="12" y="130"/>
                    </a:lnTo>
                    <a:lnTo>
                      <a:pt x="12" y="131"/>
                    </a:lnTo>
                    <a:lnTo>
                      <a:pt x="12" y="132"/>
                    </a:lnTo>
                    <a:lnTo>
                      <a:pt x="12" y="132"/>
                    </a:lnTo>
                    <a:lnTo>
                      <a:pt x="12" y="132"/>
                    </a:lnTo>
                    <a:lnTo>
                      <a:pt x="10" y="134"/>
                    </a:lnTo>
                    <a:lnTo>
                      <a:pt x="9" y="134"/>
                    </a:lnTo>
                    <a:lnTo>
                      <a:pt x="7" y="135"/>
                    </a:lnTo>
                    <a:lnTo>
                      <a:pt x="6" y="135"/>
                    </a:lnTo>
                    <a:lnTo>
                      <a:pt x="6" y="136"/>
                    </a:lnTo>
                    <a:lnTo>
                      <a:pt x="7" y="137"/>
                    </a:lnTo>
                    <a:lnTo>
                      <a:pt x="7" y="138"/>
                    </a:lnTo>
                    <a:lnTo>
                      <a:pt x="8" y="138"/>
                    </a:lnTo>
                    <a:lnTo>
                      <a:pt x="9" y="139"/>
                    </a:lnTo>
                    <a:lnTo>
                      <a:pt x="9" y="139"/>
                    </a:lnTo>
                    <a:lnTo>
                      <a:pt x="12" y="142"/>
                    </a:lnTo>
                    <a:lnTo>
                      <a:pt x="12" y="143"/>
                    </a:lnTo>
                    <a:lnTo>
                      <a:pt x="9" y="143"/>
                    </a:lnTo>
                    <a:lnTo>
                      <a:pt x="6" y="143"/>
                    </a:lnTo>
                    <a:lnTo>
                      <a:pt x="5" y="143"/>
                    </a:lnTo>
                    <a:lnTo>
                      <a:pt x="5" y="144"/>
                    </a:lnTo>
                    <a:lnTo>
                      <a:pt x="5" y="145"/>
                    </a:lnTo>
                    <a:lnTo>
                      <a:pt x="3" y="146"/>
                    </a:lnTo>
                    <a:lnTo>
                      <a:pt x="2" y="146"/>
                    </a:lnTo>
                    <a:lnTo>
                      <a:pt x="1" y="147"/>
                    </a:lnTo>
                    <a:lnTo>
                      <a:pt x="0" y="149"/>
                    </a:lnTo>
                    <a:lnTo>
                      <a:pt x="0" y="150"/>
                    </a:lnTo>
                    <a:lnTo>
                      <a:pt x="0" y="153"/>
                    </a:lnTo>
                    <a:lnTo>
                      <a:pt x="1" y="159"/>
                    </a:lnTo>
                    <a:lnTo>
                      <a:pt x="1" y="160"/>
                    </a:lnTo>
                    <a:lnTo>
                      <a:pt x="0" y="162"/>
                    </a:lnTo>
                    <a:lnTo>
                      <a:pt x="0" y="163"/>
                    </a:lnTo>
                    <a:lnTo>
                      <a:pt x="0" y="166"/>
                    </a:lnTo>
                    <a:lnTo>
                      <a:pt x="3" y="167"/>
                    </a:lnTo>
                    <a:lnTo>
                      <a:pt x="5" y="168"/>
                    </a:lnTo>
                    <a:lnTo>
                      <a:pt x="7" y="168"/>
                    </a:lnTo>
                    <a:lnTo>
                      <a:pt x="9" y="168"/>
                    </a:lnTo>
                    <a:lnTo>
                      <a:pt x="10" y="168"/>
                    </a:lnTo>
                    <a:lnTo>
                      <a:pt x="12" y="168"/>
                    </a:lnTo>
                    <a:lnTo>
                      <a:pt x="12" y="169"/>
                    </a:lnTo>
                    <a:lnTo>
                      <a:pt x="12" y="169"/>
                    </a:lnTo>
                    <a:lnTo>
                      <a:pt x="12" y="170"/>
                    </a:lnTo>
                    <a:lnTo>
                      <a:pt x="12" y="170"/>
                    </a:lnTo>
                    <a:lnTo>
                      <a:pt x="11" y="171"/>
                    </a:lnTo>
                    <a:lnTo>
                      <a:pt x="10" y="171"/>
                    </a:lnTo>
                    <a:lnTo>
                      <a:pt x="10" y="171"/>
                    </a:lnTo>
                    <a:lnTo>
                      <a:pt x="10" y="172"/>
                    </a:lnTo>
                    <a:lnTo>
                      <a:pt x="10" y="173"/>
                    </a:lnTo>
                    <a:lnTo>
                      <a:pt x="8" y="174"/>
                    </a:lnTo>
                    <a:lnTo>
                      <a:pt x="8" y="174"/>
                    </a:lnTo>
                    <a:lnTo>
                      <a:pt x="6" y="175"/>
                    </a:lnTo>
                    <a:lnTo>
                      <a:pt x="5" y="177"/>
                    </a:lnTo>
                    <a:lnTo>
                      <a:pt x="4" y="180"/>
                    </a:lnTo>
                    <a:lnTo>
                      <a:pt x="2" y="181"/>
                    </a:lnTo>
                    <a:lnTo>
                      <a:pt x="2" y="182"/>
                    </a:lnTo>
                    <a:lnTo>
                      <a:pt x="2" y="185"/>
                    </a:lnTo>
                    <a:lnTo>
                      <a:pt x="3" y="187"/>
                    </a:lnTo>
                    <a:lnTo>
                      <a:pt x="4" y="189"/>
                    </a:lnTo>
                    <a:lnTo>
                      <a:pt x="5" y="192"/>
                    </a:lnTo>
                    <a:lnTo>
                      <a:pt x="5" y="195"/>
                    </a:lnTo>
                    <a:lnTo>
                      <a:pt x="6" y="199"/>
                    </a:lnTo>
                    <a:lnTo>
                      <a:pt x="7" y="203"/>
                    </a:lnTo>
                    <a:lnTo>
                      <a:pt x="9" y="208"/>
                    </a:lnTo>
                    <a:lnTo>
                      <a:pt x="10" y="211"/>
                    </a:lnTo>
                    <a:lnTo>
                      <a:pt x="10" y="213"/>
                    </a:lnTo>
                    <a:lnTo>
                      <a:pt x="9" y="216"/>
                    </a:lnTo>
                    <a:lnTo>
                      <a:pt x="8" y="217"/>
                    </a:lnTo>
                    <a:lnTo>
                      <a:pt x="8" y="218"/>
                    </a:lnTo>
                    <a:lnTo>
                      <a:pt x="9" y="218"/>
                    </a:lnTo>
                    <a:lnTo>
                      <a:pt x="9" y="219"/>
                    </a:lnTo>
                    <a:lnTo>
                      <a:pt x="8" y="219"/>
                    </a:lnTo>
                    <a:lnTo>
                      <a:pt x="8" y="220"/>
                    </a:lnTo>
                    <a:lnTo>
                      <a:pt x="9" y="220"/>
                    </a:lnTo>
                    <a:lnTo>
                      <a:pt x="9" y="221"/>
                    </a:lnTo>
                    <a:lnTo>
                      <a:pt x="9" y="223"/>
                    </a:lnTo>
                    <a:lnTo>
                      <a:pt x="9" y="225"/>
                    </a:lnTo>
                    <a:lnTo>
                      <a:pt x="9" y="228"/>
                    </a:lnTo>
                    <a:lnTo>
                      <a:pt x="9" y="230"/>
                    </a:lnTo>
                    <a:lnTo>
                      <a:pt x="9" y="231"/>
                    </a:lnTo>
                    <a:lnTo>
                      <a:pt x="9" y="233"/>
                    </a:lnTo>
                    <a:lnTo>
                      <a:pt x="10" y="235"/>
                    </a:lnTo>
                    <a:lnTo>
                      <a:pt x="11" y="236"/>
                    </a:lnTo>
                    <a:lnTo>
                      <a:pt x="12" y="236"/>
                    </a:lnTo>
                    <a:lnTo>
                      <a:pt x="18" y="237"/>
                    </a:lnTo>
                    <a:lnTo>
                      <a:pt x="22" y="237"/>
                    </a:lnTo>
                    <a:lnTo>
                      <a:pt x="28" y="238"/>
                    </a:lnTo>
                    <a:lnTo>
                      <a:pt x="31" y="239"/>
                    </a:lnTo>
                    <a:lnTo>
                      <a:pt x="33" y="239"/>
                    </a:lnTo>
                    <a:lnTo>
                      <a:pt x="33" y="239"/>
                    </a:lnTo>
                    <a:lnTo>
                      <a:pt x="33" y="240"/>
                    </a:lnTo>
                    <a:lnTo>
                      <a:pt x="34" y="241"/>
                    </a:lnTo>
                    <a:lnTo>
                      <a:pt x="34" y="242"/>
                    </a:lnTo>
                    <a:lnTo>
                      <a:pt x="34" y="244"/>
                    </a:lnTo>
                    <a:lnTo>
                      <a:pt x="34" y="244"/>
                    </a:lnTo>
                    <a:lnTo>
                      <a:pt x="35" y="246"/>
                    </a:lnTo>
                    <a:lnTo>
                      <a:pt x="35" y="248"/>
                    </a:lnTo>
                    <a:lnTo>
                      <a:pt x="36" y="248"/>
                    </a:lnTo>
                    <a:lnTo>
                      <a:pt x="36" y="249"/>
                    </a:lnTo>
                    <a:lnTo>
                      <a:pt x="37" y="250"/>
                    </a:lnTo>
                    <a:lnTo>
                      <a:pt x="37" y="251"/>
                    </a:lnTo>
                    <a:lnTo>
                      <a:pt x="37" y="251"/>
                    </a:lnTo>
                    <a:lnTo>
                      <a:pt x="36" y="252"/>
                    </a:lnTo>
                    <a:lnTo>
                      <a:pt x="36" y="253"/>
                    </a:lnTo>
                    <a:lnTo>
                      <a:pt x="36" y="255"/>
                    </a:lnTo>
                    <a:lnTo>
                      <a:pt x="36" y="256"/>
                    </a:lnTo>
                    <a:lnTo>
                      <a:pt x="35" y="257"/>
                    </a:lnTo>
                    <a:lnTo>
                      <a:pt x="33" y="259"/>
                    </a:lnTo>
                    <a:lnTo>
                      <a:pt x="30" y="264"/>
                    </a:lnTo>
                    <a:lnTo>
                      <a:pt x="27" y="268"/>
                    </a:lnTo>
                    <a:lnTo>
                      <a:pt x="25" y="271"/>
                    </a:lnTo>
                    <a:lnTo>
                      <a:pt x="21" y="274"/>
                    </a:lnTo>
                    <a:lnTo>
                      <a:pt x="20" y="277"/>
                    </a:lnTo>
                    <a:lnTo>
                      <a:pt x="18" y="279"/>
                    </a:lnTo>
                    <a:lnTo>
                      <a:pt x="13" y="284"/>
                    </a:lnTo>
                    <a:lnTo>
                      <a:pt x="12" y="286"/>
                    </a:lnTo>
                    <a:lnTo>
                      <a:pt x="10" y="288"/>
                    </a:lnTo>
                    <a:lnTo>
                      <a:pt x="11" y="289"/>
                    </a:lnTo>
                    <a:lnTo>
                      <a:pt x="12" y="289"/>
                    </a:lnTo>
                    <a:lnTo>
                      <a:pt x="15" y="290"/>
                    </a:lnTo>
                    <a:lnTo>
                      <a:pt x="17" y="291"/>
                    </a:lnTo>
                    <a:lnTo>
                      <a:pt x="19" y="292"/>
                    </a:lnTo>
                    <a:lnTo>
                      <a:pt x="22" y="293"/>
                    </a:lnTo>
                    <a:lnTo>
                      <a:pt x="24" y="293"/>
                    </a:lnTo>
                    <a:lnTo>
                      <a:pt x="26" y="294"/>
                    </a:lnTo>
                    <a:lnTo>
                      <a:pt x="29" y="294"/>
                    </a:lnTo>
                    <a:lnTo>
                      <a:pt x="32" y="295"/>
                    </a:lnTo>
                    <a:lnTo>
                      <a:pt x="33" y="296"/>
                    </a:lnTo>
                    <a:lnTo>
                      <a:pt x="35" y="297"/>
                    </a:lnTo>
                    <a:lnTo>
                      <a:pt x="38" y="298"/>
                    </a:lnTo>
                    <a:lnTo>
                      <a:pt x="40" y="298"/>
                    </a:lnTo>
                    <a:lnTo>
                      <a:pt x="42" y="299"/>
                    </a:lnTo>
                    <a:lnTo>
                      <a:pt x="45" y="300"/>
                    </a:lnTo>
                    <a:lnTo>
                      <a:pt x="47" y="300"/>
                    </a:lnTo>
                    <a:lnTo>
                      <a:pt x="50" y="300"/>
                    </a:lnTo>
                    <a:lnTo>
                      <a:pt x="53" y="301"/>
                    </a:lnTo>
                    <a:lnTo>
                      <a:pt x="54" y="302"/>
                    </a:lnTo>
                    <a:lnTo>
                      <a:pt x="58" y="302"/>
                    </a:lnTo>
                    <a:lnTo>
                      <a:pt x="59" y="302"/>
                    </a:lnTo>
                    <a:lnTo>
                      <a:pt x="60" y="301"/>
                    </a:lnTo>
                    <a:lnTo>
                      <a:pt x="61" y="301"/>
                    </a:lnTo>
                    <a:lnTo>
                      <a:pt x="63" y="301"/>
                    </a:lnTo>
                    <a:lnTo>
                      <a:pt x="65" y="301"/>
                    </a:lnTo>
                    <a:lnTo>
                      <a:pt x="66" y="301"/>
                    </a:lnTo>
                    <a:lnTo>
                      <a:pt x="67" y="301"/>
                    </a:lnTo>
                    <a:lnTo>
                      <a:pt x="68" y="301"/>
                    </a:lnTo>
                    <a:lnTo>
                      <a:pt x="70" y="300"/>
                    </a:lnTo>
                    <a:lnTo>
                      <a:pt x="72" y="300"/>
                    </a:lnTo>
                    <a:lnTo>
                      <a:pt x="73" y="300"/>
                    </a:lnTo>
                    <a:lnTo>
                      <a:pt x="74" y="300"/>
                    </a:lnTo>
                    <a:lnTo>
                      <a:pt x="74" y="300"/>
                    </a:lnTo>
                    <a:lnTo>
                      <a:pt x="76" y="300"/>
                    </a:lnTo>
                    <a:lnTo>
                      <a:pt x="78" y="300"/>
                    </a:lnTo>
                    <a:lnTo>
                      <a:pt x="79" y="300"/>
                    </a:lnTo>
                    <a:lnTo>
                      <a:pt x="81" y="300"/>
                    </a:lnTo>
                    <a:lnTo>
                      <a:pt x="85" y="300"/>
                    </a:lnTo>
                    <a:lnTo>
                      <a:pt x="91" y="300"/>
                    </a:lnTo>
                    <a:lnTo>
                      <a:pt x="95" y="301"/>
                    </a:lnTo>
                    <a:lnTo>
                      <a:pt x="99" y="303"/>
                    </a:lnTo>
                    <a:lnTo>
                      <a:pt x="100" y="303"/>
                    </a:lnTo>
                    <a:lnTo>
                      <a:pt x="101" y="300"/>
                    </a:lnTo>
                    <a:lnTo>
                      <a:pt x="102" y="300"/>
                    </a:lnTo>
                    <a:lnTo>
                      <a:pt x="102" y="300"/>
                    </a:lnTo>
                    <a:lnTo>
                      <a:pt x="110" y="298"/>
                    </a:lnTo>
                    <a:lnTo>
                      <a:pt x="111" y="298"/>
                    </a:lnTo>
                    <a:lnTo>
                      <a:pt x="116" y="298"/>
                    </a:lnTo>
                    <a:lnTo>
                      <a:pt x="119" y="298"/>
                    </a:lnTo>
                    <a:lnTo>
                      <a:pt x="124" y="298"/>
                    </a:lnTo>
                    <a:lnTo>
                      <a:pt x="125" y="298"/>
                    </a:lnTo>
                    <a:lnTo>
                      <a:pt x="130" y="298"/>
                    </a:lnTo>
                    <a:lnTo>
                      <a:pt x="131" y="297"/>
                    </a:lnTo>
                    <a:lnTo>
                      <a:pt x="133" y="297"/>
                    </a:lnTo>
                    <a:lnTo>
                      <a:pt x="135" y="296"/>
                    </a:lnTo>
                    <a:lnTo>
                      <a:pt x="137" y="295"/>
                    </a:lnTo>
                    <a:lnTo>
                      <a:pt x="137" y="295"/>
                    </a:lnTo>
                    <a:lnTo>
                      <a:pt x="138" y="294"/>
                    </a:lnTo>
                    <a:lnTo>
                      <a:pt x="140" y="294"/>
                    </a:lnTo>
                    <a:lnTo>
                      <a:pt x="142" y="293"/>
                    </a:lnTo>
                    <a:lnTo>
                      <a:pt x="144" y="293"/>
                    </a:lnTo>
                    <a:lnTo>
                      <a:pt x="145" y="293"/>
                    </a:lnTo>
                    <a:lnTo>
                      <a:pt x="147" y="293"/>
                    </a:lnTo>
                    <a:lnTo>
                      <a:pt x="149" y="292"/>
                    </a:lnTo>
                    <a:lnTo>
                      <a:pt x="151" y="291"/>
                    </a:lnTo>
                    <a:lnTo>
                      <a:pt x="152" y="291"/>
                    </a:lnTo>
                    <a:lnTo>
                      <a:pt x="154" y="290"/>
                    </a:lnTo>
                    <a:lnTo>
                      <a:pt x="156" y="290"/>
                    </a:lnTo>
                    <a:lnTo>
                      <a:pt x="158" y="289"/>
                    </a:lnTo>
                    <a:lnTo>
                      <a:pt x="159" y="287"/>
                    </a:lnTo>
                    <a:lnTo>
                      <a:pt x="160" y="286"/>
                    </a:lnTo>
                    <a:lnTo>
                      <a:pt x="160" y="286"/>
                    </a:lnTo>
                    <a:lnTo>
                      <a:pt x="161" y="286"/>
                    </a:lnTo>
                    <a:lnTo>
                      <a:pt x="161" y="285"/>
                    </a:lnTo>
                    <a:lnTo>
                      <a:pt x="160" y="284"/>
                    </a:lnTo>
                    <a:lnTo>
                      <a:pt x="158" y="283"/>
                    </a:lnTo>
                    <a:lnTo>
                      <a:pt x="158" y="282"/>
                    </a:lnTo>
                    <a:lnTo>
                      <a:pt x="158" y="281"/>
                    </a:lnTo>
                    <a:lnTo>
                      <a:pt x="158" y="279"/>
                    </a:lnTo>
                    <a:lnTo>
                      <a:pt x="160" y="277"/>
                    </a:lnTo>
                    <a:lnTo>
                      <a:pt x="160" y="276"/>
                    </a:lnTo>
                    <a:lnTo>
                      <a:pt x="160" y="274"/>
                    </a:lnTo>
                    <a:lnTo>
                      <a:pt x="160" y="270"/>
                    </a:lnTo>
                    <a:lnTo>
                      <a:pt x="160" y="269"/>
                    </a:lnTo>
                    <a:lnTo>
                      <a:pt x="160" y="268"/>
                    </a:lnTo>
                    <a:lnTo>
                      <a:pt x="159" y="267"/>
                    </a:lnTo>
                    <a:lnTo>
                      <a:pt x="159" y="265"/>
                    </a:lnTo>
                    <a:lnTo>
                      <a:pt x="159" y="265"/>
                    </a:lnTo>
                    <a:lnTo>
                      <a:pt x="162" y="254"/>
                    </a:lnTo>
                    <a:lnTo>
                      <a:pt x="163" y="254"/>
                    </a:lnTo>
                    <a:lnTo>
                      <a:pt x="166" y="253"/>
                    </a:lnTo>
                    <a:lnTo>
                      <a:pt x="167" y="252"/>
                    </a:lnTo>
                    <a:lnTo>
                      <a:pt x="170" y="250"/>
                    </a:lnTo>
                    <a:lnTo>
                      <a:pt x="171" y="249"/>
                    </a:lnTo>
                    <a:lnTo>
                      <a:pt x="171" y="245"/>
                    </a:lnTo>
                    <a:lnTo>
                      <a:pt x="172" y="244"/>
                    </a:lnTo>
                    <a:lnTo>
                      <a:pt x="173" y="244"/>
                    </a:lnTo>
                    <a:lnTo>
                      <a:pt x="174" y="244"/>
                    </a:lnTo>
                    <a:lnTo>
                      <a:pt x="174" y="244"/>
                    </a:lnTo>
                    <a:lnTo>
                      <a:pt x="175" y="243"/>
                    </a:lnTo>
                    <a:lnTo>
                      <a:pt x="178" y="242"/>
                    </a:lnTo>
                    <a:lnTo>
                      <a:pt x="178" y="241"/>
                    </a:lnTo>
                    <a:lnTo>
                      <a:pt x="179" y="241"/>
                    </a:lnTo>
                    <a:lnTo>
                      <a:pt x="179" y="242"/>
                    </a:lnTo>
                    <a:lnTo>
                      <a:pt x="180" y="242"/>
                    </a:lnTo>
                    <a:lnTo>
                      <a:pt x="180" y="243"/>
                    </a:lnTo>
                    <a:lnTo>
                      <a:pt x="179" y="244"/>
                    </a:lnTo>
                    <a:lnTo>
                      <a:pt x="180" y="244"/>
                    </a:lnTo>
                    <a:lnTo>
                      <a:pt x="181" y="244"/>
                    </a:lnTo>
                    <a:lnTo>
                      <a:pt x="183" y="244"/>
                    </a:lnTo>
                    <a:lnTo>
                      <a:pt x="184" y="244"/>
                    </a:lnTo>
                    <a:lnTo>
                      <a:pt x="185" y="244"/>
                    </a:lnTo>
                    <a:lnTo>
                      <a:pt x="185" y="244"/>
                    </a:lnTo>
                    <a:lnTo>
                      <a:pt x="187" y="244"/>
                    </a:lnTo>
                    <a:lnTo>
                      <a:pt x="189" y="245"/>
                    </a:lnTo>
                    <a:lnTo>
                      <a:pt x="190" y="244"/>
                    </a:lnTo>
                    <a:lnTo>
                      <a:pt x="192" y="244"/>
                    </a:lnTo>
                    <a:lnTo>
                      <a:pt x="193" y="244"/>
                    </a:lnTo>
                    <a:lnTo>
                      <a:pt x="194" y="244"/>
                    </a:lnTo>
                    <a:lnTo>
                      <a:pt x="196" y="243"/>
                    </a:lnTo>
                    <a:lnTo>
                      <a:pt x="197" y="243"/>
                    </a:lnTo>
                    <a:lnTo>
                      <a:pt x="199" y="242"/>
                    </a:lnTo>
                    <a:lnTo>
                      <a:pt x="199" y="241"/>
                    </a:lnTo>
                    <a:lnTo>
                      <a:pt x="199" y="241"/>
                    </a:lnTo>
                    <a:lnTo>
                      <a:pt x="200" y="241"/>
                    </a:lnTo>
                    <a:lnTo>
                      <a:pt x="200" y="241"/>
                    </a:lnTo>
                    <a:lnTo>
                      <a:pt x="200" y="240"/>
                    </a:lnTo>
                    <a:lnTo>
                      <a:pt x="200" y="238"/>
                    </a:lnTo>
                    <a:lnTo>
                      <a:pt x="200" y="238"/>
                    </a:lnTo>
                    <a:lnTo>
                      <a:pt x="198" y="238"/>
                    </a:lnTo>
                    <a:lnTo>
                      <a:pt x="197" y="238"/>
                    </a:lnTo>
                    <a:lnTo>
                      <a:pt x="196" y="237"/>
                    </a:lnTo>
                    <a:lnTo>
                      <a:pt x="196" y="237"/>
                    </a:lnTo>
                    <a:lnTo>
                      <a:pt x="196" y="236"/>
                    </a:lnTo>
                    <a:lnTo>
                      <a:pt x="195" y="235"/>
                    </a:lnTo>
                    <a:lnTo>
                      <a:pt x="195" y="234"/>
                    </a:lnTo>
                    <a:lnTo>
                      <a:pt x="197" y="234"/>
                    </a:lnTo>
                    <a:lnTo>
                      <a:pt x="199" y="235"/>
                    </a:lnTo>
                    <a:lnTo>
                      <a:pt x="199" y="234"/>
                    </a:lnTo>
                    <a:lnTo>
                      <a:pt x="200" y="234"/>
                    </a:lnTo>
                    <a:lnTo>
                      <a:pt x="200" y="234"/>
                    </a:lnTo>
                    <a:lnTo>
                      <a:pt x="202" y="232"/>
                    </a:lnTo>
                    <a:lnTo>
                      <a:pt x="203" y="231"/>
                    </a:lnTo>
                    <a:lnTo>
                      <a:pt x="204" y="231"/>
                    </a:lnTo>
                    <a:lnTo>
                      <a:pt x="205" y="231"/>
                    </a:lnTo>
                    <a:lnTo>
                      <a:pt x="206" y="231"/>
                    </a:lnTo>
                    <a:lnTo>
                      <a:pt x="206" y="231"/>
                    </a:lnTo>
                    <a:lnTo>
                      <a:pt x="206" y="230"/>
                    </a:lnTo>
                    <a:lnTo>
                      <a:pt x="208" y="230"/>
                    </a:lnTo>
                    <a:lnTo>
                      <a:pt x="208" y="229"/>
                    </a:lnTo>
                    <a:lnTo>
                      <a:pt x="209" y="229"/>
                    </a:lnTo>
                    <a:lnTo>
                      <a:pt x="210" y="228"/>
                    </a:lnTo>
                    <a:lnTo>
                      <a:pt x="210" y="227"/>
                    </a:lnTo>
                    <a:lnTo>
                      <a:pt x="211" y="225"/>
                    </a:lnTo>
                    <a:lnTo>
                      <a:pt x="212" y="225"/>
                    </a:lnTo>
                    <a:lnTo>
                      <a:pt x="213" y="225"/>
                    </a:lnTo>
                    <a:lnTo>
                      <a:pt x="213" y="226"/>
                    </a:lnTo>
                    <a:lnTo>
                      <a:pt x="214" y="227"/>
                    </a:lnTo>
                    <a:lnTo>
                      <a:pt x="215" y="227"/>
                    </a:lnTo>
                    <a:lnTo>
                      <a:pt x="216" y="227"/>
                    </a:lnTo>
                    <a:lnTo>
                      <a:pt x="217" y="227"/>
                    </a:lnTo>
                    <a:lnTo>
                      <a:pt x="220" y="228"/>
                    </a:lnTo>
                    <a:lnTo>
                      <a:pt x="221" y="229"/>
                    </a:lnTo>
                    <a:lnTo>
                      <a:pt x="221" y="228"/>
                    </a:lnTo>
                    <a:lnTo>
                      <a:pt x="222" y="227"/>
                    </a:lnTo>
                    <a:lnTo>
                      <a:pt x="221" y="227"/>
                    </a:lnTo>
                    <a:lnTo>
                      <a:pt x="220" y="227"/>
                    </a:lnTo>
                    <a:lnTo>
                      <a:pt x="220" y="227"/>
                    </a:lnTo>
                    <a:lnTo>
                      <a:pt x="219" y="226"/>
                    </a:lnTo>
                    <a:lnTo>
                      <a:pt x="220" y="226"/>
                    </a:lnTo>
                    <a:lnTo>
                      <a:pt x="220" y="225"/>
                    </a:lnTo>
                    <a:lnTo>
                      <a:pt x="221" y="225"/>
                    </a:lnTo>
                    <a:lnTo>
                      <a:pt x="221" y="225"/>
                    </a:lnTo>
                    <a:lnTo>
                      <a:pt x="222" y="225"/>
                    </a:lnTo>
                    <a:lnTo>
                      <a:pt x="224" y="226"/>
                    </a:lnTo>
                    <a:lnTo>
                      <a:pt x="226" y="227"/>
                    </a:lnTo>
                    <a:lnTo>
                      <a:pt x="227" y="229"/>
                    </a:lnTo>
                    <a:lnTo>
                      <a:pt x="227" y="230"/>
                    </a:lnTo>
                    <a:lnTo>
                      <a:pt x="227" y="230"/>
                    </a:lnTo>
                    <a:lnTo>
                      <a:pt x="228" y="232"/>
                    </a:lnTo>
                    <a:lnTo>
                      <a:pt x="229" y="232"/>
                    </a:lnTo>
                    <a:lnTo>
                      <a:pt x="230" y="232"/>
                    </a:lnTo>
                    <a:lnTo>
                      <a:pt x="232" y="231"/>
                    </a:lnTo>
                    <a:lnTo>
                      <a:pt x="234" y="231"/>
                    </a:lnTo>
                    <a:lnTo>
                      <a:pt x="234" y="231"/>
                    </a:lnTo>
                    <a:lnTo>
                      <a:pt x="235" y="230"/>
                    </a:lnTo>
                    <a:lnTo>
                      <a:pt x="236" y="230"/>
                    </a:lnTo>
                    <a:lnTo>
                      <a:pt x="237" y="230"/>
                    </a:lnTo>
                    <a:lnTo>
                      <a:pt x="237" y="229"/>
                    </a:lnTo>
                    <a:lnTo>
                      <a:pt x="238" y="229"/>
                    </a:lnTo>
                    <a:lnTo>
                      <a:pt x="238" y="228"/>
                    </a:lnTo>
                    <a:lnTo>
                      <a:pt x="241" y="223"/>
                    </a:lnTo>
                    <a:lnTo>
                      <a:pt x="242" y="223"/>
                    </a:lnTo>
                    <a:lnTo>
                      <a:pt x="242" y="221"/>
                    </a:lnTo>
                    <a:lnTo>
                      <a:pt x="242" y="218"/>
                    </a:lnTo>
                    <a:lnTo>
                      <a:pt x="242" y="215"/>
                    </a:lnTo>
                    <a:lnTo>
                      <a:pt x="242" y="214"/>
                    </a:lnTo>
                    <a:lnTo>
                      <a:pt x="242" y="213"/>
                    </a:lnTo>
                    <a:lnTo>
                      <a:pt x="242" y="212"/>
                    </a:lnTo>
                    <a:lnTo>
                      <a:pt x="242" y="210"/>
                    </a:lnTo>
                    <a:lnTo>
                      <a:pt x="242" y="209"/>
                    </a:lnTo>
                    <a:lnTo>
                      <a:pt x="242" y="209"/>
                    </a:lnTo>
                    <a:lnTo>
                      <a:pt x="241" y="207"/>
                    </a:lnTo>
                    <a:lnTo>
                      <a:pt x="241" y="206"/>
                    </a:lnTo>
                    <a:lnTo>
                      <a:pt x="241" y="204"/>
                    </a:lnTo>
                    <a:lnTo>
                      <a:pt x="242" y="202"/>
                    </a:lnTo>
                    <a:lnTo>
                      <a:pt x="242" y="202"/>
                    </a:lnTo>
                    <a:lnTo>
                      <a:pt x="244" y="201"/>
                    </a:lnTo>
                    <a:lnTo>
                      <a:pt x="246" y="198"/>
                    </a:lnTo>
                    <a:lnTo>
                      <a:pt x="247" y="197"/>
                    </a:lnTo>
                    <a:lnTo>
                      <a:pt x="246" y="196"/>
                    </a:lnTo>
                    <a:lnTo>
                      <a:pt x="246" y="195"/>
                    </a:lnTo>
                    <a:lnTo>
                      <a:pt x="246" y="195"/>
                    </a:lnTo>
                    <a:lnTo>
                      <a:pt x="245" y="195"/>
                    </a:lnTo>
                    <a:lnTo>
                      <a:pt x="245" y="194"/>
                    </a:lnTo>
                    <a:lnTo>
                      <a:pt x="245" y="193"/>
                    </a:lnTo>
                    <a:lnTo>
                      <a:pt x="246" y="193"/>
                    </a:lnTo>
                    <a:lnTo>
                      <a:pt x="247" y="192"/>
                    </a:lnTo>
                    <a:lnTo>
                      <a:pt x="248" y="192"/>
                    </a:lnTo>
                    <a:lnTo>
                      <a:pt x="248" y="190"/>
                    </a:lnTo>
                    <a:lnTo>
                      <a:pt x="248" y="187"/>
                    </a:lnTo>
                    <a:lnTo>
                      <a:pt x="248" y="186"/>
                    </a:lnTo>
                    <a:lnTo>
                      <a:pt x="248" y="185"/>
                    </a:lnTo>
                    <a:lnTo>
                      <a:pt x="250" y="184"/>
                    </a:lnTo>
                    <a:lnTo>
                      <a:pt x="251" y="184"/>
                    </a:lnTo>
                    <a:lnTo>
                      <a:pt x="252" y="184"/>
                    </a:lnTo>
                    <a:lnTo>
                      <a:pt x="253" y="184"/>
                    </a:lnTo>
                    <a:lnTo>
                      <a:pt x="254" y="184"/>
                    </a:lnTo>
                    <a:lnTo>
                      <a:pt x="255" y="183"/>
                    </a:lnTo>
                    <a:lnTo>
                      <a:pt x="256" y="182"/>
                    </a:lnTo>
                    <a:lnTo>
                      <a:pt x="258" y="184"/>
                    </a:lnTo>
                    <a:lnTo>
                      <a:pt x="259" y="183"/>
                    </a:lnTo>
                    <a:lnTo>
                      <a:pt x="262" y="182"/>
                    </a:lnTo>
                    <a:lnTo>
                      <a:pt x="262" y="182"/>
                    </a:lnTo>
                    <a:lnTo>
                      <a:pt x="263" y="182"/>
                    </a:lnTo>
                    <a:lnTo>
                      <a:pt x="263" y="181"/>
                    </a:lnTo>
                    <a:lnTo>
                      <a:pt x="263" y="180"/>
                    </a:lnTo>
                    <a:lnTo>
                      <a:pt x="264" y="180"/>
                    </a:lnTo>
                    <a:lnTo>
                      <a:pt x="265" y="181"/>
                    </a:lnTo>
                    <a:lnTo>
                      <a:pt x="266" y="180"/>
                    </a:lnTo>
                    <a:lnTo>
                      <a:pt x="270" y="175"/>
                    </a:lnTo>
                    <a:lnTo>
                      <a:pt x="270" y="174"/>
                    </a:lnTo>
                    <a:lnTo>
                      <a:pt x="270" y="174"/>
                    </a:lnTo>
                    <a:lnTo>
                      <a:pt x="269" y="172"/>
                    </a:lnTo>
                    <a:lnTo>
                      <a:pt x="269" y="171"/>
                    </a:lnTo>
                    <a:lnTo>
                      <a:pt x="268" y="171"/>
                    </a:lnTo>
                    <a:lnTo>
                      <a:pt x="267" y="171"/>
                    </a:lnTo>
                    <a:lnTo>
                      <a:pt x="267" y="171"/>
                    </a:lnTo>
                    <a:lnTo>
                      <a:pt x="266" y="170"/>
                    </a:lnTo>
                    <a:lnTo>
                      <a:pt x="266" y="169"/>
                    </a:lnTo>
                    <a:lnTo>
                      <a:pt x="267" y="167"/>
                    </a:lnTo>
                    <a:lnTo>
                      <a:pt x="267" y="166"/>
                    </a:lnTo>
                    <a:lnTo>
                      <a:pt x="266" y="165"/>
                    </a:lnTo>
                    <a:lnTo>
                      <a:pt x="266" y="164"/>
                    </a:lnTo>
                    <a:lnTo>
                      <a:pt x="265" y="163"/>
                    </a:lnTo>
                    <a:lnTo>
                      <a:pt x="265" y="162"/>
                    </a:lnTo>
                    <a:lnTo>
                      <a:pt x="264" y="163"/>
                    </a:lnTo>
                    <a:lnTo>
                      <a:pt x="263" y="162"/>
                    </a:lnTo>
                    <a:lnTo>
                      <a:pt x="262" y="162"/>
                    </a:lnTo>
                    <a:lnTo>
                      <a:pt x="262" y="161"/>
                    </a:lnTo>
                    <a:lnTo>
                      <a:pt x="261" y="160"/>
                    </a:lnTo>
                    <a:lnTo>
                      <a:pt x="261" y="160"/>
                    </a:lnTo>
                    <a:lnTo>
                      <a:pt x="260" y="159"/>
                    </a:lnTo>
                    <a:lnTo>
                      <a:pt x="260" y="158"/>
                    </a:lnTo>
                    <a:lnTo>
                      <a:pt x="260" y="157"/>
                    </a:lnTo>
                    <a:lnTo>
                      <a:pt x="259" y="156"/>
                    </a:lnTo>
                    <a:lnTo>
                      <a:pt x="258" y="155"/>
                    </a:lnTo>
                    <a:lnTo>
                      <a:pt x="259" y="154"/>
                    </a:lnTo>
                    <a:lnTo>
                      <a:pt x="259" y="153"/>
                    </a:lnTo>
                    <a:lnTo>
                      <a:pt x="259" y="153"/>
                    </a:lnTo>
                    <a:lnTo>
                      <a:pt x="260" y="152"/>
                    </a:lnTo>
                    <a:lnTo>
                      <a:pt x="261" y="152"/>
                    </a:lnTo>
                    <a:lnTo>
                      <a:pt x="262" y="152"/>
                    </a:lnTo>
                    <a:lnTo>
                      <a:pt x="262" y="152"/>
                    </a:lnTo>
                    <a:lnTo>
                      <a:pt x="269" y="153"/>
                    </a:lnTo>
                    <a:lnTo>
                      <a:pt x="269" y="153"/>
                    </a:lnTo>
                    <a:lnTo>
                      <a:pt x="271" y="154"/>
                    </a:lnTo>
                    <a:lnTo>
                      <a:pt x="274" y="154"/>
                    </a:lnTo>
                    <a:lnTo>
                      <a:pt x="276" y="155"/>
                    </a:lnTo>
                    <a:lnTo>
                      <a:pt x="277" y="155"/>
                    </a:lnTo>
                    <a:lnTo>
                      <a:pt x="281" y="154"/>
                    </a:lnTo>
                    <a:lnTo>
                      <a:pt x="284" y="154"/>
                    </a:lnTo>
                    <a:lnTo>
                      <a:pt x="286" y="154"/>
                    </a:lnTo>
                    <a:lnTo>
                      <a:pt x="286" y="153"/>
                    </a:lnTo>
                    <a:lnTo>
                      <a:pt x="286" y="153"/>
                    </a:lnTo>
                    <a:lnTo>
                      <a:pt x="287" y="153"/>
                    </a:lnTo>
                    <a:lnTo>
                      <a:pt x="288" y="153"/>
                    </a:lnTo>
                    <a:lnTo>
                      <a:pt x="288" y="153"/>
                    </a:lnTo>
                    <a:lnTo>
                      <a:pt x="289" y="153"/>
                    </a:lnTo>
                    <a:lnTo>
                      <a:pt x="290" y="152"/>
                    </a:lnTo>
                    <a:lnTo>
                      <a:pt x="291" y="152"/>
                    </a:lnTo>
                    <a:lnTo>
                      <a:pt x="291" y="151"/>
                    </a:lnTo>
                    <a:lnTo>
                      <a:pt x="291" y="150"/>
                    </a:lnTo>
                    <a:lnTo>
                      <a:pt x="291" y="150"/>
                    </a:lnTo>
                    <a:lnTo>
                      <a:pt x="292" y="150"/>
                    </a:lnTo>
                    <a:lnTo>
                      <a:pt x="293" y="149"/>
                    </a:lnTo>
                    <a:lnTo>
                      <a:pt x="293" y="148"/>
                    </a:lnTo>
                    <a:lnTo>
                      <a:pt x="293" y="147"/>
                    </a:lnTo>
                    <a:lnTo>
                      <a:pt x="293" y="146"/>
                    </a:lnTo>
                    <a:lnTo>
                      <a:pt x="292" y="146"/>
                    </a:lnTo>
                    <a:lnTo>
                      <a:pt x="292" y="145"/>
                    </a:lnTo>
                    <a:lnTo>
                      <a:pt x="293" y="142"/>
                    </a:lnTo>
                    <a:lnTo>
                      <a:pt x="293" y="141"/>
                    </a:lnTo>
                    <a:lnTo>
                      <a:pt x="291" y="140"/>
                    </a:lnTo>
                    <a:lnTo>
                      <a:pt x="290" y="139"/>
                    </a:lnTo>
                    <a:lnTo>
                      <a:pt x="290" y="139"/>
                    </a:lnTo>
                    <a:lnTo>
                      <a:pt x="289" y="138"/>
                    </a:lnTo>
                    <a:lnTo>
                      <a:pt x="289" y="137"/>
                    </a:lnTo>
                    <a:lnTo>
                      <a:pt x="289" y="136"/>
                    </a:lnTo>
                    <a:lnTo>
                      <a:pt x="289" y="135"/>
                    </a:lnTo>
                    <a:lnTo>
                      <a:pt x="290" y="134"/>
                    </a:lnTo>
                    <a:lnTo>
                      <a:pt x="290" y="134"/>
                    </a:lnTo>
                    <a:lnTo>
                      <a:pt x="291" y="135"/>
                    </a:lnTo>
                    <a:lnTo>
                      <a:pt x="291" y="134"/>
                    </a:lnTo>
                    <a:lnTo>
                      <a:pt x="292" y="134"/>
                    </a:lnTo>
                    <a:lnTo>
                      <a:pt x="292" y="133"/>
                    </a:lnTo>
                    <a:lnTo>
                      <a:pt x="292" y="132"/>
                    </a:lnTo>
                    <a:lnTo>
                      <a:pt x="292" y="132"/>
                    </a:lnTo>
                    <a:lnTo>
                      <a:pt x="292" y="131"/>
                    </a:lnTo>
                    <a:lnTo>
                      <a:pt x="294" y="129"/>
                    </a:lnTo>
                    <a:lnTo>
                      <a:pt x="296" y="129"/>
                    </a:lnTo>
                    <a:lnTo>
                      <a:pt x="297" y="126"/>
                    </a:lnTo>
                    <a:lnTo>
                      <a:pt x="297" y="125"/>
                    </a:lnTo>
                    <a:lnTo>
                      <a:pt x="298" y="125"/>
                    </a:lnTo>
                    <a:lnTo>
                      <a:pt x="299" y="124"/>
                    </a:lnTo>
                    <a:lnTo>
                      <a:pt x="303" y="122"/>
                    </a:lnTo>
                    <a:lnTo>
                      <a:pt x="304" y="122"/>
                    </a:lnTo>
                    <a:lnTo>
                      <a:pt x="304" y="121"/>
                    </a:lnTo>
                    <a:lnTo>
                      <a:pt x="304" y="120"/>
                    </a:lnTo>
                    <a:lnTo>
                      <a:pt x="304" y="120"/>
                    </a:lnTo>
                    <a:lnTo>
                      <a:pt x="304" y="119"/>
                    </a:lnTo>
                    <a:lnTo>
                      <a:pt x="304" y="118"/>
                    </a:lnTo>
                    <a:lnTo>
                      <a:pt x="305" y="117"/>
                    </a:lnTo>
                    <a:lnTo>
                      <a:pt x="306" y="115"/>
                    </a:lnTo>
                    <a:lnTo>
                      <a:pt x="307" y="114"/>
                    </a:lnTo>
                    <a:lnTo>
                      <a:pt x="307" y="113"/>
                    </a:lnTo>
                    <a:lnTo>
                      <a:pt x="307" y="112"/>
                    </a:lnTo>
                    <a:lnTo>
                      <a:pt x="306" y="112"/>
                    </a:lnTo>
                    <a:lnTo>
                      <a:pt x="305" y="111"/>
                    </a:lnTo>
                    <a:lnTo>
                      <a:pt x="305" y="110"/>
                    </a:lnTo>
                    <a:lnTo>
                      <a:pt x="305" y="108"/>
                    </a:lnTo>
                    <a:lnTo>
                      <a:pt x="305" y="108"/>
                    </a:lnTo>
                    <a:lnTo>
                      <a:pt x="306" y="107"/>
                    </a:lnTo>
                    <a:lnTo>
                      <a:pt x="307" y="106"/>
                    </a:lnTo>
                    <a:lnTo>
                      <a:pt x="307" y="105"/>
                    </a:lnTo>
                    <a:lnTo>
                      <a:pt x="306" y="105"/>
                    </a:lnTo>
                    <a:lnTo>
                      <a:pt x="306" y="104"/>
                    </a:lnTo>
                    <a:lnTo>
                      <a:pt x="305" y="104"/>
                    </a:lnTo>
                    <a:lnTo>
                      <a:pt x="306" y="103"/>
                    </a:lnTo>
                    <a:lnTo>
                      <a:pt x="306" y="102"/>
                    </a:lnTo>
                    <a:lnTo>
                      <a:pt x="305" y="101"/>
                    </a:lnTo>
                    <a:lnTo>
                      <a:pt x="304" y="100"/>
                    </a:lnTo>
                    <a:lnTo>
                      <a:pt x="304" y="99"/>
                    </a:lnTo>
                    <a:lnTo>
                      <a:pt x="304" y="98"/>
                    </a:lnTo>
                    <a:lnTo>
                      <a:pt x="304" y="98"/>
                    </a:lnTo>
                    <a:lnTo>
                      <a:pt x="304" y="97"/>
                    </a:lnTo>
                    <a:lnTo>
                      <a:pt x="304" y="97"/>
                    </a:lnTo>
                    <a:lnTo>
                      <a:pt x="304" y="96"/>
                    </a:lnTo>
                    <a:lnTo>
                      <a:pt x="304" y="95"/>
                    </a:lnTo>
                    <a:lnTo>
                      <a:pt x="304" y="95"/>
                    </a:lnTo>
                    <a:lnTo>
                      <a:pt x="304" y="94"/>
                    </a:lnTo>
                    <a:lnTo>
                      <a:pt x="304" y="93"/>
                    </a:lnTo>
                    <a:lnTo>
                      <a:pt x="302" y="91"/>
                    </a:lnTo>
                    <a:lnTo>
                      <a:pt x="302" y="90"/>
                    </a:lnTo>
                    <a:lnTo>
                      <a:pt x="300" y="90"/>
                    </a:lnTo>
                    <a:lnTo>
                      <a:pt x="300" y="89"/>
                    </a:lnTo>
                    <a:lnTo>
                      <a:pt x="300" y="88"/>
                    </a:lnTo>
                    <a:lnTo>
                      <a:pt x="300" y="87"/>
                    </a:lnTo>
                    <a:lnTo>
                      <a:pt x="299" y="87"/>
                    </a:lnTo>
                    <a:lnTo>
                      <a:pt x="298" y="87"/>
                    </a:lnTo>
                    <a:lnTo>
                      <a:pt x="297" y="87"/>
                    </a:lnTo>
                    <a:lnTo>
                      <a:pt x="297" y="87"/>
                    </a:lnTo>
                    <a:lnTo>
                      <a:pt x="296" y="86"/>
                    </a:lnTo>
                    <a:lnTo>
                      <a:pt x="295" y="86"/>
                    </a:lnTo>
                    <a:lnTo>
                      <a:pt x="295" y="85"/>
                    </a:lnTo>
                    <a:lnTo>
                      <a:pt x="295" y="84"/>
                    </a:lnTo>
                    <a:lnTo>
                      <a:pt x="296" y="83"/>
                    </a:lnTo>
                    <a:lnTo>
                      <a:pt x="296" y="83"/>
                    </a:lnTo>
                    <a:lnTo>
                      <a:pt x="296" y="82"/>
                    </a:lnTo>
                    <a:lnTo>
                      <a:pt x="297" y="82"/>
                    </a:lnTo>
                    <a:lnTo>
                      <a:pt x="297" y="81"/>
                    </a:lnTo>
                    <a:lnTo>
                      <a:pt x="298" y="81"/>
                    </a:lnTo>
                    <a:lnTo>
                      <a:pt x="298" y="80"/>
                    </a:lnTo>
                    <a:lnTo>
                      <a:pt x="299" y="79"/>
                    </a:lnTo>
                    <a:lnTo>
                      <a:pt x="301" y="78"/>
                    </a:lnTo>
                    <a:lnTo>
                      <a:pt x="302" y="78"/>
                    </a:lnTo>
                    <a:lnTo>
                      <a:pt x="304" y="76"/>
                    </a:lnTo>
                    <a:lnTo>
                      <a:pt x="304" y="76"/>
                    </a:lnTo>
                    <a:lnTo>
                      <a:pt x="304" y="75"/>
                    </a:lnTo>
                    <a:lnTo>
                      <a:pt x="305" y="75"/>
                    </a:lnTo>
                    <a:lnTo>
                      <a:pt x="305" y="75"/>
                    </a:lnTo>
                    <a:lnTo>
                      <a:pt x="305" y="74"/>
                    </a:lnTo>
                    <a:lnTo>
                      <a:pt x="305" y="73"/>
                    </a:lnTo>
                    <a:lnTo>
                      <a:pt x="305" y="72"/>
                    </a:lnTo>
                    <a:lnTo>
                      <a:pt x="306" y="71"/>
                    </a:lnTo>
                    <a:lnTo>
                      <a:pt x="306" y="70"/>
                    </a:lnTo>
                    <a:lnTo>
                      <a:pt x="307" y="70"/>
                    </a:lnTo>
                    <a:lnTo>
                      <a:pt x="308" y="70"/>
                    </a:lnTo>
                    <a:lnTo>
                      <a:pt x="310" y="71"/>
                    </a:lnTo>
                    <a:lnTo>
                      <a:pt x="310" y="72"/>
                    </a:lnTo>
                    <a:lnTo>
                      <a:pt x="310" y="72"/>
                    </a:lnTo>
                    <a:lnTo>
                      <a:pt x="311" y="72"/>
                    </a:lnTo>
                    <a:lnTo>
                      <a:pt x="311" y="71"/>
                    </a:lnTo>
                    <a:lnTo>
                      <a:pt x="311" y="70"/>
                    </a:lnTo>
                    <a:lnTo>
                      <a:pt x="311" y="69"/>
                    </a:lnTo>
                    <a:lnTo>
                      <a:pt x="311" y="69"/>
                    </a:lnTo>
                    <a:lnTo>
                      <a:pt x="314" y="69"/>
                    </a:lnTo>
                    <a:lnTo>
                      <a:pt x="315" y="68"/>
                    </a:lnTo>
                    <a:lnTo>
                      <a:pt x="317" y="67"/>
                    </a:lnTo>
                    <a:lnTo>
                      <a:pt x="317" y="66"/>
                    </a:lnTo>
                    <a:lnTo>
                      <a:pt x="317" y="66"/>
                    </a:lnTo>
                    <a:lnTo>
                      <a:pt x="318" y="66"/>
                    </a:lnTo>
                    <a:lnTo>
                      <a:pt x="319" y="66"/>
                    </a:lnTo>
                    <a:lnTo>
                      <a:pt x="319" y="65"/>
                    </a:lnTo>
                    <a:lnTo>
                      <a:pt x="319" y="64"/>
                    </a:lnTo>
                    <a:lnTo>
                      <a:pt x="320" y="64"/>
                    </a:lnTo>
                    <a:lnTo>
                      <a:pt x="322" y="64"/>
                    </a:lnTo>
                    <a:lnTo>
                      <a:pt x="323" y="64"/>
                    </a:lnTo>
                    <a:lnTo>
                      <a:pt x="323" y="63"/>
                    </a:lnTo>
                    <a:lnTo>
                      <a:pt x="322" y="62"/>
                    </a:lnTo>
                    <a:lnTo>
                      <a:pt x="323" y="62"/>
                    </a:lnTo>
                    <a:lnTo>
                      <a:pt x="324" y="62"/>
                    </a:lnTo>
                    <a:lnTo>
                      <a:pt x="326" y="61"/>
                    </a:lnTo>
                    <a:lnTo>
                      <a:pt x="327" y="61"/>
                    </a:lnTo>
                    <a:lnTo>
                      <a:pt x="328" y="60"/>
                    </a:lnTo>
                    <a:lnTo>
                      <a:pt x="329" y="61"/>
                    </a:lnTo>
                    <a:lnTo>
                      <a:pt x="330" y="60"/>
                    </a:lnTo>
                    <a:lnTo>
                      <a:pt x="331" y="59"/>
                    </a:lnTo>
                    <a:lnTo>
                      <a:pt x="333" y="58"/>
                    </a:lnTo>
                    <a:lnTo>
                      <a:pt x="335" y="57"/>
                    </a:lnTo>
                    <a:lnTo>
                      <a:pt x="337" y="57"/>
                    </a:lnTo>
                    <a:lnTo>
                      <a:pt x="339" y="57"/>
                    </a:lnTo>
                    <a:lnTo>
                      <a:pt x="342" y="57"/>
                    </a:lnTo>
                    <a:lnTo>
                      <a:pt x="343" y="57"/>
                    </a:lnTo>
                    <a:lnTo>
                      <a:pt x="344" y="56"/>
                    </a:lnTo>
                    <a:lnTo>
                      <a:pt x="345" y="57"/>
                    </a:lnTo>
                    <a:lnTo>
                      <a:pt x="345" y="57"/>
                    </a:lnTo>
                    <a:lnTo>
                      <a:pt x="346" y="56"/>
                    </a:lnTo>
                    <a:lnTo>
                      <a:pt x="350" y="55"/>
                    </a:lnTo>
                    <a:lnTo>
                      <a:pt x="351" y="56"/>
                    </a:lnTo>
                    <a:lnTo>
                      <a:pt x="352" y="56"/>
                    </a:lnTo>
                    <a:lnTo>
                      <a:pt x="352" y="56"/>
                    </a:lnTo>
                    <a:lnTo>
                      <a:pt x="354" y="55"/>
                    </a:lnTo>
                    <a:lnTo>
                      <a:pt x="356" y="55"/>
                    </a:lnTo>
                    <a:lnTo>
                      <a:pt x="358" y="55"/>
                    </a:lnTo>
                    <a:lnTo>
                      <a:pt x="359" y="55"/>
                    </a:lnTo>
                    <a:lnTo>
                      <a:pt x="359" y="55"/>
                    </a:lnTo>
                    <a:lnTo>
                      <a:pt x="363" y="55"/>
                    </a:lnTo>
                    <a:lnTo>
                      <a:pt x="365" y="55"/>
                    </a:lnTo>
                    <a:lnTo>
                      <a:pt x="366" y="55"/>
                    </a:lnTo>
                    <a:lnTo>
                      <a:pt x="368" y="55"/>
                    </a:lnTo>
                    <a:lnTo>
                      <a:pt x="368" y="56"/>
                    </a:lnTo>
                    <a:lnTo>
                      <a:pt x="371" y="57"/>
                    </a:lnTo>
                    <a:lnTo>
                      <a:pt x="372" y="58"/>
                    </a:lnTo>
                    <a:lnTo>
                      <a:pt x="373" y="58"/>
                    </a:lnTo>
                    <a:lnTo>
                      <a:pt x="373" y="58"/>
                    </a:lnTo>
                    <a:lnTo>
                      <a:pt x="375" y="57"/>
                    </a:lnTo>
                    <a:lnTo>
                      <a:pt x="375" y="55"/>
                    </a:lnTo>
                    <a:lnTo>
                      <a:pt x="376" y="55"/>
                    </a:lnTo>
                    <a:lnTo>
                      <a:pt x="377" y="55"/>
                    </a:lnTo>
                    <a:lnTo>
                      <a:pt x="379" y="55"/>
                    </a:lnTo>
                    <a:lnTo>
                      <a:pt x="380" y="55"/>
                    </a:lnTo>
                    <a:lnTo>
                      <a:pt x="380" y="54"/>
                    </a:lnTo>
                    <a:lnTo>
                      <a:pt x="383" y="52"/>
                    </a:lnTo>
                    <a:lnTo>
                      <a:pt x="384" y="52"/>
                    </a:lnTo>
                    <a:lnTo>
                      <a:pt x="385" y="51"/>
                    </a:lnTo>
                    <a:lnTo>
                      <a:pt x="386" y="51"/>
                    </a:lnTo>
                    <a:lnTo>
                      <a:pt x="387" y="51"/>
                    </a:lnTo>
                    <a:lnTo>
                      <a:pt x="387" y="52"/>
                    </a:lnTo>
                    <a:lnTo>
                      <a:pt x="387" y="53"/>
                    </a:lnTo>
                    <a:lnTo>
                      <a:pt x="387" y="53"/>
                    </a:lnTo>
                    <a:lnTo>
                      <a:pt x="388" y="53"/>
                    </a:lnTo>
                    <a:lnTo>
                      <a:pt x="388" y="52"/>
                    </a:lnTo>
                    <a:lnTo>
                      <a:pt x="388" y="51"/>
                    </a:lnTo>
                    <a:lnTo>
                      <a:pt x="388" y="50"/>
                    </a:lnTo>
                    <a:lnTo>
                      <a:pt x="387" y="50"/>
                    </a:lnTo>
                    <a:lnTo>
                      <a:pt x="387" y="4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00" name="Freeform 4545">
                <a:extLst>
                  <a:ext uri="{FF2B5EF4-FFF2-40B4-BE49-F238E27FC236}">
                    <a16:creationId xmlns:a16="http://schemas.microsoft.com/office/drawing/2014/main" id="{FFB39319-3975-152A-A766-99391B3805E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92775" y="1093787"/>
                <a:ext cx="622300" cy="431800"/>
              </a:xfrm>
              <a:custGeom>
                <a:avLst/>
                <a:gdLst>
                  <a:gd name="T0" fmla="*/ 65 w 392"/>
                  <a:gd name="T1" fmla="*/ 187 h 272"/>
                  <a:gd name="T2" fmla="*/ 80 w 392"/>
                  <a:gd name="T3" fmla="*/ 173 h 272"/>
                  <a:gd name="T4" fmla="*/ 108 w 392"/>
                  <a:gd name="T5" fmla="*/ 169 h 272"/>
                  <a:gd name="T6" fmla="*/ 129 w 392"/>
                  <a:gd name="T7" fmla="*/ 165 h 272"/>
                  <a:gd name="T8" fmla="*/ 143 w 392"/>
                  <a:gd name="T9" fmla="*/ 177 h 272"/>
                  <a:gd name="T10" fmla="*/ 160 w 392"/>
                  <a:gd name="T11" fmla="*/ 185 h 272"/>
                  <a:gd name="T12" fmla="*/ 177 w 392"/>
                  <a:gd name="T13" fmla="*/ 185 h 272"/>
                  <a:gd name="T14" fmla="*/ 193 w 392"/>
                  <a:gd name="T15" fmla="*/ 200 h 272"/>
                  <a:gd name="T16" fmla="*/ 213 w 392"/>
                  <a:gd name="T17" fmla="*/ 213 h 272"/>
                  <a:gd name="T18" fmla="*/ 241 w 392"/>
                  <a:gd name="T19" fmla="*/ 229 h 272"/>
                  <a:gd name="T20" fmla="*/ 241 w 392"/>
                  <a:gd name="T21" fmla="*/ 245 h 272"/>
                  <a:gd name="T22" fmla="*/ 247 w 392"/>
                  <a:gd name="T23" fmla="*/ 257 h 272"/>
                  <a:gd name="T24" fmla="*/ 271 w 392"/>
                  <a:gd name="T25" fmla="*/ 270 h 272"/>
                  <a:gd name="T26" fmla="*/ 294 w 392"/>
                  <a:gd name="T27" fmla="*/ 261 h 272"/>
                  <a:gd name="T28" fmla="*/ 301 w 392"/>
                  <a:gd name="T29" fmla="*/ 247 h 272"/>
                  <a:gd name="T30" fmla="*/ 323 w 392"/>
                  <a:gd name="T31" fmla="*/ 238 h 272"/>
                  <a:gd name="T32" fmla="*/ 337 w 392"/>
                  <a:gd name="T33" fmla="*/ 219 h 272"/>
                  <a:gd name="T34" fmla="*/ 363 w 392"/>
                  <a:gd name="T35" fmla="*/ 194 h 272"/>
                  <a:gd name="T36" fmla="*/ 380 w 392"/>
                  <a:gd name="T37" fmla="*/ 196 h 272"/>
                  <a:gd name="T38" fmla="*/ 387 w 392"/>
                  <a:gd name="T39" fmla="*/ 191 h 272"/>
                  <a:gd name="T40" fmla="*/ 380 w 392"/>
                  <a:gd name="T41" fmla="*/ 168 h 272"/>
                  <a:gd name="T42" fmla="*/ 337 w 392"/>
                  <a:gd name="T43" fmla="*/ 148 h 272"/>
                  <a:gd name="T44" fmla="*/ 283 w 392"/>
                  <a:gd name="T45" fmla="*/ 109 h 272"/>
                  <a:gd name="T46" fmla="*/ 271 w 392"/>
                  <a:gd name="T47" fmla="*/ 86 h 272"/>
                  <a:gd name="T48" fmla="*/ 255 w 392"/>
                  <a:gd name="T49" fmla="*/ 57 h 272"/>
                  <a:gd name="T50" fmla="*/ 233 w 392"/>
                  <a:gd name="T51" fmla="*/ 57 h 272"/>
                  <a:gd name="T52" fmla="*/ 210 w 392"/>
                  <a:gd name="T53" fmla="*/ 38 h 272"/>
                  <a:gd name="T54" fmla="*/ 207 w 392"/>
                  <a:gd name="T55" fmla="*/ 30 h 272"/>
                  <a:gd name="T56" fmla="*/ 192 w 392"/>
                  <a:gd name="T57" fmla="*/ 18 h 272"/>
                  <a:gd name="T58" fmla="*/ 170 w 392"/>
                  <a:gd name="T59" fmla="*/ 0 h 272"/>
                  <a:gd name="T60" fmla="*/ 167 w 392"/>
                  <a:gd name="T61" fmla="*/ 17 h 272"/>
                  <a:gd name="T62" fmla="*/ 151 w 392"/>
                  <a:gd name="T63" fmla="*/ 12 h 272"/>
                  <a:gd name="T64" fmla="*/ 129 w 392"/>
                  <a:gd name="T65" fmla="*/ 31 h 272"/>
                  <a:gd name="T66" fmla="*/ 129 w 392"/>
                  <a:gd name="T67" fmla="*/ 53 h 272"/>
                  <a:gd name="T68" fmla="*/ 85 w 392"/>
                  <a:gd name="T69" fmla="*/ 57 h 272"/>
                  <a:gd name="T70" fmla="*/ 64 w 392"/>
                  <a:gd name="T71" fmla="*/ 28 h 272"/>
                  <a:gd name="T72" fmla="*/ 1 w 392"/>
                  <a:gd name="T73" fmla="*/ 39 h 272"/>
                  <a:gd name="T74" fmla="*/ 7 w 392"/>
                  <a:gd name="T75" fmla="*/ 51 h 272"/>
                  <a:gd name="T76" fmla="*/ 12 w 392"/>
                  <a:gd name="T77" fmla="*/ 64 h 272"/>
                  <a:gd name="T78" fmla="*/ 10 w 392"/>
                  <a:gd name="T79" fmla="*/ 41 h 272"/>
                  <a:gd name="T80" fmla="*/ 37 w 392"/>
                  <a:gd name="T81" fmla="*/ 24 h 272"/>
                  <a:gd name="T82" fmla="*/ 44 w 392"/>
                  <a:gd name="T83" fmla="*/ 44 h 272"/>
                  <a:gd name="T84" fmla="*/ 63 w 392"/>
                  <a:gd name="T85" fmla="*/ 62 h 272"/>
                  <a:gd name="T86" fmla="*/ 56 w 392"/>
                  <a:gd name="T87" fmla="*/ 72 h 272"/>
                  <a:gd name="T88" fmla="*/ 50 w 392"/>
                  <a:gd name="T89" fmla="*/ 78 h 272"/>
                  <a:gd name="T90" fmla="*/ 35 w 392"/>
                  <a:gd name="T91" fmla="*/ 78 h 272"/>
                  <a:gd name="T92" fmla="*/ 27 w 392"/>
                  <a:gd name="T93" fmla="*/ 75 h 272"/>
                  <a:gd name="T94" fmla="*/ 18 w 392"/>
                  <a:gd name="T95" fmla="*/ 73 h 272"/>
                  <a:gd name="T96" fmla="*/ 11 w 392"/>
                  <a:gd name="T97" fmla="*/ 75 h 272"/>
                  <a:gd name="T98" fmla="*/ 8 w 392"/>
                  <a:gd name="T99" fmla="*/ 99 h 272"/>
                  <a:gd name="T100" fmla="*/ 13 w 392"/>
                  <a:gd name="T101" fmla="*/ 101 h 272"/>
                  <a:gd name="T102" fmla="*/ 28 w 392"/>
                  <a:gd name="T103" fmla="*/ 103 h 272"/>
                  <a:gd name="T104" fmla="*/ 27 w 392"/>
                  <a:gd name="T105" fmla="*/ 115 h 272"/>
                  <a:gd name="T106" fmla="*/ 34 w 392"/>
                  <a:gd name="T107" fmla="*/ 120 h 272"/>
                  <a:gd name="T108" fmla="*/ 24 w 392"/>
                  <a:gd name="T109" fmla="*/ 116 h 272"/>
                  <a:gd name="T110" fmla="*/ 19 w 392"/>
                  <a:gd name="T111" fmla="*/ 126 h 272"/>
                  <a:gd name="T112" fmla="*/ 32 w 392"/>
                  <a:gd name="T113" fmla="*/ 127 h 272"/>
                  <a:gd name="T114" fmla="*/ 35 w 392"/>
                  <a:gd name="T115" fmla="*/ 136 h 272"/>
                  <a:gd name="T116" fmla="*/ 41 w 392"/>
                  <a:gd name="T117" fmla="*/ 144 h 272"/>
                  <a:gd name="T118" fmla="*/ 39 w 392"/>
                  <a:gd name="T119" fmla="*/ 171 h 272"/>
                  <a:gd name="T120" fmla="*/ 34 w 392"/>
                  <a:gd name="T121" fmla="*/ 133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92" h="272">
                    <a:moveTo>
                      <a:pt x="49" y="198"/>
                    </a:moveTo>
                    <a:lnTo>
                      <a:pt x="49" y="197"/>
                    </a:lnTo>
                    <a:lnTo>
                      <a:pt x="50" y="197"/>
                    </a:lnTo>
                    <a:lnTo>
                      <a:pt x="51" y="197"/>
                    </a:lnTo>
                    <a:lnTo>
                      <a:pt x="52" y="197"/>
                    </a:lnTo>
                    <a:lnTo>
                      <a:pt x="53" y="196"/>
                    </a:lnTo>
                    <a:lnTo>
                      <a:pt x="58" y="193"/>
                    </a:lnTo>
                    <a:lnTo>
                      <a:pt x="59" y="193"/>
                    </a:lnTo>
                    <a:lnTo>
                      <a:pt x="60" y="193"/>
                    </a:lnTo>
                    <a:lnTo>
                      <a:pt x="61" y="193"/>
                    </a:lnTo>
                    <a:lnTo>
                      <a:pt x="62" y="192"/>
                    </a:lnTo>
                    <a:lnTo>
                      <a:pt x="63" y="192"/>
                    </a:lnTo>
                    <a:lnTo>
                      <a:pt x="64" y="191"/>
                    </a:lnTo>
                    <a:lnTo>
                      <a:pt x="65" y="191"/>
                    </a:lnTo>
                    <a:lnTo>
                      <a:pt x="65" y="190"/>
                    </a:lnTo>
                    <a:lnTo>
                      <a:pt x="66" y="189"/>
                    </a:lnTo>
                    <a:lnTo>
                      <a:pt x="66" y="188"/>
                    </a:lnTo>
                    <a:lnTo>
                      <a:pt x="66" y="187"/>
                    </a:lnTo>
                    <a:lnTo>
                      <a:pt x="65" y="187"/>
                    </a:lnTo>
                    <a:lnTo>
                      <a:pt x="65" y="186"/>
                    </a:lnTo>
                    <a:lnTo>
                      <a:pt x="65" y="185"/>
                    </a:lnTo>
                    <a:lnTo>
                      <a:pt x="66" y="184"/>
                    </a:lnTo>
                    <a:lnTo>
                      <a:pt x="66" y="184"/>
                    </a:lnTo>
                    <a:lnTo>
                      <a:pt x="66" y="183"/>
                    </a:lnTo>
                    <a:lnTo>
                      <a:pt x="67" y="182"/>
                    </a:lnTo>
                    <a:lnTo>
                      <a:pt x="70" y="179"/>
                    </a:lnTo>
                    <a:lnTo>
                      <a:pt x="72" y="178"/>
                    </a:lnTo>
                    <a:lnTo>
                      <a:pt x="72" y="177"/>
                    </a:lnTo>
                    <a:lnTo>
                      <a:pt x="73" y="177"/>
                    </a:lnTo>
                    <a:lnTo>
                      <a:pt x="73" y="177"/>
                    </a:lnTo>
                    <a:lnTo>
                      <a:pt x="74" y="177"/>
                    </a:lnTo>
                    <a:lnTo>
                      <a:pt x="74" y="176"/>
                    </a:lnTo>
                    <a:lnTo>
                      <a:pt x="74" y="176"/>
                    </a:lnTo>
                    <a:lnTo>
                      <a:pt x="76" y="175"/>
                    </a:lnTo>
                    <a:lnTo>
                      <a:pt x="77" y="175"/>
                    </a:lnTo>
                    <a:lnTo>
                      <a:pt x="78" y="174"/>
                    </a:lnTo>
                    <a:lnTo>
                      <a:pt x="79" y="174"/>
                    </a:lnTo>
                    <a:lnTo>
                      <a:pt x="80" y="173"/>
                    </a:lnTo>
                    <a:lnTo>
                      <a:pt x="81" y="173"/>
                    </a:lnTo>
                    <a:lnTo>
                      <a:pt x="82" y="171"/>
                    </a:lnTo>
                    <a:lnTo>
                      <a:pt x="83" y="170"/>
                    </a:lnTo>
                    <a:lnTo>
                      <a:pt x="85" y="170"/>
                    </a:lnTo>
                    <a:lnTo>
                      <a:pt x="90" y="170"/>
                    </a:lnTo>
                    <a:lnTo>
                      <a:pt x="91" y="170"/>
                    </a:lnTo>
                    <a:lnTo>
                      <a:pt x="93" y="170"/>
                    </a:lnTo>
                    <a:lnTo>
                      <a:pt x="94" y="170"/>
                    </a:lnTo>
                    <a:lnTo>
                      <a:pt x="95" y="170"/>
                    </a:lnTo>
                    <a:lnTo>
                      <a:pt x="96" y="171"/>
                    </a:lnTo>
                    <a:lnTo>
                      <a:pt x="97" y="171"/>
                    </a:lnTo>
                    <a:lnTo>
                      <a:pt x="102" y="170"/>
                    </a:lnTo>
                    <a:lnTo>
                      <a:pt x="102" y="170"/>
                    </a:lnTo>
                    <a:lnTo>
                      <a:pt x="103" y="171"/>
                    </a:lnTo>
                    <a:lnTo>
                      <a:pt x="104" y="171"/>
                    </a:lnTo>
                    <a:lnTo>
                      <a:pt x="107" y="171"/>
                    </a:lnTo>
                    <a:lnTo>
                      <a:pt x="108" y="170"/>
                    </a:lnTo>
                    <a:lnTo>
                      <a:pt x="108" y="170"/>
                    </a:lnTo>
                    <a:lnTo>
                      <a:pt x="108" y="169"/>
                    </a:lnTo>
                    <a:lnTo>
                      <a:pt x="107" y="168"/>
                    </a:lnTo>
                    <a:lnTo>
                      <a:pt x="107" y="167"/>
                    </a:lnTo>
                    <a:lnTo>
                      <a:pt x="108" y="166"/>
                    </a:lnTo>
                    <a:lnTo>
                      <a:pt x="109" y="165"/>
                    </a:lnTo>
                    <a:lnTo>
                      <a:pt x="109" y="164"/>
                    </a:lnTo>
                    <a:lnTo>
                      <a:pt x="113" y="164"/>
                    </a:lnTo>
                    <a:lnTo>
                      <a:pt x="114" y="165"/>
                    </a:lnTo>
                    <a:lnTo>
                      <a:pt x="115" y="165"/>
                    </a:lnTo>
                    <a:lnTo>
                      <a:pt x="117" y="164"/>
                    </a:lnTo>
                    <a:lnTo>
                      <a:pt x="118" y="164"/>
                    </a:lnTo>
                    <a:lnTo>
                      <a:pt x="120" y="165"/>
                    </a:lnTo>
                    <a:lnTo>
                      <a:pt x="121" y="165"/>
                    </a:lnTo>
                    <a:lnTo>
                      <a:pt x="121" y="166"/>
                    </a:lnTo>
                    <a:lnTo>
                      <a:pt x="125" y="166"/>
                    </a:lnTo>
                    <a:lnTo>
                      <a:pt x="127" y="167"/>
                    </a:lnTo>
                    <a:lnTo>
                      <a:pt x="128" y="167"/>
                    </a:lnTo>
                    <a:lnTo>
                      <a:pt x="128" y="166"/>
                    </a:lnTo>
                    <a:lnTo>
                      <a:pt x="129" y="166"/>
                    </a:lnTo>
                    <a:lnTo>
                      <a:pt x="129" y="165"/>
                    </a:lnTo>
                    <a:lnTo>
                      <a:pt x="129" y="164"/>
                    </a:lnTo>
                    <a:lnTo>
                      <a:pt x="129" y="164"/>
                    </a:lnTo>
                    <a:lnTo>
                      <a:pt x="129" y="163"/>
                    </a:lnTo>
                    <a:lnTo>
                      <a:pt x="130" y="163"/>
                    </a:lnTo>
                    <a:lnTo>
                      <a:pt x="131" y="164"/>
                    </a:lnTo>
                    <a:lnTo>
                      <a:pt x="131" y="165"/>
                    </a:lnTo>
                    <a:lnTo>
                      <a:pt x="132" y="166"/>
                    </a:lnTo>
                    <a:lnTo>
                      <a:pt x="133" y="168"/>
                    </a:lnTo>
                    <a:lnTo>
                      <a:pt x="134" y="169"/>
                    </a:lnTo>
                    <a:lnTo>
                      <a:pt x="135" y="170"/>
                    </a:lnTo>
                    <a:lnTo>
                      <a:pt x="135" y="171"/>
                    </a:lnTo>
                    <a:lnTo>
                      <a:pt x="136" y="171"/>
                    </a:lnTo>
                    <a:lnTo>
                      <a:pt x="135" y="172"/>
                    </a:lnTo>
                    <a:lnTo>
                      <a:pt x="135" y="174"/>
                    </a:lnTo>
                    <a:lnTo>
                      <a:pt x="136" y="175"/>
                    </a:lnTo>
                    <a:lnTo>
                      <a:pt x="139" y="177"/>
                    </a:lnTo>
                    <a:lnTo>
                      <a:pt x="140" y="177"/>
                    </a:lnTo>
                    <a:lnTo>
                      <a:pt x="141" y="177"/>
                    </a:lnTo>
                    <a:lnTo>
                      <a:pt x="143" y="177"/>
                    </a:lnTo>
                    <a:lnTo>
                      <a:pt x="144" y="177"/>
                    </a:lnTo>
                    <a:lnTo>
                      <a:pt x="145" y="177"/>
                    </a:lnTo>
                    <a:lnTo>
                      <a:pt x="145" y="177"/>
                    </a:lnTo>
                    <a:lnTo>
                      <a:pt x="146" y="177"/>
                    </a:lnTo>
                    <a:lnTo>
                      <a:pt x="147" y="177"/>
                    </a:lnTo>
                    <a:lnTo>
                      <a:pt x="148" y="178"/>
                    </a:lnTo>
                    <a:lnTo>
                      <a:pt x="149" y="178"/>
                    </a:lnTo>
                    <a:lnTo>
                      <a:pt x="150" y="178"/>
                    </a:lnTo>
                    <a:lnTo>
                      <a:pt x="150" y="179"/>
                    </a:lnTo>
                    <a:lnTo>
                      <a:pt x="154" y="181"/>
                    </a:lnTo>
                    <a:lnTo>
                      <a:pt x="156" y="181"/>
                    </a:lnTo>
                    <a:lnTo>
                      <a:pt x="157" y="181"/>
                    </a:lnTo>
                    <a:lnTo>
                      <a:pt x="158" y="181"/>
                    </a:lnTo>
                    <a:lnTo>
                      <a:pt x="158" y="182"/>
                    </a:lnTo>
                    <a:lnTo>
                      <a:pt x="158" y="183"/>
                    </a:lnTo>
                    <a:lnTo>
                      <a:pt x="159" y="184"/>
                    </a:lnTo>
                    <a:lnTo>
                      <a:pt x="159" y="184"/>
                    </a:lnTo>
                    <a:lnTo>
                      <a:pt x="159" y="185"/>
                    </a:lnTo>
                    <a:lnTo>
                      <a:pt x="160" y="185"/>
                    </a:lnTo>
                    <a:lnTo>
                      <a:pt x="162" y="185"/>
                    </a:lnTo>
                    <a:lnTo>
                      <a:pt x="163" y="186"/>
                    </a:lnTo>
                    <a:lnTo>
                      <a:pt x="164" y="186"/>
                    </a:lnTo>
                    <a:lnTo>
                      <a:pt x="166" y="186"/>
                    </a:lnTo>
                    <a:lnTo>
                      <a:pt x="167" y="186"/>
                    </a:lnTo>
                    <a:lnTo>
                      <a:pt x="167" y="185"/>
                    </a:lnTo>
                    <a:lnTo>
                      <a:pt x="167" y="184"/>
                    </a:lnTo>
                    <a:lnTo>
                      <a:pt x="168" y="184"/>
                    </a:lnTo>
                    <a:lnTo>
                      <a:pt x="168" y="184"/>
                    </a:lnTo>
                    <a:lnTo>
                      <a:pt x="169" y="184"/>
                    </a:lnTo>
                    <a:lnTo>
                      <a:pt x="169" y="184"/>
                    </a:lnTo>
                    <a:lnTo>
                      <a:pt x="171" y="185"/>
                    </a:lnTo>
                    <a:lnTo>
                      <a:pt x="171" y="186"/>
                    </a:lnTo>
                    <a:lnTo>
                      <a:pt x="172" y="186"/>
                    </a:lnTo>
                    <a:lnTo>
                      <a:pt x="173" y="185"/>
                    </a:lnTo>
                    <a:lnTo>
                      <a:pt x="174" y="185"/>
                    </a:lnTo>
                    <a:lnTo>
                      <a:pt x="175" y="185"/>
                    </a:lnTo>
                    <a:lnTo>
                      <a:pt x="175" y="184"/>
                    </a:lnTo>
                    <a:lnTo>
                      <a:pt x="177" y="185"/>
                    </a:lnTo>
                    <a:lnTo>
                      <a:pt x="179" y="185"/>
                    </a:lnTo>
                    <a:lnTo>
                      <a:pt x="180" y="186"/>
                    </a:lnTo>
                    <a:lnTo>
                      <a:pt x="181" y="186"/>
                    </a:lnTo>
                    <a:lnTo>
                      <a:pt x="182" y="187"/>
                    </a:lnTo>
                    <a:lnTo>
                      <a:pt x="183" y="188"/>
                    </a:lnTo>
                    <a:lnTo>
                      <a:pt x="187" y="191"/>
                    </a:lnTo>
                    <a:lnTo>
                      <a:pt x="189" y="190"/>
                    </a:lnTo>
                    <a:lnTo>
                      <a:pt x="190" y="190"/>
                    </a:lnTo>
                    <a:lnTo>
                      <a:pt x="191" y="191"/>
                    </a:lnTo>
                    <a:lnTo>
                      <a:pt x="191" y="191"/>
                    </a:lnTo>
                    <a:lnTo>
                      <a:pt x="191" y="192"/>
                    </a:lnTo>
                    <a:lnTo>
                      <a:pt x="192" y="193"/>
                    </a:lnTo>
                    <a:lnTo>
                      <a:pt x="192" y="194"/>
                    </a:lnTo>
                    <a:lnTo>
                      <a:pt x="191" y="194"/>
                    </a:lnTo>
                    <a:lnTo>
                      <a:pt x="191" y="195"/>
                    </a:lnTo>
                    <a:lnTo>
                      <a:pt x="192" y="198"/>
                    </a:lnTo>
                    <a:lnTo>
                      <a:pt x="192" y="198"/>
                    </a:lnTo>
                    <a:lnTo>
                      <a:pt x="192" y="199"/>
                    </a:lnTo>
                    <a:lnTo>
                      <a:pt x="193" y="200"/>
                    </a:lnTo>
                    <a:lnTo>
                      <a:pt x="193" y="201"/>
                    </a:lnTo>
                    <a:lnTo>
                      <a:pt x="193" y="202"/>
                    </a:lnTo>
                    <a:lnTo>
                      <a:pt x="194" y="202"/>
                    </a:lnTo>
                    <a:lnTo>
                      <a:pt x="194" y="202"/>
                    </a:lnTo>
                    <a:lnTo>
                      <a:pt x="195" y="202"/>
                    </a:lnTo>
                    <a:lnTo>
                      <a:pt x="196" y="202"/>
                    </a:lnTo>
                    <a:lnTo>
                      <a:pt x="197" y="202"/>
                    </a:lnTo>
                    <a:lnTo>
                      <a:pt x="197" y="203"/>
                    </a:lnTo>
                    <a:lnTo>
                      <a:pt x="197" y="204"/>
                    </a:lnTo>
                    <a:lnTo>
                      <a:pt x="198" y="204"/>
                    </a:lnTo>
                    <a:lnTo>
                      <a:pt x="199" y="203"/>
                    </a:lnTo>
                    <a:lnTo>
                      <a:pt x="203" y="205"/>
                    </a:lnTo>
                    <a:lnTo>
                      <a:pt x="205" y="206"/>
                    </a:lnTo>
                    <a:lnTo>
                      <a:pt x="206" y="206"/>
                    </a:lnTo>
                    <a:lnTo>
                      <a:pt x="208" y="207"/>
                    </a:lnTo>
                    <a:lnTo>
                      <a:pt x="209" y="207"/>
                    </a:lnTo>
                    <a:lnTo>
                      <a:pt x="210" y="209"/>
                    </a:lnTo>
                    <a:lnTo>
                      <a:pt x="211" y="211"/>
                    </a:lnTo>
                    <a:lnTo>
                      <a:pt x="213" y="213"/>
                    </a:lnTo>
                    <a:lnTo>
                      <a:pt x="214" y="217"/>
                    </a:lnTo>
                    <a:lnTo>
                      <a:pt x="215" y="218"/>
                    </a:lnTo>
                    <a:lnTo>
                      <a:pt x="216" y="219"/>
                    </a:lnTo>
                    <a:lnTo>
                      <a:pt x="217" y="221"/>
                    </a:lnTo>
                    <a:lnTo>
                      <a:pt x="218" y="221"/>
                    </a:lnTo>
                    <a:lnTo>
                      <a:pt x="222" y="221"/>
                    </a:lnTo>
                    <a:lnTo>
                      <a:pt x="227" y="221"/>
                    </a:lnTo>
                    <a:lnTo>
                      <a:pt x="233" y="221"/>
                    </a:lnTo>
                    <a:lnTo>
                      <a:pt x="235" y="221"/>
                    </a:lnTo>
                    <a:lnTo>
                      <a:pt x="238" y="221"/>
                    </a:lnTo>
                    <a:lnTo>
                      <a:pt x="240" y="221"/>
                    </a:lnTo>
                    <a:lnTo>
                      <a:pt x="241" y="221"/>
                    </a:lnTo>
                    <a:lnTo>
                      <a:pt x="241" y="223"/>
                    </a:lnTo>
                    <a:lnTo>
                      <a:pt x="241" y="223"/>
                    </a:lnTo>
                    <a:lnTo>
                      <a:pt x="241" y="223"/>
                    </a:lnTo>
                    <a:lnTo>
                      <a:pt x="241" y="224"/>
                    </a:lnTo>
                    <a:lnTo>
                      <a:pt x="241" y="225"/>
                    </a:lnTo>
                    <a:lnTo>
                      <a:pt x="241" y="226"/>
                    </a:lnTo>
                    <a:lnTo>
                      <a:pt x="241" y="229"/>
                    </a:lnTo>
                    <a:lnTo>
                      <a:pt x="240" y="231"/>
                    </a:lnTo>
                    <a:lnTo>
                      <a:pt x="241" y="232"/>
                    </a:lnTo>
                    <a:lnTo>
                      <a:pt x="241" y="233"/>
                    </a:lnTo>
                    <a:lnTo>
                      <a:pt x="241" y="233"/>
                    </a:lnTo>
                    <a:lnTo>
                      <a:pt x="241" y="234"/>
                    </a:lnTo>
                    <a:lnTo>
                      <a:pt x="241" y="235"/>
                    </a:lnTo>
                    <a:lnTo>
                      <a:pt x="242" y="238"/>
                    </a:lnTo>
                    <a:lnTo>
                      <a:pt x="242" y="239"/>
                    </a:lnTo>
                    <a:lnTo>
                      <a:pt x="241" y="240"/>
                    </a:lnTo>
                    <a:lnTo>
                      <a:pt x="241" y="240"/>
                    </a:lnTo>
                    <a:lnTo>
                      <a:pt x="241" y="241"/>
                    </a:lnTo>
                    <a:lnTo>
                      <a:pt x="241" y="241"/>
                    </a:lnTo>
                    <a:lnTo>
                      <a:pt x="241" y="242"/>
                    </a:lnTo>
                    <a:lnTo>
                      <a:pt x="241" y="243"/>
                    </a:lnTo>
                    <a:lnTo>
                      <a:pt x="240" y="244"/>
                    </a:lnTo>
                    <a:lnTo>
                      <a:pt x="240" y="244"/>
                    </a:lnTo>
                    <a:lnTo>
                      <a:pt x="241" y="244"/>
                    </a:lnTo>
                    <a:lnTo>
                      <a:pt x="241" y="244"/>
                    </a:lnTo>
                    <a:lnTo>
                      <a:pt x="241" y="245"/>
                    </a:lnTo>
                    <a:lnTo>
                      <a:pt x="242" y="245"/>
                    </a:lnTo>
                    <a:lnTo>
                      <a:pt x="242" y="246"/>
                    </a:lnTo>
                    <a:lnTo>
                      <a:pt x="242" y="247"/>
                    </a:lnTo>
                    <a:lnTo>
                      <a:pt x="243" y="247"/>
                    </a:lnTo>
                    <a:lnTo>
                      <a:pt x="243" y="248"/>
                    </a:lnTo>
                    <a:lnTo>
                      <a:pt x="243" y="249"/>
                    </a:lnTo>
                    <a:lnTo>
                      <a:pt x="243" y="250"/>
                    </a:lnTo>
                    <a:lnTo>
                      <a:pt x="243" y="251"/>
                    </a:lnTo>
                    <a:lnTo>
                      <a:pt x="243" y="252"/>
                    </a:lnTo>
                    <a:lnTo>
                      <a:pt x="243" y="253"/>
                    </a:lnTo>
                    <a:lnTo>
                      <a:pt x="242" y="253"/>
                    </a:lnTo>
                    <a:lnTo>
                      <a:pt x="242" y="254"/>
                    </a:lnTo>
                    <a:lnTo>
                      <a:pt x="243" y="254"/>
                    </a:lnTo>
                    <a:lnTo>
                      <a:pt x="243" y="256"/>
                    </a:lnTo>
                    <a:lnTo>
                      <a:pt x="244" y="256"/>
                    </a:lnTo>
                    <a:lnTo>
                      <a:pt x="246" y="255"/>
                    </a:lnTo>
                    <a:lnTo>
                      <a:pt x="246" y="256"/>
                    </a:lnTo>
                    <a:lnTo>
                      <a:pt x="246" y="257"/>
                    </a:lnTo>
                    <a:lnTo>
                      <a:pt x="247" y="257"/>
                    </a:lnTo>
                    <a:lnTo>
                      <a:pt x="247" y="258"/>
                    </a:lnTo>
                    <a:lnTo>
                      <a:pt x="248" y="259"/>
                    </a:lnTo>
                    <a:lnTo>
                      <a:pt x="248" y="259"/>
                    </a:lnTo>
                    <a:lnTo>
                      <a:pt x="250" y="261"/>
                    </a:lnTo>
                    <a:lnTo>
                      <a:pt x="251" y="261"/>
                    </a:lnTo>
                    <a:lnTo>
                      <a:pt x="253" y="262"/>
                    </a:lnTo>
                    <a:lnTo>
                      <a:pt x="256" y="263"/>
                    </a:lnTo>
                    <a:lnTo>
                      <a:pt x="258" y="263"/>
                    </a:lnTo>
                    <a:lnTo>
                      <a:pt x="261" y="261"/>
                    </a:lnTo>
                    <a:lnTo>
                      <a:pt x="263" y="262"/>
                    </a:lnTo>
                    <a:lnTo>
                      <a:pt x="264" y="262"/>
                    </a:lnTo>
                    <a:lnTo>
                      <a:pt x="265" y="263"/>
                    </a:lnTo>
                    <a:lnTo>
                      <a:pt x="268" y="265"/>
                    </a:lnTo>
                    <a:lnTo>
                      <a:pt x="268" y="266"/>
                    </a:lnTo>
                    <a:lnTo>
                      <a:pt x="270" y="266"/>
                    </a:lnTo>
                    <a:lnTo>
                      <a:pt x="270" y="267"/>
                    </a:lnTo>
                    <a:lnTo>
                      <a:pt x="271" y="268"/>
                    </a:lnTo>
                    <a:lnTo>
                      <a:pt x="271" y="268"/>
                    </a:lnTo>
                    <a:lnTo>
                      <a:pt x="271" y="270"/>
                    </a:lnTo>
                    <a:lnTo>
                      <a:pt x="271" y="272"/>
                    </a:lnTo>
                    <a:lnTo>
                      <a:pt x="272" y="272"/>
                    </a:lnTo>
                    <a:lnTo>
                      <a:pt x="275" y="268"/>
                    </a:lnTo>
                    <a:lnTo>
                      <a:pt x="275" y="267"/>
                    </a:lnTo>
                    <a:lnTo>
                      <a:pt x="278" y="268"/>
                    </a:lnTo>
                    <a:lnTo>
                      <a:pt x="279" y="268"/>
                    </a:lnTo>
                    <a:lnTo>
                      <a:pt x="280" y="269"/>
                    </a:lnTo>
                    <a:lnTo>
                      <a:pt x="281" y="269"/>
                    </a:lnTo>
                    <a:lnTo>
                      <a:pt x="282" y="268"/>
                    </a:lnTo>
                    <a:lnTo>
                      <a:pt x="283" y="268"/>
                    </a:lnTo>
                    <a:lnTo>
                      <a:pt x="284" y="267"/>
                    </a:lnTo>
                    <a:lnTo>
                      <a:pt x="284" y="266"/>
                    </a:lnTo>
                    <a:lnTo>
                      <a:pt x="286" y="265"/>
                    </a:lnTo>
                    <a:lnTo>
                      <a:pt x="287" y="265"/>
                    </a:lnTo>
                    <a:lnTo>
                      <a:pt x="289" y="264"/>
                    </a:lnTo>
                    <a:lnTo>
                      <a:pt x="291" y="263"/>
                    </a:lnTo>
                    <a:lnTo>
                      <a:pt x="293" y="263"/>
                    </a:lnTo>
                    <a:lnTo>
                      <a:pt x="294" y="262"/>
                    </a:lnTo>
                    <a:lnTo>
                      <a:pt x="294" y="261"/>
                    </a:lnTo>
                    <a:lnTo>
                      <a:pt x="294" y="261"/>
                    </a:lnTo>
                    <a:lnTo>
                      <a:pt x="295" y="260"/>
                    </a:lnTo>
                    <a:lnTo>
                      <a:pt x="294" y="259"/>
                    </a:lnTo>
                    <a:lnTo>
                      <a:pt x="294" y="258"/>
                    </a:lnTo>
                    <a:lnTo>
                      <a:pt x="294" y="256"/>
                    </a:lnTo>
                    <a:lnTo>
                      <a:pt x="294" y="255"/>
                    </a:lnTo>
                    <a:lnTo>
                      <a:pt x="295" y="255"/>
                    </a:lnTo>
                    <a:lnTo>
                      <a:pt x="296" y="254"/>
                    </a:lnTo>
                    <a:lnTo>
                      <a:pt x="296" y="254"/>
                    </a:lnTo>
                    <a:lnTo>
                      <a:pt x="296" y="253"/>
                    </a:lnTo>
                    <a:lnTo>
                      <a:pt x="296" y="253"/>
                    </a:lnTo>
                    <a:lnTo>
                      <a:pt x="296" y="252"/>
                    </a:lnTo>
                    <a:lnTo>
                      <a:pt x="295" y="251"/>
                    </a:lnTo>
                    <a:lnTo>
                      <a:pt x="295" y="250"/>
                    </a:lnTo>
                    <a:lnTo>
                      <a:pt x="295" y="249"/>
                    </a:lnTo>
                    <a:lnTo>
                      <a:pt x="294" y="249"/>
                    </a:lnTo>
                    <a:lnTo>
                      <a:pt x="294" y="248"/>
                    </a:lnTo>
                    <a:lnTo>
                      <a:pt x="295" y="247"/>
                    </a:lnTo>
                    <a:lnTo>
                      <a:pt x="301" y="247"/>
                    </a:lnTo>
                    <a:lnTo>
                      <a:pt x="303" y="247"/>
                    </a:lnTo>
                    <a:lnTo>
                      <a:pt x="305" y="246"/>
                    </a:lnTo>
                    <a:lnTo>
                      <a:pt x="306" y="246"/>
                    </a:lnTo>
                    <a:lnTo>
                      <a:pt x="306" y="245"/>
                    </a:lnTo>
                    <a:lnTo>
                      <a:pt x="307" y="244"/>
                    </a:lnTo>
                    <a:lnTo>
                      <a:pt x="308" y="244"/>
                    </a:lnTo>
                    <a:lnTo>
                      <a:pt x="311" y="244"/>
                    </a:lnTo>
                    <a:lnTo>
                      <a:pt x="312" y="244"/>
                    </a:lnTo>
                    <a:lnTo>
                      <a:pt x="316" y="242"/>
                    </a:lnTo>
                    <a:lnTo>
                      <a:pt x="317" y="242"/>
                    </a:lnTo>
                    <a:lnTo>
                      <a:pt x="317" y="242"/>
                    </a:lnTo>
                    <a:lnTo>
                      <a:pt x="317" y="242"/>
                    </a:lnTo>
                    <a:lnTo>
                      <a:pt x="320" y="243"/>
                    </a:lnTo>
                    <a:lnTo>
                      <a:pt x="319" y="241"/>
                    </a:lnTo>
                    <a:lnTo>
                      <a:pt x="319" y="240"/>
                    </a:lnTo>
                    <a:lnTo>
                      <a:pt x="320" y="240"/>
                    </a:lnTo>
                    <a:lnTo>
                      <a:pt x="320" y="240"/>
                    </a:lnTo>
                    <a:lnTo>
                      <a:pt x="322" y="238"/>
                    </a:lnTo>
                    <a:lnTo>
                      <a:pt x="323" y="238"/>
                    </a:lnTo>
                    <a:lnTo>
                      <a:pt x="324" y="238"/>
                    </a:lnTo>
                    <a:lnTo>
                      <a:pt x="325" y="238"/>
                    </a:lnTo>
                    <a:lnTo>
                      <a:pt x="326" y="238"/>
                    </a:lnTo>
                    <a:lnTo>
                      <a:pt x="327" y="236"/>
                    </a:lnTo>
                    <a:lnTo>
                      <a:pt x="328" y="235"/>
                    </a:lnTo>
                    <a:lnTo>
                      <a:pt x="331" y="235"/>
                    </a:lnTo>
                    <a:lnTo>
                      <a:pt x="331" y="234"/>
                    </a:lnTo>
                    <a:lnTo>
                      <a:pt x="332" y="233"/>
                    </a:lnTo>
                    <a:lnTo>
                      <a:pt x="333" y="233"/>
                    </a:lnTo>
                    <a:lnTo>
                      <a:pt x="335" y="229"/>
                    </a:lnTo>
                    <a:lnTo>
                      <a:pt x="336" y="228"/>
                    </a:lnTo>
                    <a:lnTo>
                      <a:pt x="336" y="226"/>
                    </a:lnTo>
                    <a:lnTo>
                      <a:pt x="336" y="226"/>
                    </a:lnTo>
                    <a:lnTo>
                      <a:pt x="336" y="225"/>
                    </a:lnTo>
                    <a:lnTo>
                      <a:pt x="336" y="223"/>
                    </a:lnTo>
                    <a:lnTo>
                      <a:pt x="336" y="223"/>
                    </a:lnTo>
                    <a:lnTo>
                      <a:pt x="336" y="222"/>
                    </a:lnTo>
                    <a:lnTo>
                      <a:pt x="336" y="220"/>
                    </a:lnTo>
                    <a:lnTo>
                      <a:pt x="337" y="219"/>
                    </a:lnTo>
                    <a:lnTo>
                      <a:pt x="338" y="214"/>
                    </a:lnTo>
                    <a:lnTo>
                      <a:pt x="339" y="212"/>
                    </a:lnTo>
                    <a:lnTo>
                      <a:pt x="340" y="211"/>
                    </a:lnTo>
                    <a:lnTo>
                      <a:pt x="340" y="209"/>
                    </a:lnTo>
                    <a:lnTo>
                      <a:pt x="339" y="206"/>
                    </a:lnTo>
                    <a:lnTo>
                      <a:pt x="339" y="205"/>
                    </a:lnTo>
                    <a:lnTo>
                      <a:pt x="340" y="205"/>
                    </a:lnTo>
                    <a:lnTo>
                      <a:pt x="341" y="204"/>
                    </a:lnTo>
                    <a:lnTo>
                      <a:pt x="346" y="202"/>
                    </a:lnTo>
                    <a:lnTo>
                      <a:pt x="348" y="201"/>
                    </a:lnTo>
                    <a:lnTo>
                      <a:pt x="359" y="200"/>
                    </a:lnTo>
                    <a:lnTo>
                      <a:pt x="360" y="200"/>
                    </a:lnTo>
                    <a:lnTo>
                      <a:pt x="361" y="200"/>
                    </a:lnTo>
                    <a:lnTo>
                      <a:pt x="362" y="198"/>
                    </a:lnTo>
                    <a:lnTo>
                      <a:pt x="363" y="198"/>
                    </a:lnTo>
                    <a:lnTo>
                      <a:pt x="364" y="197"/>
                    </a:lnTo>
                    <a:lnTo>
                      <a:pt x="364" y="196"/>
                    </a:lnTo>
                    <a:lnTo>
                      <a:pt x="364" y="195"/>
                    </a:lnTo>
                    <a:lnTo>
                      <a:pt x="363" y="194"/>
                    </a:lnTo>
                    <a:lnTo>
                      <a:pt x="364" y="193"/>
                    </a:lnTo>
                    <a:lnTo>
                      <a:pt x="364" y="192"/>
                    </a:lnTo>
                    <a:lnTo>
                      <a:pt x="364" y="191"/>
                    </a:lnTo>
                    <a:lnTo>
                      <a:pt x="365" y="191"/>
                    </a:lnTo>
                    <a:lnTo>
                      <a:pt x="366" y="191"/>
                    </a:lnTo>
                    <a:lnTo>
                      <a:pt x="366" y="191"/>
                    </a:lnTo>
                    <a:lnTo>
                      <a:pt x="367" y="190"/>
                    </a:lnTo>
                    <a:lnTo>
                      <a:pt x="367" y="189"/>
                    </a:lnTo>
                    <a:lnTo>
                      <a:pt x="367" y="188"/>
                    </a:lnTo>
                    <a:lnTo>
                      <a:pt x="368" y="189"/>
                    </a:lnTo>
                    <a:lnTo>
                      <a:pt x="369" y="190"/>
                    </a:lnTo>
                    <a:lnTo>
                      <a:pt x="369" y="191"/>
                    </a:lnTo>
                    <a:lnTo>
                      <a:pt x="370" y="191"/>
                    </a:lnTo>
                    <a:lnTo>
                      <a:pt x="377" y="193"/>
                    </a:lnTo>
                    <a:lnTo>
                      <a:pt x="377" y="194"/>
                    </a:lnTo>
                    <a:lnTo>
                      <a:pt x="378" y="195"/>
                    </a:lnTo>
                    <a:lnTo>
                      <a:pt x="379" y="195"/>
                    </a:lnTo>
                    <a:lnTo>
                      <a:pt x="379" y="196"/>
                    </a:lnTo>
                    <a:lnTo>
                      <a:pt x="380" y="196"/>
                    </a:lnTo>
                    <a:lnTo>
                      <a:pt x="380" y="196"/>
                    </a:lnTo>
                    <a:lnTo>
                      <a:pt x="380" y="196"/>
                    </a:lnTo>
                    <a:lnTo>
                      <a:pt x="380" y="197"/>
                    </a:lnTo>
                    <a:lnTo>
                      <a:pt x="381" y="197"/>
                    </a:lnTo>
                    <a:lnTo>
                      <a:pt x="382" y="198"/>
                    </a:lnTo>
                    <a:lnTo>
                      <a:pt x="385" y="197"/>
                    </a:lnTo>
                    <a:lnTo>
                      <a:pt x="386" y="197"/>
                    </a:lnTo>
                    <a:lnTo>
                      <a:pt x="386" y="198"/>
                    </a:lnTo>
                    <a:lnTo>
                      <a:pt x="387" y="198"/>
                    </a:lnTo>
                    <a:lnTo>
                      <a:pt x="387" y="197"/>
                    </a:lnTo>
                    <a:lnTo>
                      <a:pt x="388" y="196"/>
                    </a:lnTo>
                    <a:lnTo>
                      <a:pt x="387" y="196"/>
                    </a:lnTo>
                    <a:lnTo>
                      <a:pt x="387" y="195"/>
                    </a:lnTo>
                    <a:lnTo>
                      <a:pt x="388" y="194"/>
                    </a:lnTo>
                    <a:lnTo>
                      <a:pt x="389" y="193"/>
                    </a:lnTo>
                    <a:lnTo>
                      <a:pt x="389" y="192"/>
                    </a:lnTo>
                    <a:lnTo>
                      <a:pt x="388" y="192"/>
                    </a:lnTo>
                    <a:lnTo>
                      <a:pt x="388" y="191"/>
                    </a:lnTo>
                    <a:lnTo>
                      <a:pt x="387" y="191"/>
                    </a:lnTo>
                    <a:lnTo>
                      <a:pt x="387" y="189"/>
                    </a:lnTo>
                    <a:lnTo>
                      <a:pt x="388" y="187"/>
                    </a:lnTo>
                    <a:lnTo>
                      <a:pt x="388" y="185"/>
                    </a:lnTo>
                    <a:lnTo>
                      <a:pt x="388" y="183"/>
                    </a:lnTo>
                    <a:lnTo>
                      <a:pt x="388" y="181"/>
                    </a:lnTo>
                    <a:lnTo>
                      <a:pt x="389" y="180"/>
                    </a:lnTo>
                    <a:lnTo>
                      <a:pt x="391" y="178"/>
                    </a:lnTo>
                    <a:lnTo>
                      <a:pt x="392" y="176"/>
                    </a:lnTo>
                    <a:lnTo>
                      <a:pt x="392" y="175"/>
                    </a:lnTo>
                    <a:lnTo>
                      <a:pt x="391" y="174"/>
                    </a:lnTo>
                    <a:lnTo>
                      <a:pt x="390" y="173"/>
                    </a:lnTo>
                    <a:lnTo>
                      <a:pt x="389" y="173"/>
                    </a:lnTo>
                    <a:lnTo>
                      <a:pt x="388" y="172"/>
                    </a:lnTo>
                    <a:lnTo>
                      <a:pt x="386" y="172"/>
                    </a:lnTo>
                    <a:lnTo>
                      <a:pt x="385" y="172"/>
                    </a:lnTo>
                    <a:lnTo>
                      <a:pt x="382" y="171"/>
                    </a:lnTo>
                    <a:lnTo>
                      <a:pt x="380" y="170"/>
                    </a:lnTo>
                    <a:lnTo>
                      <a:pt x="380" y="169"/>
                    </a:lnTo>
                    <a:lnTo>
                      <a:pt x="380" y="168"/>
                    </a:lnTo>
                    <a:lnTo>
                      <a:pt x="378" y="168"/>
                    </a:lnTo>
                    <a:lnTo>
                      <a:pt x="376" y="166"/>
                    </a:lnTo>
                    <a:lnTo>
                      <a:pt x="375" y="165"/>
                    </a:lnTo>
                    <a:lnTo>
                      <a:pt x="373" y="165"/>
                    </a:lnTo>
                    <a:lnTo>
                      <a:pt x="371" y="164"/>
                    </a:lnTo>
                    <a:lnTo>
                      <a:pt x="370" y="163"/>
                    </a:lnTo>
                    <a:lnTo>
                      <a:pt x="369" y="164"/>
                    </a:lnTo>
                    <a:lnTo>
                      <a:pt x="367" y="165"/>
                    </a:lnTo>
                    <a:lnTo>
                      <a:pt x="366" y="166"/>
                    </a:lnTo>
                    <a:lnTo>
                      <a:pt x="365" y="166"/>
                    </a:lnTo>
                    <a:lnTo>
                      <a:pt x="363" y="165"/>
                    </a:lnTo>
                    <a:lnTo>
                      <a:pt x="359" y="162"/>
                    </a:lnTo>
                    <a:lnTo>
                      <a:pt x="356" y="160"/>
                    </a:lnTo>
                    <a:lnTo>
                      <a:pt x="352" y="158"/>
                    </a:lnTo>
                    <a:lnTo>
                      <a:pt x="350" y="156"/>
                    </a:lnTo>
                    <a:lnTo>
                      <a:pt x="345" y="152"/>
                    </a:lnTo>
                    <a:lnTo>
                      <a:pt x="344" y="151"/>
                    </a:lnTo>
                    <a:lnTo>
                      <a:pt x="339" y="150"/>
                    </a:lnTo>
                    <a:lnTo>
                      <a:pt x="337" y="148"/>
                    </a:lnTo>
                    <a:lnTo>
                      <a:pt x="331" y="143"/>
                    </a:lnTo>
                    <a:lnTo>
                      <a:pt x="329" y="140"/>
                    </a:lnTo>
                    <a:lnTo>
                      <a:pt x="328" y="139"/>
                    </a:lnTo>
                    <a:lnTo>
                      <a:pt x="327" y="139"/>
                    </a:lnTo>
                    <a:lnTo>
                      <a:pt x="326" y="139"/>
                    </a:lnTo>
                    <a:lnTo>
                      <a:pt x="324" y="140"/>
                    </a:lnTo>
                    <a:lnTo>
                      <a:pt x="324" y="140"/>
                    </a:lnTo>
                    <a:lnTo>
                      <a:pt x="323" y="140"/>
                    </a:lnTo>
                    <a:lnTo>
                      <a:pt x="322" y="140"/>
                    </a:lnTo>
                    <a:lnTo>
                      <a:pt x="317" y="137"/>
                    </a:lnTo>
                    <a:lnTo>
                      <a:pt x="314" y="134"/>
                    </a:lnTo>
                    <a:lnTo>
                      <a:pt x="311" y="132"/>
                    </a:lnTo>
                    <a:lnTo>
                      <a:pt x="310" y="130"/>
                    </a:lnTo>
                    <a:lnTo>
                      <a:pt x="306" y="126"/>
                    </a:lnTo>
                    <a:lnTo>
                      <a:pt x="304" y="124"/>
                    </a:lnTo>
                    <a:lnTo>
                      <a:pt x="300" y="122"/>
                    </a:lnTo>
                    <a:lnTo>
                      <a:pt x="292" y="115"/>
                    </a:lnTo>
                    <a:lnTo>
                      <a:pt x="287" y="112"/>
                    </a:lnTo>
                    <a:lnTo>
                      <a:pt x="283" y="109"/>
                    </a:lnTo>
                    <a:lnTo>
                      <a:pt x="280" y="107"/>
                    </a:lnTo>
                    <a:lnTo>
                      <a:pt x="278" y="105"/>
                    </a:lnTo>
                    <a:lnTo>
                      <a:pt x="275" y="102"/>
                    </a:lnTo>
                    <a:lnTo>
                      <a:pt x="275" y="101"/>
                    </a:lnTo>
                    <a:lnTo>
                      <a:pt x="275" y="99"/>
                    </a:lnTo>
                    <a:lnTo>
                      <a:pt x="275" y="98"/>
                    </a:lnTo>
                    <a:lnTo>
                      <a:pt x="275" y="97"/>
                    </a:lnTo>
                    <a:lnTo>
                      <a:pt x="275" y="97"/>
                    </a:lnTo>
                    <a:lnTo>
                      <a:pt x="275" y="96"/>
                    </a:lnTo>
                    <a:lnTo>
                      <a:pt x="275" y="96"/>
                    </a:lnTo>
                    <a:lnTo>
                      <a:pt x="275" y="94"/>
                    </a:lnTo>
                    <a:lnTo>
                      <a:pt x="275" y="94"/>
                    </a:lnTo>
                    <a:lnTo>
                      <a:pt x="275" y="93"/>
                    </a:lnTo>
                    <a:lnTo>
                      <a:pt x="275" y="92"/>
                    </a:lnTo>
                    <a:lnTo>
                      <a:pt x="275" y="91"/>
                    </a:lnTo>
                    <a:lnTo>
                      <a:pt x="274" y="89"/>
                    </a:lnTo>
                    <a:lnTo>
                      <a:pt x="274" y="87"/>
                    </a:lnTo>
                    <a:lnTo>
                      <a:pt x="274" y="87"/>
                    </a:lnTo>
                    <a:lnTo>
                      <a:pt x="271" y="86"/>
                    </a:lnTo>
                    <a:lnTo>
                      <a:pt x="269" y="85"/>
                    </a:lnTo>
                    <a:lnTo>
                      <a:pt x="268" y="84"/>
                    </a:lnTo>
                    <a:lnTo>
                      <a:pt x="268" y="83"/>
                    </a:lnTo>
                    <a:lnTo>
                      <a:pt x="268" y="81"/>
                    </a:lnTo>
                    <a:lnTo>
                      <a:pt x="267" y="80"/>
                    </a:lnTo>
                    <a:lnTo>
                      <a:pt x="267" y="79"/>
                    </a:lnTo>
                    <a:lnTo>
                      <a:pt x="266" y="78"/>
                    </a:lnTo>
                    <a:lnTo>
                      <a:pt x="265" y="77"/>
                    </a:lnTo>
                    <a:lnTo>
                      <a:pt x="265" y="76"/>
                    </a:lnTo>
                    <a:lnTo>
                      <a:pt x="264" y="75"/>
                    </a:lnTo>
                    <a:lnTo>
                      <a:pt x="263" y="72"/>
                    </a:lnTo>
                    <a:lnTo>
                      <a:pt x="263" y="71"/>
                    </a:lnTo>
                    <a:lnTo>
                      <a:pt x="263" y="70"/>
                    </a:lnTo>
                    <a:lnTo>
                      <a:pt x="263" y="67"/>
                    </a:lnTo>
                    <a:lnTo>
                      <a:pt x="263" y="66"/>
                    </a:lnTo>
                    <a:lnTo>
                      <a:pt x="262" y="66"/>
                    </a:lnTo>
                    <a:lnTo>
                      <a:pt x="261" y="62"/>
                    </a:lnTo>
                    <a:lnTo>
                      <a:pt x="260" y="62"/>
                    </a:lnTo>
                    <a:lnTo>
                      <a:pt x="255" y="57"/>
                    </a:lnTo>
                    <a:lnTo>
                      <a:pt x="252" y="56"/>
                    </a:lnTo>
                    <a:lnTo>
                      <a:pt x="249" y="55"/>
                    </a:lnTo>
                    <a:lnTo>
                      <a:pt x="248" y="55"/>
                    </a:lnTo>
                    <a:lnTo>
                      <a:pt x="248" y="55"/>
                    </a:lnTo>
                    <a:lnTo>
                      <a:pt x="248" y="56"/>
                    </a:lnTo>
                    <a:lnTo>
                      <a:pt x="247" y="58"/>
                    </a:lnTo>
                    <a:lnTo>
                      <a:pt x="246" y="58"/>
                    </a:lnTo>
                    <a:lnTo>
                      <a:pt x="246" y="59"/>
                    </a:lnTo>
                    <a:lnTo>
                      <a:pt x="245" y="60"/>
                    </a:lnTo>
                    <a:lnTo>
                      <a:pt x="244" y="60"/>
                    </a:lnTo>
                    <a:lnTo>
                      <a:pt x="243" y="60"/>
                    </a:lnTo>
                    <a:lnTo>
                      <a:pt x="241" y="60"/>
                    </a:lnTo>
                    <a:lnTo>
                      <a:pt x="239" y="58"/>
                    </a:lnTo>
                    <a:lnTo>
                      <a:pt x="238" y="58"/>
                    </a:lnTo>
                    <a:lnTo>
                      <a:pt x="236" y="59"/>
                    </a:lnTo>
                    <a:lnTo>
                      <a:pt x="236" y="58"/>
                    </a:lnTo>
                    <a:lnTo>
                      <a:pt x="235" y="59"/>
                    </a:lnTo>
                    <a:lnTo>
                      <a:pt x="234" y="58"/>
                    </a:lnTo>
                    <a:lnTo>
                      <a:pt x="233" y="57"/>
                    </a:lnTo>
                    <a:lnTo>
                      <a:pt x="227" y="57"/>
                    </a:lnTo>
                    <a:lnTo>
                      <a:pt x="223" y="59"/>
                    </a:lnTo>
                    <a:lnTo>
                      <a:pt x="221" y="59"/>
                    </a:lnTo>
                    <a:lnTo>
                      <a:pt x="220" y="58"/>
                    </a:lnTo>
                    <a:lnTo>
                      <a:pt x="220" y="58"/>
                    </a:lnTo>
                    <a:lnTo>
                      <a:pt x="218" y="56"/>
                    </a:lnTo>
                    <a:lnTo>
                      <a:pt x="217" y="55"/>
                    </a:lnTo>
                    <a:lnTo>
                      <a:pt x="213" y="54"/>
                    </a:lnTo>
                    <a:lnTo>
                      <a:pt x="212" y="52"/>
                    </a:lnTo>
                    <a:lnTo>
                      <a:pt x="211" y="52"/>
                    </a:lnTo>
                    <a:lnTo>
                      <a:pt x="211" y="51"/>
                    </a:lnTo>
                    <a:lnTo>
                      <a:pt x="211" y="48"/>
                    </a:lnTo>
                    <a:lnTo>
                      <a:pt x="211" y="47"/>
                    </a:lnTo>
                    <a:lnTo>
                      <a:pt x="212" y="46"/>
                    </a:lnTo>
                    <a:lnTo>
                      <a:pt x="213" y="45"/>
                    </a:lnTo>
                    <a:lnTo>
                      <a:pt x="213" y="45"/>
                    </a:lnTo>
                    <a:lnTo>
                      <a:pt x="212" y="42"/>
                    </a:lnTo>
                    <a:lnTo>
                      <a:pt x="211" y="40"/>
                    </a:lnTo>
                    <a:lnTo>
                      <a:pt x="210" y="38"/>
                    </a:lnTo>
                    <a:lnTo>
                      <a:pt x="211" y="38"/>
                    </a:lnTo>
                    <a:lnTo>
                      <a:pt x="212" y="37"/>
                    </a:lnTo>
                    <a:lnTo>
                      <a:pt x="213" y="37"/>
                    </a:lnTo>
                    <a:lnTo>
                      <a:pt x="213" y="38"/>
                    </a:lnTo>
                    <a:lnTo>
                      <a:pt x="213" y="38"/>
                    </a:lnTo>
                    <a:lnTo>
                      <a:pt x="214" y="38"/>
                    </a:lnTo>
                    <a:lnTo>
                      <a:pt x="215" y="38"/>
                    </a:lnTo>
                    <a:lnTo>
                      <a:pt x="215" y="37"/>
                    </a:lnTo>
                    <a:lnTo>
                      <a:pt x="214" y="36"/>
                    </a:lnTo>
                    <a:lnTo>
                      <a:pt x="213" y="35"/>
                    </a:lnTo>
                    <a:lnTo>
                      <a:pt x="213" y="34"/>
                    </a:lnTo>
                    <a:lnTo>
                      <a:pt x="213" y="34"/>
                    </a:lnTo>
                    <a:lnTo>
                      <a:pt x="213" y="33"/>
                    </a:lnTo>
                    <a:lnTo>
                      <a:pt x="212" y="33"/>
                    </a:lnTo>
                    <a:lnTo>
                      <a:pt x="208" y="31"/>
                    </a:lnTo>
                    <a:lnTo>
                      <a:pt x="206" y="32"/>
                    </a:lnTo>
                    <a:lnTo>
                      <a:pt x="206" y="31"/>
                    </a:lnTo>
                    <a:lnTo>
                      <a:pt x="206" y="31"/>
                    </a:lnTo>
                    <a:lnTo>
                      <a:pt x="207" y="30"/>
                    </a:lnTo>
                    <a:lnTo>
                      <a:pt x="209" y="30"/>
                    </a:lnTo>
                    <a:lnTo>
                      <a:pt x="208" y="28"/>
                    </a:lnTo>
                    <a:lnTo>
                      <a:pt x="208" y="26"/>
                    </a:lnTo>
                    <a:lnTo>
                      <a:pt x="208" y="24"/>
                    </a:lnTo>
                    <a:lnTo>
                      <a:pt x="209" y="24"/>
                    </a:lnTo>
                    <a:lnTo>
                      <a:pt x="210" y="24"/>
                    </a:lnTo>
                    <a:lnTo>
                      <a:pt x="210" y="23"/>
                    </a:lnTo>
                    <a:lnTo>
                      <a:pt x="210" y="22"/>
                    </a:lnTo>
                    <a:lnTo>
                      <a:pt x="209" y="22"/>
                    </a:lnTo>
                    <a:lnTo>
                      <a:pt x="207" y="21"/>
                    </a:lnTo>
                    <a:lnTo>
                      <a:pt x="206" y="20"/>
                    </a:lnTo>
                    <a:lnTo>
                      <a:pt x="206" y="19"/>
                    </a:lnTo>
                    <a:lnTo>
                      <a:pt x="205" y="18"/>
                    </a:lnTo>
                    <a:lnTo>
                      <a:pt x="204" y="18"/>
                    </a:lnTo>
                    <a:lnTo>
                      <a:pt x="202" y="18"/>
                    </a:lnTo>
                    <a:lnTo>
                      <a:pt x="199" y="17"/>
                    </a:lnTo>
                    <a:lnTo>
                      <a:pt x="193" y="19"/>
                    </a:lnTo>
                    <a:lnTo>
                      <a:pt x="192" y="18"/>
                    </a:lnTo>
                    <a:lnTo>
                      <a:pt x="192" y="18"/>
                    </a:lnTo>
                    <a:lnTo>
                      <a:pt x="192" y="17"/>
                    </a:lnTo>
                    <a:lnTo>
                      <a:pt x="191" y="17"/>
                    </a:lnTo>
                    <a:lnTo>
                      <a:pt x="189" y="17"/>
                    </a:lnTo>
                    <a:lnTo>
                      <a:pt x="188" y="17"/>
                    </a:lnTo>
                    <a:lnTo>
                      <a:pt x="188" y="16"/>
                    </a:lnTo>
                    <a:lnTo>
                      <a:pt x="187" y="13"/>
                    </a:lnTo>
                    <a:lnTo>
                      <a:pt x="187" y="12"/>
                    </a:lnTo>
                    <a:lnTo>
                      <a:pt x="187" y="12"/>
                    </a:lnTo>
                    <a:lnTo>
                      <a:pt x="185" y="10"/>
                    </a:lnTo>
                    <a:lnTo>
                      <a:pt x="185" y="10"/>
                    </a:lnTo>
                    <a:lnTo>
                      <a:pt x="184" y="10"/>
                    </a:lnTo>
                    <a:lnTo>
                      <a:pt x="183" y="10"/>
                    </a:lnTo>
                    <a:lnTo>
                      <a:pt x="182" y="10"/>
                    </a:lnTo>
                    <a:lnTo>
                      <a:pt x="181" y="10"/>
                    </a:lnTo>
                    <a:lnTo>
                      <a:pt x="180" y="10"/>
                    </a:lnTo>
                    <a:lnTo>
                      <a:pt x="178" y="10"/>
                    </a:lnTo>
                    <a:lnTo>
                      <a:pt x="176" y="8"/>
                    </a:lnTo>
                    <a:lnTo>
                      <a:pt x="171" y="0"/>
                    </a:lnTo>
                    <a:lnTo>
                      <a:pt x="170" y="0"/>
                    </a:lnTo>
                    <a:lnTo>
                      <a:pt x="170" y="1"/>
                    </a:lnTo>
                    <a:lnTo>
                      <a:pt x="169" y="4"/>
                    </a:lnTo>
                    <a:lnTo>
                      <a:pt x="168" y="5"/>
                    </a:lnTo>
                    <a:lnTo>
                      <a:pt x="167" y="5"/>
                    </a:lnTo>
                    <a:lnTo>
                      <a:pt x="165" y="5"/>
                    </a:lnTo>
                    <a:lnTo>
                      <a:pt x="164" y="5"/>
                    </a:lnTo>
                    <a:lnTo>
                      <a:pt x="161" y="4"/>
                    </a:lnTo>
                    <a:lnTo>
                      <a:pt x="160" y="4"/>
                    </a:lnTo>
                    <a:lnTo>
                      <a:pt x="158" y="5"/>
                    </a:lnTo>
                    <a:lnTo>
                      <a:pt x="157" y="5"/>
                    </a:lnTo>
                    <a:lnTo>
                      <a:pt x="157" y="6"/>
                    </a:lnTo>
                    <a:lnTo>
                      <a:pt x="157" y="7"/>
                    </a:lnTo>
                    <a:lnTo>
                      <a:pt x="157" y="8"/>
                    </a:lnTo>
                    <a:lnTo>
                      <a:pt x="161" y="10"/>
                    </a:lnTo>
                    <a:lnTo>
                      <a:pt x="162" y="10"/>
                    </a:lnTo>
                    <a:lnTo>
                      <a:pt x="163" y="11"/>
                    </a:lnTo>
                    <a:lnTo>
                      <a:pt x="164" y="12"/>
                    </a:lnTo>
                    <a:lnTo>
                      <a:pt x="165" y="16"/>
                    </a:lnTo>
                    <a:lnTo>
                      <a:pt x="167" y="17"/>
                    </a:lnTo>
                    <a:lnTo>
                      <a:pt x="167" y="18"/>
                    </a:lnTo>
                    <a:lnTo>
                      <a:pt x="165" y="19"/>
                    </a:lnTo>
                    <a:lnTo>
                      <a:pt x="164" y="18"/>
                    </a:lnTo>
                    <a:lnTo>
                      <a:pt x="164" y="17"/>
                    </a:lnTo>
                    <a:lnTo>
                      <a:pt x="164" y="17"/>
                    </a:lnTo>
                    <a:lnTo>
                      <a:pt x="164" y="15"/>
                    </a:lnTo>
                    <a:lnTo>
                      <a:pt x="164" y="14"/>
                    </a:lnTo>
                    <a:lnTo>
                      <a:pt x="163" y="13"/>
                    </a:lnTo>
                    <a:lnTo>
                      <a:pt x="159" y="12"/>
                    </a:lnTo>
                    <a:lnTo>
                      <a:pt x="158" y="12"/>
                    </a:lnTo>
                    <a:lnTo>
                      <a:pt x="157" y="12"/>
                    </a:lnTo>
                    <a:lnTo>
                      <a:pt x="157" y="12"/>
                    </a:lnTo>
                    <a:lnTo>
                      <a:pt x="156" y="12"/>
                    </a:lnTo>
                    <a:lnTo>
                      <a:pt x="156" y="11"/>
                    </a:lnTo>
                    <a:lnTo>
                      <a:pt x="155" y="11"/>
                    </a:lnTo>
                    <a:lnTo>
                      <a:pt x="154" y="11"/>
                    </a:lnTo>
                    <a:lnTo>
                      <a:pt x="153" y="11"/>
                    </a:lnTo>
                    <a:lnTo>
                      <a:pt x="152" y="12"/>
                    </a:lnTo>
                    <a:lnTo>
                      <a:pt x="151" y="12"/>
                    </a:lnTo>
                    <a:lnTo>
                      <a:pt x="150" y="13"/>
                    </a:lnTo>
                    <a:lnTo>
                      <a:pt x="150" y="14"/>
                    </a:lnTo>
                    <a:lnTo>
                      <a:pt x="151" y="16"/>
                    </a:lnTo>
                    <a:lnTo>
                      <a:pt x="151" y="17"/>
                    </a:lnTo>
                    <a:lnTo>
                      <a:pt x="150" y="20"/>
                    </a:lnTo>
                    <a:lnTo>
                      <a:pt x="149" y="21"/>
                    </a:lnTo>
                    <a:lnTo>
                      <a:pt x="149" y="22"/>
                    </a:lnTo>
                    <a:lnTo>
                      <a:pt x="150" y="22"/>
                    </a:lnTo>
                    <a:lnTo>
                      <a:pt x="150" y="23"/>
                    </a:lnTo>
                    <a:lnTo>
                      <a:pt x="149" y="23"/>
                    </a:lnTo>
                    <a:lnTo>
                      <a:pt x="146" y="23"/>
                    </a:lnTo>
                    <a:lnTo>
                      <a:pt x="144" y="24"/>
                    </a:lnTo>
                    <a:lnTo>
                      <a:pt x="143" y="24"/>
                    </a:lnTo>
                    <a:lnTo>
                      <a:pt x="139" y="24"/>
                    </a:lnTo>
                    <a:lnTo>
                      <a:pt x="136" y="24"/>
                    </a:lnTo>
                    <a:lnTo>
                      <a:pt x="133" y="24"/>
                    </a:lnTo>
                    <a:lnTo>
                      <a:pt x="131" y="27"/>
                    </a:lnTo>
                    <a:lnTo>
                      <a:pt x="129" y="30"/>
                    </a:lnTo>
                    <a:lnTo>
                      <a:pt x="129" y="31"/>
                    </a:lnTo>
                    <a:lnTo>
                      <a:pt x="128" y="32"/>
                    </a:lnTo>
                    <a:lnTo>
                      <a:pt x="125" y="33"/>
                    </a:lnTo>
                    <a:lnTo>
                      <a:pt x="124" y="34"/>
                    </a:lnTo>
                    <a:lnTo>
                      <a:pt x="124" y="36"/>
                    </a:lnTo>
                    <a:lnTo>
                      <a:pt x="125" y="38"/>
                    </a:lnTo>
                    <a:lnTo>
                      <a:pt x="125" y="40"/>
                    </a:lnTo>
                    <a:lnTo>
                      <a:pt x="125" y="41"/>
                    </a:lnTo>
                    <a:lnTo>
                      <a:pt x="125" y="43"/>
                    </a:lnTo>
                    <a:lnTo>
                      <a:pt x="125" y="44"/>
                    </a:lnTo>
                    <a:lnTo>
                      <a:pt x="126" y="45"/>
                    </a:lnTo>
                    <a:lnTo>
                      <a:pt x="126" y="46"/>
                    </a:lnTo>
                    <a:lnTo>
                      <a:pt x="127" y="47"/>
                    </a:lnTo>
                    <a:lnTo>
                      <a:pt x="127" y="48"/>
                    </a:lnTo>
                    <a:lnTo>
                      <a:pt x="127" y="50"/>
                    </a:lnTo>
                    <a:lnTo>
                      <a:pt x="127" y="51"/>
                    </a:lnTo>
                    <a:lnTo>
                      <a:pt x="128" y="52"/>
                    </a:lnTo>
                    <a:lnTo>
                      <a:pt x="128" y="52"/>
                    </a:lnTo>
                    <a:lnTo>
                      <a:pt x="129" y="52"/>
                    </a:lnTo>
                    <a:lnTo>
                      <a:pt x="129" y="53"/>
                    </a:lnTo>
                    <a:lnTo>
                      <a:pt x="129" y="54"/>
                    </a:lnTo>
                    <a:lnTo>
                      <a:pt x="129" y="54"/>
                    </a:lnTo>
                    <a:lnTo>
                      <a:pt x="129" y="54"/>
                    </a:lnTo>
                    <a:lnTo>
                      <a:pt x="128" y="55"/>
                    </a:lnTo>
                    <a:lnTo>
                      <a:pt x="127" y="57"/>
                    </a:lnTo>
                    <a:lnTo>
                      <a:pt x="126" y="57"/>
                    </a:lnTo>
                    <a:lnTo>
                      <a:pt x="122" y="56"/>
                    </a:lnTo>
                    <a:lnTo>
                      <a:pt x="120" y="55"/>
                    </a:lnTo>
                    <a:lnTo>
                      <a:pt x="114" y="55"/>
                    </a:lnTo>
                    <a:lnTo>
                      <a:pt x="113" y="55"/>
                    </a:lnTo>
                    <a:lnTo>
                      <a:pt x="108" y="55"/>
                    </a:lnTo>
                    <a:lnTo>
                      <a:pt x="102" y="54"/>
                    </a:lnTo>
                    <a:lnTo>
                      <a:pt x="97" y="54"/>
                    </a:lnTo>
                    <a:lnTo>
                      <a:pt x="95" y="54"/>
                    </a:lnTo>
                    <a:lnTo>
                      <a:pt x="95" y="54"/>
                    </a:lnTo>
                    <a:lnTo>
                      <a:pt x="92" y="55"/>
                    </a:lnTo>
                    <a:lnTo>
                      <a:pt x="89" y="56"/>
                    </a:lnTo>
                    <a:lnTo>
                      <a:pt x="88" y="57"/>
                    </a:lnTo>
                    <a:lnTo>
                      <a:pt x="85" y="57"/>
                    </a:lnTo>
                    <a:lnTo>
                      <a:pt x="84" y="56"/>
                    </a:lnTo>
                    <a:lnTo>
                      <a:pt x="83" y="56"/>
                    </a:lnTo>
                    <a:lnTo>
                      <a:pt x="82" y="55"/>
                    </a:lnTo>
                    <a:lnTo>
                      <a:pt x="81" y="53"/>
                    </a:lnTo>
                    <a:lnTo>
                      <a:pt x="81" y="52"/>
                    </a:lnTo>
                    <a:lnTo>
                      <a:pt x="79" y="52"/>
                    </a:lnTo>
                    <a:lnTo>
                      <a:pt x="78" y="51"/>
                    </a:lnTo>
                    <a:lnTo>
                      <a:pt x="77" y="49"/>
                    </a:lnTo>
                    <a:lnTo>
                      <a:pt x="75" y="46"/>
                    </a:lnTo>
                    <a:lnTo>
                      <a:pt x="74" y="43"/>
                    </a:lnTo>
                    <a:lnTo>
                      <a:pt x="72" y="41"/>
                    </a:lnTo>
                    <a:lnTo>
                      <a:pt x="69" y="37"/>
                    </a:lnTo>
                    <a:lnTo>
                      <a:pt x="68" y="36"/>
                    </a:lnTo>
                    <a:lnTo>
                      <a:pt x="68" y="35"/>
                    </a:lnTo>
                    <a:lnTo>
                      <a:pt x="68" y="34"/>
                    </a:lnTo>
                    <a:lnTo>
                      <a:pt x="68" y="33"/>
                    </a:lnTo>
                    <a:lnTo>
                      <a:pt x="68" y="33"/>
                    </a:lnTo>
                    <a:lnTo>
                      <a:pt x="67" y="32"/>
                    </a:lnTo>
                    <a:lnTo>
                      <a:pt x="64" y="28"/>
                    </a:lnTo>
                    <a:lnTo>
                      <a:pt x="60" y="25"/>
                    </a:lnTo>
                    <a:lnTo>
                      <a:pt x="57" y="24"/>
                    </a:lnTo>
                    <a:lnTo>
                      <a:pt x="53" y="21"/>
                    </a:lnTo>
                    <a:lnTo>
                      <a:pt x="48" y="17"/>
                    </a:lnTo>
                    <a:lnTo>
                      <a:pt x="46" y="17"/>
                    </a:lnTo>
                    <a:lnTo>
                      <a:pt x="45" y="17"/>
                    </a:lnTo>
                    <a:lnTo>
                      <a:pt x="38" y="17"/>
                    </a:lnTo>
                    <a:lnTo>
                      <a:pt x="33" y="18"/>
                    </a:lnTo>
                    <a:lnTo>
                      <a:pt x="28" y="19"/>
                    </a:lnTo>
                    <a:lnTo>
                      <a:pt x="26" y="20"/>
                    </a:lnTo>
                    <a:lnTo>
                      <a:pt x="21" y="23"/>
                    </a:lnTo>
                    <a:lnTo>
                      <a:pt x="19" y="24"/>
                    </a:lnTo>
                    <a:lnTo>
                      <a:pt x="15" y="25"/>
                    </a:lnTo>
                    <a:lnTo>
                      <a:pt x="9" y="30"/>
                    </a:lnTo>
                    <a:lnTo>
                      <a:pt x="4" y="33"/>
                    </a:lnTo>
                    <a:lnTo>
                      <a:pt x="1" y="38"/>
                    </a:lnTo>
                    <a:lnTo>
                      <a:pt x="0" y="38"/>
                    </a:lnTo>
                    <a:lnTo>
                      <a:pt x="0" y="39"/>
                    </a:lnTo>
                    <a:lnTo>
                      <a:pt x="1" y="39"/>
                    </a:lnTo>
                    <a:lnTo>
                      <a:pt x="2" y="39"/>
                    </a:lnTo>
                    <a:lnTo>
                      <a:pt x="2" y="40"/>
                    </a:lnTo>
                    <a:lnTo>
                      <a:pt x="3" y="40"/>
                    </a:lnTo>
                    <a:lnTo>
                      <a:pt x="3" y="41"/>
                    </a:lnTo>
                    <a:lnTo>
                      <a:pt x="3" y="41"/>
                    </a:lnTo>
                    <a:lnTo>
                      <a:pt x="3" y="42"/>
                    </a:lnTo>
                    <a:lnTo>
                      <a:pt x="4" y="42"/>
                    </a:lnTo>
                    <a:lnTo>
                      <a:pt x="4" y="43"/>
                    </a:lnTo>
                    <a:lnTo>
                      <a:pt x="4" y="44"/>
                    </a:lnTo>
                    <a:lnTo>
                      <a:pt x="4" y="45"/>
                    </a:lnTo>
                    <a:lnTo>
                      <a:pt x="4" y="45"/>
                    </a:lnTo>
                    <a:lnTo>
                      <a:pt x="3" y="46"/>
                    </a:lnTo>
                    <a:lnTo>
                      <a:pt x="3" y="47"/>
                    </a:lnTo>
                    <a:lnTo>
                      <a:pt x="4" y="48"/>
                    </a:lnTo>
                    <a:lnTo>
                      <a:pt x="4" y="49"/>
                    </a:lnTo>
                    <a:lnTo>
                      <a:pt x="5" y="50"/>
                    </a:lnTo>
                    <a:lnTo>
                      <a:pt x="6" y="50"/>
                    </a:lnTo>
                    <a:lnTo>
                      <a:pt x="6" y="51"/>
                    </a:lnTo>
                    <a:lnTo>
                      <a:pt x="7" y="51"/>
                    </a:lnTo>
                    <a:lnTo>
                      <a:pt x="7" y="52"/>
                    </a:lnTo>
                    <a:lnTo>
                      <a:pt x="7" y="52"/>
                    </a:lnTo>
                    <a:lnTo>
                      <a:pt x="8" y="52"/>
                    </a:lnTo>
                    <a:lnTo>
                      <a:pt x="9" y="53"/>
                    </a:lnTo>
                    <a:lnTo>
                      <a:pt x="9" y="54"/>
                    </a:lnTo>
                    <a:lnTo>
                      <a:pt x="10" y="54"/>
                    </a:lnTo>
                    <a:lnTo>
                      <a:pt x="10" y="57"/>
                    </a:lnTo>
                    <a:lnTo>
                      <a:pt x="10" y="58"/>
                    </a:lnTo>
                    <a:lnTo>
                      <a:pt x="10" y="59"/>
                    </a:lnTo>
                    <a:lnTo>
                      <a:pt x="11" y="59"/>
                    </a:lnTo>
                    <a:lnTo>
                      <a:pt x="11" y="59"/>
                    </a:lnTo>
                    <a:lnTo>
                      <a:pt x="11" y="60"/>
                    </a:lnTo>
                    <a:lnTo>
                      <a:pt x="11" y="61"/>
                    </a:lnTo>
                    <a:lnTo>
                      <a:pt x="11" y="62"/>
                    </a:lnTo>
                    <a:lnTo>
                      <a:pt x="11" y="63"/>
                    </a:lnTo>
                    <a:lnTo>
                      <a:pt x="11" y="64"/>
                    </a:lnTo>
                    <a:lnTo>
                      <a:pt x="11" y="65"/>
                    </a:lnTo>
                    <a:lnTo>
                      <a:pt x="12" y="65"/>
                    </a:lnTo>
                    <a:lnTo>
                      <a:pt x="12" y="64"/>
                    </a:lnTo>
                    <a:lnTo>
                      <a:pt x="12" y="63"/>
                    </a:lnTo>
                    <a:lnTo>
                      <a:pt x="13" y="62"/>
                    </a:lnTo>
                    <a:lnTo>
                      <a:pt x="12" y="61"/>
                    </a:lnTo>
                    <a:lnTo>
                      <a:pt x="11" y="58"/>
                    </a:lnTo>
                    <a:lnTo>
                      <a:pt x="11" y="58"/>
                    </a:lnTo>
                    <a:lnTo>
                      <a:pt x="11" y="55"/>
                    </a:lnTo>
                    <a:lnTo>
                      <a:pt x="11" y="54"/>
                    </a:lnTo>
                    <a:lnTo>
                      <a:pt x="10" y="53"/>
                    </a:lnTo>
                    <a:lnTo>
                      <a:pt x="10" y="52"/>
                    </a:lnTo>
                    <a:lnTo>
                      <a:pt x="11" y="52"/>
                    </a:lnTo>
                    <a:lnTo>
                      <a:pt x="11" y="51"/>
                    </a:lnTo>
                    <a:lnTo>
                      <a:pt x="12" y="45"/>
                    </a:lnTo>
                    <a:lnTo>
                      <a:pt x="12" y="45"/>
                    </a:lnTo>
                    <a:lnTo>
                      <a:pt x="12" y="44"/>
                    </a:lnTo>
                    <a:lnTo>
                      <a:pt x="12" y="43"/>
                    </a:lnTo>
                    <a:lnTo>
                      <a:pt x="13" y="42"/>
                    </a:lnTo>
                    <a:lnTo>
                      <a:pt x="12" y="41"/>
                    </a:lnTo>
                    <a:lnTo>
                      <a:pt x="11" y="40"/>
                    </a:lnTo>
                    <a:lnTo>
                      <a:pt x="10" y="41"/>
                    </a:lnTo>
                    <a:lnTo>
                      <a:pt x="9" y="42"/>
                    </a:lnTo>
                    <a:lnTo>
                      <a:pt x="9" y="40"/>
                    </a:lnTo>
                    <a:lnTo>
                      <a:pt x="9" y="39"/>
                    </a:lnTo>
                    <a:lnTo>
                      <a:pt x="10" y="39"/>
                    </a:lnTo>
                    <a:lnTo>
                      <a:pt x="10" y="38"/>
                    </a:lnTo>
                    <a:lnTo>
                      <a:pt x="11" y="38"/>
                    </a:lnTo>
                    <a:lnTo>
                      <a:pt x="13" y="31"/>
                    </a:lnTo>
                    <a:lnTo>
                      <a:pt x="14" y="31"/>
                    </a:lnTo>
                    <a:lnTo>
                      <a:pt x="18" y="28"/>
                    </a:lnTo>
                    <a:lnTo>
                      <a:pt x="18" y="27"/>
                    </a:lnTo>
                    <a:lnTo>
                      <a:pt x="19" y="26"/>
                    </a:lnTo>
                    <a:lnTo>
                      <a:pt x="20" y="26"/>
                    </a:lnTo>
                    <a:lnTo>
                      <a:pt x="22" y="27"/>
                    </a:lnTo>
                    <a:lnTo>
                      <a:pt x="24" y="27"/>
                    </a:lnTo>
                    <a:lnTo>
                      <a:pt x="24" y="27"/>
                    </a:lnTo>
                    <a:lnTo>
                      <a:pt x="25" y="26"/>
                    </a:lnTo>
                    <a:lnTo>
                      <a:pt x="34" y="24"/>
                    </a:lnTo>
                    <a:lnTo>
                      <a:pt x="35" y="25"/>
                    </a:lnTo>
                    <a:lnTo>
                      <a:pt x="37" y="24"/>
                    </a:lnTo>
                    <a:lnTo>
                      <a:pt x="38" y="25"/>
                    </a:lnTo>
                    <a:lnTo>
                      <a:pt x="39" y="26"/>
                    </a:lnTo>
                    <a:lnTo>
                      <a:pt x="40" y="27"/>
                    </a:lnTo>
                    <a:lnTo>
                      <a:pt x="41" y="28"/>
                    </a:lnTo>
                    <a:lnTo>
                      <a:pt x="41" y="29"/>
                    </a:lnTo>
                    <a:lnTo>
                      <a:pt x="41" y="30"/>
                    </a:lnTo>
                    <a:lnTo>
                      <a:pt x="40" y="31"/>
                    </a:lnTo>
                    <a:lnTo>
                      <a:pt x="40" y="31"/>
                    </a:lnTo>
                    <a:lnTo>
                      <a:pt x="40" y="32"/>
                    </a:lnTo>
                    <a:lnTo>
                      <a:pt x="40" y="33"/>
                    </a:lnTo>
                    <a:lnTo>
                      <a:pt x="40" y="33"/>
                    </a:lnTo>
                    <a:lnTo>
                      <a:pt x="41" y="33"/>
                    </a:lnTo>
                    <a:lnTo>
                      <a:pt x="41" y="34"/>
                    </a:lnTo>
                    <a:lnTo>
                      <a:pt x="42" y="34"/>
                    </a:lnTo>
                    <a:lnTo>
                      <a:pt x="43" y="37"/>
                    </a:lnTo>
                    <a:lnTo>
                      <a:pt x="44" y="38"/>
                    </a:lnTo>
                    <a:lnTo>
                      <a:pt x="44" y="39"/>
                    </a:lnTo>
                    <a:lnTo>
                      <a:pt x="44" y="41"/>
                    </a:lnTo>
                    <a:lnTo>
                      <a:pt x="44" y="44"/>
                    </a:lnTo>
                    <a:lnTo>
                      <a:pt x="44" y="45"/>
                    </a:lnTo>
                    <a:lnTo>
                      <a:pt x="45" y="47"/>
                    </a:lnTo>
                    <a:lnTo>
                      <a:pt x="45" y="48"/>
                    </a:lnTo>
                    <a:lnTo>
                      <a:pt x="45" y="49"/>
                    </a:lnTo>
                    <a:lnTo>
                      <a:pt x="46" y="50"/>
                    </a:lnTo>
                    <a:lnTo>
                      <a:pt x="46" y="50"/>
                    </a:lnTo>
                    <a:lnTo>
                      <a:pt x="47" y="51"/>
                    </a:lnTo>
                    <a:lnTo>
                      <a:pt x="48" y="52"/>
                    </a:lnTo>
                    <a:lnTo>
                      <a:pt x="48" y="52"/>
                    </a:lnTo>
                    <a:lnTo>
                      <a:pt x="50" y="53"/>
                    </a:lnTo>
                    <a:lnTo>
                      <a:pt x="51" y="54"/>
                    </a:lnTo>
                    <a:lnTo>
                      <a:pt x="52" y="54"/>
                    </a:lnTo>
                    <a:lnTo>
                      <a:pt x="54" y="55"/>
                    </a:lnTo>
                    <a:lnTo>
                      <a:pt x="60" y="59"/>
                    </a:lnTo>
                    <a:lnTo>
                      <a:pt x="60" y="60"/>
                    </a:lnTo>
                    <a:lnTo>
                      <a:pt x="60" y="61"/>
                    </a:lnTo>
                    <a:lnTo>
                      <a:pt x="61" y="62"/>
                    </a:lnTo>
                    <a:lnTo>
                      <a:pt x="62" y="62"/>
                    </a:lnTo>
                    <a:lnTo>
                      <a:pt x="63" y="62"/>
                    </a:lnTo>
                    <a:lnTo>
                      <a:pt x="63" y="63"/>
                    </a:lnTo>
                    <a:lnTo>
                      <a:pt x="63" y="64"/>
                    </a:lnTo>
                    <a:lnTo>
                      <a:pt x="62" y="64"/>
                    </a:lnTo>
                    <a:lnTo>
                      <a:pt x="62" y="65"/>
                    </a:lnTo>
                    <a:lnTo>
                      <a:pt x="63" y="66"/>
                    </a:lnTo>
                    <a:lnTo>
                      <a:pt x="64" y="66"/>
                    </a:lnTo>
                    <a:lnTo>
                      <a:pt x="64" y="67"/>
                    </a:lnTo>
                    <a:lnTo>
                      <a:pt x="64" y="68"/>
                    </a:lnTo>
                    <a:lnTo>
                      <a:pt x="64" y="69"/>
                    </a:lnTo>
                    <a:lnTo>
                      <a:pt x="63" y="71"/>
                    </a:lnTo>
                    <a:lnTo>
                      <a:pt x="62" y="71"/>
                    </a:lnTo>
                    <a:lnTo>
                      <a:pt x="61" y="72"/>
                    </a:lnTo>
                    <a:lnTo>
                      <a:pt x="60" y="73"/>
                    </a:lnTo>
                    <a:lnTo>
                      <a:pt x="60" y="73"/>
                    </a:lnTo>
                    <a:lnTo>
                      <a:pt x="56" y="73"/>
                    </a:lnTo>
                    <a:lnTo>
                      <a:pt x="55" y="73"/>
                    </a:lnTo>
                    <a:lnTo>
                      <a:pt x="55" y="73"/>
                    </a:lnTo>
                    <a:lnTo>
                      <a:pt x="56" y="73"/>
                    </a:lnTo>
                    <a:lnTo>
                      <a:pt x="56" y="72"/>
                    </a:lnTo>
                    <a:lnTo>
                      <a:pt x="55" y="71"/>
                    </a:lnTo>
                    <a:lnTo>
                      <a:pt x="54" y="71"/>
                    </a:lnTo>
                    <a:lnTo>
                      <a:pt x="53" y="70"/>
                    </a:lnTo>
                    <a:lnTo>
                      <a:pt x="52" y="69"/>
                    </a:lnTo>
                    <a:lnTo>
                      <a:pt x="51" y="70"/>
                    </a:lnTo>
                    <a:lnTo>
                      <a:pt x="50" y="71"/>
                    </a:lnTo>
                    <a:lnTo>
                      <a:pt x="49" y="71"/>
                    </a:lnTo>
                    <a:lnTo>
                      <a:pt x="50" y="72"/>
                    </a:lnTo>
                    <a:lnTo>
                      <a:pt x="50" y="73"/>
                    </a:lnTo>
                    <a:lnTo>
                      <a:pt x="51" y="73"/>
                    </a:lnTo>
                    <a:lnTo>
                      <a:pt x="51" y="74"/>
                    </a:lnTo>
                    <a:lnTo>
                      <a:pt x="51" y="75"/>
                    </a:lnTo>
                    <a:lnTo>
                      <a:pt x="52" y="75"/>
                    </a:lnTo>
                    <a:lnTo>
                      <a:pt x="52" y="76"/>
                    </a:lnTo>
                    <a:lnTo>
                      <a:pt x="55" y="76"/>
                    </a:lnTo>
                    <a:lnTo>
                      <a:pt x="54" y="77"/>
                    </a:lnTo>
                    <a:lnTo>
                      <a:pt x="53" y="77"/>
                    </a:lnTo>
                    <a:lnTo>
                      <a:pt x="53" y="78"/>
                    </a:lnTo>
                    <a:lnTo>
                      <a:pt x="50" y="78"/>
                    </a:lnTo>
                    <a:lnTo>
                      <a:pt x="49" y="78"/>
                    </a:lnTo>
                    <a:lnTo>
                      <a:pt x="49" y="77"/>
                    </a:lnTo>
                    <a:lnTo>
                      <a:pt x="49" y="76"/>
                    </a:lnTo>
                    <a:lnTo>
                      <a:pt x="47" y="76"/>
                    </a:lnTo>
                    <a:lnTo>
                      <a:pt x="46" y="76"/>
                    </a:lnTo>
                    <a:lnTo>
                      <a:pt x="46" y="77"/>
                    </a:lnTo>
                    <a:lnTo>
                      <a:pt x="45" y="78"/>
                    </a:lnTo>
                    <a:lnTo>
                      <a:pt x="45" y="78"/>
                    </a:lnTo>
                    <a:lnTo>
                      <a:pt x="44" y="79"/>
                    </a:lnTo>
                    <a:lnTo>
                      <a:pt x="43" y="79"/>
                    </a:lnTo>
                    <a:lnTo>
                      <a:pt x="42" y="78"/>
                    </a:lnTo>
                    <a:lnTo>
                      <a:pt x="41" y="78"/>
                    </a:lnTo>
                    <a:lnTo>
                      <a:pt x="40" y="79"/>
                    </a:lnTo>
                    <a:lnTo>
                      <a:pt x="39" y="80"/>
                    </a:lnTo>
                    <a:lnTo>
                      <a:pt x="38" y="80"/>
                    </a:lnTo>
                    <a:lnTo>
                      <a:pt x="36" y="80"/>
                    </a:lnTo>
                    <a:lnTo>
                      <a:pt x="35" y="80"/>
                    </a:lnTo>
                    <a:lnTo>
                      <a:pt x="35" y="79"/>
                    </a:lnTo>
                    <a:lnTo>
                      <a:pt x="35" y="78"/>
                    </a:lnTo>
                    <a:lnTo>
                      <a:pt x="35" y="77"/>
                    </a:lnTo>
                    <a:lnTo>
                      <a:pt x="34" y="77"/>
                    </a:lnTo>
                    <a:lnTo>
                      <a:pt x="34" y="76"/>
                    </a:lnTo>
                    <a:lnTo>
                      <a:pt x="33" y="75"/>
                    </a:lnTo>
                    <a:lnTo>
                      <a:pt x="33" y="74"/>
                    </a:lnTo>
                    <a:lnTo>
                      <a:pt x="34" y="73"/>
                    </a:lnTo>
                    <a:lnTo>
                      <a:pt x="33" y="73"/>
                    </a:lnTo>
                    <a:lnTo>
                      <a:pt x="33" y="73"/>
                    </a:lnTo>
                    <a:lnTo>
                      <a:pt x="33" y="72"/>
                    </a:lnTo>
                    <a:lnTo>
                      <a:pt x="32" y="71"/>
                    </a:lnTo>
                    <a:lnTo>
                      <a:pt x="32" y="71"/>
                    </a:lnTo>
                    <a:lnTo>
                      <a:pt x="31" y="72"/>
                    </a:lnTo>
                    <a:lnTo>
                      <a:pt x="31" y="73"/>
                    </a:lnTo>
                    <a:lnTo>
                      <a:pt x="31" y="74"/>
                    </a:lnTo>
                    <a:lnTo>
                      <a:pt x="31" y="75"/>
                    </a:lnTo>
                    <a:lnTo>
                      <a:pt x="30" y="75"/>
                    </a:lnTo>
                    <a:lnTo>
                      <a:pt x="29" y="75"/>
                    </a:lnTo>
                    <a:lnTo>
                      <a:pt x="28" y="76"/>
                    </a:lnTo>
                    <a:lnTo>
                      <a:pt x="27" y="75"/>
                    </a:lnTo>
                    <a:lnTo>
                      <a:pt x="26" y="75"/>
                    </a:lnTo>
                    <a:lnTo>
                      <a:pt x="26" y="75"/>
                    </a:lnTo>
                    <a:lnTo>
                      <a:pt x="25" y="75"/>
                    </a:lnTo>
                    <a:lnTo>
                      <a:pt x="25" y="74"/>
                    </a:lnTo>
                    <a:lnTo>
                      <a:pt x="25" y="73"/>
                    </a:lnTo>
                    <a:lnTo>
                      <a:pt x="25" y="73"/>
                    </a:lnTo>
                    <a:lnTo>
                      <a:pt x="25" y="73"/>
                    </a:lnTo>
                    <a:lnTo>
                      <a:pt x="25" y="73"/>
                    </a:lnTo>
                    <a:lnTo>
                      <a:pt x="25" y="74"/>
                    </a:lnTo>
                    <a:lnTo>
                      <a:pt x="25" y="75"/>
                    </a:lnTo>
                    <a:lnTo>
                      <a:pt x="24" y="75"/>
                    </a:lnTo>
                    <a:lnTo>
                      <a:pt x="23" y="75"/>
                    </a:lnTo>
                    <a:lnTo>
                      <a:pt x="23" y="74"/>
                    </a:lnTo>
                    <a:lnTo>
                      <a:pt x="23" y="73"/>
                    </a:lnTo>
                    <a:lnTo>
                      <a:pt x="21" y="75"/>
                    </a:lnTo>
                    <a:lnTo>
                      <a:pt x="20" y="75"/>
                    </a:lnTo>
                    <a:lnTo>
                      <a:pt x="18" y="75"/>
                    </a:lnTo>
                    <a:lnTo>
                      <a:pt x="18" y="74"/>
                    </a:lnTo>
                    <a:lnTo>
                      <a:pt x="18" y="73"/>
                    </a:lnTo>
                    <a:lnTo>
                      <a:pt x="18" y="73"/>
                    </a:lnTo>
                    <a:lnTo>
                      <a:pt x="18" y="73"/>
                    </a:lnTo>
                    <a:lnTo>
                      <a:pt x="18" y="72"/>
                    </a:lnTo>
                    <a:lnTo>
                      <a:pt x="18" y="72"/>
                    </a:lnTo>
                    <a:lnTo>
                      <a:pt x="17" y="71"/>
                    </a:lnTo>
                    <a:lnTo>
                      <a:pt x="17" y="70"/>
                    </a:lnTo>
                    <a:lnTo>
                      <a:pt x="16" y="69"/>
                    </a:lnTo>
                    <a:lnTo>
                      <a:pt x="16" y="68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4" y="65"/>
                    </a:lnTo>
                    <a:lnTo>
                      <a:pt x="14" y="64"/>
                    </a:lnTo>
                    <a:lnTo>
                      <a:pt x="13" y="64"/>
                    </a:lnTo>
                    <a:lnTo>
                      <a:pt x="13" y="65"/>
                    </a:lnTo>
                    <a:lnTo>
                      <a:pt x="13" y="67"/>
                    </a:lnTo>
                    <a:lnTo>
                      <a:pt x="13" y="69"/>
                    </a:lnTo>
                    <a:lnTo>
                      <a:pt x="12" y="72"/>
                    </a:lnTo>
                    <a:lnTo>
                      <a:pt x="11" y="74"/>
                    </a:lnTo>
                    <a:lnTo>
                      <a:pt x="11" y="75"/>
                    </a:lnTo>
                    <a:lnTo>
                      <a:pt x="11" y="75"/>
                    </a:lnTo>
                    <a:lnTo>
                      <a:pt x="11" y="75"/>
                    </a:lnTo>
                    <a:lnTo>
                      <a:pt x="11" y="76"/>
                    </a:lnTo>
                    <a:lnTo>
                      <a:pt x="11" y="77"/>
                    </a:lnTo>
                    <a:lnTo>
                      <a:pt x="11" y="77"/>
                    </a:lnTo>
                    <a:lnTo>
                      <a:pt x="11" y="79"/>
                    </a:lnTo>
                    <a:lnTo>
                      <a:pt x="11" y="80"/>
                    </a:lnTo>
                    <a:lnTo>
                      <a:pt x="9" y="83"/>
                    </a:lnTo>
                    <a:lnTo>
                      <a:pt x="8" y="84"/>
                    </a:lnTo>
                    <a:lnTo>
                      <a:pt x="8" y="85"/>
                    </a:lnTo>
                    <a:lnTo>
                      <a:pt x="7" y="92"/>
                    </a:lnTo>
                    <a:lnTo>
                      <a:pt x="7" y="94"/>
                    </a:lnTo>
                    <a:lnTo>
                      <a:pt x="7" y="94"/>
                    </a:lnTo>
                    <a:lnTo>
                      <a:pt x="8" y="95"/>
                    </a:lnTo>
                    <a:lnTo>
                      <a:pt x="8" y="96"/>
                    </a:lnTo>
                    <a:lnTo>
                      <a:pt x="9" y="96"/>
                    </a:lnTo>
                    <a:lnTo>
                      <a:pt x="9" y="97"/>
                    </a:lnTo>
                    <a:lnTo>
                      <a:pt x="8" y="98"/>
                    </a:lnTo>
                    <a:lnTo>
                      <a:pt x="8" y="99"/>
                    </a:lnTo>
                    <a:lnTo>
                      <a:pt x="8" y="101"/>
                    </a:lnTo>
                    <a:lnTo>
                      <a:pt x="8" y="101"/>
                    </a:lnTo>
                    <a:lnTo>
                      <a:pt x="10" y="102"/>
                    </a:lnTo>
                    <a:lnTo>
                      <a:pt x="12" y="105"/>
                    </a:lnTo>
                    <a:lnTo>
                      <a:pt x="12" y="107"/>
                    </a:lnTo>
                    <a:lnTo>
                      <a:pt x="12" y="108"/>
                    </a:lnTo>
                    <a:lnTo>
                      <a:pt x="13" y="108"/>
                    </a:lnTo>
                    <a:lnTo>
                      <a:pt x="14" y="108"/>
                    </a:lnTo>
                    <a:lnTo>
                      <a:pt x="15" y="111"/>
                    </a:lnTo>
                    <a:lnTo>
                      <a:pt x="16" y="111"/>
                    </a:lnTo>
                    <a:lnTo>
                      <a:pt x="17" y="111"/>
                    </a:lnTo>
                    <a:lnTo>
                      <a:pt x="16" y="110"/>
                    </a:lnTo>
                    <a:lnTo>
                      <a:pt x="15" y="108"/>
                    </a:lnTo>
                    <a:lnTo>
                      <a:pt x="14" y="108"/>
                    </a:lnTo>
                    <a:lnTo>
                      <a:pt x="13" y="107"/>
                    </a:lnTo>
                    <a:lnTo>
                      <a:pt x="13" y="104"/>
                    </a:lnTo>
                    <a:lnTo>
                      <a:pt x="12" y="103"/>
                    </a:lnTo>
                    <a:lnTo>
                      <a:pt x="12" y="102"/>
                    </a:lnTo>
                    <a:lnTo>
                      <a:pt x="13" y="101"/>
                    </a:lnTo>
                    <a:lnTo>
                      <a:pt x="13" y="102"/>
                    </a:lnTo>
                    <a:lnTo>
                      <a:pt x="14" y="103"/>
                    </a:lnTo>
                    <a:lnTo>
                      <a:pt x="15" y="103"/>
                    </a:lnTo>
                    <a:lnTo>
                      <a:pt x="16" y="103"/>
                    </a:lnTo>
                    <a:lnTo>
                      <a:pt x="17" y="103"/>
                    </a:lnTo>
                    <a:lnTo>
                      <a:pt x="17" y="104"/>
                    </a:lnTo>
                    <a:lnTo>
                      <a:pt x="19" y="103"/>
                    </a:lnTo>
                    <a:lnTo>
                      <a:pt x="20" y="103"/>
                    </a:lnTo>
                    <a:lnTo>
                      <a:pt x="20" y="102"/>
                    </a:lnTo>
                    <a:lnTo>
                      <a:pt x="22" y="104"/>
                    </a:lnTo>
                    <a:lnTo>
                      <a:pt x="23" y="104"/>
                    </a:lnTo>
                    <a:lnTo>
                      <a:pt x="24" y="105"/>
                    </a:lnTo>
                    <a:lnTo>
                      <a:pt x="24" y="104"/>
                    </a:lnTo>
                    <a:lnTo>
                      <a:pt x="25" y="103"/>
                    </a:lnTo>
                    <a:lnTo>
                      <a:pt x="25" y="102"/>
                    </a:lnTo>
                    <a:lnTo>
                      <a:pt x="26" y="102"/>
                    </a:lnTo>
                    <a:lnTo>
                      <a:pt x="27" y="102"/>
                    </a:lnTo>
                    <a:lnTo>
                      <a:pt x="27" y="103"/>
                    </a:lnTo>
                    <a:lnTo>
                      <a:pt x="28" y="103"/>
                    </a:lnTo>
                    <a:lnTo>
                      <a:pt x="29" y="103"/>
                    </a:lnTo>
                    <a:lnTo>
                      <a:pt x="30" y="103"/>
                    </a:lnTo>
                    <a:lnTo>
                      <a:pt x="31" y="104"/>
                    </a:lnTo>
                    <a:lnTo>
                      <a:pt x="31" y="105"/>
                    </a:lnTo>
                    <a:lnTo>
                      <a:pt x="30" y="106"/>
                    </a:lnTo>
                    <a:lnTo>
                      <a:pt x="30" y="107"/>
                    </a:lnTo>
                    <a:lnTo>
                      <a:pt x="29" y="107"/>
                    </a:lnTo>
                    <a:lnTo>
                      <a:pt x="29" y="108"/>
                    </a:lnTo>
                    <a:lnTo>
                      <a:pt x="28" y="108"/>
                    </a:lnTo>
                    <a:lnTo>
                      <a:pt x="26" y="111"/>
                    </a:lnTo>
                    <a:lnTo>
                      <a:pt x="25" y="111"/>
                    </a:lnTo>
                    <a:lnTo>
                      <a:pt x="25" y="112"/>
                    </a:lnTo>
                    <a:lnTo>
                      <a:pt x="26" y="112"/>
                    </a:lnTo>
                    <a:lnTo>
                      <a:pt x="27" y="111"/>
                    </a:lnTo>
                    <a:lnTo>
                      <a:pt x="26" y="115"/>
                    </a:lnTo>
                    <a:lnTo>
                      <a:pt x="26" y="115"/>
                    </a:lnTo>
                    <a:lnTo>
                      <a:pt x="27" y="116"/>
                    </a:lnTo>
                    <a:lnTo>
                      <a:pt x="27" y="115"/>
                    </a:lnTo>
                    <a:lnTo>
                      <a:pt x="27" y="115"/>
                    </a:lnTo>
                    <a:lnTo>
                      <a:pt x="28" y="115"/>
                    </a:lnTo>
                    <a:lnTo>
                      <a:pt x="27" y="114"/>
                    </a:lnTo>
                    <a:lnTo>
                      <a:pt x="28" y="114"/>
                    </a:lnTo>
                    <a:lnTo>
                      <a:pt x="29" y="115"/>
                    </a:lnTo>
                    <a:lnTo>
                      <a:pt x="30" y="116"/>
                    </a:lnTo>
                    <a:lnTo>
                      <a:pt x="30" y="115"/>
                    </a:lnTo>
                    <a:lnTo>
                      <a:pt x="30" y="115"/>
                    </a:lnTo>
                    <a:lnTo>
                      <a:pt x="31" y="115"/>
                    </a:lnTo>
                    <a:lnTo>
                      <a:pt x="31" y="116"/>
                    </a:lnTo>
                    <a:lnTo>
                      <a:pt x="31" y="117"/>
                    </a:lnTo>
                    <a:lnTo>
                      <a:pt x="32" y="117"/>
                    </a:lnTo>
                    <a:lnTo>
                      <a:pt x="33" y="117"/>
                    </a:lnTo>
                    <a:lnTo>
                      <a:pt x="33" y="117"/>
                    </a:lnTo>
                    <a:lnTo>
                      <a:pt x="33" y="118"/>
                    </a:lnTo>
                    <a:lnTo>
                      <a:pt x="34" y="119"/>
                    </a:lnTo>
                    <a:lnTo>
                      <a:pt x="35" y="119"/>
                    </a:lnTo>
                    <a:lnTo>
                      <a:pt x="36" y="120"/>
                    </a:lnTo>
                    <a:lnTo>
                      <a:pt x="35" y="120"/>
                    </a:lnTo>
                    <a:lnTo>
                      <a:pt x="34" y="120"/>
                    </a:lnTo>
                    <a:lnTo>
                      <a:pt x="33" y="120"/>
                    </a:lnTo>
                    <a:lnTo>
                      <a:pt x="32" y="121"/>
                    </a:lnTo>
                    <a:lnTo>
                      <a:pt x="32" y="120"/>
                    </a:lnTo>
                    <a:lnTo>
                      <a:pt x="31" y="120"/>
                    </a:lnTo>
                    <a:lnTo>
                      <a:pt x="31" y="121"/>
                    </a:lnTo>
                    <a:lnTo>
                      <a:pt x="32" y="121"/>
                    </a:lnTo>
                    <a:lnTo>
                      <a:pt x="32" y="122"/>
                    </a:lnTo>
                    <a:lnTo>
                      <a:pt x="31" y="122"/>
                    </a:lnTo>
                    <a:lnTo>
                      <a:pt x="29" y="122"/>
                    </a:lnTo>
                    <a:lnTo>
                      <a:pt x="28" y="121"/>
                    </a:lnTo>
                    <a:lnTo>
                      <a:pt x="28" y="120"/>
                    </a:lnTo>
                    <a:lnTo>
                      <a:pt x="27" y="119"/>
                    </a:lnTo>
                    <a:lnTo>
                      <a:pt x="25" y="119"/>
                    </a:lnTo>
                    <a:lnTo>
                      <a:pt x="23" y="120"/>
                    </a:lnTo>
                    <a:lnTo>
                      <a:pt x="22" y="120"/>
                    </a:lnTo>
                    <a:lnTo>
                      <a:pt x="21" y="119"/>
                    </a:lnTo>
                    <a:lnTo>
                      <a:pt x="22" y="118"/>
                    </a:lnTo>
                    <a:lnTo>
                      <a:pt x="23" y="117"/>
                    </a:lnTo>
                    <a:lnTo>
                      <a:pt x="24" y="116"/>
                    </a:lnTo>
                    <a:lnTo>
                      <a:pt x="24" y="115"/>
                    </a:lnTo>
                    <a:lnTo>
                      <a:pt x="22" y="116"/>
                    </a:lnTo>
                    <a:lnTo>
                      <a:pt x="22" y="117"/>
                    </a:lnTo>
                    <a:lnTo>
                      <a:pt x="20" y="120"/>
                    </a:lnTo>
                    <a:lnTo>
                      <a:pt x="20" y="121"/>
                    </a:lnTo>
                    <a:lnTo>
                      <a:pt x="19" y="121"/>
                    </a:lnTo>
                    <a:lnTo>
                      <a:pt x="19" y="122"/>
                    </a:lnTo>
                    <a:lnTo>
                      <a:pt x="19" y="122"/>
                    </a:lnTo>
                    <a:lnTo>
                      <a:pt x="18" y="123"/>
                    </a:lnTo>
                    <a:lnTo>
                      <a:pt x="18" y="124"/>
                    </a:lnTo>
                    <a:lnTo>
                      <a:pt x="18" y="125"/>
                    </a:lnTo>
                    <a:lnTo>
                      <a:pt x="19" y="127"/>
                    </a:lnTo>
                    <a:lnTo>
                      <a:pt x="20" y="132"/>
                    </a:lnTo>
                    <a:lnTo>
                      <a:pt x="21" y="131"/>
                    </a:lnTo>
                    <a:lnTo>
                      <a:pt x="20" y="129"/>
                    </a:lnTo>
                    <a:lnTo>
                      <a:pt x="20" y="129"/>
                    </a:lnTo>
                    <a:lnTo>
                      <a:pt x="20" y="128"/>
                    </a:lnTo>
                    <a:lnTo>
                      <a:pt x="21" y="127"/>
                    </a:lnTo>
                    <a:lnTo>
                      <a:pt x="19" y="126"/>
                    </a:lnTo>
                    <a:lnTo>
                      <a:pt x="20" y="126"/>
                    </a:lnTo>
                    <a:lnTo>
                      <a:pt x="22" y="125"/>
                    </a:lnTo>
                    <a:lnTo>
                      <a:pt x="23" y="126"/>
                    </a:lnTo>
                    <a:lnTo>
                      <a:pt x="24" y="126"/>
                    </a:lnTo>
                    <a:lnTo>
                      <a:pt x="24" y="127"/>
                    </a:lnTo>
                    <a:lnTo>
                      <a:pt x="24" y="127"/>
                    </a:lnTo>
                    <a:lnTo>
                      <a:pt x="25" y="126"/>
                    </a:lnTo>
                    <a:lnTo>
                      <a:pt x="25" y="127"/>
                    </a:lnTo>
                    <a:lnTo>
                      <a:pt x="25" y="127"/>
                    </a:lnTo>
                    <a:lnTo>
                      <a:pt x="25" y="128"/>
                    </a:lnTo>
                    <a:lnTo>
                      <a:pt x="26" y="128"/>
                    </a:lnTo>
                    <a:lnTo>
                      <a:pt x="26" y="127"/>
                    </a:lnTo>
                    <a:lnTo>
                      <a:pt x="27" y="127"/>
                    </a:lnTo>
                    <a:lnTo>
                      <a:pt x="28" y="127"/>
                    </a:lnTo>
                    <a:lnTo>
                      <a:pt x="29" y="127"/>
                    </a:lnTo>
                    <a:lnTo>
                      <a:pt x="30" y="127"/>
                    </a:lnTo>
                    <a:lnTo>
                      <a:pt x="31" y="126"/>
                    </a:lnTo>
                    <a:lnTo>
                      <a:pt x="31" y="127"/>
                    </a:lnTo>
                    <a:lnTo>
                      <a:pt x="32" y="127"/>
                    </a:lnTo>
                    <a:lnTo>
                      <a:pt x="31" y="129"/>
                    </a:lnTo>
                    <a:lnTo>
                      <a:pt x="32" y="128"/>
                    </a:lnTo>
                    <a:lnTo>
                      <a:pt x="31" y="129"/>
                    </a:lnTo>
                    <a:lnTo>
                      <a:pt x="31" y="131"/>
                    </a:lnTo>
                    <a:lnTo>
                      <a:pt x="32" y="130"/>
                    </a:lnTo>
                    <a:lnTo>
                      <a:pt x="32" y="130"/>
                    </a:lnTo>
                    <a:lnTo>
                      <a:pt x="32" y="131"/>
                    </a:lnTo>
                    <a:lnTo>
                      <a:pt x="32" y="131"/>
                    </a:lnTo>
                    <a:lnTo>
                      <a:pt x="32" y="132"/>
                    </a:lnTo>
                    <a:lnTo>
                      <a:pt x="32" y="132"/>
                    </a:lnTo>
                    <a:lnTo>
                      <a:pt x="32" y="133"/>
                    </a:lnTo>
                    <a:lnTo>
                      <a:pt x="32" y="134"/>
                    </a:lnTo>
                    <a:lnTo>
                      <a:pt x="33" y="135"/>
                    </a:lnTo>
                    <a:lnTo>
                      <a:pt x="34" y="136"/>
                    </a:lnTo>
                    <a:lnTo>
                      <a:pt x="34" y="134"/>
                    </a:lnTo>
                    <a:lnTo>
                      <a:pt x="35" y="135"/>
                    </a:lnTo>
                    <a:lnTo>
                      <a:pt x="34" y="136"/>
                    </a:lnTo>
                    <a:lnTo>
                      <a:pt x="35" y="136"/>
                    </a:lnTo>
                    <a:lnTo>
                      <a:pt x="35" y="136"/>
                    </a:lnTo>
                    <a:lnTo>
                      <a:pt x="35" y="136"/>
                    </a:lnTo>
                    <a:lnTo>
                      <a:pt x="35" y="136"/>
                    </a:lnTo>
                    <a:lnTo>
                      <a:pt x="36" y="137"/>
                    </a:lnTo>
                    <a:lnTo>
                      <a:pt x="37" y="138"/>
                    </a:lnTo>
                    <a:lnTo>
                      <a:pt x="37" y="137"/>
                    </a:lnTo>
                    <a:lnTo>
                      <a:pt x="38" y="137"/>
                    </a:lnTo>
                    <a:lnTo>
                      <a:pt x="39" y="137"/>
                    </a:lnTo>
                    <a:lnTo>
                      <a:pt x="39" y="137"/>
                    </a:lnTo>
                    <a:lnTo>
                      <a:pt x="39" y="138"/>
                    </a:lnTo>
                    <a:lnTo>
                      <a:pt x="40" y="138"/>
                    </a:lnTo>
                    <a:lnTo>
                      <a:pt x="40" y="139"/>
                    </a:lnTo>
                    <a:lnTo>
                      <a:pt x="41" y="139"/>
                    </a:lnTo>
                    <a:lnTo>
                      <a:pt x="41" y="140"/>
                    </a:lnTo>
                    <a:lnTo>
                      <a:pt x="42" y="140"/>
                    </a:lnTo>
                    <a:lnTo>
                      <a:pt x="42" y="141"/>
                    </a:lnTo>
                    <a:lnTo>
                      <a:pt x="43" y="142"/>
                    </a:lnTo>
                    <a:lnTo>
                      <a:pt x="42" y="143"/>
                    </a:lnTo>
                    <a:lnTo>
                      <a:pt x="42" y="143"/>
                    </a:lnTo>
                    <a:lnTo>
                      <a:pt x="41" y="144"/>
                    </a:lnTo>
                    <a:lnTo>
                      <a:pt x="41" y="145"/>
                    </a:lnTo>
                    <a:lnTo>
                      <a:pt x="41" y="146"/>
                    </a:lnTo>
                    <a:lnTo>
                      <a:pt x="40" y="148"/>
                    </a:lnTo>
                    <a:lnTo>
                      <a:pt x="39" y="150"/>
                    </a:lnTo>
                    <a:lnTo>
                      <a:pt x="39" y="151"/>
                    </a:lnTo>
                    <a:lnTo>
                      <a:pt x="39" y="153"/>
                    </a:lnTo>
                    <a:lnTo>
                      <a:pt x="39" y="156"/>
                    </a:lnTo>
                    <a:lnTo>
                      <a:pt x="39" y="157"/>
                    </a:lnTo>
                    <a:lnTo>
                      <a:pt x="39" y="158"/>
                    </a:lnTo>
                    <a:lnTo>
                      <a:pt x="39" y="159"/>
                    </a:lnTo>
                    <a:lnTo>
                      <a:pt x="39" y="159"/>
                    </a:lnTo>
                    <a:lnTo>
                      <a:pt x="39" y="159"/>
                    </a:lnTo>
                    <a:lnTo>
                      <a:pt x="39" y="160"/>
                    </a:lnTo>
                    <a:lnTo>
                      <a:pt x="39" y="163"/>
                    </a:lnTo>
                    <a:lnTo>
                      <a:pt x="39" y="164"/>
                    </a:lnTo>
                    <a:lnTo>
                      <a:pt x="39" y="165"/>
                    </a:lnTo>
                    <a:lnTo>
                      <a:pt x="39" y="166"/>
                    </a:lnTo>
                    <a:lnTo>
                      <a:pt x="39" y="169"/>
                    </a:lnTo>
                    <a:lnTo>
                      <a:pt x="39" y="171"/>
                    </a:lnTo>
                    <a:lnTo>
                      <a:pt x="38" y="172"/>
                    </a:lnTo>
                    <a:lnTo>
                      <a:pt x="38" y="173"/>
                    </a:lnTo>
                    <a:lnTo>
                      <a:pt x="39" y="183"/>
                    </a:lnTo>
                    <a:lnTo>
                      <a:pt x="39" y="187"/>
                    </a:lnTo>
                    <a:lnTo>
                      <a:pt x="39" y="189"/>
                    </a:lnTo>
                    <a:lnTo>
                      <a:pt x="39" y="190"/>
                    </a:lnTo>
                    <a:lnTo>
                      <a:pt x="40" y="191"/>
                    </a:lnTo>
                    <a:lnTo>
                      <a:pt x="40" y="192"/>
                    </a:lnTo>
                    <a:lnTo>
                      <a:pt x="41" y="197"/>
                    </a:lnTo>
                    <a:lnTo>
                      <a:pt x="48" y="198"/>
                    </a:lnTo>
                    <a:lnTo>
                      <a:pt x="49" y="198"/>
                    </a:lnTo>
                    <a:close/>
                    <a:moveTo>
                      <a:pt x="34" y="133"/>
                    </a:moveTo>
                    <a:lnTo>
                      <a:pt x="34" y="132"/>
                    </a:lnTo>
                    <a:lnTo>
                      <a:pt x="33" y="131"/>
                    </a:lnTo>
                    <a:lnTo>
                      <a:pt x="34" y="131"/>
                    </a:lnTo>
                    <a:lnTo>
                      <a:pt x="35" y="130"/>
                    </a:lnTo>
                    <a:lnTo>
                      <a:pt x="35" y="132"/>
                    </a:lnTo>
                    <a:lnTo>
                      <a:pt x="35" y="133"/>
                    </a:lnTo>
                    <a:lnTo>
                      <a:pt x="34" y="13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01" name="Freeform 4551">
                <a:extLst>
                  <a:ext uri="{FF2B5EF4-FFF2-40B4-BE49-F238E27FC236}">
                    <a16:creationId xmlns:a16="http://schemas.microsoft.com/office/drawing/2014/main" id="{4A1BB6CE-0DB0-11E0-549B-BF02D21C8A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7600" y="1619250"/>
                <a:ext cx="188913" cy="214312"/>
              </a:xfrm>
              <a:custGeom>
                <a:avLst/>
                <a:gdLst>
                  <a:gd name="T0" fmla="*/ 18 w 119"/>
                  <a:gd name="T1" fmla="*/ 133 h 135"/>
                  <a:gd name="T2" fmla="*/ 28 w 119"/>
                  <a:gd name="T3" fmla="*/ 135 h 135"/>
                  <a:gd name="T4" fmla="*/ 36 w 119"/>
                  <a:gd name="T5" fmla="*/ 130 h 135"/>
                  <a:gd name="T6" fmla="*/ 44 w 119"/>
                  <a:gd name="T7" fmla="*/ 120 h 135"/>
                  <a:gd name="T8" fmla="*/ 49 w 119"/>
                  <a:gd name="T9" fmla="*/ 114 h 135"/>
                  <a:gd name="T10" fmla="*/ 62 w 119"/>
                  <a:gd name="T11" fmla="*/ 112 h 135"/>
                  <a:gd name="T12" fmla="*/ 70 w 119"/>
                  <a:gd name="T13" fmla="*/ 106 h 135"/>
                  <a:gd name="T14" fmla="*/ 74 w 119"/>
                  <a:gd name="T15" fmla="*/ 99 h 135"/>
                  <a:gd name="T16" fmla="*/ 83 w 119"/>
                  <a:gd name="T17" fmla="*/ 94 h 135"/>
                  <a:gd name="T18" fmla="*/ 72 w 119"/>
                  <a:gd name="T19" fmla="*/ 81 h 135"/>
                  <a:gd name="T20" fmla="*/ 65 w 119"/>
                  <a:gd name="T21" fmla="*/ 74 h 135"/>
                  <a:gd name="T22" fmla="*/ 56 w 119"/>
                  <a:gd name="T23" fmla="*/ 61 h 135"/>
                  <a:gd name="T24" fmla="*/ 77 w 119"/>
                  <a:gd name="T25" fmla="*/ 56 h 135"/>
                  <a:gd name="T26" fmla="*/ 95 w 119"/>
                  <a:gd name="T27" fmla="*/ 50 h 135"/>
                  <a:gd name="T28" fmla="*/ 111 w 119"/>
                  <a:gd name="T29" fmla="*/ 45 h 135"/>
                  <a:gd name="T30" fmla="*/ 119 w 119"/>
                  <a:gd name="T31" fmla="*/ 37 h 135"/>
                  <a:gd name="T32" fmla="*/ 112 w 119"/>
                  <a:gd name="T33" fmla="*/ 35 h 135"/>
                  <a:gd name="T34" fmla="*/ 111 w 119"/>
                  <a:gd name="T35" fmla="*/ 29 h 135"/>
                  <a:gd name="T36" fmla="*/ 108 w 119"/>
                  <a:gd name="T37" fmla="*/ 13 h 135"/>
                  <a:gd name="T38" fmla="*/ 98 w 119"/>
                  <a:gd name="T39" fmla="*/ 4 h 135"/>
                  <a:gd name="T40" fmla="*/ 82 w 119"/>
                  <a:gd name="T41" fmla="*/ 15 h 135"/>
                  <a:gd name="T42" fmla="*/ 67 w 119"/>
                  <a:gd name="T43" fmla="*/ 24 h 135"/>
                  <a:gd name="T44" fmla="*/ 51 w 119"/>
                  <a:gd name="T45" fmla="*/ 35 h 135"/>
                  <a:gd name="T46" fmla="*/ 47 w 119"/>
                  <a:gd name="T47" fmla="*/ 35 h 135"/>
                  <a:gd name="T48" fmla="*/ 40 w 119"/>
                  <a:gd name="T49" fmla="*/ 33 h 135"/>
                  <a:gd name="T50" fmla="*/ 34 w 119"/>
                  <a:gd name="T51" fmla="*/ 28 h 135"/>
                  <a:gd name="T52" fmla="*/ 31 w 119"/>
                  <a:gd name="T53" fmla="*/ 28 h 135"/>
                  <a:gd name="T54" fmla="*/ 28 w 119"/>
                  <a:gd name="T55" fmla="*/ 25 h 135"/>
                  <a:gd name="T56" fmla="*/ 27 w 119"/>
                  <a:gd name="T57" fmla="*/ 23 h 135"/>
                  <a:gd name="T58" fmla="*/ 25 w 119"/>
                  <a:gd name="T59" fmla="*/ 21 h 135"/>
                  <a:gd name="T60" fmla="*/ 20 w 119"/>
                  <a:gd name="T61" fmla="*/ 21 h 135"/>
                  <a:gd name="T62" fmla="*/ 17 w 119"/>
                  <a:gd name="T63" fmla="*/ 23 h 135"/>
                  <a:gd name="T64" fmla="*/ 17 w 119"/>
                  <a:gd name="T65" fmla="*/ 26 h 135"/>
                  <a:gd name="T66" fmla="*/ 17 w 119"/>
                  <a:gd name="T67" fmla="*/ 28 h 135"/>
                  <a:gd name="T68" fmla="*/ 16 w 119"/>
                  <a:gd name="T69" fmla="*/ 31 h 135"/>
                  <a:gd name="T70" fmla="*/ 16 w 119"/>
                  <a:gd name="T71" fmla="*/ 35 h 135"/>
                  <a:gd name="T72" fmla="*/ 16 w 119"/>
                  <a:gd name="T73" fmla="*/ 38 h 135"/>
                  <a:gd name="T74" fmla="*/ 16 w 119"/>
                  <a:gd name="T75" fmla="*/ 41 h 135"/>
                  <a:gd name="T76" fmla="*/ 15 w 119"/>
                  <a:gd name="T77" fmla="*/ 43 h 135"/>
                  <a:gd name="T78" fmla="*/ 16 w 119"/>
                  <a:gd name="T79" fmla="*/ 47 h 135"/>
                  <a:gd name="T80" fmla="*/ 15 w 119"/>
                  <a:gd name="T81" fmla="*/ 51 h 135"/>
                  <a:gd name="T82" fmla="*/ 14 w 119"/>
                  <a:gd name="T83" fmla="*/ 57 h 135"/>
                  <a:gd name="T84" fmla="*/ 14 w 119"/>
                  <a:gd name="T85" fmla="*/ 63 h 135"/>
                  <a:gd name="T86" fmla="*/ 13 w 119"/>
                  <a:gd name="T87" fmla="*/ 67 h 135"/>
                  <a:gd name="T88" fmla="*/ 12 w 119"/>
                  <a:gd name="T89" fmla="*/ 70 h 135"/>
                  <a:gd name="T90" fmla="*/ 13 w 119"/>
                  <a:gd name="T91" fmla="*/ 73 h 135"/>
                  <a:gd name="T92" fmla="*/ 11 w 119"/>
                  <a:gd name="T93" fmla="*/ 79 h 135"/>
                  <a:gd name="T94" fmla="*/ 9 w 119"/>
                  <a:gd name="T95" fmla="*/ 81 h 135"/>
                  <a:gd name="T96" fmla="*/ 8 w 119"/>
                  <a:gd name="T97" fmla="*/ 84 h 135"/>
                  <a:gd name="T98" fmla="*/ 7 w 119"/>
                  <a:gd name="T99" fmla="*/ 90 h 135"/>
                  <a:gd name="T100" fmla="*/ 4 w 119"/>
                  <a:gd name="T101" fmla="*/ 97 h 135"/>
                  <a:gd name="T102" fmla="*/ 4 w 119"/>
                  <a:gd name="T103" fmla="*/ 100 h 135"/>
                  <a:gd name="T104" fmla="*/ 5 w 119"/>
                  <a:gd name="T105" fmla="*/ 105 h 135"/>
                  <a:gd name="T106" fmla="*/ 2 w 119"/>
                  <a:gd name="T107" fmla="*/ 111 h 135"/>
                  <a:gd name="T108" fmla="*/ 1 w 119"/>
                  <a:gd name="T109" fmla="*/ 119 h 135"/>
                  <a:gd name="T110" fmla="*/ 0 w 119"/>
                  <a:gd name="T111" fmla="*/ 123 h 135"/>
                  <a:gd name="T112" fmla="*/ 0 w 119"/>
                  <a:gd name="T113" fmla="*/ 124 h 135"/>
                  <a:gd name="T114" fmla="*/ 0 w 119"/>
                  <a:gd name="T115" fmla="*/ 126 h 135"/>
                  <a:gd name="T116" fmla="*/ 6 w 119"/>
                  <a:gd name="T117" fmla="*/ 132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19" h="135">
                    <a:moveTo>
                      <a:pt x="6" y="132"/>
                    </a:moveTo>
                    <a:lnTo>
                      <a:pt x="10" y="132"/>
                    </a:lnTo>
                    <a:lnTo>
                      <a:pt x="14" y="133"/>
                    </a:lnTo>
                    <a:lnTo>
                      <a:pt x="18" y="133"/>
                    </a:lnTo>
                    <a:lnTo>
                      <a:pt x="21" y="134"/>
                    </a:lnTo>
                    <a:lnTo>
                      <a:pt x="22" y="134"/>
                    </a:lnTo>
                    <a:lnTo>
                      <a:pt x="26" y="135"/>
                    </a:lnTo>
                    <a:lnTo>
                      <a:pt x="28" y="135"/>
                    </a:lnTo>
                    <a:lnTo>
                      <a:pt x="29" y="135"/>
                    </a:lnTo>
                    <a:lnTo>
                      <a:pt x="30" y="135"/>
                    </a:lnTo>
                    <a:lnTo>
                      <a:pt x="33" y="133"/>
                    </a:lnTo>
                    <a:lnTo>
                      <a:pt x="36" y="130"/>
                    </a:lnTo>
                    <a:lnTo>
                      <a:pt x="40" y="127"/>
                    </a:lnTo>
                    <a:lnTo>
                      <a:pt x="42" y="126"/>
                    </a:lnTo>
                    <a:lnTo>
                      <a:pt x="43" y="123"/>
                    </a:lnTo>
                    <a:lnTo>
                      <a:pt x="44" y="120"/>
                    </a:lnTo>
                    <a:lnTo>
                      <a:pt x="46" y="118"/>
                    </a:lnTo>
                    <a:lnTo>
                      <a:pt x="48" y="115"/>
                    </a:lnTo>
                    <a:lnTo>
                      <a:pt x="49" y="114"/>
                    </a:lnTo>
                    <a:lnTo>
                      <a:pt x="49" y="114"/>
                    </a:lnTo>
                    <a:lnTo>
                      <a:pt x="51" y="113"/>
                    </a:lnTo>
                    <a:lnTo>
                      <a:pt x="54" y="113"/>
                    </a:lnTo>
                    <a:lnTo>
                      <a:pt x="58" y="112"/>
                    </a:lnTo>
                    <a:lnTo>
                      <a:pt x="62" y="112"/>
                    </a:lnTo>
                    <a:lnTo>
                      <a:pt x="65" y="111"/>
                    </a:lnTo>
                    <a:lnTo>
                      <a:pt x="69" y="110"/>
                    </a:lnTo>
                    <a:lnTo>
                      <a:pt x="69" y="109"/>
                    </a:lnTo>
                    <a:lnTo>
                      <a:pt x="70" y="106"/>
                    </a:lnTo>
                    <a:lnTo>
                      <a:pt x="71" y="104"/>
                    </a:lnTo>
                    <a:lnTo>
                      <a:pt x="72" y="102"/>
                    </a:lnTo>
                    <a:lnTo>
                      <a:pt x="73" y="100"/>
                    </a:lnTo>
                    <a:lnTo>
                      <a:pt x="74" y="99"/>
                    </a:lnTo>
                    <a:lnTo>
                      <a:pt x="75" y="98"/>
                    </a:lnTo>
                    <a:lnTo>
                      <a:pt x="77" y="97"/>
                    </a:lnTo>
                    <a:lnTo>
                      <a:pt x="81" y="95"/>
                    </a:lnTo>
                    <a:lnTo>
                      <a:pt x="83" y="94"/>
                    </a:lnTo>
                    <a:lnTo>
                      <a:pt x="82" y="92"/>
                    </a:lnTo>
                    <a:lnTo>
                      <a:pt x="79" y="88"/>
                    </a:lnTo>
                    <a:lnTo>
                      <a:pt x="76" y="84"/>
                    </a:lnTo>
                    <a:lnTo>
                      <a:pt x="72" y="81"/>
                    </a:lnTo>
                    <a:lnTo>
                      <a:pt x="69" y="78"/>
                    </a:lnTo>
                    <a:lnTo>
                      <a:pt x="69" y="77"/>
                    </a:lnTo>
                    <a:lnTo>
                      <a:pt x="69" y="77"/>
                    </a:lnTo>
                    <a:lnTo>
                      <a:pt x="65" y="74"/>
                    </a:lnTo>
                    <a:lnTo>
                      <a:pt x="62" y="70"/>
                    </a:lnTo>
                    <a:lnTo>
                      <a:pt x="58" y="65"/>
                    </a:lnTo>
                    <a:lnTo>
                      <a:pt x="55" y="62"/>
                    </a:lnTo>
                    <a:lnTo>
                      <a:pt x="56" y="61"/>
                    </a:lnTo>
                    <a:lnTo>
                      <a:pt x="62" y="60"/>
                    </a:lnTo>
                    <a:lnTo>
                      <a:pt x="68" y="58"/>
                    </a:lnTo>
                    <a:lnTo>
                      <a:pt x="76" y="56"/>
                    </a:lnTo>
                    <a:lnTo>
                      <a:pt x="77" y="56"/>
                    </a:lnTo>
                    <a:lnTo>
                      <a:pt x="83" y="54"/>
                    </a:lnTo>
                    <a:lnTo>
                      <a:pt x="83" y="53"/>
                    </a:lnTo>
                    <a:lnTo>
                      <a:pt x="88" y="52"/>
                    </a:lnTo>
                    <a:lnTo>
                      <a:pt x="95" y="50"/>
                    </a:lnTo>
                    <a:lnTo>
                      <a:pt x="101" y="48"/>
                    </a:lnTo>
                    <a:lnTo>
                      <a:pt x="106" y="46"/>
                    </a:lnTo>
                    <a:lnTo>
                      <a:pt x="110" y="45"/>
                    </a:lnTo>
                    <a:lnTo>
                      <a:pt x="111" y="45"/>
                    </a:lnTo>
                    <a:lnTo>
                      <a:pt x="114" y="42"/>
                    </a:lnTo>
                    <a:lnTo>
                      <a:pt x="115" y="41"/>
                    </a:lnTo>
                    <a:lnTo>
                      <a:pt x="118" y="39"/>
                    </a:lnTo>
                    <a:lnTo>
                      <a:pt x="119" y="37"/>
                    </a:lnTo>
                    <a:lnTo>
                      <a:pt x="118" y="35"/>
                    </a:lnTo>
                    <a:lnTo>
                      <a:pt x="118" y="35"/>
                    </a:lnTo>
                    <a:lnTo>
                      <a:pt x="118" y="34"/>
                    </a:lnTo>
                    <a:lnTo>
                      <a:pt x="112" y="35"/>
                    </a:lnTo>
                    <a:lnTo>
                      <a:pt x="111" y="35"/>
                    </a:lnTo>
                    <a:lnTo>
                      <a:pt x="111" y="35"/>
                    </a:lnTo>
                    <a:lnTo>
                      <a:pt x="111" y="30"/>
                    </a:lnTo>
                    <a:lnTo>
                      <a:pt x="111" y="29"/>
                    </a:lnTo>
                    <a:lnTo>
                      <a:pt x="112" y="29"/>
                    </a:lnTo>
                    <a:lnTo>
                      <a:pt x="111" y="21"/>
                    </a:lnTo>
                    <a:lnTo>
                      <a:pt x="109" y="18"/>
                    </a:lnTo>
                    <a:lnTo>
                      <a:pt x="108" y="13"/>
                    </a:lnTo>
                    <a:lnTo>
                      <a:pt x="107" y="9"/>
                    </a:lnTo>
                    <a:lnTo>
                      <a:pt x="106" y="5"/>
                    </a:lnTo>
                    <a:lnTo>
                      <a:pt x="105" y="0"/>
                    </a:lnTo>
                    <a:lnTo>
                      <a:pt x="98" y="4"/>
                    </a:lnTo>
                    <a:lnTo>
                      <a:pt x="92" y="8"/>
                    </a:lnTo>
                    <a:lnTo>
                      <a:pt x="90" y="10"/>
                    </a:lnTo>
                    <a:lnTo>
                      <a:pt x="85" y="13"/>
                    </a:lnTo>
                    <a:lnTo>
                      <a:pt x="82" y="15"/>
                    </a:lnTo>
                    <a:lnTo>
                      <a:pt x="76" y="18"/>
                    </a:lnTo>
                    <a:lnTo>
                      <a:pt x="72" y="21"/>
                    </a:lnTo>
                    <a:lnTo>
                      <a:pt x="69" y="22"/>
                    </a:lnTo>
                    <a:lnTo>
                      <a:pt x="67" y="24"/>
                    </a:lnTo>
                    <a:lnTo>
                      <a:pt x="63" y="27"/>
                    </a:lnTo>
                    <a:lnTo>
                      <a:pt x="60" y="29"/>
                    </a:lnTo>
                    <a:lnTo>
                      <a:pt x="56" y="32"/>
                    </a:lnTo>
                    <a:lnTo>
                      <a:pt x="51" y="35"/>
                    </a:lnTo>
                    <a:lnTo>
                      <a:pt x="50" y="35"/>
                    </a:lnTo>
                    <a:lnTo>
                      <a:pt x="49" y="35"/>
                    </a:lnTo>
                    <a:lnTo>
                      <a:pt x="48" y="35"/>
                    </a:lnTo>
                    <a:lnTo>
                      <a:pt x="47" y="35"/>
                    </a:lnTo>
                    <a:lnTo>
                      <a:pt x="46" y="35"/>
                    </a:lnTo>
                    <a:lnTo>
                      <a:pt x="43" y="34"/>
                    </a:lnTo>
                    <a:lnTo>
                      <a:pt x="42" y="34"/>
                    </a:lnTo>
                    <a:lnTo>
                      <a:pt x="40" y="33"/>
                    </a:lnTo>
                    <a:lnTo>
                      <a:pt x="39" y="33"/>
                    </a:lnTo>
                    <a:lnTo>
                      <a:pt x="36" y="30"/>
                    </a:lnTo>
                    <a:lnTo>
                      <a:pt x="35" y="29"/>
                    </a:lnTo>
                    <a:lnTo>
                      <a:pt x="34" y="28"/>
                    </a:lnTo>
                    <a:lnTo>
                      <a:pt x="33" y="28"/>
                    </a:lnTo>
                    <a:lnTo>
                      <a:pt x="33" y="28"/>
                    </a:lnTo>
                    <a:lnTo>
                      <a:pt x="32" y="28"/>
                    </a:lnTo>
                    <a:lnTo>
                      <a:pt x="31" y="28"/>
                    </a:lnTo>
                    <a:lnTo>
                      <a:pt x="30" y="28"/>
                    </a:lnTo>
                    <a:lnTo>
                      <a:pt x="30" y="28"/>
                    </a:lnTo>
                    <a:lnTo>
                      <a:pt x="28" y="26"/>
                    </a:lnTo>
                    <a:lnTo>
                      <a:pt x="28" y="25"/>
                    </a:lnTo>
                    <a:lnTo>
                      <a:pt x="28" y="24"/>
                    </a:lnTo>
                    <a:lnTo>
                      <a:pt x="28" y="23"/>
                    </a:lnTo>
                    <a:lnTo>
                      <a:pt x="28" y="23"/>
                    </a:lnTo>
                    <a:lnTo>
                      <a:pt x="27" y="23"/>
                    </a:lnTo>
                    <a:lnTo>
                      <a:pt x="27" y="22"/>
                    </a:lnTo>
                    <a:lnTo>
                      <a:pt x="26" y="22"/>
                    </a:lnTo>
                    <a:lnTo>
                      <a:pt x="26" y="21"/>
                    </a:lnTo>
                    <a:lnTo>
                      <a:pt x="25" y="21"/>
                    </a:lnTo>
                    <a:lnTo>
                      <a:pt x="22" y="21"/>
                    </a:lnTo>
                    <a:lnTo>
                      <a:pt x="22" y="21"/>
                    </a:lnTo>
                    <a:lnTo>
                      <a:pt x="21" y="21"/>
                    </a:lnTo>
                    <a:lnTo>
                      <a:pt x="20" y="21"/>
                    </a:lnTo>
                    <a:lnTo>
                      <a:pt x="19" y="22"/>
                    </a:lnTo>
                    <a:lnTo>
                      <a:pt x="19" y="23"/>
                    </a:lnTo>
                    <a:lnTo>
                      <a:pt x="18" y="22"/>
                    </a:lnTo>
                    <a:lnTo>
                      <a:pt x="17" y="23"/>
                    </a:lnTo>
                    <a:lnTo>
                      <a:pt x="17" y="24"/>
                    </a:lnTo>
                    <a:lnTo>
                      <a:pt x="16" y="24"/>
                    </a:lnTo>
                    <a:lnTo>
                      <a:pt x="16" y="25"/>
                    </a:lnTo>
                    <a:lnTo>
                      <a:pt x="17" y="26"/>
                    </a:lnTo>
                    <a:lnTo>
                      <a:pt x="17" y="27"/>
                    </a:lnTo>
                    <a:lnTo>
                      <a:pt x="16" y="28"/>
                    </a:lnTo>
                    <a:lnTo>
                      <a:pt x="16" y="28"/>
                    </a:lnTo>
                    <a:lnTo>
                      <a:pt x="17" y="28"/>
                    </a:lnTo>
                    <a:lnTo>
                      <a:pt x="17" y="29"/>
                    </a:lnTo>
                    <a:lnTo>
                      <a:pt x="16" y="29"/>
                    </a:lnTo>
                    <a:lnTo>
                      <a:pt x="16" y="30"/>
                    </a:lnTo>
                    <a:lnTo>
                      <a:pt x="16" y="31"/>
                    </a:lnTo>
                    <a:lnTo>
                      <a:pt x="16" y="32"/>
                    </a:lnTo>
                    <a:lnTo>
                      <a:pt x="16" y="33"/>
                    </a:lnTo>
                    <a:lnTo>
                      <a:pt x="16" y="34"/>
                    </a:lnTo>
                    <a:lnTo>
                      <a:pt x="16" y="35"/>
                    </a:lnTo>
                    <a:lnTo>
                      <a:pt x="16" y="35"/>
                    </a:lnTo>
                    <a:lnTo>
                      <a:pt x="16" y="36"/>
                    </a:lnTo>
                    <a:lnTo>
                      <a:pt x="16" y="37"/>
                    </a:lnTo>
                    <a:lnTo>
                      <a:pt x="16" y="38"/>
                    </a:lnTo>
                    <a:lnTo>
                      <a:pt x="17" y="38"/>
                    </a:lnTo>
                    <a:lnTo>
                      <a:pt x="16" y="39"/>
                    </a:lnTo>
                    <a:lnTo>
                      <a:pt x="16" y="40"/>
                    </a:lnTo>
                    <a:lnTo>
                      <a:pt x="16" y="41"/>
                    </a:lnTo>
                    <a:lnTo>
                      <a:pt x="15" y="42"/>
                    </a:lnTo>
                    <a:lnTo>
                      <a:pt x="16" y="42"/>
                    </a:lnTo>
                    <a:lnTo>
                      <a:pt x="15" y="42"/>
                    </a:lnTo>
                    <a:lnTo>
                      <a:pt x="15" y="43"/>
                    </a:lnTo>
                    <a:lnTo>
                      <a:pt x="15" y="44"/>
                    </a:lnTo>
                    <a:lnTo>
                      <a:pt x="15" y="45"/>
                    </a:lnTo>
                    <a:lnTo>
                      <a:pt x="15" y="46"/>
                    </a:lnTo>
                    <a:lnTo>
                      <a:pt x="16" y="47"/>
                    </a:lnTo>
                    <a:lnTo>
                      <a:pt x="16" y="48"/>
                    </a:lnTo>
                    <a:lnTo>
                      <a:pt x="15" y="48"/>
                    </a:lnTo>
                    <a:lnTo>
                      <a:pt x="16" y="50"/>
                    </a:lnTo>
                    <a:lnTo>
                      <a:pt x="15" y="51"/>
                    </a:lnTo>
                    <a:lnTo>
                      <a:pt x="16" y="53"/>
                    </a:lnTo>
                    <a:lnTo>
                      <a:pt x="15" y="54"/>
                    </a:lnTo>
                    <a:lnTo>
                      <a:pt x="14" y="56"/>
                    </a:lnTo>
                    <a:lnTo>
                      <a:pt x="14" y="57"/>
                    </a:lnTo>
                    <a:lnTo>
                      <a:pt x="14" y="60"/>
                    </a:lnTo>
                    <a:lnTo>
                      <a:pt x="14" y="61"/>
                    </a:lnTo>
                    <a:lnTo>
                      <a:pt x="14" y="62"/>
                    </a:lnTo>
                    <a:lnTo>
                      <a:pt x="14" y="63"/>
                    </a:lnTo>
                    <a:lnTo>
                      <a:pt x="14" y="64"/>
                    </a:lnTo>
                    <a:lnTo>
                      <a:pt x="13" y="66"/>
                    </a:lnTo>
                    <a:lnTo>
                      <a:pt x="12" y="67"/>
                    </a:lnTo>
                    <a:lnTo>
                      <a:pt x="13" y="67"/>
                    </a:lnTo>
                    <a:lnTo>
                      <a:pt x="13" y="68"/>
                    </a:lnTo>
                    <a:lnTo>
                      <a:pt x="12" y="69"/>
                    </a:lnTo>
                    <a:lnTo>
                      <a:pt x="12" y="70"/>
                    </a:lnTo>
                    <a:lnTo>
                      <a:pt x="12" y="70"/>
                    </a:lnTo>
                    <a:lnTo>
                      <a:pt x="12" y="71"/>
                    </a:lnTo>
                    <a:lnTo>
                      <a:pt x="13" y="71"/>
                    </a:lnTo>
                    <a:lnTo>
                      <a:pt x="13" y="72"/>
                    </a:lnTo>
                    <a:lnTo>
                      <a:pt x="13" y="73"/>
                    </a:lnTo>
                    <a:lnTo>
                      <a:pt x="13" y="75"/>
                    </a:lnTo>
                    <a:lnTo>
                      <a:pt x="12" y="77"/>
                    </a:lnTo>
                    <a:lnTo>
                      <a:pt x="11" y="78"/>
                    </a:lnTo>
                    <a:lnTo>
                      <a:pt x="11" y="79"/>
                    </a:lnTo>
                    <a:lnTo>
                      <a:pt x="11" y="80"/>
                    </a:lnTo>
                    <a:lnTo>
                      <a:pt x="10" y="80"/>
                    </a:lnTo>
                    <a:lnTo>
                      <a:pt x="10" y="81"/>
                    </a:lnTo>
                    <a:lnTo>
                      <a:pt x="9" y="81"/>
                    </a:lnTo>
                    <a:lnTo>
                      <a:pt x="9" y="82"/>
                    </a:lnTo>
                    <a:lnTo>
                      <a:pt x="9" y="83"/>
                    </a:lnTo>
                    <a:lnTo>
                      <a:pt x="9" y="84"/>
                    </a:lnTo>
                    <a:lnTo>
                      <a:pt x="8" y="84"/>
                    </a:lnTo>
                    <a:lnTo>
                      <a:pt x="8" y="84"/>
                    </a:lnTo>
                    <a:lnTo>
                      <a:pt x="8" y="85"/>
                    </a:lnTo>
                    <a:lnTo>
                      <a:pt x="7" y="86"/>
                    </a:lnTo>
                    <a:lnTo>
                      <a:pt x="7" y="90"/>
                    </a:lnTo>
                    <a:lnTo>
                      <a:pt x="5" y="94"/>
                    </a:lnTo>
                    <a:lnTo>
                      <a:pt x="5" y="95"/>
                    </a:lnTo>
                    <a:lnTo>
                      <a:pt x="4" y="96"/>
                    </a:lnTo>
                    <a:lnTo>
                      <a:pt x="4" y="97"/>
                    </a:lnTo>
                    <a:lnTo>
                      <a:pt x="5" y="98"/>
                    </a:lnTo>
                    <a:lnTo>
                      <a:pt x="5" y="98"/>
                    </a:lnTo>
                    <a:lnTo>
                      <a:pt x="5" y="99"/>
                    </a:lnTo>
                    <a:lnTo>
                      <a:pt x="4" y="100"/>
                    </a:lnTo>
                    <a:lnTo>
                      <a:pt x="4" y="102"/>
                    </a:lnTo>
                    <a:lnTo>
                      <a:pt x="4" y="103"/>
                    </a:lnTo>
                    <a:lnTo>
                      <a:pt x="5" y="105"/>
                    </a:lnTo>
                    <a:lnTo>
                      <a:pt x="5" y="105"/>
                    </a:lnTo>
                    <a:lnTo>
                      <a:pt x="4" y="106"/>
                    </a:lnTo>
                    <a:lnTo>
                      <a:pt x="3" y="108"/>
                    </a:lnTo>
                    <a:lnTo>
                      <a:pt x="2" y="110"/>
                    </a:lnTo>
                    <a:lnTo>
                      <a:pt x="2" y="111"/>
                    </a:lnTo>
                    <a:lnTo>
                      <a:pt x="2" y="112"/>
                    </a:lnTo>
                    <a:lnTo>
                      <a:pt x="2" y="114"/>
                    </a:lnTo>
                    <a:lnTo>
                      <a:pt x="1" y="115"/>
                    </a:lnTo>
                    <a:lnTo>
                      <a:pt x="1" y="119"/>
                    </a:lnTo>
                    <a:lnTo>
                      <a:pt x="1" y="119"/>
                    </a:lnTo>
                    <a:lnTo>
                      <a:pt x="0" y="121"/>
                    </a:lnTo>
                    <a:lnTo>
                      <a:pt x="0" y="122"/>
                    </a:lnTo>
                    <a:lnTo>
                      <a:pt x="0" y="123"/>
                    </a:lnTo>
                    <a:lnTo>
                      <a:pt x="0" y="123"/>
                    </a:lnTo>
                    <a:lnTo>
                      <a:pt x="0" y="124"/>
                    </a:lnTo>
                    <a:lnTo>
                      <a:pt x="0" y="124"/>
                    </a:lnTo>
                    <a:lnTo>
                      <a:pt x="0" y="124"/>
                    </a:lnTo>
                    <a:lnTo>
                      <a:pt x="1" y="124"/>
                    </a:lnTo>
                    <a:lnTo>
                      <a:pt x="1" y="125"/>
                    </a:lnTo>
                    <a:lnTo>
                      <a:pt x="0" y="126"/>
                    </a:lnTo>
                    <a:lnTo>
                      <a:pt x="0" y="126"/>
                    </a:lnTo>
                    <a:lnTo>
                      <a:pt x="0" y="130"/>
                    </a:lnTo>
                    <a:lnTo>
                      <a:pt x="0" y="130"/>
                    </a:lnTo>
                    <a:lnTo>
                      <a:pt x="2" y="131"/>
                    </a:lnTo>
                    <a:lnTo>
                      <a:pt x="6" y="13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02" name="Freeform 4690">
                <a:extLst>
                  <a:ext uri="{FF2B5EF4-FFF2-40B4-BE49-F238E27FC236}">
                    <a16:creationId xmlns:a16="http://schemas.microsoft.com/office/drawing/2014/main" id="{F494BFFA-CCD3-1D93-EE0F-01F733394B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2563" y="2324100"/>
                <a:ext cx="458788" cy="292100"/>
              </a:xfrm>
              <a:custGeom>
                <a:avLst/>
                <a:gdLst>
                  <a:gd name="T0" fmla="*/ 276 w 289"/>
                  <a:gd name="T1" fmla="*/ 44 h 184"/>
                  <a:gd name="T2" fmla="*/ 267 w 289"/>
                  <a:gd name="T3" fmla="*/ 19 h 184"/>
                  <a:gd name="T4" fmla="*/ 254 w 289"/>
                  <a:gd name="T5" fmla="*/ 1 h 184"/>
                  <a:gd name="T6" fmla="*/ 213 w 289"/>
                  <a:gd name="T7" fmla="*/ 7 h 184"/>
                  <a:gd name="T8" fmla="*/ 177 w 289"/>
                  <a:gd name="T9" fmla="*/ 13 h 184"/>
                  <a:gd name="T10" fmla="*/ 148 w 289"/>
                  <a:gd name="T11" fmla="*/ 31 h 184"/>
                  <a:gd name="T12" fmla="*/ 127 w 289"/>
                  <a:gd name="T13" fmla="*/ 58 h 184"/>
                  <a:gd name="T14" fmla="*/ 106 w 289"/>
                  <a:gd name="T15" fmla="*/ 51 h 184"/>
                  <a:gd name="T16" fmla="*/ 65 w 289"/>
                  <a:gd name="T17" fmla="*/ 45 h 184"/>
                  <a:gd name="T18" fmla="*/ 44 w 289"/>
                  <a:gd name="T19" fmla="*/ 47 h 184"/>
                  <a:gd name="T20" fmla="*/ 37 w 289"/>
                  <a:gd name="T21" fmla="*/ 50 h 184"/>
                  <a:gd name="T22" fmla="*/ 29 w 289"/>
                  <a:gd name="T23" fmla="*/ 47 h 184"/>
                  <a:gd name="T24" fmla="*/ 15 w 289"/>
                  <a:gd name="T25" fmla="*/ 49 h 184"/>
                  <a:gd name="T26" fmla="*/ 14 w 289"/>
                  <a:gd name="T27" fmla="*/ 55 h 184"/>
                  <a:gd name="T28" fmla="*/ 16 w 289"/>
                  <a:gd name="T29" fmla="*/ 63 h 184"/>
                  <a:gd name="T30" fmla="*/ 15 w 289"/>
                  <a:gd name="T31" fmla="*/ 68 h 184"/>
                  <a:gd name="T32" fmla="*/ 9 w 289"/>
                  <a:gd name="T33" fmla="*/ 73 h 184"/>
                  <a:gd name="T34" fmla="*/ 5 w 289"/>
                  <a:gd name="T35" fmla="*/ 79 h 184"/>
                  <a:gd name="T36" fmla="*/ 4 w 289"/>
                  <a:gd name="T37" fmla="*/ 93 h 184"/>
                  <a:gd name="T38" fmla="*/ 4 w 289"/>
                  <a:gd name="T39" fmla="*/ 100 h 184"/>
                  <a:gd name="T40" fmla="*/ 4 w 289"/>
                  <a:gd name="T41" fmla="*/ 109 h 184"/>
                  <a:gd name="T42" fmla="*/ 2 w 289"/>
                  <a:gd name="T43" fmla="*/ 107 h 184"/>
                  <a:gd name="T44" fmla="*/ 2 w 289"/>
                  <a:gd name="T45" fmla="*/ 109 h 184"/>
                  <a:gd name="T46" fmla="*/ 7 w 289"/>
                  <a:gd name="T47" fmla="*/ 115 h 184"/>
                  <a:gd name="T48" fmla="*/ 7 w 289"/>
                  <a:gd name="T49" fmla="*/ 120 h 184"/>
                  <a:gd name="T50" fmla="*/ 11 w 289"/>
                  <a:gd name="T51" fmla="*/ 128 h 184"/>
                  <a:gd name="T52" fmla="*/ 11 w 289"/>
                  <a:gd name="T53" fmla="*/ 134 h 184"/>
                  <a:gd name="T54" fmla="*/ 17 w 289"/>
                  <a:gd name="T55" fmla="*/ 147 h 184"/>
                  <a:gd name="T56" fmla="*/ 18 w 289"/>
                  <a:gd name="T57" fmla="*/ 157 h 184"/>
                  <a:gd name="T58" fmla="*/ 21 w 289"/>
                  <a:gd name="T59" fmla="*/ 171 h 184"/>
                  <a:gd name="T60" fmla="*/ 24 w 289"/>
                  <a:gd name="T61" fmla="*/ 179 h 184"/>
                  <a:gd name="T62" fmla="*/ 30 w 289"/>
                  <a:gd name="T63" fmla="*/ 180 h 184"/>
                  <a:gd name="T64" fmla="*/ 37 w 289"/>
                  <a:gd name="T65" fmla="*/ 184 h 184"/>
                  <a:gd name="T66" fmla="*/ 43 w 289"/>
                  <a:gd name="T67" fmla="*/ 184 h 184"/>
                  <a:gd name="T68" fmla="*/ 53 w 289"/>
                  <a:gd name="T69" fmla="*/ 178 h 184"/>
                  <a:gd name="T70" fmla="*/ 60 w 289"/>
                  <a:gd name="T71" fmla="*/ 179 h 184"/>
                  <a:gd name="T72" fmla="*/ 62 w 289"/>
                  <a:gd name="T73" fmla="*/ 179 h 184"/>
                  <a:gd name="T74" fmla="*/ 67 w 289"/>
                  <a:gd name="T75" fmla="*/ 175 h 184"/>
                  <a:gd name="T76" fmla="*/ 80 w 289"/>
                  <a:gd name="T77" fmla="*/ 167 h 184"/>
                  <a:gd name="T78" fmla="*/ 90 w 289"/>
                  <a:gd name="T79" fmla="*/ 162 h 184"/>
                  <a:gd name="T80" fmla="*/ 109 w 289"/>
                  <a:gd name="T81" fmla="*/ 161 h 184"/>
                  <a:gd name="T82" fmla="*/ 133 w 289"/>
                  <a:gd name="T83" fmla="*/ 153 h 184"/>
                  <a:gd name="T84" fmla="*/ 149 w 289"/>
                  <a:gd name="T85" fmla="*/ 142 h 184"/>
                  <a:gd name="T86" fmla="*/ 161 w 289"/>
                  <a:gd name="T87" fmla="*/ 143 h 184"/>
                  <a:gd name="T88" fmla="*/ 170 w 289"/>
                  <a:gd name="T89" fmla="*/ 141 h 184"/>
                  <a:gd name="T90" fmla="*/ 176 w 289"/>
                  <a:gd name="T91" fmla="*/ 135 h 184"/>
                  <a:gd name="T92" fmla="*/ 181 w 289"/>
                  <a:gd name="T93" fmla="*/ 128 h 184"/>
                  <a:gd name="T94" fmla="*/ 202 w 289"/>
                  <a:gd name="T95" fmla="*/ 121 h 184"/>
                  <a:gd name="T96" fmla="*/ 211 w 289"/>
                  <a:gd name="T97" fmla="*/ 119 h 184"/>
                  <a:gd name="T98" fmla="*/ 233 w 289"/>
                  <a:gd name="T99" fmla="*/ 111 h 184"/>
                  <a:gd name="T100" fmla="*/ 244 w 289"/>
                  <a:gd name="T101" fmla="*/ 107 h 184"/>
                  <a:gd name="T102" fmla="*/ 253 w 289"/>
                  <a:gd name="T103" fmla="*/ 102 h 184"/>
                  <a:gd name="T104" fmla="*/ 260 w 289"/>
                  <a:gd name="T105" fmla="*/ 100 h 184"/>
                  <a:gd name="T106" fmla="*/ 265 w 289"/>
                  <a:gd name="T107" fmla="*/ 92 h 184"/>
                  <a:gd name="T108" fmla="*/ 265 w 289"/>
                  <a:gd name="T109" fmla="*/ 84 h 184"/>
                  <a:gd name="T110" fmla="*/ 274 w 289"/>
                  <a:gd name="T111" fmla="*/ 74 h 184"/>
                  <a:gd name="T112" fmla="*/ 287 w 289"/>
                  <a:gd name="T113" fmla="*/ 69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89" h="184">
                    <a:moveTo>
                      <a:pt x="285" y="60"/>
                    </a:moveTo>
                    <a:lnTo>
                      <a:pt x="283" y="57"/>
                    </a:lnTo>
                    <a:lnTo>
                      <a:pt x="282" y="53"/>
                    </a:lnTo>
                    <a:lnTo>
                      <a:pt x="281" y="51"/>
                    </a:lnTo>
                    <a:lnTo>
                      <a:pt x="281" y="50"/>
                    </a:lnTo>
                    <a:lnTo>
                      <a:pt x="280" y="50"/>
                    </a:lnTo>
                    <a:lnTo>
                      <a:pt x="279" y="50"/>
                    </a:lnTo>
                    <a:lnTo>
                      <a:pt x="278" y="47"/>
                    </a:lnTo>
                    <a:lnTo>
                      <a:pt x="276" y="44"/>
                    </a:lnTo>
                    <a:lnTo>
                      <a:pt x="275" y="42"/>
                    </a:lnTo>
                    <a:lnTo>
                      <a:pt x="274" y="38"/>
                    </a:lnTo>
                    <a:lnTo>
                      <a:pt x="274" y="37"/>
                    </a:lnTo>
                    <a:lnTo>
                      <a:pt x="273" y="34"/>
                    </a:lnTo>
                    <a:lnTo>
                      <a:pt x="271" y="31"/>
                    </a:lnTo>
                    <a:lnTo>
                      <a:pt x="270" y="28"/>
                    </a:lnTo>
                    <a:lnTo>
                      <a:pt x="268" y="25"/>
                    </a:lnTo>
                    <a:lnTo>
                      <a:pt x="268" y="22"/>
                    </a:lnTo>
                    <a:lnTo>
                      <a:pt x="267" y="19"/>
                    </a:lnTo>
                    <a:lnTo>
                      <a:pt x="265" y="17"/>
                    </a:lnTo>
                    <a:lnTo>
                      <a:pt x="264" y="14"/>
                    </a:lnTo>
                    <a:lnTo>
                      <a:pt x="262" y="11"/>
                    </a:lnTo>
                    <a:lnTo>
                      <a:pt x="261" y="9"/>
                    </a:lnTo>
                    <a:lnTo>
                      <a:pt x="261" y="5"/>
                    </a:lnTo>
                    <a:lnTo>
                      <a:pt x="259" y="3"/>
                    </a:lnTo>
                    <a:lnTo>
                      <a:pt x="258" y="1"/>
                    </a:lnTo>
                    <a:lnTo>
                      <a:pt x="258" y="0"/>
                    </a:lnTo>
                    <a:lnTo>
                      <a:pt x="254" y="1"/>
                    </a:lnTo>
                    <a:lnTo>
                      <a:pt x="249" y="2"/>
                    </a:lnTo>
                    <a:lnTo>
                      <a:pt x="245" y="2"/>
                    </a:lnTo>
                    <a:lnTo>
                      <a:pt x="241" y="3"/>
                    </a:lnTo>
                    <a:lnTo>
                      <a:pt x="236" y="3"/>
                    </a:lnTo>
                    <a:lnTo>
                      <a:pt x="232" y="4"/>
                    </a:lnTo>
                    <a:lnTo>
                      <a:pt x="227" y="4"/>
                    </a:lnTo>
                    <a:lnTo>
                      <a:pt x="223" y="5"/>
                    </a:lnTo>
                    <a:lnTo>
                      <a:pt x="219" y="6"/>
                    </a:lnTo>
                    <a:lnTo>
                      <a:pt x="213" y="7"/>
                    </a:lnTo>
                    <a:lnTo>
                      <a:pt x="210" y="7"/>
                    </a:lnTo>
                    <a:lnTo>
                      <a:pt x="206" y="8"/>
                    </a:lnTo>
                    <a:lnTo>
                      <a:pt x="201" y="9"/>
                    </a:lnTo>
                    <a:lnTo>
                      <a:pt x="196" y="10"/>
                    </a:lnTo>
                    <a:lnTo>
                      <a:pt x="192" y="10"/>
                    </a:lnTo>
                    <a:lnTo>
                      <a:pt x="188" y="10"/>
                    </a:lnTo>
                    <a:lnTo>
                      <a:pt x="183" y="11"/>
                    </a:lnTo>
                    <a:lnTo>
                      <a:pt x="179" y="11"/>
                    </a:lnTo>
                    <a:lnTo>
                      <a:pt x="177" y="13"/>
                    </a:lnTo>
                    <a:lnTo>
                      <a:pt x="176" y="13"/>
                    </a:lnTo>
                    <a:lnTo>
                      <a:pt x="171" y="16"/>
                    </a:lnTo>
                    <a:lnTo>
                      <a:pt x="167" y="17"/>
                    </a:lnTo>
                    <a:lnTo>
                      <a:pt x="162" y="20"/>
                    </a:lnTo>
                    <a:lnTo>
                      <a:pt x="157" y="23"/>
                    </a:lnTo>
                    <a:lnTo>
                      <a:pt x="153" y="24"/>
                    </a:lnTo>
                    <a:lnTo>
                      <a:pt x="152" y="24"/>
                    </a:lnTo>
                    <a:lnTo>
                      <a:pt x="150" y="28"/>
                    </a:lnTo>
                    <a:lnTo>
                      <a:pt x="148" y="31"/>
                    </a:lnTo>
                    <a:lnTo>
                      <a:pt x="144" y="37"/>
                    </a:lnTo>
                    <a:lnTo>
                      <a:pt x="140" y="41"/>
                    </a:lnTo>
                    <a:lnTo>
                      <a:pt x="137" y="44"/>
                    </a:lnTo>
                    <a:lnTo>
                      <a:pt x="136" y="45"/>
                    </a:lnTo>
                    <a:lnTo>
                      <a:pt x="136" y="49"/>
                    </a:lnTo>
                    <a:lnTo>
                      <a:pt x="133" y="55"/>
                    </a:lnTo>
                    <a:lnTo>
                      <a:pt x="132" y="56"/>
                    </a:lnTo>
                    <a:lnTo>
                      <a:pt x="129" y="58"/>
                    </a:lnTo>
                    <a:lnTo>
                      <a:pt x="127" y="58"/>
                    </a:lnTo>
                    <a:lnTo>
                      <a:pt x="126" y="59"/>
                    </a:lnTo>
                    <a:lnTo>
                      <a:pt x="125" y="59"/>
                    </a:lnTo>
                    <a:lnTo>
                      <a:pt x="121" y="59"/>
                    </a:lnTo>
                    <a:lnTo>
                      <a:pt x="120" y="59"/>
                    </a:lnTo>
                    <a:lnTo>
                      <a:pt x="118" y="57"/>
                    </a:lnTo>
                    <a:lnTo>
                      <a:pt x="116" y="53"/>
                    </a:lnTo>
                    <a:lnTo>
                      <a:pt x="114" y="51"/>
                    </a:lnTo>
                    <a:lnTo>
                      <a:pt x="113" y="51"/>
                    </a:lnTo>
                    <a:lnTo>
                      <a:pt x="106" y="51"/>
                    </a:lnTo>
                    <a:lnTo>
                      <a:pt x="102" y="51"/>
                    </a:lnTo>
                    <a:lnTo>
                      <a:pt x="95" y="51"/>
                    </a:lnTo>
                    <a:lnTo>
                      <a:pt x="90" y="51"/>
                    </a:lnTo>
                    <a:lnTo>
                      <a:pt x="84" y="50"/>
                    </a:lnTo>
                    <a:lnTo>
                      <a:pt x="78" y="49"/>
                    </a:lnTo>
                    <a:lnTo>
                      <a:pt x="76" y="49"/>
                    </a:lnTo>
                    <a:lnTo>
                      <a:pt x="72" y="46"/>
                    </a:lnTo>
                    <a:lnTo>
                      <a:pt x="70" y="45"/>
                    </a:lnTo>
                    <a:lnTo>
                      <a:pt x="65" y="45"/>
                    </a:lnTo>
                    <a:lnTo>
                      <a:pt x="62" y="45"/>
                    </a:lnTo>
                    <a:lnTo>
                      <a:pt x="56" y="45"/>
                    </a:lnTo>
                    <a:lnTo>
                      <a:pt x="55" y="45"/>
                    </a:lnTo>
                    <a:lnTo>
                      <a:pt x="53" y="46"/>
                    </a:lnTo>
                    <a:lnTo>
                      <a:pt x="53" y="46"/>
                    </a:lnTo>
                    <a:lnTo>
                      <a:pt x="51" y="46"/>
                    </a:lnTo>
                    <a:lnTo>
                      <a:pt x="49" y="46"/>
                    </a:lnTo>
                    <a:lnTo>
                      <a:pt x="46" y="46"/>
                    </a:lnTo>
                    <a:lnTo>
                      <a:pt x="44" y="47"/>
                    </a:lnTo>
                    <a:lnTo>
                      <a:pt x="43" y="46"/>
                    </a:lnTo>
                    <a:lnTo>
                      <a:pt x="42" y="46"/>
                    </a:lnTo>
                    <a:lnTo>
                      <a:pt x="42" y="47"/>
                    </a:lnTo>
                    <a:lnTo>
                      <a:pt x="41" y="48"/>
                    </a:lnTo>
                    <a:lnTo>
                      <a:pt x="40" y="48"/>
                    </a:lnTo>
                    <a:lnTo>
                      <a:pt x="39" y="47"/>
                    </a:lnTo>
                    <a:lnTo>
                      <a:pt x="38" y="48"/>
                    </a:lnTo>
                    <a:lnTo>
                      <a:pt x="37" y="49"/>
                    </a:lnTo>
                    <a:lnTo>
                      <a:pt x="37" y="50"/>
                    </a:lnTo>
                    <a:lnTo>
                      <a:pt x="36" y="50"/>
                    </a:lnTo>
                    <a:lnTo>
                      <a:pt x="35" y="50"/>
                    </a:lnTo>
                    <a:lnTo>
                      <a:pt x="35" y="49"/>
                    </a:lnTo>
                    <a:lnTo>
                      <a:pt x="35" y="48"/>
                    </a:lnTo>
                    <a:lnTo>
                      <a:pt x="34" y="48"/>
                    </a:lnTo>
                    <a:lnTo>
                      <a:pt x="32" y="48"/>
                    </a:lnTo>
                    <a:lnTo>
                      <a:pt x="32" y="48"/>
                    </a:lnTo>
                    <a:lnTo>
                      <a:pt x="31" y="48"/>
                    </a:lnTo>
                    <a:lnTo>
                      <a:pt x="29" y="47"/>
                    </a:lnTo>
                    <a:lnTo>
                      <a:pt x="27" y="44"/>
                    </a:lnTo>
                    <a:lnTo>
                      <a:pt x="26" y="44"/>
                    </a:lnTo>
                    <a:lnTo>
                      <a:pt x="24" y="43"/>
                    </a:lnTo>
                    <a:lnTo>
                      <a:pt x="23" y="43"/>
                    </a:lnTo>
                    <a:lnTo>
                      <a:pt x="22" y="43"/>
                    </a:lnTo>
                    <a:lnTo>
                      <a:pt x="22" y="43"/>
                    </a:lnTo>
                    <a:lnTo>
                      <a:pt x="19" y="44"/>
                    </a:lnTo>
                    <a:lnTo>
                      <a:pt x="17" y="47"/>
                    </a:lnTo>
                    <a:lnTo>
                      <a:pt x="15" y="49"/>
                    </a:lnTo>
                    <a:lnTo>
                      <a:pt x="17" y="49"/>
                    </a:lnTo>
                    <a:lnTo>
                      <a:pt x="18" y="50"/>
                    </a:lnTo>
                    <a:lnTo>
                      <a:pt x="18" y="51"/>
                    </a:lnTo>
                    <a:lnTo>
                      <a:pt x="17" y="51"/>
                    </a:lnTo>
                    <a:lnTo>
                      <a:pt x="16" y="51"/>
                    </a:lnTo>
                    <a:lnTo>
                      <a:pt x="15" y="52"/>
                    </a:lnTo>
                    <a:lnTo>
                      <a:pt x="15" y="53"/>
                    </a:lnTo>
                    <a:lnTo>
                      <a:pt x="15" y="54"/>
                    </a:lnTo>
                    <a:lnTo>
                      <a:pt x="14" y="55"/>
                    </a:lnTo>
                    <a:lnTo>
                      <a:pt x="14" y="56"/>
                    </a:lnTo>
                    <a:lnTo>
                      <a:pt x="14" y="57"/>
                    </a:lnTo>
                    <a:lnTo>
                      <a:pt x="14" y="58"/>
                    </a:lnTo>
                    <a:lnTo>
                      <a:pt x="14" y="58"/>
                    </a:lnTo>
                    <a:lnTo>
                      <a:pt x="14" y="59"/>
                    </a:lnTo>
                    <a:lnTo>
                      <a:pt x="13" y="60"/>
                    </a:lnTo>
                    <a:lnTo>
                      <a:pt x="14" y="62"/>
                    </a:lnTo>
                    <a:lnTo>
                      <a:pt x="15" y="63"/>
                    </a:lnTo>
                    <a:lnTo>
                      <a:pt x="16" y="63"/>
                    </a:lnTo>
                    <a:lnTo>
                      <a:pt x="17" y="64"/>
                    </a:lnTo>
                    <a:lnTo>
                      <a:pt x="17" y="65"/>
                    </a:lnTo>
                    <a:lnTo>
                      <a:pt x="16" y="65"/>
                    </a:lnTo>
                    <a:lnTo>
                      <a:pt x="15" y="65"/>
                    </a:lnTo>
                    <a:lnTo>
                      <a:pt x="15" y="66"/>
                    </a:lnTo>
                    <a:lnTo>
                      <a:pt x="16" y="66"/>
                    </a:lnTo>
                    <a:lnTo>
                      <a:pt x="16" y="67"/>
                    </a:lnTo>
                    <a:lnTo>
                      <a:pt x="16" y="68"/>
                    </a:lnTo>
                    <a:lnTo>
                      <a:pt x="15" y="68"/>
                    </a:lnTo>
                    <a:lnTo>
                      <a:pt x="14" y="67"/>
                    </a:lnTo>
                    <a:lnTo>
                      <a:pt x="13" y="67"/>
                    </a:lnTo>
                    <a:lnTo>
                      <a:pt x="12" y="68"/>
                    </a:lnTo>
                    <a:lnTo>
                      <a:pt x="12" y="69"/>
                    </a:lnTo>
                    <a:lnTo>
                      <a:pt x="11" y="71"/>
                    </a:lnTo>
                    <a:lnTo>
                      <a:pt x="11" y="72"/>
                    </a:lnTo>
                    <a:lnTo>
                      <a:pt x="11" y="72"/>
                    </a:lnTo>
                    <a:lnTo>
                      <a:pt x="10" y="72"/>
                    </a:lnTo>
                    <a:lnTo>
                      <a:pt x="9" y="73"/>
                    </a:lnTo>
                    <a:lnTo>
                      <a:pt x="8" y="73"/>
                    </a:lnTo>
                    <a:lnTo>
                      <a:pt x="8" y="74"/>
                    </a:lnTo>
                    <a:lnTo>
                      <a:pt x="7" y="75"/>
                    </a:lnTo>
                    <a:lnTo>
                      <a:pt x="7" y="76"/>
                    </a:lnTo>
                    <a:lnTo>
                      <a:pt x="5" y="76"/>
                    </a:lnTo>
                    <a:lnTo>
                      <a:pt x="4" y="77"/>
                    </a:lnTo>
                    <a:lnTo>
                      <a:pt x="4" y="78"/>
                    </a:lnTo>
                    <a:lnTo>
                      <a:pt x="4" y="79"/>
                    </a:lnTo>
                    <a:lnTo>
                      <a:pt x="5" y="79"/>
                    </a:lnTo>
                    <a:lnTo>
                      <a:pt x="6" y="84"/>
                    </a:lnTo>
                    <a:lnTo>
                      <a:pt x="6" y="86"/>
                    </a:lnTo>
                    <a:lnTo>
                      <a:pt x="5" y="89"/>
                    </a:lnTo>
                    <a:lnTo>
                      <a:pt x="5" y="90"/>
                    </a:lnTo>
                    <a:lnTo>
                      <a:pt x="5" y="91"/>
                    </a:lnTo>
                    <a:lnTo>
                      <a:pt x="4" y="91"/>
                    </a:lnTo>
                    <a:lnTo>
                      <a:pt x="4" y="92"/>
                    </a:lnTo>
                    <a:lnTo>
                      <a:pt x="4" y="92"/>
                    </a:lnTo>
                    <a:lnTo>
                      <a:pt x="4" y="93"/>
                    </a:lnTo>
                    <a:lnTo>
                      <a:pt x="3" y="93"/>
                    </a:lnTo>
                    <a:lnTo>
                      <a:pt x="3" y="94"/>
                    </a:lnTo>
                    <a:lnTo>
                      <a:pt x="2" y="95"/>
                    </a:lnTo>
                    <a:lnTo>
                      <a:pt x="2" y="96"/>
                    </a:lnTo>
                    <a:lnTo>
                      <a:pt x="2" y="98"/>
                    </a:lnTo>
                    <a:lnTo>
                      <a:pt x="2" y="99"/>
                    </a:lnTo>
                    <a:lnTo>
                      <a:pt x="3" y="99"/>
                    </a:lnTo>
                    <a:lnTo>
                      <a:pt x="3" y="100"/>
                    </a:lnTo>
                    <a:lnTo>
                      <a:pt x="4" y="100"/>
                    </a:lnTo>
                    <a:lnTo>
                      <a:pt x="4" y="101"/>
                    </a:lnTo>
                    <a:lnTo>
                      <a:pt x="4" y="102"/>
                    </a:lnTo>
                    <a:lnTo>
                      <a:pt x="4" y="103"/>
                    </a:lnTo>
                    <a:lnTo>
                      <a:pt x="4" y="104"/>
                    </a:lnTo>
                    <a:lnTo>
                      <a:pt x="4" y="105"/>
                    </a:lnTo>
                    <a:lnTo>
                      <a:pt x="4" y="106"/>
                    </a:lnTo>
                    <a:lnTo>
                      <a:pt x="4" y="107"/>
                    </a:lnTo>
                    <a:lnTo>
                      <a:pt x="4" y="108"/>
                    </a:lnTo>
                    <a:lnTo>
                      <a:pt x="4" y="109"/>
                    </a:lnTo>
                    <a:lnTo>
                      <a:pt x="4" y="109"/>
                    </a:lnTo>
                    <a:lnTo>
                      <a:pt x="4" y="108"/>
                    </a:lnTo>
                    <a:lnTo>
                      <a:pt x="4" y="108"/>
                    </a:lnTo>
                    <a:lnTo>
                      <a:pt x="3" y="107"/>
                    </a:lnTo>
                    <a:lnTo>
                      <a:pt x="2" y="107"/>
                    </a:lnTo>
                    <a:lnTo>
                      <a:pt x="2" y="106"/>
                    </a:lnTo>
                    <a:lnTo>
                      <a:pt x="2" y="105"/>
                    </a:lnTo>
                    <a:lnTo>
                      <a:pt x="1" y="107"/>
                    </a:lnTo>
                    <a:lnTo>
                      <a:pt x="2" y="107"/>
                    </a:lnTo>
                    <a:lnTo>
                      <a:pt x="2" y="108"/>
                    </a:lnTo>
                    <a:lnTo>
                      <a:pt x="1" y="108"/>
                    </a:lnTo>
                    <a:lnTo>
                      <a:pt x="1" y="108"/>
                    </a:lnTo>
                    <a:lnTo>
                      <a:pt x="0" y="108"/>
                    </a:lnTo>
                    <a:lnTo>
                      <a:pt x="0" y="109"/>
                    </a:lnTo>
                    <a:lnTo>
                      <a:pt x="1" y="110"/>
                    </a:lnTo>
                    <a:lnTo>
                      <a:pt x="1" y="110"/>
                    </a:lnTo>
                    <a:lnTo>
                      <a:pt x="1" y="109"/>
                    </a:lnTo>
                    <a:lnTo>
                      <a:pt x="2" y="109"/>
                    </a:lnTo>
                    <a:lnTo>
                      <a:pt x="3" y="109"/>
                    </a:lnTo>
                    <a:lnTo>
                      <a:pt x="4" y="110"/>
                    </a:lnTo>
                    <a:lnTo>
                      <a:pt x="4" y="110"/>
                    </a:lnTo>
                    <a:lnTo>
                      <a:pt x="5" y="111"/>
                    </a:lnTo>
                    <a:lnTo>
                      <a:pt x="6" y="112"/>
                    </a:lnTo>
                    <a:lnTo>
                      <a:pt x="7" y="112"/>
                    </a:lnTo>
                    <a:lnTo>
                      <a:pt x="7" y="113"/>
                    </a:lnTo>
                    <a:lnTo>
                      <a:pt x="7" y="114"/>
                    </a:lnTo>
                    <a:lnTo>
                      <a:pt x="7" y="115"/>
                    </a:lnTo>
                    <a:lnTo>
                      <a:pt x="7" y="116"/>
                    </a:lnTo>
                    <a:lnTo>
                      <a:pt x="8" y="116"/>
                    </a:lnTo>
                    <a:lnTo>
                      <a:pt x="9" y="117"/>
                    </a:lnTo>
                    <a:lnTo>
                      <a:pt x="9" y="118"/>
                    </a:lnTo>
                    <a:lnTo>
                      <a:pt x="9" y="120"/>
                    </a:lnTo>
                    <a:lnTo>
                      <a:pt x="9" y="121"/>
                    </a:lnTo>
                    <a:lnTo>
                      <a:pt x="9" y="121"/>
                    </a:lnTo>
                    <a:lnTo>
                      <a:pt x="8" y="121"/>
                    </a:lnTo>
                    <a:lnTo>
                      <a:pt x="7" y="120"/>
                    </a:lnTo>
                    <a:lnTo>
                      <a:pt x="7" y="121"/>
                    </a:lnTo>
                    <a:lnTo>
                      <a:pt x="9" y="121"/>
                    </a:lnTo>
                    <a:lnTo>
                      <a:pt x="9" y="122"/>
                    </a:lnTo>
                    <a:lnTo>
                      <a:pt x="10" y="123"/>
                    </a:lnTo>
                    <a:lnTo>
                      <a:pt x="10" y="124"/>
                    </a:lnTo>
                    <a:lnTo>
                      <a:pt x="11" y="125"/>
                    </a:lnTo>
                    <a:lnTo>
                      <a:pt x="10" y="126"/>
                    </a:lnTo>
                    <a:lnTo>
                      <a:pt x="11" y="127"/>
                    </a:lnTo>
                    <a:lnTo>
                      <a:pt x="11" y="128"/>
                    </a:lnTo>
                    <a:lnTo>
                      <a:pt x="11" y="128"/>
                    </a:lnTo>
                    <a:lnTo>
                      <a:pt x="11" y="130"/>
                    </a:lnTo>
                    <a:lnTo>
                      <a:pt x="11" y="129"/>
                    </a:lnTo>
                    <a:lnTo>
                      <a:pt x="10" y="129"/>
                    </a:lnTo>
                    <a:lnTo>
                      <a:pt x="10" y="130"/>
                    </a:lnTo>
                    <a:lnTo>
                      <a:pt x="11" y="131"/>
                    </a:lnTo>
                    <a:lnTo>
                      <a:pt x="11" y="132"/>
                    </a:lnTo>
                    <a:lnTo>
                      <a:pt x="11" y="133"/>
                    </a:lnTo>
                    <a:lnTo>
                      <a:pt x="11" y="134"/>
                    </a:lnTo>
                    <a:lnTo>
                      <a:pt x="11" y="136"/>
                    </a:lnTo>
                    <a:lnTo>
                      <a:pt x="12" y="138"/>
                    </a:lnTo>
                    <a:lnTo>
                      <a:pt x="12" y="139"/>
                    </a:lnTo>
                    <a:lnTo>
                      <a:pt x="13" y="140"/>
                    </a:lnTo>
                    <a:lnTo>
                      <a:pt x="13" y="142"/>
                    </a:lnTo>
                    <a:lnTo>
                      <a:pt x="14" y="142"/>
                    </a:lnTo>
                    <a:lnTo>
                      <a:pt x="14" y="143"/>
                    </a:lnTo>
                    <a:lnTo>
                      <a:pt x="15" y="145"/>
                    </a:lnTo>
                    <a:lnTo>
                      <a:pt x="17" y="147"/>
                    </a:lnTo>
                    <a:lnTo>
                      <a:pt x="17" y="148"/>
                    </a:lnTo>
                    <a:lnTo>
                      <a:pt x="18" y="149"/>
                    </a:lnTo>
                    <a:lnTo>
                      <a:pt x="18" y="150"/>
                    </a:lnTo>
                    <a:lnTo>
                      <a:pt x="18" y="152"/>
                    </a:lnTo>
                    <a:lnTo>
                      <a:pt x="18" y="153"/>
                    </a:lnTo>
                    <a:lnTo>
                      <a:pt x="18" y="155"/>
                    </a:lnTo>
                    <a:lnTo>
                      <a:pt x="18" y="156"/>
                    </a:lnTo>
                    <a:lnTo>
                      <a:pt x="18" y="156"/>
                    </a:lnTo>
                    <a:lnTo>
                      <a:pt x="18" y="157"/>
                    </a:lnTo>
                    <a:lnTo>
                      <a:pt x="18" y="163"/>
                    </a:lnTo>
                    <a:lnTo>
                      <a:pt x="18" y="164"/>
                    </a:lnTo>
                    <a:lnTo>
                      <a:pt x="17" y="164"/>
                    </a:lnTo>
                    <a:lnTo>
                      <a:pt x="18" y="166"/>
                    </a:lnTo>
                    <a:lnTo>
                      <a:pt x="19" y="169"/>
                    </a:lnTo>
                    <a:lnTo>
                      <a:pt x="19" y="170"/>
                    </a:lnTo>
                    <a:lnTo>
                      <a:pt x="20" y="170"/>
                    </a:lnTo>
                    <a:lnTo>
                      <a:pt x="20" y="170"/>
                    </a:lnTo>
                    <a:lnTo>
                      <a:pt x="21" y="171"/>
                    </a:lnTo>
                    <a:lnTo>
                      <a:pt x="21" y="172"/>
                    </a:lnTo>
                    <a:lnTo>
                      <a:pt x="22" y="173"/>
                    </a:lnTo>
                    <a:lnTo>
                      <a:pt x="22" y="174"/>
                    </a:lnTo>
                    <a:lnTo>
                      <a:pt x="22" y="175"/>
                    </a:lnTo>
                    <a:lnTo>
                      <a:pt x="22" y="175"/>
                    </a:lnTo>
                    <a:lnTo>
                      <a:pt x="23" y="176"/>
                    </a:lnTo>
                    <a:lnTo>
                      <a:pt x="23" y="177"/>
                    </a:lnTo>
                    <a:lnTo>
                      <a:pt x="24" y="178"/>
                    </a:lnTo>
                    <a:lnTo>
                      <a:pt x="24" y="179"/>
                    </a:lnTo>
                    <a:lnTo>
                      <a:pt x="23" y="182"/>
                    </a:lnTo>
                    <a:lnTo>
                      <a:pt x="24" y="182"/>
                    </a:lnTo>
                    <a:lnTo>
                      <a:pt x="25" y="182"/>
                    </a:lnTo>
                    <a:lnTo>
                      <a:pt x="26" y="180"/>
                    </a:lnTo>
                    <a:lnTo>
                      <a:pt x="27" y="179"/>
                    </a:lnTo>
                    <a:lnTo>
                      <a:pt x="27" y="180"/>
                    </a:lnTo>
                    <a:lnTo>
                      <a:pt x="28" y="180"/>
                    </a:lnTo>
                    <a:lnTo>
                      <a:pt x="29" y="180"/>
                    </a:lnTo>
                    <a:lnTo>
                      <a:pt x="30" y="180"/>
                    </a:lnTo>
                    <a:lnTo>
                      <a:pt x="31" y="181"/>
                    </a:lnTo>
                    <a:lnTo>
                      <a:pt x="32" y="181"/>
                    </a:lnTo>
                    <a:lnTo>
                      <a:pt x="32" y="182"/>
                    </a:lnTo>
                    <a:lnTo>
                      <a:pt x="33" y="182"/>
                    </a:lnTo>
                    <a:lnTo>
                      <a:pt x="34" y="183"/>
                    </a:lnTo>
                    <a:lnTo>
                      <a:pt x="35" y="183"/>
                    </a:lnTo>
                    <a:lnTo>
                      <a:pt x="36" y="183"/>
                    </a:lnTo>
                    <a:lnTo>
                      <a:pt x="36" y="184"/>
                    </a:lnTo>
                    <a:lnTo>
                      <a:pt x="37" y="184"/>
                    </a:lnTo>
                    <a:lnTo>
                      <a:pt x="38" y="184"/>
                    </a:lnTo>
                    <a:lnTo>
                      <a:pt x="39" y="184"/>
                    </a:lnTo>
                    <a:lnTo>
                      <a:pt x="39" y="184"/>
                    </a:lnTo>
                    <a:lnTo>
                      <a:pt x="40" y="184"/>
                    </a:lnTo>
                    <a:lnTo>
                      <a:pt x="42" y="183"/>
                    </a:lnTo>
                    <a:lnTo>
                      <a:pt x="43" y="184"/>
                    </a:lnTo>
                    <a:lnTo>
                      <a:pt x="43" y="183"/>
                    </a:lnTo>
                    <a:lnTo>
                      <a:pt x="43" y="183"/>
                    </a:lnTo>
                    <a:lnTo>
                      <a:pt x="43" y="184"/>
                    </a:lnTo>
                    <a:lnTo>
                      <a:pt x="44" y="183"/>
                    </a:lnTo>
                    <a:lnTo>
                      <a:pt x="45" y="183"/>
                    </a:lnTo>
                    <a:lnTo>
                      <a:pt x="46" y="183"/>
                    </a:lnTo>
                    <a:lnTo>
                      <a:pt x="47" y="182"/>
                    </a:lnTo>
                    <a:lnTo>
                      <a:pt x="48" y="182"/>
                    </a:lnTo>
                    <a:lnTo>
                      <a:pt x="49" y="182"/>
                    </a:lnTo>
                    <a:lnTo>
                      <a:pt x="50" y="182"/>
                    </a:lnTo>
                    <a:lnTo>
                      <a:pt x="52" y="180"/>
                    </a:lnTo>
                    <a:lnTo>
                      <a:pt x="53" y="178"/>
                    </a:lnTo>
                    <a:lnTo>
                      <a:pt x="53" y="178"/>
                    </a:lnTo>
                    <a:lnTo>
                      <a:pt x="55" y="177"/>
                    </a:lnTo>
                    <a:lnTo>
                      <a:pt x="56" y="177"/>
                    </a:lnTo>
                    <a:lnTo>
                      <a:pt x="57" y="178"/>
                    </a:lnTo>
                    <a:lnTo>
                      <a:pt x="58" y="178"/>
                    </a:lnTo>
                    <a:lnTo>
                      <a:pt x="58" y="179"/>
                    </a:lnTo>
                    <a:lnTo>
                      <a:pt x="58" y="180"/>
                    </a:lnTo>
                    <a:lnTo>
                      <a:pt x="59" y="180"/>
                    </a:lnTo>
                    <a:lnTo>
                      <a:pt x="60" y="179"/>
                    </a:lnTo>
                    <a:lnTo>
                      <a:pt x="60" y="179"/>
                    </a:lnTo>
                    <a:lnTo>
                      <a:pt x="61" y="179"/>
                    </a:lnTo>
                    <a:lnTo>
                      <a:pt x="61" y="180"/>
                    </a:lnTo>
                    <a:lnTo>
                      <a:pt x="62" y="180"/>
                    </a:lnTo>
                    <a:lnTo>
                      <a:pt x="63" y="180"/>
                    </a:lnTo>
                    <a:lnTo>
                      <a:pt x="64" y="180"/>
                    </a:lnTo>
                    <a:lnTo>
                      <a:pt x="64" y="179"/>
                    </a:lnTo>
                    <a:lnTo>
                      <a:pt x="63" y="179"/>
                    </a:lnTo>
                    <a:lnTo>
                      <a:pt x="62" y="179"/>
                    </a:lnTo>
                    <a:lnTo>
                      <a:pt x="62" y="178"/>
                    </a:lnTo>
                    <a:lnTo>
                      <a:pt x="63" y="178"/>
                    </a:lnTo>
                    <a:lnTo>
                      <a:pt x="64" y="178"/>
                    </a:lnTo>
                    <a:lnTo>
                      <a:pt x="64" y="177"/>
                    </a:lnTo>
                    <a:lnTo>
                      <a:pt x="65" y="177"/>
                    </a:lnTo>
                    <a:lnTo>
                      <a:pt x="66" y="177"/>
                    </a:lnTo>
                    <a:lnTo>
                      <a:pt x="67" y="177"/>
                    </a:lnTo>
                    <a:lnTo>
                      <a:pt x="67" y="176"/>
                    </a:lnTo>
                    <a:lnTo>
                      <a:pt x="67" y="175"/>
                    </a:lnTo>
                    <a:lnTo>
                      <a:pt x="68" y="175"/>
                    </a:lnTo>
                    <a:lnTo>
                      <a:pt x="68" y="174"/>
                    </a:lnTo>
                    <a:lnTo>
                      <a:pt x="70" y="173"/>
                    </a:lnTo>
                    <a:lnTo>
                      <a:pt x="71" y="172"/>
                    </a:lnTo>
                    <a:lnTo>
                      <a:pt x="76" y="170"/>
                    </a:lnTo>
                    <a:lnTo>
                      <a:pt x="77" y="170"/>
                    </a:lnTo>
                    <a:lnTo>
                      <a:pt x="78" y="170"/>
                    </a:lnTo>
                    <a:lnTo>
                      <a:pt x="79" y="168"/>
                    </a:lnTo>
                    <a:lnTo>
                      <a:pt x="80" y="167"/>
                    </a:lnTo>
                    <a:lnTo>
                      <a:pt x="80" y="166"/>
                    </a:lnTo>
                    <a:lnTo>
                      <a:pt x="81" y="166"/>
                    </a:lnTo>
                    <a:lnTo>
                      <a:pt x="83" y="163"/>
                    </a:lnTo>
                    <a:lnTo>
                      <a:pt x="84" y="163"/>
                    </a:lnTo>
                    <a:lnTo>
                      <a:pt x="88" y="163"/>
                    </a:lnTo>
                    <a:lnTo>
                      <a:pt x="88" y="162"/>
                    </a:lnTo>
                    <a:lnTo>
                      <a:pt x="88" y="162"/>
                    </a:lnTo>
                    <a:lnTo>
                      <a:pt x="89" y="162"/>
                    </a:lnTo>
                    <a:lnTo>
                      <a:pt x="90" y="162"/>
                    </a:lnTo>
                    <a:lnTo>
                      <a:pt x="91" y="162"/>
                    </a:lnTo>
                    <a:lnTo>
                      <a:pt x="96" y="162"/>
                    </a:lnTo>
                    <a:lnTo>
                      <a:pt x="99" y="161"/>
                    </a:lnTo>
                    <a:lnTo>
                      <a:pt x="100" y="161"/>
                    </a:lnTo>
                    <a:lnTo>
                      <a:pt x="101" y="161"/>
                    </a:lnTo>
                    <a:lnTo>
                      <a:pt x="102" y="161"/>
                    </a:lnTo>
                    <a:lnTo>
                      <a:pt x="107" y="161"/>
                    </a:lnTo>
                    <a:lnTo>
                      <a:pt x="108" y="161"/>
                    </a:lnTo>
                    <a:lnTo>
                      <a:pt x="109" y="161"/>
                    </a:lnTo>
                    <a:lnTo>
                      <a:pt x="109" y="160"/>
                    </a:lnTo>
                    <a:lnTo>
                      <a:pt x="110" y="160"/>
                    </a:lnTo>
                    <a:lnTo>
                      <a:pt x="111" y="161"/>
                    </a:lnTo>
                    <a:lnTo>
                      <a:pt x="112" y="161"/>
                    </a:lnTo>
                    <a:lnTo>
                      <a:pt x="116" y="159"/>
                    </a:lnTo>
                    <a:lnTo>
                      <a:pt x="118" y="157"/>
                    </a:lnTo>
                    <a:lnTo>
                      <a:pt x="126" y="156"/>
                    </a:lnTo>
                    <a:lnTo>
                      <a:pt x="131" y="154"/>
                    </a:lnTo>
                    <a:lnTo>
                      <a:pt x="133" y="153"/>
                    </a:lnTo>
                    <a:lnTo>
                      <a:pt x="136" y="150"/>
                    </a:lnTo>
                    <a:lnTo>
                      <a:pt x="138" y="148"/>
                    </a:lnTo>
                    <a:lnTo>
                      <a:pt x="139" y="147"/>
                    </a:lnTo>
                    <a:lnTo>
                      <a:pt x="143" y="146"/>
                    </a:lnTo>
                    <a:lnTo>
                      <a:pt x="145" y="145"/>
                    </a:lnTo>
                    <a:lnTo>
                      <a:pt x="146" y="143"/>
                    </a:lnTo>
                    <a:lnTo>
                      <a:pt x="147" y="142"/>
                    </a:lnTo>
                    <a:lnTo>
                      <a:pt x="148" y="142"/>
                    </a:lnTo>
                    <a:lnTo>
                      <a:pt x="149" y="142"/>
                    </a:lnTo>
                    <a:lnTo>
                      <a:pt x="151" y="142"/>
                    </a:lnTo>
                    <a:lnTo>
                      <a:pt x="152" y="143"/>
                    </a:lnTo>
                    <a:lnTo>
                      <a:pt x="153" y="143"/>
                    </a:lnTo>
                    <a:lnTo>
                      <a:pt x="154" y="144"/>
                    </a:lnTo>
                    <a:lnTo>
                      <a:pt x="157" y="143"/>
                    </a:lnTo>
                    <a:lnTo>
                      <a:pt x="157" y="143"/>
                    </a:lnTo>
                    <a:lnTo>
                      <a:pt x="158" y="143"/>
                    </a:lnTo>
                    <a:lnTo>
                      <a:pt x="160" y="143"/>
                    </a:lnTo>
                    <a:lnTo>
                      <a:pt x="161" y="143"/>
                    </a:lnTo>
                    <a:lnTo>
                      <a:pt x="162" y="144"/>
                    </a:lnTo>
                    <a:lnTo>
                      <a:pt x="162" y="143"/>
                    </a:lnTo>
                    <a:lnTo>
                      <a:pt x="163" y="143"/>
                    </a:lnTo>
                    <a:lnTo>
                      <a:pt x="164" y="142"/>
                    </a:lnTo>
                    <a:lnTo>
                      <a:pt x="164" y="142"/>
                    </a:lnTo>
                    <a:lnTo>
                      <a:pt x="168" y="142"/>
                    </a:lnTo>
                    <a:lnTo>
                      <a:pt x="169" y="142"/>
                    </a:lnTo>
                    <a:lnTo>
                      <a:pt x="169" y="142"/>
                    </a:lnTo>
                    <a:lnTo>
                      <a:pt x="170" y="141"/>
                    </a:lnTo>
                    <a:lnTo>
                      <a:pt x="171" y="140"/>
                    </a:lnTo>
                    <a:lnTo>
                      <a:pt x="172" y="139"/>
                    </a:lnTo>
                    <a:lnTo>
                      <a:pt x="172" y="138"/>
                    </a:lnTo>
                    <a:lnTo>
                      <a:pt x="172" y="137"/>
                    </a:lnTo>
                    <a:lnTo>
                      <a:pt x="173" y="137"/>
                    </a:lnTo>
                    <a:lnTo>
                      <a:pt x="174" y="136"/>
                    </a:lnTo>
                    <a:lnTo>
                      <a:pt x="174" y="135"/>
                    </a:lnTo>
                    <a:lnTo>
                      <a:pt x="176" y="135"/>
                    </a:lnTo>
                    <a:lnTo>
                      <a:pt x="176" y="135"/>
                    </a:lnTo>
                    <a:lnTo>
                      <a:pt x="176" y="134"/>
                    </a:lnTo>
                    <a:lnTo>
                      <a:pt x="176" y="133"/>
                    </a:lnTo>
                    <a:lnTo>
                      <a:pt x="177" y="132"/>
                    </a:lnTo>
                    <a:lnTo>
                      <a:pt x="178" y="129"/>
                    </a:lnTo>
                    <a:lnTo>
                      <a:pt x="179" y="128"/>
                    </a:lnTo>
                    <a:lnTo>
                      <a:pt x="180" y="128"/>
                    </a:lnTo>
                    <a:lnTo>
                      <a:pt x="180" y="129"/>
                    </a:lnTo>
                    <a:lnTo>
                      <a:pt x="181" y="129"/>
                    </a:lnTo>
                    <a:lnTo>
                      <a:pt x="181" y="128"/>
                    </a:lnTo>
                    <a:lnTo>
                      <a:pt x="183" y="128"/>
                    </a:lnTo>
                    <a:lnTo>
                      <a:pt x="185" y="127"/>
                    </a:lnTo>
                    <a:lnTo>
                      <a:pt x="186" y="126"/>
                    </a:lnTo>
                    <a:lnTo>
                      <a:pt x="186" y="125"/>
                    </a:lnTo>
                    <a:lnTo>
                      <a:pt x="188" y="125"/>
                    </a:lnTo>
                    <a:lnTo>
                      <a:pt x="189" y="125"/>
                    </a:lnTo>
                    <a:lnTo>
                      <a:pt x="192" y="122"/>
                    </a:lnTo>
                    <a:lnTo>
                      <a:pt x="198" y="121"/>
                    </a:lnTo>
                    <a:lnTo>
                      <a:pt x="202" y="121"/>
                    </a:lnTo>
                    <a:lnTo>
                      <a:pt x="204" y="121"/>
                    </a:lnTo>
                    <a:lnTo>
                      <a:pt x="205" y="121"/>
                    </a:lnTo>
                    <a:lnTo>
                      <a:pt x="205" y="121"/>
                    </a:lnTo>
                    <a:lnTo>
                      <a:pt x="206" y="121"/>
                    </a:lnTo>
                    <a:lnTo>
                      <a:pt x="206" y="121"/>
                    </a:lnTo>
                    <a:lnTo>
                      <a:pt x="207" y="121"/>
                    </a:lnTo>
                    <a:lnTo>
                      <a:pt x="208" y="121"/>
                    </a:lnTo>
                    <a:lnTo>
                      <a:pt x="209" y="121"/>
                    </a:lnTo>
                    <a:lnTo>
                      <a:pt x="211" y="119"/>
                    </a:lnTo>
                    <a:lnTo>
                      <a:pt x="212" y="118"/>
                    </a:lnTo>
                    <a:lnTo>
                      <a:pt x="213" y="118"/>
                    </a:lnTo>
                    <a:lnTo>
                      <a:pt x="213" y="118"/>
                    </a:lnTo>
                    <a:lnTo>
                      <a:pt x="215" y="116"/>
                    </a:lnTo>
                    <a:lnTo>
                      <a:pt x="216" y="115"/>
                    </a:lnTo>
                    <a:lnTo>
                      <a:pt x="219" y="114"/>
                    </a:lnTo>
                    <a:lnTo>
                      <a:pt x="222" y="114"/>
                    </a:lnTo>
                    <a:lnTo>
                      <a:pt x="227" y="113"/>
                    </a:lnTo>
                    <a:lnTo>
                      <a:pt x="233" y="111"/>
                    </a:lnTo>
                    <a:lnTo>
                      <a:pt x="239" y="110"/>
                    </a:lnTo>
                    <a:lnTo>
                      <a:pt x="239" y="109"/>
                    </a:lnTo>
                    <a:lnTo>
                      <a:pt x="240" y="109"/>
                    </a:lnTo>
                    <a:lnTo>
                      <a:pt x="241" y="108"/>
                    </a:lnTo>
                    <a:lnTo>
                      <a:pt x="241" y="109"/>
                    </a:lnTo>
                    <a:lnTo>
                      <a:pt x="241" y="108"/>
                    </a:lnTo>
                    <a:lnTo>
                      <a:pt x="243" y="108"/>
                    </a:lnTo>
                    <a:lnTo>
                      <a:pt x="243" y="107"/>
                    </a:lnTo>
                    <a:lnTo>
                      <a:pt x="244" y="107"/>
                    </a:lnTo>
                    <a:lnTo>
                      <a:pt x="245" y="107"/>
                    </a:lnTo>
                    <a:lnTo>
                      <a:pt x="246" y="107"/>
                    </a:lnTo>
                    <a:lnTo>
                      <a:pt x="247" y="106"/>
                    </a:lnTo>
                    <a:lnTo>
                      <a:pt x="249" y="106"/>
                    </a:lnTo>
                    <a:lnTo>
                      <a:pt x="250" y="106"/>
                    </a:lnTo>
                    <a:lnTo>
                      <a:pt x="250" y="105"/>
                    </a:lnTo>
                    <a:lnTo>
                      <a:pt x="250" y="104"/>
                    </a:lnTo>
                    <a:lnTo>
                      <a:pt x="253" y="102"/>
                    </a:lnTo>
                    <a:lnTo>
                      <a:pt x="253" y="102"/>
                    </a:lnTo>
                    <a:lnTo>
                      <a:pt x="254" y="102"/>
                    </a:lnTo>
                    <a:lnTo>
                      <a:pt x="255" y="102"/>
                    </a:lnTo>
                    <a:lnTo>
                      <a:pt x="255" y="102"/>
                    </a:lnTo>
                    <a:lnTo>
                      <a:pt x="255" y="101"/>
                    </a:lnTo>
                    <a:lnTo>
                      <a:pt x="256" y="100"/>
                    </a:lnTo>
                    <a:lnTo>
                      <a:pt x="258" y="100"/>
                    </a:lnTo>
                    <a:lnTo>
                      <a:pt x="259" y="100"/>
                    </a:lnTo>
                    <a:lnTo>
                      <a:pt x="260" y="100"/>
                    </a:lnTo>
                    <a:lnTo>
                      <a:pt x="260" y="100"/>
                    </a:lnTo>
                    <a:lnTo>
                      <a:pt x="264" y="99"/>
                    </a:lnTo>
                    <a:lnTo>
                      <a:pt x="265" y="99"/>
                    </a:lnTo>
                    <a:lnTo>
                      <a:pt x="265" y="98"/>
                    </a:lnTo>
                    <a:lnTo>
                      <a:pt x="266" y="97"/>
                    </a:lnTo>
                    <a:lnTo>
                      <a:pt x="265" y="97"/>
                    </a:lnTo>
                    <a:lnTo>
                      <a:pt x="265" y="96"/>
                    </a:lnTo>
                    <a:lnTo>
                      <a:pt x="265" y="95"/>
                    </a:lnTo>
                    <a:lnTo>
                      <a:pt x="265" y="94"/>
                    </a:lnTo>
                    <a:lnTo>
                      <a:pt x="265" y="92"/>
                    </a:lnTo>
                    <a:lnTo>
                      <a:pt x="264" y="91"/>
                    </a:lnTo>
                    <a:lnTo>
                      <a:pt x="263" y="91"/>
                    </a:lnTo>
                    <a:lnTo>
                      <a:pt x="264" y="89"/>
                    </a:lnTo>
                    <a:lnTo>
                      <a:pt x="263" y="88"/>
                    </a:lnTo>
                    <a:lnTo>
                      <a:pt x="263" y="87"/>
                    </a:lnTo>
                    <a:lnTo>
                      <a:pt x="263" y="86"/>
                    </a:lnTo>
                    <a:lnTo>
                      <a:pt x="264" y="86"/>
                    </a:lnTo>
                    <a:lnTo>
                      <a:pt x="264" y="85"/>
                    </a:lnTo>
                    <a:lnTo>
                      <a:pt x="265" y="84"/>
                    </a:lnTo>
                    <a:lnTo>
                      <a:pt x="265" y="83"/>
                    </a:lnTo>
                    <a:lnTo>
                      <a:pt x="265" y="82"/>
                    </a:lnTo>
                    <a:lnTo>
                      <a:pt x="265" y="81"/>
                    </a:lnTo>
                    <a:lnTo>
                      <a:pt x="266" y="80"/>
                    </a:lnTo>
                    <a:lnTo>
                      <a:pt x="267" y="79"/>
                    </a:lnTo>
                    <a:lnTo>
                      <a:pt x="267" y="79"/>
                    </a:lnTo>
                    <a:lnTo>
                      <a:pt x="268" y="79"/>
                    </a:lnTo>
                    <a:lnTo>
                      <a:pt x="270" y="77"/>
                    </a:lnTo>
                    <a:lnTo>
                      <a:pt x="274" y="74"/>
                    </a:lnTo>
                    <a:lnTo>
                      <a:pt x="275" y="73"/>
                    </a:lnTo>
                    <a:lnTo>
                      <a:pt x="279" y="72"/>
                    </a:lnTo>
                    <a:lnTo>
                      <a:pt x="281" y="72"/>
                    </a:lnTo>
                    <a:lnTo>
                      <a:pt x="282" y="71"/>
                    </a:lnTo>
                    <a:lnTo>
                      <a:pt x="283" y="71"/>
                    </a:lnTo>
                    <a:lnTo>
                      <a:pt x="284" y="70"/>
                    </a:lnTo>
                    <a:lnTo>
                      <a:pt x="285" y="69"/>
                    </a:lnTo>
                    <a:lnTo>
                      <a:pt x="286" y="69"/>
                    </a:lnTo>
                    <a:lnTo>
                      <a:pt x="287" y="69"/>
                    </a:lnTo>
                    <a:lnTo>
                      <a:pt x="289" y="69"/>
                    </a:lnTo>
                    <a:lnTo>
                      <a:pt x="289" y="68"/>
                    </a:lnTo>
                    <a:lnTo>
                      <a:pt x="287" y="65"/>
                    </a:lnTo>
                    <a:lnTo>
                      <a:pt x="285" y="6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03" name="Freeform 3750">
                <a:extLst>
                  <a:ext uri="{FF2B5EF4-FFF2-40B4-BE49-F238E27FC236}">
                    <a16:creationId xmlns:a16="http://schemas.microsoft.com/office/drawing/2014/main" id="{804D8AA7-C2A4-5B25-8BEC-9370DDC1EB0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380163" y="1508125"/>
                <a:ext cx="769938" cy="1309687"/>
              </a:xfrm>
              <a:custGeom>
                <a:avLst/>
                <a:gdLst>
                  <a:gd name="T0" fmla="*/ 455 w 485"/>
                  <a:gd name="T1" fmla="*/ 269 h 825"/>
                  <a:gd name="T2" fmla="*/ 419 w 485"/>
                  <a:gd name="T3" fmla="*/ 264 h 825"/>
                  <a:gd name="T4" fmla="*/ 368 w 485"/>
                  <a:gd name="T5" fmla="*/ 240 h 825"/>
                  <a:gd name="T6" fmla="*/ 342 w 485"/>
                  <a:gd name="T7" fmla="*/ 221 h 825"/>
                  <a:gd name="T8" fmla="*/ 335 w 485"/>
                  <a:gd name="T9" fmla="*/ 203 h 825"/>
                  <a:gd name="T10" fmla="*/ 355 w 485"/>
                  <a:gd name="T11" fmla="*/ 173 h 825"/>
                  <a:gd name="T12" fmla="*/ 316 w 485"/>
                  <a:gd name="T13" fmla="*/ 150 h 825"/>
                  <a:gd name="T14" fmla="*/ 293 w 485"/>
                  <a:gd name="T15" fmla="*/ 138 h 825"/>
                  <a:gd name="T16" fmla="*/ 290 w 485"/>
                  <a:gd name="T17" fmla="*/ 96 h 825"/>
                  <a:gd name="T18" fmla="*/ 308 w 485"/>
                  <a:gd name="T19" fmla="*/ 82 h 825"/>
                  <a:gd name="T20" fmla="*/ 281 w 485"/>
                  <a:gd name="T21" fmla="*/ 29 h 825"/>
                  <a:gd name="T22" fmla="*/ 231 w 485"/>
                  <a:gd name="T23" fmla="*/ 25 h 825"/>
                  <a:gd name="T24" fmla="*/ 159 w 485"/>
                  <a:gd name="T25" fmla="*/ 30 h 825"/>
                  <a:gd name="T26" fmla="*/ 167 w 485"/>
                  <a:gd name="T27" fmla="*/ 54 h 825"/>
                  <a:gd name="T28" fmla="*/ 176 w 485"/>
                  <a:gd name="T29" fmla="*/ 91 h 825"/>
                  <a:gd name="T30" fmla="*/ 197 w 485"/>
                  <a:gd name="T31" fmla="*/ 110 h 825"/>
                  <a:gd name="T32" fmla="*/ 176 w 485"/>
                  <a:gd name="T33" fmla="*/ 138 h 825"/>
                  <a:gd name="T34" fmla="*/ 165 w 485"/>
                  <a:gd name="T35" fmla="*/ 159 h 825"/>
                  <a:gd name="T36" fmla="*/ 117 w 485"/>
                  <a:gd name="T37" fmla="*/ 218 h 825"/>
                  <a:gd name="T38" fmla="*/ 53 w 485"/>
                  <a:gd name="T39" fmla="*/ 250 h 825"/>
                  <a:gd name="T40" fmla="*/ 58 w 485"/>
                  <a:gd name="T41" fmla="*/ 314 h 825"/>
                  <a:gd name="T42" fmla="*/ 79 w 485"/>
                  <a:gd name="T43" fmla="*/ 354 h 825"/>
                  <a:gd name="T44" fmla="*/ 29 w 485"/>
                  <a:gd name="T45" fmla="*/ 358 h 825"/>
                  <a:gd name="T46" fmla="*/ 4 w 485"/>
                  <a:gd name="T47" fmla="*/ 375 h 825"/>
                  <a:gd name="T48" fmla="*/ 11 w 485"/>
                  <a:gd name="T49" fmla="*/ 375 h 825"/>
                  <a:gd name="T50" fmla="*/ 14 w 485"/>
                  <a:gd name="T51" fmla="*/ 391 h 825"/>
                  <a:gd name="T52" fmla="*/ 58 w 485"/>
                  <a:gd name="T53" fmla="*/ 398 h 825"/>
                  <a:gd name="T54" fmla="*/ 47 w 485"/>
                  <a:gd name="T55" fmla="*/ 412 h 825"/>
                  <a:gd name="T56" fmla="*/ 25 w 485"/>
                  <a:gd name="T57" fmla="*/ 412 h 825"/>
                  <a:gd name="T58" fmla="*/ 51 w 485"/>
                  <a:gd name="T59" fmla="*/ 447 h 825"/>
                  <a:gd name="T60" fmla="*/ 100 w 485"/>
                  <a:gd name="T61" fmla="*/ 454 h 825"/>
                  <a:gd name="T62" fmla="*/ 109 w 485"/>
                  <a:gd name="T63" fmla="*/ 428 h 825"/>
                  <a:gd name="T64" fmla="*/ 113 w 485"/>
                  <a:gd name="T65" fmla="*/ 417 h 825"/>
                  <a:gd name="T66" fmla="*/ 126 w 485"/>
                  <a:gd name="T67" fmla="*/ 420 h 825"/>
                  <a:gd name="T68" fmla="*/ 129 w 485"/>
                  <a:gd name="T69" fmla="*/ 435 h 825"/>
                  <a:gd name="T70" fmla="*/ 123 w 485"/>
                  <a:gd name="T71" fmla="*/ 447 h 825"/>
                  <a:gd name="T72" fmla="*/ 132 w 485"/>
                  <a:gd name="T73" fmla="*/ 464 h 825"/>
                  <a:gd name="T74" fmla="*/ 126 w 485"/>
                  <a:gd name="T75" fmla="*/ 495 h 825"/>
                  <a:gd name="T76" fmla="*/ 129 w 485"/>
                  <a:gd name="T77" fmla="*/ 512 h 825"/>
                  <a:gd name="T78" fmla="*/ 134 w 485"/>
                  <a:gd name="T79" fmla="*/ 522 h 825"/>
                  <a:gd name="T80" fmla="*/ 134 w 485"/>
                  <a:gd name="T81" fmla="*/ 538 h 825"/>
                  <a:gd name="T82" fmla="*/ 141 w 485"/>
                  <a:gd name="T83" fmla="*/ 570 h 825"/>
                  <a:gd name="T84" fmla="*/ 147 w 485"/>
                  <a:gd name="T85" fmla="*/ 597 h 825"/>
                  <a:gd name="T86" fmla="*/ 160 w 485"/>
                  <a:gd name="T87" fmla="*/ 617 h 825"/>
                  <a:gd name="T88" fmla="*/ 167 w 485"/>
                  <a:gd name="T89" fmla="*/ 637 h 825"/>
                  <a:gd name="T90" fmla="*/ 176 w 485"/>
                  <a:gd name="T91" fmla="*/ 657 h 825"/>
                  <a:gd name="T92" fmla="*/ 184 w 485"/>
                  <a:gd name="T93" fmla="*/ 691 h 825"/>
                  <a:gd name="T94" fmla="*/ 206 w 485"/>
                  <a:gd name="T95" fmla="*/ 728 h 825"/>
                  <a:gd name="T96" fmla="*/ 226 w 485"/>
                  <a:gd name="T97" fmla="*/ 774 h 825"/>
                  <a:gd name="T98" fmla="*/ 228 w 485"/>
                  <a:gd name="T99" fmla="*/ 792 h 825"/>
                  <a:gd name="T100" fmla="*/ 260 w 485"/>
                  <a:gd name="T101" fmla="*/ 824 h 825"/>
                  <a:gd name="T102" fmla="*/ 297 w 485"/>
                  <a:gd name="T103" fmla="*/ 792 h 825"/>
                  <a:gd name="T104" fmla="*/ 312 w 485"/>
                  <a:gd name="T105" fmla="*/ 762 h 825"/>
                  <a:gd name="T106" fmla="*/ 321 w 485"/>
                  <a:gd name="T107" fmla="*/ 724 h 825"/>
                  <a:gd name="T108" fmla="*/ 336 w 485"/>
                  <a:gd name="T109" fmla="*/ 678 h 825"/>
                  <a:gd name="T110" fmla="*/ 330 w 485"/>
                  <a:gd name="T111" fmla="*/ 654 h 825"/>
                  <a:gd name="T112" fmla="*/ 333 w 485"/>
                  <a:gd name="T113" fmla="*/ 614 h 825"/>
                  <a:gd name="T114" fmla="*/ 356 w 485"/>
                  <a:gd name="T115" fmla="*/ 604 h 825"/>
                  <a:gd name="T116" fmla="*/ 385 w 485"/>
                  <a:gd name="T117" fmla="*/ 588 h 825"/>
                  <a:gd name="T118" fmla="*/ 414 w 485"/>
                  <a:gd name="T119" fmla="*/ 556 h 825"/>
                  <a:gd name="T120" fmla="*/ 447 w 485"/>
                  <a:gd name="T121" fmla="*/ 528 h 825"/>
                  <a:gd name="T122" fmla="*/ 474 w 485"/>
                  <a:gd name="T123" fmla="*/ 490 h 825"/>
                  <a:gd name="T124" fmla="*/ 223 w 485"/>
                  <a:gd name="T125" fmla="*/ 763 h 8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85" h="825">
                    <a:moveTo>
                      <a:pt x="485" y="285"/>
                    </a:moveTo>
                    <a:lnTo>
                      <a:pt x="485" y="285"/>
                    </a:lnTo>
                    <a:lnTo>
                      <a:pt x="485" y="283"/>
                    </a:lnTo>
                    <a:lnTo>
                      <a:pt x="485" y="281"/>
                    </a:lnTo>
                    <a:lnTo>
                      <a:pt x="485" y="279"/>
                    </a:lnTo>
                    <a:lnTo>
                      <a:pt x="484" y="279"/>
                    </a:lnTo>
                    <a:lnTo>
                      <a:pt x="482" y="278"/>
                    </a:lnTo>
                    <a:lnTo>
                      <a:pt x="482" y="278"/>
                    </a:lnTo>
                    <a:lnTo>
                      <a:pt x="480" y="279"/>
                    </a:lnTo>
                    <a:lnTo>
                      <a:pt x="478" y="279"/>
                    </a:lnTo>
                    <a:lnTo>
                      <a:pt x="477" y="280"/>
                    </a:lnTo>
                    <a:lnTo>
                      <a:pt x="476" y="280"/>
                    </a:lnTo>
                    <a:lnTo>
                      <a:pt x="475" y="280"/>
                    </a:lnTo>
                    <a:lnTo>
                      <a:pt x="475" y="281"/>
                    </a:lnTo>
                    <a:lnTo>
                      <a:pt x="473" y="282"/>
                    </a:lnTo>
                    <a:lnTo>
                      <a:pt x="471" y="281"/>
                    </a:lnTo>
                    <a:lnTo>
                      <a:pt x="470" y="280"/>
                    </a:lnTo>
                    <a:lnTo>
                      <a:pt x="470" y="279"/>
                    </a:lnTo>
                    <a:lnTo>
                      <a:pt x="470" y="278"/>
                    </a:lnTo>
                    <a:lnTo>
                      <a:pt x="469" y="278"/>
                    </a:lnTo>
                    <a:lnTo>
                      <a:pt x="468" y="278"/>
                    </a:lnTo>
                    <a:lnTo>
                      <a:pt x="467" y="279"/>
                    </a:lnTo>
                    <a:lnTo>
                      <a:pt x="466" y="279"/>
                    </a:lnTo>
                    <a:lnTo>
                      <a:pt x="466" y="278"/>
                    </a:lnTo>
                    <a:lnTo>
                      <a:pt x="466" y="278"/>
                    </a:lnTo>
                    <a:lnTo>
                      <a:pt x="465" y="278"/>
                    </a:lnTo>
                    <a:lnTo>
                      <a:pt x="464" y="278"/>
                    </a:lnTo>
                    <a:lnTo>
                      <a:pt x="464" y="277"/>
                    </a:lnTo>
                    <a:lnTo>
                      <a:pt x="464" y="276"/>
                    </a:lnTo>
                    <a:lnTo>
                      <a:pt x="463" y="276"/>
                    </a:lnTo>
                    <a:lnTo>
                      <a:pt x="462" y="275"/>
                    </a:lnTo>
                    <a:lnTo>
                      <a:pt x="461" y="275"/>
                    </a:lnTo>
                    <a:lnTo>
                      <a:pt x="461" y="274"/>
                    </a:lnTo>
                    <a:lnTo>
                      <a:pt x="460" y="273"/>
                    </a:lnTo>
                    <a:lnTo>
                      <a:pt x="459" y="274"/>
                    </a:lnTo>
                    <a:lnTo>
                      <a:pt x="455" y="273"/>
                    </a:lnTo>
                    <a:lnTo>
                      <a:pt x="454" y="273"/>
                    </a:lnTo>
                    <a:lnTo>
                      <a:pt x="454" y="272"/>
                    </a:lnTo>
                    <a:lnTo>
                      <a:pt x="454" y="272"/>
                    </a:lnTo>
                    <a:lnTo>
                      <a:pt x="455" y="271"/>
                    </a:lnTo>
                    <a:lnTo>
                      <a:pt x="455" y="270"/>
                    </a:lnTo>
                    <a:lnTo>
                      <a:pt x="455" y="269"/>
                    </a:lnTo>
                    <a:lnTo>
                      <a:pt x="455" y="267"/>
                    </a:lnTo>
                    <a:lnTo>
                      <a:pt x="455" y="266"/>
                    </a:lnTo>
                    <a:lnTo>
                      <a:pt x="454" y="265"/>
                    </a:lnTo>
                    <a:lnTo>
                      <a:pt x="454" y="264"/>
                    </a:lnTo>
                    <a:lnTo>
                      <a:pt x="454" y="264"/>
                    </a:lnTo>
                    <a:lnTo>
                      <a:pt x="446" y="262"/>
                    </a:lnTo>
                    <a:lnTo>
                      <a:pt x="445" y="262"/>
                    </a:lnTo>
                    <a:lnTo>
                      <a:pt x="445" y="261"/>
                    </a:lnTo>
                    <a:lnTo>
                      <a:pt x="445" y="260"/>
                    </a:lnTo>
                    <a:lnTo>
                      <a:pt x="444" y="260"/>
                    </a:lnTo>
                    <a:lnTo>
                      <a:pt x="443" y="260"/>
                    </a:lnTo>
                    <a:lnTo>
                      <a:pt x="442" y="259"/>
                    </a:lnTo>
                    <a:lnTo>
                      <a:pt x="442" y="258"/>
                    </a:lnTo>
                    <a:lnTo>
                      <a:pt x="441" y="258"/>
                    </a:lnTo>
                    <a:lnTo>
                      <a:pt x="441" y="258"/>
                    </a:lnTo>
                    <a:lnTo>
                      <a:pt x="440" y="258"/>
                    </a:lnTo>
                    <a:lnTo>
                      <a:pt x="440" y="258"/>
                    </a:lnTo>
                    <a:lnTo>
                      <a:pt x="439" y="259"/>
                    </a:lnTo>
                    <a:lnTo>
                      <a:pt x="438" y="260"/>
                    </a:lnTo>
                    <a:lnTo>
                      <a:pt x="437" y="260"/>
                    </a:lnTo>
                    <a:lnTo>
                      <a:pt x="436" y="259"/>
                    </a:lnTo>
                    <a:lnTo>
                      <a:pt x="435" y="259"/>
                    </a:lnTo>
                    <a:lnTo>
                      <a:pt x="434" y="259"/>
                    </a:lnTo>
                    <a:lnTo>
                      <a:pt x="433" y="260"/>
                    </a:lnTo>
                    <a:lnTo>
                      <a:pt x="433" y="260"/>
                    </a:lnTo>
                    <a:lnTo>
                      <a:pt x="433" y="262"/>
                    </a:lnTo>
                    <a:lnTo>
                      <a:pt x="434" y="262"/>
                    </a:lnTo>
                    <a:lnTo>
                      <a:pt x="434" y="263"/>
                    </a:lnTo>
                    <a:lnTo>
                      <a:pt x="433" y="263"/>
                    </a:lnTo>
                    <a:lnTo>
                      <a:pt x="432" y="262"/>
                    </a:lnTo>
                    <a:lnTo>
                      <a:pt x="429" y="260"/>
                    </a:lnTo>
                    <a:lnTo>
                      <a:pt x="426" y="259"/>
                    </a:lnTo>
                    <a:lnTo>
                      <a:pt x="424" y="259"/>
                    </a:lnTo>
                    <a:lnTo>
                      <a:pt x="421" y="259"/>
                    </a:lnTo>
                    <a:lnTo>
                      <a:pt x="420" y="259"/>
                    </a:lnTo>
                    <a:lnTo>
                      <a:pt x="419" y="259"/>
                    </a:lnTo>
                    <a:lnTo>
                      <a:pt x="419" y="260"/>
                    </a:lnTo>
                    <a:lnTo>
                      <a:pt x="420" y="261"/>
                    </a:lnTo>
                    <a:lnTo>
                      <a:pt x="420" y="262"/>
                    </a:lnTo>
                    <a:lnTo>
                      <a:pt x="419" y="263"/>
                    </a:lnTo>
                    <a:lnTo>
                      <a:pt x="419" y="263"/>
                    </a:lnTo>
                    <a:lnTo>
                      <a:pt x="419" y="264"/>
                    </a:lnTo>
                    <a:lnTo>
                      <a:pt x="418" y="264"/>
                    </a:lnTo>
                    <a:lnTo>
                      <a:pt x="417" y="263"/>
                    </a:lnTo>
                    <a:lnTo>
                      <a:pt x="416" y="262"/>
                    </a:lnTo>
                    <a:lnTo>
                      <a:pt x="416" y="261"/>
                    </a:lnTo>
                    <a:lnTo>
                      <a:pt x="414" y="260"/>
                    </a:lnTo>
                    <a:lnTo>
                      <a:pt x="413" y="259"/>
                    </a:lnTo>
                    <a:lnTo>
                      <a:pt x="410" y="260"/>
                    </a:lnTo>
                    <a:lnTo>
                      <a:pt x="409" y="259"/>
                    </a:lnTo>
                    <a:lnTo>
                      <a:pt x="408" y="258"/>
                    </a:lnTo>
                    <a:lnTo>
                      <a:pt x="407" y="258"/>
                    </a:lnTo>
                    <a:lnTo>
                      <a:pt x="404" y="258"/>
                    </a:lnTo>
                    <a:lnTo>
                      <a:pt x="403" y="258"/>
                    </a:lnTo>
                    <a:lnTo>
                      <a:pt x="403" y="257"/>
                    </a:lnTo>
                    <a:lnTo>
                      <a:pt x="402" y="255"/>
                    </a:lnTo>
                    <a:lnTo>
                      <a:pt x="402" y="253"/>
                    </a:lnTo>
                    <a:lnTo>
                      <a:pt x="401" y="252"/>
                    </a:lnTo>
                    <a:lnTo>
                      <a:pt x="400" y="252"/>
                    </a:lnTo>
                    <a:lnTo>
                      <a:pt x="397" y="253"/>
                    </a:lnTo>
                    <a:lnTo>
                      <a:pt x="394" y="253"/>
                    </a:lnTo>
                    <a:lnTo>
                      <a:pt x="393" y="253"/>
                    </a:lnTo>
                    <a:lnTo>
                      <a:pt x="391" y="251"/>
                    </a:lnTo>
                    <a:lnTo>
                      <a:pt x="390" y="251"/>
                    </a:lnTo>
                    <a:lnTo>
                      <a:pt x="387" y="247"/>
                    </a:lnTo>
                    <a:lnTo>
                      <a:pt x="385" y="247"/>
                    </a:lnTo>
                    <a:lnTo>
                      <a:pt x="384" y="246"/>
                    </a:lnTo>
                    <a:lnTo>
                      <a:pt x="384" y="245"/>
                    </a:lnTo>
                    <a:lnTo>
                      <a:pt x="384" y="245"/>
                    </a:lnTo>
                    <a:lnTo>
                      <a:pt x="382" y="245"/>
                    </a:lnTo>
                    <a:lnTo>
                      <a:pt x="381" y="245"/>
                    </a:lnTo>
                    <a:lnTo>
                      <a:pt x="380" y="247"/>
                    </a:lnTo>
                    <a:lnTo>
                      <a:pt x="379" y="247"/>
                    </a:lnTo>
                    <a:lnTo>
                      <a:pt x="378" y="247"/>
                    </a:lnTo>
                    <a:lnTo>
                      <a:pt x="377" y="247"/>
                    </a:lnTo>
                    <a:lnTo>
                      <a:pt x="377" y="246"/>
                    </a:lnTo>
                    <a:lnTo>
                      <a:pt x="376" y="245"/>
                    </a:lnTo>
                    <a:lnTo>
                      <a:pt x="374" y="244"/>
                    </a:lnTo>
                    <a:lnTo>
                      <a:pt x="374" y="244"/>
                    </a:lnTo>
                    <a:lnTo>
                      <a:pt x="373" y="244"/>
                    </a:lnTo>
                    <a:lnTo>
                      <a:pt x="371" y="244"/>
                    </a:lnTo>
                    <a:lnTo>
                      <a:pt x="371" y="243"/>
                    </a:lnTo>
                    <a:lnTo>
                      <a:pt x="370" y="242"/>
                    </a:lnTo>
                    <a:lnTo>
                      <a:pt x="368" y="240"/>
                    </a:lnTo>
                    <a:lnTo>
                      <a:pt x="368" y="240"/>
                    </a:lnTo>
                    <a:lnTo>
                      <a:pt x="368" y="239"/>
                    </a:lnTo>
                    <a:lnTo>
                      <a:pt x="367" y="238"/>
                    </a:lnTo>
                    <a:lnTo>
                      <a:pt x="367" y="237"/>
                    </a:lnTo>
                    <a:lnTo>
                      <a:pt x="366" y="237"/>
                    </a:lnTo>
                    <a:lnTo>
                      <a:pt x="365" y="237"/>
                    </a:lnTo>
                    <a:lnTo>
                      <a:pt x="364" y="237"/>
                    </a:lnTo>
                    <a:lnTo>
                      <a:pt x="364" y="238"/>
                    </a:lnTo>
                    <a:lnTo>
                      <a:pt x="364" y="238"/>
                    </a:lnTo>
                    <a:lnTo>
                      <a:pt x="363" y="237"/>
                    </a:lnTo>
                    <a:lnTo>
                      <a:pt x="364" y="237"/>
                    </a:lnTo>
                    <a:lnTo>
                      <a:pt x="363" y="237"/>
                    </a:lnTo>
                    <a:lnTo>
                      <a:pt x="361" y="235"/>
                    </a:lnTo>
                    <a:lnTo>
                      <a:pt x="361" y="234"/>
                    </a:lnTo>
                    <a:lnTo>
                      <a:pt x="360" y="232"/>
                    </a:lnTo>
                    <a:lnTo>
                      <a:pt x="360" y="231"/>
                    </a:lnTo>
                    <a:lnTo>
                      <a:pt x="359" y="231"/>
                    </a:lnTo>
                    <a:lnTo>
                      <a:pt x="357" y="230"/>
                    </a:lnTo>
                    <a:lnTo>
                      <a:pt x="355" y="230"/>
                    </a:lnTo>
                    <a:lnTo>
                      <a:pt x="355" y="230"/>
                    </a:lnTo>
                    <a:lnTo>
                      <a:pt x="354" y="230"/>
                    </a:lnTo>
                    <a:lnTo>
                      <a:pt x="353" y="230"/>
                    </a:lnTo>
                    <a:lnTo>
                      <a:pt x="352" y="230"/>
                    </a:lnTo>
                    <a:lnTo>
                      <a:pt x="352" y="229"/>
                    </a:lnTo>
                    <a:lnTo>
                      <a:pt x="351" y="229"/>
                    </a:lnTo>
                    <a:lnTo>
                      <a:pt x="351" y="228"/>
                    </a:lnTo>
                    <a:lnTo>
                      <a:pt x="351" y="227"/>
                    </a:lnTo>
                    <a:lnTo>
                      <a:pt x="350" y="227"/>
                    </a:lnTo>
                    <a:lnTo>
                      <a:pt x="350" y="227"/>
                    </a:lnTo>
                    <a:lnTo>
                      <a:pt x="349" y="227"/>
                    </a:lnTo>
                    <a:lnTo>
                      <a:pt x="348" y="225"/>
                    </a:lnTo>
                    <a:lnTo>
                      <a:pt x="347" y="225"/>
                    </a:lnTo>
                    <a:lnTo>
                      <a:pt x="347" y="225"/>
                    </a:lnTo>
                    <a:lnTo>
                      <a:pt x="346" y="224"/>
                    </a:lnTo>
                    <a:lnTo>
                      <a:pt x="345" y="224"/>
                    </a:lnTo>
                    <a:lnTo>
                      <a:pt x="345" y="223"/>
                    </a:lnTo>
                    <a:lnTo>
                      <a:pt x="344" y="223"/>
                    </a:lnTo>
                    <a:lnTo>
                      <a:pt x="343" y="223"/>
                    </a:lnTo>
                    <a:lnTo>
                      <a:pt x="343" y="222"/>
                    </a:lnTo>
                    <a:lnTo>
                      <a:pt x="343" y="222"/>
                    </a:lnTo>
                    <a:lnTo>
                      <a:pt x="343" y="221"/>
                    </a:lnTo>
                    <a:lnTo>
                      <a:pt x="342" y="221"/>
                    </a:lnTo>
                    <a:lnTo>
                      <a:pt x="342" y="222"/>
                    </a:lnTo>
                    <a:lnTo>
                      <a:pt x="341" y="222"/>
                    </a:lnTo>
                    <a:lnTo>
                      <a:pt x="341" y="223"/>
                    </a:lnTo>
                    <a:lnTo>
                      <a:pt x="341" y="224"/>
                    </a:lnTo>
                    <a:lnTo>
                      <a:pt x="341" y="225"/>
                    </a:lnTo>
                    <a:lnTo>
                      <a:pt x="341" y="224"/>
                    </a:lnTo>
                    <a:lnTo>
                      <a:pt x="339" y="224"/>
                    </a:lnTo>
                    <a:lnTo>
                      <a:pt x="339" y="223"/>
                    </a:lnTo>
                    <a:lnTo>
                      <a:pt x="338" y="223"/>
                    </a:lnTo>
                    <a:lnTo>
                      <a:pt x="337" y="224"/>
                    </a:lnTo>
                    <a:lnTo>
                      <a:pt x="336" y="223"/>
                    </a:lnTo>
                    <a:lnTo>
                      <a:pt x="336" y="221"/>
                    </a:lnTo>
                    <a:lnTo>
                      <a:pt x="335" y="221"/>
                    </a:lnTo>
                    <a:lnTo>
                      <a:pt x="334" y="220"/>
                    </a:lnTo>
                    <a:lnTo>
                      <a:pt x="334" y="219"/>
                    </a:lnTo>
                    <a:lnTo>
                      <a:pt x="333" y="219"/>
                    </a:lnTo>
                    <a:lnTo>
                      <a:pt x="332" y="219"/>
                    </a:lnTo>
                    <a:lnTo>
                      <a:pt x="331" y="219"/>
                    </a:lnTo>
                    <a:lnTo>
                      <a:pt x="331" y="218"/>
                    </a:lnTo>
                    <a:lnTo>
                      <a:pt x="330" y="217"/>
                    </a:lnTo>
                    <a:lnTo>
                      <a:pt x="329" y="217"/>
                    </a:lnTo>
                    <a:lnTo>
                      <a:pt x="329" y="217"/>
                    </a:lnTo>
                    <a:lnTo>
                      <a:pt x="328" y="217"/>
                    </a:lnTo>
                    <a:lnTo>
                      <a:pt x="328" y="215"/>
                    </a:lnTo>
                    <a:lnTo>
                      <a:pt x="328" y="215"/>
                    </a:lnTo>
                    <a:lnTo>
                      <a:pt x="328" y="214"/>
                    </a:lnTo>
                    <a:lnTo>
                      <a:pt x="329" y="213"/>
                    </a:lnTo>
                    <a:lnTo>
                      <a:pt x="329" y="213"/>
                    </a:lnTo>
                    <a:lnTo>
                      <a:pt x="329" y="212"/>
                    </a:lnTo>
                    <a:lnTo>
                      <a:pt x="330" y="212"/>
                    </a:lnTo>
                    <a:lnTo>
                      <a:pt x="330" y="210"/>
                    </a:lnTo>
                    <a:lnTo>
                      <a:pt x="330" y="210"/>
                    </a:lnTo>
                    <a:lnTo>
                      <a:pt x="331" y="208"/>
                    </a:lnTo>
                    <a:lnTo>
                      <a:pt x="332" y="208"/>
                    </a:lnTo>
                    <a:lnTo>
                      <a:pt x="333" y="208"/>
                    </a:lnTo>
                    <a:lnTo>
                      <a:pt x="334" y="207"/>
                    </a:lnTo>
                    <a:lnTo>
                      <a:pt x="333" y="205"/>
                    </a:lnTo>
                    <a:lnTo>
                      <a:pt x="333" y="204"/>
                    </a:lnTo>
                    <a:lnTo>
                      <a:pt x="334" y="204"/>
                    </a:lnTo>
                    <a:lnTo>
                      <a:pt x="334" y="205"/>
                    </a:lnTo>
                    <a:lnTo>
                      <a:pt x="335" y="205"/>
                    </a:lnTo>
                    <a:lnTo>
                      <a:pt x="335" y="203"/>
                    </a:lnTo>
                    <a:lnTo>
                      <a:pt x="335" y="202"/>
                    </a:lnTo>
                    <a:lnTo>
                      <a:pt x="334" y="201"/>
                    </a:lnTo>
                    <a:lnTo>
                      <a:pt x="334" y="200"/>
                    </a:lnTo>
                    <a:lnTo>
                      <a:pt x="333" y="198"/>
                    </a:lnTo>
                    <a:lnTo>
                      <a:pt x="333" y="197"/>
                    </a:lnTo>
                    <a:lnTo>
                      <a:pt x="334" y="197"/>
                    </a:lnTo>
                    <a:lnTo>
                      <a:pt x="335" y="196"/>
                    </a:lnTo>
                    <a:lnTo>
                      <a:pt x="335" y="196"/>
                    </a:lnTo>
                    <a:lnTo>
                      <a:pt x="336" y="196"/>
                    </a:lnTo>
                    <a:lnTo>
                      <a:pt x="336" y="195"/>
                    </a:lnTo>
                    <a:lnTo>
                      <a:pt x="336" y="195"/>
                    </a:lnTo>
                    <a:lnTo>
                      <a:pt x="336" y="194"/>
                    </a:lnTo>
                    <a:lnTo>
                      <a:pt x="336" y="194"/>
                    </a:lnTo>
                    <a:lnTo>
                      <a:pt x="337" y="194"/>
                    </a:lnTo>
                    <a:lnTo>
                      <a:pt x="337" y="193"/>
                    </a:lnTo>
                    <a:lnTo>
                      <a:pt x="338" y="193"/>
                    </a:lnTo>
                    <a:lnTo>
                      <a:pt x="338" y="192"/>
                    </a:lnTo>
                    <a:lnTo>
                      <a:pt x="338" y="191"/>
                    </a:lnTo>
                    <a:lnTo>
                      <a:pt x="337" y="190"/>
                    </a:lnTo>
                    <a:lnTo>
                      <a:pt x="337" y="189"/>
                    </a:lnTo>
                    <a:lnTo>
                      <a:pt x="337" y="189"/>
                    </a:lnTo>
                    <a:lnTo>
                      <a:pt x="337" y="188"/>
                    </a:lnTo>
                    <a:lnTo>
                      <a:pt x="338" y="187"/>
                    </a:lnTo>
                    <a:lnTo>
                      <a:pt x="340" y="187"/>
                    </a:lnTo>
                    <a:lnTo>
                      <a:pt x="341" y="186"/>
                    </a:lnTo>
                    <a:lnTo>
                      <a:pt x="342" y="184"/>
                    </a:lnTo>
                    <a:lnTo>
                      <a:pt x="343" y="183"/>
                    </a:lnTo>
                    <a:lnTo>
                      <a:pt x="343" y="182"/>
                    </a:lnTo>
                    <a:lnTo>
                      <a:pt x="343" y="181"/>
                    </a:lnTo>
                    <a:lnTo>
                      <a:pt x="345" y="181"/>
                    </a:lnTo>
                    <a:lnTo>
                      <a:pt x="346" y="181"/>
                    </a:lnTo>
                    <a:lnTo>
                      <a:pt x="347" y="180"/>
                    </a:lnTo>
                    <a:lnTo>
                      <a:pt x="347" y="179"/>
                    </a:lnTo>
                    <a:lnTo>
                      <a:pt x="348" y="177"/>
                    </a:lnTo>
                    <a:lnTo>
                      <a:pt x="350" y="175"/>
                    </a:lnTo>
                    <a:lnTo>
                      <a:pt x="350" y="175"/>
                    </a:lnTo>
                    <a:lnTo>
                      <a:pt x="350" y="174"/>
                    </a:lnTo>
                    <a:lnTo>
                      <a:pt x="351" y="173"/>
                    </a:lnTo>
                    <a:lnTo>
                      <a:pt x="352" y="173"/>
                    </a:lnTo>
                    <a:lnTo>
                      <a:pt x="352" y="174"/>
                    </a:lnTo>
                    <a:lnTo>
                      <a:pt x="355" y="173"/>
                    </a:lnTo>
                    <a:lnTo>
                      <a:pt x="355" y="173"/>
                    </a:lnTo>
                    <a:lnTo>
                      <a:pt x="354" y="172"/>
                    </a:lnTo>
                    <a:lnTo>
                      <a:pt x="353" y="171"/>
                    </a:lnTo>
                    <a:lnTo>
                      <a:pt x="351" y="171"/>
                    </a:lnTo>
                    <a:lnTo>
                      <a:pt x="349" y="169"/>
                    </a:lnTo>
                    <a:lnTo>
                      <a:pt x="348" y="169"/>
                    </a:lnTo>
                    <a:lnTo>
                      <a:pt x="347" y="168"/>
                    </a:lnTo>
                    <a:lnTo>
                      <a:pt x="347" y="167"/>
                    </a:lnTo>
                    <a:lnTo>
                      <a:pt x="344" y="165"/>
                    </a:lnTo>
                    <a:lnTo>
                      <a:pt x="343" y="165"/>
                    </a:lnTo>
                    <a:lnTo>
                      <a:pt x="343" y="165"/>
                    </a:lnTo>
                    <a:lnTo>
                      <a:pt x="342" y="165"/>
                    </a:lnTo>
                    <a:lnTo>
                      <a:pt x="341" y="164"/>
                    </a:lnTo>
                    <a:lnTo>
                      <a:pt x="339" y="164"/>
                    </a:lnTo>
                    <a:lnTo>
                      <a:pt x="336" y="162"/>
                    </a:lnTo>
                    <a:lnTo>
                      <a:pt x="334" y="161"/>
                    </a:lnTo>
                    <a:lnTo>
                      <a:pt x="333" y="161"/>
                    </a:lnTo>
                    <a:lnTo>
                      <a:pt x="332" y="161"/>
                    </a:lnTo>
                    <a:lnTo>
                      <a:pt x="333" y="161"/>
                    </a:lnTo>
                    <a:lnTo>
                      <a:pt x="333" y="160"/>
                    </a:lnTo>
                    <a:lnTo>
                      <a:pt x="332" y="159"/>
                    </a:lnTo>
                    <a:lnTo>
                      <a:pt x="332" y="158"/>
                    </a:lnTo>
                    <a:lnTo>
                      <a:pt x="333" y="158"/>
                    </a:lnTo>
                    <a:lnTo>
                      <a:pt x="334" y="156"/>
                    </a:lnTo>
                    <a:lnTo>
                      <a:pt x="333" y="155"/>
                    </a:lnTo>
                    <a:lnTo>
                      <a:pt x="332" y="154"/>
                    </a:lnTo>
                    <a:lnTo>
                      <a:pt x="331" y="154"/>
                    </a:lnTo>
                    <a:lnTo>
                      <a:pt x="330" y="154"/>
                    </a:lnTo>
                    <a:lnTo>
                      <a:pt x="329" y="154"/>
                    </a:lnTo>
                    <a:lnTo>
                      <a:pt x="329" y="154"/>
                    </a:lnTo>
                    <a:lnTo>
                      <a:pt x="329" y="154"/>
                    </a:lnTo>
                    <a:lnTo>
                      <a:pt x="328" y="153"/>
                    </a:lnTo>
                    <a:lnTo>
                      <a:pt x="327" y="152"/>
                    </a:lnTo>
                    <a:lnTo>
                      <a:pt x="326" y="151"/>
                    </a:lnTo>
                    <a:lnTo>
                      <a:pt x="325" y="151"/>
                    </a:lnTo>
                    <a:lnTo>
                      <a:pt x="324" y="151"/>
                    </a:lnTo>
                    <a:lnTo>
                      <a:pt x="324" y="150"/>
                    </a:lnTo>
                    <a:lnTo>
                      <a:pt x="323" y="149"/>
                    </a:lnTo>
                    <a:lnTo>
                      <a:pt x="321" y="148"/>
                    </a:lnTo>
                    <a:lnTo>
                      <a:pt x="319" y="149"/>
                    </a:lnTo>
                    <a:lnTo>
                      <a:pt x="318" y="149"/>
                    </a:lnTo>
                    <a:lnTo>
                      <a:pt x="317" y="149"/>
                    </a:lnTo>
                    <a:lnTo>
                      <a:pt x="316" y="150"/>
                    </a:lnTo>
                    <a:lnTo>
                      <a:pt x="315" y="150"/>
                    </a:lnTo>
                    <a:lnTo>
                      <a:pt x="315" y="150"/>
                    </a:lnTo>
                    <a:lnTo>
                      <a:pt x="315" y="149"/>
                    </a:lnTo>
                    <a:lnTo>
                      <a:pt x="314" y="149"/>
                    </a:lnTo>
                    <a:lnTo>
                      <a:pt x="314" y="148"/>
                    </a:lnTo>
                    <a:lnTo>
                      <a:pt x="313" y="148"/>
                    </a:lnTo>
                    <a:lnTo>
                      <a:pt x="313" y="147"/>
                    </a:lnTo>
                    <a:lnTo>
                      <a:pt x="312" y="147"/>
                    </a:lnTo>
                    <a:lnTo>
                      <a:pt x="311" y="147"/>
                    </a:lnTo>
                    <a:lnTo>
                      <a:pt x="310" y="147"/>
                    </a:lnTo>
                    <a:lnTo>
                      <a:pt x="310" y="147"/>
                    </a:lnTo>
                    <a:lnTo>
                      <a:pt x="310" y="146"/>
                    </a:lnTo>
                    <a:lnTo>
                      <a:pt x="310" y="145"/>
                    </a:lnTo>
                    <a:lnTo>
                      <a:pt x="309" y="144"/>
                    </a:lnTo>
                    <a:lnTo>
                      <a:pt x="308" y="143"/>
                    </a:lnTo>
                    <a:lnTo>
                      <a:pt x="308" y="142"/>
                    </a:lnTo>
                    <a:lnTo>
                      <a:pt x="308" y="141"/>
                    </a:lnTo>
                    <a:lnTo>
                      <a:pt x="308" y="140"/>
                    </a:lnTo>
                    <a:lnTo>
                      <a:pt x="307" y="140"/>
                    </a:lnTo>
                    <a:lnTo>
                      <a:pt x="306" y="140"/>
                    </a:lnTo>
                    <a:lnTo>
                      <a:pt x="307" y="139"/>
                    </a:lnTo>
                    <a:lnTo>
                      <a:pt x="307" y="138"/>
                    </a:lnTo>
                    <a:lnTo>
                      <a:pt x="306" y="138"/>
                    </a:lnTo>
                    <a:lnTo>
                      <a:pt x="306" y="137"/>
                    </a:lnTo>
                    <a:lnTo>
                      <a:pt x="305" y="136"/>
                    </a:lnTo>
                    <a:lnTo>
                      <a:pt x="305" y="135"/>
                    </a:lnTo>
                    <a:lnTo>
                      <a:pt x="305" y="134"/>
                    </a:lnTo>
                    <a:lnTo>
                      <a:pt x="304" y="134"/>
                    </a:lnTo>
                    <a:lnTo>
                      <a:pt x="304" y="133"/>
                    </a:lnTo>
                    <a:lnTo>
                      <a:pt x="302" y="133"/>
                    </a:lnTo>
                    <a:lnTo>
                      <a:pt x="301" y="133"/>
                    </a:lnTo>
                    <a:lnTo>
                      <a:pt x="301" y="135"/>
                    </a:lnTo>
                    <a:lnTo>
                      <a:pt x="300" y="136"/>
                    </a:lnTo>
                    <a:lnTo>
                      <a:pt x="299" y="137"/>
                    </a:lnTo>
                    <a:lnTo>
                      <a:pt x="298" y="138"/>
                    </a:lnTo>
                    <a:lnTo>
                      <a:pt x="298" y="139"/>
                    </a:lnTo>
                    <a:lnTo>
                      <a:pt x="297" y="139"/>
                    </a:lnTo>
                    <a:lnTo>
                      <a:pt x="296" y="138"/>
                    </a:lnTo>
                    <a:lnTo>
                      <a:pt x="295" y="138"/>
                    </a:lnTo>
                    <a:lnTo>
                      <a:pt x="294" y="138"/>
                    </a:lnTo>
                    <a:lnTo>
                      <a:pt x="294" y="138"/>
                    </a:lnTo>
                    <a:lnTo>
                      <a:pt x="293" y="138"/>
                    </a:lnTo>
                    <a:lnTo>
                      <a:pt x="293" y="137"/>
                    </a:lnTo>
                    <a:lnTo>
                      <a:pt x="293" y="135"/>
                    </a:lnTo>
                    <a:lnTo>
                      <a:pt x="293" y="134"/>
                    </a:lnTo>
                    <a:lnTo>
                      <a:pt x="293" y="133"/>
                    </a:lnTo>
                    <a:lnTo>
                      <a:pt x="292" y="133"/>
                    </a:lnTo>
                    <a:lnTo>
                      <a:pt x="291" y="132"/>
                    </a:lnTo>
                    <a:lnTo>
                      <a:pt x="291" y="131"/>
                    </a:lnTo>
                    <a:lnTo>
                      <a:pt x="294" y="129"/>
                    </a:lnTo>
                    <a:lnTo>
                      <a:pt x="294" y="128"/>
                    </a:lnTo>
                    <a:lnTo>
                      <a:pt x="294" y="127"/>
                    </a:lnTo>
                    <a:lnTo>
                      <a:pt x="293" y="126"/>
                    </a:lnTo>
                    <a:lnTo>
                      <a:pt x="292" y="126"/>
                    </a:lnTo>
                    <a:lnTo>
                      <a:pt x="292" y="126"/>
                    </a:lnTo>
                    <a:lnTo>
                      <a:pt x="291" y="125"/>
                    </a:lnTo>
                    <a:lnTo>
                      <a:pt x="291" y="124"/>
                    </a:lnTo>
                    <a:lnTo>
                      <a:pt x="290" y="123"/>
                    </a:lnTo>
                    <a:lnTo>
                      <a:pt x="291" y="122"/>
                    </a:lnTo>
                    <a:lnTo>
                      <a:pt x="291" y="121"/>
                    </a:lnTo>
                    <a:lnTo>
                      <a:pt x="292" y="120"/>
                    </a:lnTo>
                    <a:lnTo>
                      <a:pt x="292" y="119"/>
                    </a:lnTo>
                    <a:lnTo>
                      <a:pt x="293" y="117"/>
                    </a:lnTo>
                    <a:lnTo>
                      <a:pt x="293" y="116"/>
                    </a:lnTo>
                    <a:lnTo>
                      <a:pt x="292" y="115"/>
                    </a:lnTo>
                    <a:lnTo>
                      <a:pt x="291" y="114"/>
                    </a:lnTo>
                    <a:lnTo>
                      <a:pt x="290" y="114"/>
                    </a:lnTo>
                    <a:lnTo>
                      <a:pt x="287" y="110"/>
                    </a:lnTo>
                    <a:lnTo>
                      <a:pt x="287" y="109"/>
                    </a:lnTo>
                    <a:lnTo>
                      <a:pt x="286" y="109"/>
                    </a:lnTo>
                    <a:lnTo>
                      <a:pt x="285" y="108"/>
                    </a:lnTo>
                    <a:lnTo>
                      <a:pt x="284" y="108"/>
                    </a:lnTo>
                    <a:lnTo>
                      <a:pt x="285" y="107"/>
                    </a:lnTo>
                    <a:lnTo>
                      <a:pt x="285" y="106"/>
                    </a:lnTo>
                    <a:lnTo>
                      <a:pt x="284" y="103"/>
                    </a:lnTo>
                    <a:lnTo>
                      <a:pt x="284" y="102"/>
                    </a:lnTo>
                    <a:lnTo>
                      <a:pt x="284" y="101"/>
                    </a:lnTo>
                    <a:lnTo>
                      <a:pt x="284" y="99"/>
                    </a:lnTo>
                    <a:lnTo>
                      <a:pt x="283" y="98"/>
                    </a:lnTo>
                    <a:lnTo>
                      <a:pt x="284" y="97"/>
                    </a:lnTo>
                    <a:lnTo>
                      <a:pt x="284" y="97"/>
                    </a:lnTo>
                    <a:lnTo>
                      <a:pt x="288" y="97"/>
                    </a:lnTo>
                    <a:lnTo>
                      <a:pt x="289" y="96"/>
                    </a:lnTo>
                    <a:lnTo>
                      <a:pt x="290" y="96"/>
                    </a:lnTo>
                    <a:lnTo>
                      <a:pt x="291" y="94"/>
                    </a:lnTo>
                    <a:lnTo>
                      <a:pt x="292" y="94"/>
                    </a:lnTo>
                    <a:lnTo>
                      <a:pt x="293" y="94"/>
                    </a:lnTo>
                    <a:lnTo>
                      <a:pt x="293" y="95"/>
                    </a:lnTo>
                    <a:lnTo>
                      <a:pt x="293" y="96"/>
                    </a:lnTo>
                    <a:lnTo>
                      <a:pt x="293" y="97"/>
                    </a:lnTo>
                    <a:lnTo>
                      <a:pt x="293" y="98"/>
                    </a:lnTo>
                    <a:lnTo>
                      <a:pt x="293" y="99"/>
                    </a:lnTo>
                    <a:lnTo>
                      <a:pt x="294" y="100"/>
                    </a:lnTo>
                    <a:lnTo>
                      <a:pt x="296" y="102"/>
                    </a:lnTo>
                    <a:lnTo>
                      <a:pt x="296" y="103"/>
                    </a:lnTo>
                    <a:lnTo>
                      <a:pt x="297" y="104"/>
                    </a:lnTo>
                    <a:lnTo>
                      <a:pt x="298" y="104"/>
                    </a:lnTo>
                    <a:lnTo>
                      <a:pt x="299" y="104"/>
                    </a:lnTo>
                    <a:lnTo>
                      <a:pt x="300" y="104"/>
                    </a:lnTo>
                    <a:lnTo>
                      <a:pt x="301" y="103"/>
                    </a:lnTo>
                    <a:lnTo>
                      <a:pt x="301" y="103"/>
                    </a:lnTo>
                    <a:lnTo>
                      <a:pt x="301" y="104"/>
                    </a:lnTo>
                    <a:lnTo>
                      <a:pt x="302" y="104"/>
                    </a:lnTo>
                    <a:lnTo>
                      <a:pt x="302" y="103"/>
                    </a:lnTo>
                    <a:lnTo>
                      <a:pt x="303" y="100"/>
                    </a:lnTo>
                    <a:lnTo>
                      <a:pt x="304" y="99"/>
                    </a:lnTo>
                    <a:lnTo>
                      <a:pt x="305" y="99"/>
                    </a:lnTo>
                    <a:lnTo>
                      <a:pt x="305" y="98"/>
                    </a:lnTo>
                    <a:lnTo>
                      <a:pt x="306" y="98"/>
                    </a:lnTo>
                    <a:lnTo>
                      <a:pt x="308" y="98"/>
                    </a:lnTo>
                    <a:lnTo>
                      <a:pt x="308" y="96"/>
                    </a:lnTo>
                    <a:lnTo>
                      <a:pt x="310" y="97"/>
                    </a:lnTo>
                    <a:lnTo>
                      <a:pt x="311" y="98"/>
                    </a:lnTo>
                    <a:lnTo>
                      <a:pt x="312" y="98"/>
                    </a:lnTo>
                    <a:lnTo>
                      <a:pt x="313" y="97"/>
                    </a:lnTo>
                    <a:lnTo>
                      <a:pt x="314" y="95"/>
                    </a:lnTo>
                    <a:lnTo>
                      <a:pt x="315" y="94"/>
                    </a:lnTo>
                    <a:lnTo>
                      <a:pt x="315" y="93"/>
                    </a:lnTo>
                    <a:lnTo>
                      <a:pt x="317" y="91"/>
                    </a:lnTo>
                    <a:lnTo>
                      <a:pt x="316" y="90"/>
                    </a:lnTo>
                    <a:lnTo>
                      <a:pt x="315" y="89"/>
                    </a:lnTo>
                    <a:lnTo>
                      <a:pt x="313" y="86"/>
                    </a:lnTo>
                    <a:lnTo>
                      <a:pt x="311" y="84"/>
                    </a:lnTo>
                    <a:lnTo>
                      <a:pt x="310" y="84"/>
                    </a:lnTo>
                    <a:lnTo>
                      <a:pt x="308" y="83"/>
                    </a:lnTo>
                    <a:lnTo>
                      <a:pt x="308" y="82"/>
                    </a:lnTo>
                    <a:lnTo>
                      <a:pt x="310" y="82"/>
                    </a:lnTo>
                    <a:lnTo>
                      <a:pt x="310" y="81"/>
                    </a:lnTo>
                    <a:lnTo>
                      <a:pt x="310" y="79"/>
                    </a:lnTo>
                    <a:lnTo>
                      <a:pt x="311" y="77"/>
                    </a:lnTo>
                    <a:lnTo>
                      <a:pt x="312" y="74"/>
                    </a:lnTo>
                    <a:lnTo>
                      <a:pt x="311" y="73"/>
                    </a:lnTo>
                    <a:lnTo>
                      <a:pt x="308" y="73"/>
                    </a:lnTo>
                    <a:lnTo>
                      <a:pt x="307" y="73"/>
                    </a:lnTo>
                    <a:lnTo>
                      <a:pt x="304" y="72"/>
                    </a:lnTo>
                    <a:lnTo>
                      <a:pt x="303" y="73"/>
                    </a:lnTo>
                    <a:lnTo>
                      <a:pt x="302" y="73"/>
                    </a:lnTo>
                    <a:lnTo>
                      <a:pt x="302" y="72"/>
                    </a:lnTo>
                    <a:lnTo>
                      <a:pt x="301" y="72"/>
                    </a:lnTo>
                    <a:lnTo>
                      <a:pt x="301" y="71"/>
                    </a:lnTo>
                    <a:lnTo>
                      <a:pt x="300" y="71"/>
                    </a:lnTo>
                    <a:lnTo>
                      <a:pt x="299" y="70"/>
                    </a:lnTo>
                    <a:lnTo>
                      <a:pt x="298" y="70"/>
                    </a:lnTo>
                    <a:lnTo>
                      <a:pt x="294" y="67"/>
                    </a:lnTo>
                    <a:lnTo>
                      <a:pt x="294" y="67"/>
                    </a:lnTo>
                    <a:lnTo>
                      <a:pt x="294" y="64"/>
                    </a:lnTo>
                    <a:lnTo>
                      <a:pt x="294" y="58"/>
                    </a:lnTo>
                    <a:lnTo>
                      <a:pt x="294" y="56"/>
                    </a:lnTo>
                    <a:lnTo>
                      <a:pt x="294" y="54"/>
                    </a:lnTo>
                    <a:lnTo>
                      <a:pt x="292" y="49"/>
                    </a:lnTo>
                    <a:lnTo>
                      <a:pt x="292" y="46"/>
                    </a:lnTo>
                    <a:lnTo>
                      <a:pt x="294" y="46"/>
                    </a:lnTo>
                    <a:lnTo>
                      <a:pt x="297" y="44"/>
                    </a:lnTo>
                    <a:lnTo>
                      <a:pt x="299" y="42"/>
                    </a:lnTo>
                    <a:lnTo>
                      <a:pt x="300" y="42"/>
                    </a:lnTo>
                    <a:lnTo>
                      <a:pt x="300" y="41"/>
                    </a:lnTo>
                    <a:lnTo>
                      <a:pt x="300" y="40"/>
                    </a:lnTo>
                    <a:lnTo>
                      <a:pt x="299" y="39"/>
                    </a:lnTo>
                    <a:lnTo>
                      <a:pt x="299" y="38"/>
                    </a:lnTo>
                    <a:lnTo>
                      <a:pt x="298" y="37"/>
                    </a:lnTo>
                    <a:lnTo>
                      <a:pt x="297" y="36"/>
                    </a:lnTo>
                    <a:lnTo>
                      <a:pt x="295" y="36"/>
                    </a:lnTo>
                    <a:lnTo>
                      <a:pt x="294" y="35"/>
                    </a:lnTo>
                    <a:lnTo>
                      <a:pt x="293" y="34"/>
                    </a:lnTo>
                    <a:lnTo>
                      <a:pt x="290" y="32"/>
                    </a:lnTo>
                    <a:lnTo>
                      <a:pt x="288" y="31"/>
                    </a:lnTo>
                    <a:lnTo>
                      <a:pt x="283" y="30"/>
                    </a:lnTo>
                    <a:lnTo>
                      <a:pt x="281" y="29"/>
                    </a:lnTo>
                    <a:lnTo>
                      <a:pt x="280" y="28"/>
                    </a:lnTo>
                    <a:lnTo>
                      <a:pt x="280" y="27"/>
                    </a:lnTo>
                    <a:lnTo>
                      <a:pt x="278" y="21"/>
                    </a:lnTo>
                    <a:lnTo>
                      <a:pt x="278" y="21"/>
                    </a:lnTo>
                    <a:lnTo>
                      <a:pt x="277" y="19"/>
                    </a:lnTo>
                    <a:lnTo>
                      <a:pt x="276" y="18"/>
                    </a:lnTo>
                    <a:lnTo>
                      <a:pt x="276" y="15"/>
                    </a:lnTo>
                    <a:lnTo>
                      <a:pt x="276" y="14"/>
                    </a:lnTo>
                    <a:lnTo>
                      <a:pt x="273" y="9"/>
                    </a:lnTo>
                    <a:lnTo>
                      <a:pt x="272" y="7"/>
                    </a:lnTo>
                    <a:lnTo>
                      <a:pt x="273" y="4"/>
                    </a:lnTo>
                    <a:lnTo>
                      <a:pt x="273" y="3"/>
                    </a:lnTo>
                    <a:lnTo>
                      <a:pt x="273" y="0"/>
                    </a:lnTo>
                    <a:lnTo>
                      <a:pt x="273" y="0"/>
                    </a:lnTo>
                    <a:lnTo>
                      <a:pt x="272" y="0"/>
                    </a:lnTo>
                    <a:lnTo>
                      <a:pt x="271" y="0"/>
                    </a:lnTo>
                    <a:lnTo>
                      <a:pt x="270" y="1"/>
                    </a:lnTo>
                    <a:lnTo>
                      <a:pt x="269" y="1"/>
                    </a:lnTo>
                    <a:lnTo>
                      <a:pt x="268" y="1"/>
                    </a:lnTo>
                    <a:lnTo>
                      <a:pt x="267" y="0"/>
                    </a:lnTo>
                    <a:lnTo>
                      <a:pt x="266" y="0"/>
                    </a:lnTo>
                    <a:lnTo>
                      <a:pt x="266" y="0"/>
                    </a:lnTo>
                    <a:lnTo>
                      <a:pt x="256" y="5"/>
                    </a:lnTo>
                    <a:lnTo>
                      <a:pt x="245" y="12"/>
                    </a:lnTo>
                    <a:lnTo>
                      <a:pt x="245" y="13"/>
                    </a:lnTo>
                    <a:lnTo>
                      <a:pt x="245" y="14"/>
                    </a:lnTo>
                    <a:lnTo>
                      <a:pt x="245" y="14"/>
                    </a:lnTo>
                    <a:lnTo>
                      <a:pt x="245" y="16"/>
                    </a:lnTo>
                    <a:lnTo>
                      <a:pt x="243" y="18"/>
                    </a:lnTo>
                    <a:lnTo>
                      <a:pt x="242" y="19"/>
                    </a:lnTo>
                    <a:lnTo>
                      <a:pt x="241" y="19"/>
                    </a:lnTo>
                    <a:lnTo>
                      <a:pt x="241" y="18"/>
                    </a:lnTo>
                    <a:lnTo>
                      <a:pt x="241" y="18"/>
                    </a:lnTo>
                    <a:lnTo>
                      <a:pt x="240" y="18"/>
                    </a:lnTo>
                    <a:lnTo>
                      <a:pt x="238" y="18"/>
                    </a:lnTo>
                    <a:lnTo>
                      <a:pt x="238" y="19"/>
                    </a:lnTo>
                    <a:lnTo>
                      <a:pt x="238" y="20"/>
                    </a:lnTo>
                    <a:lnTo>
                      <a:pt x="238" y="21"/>
                    </a:lnTo>
                    <a:lnTo>
                      <a:pt x="238" y="22"/>
                    </a:lnTo>
                    <a:lnTo>
                      <a:pt x="235" y="25"/>
                    </a:lnTo>
                    <a:lnTo>
                      <a:pt x="232" y="25"/>
                    </a:lnTo>
                    <a:lnTo>
                      <a:pt x="231" y="25"/>
                    </a:lnTo>
                    <a:lnTo>
                      <a:pt x="231" y="25"/>
                    </a:lnTo>
                    <a:lnTo>
                      <a:pt x="230" y="24"/>
                    </a:lnTo>
                    <a:lnTo>
                      <a:pt x="229" y="24"/>
                    </a:lnTo>
                    <a:lnTo>
                      <a:pt x="228" y="25"/>
                    </a:lnTo>
                    <a:lnTo>
                      <a:pt x="224" y="26"/>
                    </a:lnTo>
                    <a:lnTo>
                      <a:pt x="221" y="27"/>
                    </a:lnTo>
                    <a:lnTo>
                      <a:pt x="220" y="27"/>
                    </a:lnTo>
                    <a:lnTo>
                      <a:pt x="219" y="26"/>
                    </a:lnTo>
                    <a:lnTo>
                      <a:pt x="218" y="27"/>
                    </a:lnTo>
                    <a:lnTo>
                      <a:pt x="217" y="28"/>
                    </a:lnTo>
                    <a:lnTo>
                      <a:pt x="217" y="28"/>
                    </a:lnTo>
                    <a:lnTo>
                      <a:pt x="216" y="28"/>
                    </a:lnTo>
                    <a:lnTo>
                      <a:pt x="214" y="30"/>
                    </a:lnTo>
                    <a:lnTo>
                      <a:pt x="212" y="32"/>
                    </a:lnTo>
                    <a:lnTo>
                      <a:pt x="211" y="32"/>
                    </a:lnTo>
                    <a:lnTo>
                      <a:pt x="211" y="33"/>
                    </a:lnTo>
                    <a:lnTo>
                      <a:pt x="210" y="32"/>
                    </a:lnTo>
                    <a:lnTo>
                      <a:pt x="209" y="32"/>
                    </a:lnTo>
                    <a:lnTo>
                      <a:pt x="207" y="33"/>
                    </a:lnTo>
                    <a:lnTo>
                      <a:pt x="206" y="33"/>
                    </a:lnTo>
                    <a:lnTo>
                      <a:pt x="199" y="30"/>
                    </a:lnTo>
                    <a:lnTo>
                      <a:pt x="198" y="30"/>
                    </a:lnTo>
                    <a:lnTo>
                      <a:pt x="197" y="29"/>
                    </a:lnTo>
                    <a:lnTo>
                      <a:pt x="197" y="28"/>
                    </a:lnTo>
                    <a:lnTo>
                      <a:pt x="197" y="28"/>
                    </a:lnTo>
                    <a:lnTo>
                      <a:pt x="196" y="28"/>
                    </a:lnTo>
                    <a:lnTo>
                      <a:pt x="195" y="28"/>
                    </a:lnTo>
                    <a:lnTo>
                      <a:pt x="192" y="28"/>
                    </a:lnTo>
                    <a:lnTo>
                      <a:pt x="190" y="28"/>
                    </a:lnTo>
                    <a:lnTo>
                      <a:pt x="180" y="26"/>
                    </a:lnTo>
                    <a:lnTo>
                      <a:pt x="173" y="24"/>
                    </a:lnTo>
                    <a:lnTo>
                      <a:pt x="171" y="24"/>
                    </a:lnTo>
                    <a:lnTo>
                      <a:pt x="169" y="24"/>
                    </a:lnTo>
                    <a:lnTo>
                      <a:pt x="168" y="25"/>
                    </a:lnTo>
                    <a:lnTo>
                      <a:pt x="166" y="26"/>
                    </a:lnTo>
                    <a:lnTo>
                      <a:pt x="165" y="26"/>
                    </a:lnTo>
                    <a:lnTo>
                      <a:pt x="161" y="27"/>
                    </a:lnTo>
                    <a:lnTo>
                      <a:pt x="160" y="27"/>
                    </a:lnTo>
                    <a:lnTo>
                      <a:pt x="159" y="28"/>
                    </a:lnTo>
                    <a:lnTo>
                      <a:pt x="159" y="28"/>
                    </a:lnTo>
                    <a:lnTo>
                      <a:pt x="159" y="29"/>
                    </a:lnTo>
                    <a:lnTo>
                      <a:pt x="159" y="30"/>
                    </a:lnTo>
                    <a:lnTo>
                      <a:pt x="159" y="31"/>
                    </a:lnTo>
                    <a:lnTo>
                      <a:pt x="157" y="32"/>
                    </a:lnTo>
                    <a:lnTo>
                      <a:pt x="157" y="33"/>
                    </a:lnTo>
                    <a:lnTo>
                      <a:pt x="157" y="34"/>
                    </a:lnTo>
                    <a:lnTo>
                      <a:pt x="157" y="35"/>
                    </a:lnTo>
                    <a:lnTo>
                      <a:pt x="157" y="35"/>
                    </a:lnTo>
                    <a:lnTo>
                      <a:pt x="157" y="35"/>
                    </a:lnTo>
                    <a:lnTo>
                      <a:pt x="156" y="35"/>
                    </a:lnTo>
                    <a:lnTo>
                      <a:pt x="156" y="36"/>
                    </a:lnTo>
                    <a:lnTo>
                      <a:pt x="155" y="37"/>
                    </a:lnTo>
                    <a:lnTo>
                      <a:pt x="156" y="38"/>
                    </a:lnTo>
                    <a:lnTo>
                      <a:pt x="156" y="39"/>
                    </a:lnTo>
                    <a:lnTo>
                      <a:pt x="157" y="39"/>
                    </a:lnTo>
                    <a:lnTo>
                      <a:pt x="157" y="39"/>
                    </a:lnTo>
                    <a:lnTo>
                      <a:pt x="158" y="39"/>
                    </a:lnTo>
                    <a:lnTo>
                      <a:pt x="159" y="39"/>
                    </a:lnTo>
                    <a:lnTo>
                      <a:pt x="160" y="39"/>
                    </a:lnTo>
                    <a:lnTo>
                      <a:pt x="160" y="40"/>
                    </a:lnTo>
                    <a:lnTo>
                      <a:pt x="161" y="42"/>
                    </a:lnTo>
                    <a:lnTo>
                      <a:pt x="162" y="42"/>
                    </a:lnTo>
                    <a:lnTo>
                      <a:pt x="162" y="43"/>
                    </a:lnTo>
                    <a:lnTo>
                      <a:pt x="162" y="44"/>
                    </a:lnTo>
                    <a:lnTo>
                      <a:pt x="161" y="44"/>
                    </a:lnTo>
                    <a:lnTo>
                      <a:pt x="159" y="45"/>
                    </a:lnTo>
                    <a:lnTo>
                      <a:pt x="158" y="46"/>
                    </a:lnTo>
                    <a:lnTo>
                      <a:pt x="158" y="46"/>
                    </a:lnTo>
                    <a:lnTo>
                      <a:pt x="158" y="47"/>
                    </a:lnTo>
                    <a:lnTo>
                      <a:pt x="159" y="48"/>
                    </a:lnTo>
                    <a:lnTo>
                      <a:pt x="160" y="49"/>
                    </a:lnTo>
                    <a:lnTo>
                      <a:pt x="161" y="49"/>
                    </a:lnTo>
                    <a:lnTo>
                      <a:pt x="162" y="49"/>
                    </a:lnTo>
                    <a:lnTo>
                      <a:pt x="163" y="49"/>
                    </a:lnTo>
                    <a:lnTo>
                      <a:pt x="165" y="49"/>
                    </a:lnTo>
                    <a:lnTo>
                      <a:pt x="166" y="49"/>
                    </a:lnTo>
                    <a:lnTo>
                      <a:pt x="167" y="49"/>
                    </a:lnTo>
                    <a:lnTo>
                      <a:pt x="168" y="49"/>
                    </a:lnTo>
                    <a:lnTo>
                      <a:pt x="169" y="49"/>
                    </a:lnTo>
                    <a:lnTo>
                      <a:pt x="169" y="50"/>
                    </a:lnTo>
                    <a:lnTo>
                      <a:pt x="169" y="51"/>
                    </a:lnTo>
                    <a:lnTo>
                      <a:pt x="169" y="52"/>
                    </a:lnTo>
                    <a:lnTo>
                      <a:pt x="168" y="53"/>
                    </a:lnTo>
                    <a:lnTo>
                      <a:pt x="167" y="54"/>
                    </a:lnTo>
                    <a:lnTo>
                      <a:pt x="166" y="55"/>
                    </a:lnTo>
                    <a:lnTo>
                      <a:pt x="162" y="55"/>
                    </a:lnTo>
                    <a:lnTo>
                      <a:pt x="162" y="56"/>
                    </a:lnTo>
                    <a:lnTo>
                      <a:pt x="161" y="57"/>
                    </a:lnTo>
                    <a:lnTo>
                      <a:pt x="161" y="58"/>
                    </a:lnTo>
                    <a:lnTo>
                      <a:pt x="161" y="59"/>
                    </a:lnTo>
                    <a:lnTo>
                      <a:pt x="161" y="60"/>
                    </a:lnTo>
                    <a:lnTo>
                      <a:pt x="161" y="61"/>
                    </a:lnTo>
                    <a:lnTo>
                      <a:pt x="162" y="63"/>
                    </a:lnTo>
                    <a:lnTo>
                      <a:pt x="164" y="63"/>
                    </a:lnTo>
                    <a:lnTo>
                      <a:pt x="166" y="64"/>
                    </a:lnTo>
                    <a:lnTo>
                      <a:pt x="166" y="67"/>
                    </a:lnTo>
                    <a:lnTo>
                      <a:pt x="165" y="69"/>
                    </a:lnTo>
                    <a:lnTo>
                      <a:pt x="164" y="70"/>
                    </a:lnTo>
                    <a:lnTo>
                      <a:pt x="164" y="71"/>
                    </a:lnTo>
                    <a:lnTo>
                      <a:pt x="164" y="72"/>
                    </a:lnTo>
                    <a:lnTo>
                      <a:pt x="163" y="72"/>
                    </a:lnTo>
                    <a:lnTo>
                      <a:pt x="163" y="73"/>
                    </a:lnTo>
                    <a:lnTo>
                      <a:pt x="162" y="73"/>
                    </a:lnTo>
                    <a:lnTo>
                      <a:pt x="162" y="74"/>
                    </a:lnTo>
                    <a:lnTo>
                      <a:pt x="162" y="76"/>
                    </a:lnTo>
                    <a:lnTo>
                      <a:pt x="162" y="77"/>
                    </a:lnTo>
                    <a:lnTo>
                      <a:pt x="162" y="77"/>
                    </a:lnTo>
                    <a:lnTo>
                      <a:pt x="163" y="78"/>
                    </a:lnTo>
                    <a:lnTo>
                      <a:pt x="164" y="79"/>
                    </a:lnTo>
                    <a:lnTo>
                      <a:pt x="166" y="81"/>
                    </a:lnTo>
                    <a:lnTo>
                      <a:pt x="167" y="82"/>
                    </a:lnTo>
                    <a:lnTo>
                      <a:pt x="169" y="83"/>
                    </a:lnTo>
                    <a:lnTo>
                      <a:pt x="170" y="83"/>
                    </a:lnTo>
                    <a:lnTo>
                      <a:pt x="170" y="84"/>
                    </a:lnTo>
                    <a:lnTo>
                      <a:pt x="171" y="85"/>
                    </a:lnTo>
                    <a:lnTo>
                      <a:pt x="171" y="87"/>
                    </a:lnTo>
                    <a:lnTo>
                      <a:pt x="171" y="88"/>
                    </a:lnTo>
                    <a:lnTo>
                      <a:pt x="171" y="88"/>
                    </a:lnTo>
                    <a:lnTo>
                      <a:pt x="170" y="88"/>
                    </a:lnTo>
                    <a:lnTo>
                      <a:pt x="170" y="89"/>
                    </a:lnTo>
                    <a:lnTo>
                      <a:pt x="171" y="90"/>
                    </a:lnTo>
                    <a:lnTo>
                      <a:pt x="172" y="90"/>
                    </a:lnTo>
                    <a:lnTo>
                      <a:pt x="173" y="90"/>
                    </a:lnTo>
                    <a:lnTo>
                      <a:pt x="174" y="89"/>
                    </a:lnTo>
                    <a:lnTo>
                      <a:pt x="175" y="90"/>
                    </a:lnTo>
                    <a:lnTo>
                      <a:pt x="176" y="91"/>
                    </a:lnTo>
                    <a:lnTo>
                      <a:pt x="176" y="91"/>
                    </a:lnTo>
                    <a:lnTo>
                      <a:pt x="178" y="91"/>
                    </a:lnTo>
                    <a:lnTo>
                      <a:pt x="178" y="90"/>
                    </a:lnTo>
                    <a:lnTo>
                      <a:pt x="178" y="90"/>
                    </a:lnTo>
                    <a:lnTo>
                      <a:pt x="178" y="89"/>
                    </a:lnTo>
                    <a:lnTo>
                      <a:pt x="179" y="88"/>
                    </a:lnTo>
                    <a:lnTo>
                      <a:pt x="179" y="88"/>
                    </a:lnTo>
                    <a:lnTo>
                      <a:pt x="180" y="88"/>
                    </a:lnTo>
                    <a:lnTo>
                      <a:pt x="180" y="88"/>
                    </a:lnTo>
                    <a:lnTo>
                      <a:pt x="181" y="88"/>
                    </a:lnTo>
                    <a:lnTo>
                      <a:pt x="180" y="89"/>
                    </a:lnTo>
                    <a:lnTo>
                      <a:pt x="179" y="91"/>
                    </a:lnTo>
                    <a:lnTo>
                      <a:pt x="179" y="91"/>
                    </a:lnTo>
                    <a:lnTo>
                      <a:pt x="179" y="92"/>
                    </a:lnTo>
                    <a:lnTo>
                      <a:pt x="180" y="93"/>
                    </a:lnTo>
                    <a:lnTo>
                      <a:pt x="179" y="94"/>
                    </a:lnTo>
                    <a:lnTo>
                      <a:pt x="179" y="95"/>
                    </a:lnTo>
                    <a:lnTo>
                      <a:pt x="179" y="96"/>
                    </a:lnTo>
                    <a:lnTo>
                      <a:pt x="179" y="97"/>
                    </a:lnTo>
                    <a:lnTo>
                      <a:pt x="180" y="99"/>
                    </a:lnTo>
                    <a:lnTo>
                      <a:pt x="181" y="100"/>
                    </a:lnTo>
                    <a:lnTo>
                      <a:pt x="182" y="100"/>
                    </a:lnTo>
                    <a:lnTo>
                      <a:pt x="183" y="100"/>
                    </a:lnTo>
                    <a:lnTo>
                      <a:pt x="183" y="100"/>
                    </a:lnTo>
                    <a:lnTo>
                      <a:pt x="184" y="99"/>
                    </a:lnTo>
                    <a:lnTo>
                      <a:pt x="187" y="101"/>
                    </a:lnTo>
                    <a:lnTo>
                      <a:pt x="188" y="101"/>
                    </a:lnTo>
                    <a:lnTo>
                      <a:pt x="189" y="100"/>
                    </a:lnTo>
                    <a:lnTo>
                      <a:pt x="190" y="100"/>
                    </a:lnTo>
                    <a:lnTo>
                      <a:pt x="191" y="100"/>
                    </a:lnTo>
                    <a:lnTo>
                      <a:pt x="192" y="101"/>
                    </a:lnTo>
                    <a:lnTo>
                      <a:pt x="193" y="102"/>
                    </a:lnTo>
                    <a:lnTo>
                      <a:pt x="195" y="103"/>
                    </a:lnTo>
                    <a:lnTo>
                      <a:pt x="196" y="103"/>
                    </a:lnTo>
                    <a:lnTo>
                      <a:pt x="198" y="105"/>
                    </a:lnTo>
                    <a:lnTo>
                      <a:pt x="199" y="105"/>
                    </a:lnTo>
                    <a:lnTo>
                      <a:pt x="199" y="106"/>
                    </a:lnTo>
                    <a:lnTo>
                      <a:pt x="199" y="107"/>
                    </a:lnTo>
                    <a:lnTo>
                      <a:pt x="199" y="108"/>
                    </a:lnTo>
                    <a:lnTo>
                      <a:pt x="198" y="109"/>
                    </a:lnTo>
                    <a:lnTo>
                      <a:pt x="198" y="110"/>
                    </a:lnTo>
                    <a:lnTo>
                      <a:pt x="197" y="110"/>
                    </a:lnTo>
                    <a:lnTo>
                      <a:pt x="197" y="110"/>
                    </a:lnTo>
                    <a:lnTo>
                      <a:pt x="196" y="110"/>
                    </a:lnTo>
                    <a:lnTo>
                      <a:pt x="195" y="111"/>
                    </a:lnTo>
                    <a:lnTo>
                      <a:pt x="194" y="112"/>
                    </a:lnTo>
                    <a:lnTo>
                      <a:pt x="195" y="112"/>
                    </a:lnTo>
                    <a:lnTo>
                      <a:pt x="194" y="112"/>
                    </a:lnTo>
                    <a:lnTo>
                      <a:pt x="193" y="112"/>
                    </a:lnTo>
                    <a:lnTo>
                      <a:pt x="193" y="112"/>
                    </a:lnTo>
                    <a:lnTo>
                      <a:pt x="192" y="112"/>
                    </a:lnTo>
                    <a:lnTo>
                      <a:pt x="190" y="112"/>
                    </a:lnTo>
                    <a:lnTo>
                      <a:pt x="190" y="112"/>
                    </a:lnTo>
                    <a:lnTo>
                      <a:pt x="190" y="112"/>
                    </a:lnTo>
                    <a:lnTo>
                      <a:pt x="189" y="112"/>
                    </a:lnTo>
                    <a:lnTo>
                      <a:pt x="189" y="113"/>
                    </a:lnTo>
                    <a:lnTo>
                      <a:pt x="188" y="114"/>
                    </a:lnTo>
                    <a:lnTo>
                      <a:pt x="187" y="114"/>
                    </a:lnTo>
                    <a:lnTo>
                      <a:pt x="186" y="114"/>
                    </a:lnTo>
                    <a:lnTo>
                      <a:pt x="184" y="114"/>
                    </a:lnTo>
                    <a:lnTo>
                      <a:pt x="184" y="115"/>
                    </a:lnTo>
                    <a:lnTo>
                      <a:pt x="183" y="116"/>
                    </a:lnTo>
                    <a:lnTo>
                      <a:pt x="183" y="117"/>
                    </a:lnTo>
                    <a:lnTo>
                      <a:pt x="183" y="117"/>
                    </a:lnTo>
                    <a:lnTo>
                      <a:pt x="181" y="117"/>
                    </a:lnTo>
                    <a:lnTo>
                      <a:pt x="180" y="119"/>
                    </a:lnTo>
                    <a:lnTo>
                      <a:pt x="179" y="119"/>
                    </a:lnTo>
                    <a:lnTo>
                      <a:pt x="177" y="120"/>
                    </a:lnTo>
                    <a:lnTo>
                      <a:pt x="177" y="121"/>
                    </a:lnTo>
                    <a:lnTo>
                      <a:pt x="177" y="122"/>
                    </a:lnTo>
                    <a:lnTo>
                      <a:pt x="177" y="123"/>
                    </a:lnTo>
                    <a:lnTo>
                      <a:pt x="176" y="123"/>
                    </a:lnTo>
                    <a:lnTo>
                      <a:pt x="176" y="124"/>
                    </a:lnTo>
                    <a:lnTo>
                      <a:pt x="176" y="124"/>
                    </a:lnTo>
                    <a:lnTo>
                      <a:pt x="176" y="125"/>
                    </a:lnTo>
                    <a:lnTo>
                      <a:pt x="176" y="126"/>
                    </a:lnTo>
                    <a:lnTo>
                      <a:pt x="177" y="128"/>
                    </a:lnTo>
                    <a:lnTo>
                      <a:pt x="178" y="131"/>
                    </a:lnTo>
                    <a:lnTo>
                      <a:pt x="178" y="132"/>
                    </a:lnTo>
                    <a:lnTo>
                      <a:pt x="178" y="133"/>
                    </a:lnTo>
                    <a:lnTo>
                      <a:pt x="178" y="133"/>
                    </a:lnTo>
                    <a:lnTo>
                      <a:pt x="178" y="134"/>
                    </a:lnTo>
                    <a:lnTo>
                      <a:pt x="178" y="135"/>
                    </a:lnTo>
                    <a:lnTo>
                      <a:pt x="176" y="138"/>
                    </a:lnTo>
                    <a:lnTo>
                      <a:pt x="176" y="139"/>
                    </a:lnTo>
                    <a:lnTo>
                      <a:pt x="176" y="140"/>
                    </a:lnTo>
                    <a:lnTo>
                      <a:pt x="176" y="141"/>
                    </a:lnTo>
                    <a:lnTo>
                      <a:pt x="176" y="142"/>
                    </a:lnTo>
                    <a:lnTo>
                      <a:pt x="176" y="143"/>
                    </a:lnTo>
                    <a:lnTo>
                      <a:pt x="176" y="144"/>
                    </a:lnTo>
                    <a:lnTo>
                      <a:pt x="177" y="144"/>
                    </a:lnTo>
                    <a:lnTo>
                      <a:pt x="178" y="144"/>
                    </a:lnTo>
                    <a:lnTo>
                      <a:pt x="179" y="144"/>
                    </a:lnTo>
                    <a:lnTo>
                      <a:pt x="179" y="145"/>
                    </a:lnTo>
                    <a:lnTo>
                      <a:pt x="180" y="145"/>
                    </a:lnTo>
                    <a:lnTo>
                      <a:pt x="178" y="146"/>
                    </a:lnTo>
                    <a:lnTo>
                      <a:pt x="178" y="147"/>
                    </a:lnTo>
                    <a:lnTo>
                      <a:pt x="177" y="147"/>
                    </a:lnTo>
                    <a:lnTo>
                      <a:pt x="177" y="148"/>
                    </a:lnTo>
                    <a:lnTo>
                      <a:pt x="176" y="148"/>
                    </a:lnTo>
                    <a:lnTo>
                      <a:pt x="176" y="149"/>
                    </a:lnTo>
                    <a:lnTo>
                      <a:pt x="176" y="149"/>
                    </a:lnTo>
                    <a:lnTo>
                      <a:pt x="175" y="149"/>
                    </a:lnTo>
                    <a:lnTo>
                      <a:pt x="174" y="150"/>
                    </a:lnTo>
                    <a:lnTo>
                      <a:pt x="173" y="151"/>
                    </a:lnTo>
                    <a:lnTo>
                      <a:pt x="173" y="151"/>
                    </a:lnTo>
                    <a:lnTo>
                      <a:pt x="172" y="151"/>
                    </a:lnTo>
                    <a:lnTo>
                      <a:pt x="172" y="151"/>
                    </a:lnTo>
                    <a:lnTo>
                      <a:pt x="171" y="151"/>
                    </a:lnTo>
                    <a:lnTo>
                      <a:pt x="170" y="151"/>
                    </a:lnTo>
                    <a:lnTo>
                      <a:pt x="170" y="152"/>
                    </a:lnTo>
                    <a:lnTo>
                      <a:pt x="170" y="153"/>
                    </a:lnTo>
                    <a:lnTo>
                      <a:pt x="169" y="153"/>
                    </a:lnTo>
                    <a:lnTo>
                      <a:pt x="169" y="153"/>
                    </a:lnTo>
                    <a:lnTo>
                      <a:pt x="169" y="154"/>
                    </a:lnTo>
                    <a:lnTo>
                      <a:pt x="169" y="154"/>
                    </a:lnTo>
                    <a:lnTo>
                      <a:pt x="169" y="154"/>
                    </a:lnTo>
                    <a:lnTo>
                      <a:pt x="169" y="154"/>
                    </a:lnTo>
                    <a:lnTo>
                      <a:pt x="169" y="155"/>
                    </a:lnTo>
                    <a:lnTo>
                      <a:pt x="168" y="156"/>
                    </a:lnTo>
                    <a:lnTo>
                      <a:pt x="167" y="156"/>
                    </a:lnTo>
                    <a:lnTo>
                      <a:pt x="167" y="157"/>
                    </a:lnTo>
                    <a:lnTo>
                      <a:pt x="166" y="157"/>
                    </a:lnTo>
                    <a:lnTo>
                      <a:pt x="166" y="158"/>
                    </a:lnTo>
                    <a:lnTo>
                      <a:pt x="166" y="159"/>
                    </a:lnTo>
                    <a:lnTo>
                      <a:pt x="165" y="159"/>
                    </a:lnTo>
                    <a:lnTo>
                      <a:pt x="164" y="159"/>
                    </a:lnTo>
                    <a:lnTo>
                      <a:pt x="164" y="160"/>
                    </a:lnTo>
                    <a:lnTo>
                      <a:pt x="163" y="160"/>
                    </a:lnTo>
                    <a:lnTo>
                      <a:pt x="163" y="161"/>
                    </a:lnTo>
                    <a:lnTo>
                      <a:pt x="163" y="161"/>
                    </a:lnTo>
                    <a:lnTo>
                      <a:pt x="163" y="162"/>
                    </a:lnTo>
                    <a:lnTo>
                      <a:pt x="162" y="163"/>
                    </a:lnTo>
                    <a:lnTo>
                      <a:pt x="162" y="163"/>
                    </a:lnTo>
                    <a:lnTo>
                      <a:pt x="162" y="164"/>
                    </a:lnTo>
                    <a:lnTo>
                      <a:pt x="160" y="166"/>
                    </a:lnTo>
                    <a:lnTo>
                      <a:pt x="160" y="167"/>
                    </a:lnTo>
                    <a:lnTo>
                      <a:pt x="159" y="167"/>
                    </a:lnTo>
                    <a:lnTo>
                      <a:pt x="159" y="168"/>
                    </a:lnTo>
                    <a:lnTo>
                      <a:pt x="158" y="168"/>
                    </a:lnTo>
                    <a:lnTo>
                      <a:pt x="157" y="168"/>
                    </a:lnTo>
                    <a:lnTo>
                      <a:pt x="157" y="168"/>
                    </a:lnTo>
                    <a:lnTo>
                      <a:pt x="158" y="169"/>
                    </a:lnTo>
                    <a:lnTo>
                      <a:pt x="159" y="170"/>
                    </a:lnTo>
                    <a:lnTo>
                      <a:pt x="160" y="172"/>
                    </a:lnTo>
                    <a:lnTo>
                      <a:pt x="160" y="173"/>
                    </a:lnTo>
                    <a:lnTo>
                      <a:pt x="160" y="173"/>
                    </a:lnTo>
                    <a:lnTo>
                      <a:pt x="160" y="174"/>
                    </a:lnTo>
                    <a:lnTo>
                      <a:pt x="156" y="177"/>
                    </a:lnTo>
                    <a:lnTo>
                      <a:pt x="155" y="178"/>
                    </a:lnTo>
                    <a:lnTo>
                      <a:pt x="149" y="179"/>
                    </a:lnTo>
                    <a:lnTo>
                      <a:pt x="145" y="182"/>
                    </a:lnTo>
                    <a:lnTo>
                      <a:pt x="144" y="182"/>
                    </a:lnTo>
                    <a:lnTo>
                      <a:pt x="143" y="186"/>
                    </a:lnTo>
                    <a:lnTo>
                      <a:pt x="141" y="190"/>
                    </a:lnTo>
                    <a:lnTo>
                      <a:pt x="141" y="194"/>
                    </a:lnTo>
                    <a:lnTo>
                      <a:pt x="139" y="197"/>
                    </a:lnTo>
                    <a:lnTo>
                      <a:pt x="137" y="200"/>
                    </a:lnTo>
                    <a:lnTo>
                      <a:pt x="136" y="204"/>
                    </a:lnTo>
                    <a:lnTo>
                      <a:pt x="134" y="207"/>
                    </a:lnTo>
                    <a:lnTo>
                      <a:pt x="134" y="208"/>
                    </a:lnTo>
                    <a:lnTo>
                      <a:pt x="133" y="210"/>
                    </a:lnTo>
                    <a:lnTo>
                      <a:pt x="132" y="210"/>
                    </a:lnTo>
                    <a:lnTo>
                      <a:pt x="132" y="211"/>
                    </a:lnTo>
                    <a:lnTo>
                      <a:pt x="128" y="213"/>
                    </a:lnTo>
                    <a:lnTo>
                      <a:pt x="125" y="215"/>
                    </a:lnTo>
                    <a:lnTo>
                      <a:pt x="120" y="216"/>
                    </a:lnTo>
                    <a:lnTo>
                      <a:pt x="117" y="218"/>
                    </a:lnTo>
                    <a:lnTo>
                      <a:pt x="116" y="218"/>
                    </a:lnTo>
                    <a:lnTo>
                      <a:pt x="114" y="221"/>
                    </a:lnTo>
                    <a:lnTo>
                      <a:pt x="114" y="223"/>
                    </a:lnTo>
                    <a:lnTo>
                      <a:pt x="113" y="229"/>
                    </a:lnTo>
                    <a:lnTo>
                      <a:pt x="112" y="230"/>
                    </a:lnTo>
                    <a:lnTo>
                      <a:pt x="111" y="232"/>
                    </a:lnTo>
                    <a:lnTo>
                      <a:pt x="110" y="233"/>
                    </a:lnTo>
                    <a:lnTo>
                      <a:pt x="106" y="236"/>
                    </a:lnTo>
                    <a:lnTo>
                      <a:pt x="104" y="238"/>
                    </a:lnTo>
                    <a:lnTo>
                      <a:pt x="104" y="239"/>
                    </a:lnTo>
                    <a:lnTo>
                      <a:pt x="103" y="244"/>
                    </a:lnTo>
                    <a:lnTo>
                      <a:pt x="103" y="244"/>
                    </a:lnTo>
                    <a:lnTo>
                      <a:pt x="98" y="245"/>
                    </a:lnTo>
                    <a:lnTo>
                      <a:pt x="94" y="247"/>
                    </a:lnTo>
                    <a:lnTo>
                      <a:pt x="93" y="247"/>
                    </a:lnTo>
                    <a:lnTo>
                      <a:pt x="90" y="247"/>
                    </a:lnTo>
                    <a:lnTo>
                      <a:pt x="88" y="247"/>
                    </a:lnTo>
                    <a:lnTo>
                      <a:pt x="86" y="248"/>
                    </a:lnTo>
                    <a:lnTo>
                      <a:pt x="83" y="248"/>
                    </a:lnTo>
                    <a:lnTo>
                      <a:pt x="79" y="250"/>
                    </a:lnTo>
                    <a:lnTo>
                      <a:pt x="76" y="251"/>
                    </a:lnTo>
                    <a:lnTo>
                      <a:pt x="74" y="252"/>
                    </a:lnTo>
                    <a:lnTo>
                      <a:pt x="72" y="252"/>
                    </a:lnTo>
                    <a:lnTo>
                      <a:pt x="72" y="251"/>
                    </a:lnTo>
                    <a:lnTo>
                      <a:pt x="70" y="250"/>
                    </a:lnTo>
                    <a:lnTo>
                      <a:pt x="69" y="247"/>
                    </a:lnTo>
                    <a:lnTo>
                      <a:pt x="69" y="245"/>
                    </a:lnTo>
                    <a:lnTo>
                      <a:pt x="69" y="244"/>
                    </a:lnTo>
                    <a:lnTo>
                      <a:pt x="68" y="244"/>
                    </a:lnTo>
                    <a:lnTo>
                      <a:pt x="67" y="243"/>
                    </a:lnTo>
                    <a:lnTo>
                      <a:pt x="66" y="242"/>
                    </a:lnTo>
                    <a:lnTo>
                      <a:pt x="65" y="242"/>
                    </a:lnTo>
                    <a:lnTo>
                      <a:pt x="65" y="241"/>
                    </a:lnTo>
                    <a:lnTo>
                      <a:pt x="64" y="241"/>
                    </a:lnTo>
                    <a:lnTo>
                      <a:pt x="64" y="242"/>
                    </a:lnTo>
                    <a:lnTo>
                      <a:pt x="62" y="242"/>
                    </a:lnTo>
                    <a:lnTo>
                      <a:pt x="61" y="242"/>
                    </a:lnTo>
                    <a:lnTo>
                      <a:pt x="60" y="243"/>
                    </a:lnTo>
                    <a:lnTo>
                      <a:pt x="58" y="244"/>
                    </a:lnTo>
                    <a:lnTo>
                      <a:pt x="57" y="246"/>
                    </a:lnTo>
                    <a:lnTo>
                      <a:pt x="54" y="249"/>
                    </a:lnTo>
                    <a:lnTo>
                      <a:pt x="53" y="250"/>
                    </a:lnTo>
                    <a:lnTo>
                      <a:pt x="52" y="256"/>
                    </a:lnTo>
                    <a:lnTo>
                      <a:pt x="51" y="257"/>
                    </a:lnTo>
                    <a:lnTo>
                      <a:pt x="49" y="258"/>
                    </a:lnTo>
                    <a:lnTo>
                      <a:pt x="47" y="261"/>
                    </a:lnTo>
                    <a:lnTo>
                      <a:pt x="44" y="264"/>
                    </a:lnTo>
                    <a:lnTo>
                      <a:pt x="42" y="265"/>
                    </a:lnTo>
                    <a:lnTo>
                      <a:pt x="39" y="268"/>
                    </a:lnTo>
                    <a:lnTo>
                      <a:pt x="38" y="270"/>
                    </a:lnTo>
                    <a:lnTo>
                      <a:pt x="37" y="272"/>
                    </a:lnTo>
                    <a:lnTo>
                      <a:pt x="37" y="277"/>
                    </a:lnTo>
                    <a:lnTo>
                      <a:pt x="37" y="279"/>
                    </a:lnTo>
                    <a:lnTo>
                      <a:pt x="37" y="281"/>
                    </a:lnTo>
                    <a:lnTo>
                      <a:pt x="37" y="282"/>
                    </a:lnTo>
                    <a:lnTo>
                      <a:pt x="42" y="284"/>
                    </a:lnTo>
                    <a:lnTo>
                      <a:pt x="44" y="285"/>
                    </a:lnTo>
                    <a:lnTo>
                      <a:pt x="45" y="286"/>
                    </a:lnTo>
                    <a:lnTo>
                      <a:pt x="46" y="286"/>
                    </a:lnTo>
                    <a:lnTo>
                      <a:pt x="52" y="286"/>
                    </a:lnTo>
                    <a:lnTo>
                      <a:pt x="53" y="286"/>
                    </a:lnTo>
                    <a:lnTo>
                      <a:pt x="55" y="287"/>
                    </a:lnTo>
                    <a:lnTo>
                      <a:pt x="56" y="288"/>
                    </a:lnTo>
                    <a:lnTo>
                      <a:pt x="56" y="290"/>
                    </a:lnTo>
                    <a:lnTo>
                      <a:pt x="56" y="293"/>
                    </a:lnTo>
                    <a:lnTo>
                      <a:pt x="56" y="293"/>
                    </a:lnTo>
                    <a:lnTo>
                      <a:pt x="56" y="294"/>
                    </a:lnTo>
                    <a:lnTo>
                      <a:pt x="55" y="294"/>
                    </a:lnTo>
                    <a:lnTo>
                      <a:pt x="55" y="295"/>
                    </a:lnTo>
                    <a:lnTo>
                      <a:pt x="55" y="296"/>
                    </a:lnTo>
                    <a:lnTo>
                      <a:pt x="55" y="297"/>
                    </a:lnTo>
                    <a:lnTo>
                      <a:pt x="55" y="299"/>
                    </a:lnTo>
                    <a:lnTo>
                      <a:pt x="55" y="299"/>
                    </a:lnTo>
                    <a:lnTo>
                      <a:pt x="53" y="301"/>
                    </a:lnTo>
                    <a:lnTo>
                      <a:pt x="53" y="302"/>
                    </a:lnTo>
                    <a:lnTo>
                      <a:pt x="53" y="303"/>
                    </a:lnTo>
                    <a:lnTo>
                      <a:pt x="53" y="305"/>
                    </a:lnTo>
                    <a:lnTo>
                      <a:pt x="53" y="307"/>
                    </a:lnTo>
                    <a:lnTo>
                      <a:pt x="54" y="308"/>
                    </a:lnTo>
                    <a:lnTo>
                      <a:pt x="55" y="310"/>
                    </a:lnTo>
                    <a:lnTo>
                      <a:pt x="57" y="311"/>
                    </a:lnTo>
                    <a:lnTo>
                      <a:pt x="58" y="313"/>
                    </a:lnTo>
                    <a:lnTo>
                      <a:pt x="58" y="314"/>
                    </a:lnTo>
                    <a:lnTo>
                      <a:pt x="58" y="314"/>
                    </a:lnTo>
                    <a:lnTo>
                      <a:pt x="59" y="314"/>
                    </a:lnTo>
                    <a:lnTo>
                      <a:pt x="61" y="315"/>
                    </a:lnTo>
                    <a:lnTo>
                      <a:pt x="65" y="314"/>
                    </a:lnTo>
                    <a:lnTo>
                      <a:pt x="65" y="314"/>
                    </a:lnTo>
                    <a:lnTo>
                      <a:pt x="67" y="314"/>
                    </a:lnTo>
                    <a:lnTo>
                      <a:pt x="68" y="314"/>
                    </a:lnTo>
                    <a:lnTo>
                      <a:pt x="69" y="314"/>
                    </a:lnTo>
                    <a:lnTo>
                      <a:pt x="70" y="315"/>
                    </a:lnTo>
                    <a:lnTo>
                      <a:pt x="70" y="316"/>
                    </a:lnTo>
                    <a:lnTo>
                      <a:pt x="70" y="319"/>
                    </a:lnTo>
                    <a:lnTo>
                      <a:pt x="70" y="321"/>
                    </a:lnTo>
                    <a:lnTo>
                      <a:pt x="70" y="323"/>
                    </a:lnTo>
                    <a:lnTo>
                      <a:pt x="72" y="325"/>
                    </a:lnTo>
                    <a:lnTo>
                      <a:pt x="72" y="326"/>
                    </a:lnTo>
                    <a:lnTo>
                      <a:pt x="72" y="327"/>
                    </a:lnTo>
                    <a:lnTo>
                      <a:pt x="72" y="327"/>
                    </a:lnTo>
                    <a:lnTo>
                      <a:pt x="73" y="328"/>
                    </a:lnTo>
                    <a:lnTo>
                      <a:pt x="74" y="329"/>
                    </a:lnTo>
                    <a:lnTo>
                      <a:pt x="74" y="330"/>
                    </a:lnTo>
                    <a:lnTo>
                      <a:pt x="75" y="331"/>
                    </a:lnTo>
                    <a:lnTo>
                      <a:pt x="76" y="335"/>
                    </a:lnTo>
                    <a:lnTo>
                      <a:pt x="76" y="337"/>
                    </a:lnTo>
                    <a:lnTo>
                      <a:pt x="77" y="339"/>
                    </a:lnTo>
                    <a:lnTo>
                      <a:pt x="79" y="341"/>
                    </a:lnTo>
                    <a:lnTo>
                      <a:pt x="79" y="343"/>
                    </a:lnTo>
                    <a:lnTo>
                      <a:pt x="80" y="344"/>
                    </a:lnTo>
                    <a:lnTo>
                      <a:pt x="80" y="345"/>
                    </a:lnTo>
                    <a:lnTo>
                      <a:pt x="79" y="346"/>
                    </a:lnTo>
                    <a:lnTo>
                      <a:pt x="78" y="347"/>
                    </a:lnTo>
                    <a:lnTo>
                      <a:pt x="78" y="348"/>
                    </a:lnTo>
                    <a:lnTo>
                      <a:pt x="78" y="349"/>
                    </a:lnTo>
                    <a:lnTo>
                      <a:pt x="79" y="349"/>
                    </a:lnTo>
                    <a:lnTo>
                      <a:pt x="79" y="350"/>
                    </a:lnTo>
                    <a:lnTo>
                      <a:pt x="78" y="350"/>
                    </a:lnTo>
                    <a:lnTo>
                      <a:pt x="78" y="351"/>
                    </a:lnTo>
                    <a:lnTo>
                      <a:pt x="79" y="351"/>
                    </a:lnTo>
                    <a:lnTo>
                      <a:pt x="79" y="352"/>
                    </a:lnTo>
                    <a:lnTo>
                      <a:pt x="80" y="352"/>
                    </a:lnTo>
                    <a:lnTo>
                      <a:pt x="81" y="352"/>
                    </a:lnTo>
                    <a:lnTo>
                      <a:pt x="81" y="353"/>
                    </a:lnTo>
                    <a:lnTo>
                      <a:pt x="81" y="354"/>
                    </a:lnTo>
                    <a:lnTo>
                      <a:pt x="79" y="354"/>
                    </a:lnTo>
                    <a:lnTo>
                      <a:pt x="79" y="355"/>
                    </a:lnTo>
                    <a:lnTo>
                      <a:pt x="79" y="355"/>
                    </a:lnTo>
                    <a:lnTo>
                      <a:pt x="78" y="355"/>
                    </a:lnTo>
                    <a:lnTo>
                      <a:pt x="77" y="355"/>
                    </a:lnTo>
                    <a:lnTo>
                      <a:pt x="75" y="356"/>
                    </a:lnTo>
                    <a:lnTo>
                      <a:pt x="74" y="356"/>
                    </a:lnTo>
                    <a:lnTo>
                      <a:pt x="74" y="357"/>
                    </a:lnTo>
                    <a:lnTo>
                      <a:pt x="75" y="357"/>
                    </a:lnTo>
                    <a:lnTo>
                      <a:pt x="74" y="358"/>
                    </a:lnTo>
                    <a:lnTo>
                      <a:pt x="73" y="358"/>
                    </a:lnTo>
                    <a:lnTo>
                      <a:pt x="73" y="359"/>
                    </a:lnTo>
                    <a:lnTo>
                      <a:pt x="72" y="359"/>
                    </a:lnTo>
                    <a:lnTo>
                      <a:pt x="69" y="359"/>
                    </a:lnTo>
                    <a:lnTo>
                      <a:pt x="68" y="358"/>
                    </a:lnTo>
                    <a:lnTo>
                      <a:pt x="67" y="357"/>
                    </a:lnTo>
                    <a:lnTo>
                      <a:pt x="67" y="356"/>
                    </a:lnTo>
                    <a:lnTo>
                      <a:pt x="66" y="355"/>
                    </a:lnTo>
                    <a:lnTo>
                      <a:pt x="67" y="355"/>
                    </a:lnTo>
                    <a:lnTo>
                      <a:pt x="67" y="354"/>
                    </a:lnTo>
                    <a:lnTo>
                      <a:pt x="67" y="353"/>
                    </a:lnTo>
                    <a:lnTo>
                      <a:pt x="66" y="353"/>
                    </a:lnTo>
                    <a:lnTo>
                      <a:pt x="63" y="354"/>
                    </a:lnTo>
                    <a:lnTo>
                      <a:pt x="62" y="355"/>
                    </a:lnTo>
                    <a:lnTo>
                      <a:pt x="61" y="355"/>
                    </a:lnTo>
                    <a:lnTo>
                      <a:pt x="59" y="355"/>
                    </a:lnTo>
                    <a:lnTo>
                      <a:pt x="58" y="356"/>
                    </a:lnTo>
                    <a:lnTo>
                      <a:pt x="57" y="356"/>
                    </a:lnTo>
                    <a:lnTo>
                      <a:pt x="55" y="356"/>
                    </a:lnTo>
                    <a:lnTo>
                      <a:pt x="54" y="356"/>
                    </a:lnTo>
                    <a:lnTo>
                      <a:pt x="53" y="357"/>
                    </a:lnTo>
                    <a:lnTo>
                      <a:pt x="52" y="359"/>
                    </a:lnTo>
                    <a:lnTo>
                      <a:pt x="52" y="360"/>
                    </a:lnTo>
                    <a:lnTo>
                      <a:pt x="52" y="361"/>
                    </a:lnTo>
                    <a:lnTo>
                      <a:pt x="51" y="361"/>
                    </a:lnTo>
                    <a:lnTo>
                      <a:pt x="45" y="361"/>
                    </a:lnTo>
                    <a:lnTo>
                      <a:pt x="44" y="361"/>
                    </a:lnTo>
                    <a:lnTo>
                      <a:pt x="43" y="360"/>
                    </a:lnTo>
                    <a:lnTo>
                      <a:pt x="40" y="358"/>
                    </a:lnTo>
                    <a:lnTo>
                      <a:pt x="39" y="357"/>
                    </a:lnTo>
                    <a:lnTo>
                      <a:pt x="31" y="357"/>
                    </a:lnTo>
                    <a:lnTo>
                      <a:pt x="30" y="358"/>
                    </a:lnTo>
                    <a:lnTo>
                      <a:pt x="29" y="358"/>
                    </a:lnTo>
                    <a:lnTo>
                      <a:pt x="28" y="358"/>
                    </a:lnTo>
                    <a:lnTo>
                      <a:pt x="27" y="357"/>
                    </a:lnTo>
                    <a:lnTo>
                      <a:pt x="26" y="357"/>
                    </a:lnTo>
                    <a:lnTo>
                      <a:pt x="25" y="357"/>
                    </a:lnTo>
                    <a:lnTo>
                      <a:pt x="24" y="358"/>
                    </a:lnTo>
                    <a:lnTo>
                      <a:pt x="23" y="358"/>
                    </a:lnTo>
                    <a:lnTo>
                      <a:pt x="23" y="358"/>
                    </a:lnTo>
                    <a:lnTo>
                      <a:pt x="23" y="357"/>
                    </a:lnTo>
                    <a:lnTo>
                      <a:pt x="22" y="356"/>
                    </a:lnTo>
                    <a:lnTo>
                      <a:pt x="21" y="356"/>
                    </a:lnTo>
                    <a:lnTo>
                      <a:pt x="20" y="358"/>
                    </a:lnTo>
                    <a:lnTo>
                      <a:pt x="19" y="359"/>
                    </a:lnTo>
                    <a:lnTo>
                      <a:pt x="19" y="358"/>
                    </a:lnTo>
                    <a:lnTo>
                      <a:pt x="18" y="356"/>
                    </a:lnTo>
                    <a:lnTo>
                      <a:pt x="18" y="356"/>
                    </a:lnTo>
                    <a:lnTo>
                      <a:pt x="16" y="356"/>
                    </a:lnTo>
                    <a:lnTo>
                      <a:pt x="16" y="357"/>
                    </a:lnTo>
                    <a:lnTo>
                      <a:pt x="16" y="360"/>
                    </a:lnTo>
                    <a:lnTo>
                      <a:pt x="16" y="362"/>
                    </a:lnTo>
                    <a:lnTo>
                      <a:pt x="16" y="366"/>
                    </a:lnTo>
                    <a:lnTo>
                      <a:pt x="14" y="366"/>
                    </a:lnTo>
                    <a:lnTo>
                      <a:pt x="11" y="366"/>
                    </a:lnTo>
                    <a:lnTo>
                      <a:pt x="9" y="366"/>
                    </a:lnTo>
                    <a:lnTo>
                      <a:pt x="7" y="367"/>
                    </a:lnTo>
                    <a:lnTo>
                      <a:pt x="6" y="367"/>
                    </a:lnTo>
                    <a:lnTo>
                      <a:pt x="5" y="368"/>
                    </a:lnTo>
                    <a:lnTo>
                      <a:pt x="4" y="368"/>
                    </a:lnTo>
                    <a:lnTo>
                      <a:pt x="4" y="367"/>
                    </a:lnTo>
                    <a:lnTo>
                      <a:pt x="3" y="368"/>
                    </a:lnTo>
                    <a:lnTo>
                      <a:pt x="3" y="369"/>
                    </a:lnTo>
                    <a:lnTo>
                      <a:pt x="2" y="369"/>
                    </a:lnTo>
                    <a:lnTo>
                      <a:pt x="2" y="370"/>
                    </a:lnTo>
                    <a:lnTo>
                      <a:pt x="2" y="370"/>
                    </a:lnTo>
                    <a:lnTo>
                      <a:pt x="1" y="371"/>
                    </a:lnTo>
                    <a:lnTo>
                      <a:pt x="1" y="372"/>
                    </a:lnTo>
                    <a:lnTo>
                      <a:pt x="1" y="373"/>
                    </a:lnTo>
                    <a:lnTo>
                      <a:pt x="2" y="373"/>
                    </a:lnTo>
                    <a:lnTo>
                      <a:pt x="2" y="374"/>
                    </a:lnTo>
                    <a:lnTo>
                      <a:pt x="2" y="375"/>
                    </a:lnTo>
                    <a:lnTo>
                      <a:pt x="2" y="376"/>
                    </a:lnTo>
                    <a:lnTo>
                      <a:pt x="3" y="376"/>
                    </a:lnTo>
                    <a:lnTo>
                      <a:pt x="4" y="375"/>
                    </a:lnTo>
                    <a:lnTo>
                      <a:pt x="4" y="376"/>
                    </a:lnTo>
                    <a:lnTo>
                      <a:pt x="3" y="376"/>
                    </a:lnTo>
                    <a:lnTo>
                      <a:pt x="2" y="377"/>
                    </a:lnTo>
                    <a:lnTo>
                      <a:pt x="2" y="376"/>
                    </a:lnTo>
                    <a:lnTo>
                      <a:pt x="2" y="376"/>
                    </a:lnTo>
                    <a:lnTo>
                      <a:pt x="2" y="377"/>
                    </a:lnTo>
                    <a:lnTo>
                      <a:pt x="1" y="377"/>
                    </a:lnTo>
                    <a:lnTo>
                      <a:pt x="0" y="377"/>
                    </a:lnTo>
                    <a:lnTo>
                      <a:pt x="1" y="378"/>
                    </a:lnTo>
                    <a:lnTo>
                      <a:pt x="2" y="378"/>
                    </a:lnTo>
                    <a:lnTo>
                      <a:pt x="2" y="378"/>
                    </a:lnTo>
                    <a:lnTo>
                      <a:pt x="4" y="378"/>
                    </a:lnTo>
                    <a:lnTo>
                      <a:pt x="5" y="378"/>
                    </a:lnTo>
                    <a:lnTo>
                      <a:pt x="6" y="378"/>
                    </a:lnTo>
                    <a:lnTo>
                      <a:pt x="6" y="377"/>
                    </a:lnTo>
                    <a:lnTo>
                      <a:pt x="8" y="375"/>
                    </a:lnTo>
                    <a:lnTo>
                      <a:pt x="9" y="374"/>
                    </a:lnTo>
                    <a:lnTo>
                      <a:pt x="9" y="374"/>
                    </a:lnTo>
                    <a:lnTo>
                      <a:pt x="10" y="373"/>
                    </a:lnTo>
                    <a:lnTo>
                      <a:pt x="10" y="373"/>
                    </a:lnTo>
                    <a:lnTo>
                      <a:pt x="11" y="373"/>
                    </a:lnTo>
                    <a:lnTo>
                      <a:pt x="12" y="372"/>
                    </a:lnTo>
                    <a:lnTo>
                      <a:pt x="13" y="372"/>
                    </a:lnTo>
                    <a:lnTo>
                      <a:pt x="13" y="371"/>
                    </a:lnTo>
                    <a:lnTo>
                      <a:pt x="13" y="370"/>
                    </a:lnTo>
                    <a:lnTo>
                      <a:pt x="14" y="370"/>
                    </a:lnTo>
                    <a:lnTo>
                      <a:pt x="15" y="370"/>
                    </a:lnTo>
                    <a:lnTo>
                      <a:pt x="16" y="370"/>
                    </a:lnTo>
                    <a:lnTo>
                      <a:pt x="16" y="370"/>
                    </a:lnTo>
                    <a:lnTo>
                      <a:pt x="17" y="370"/>
                    </a:lnTo>
                    <a:lnTo>
                      <a:pt x="18" y="369"/>
                    </a:lnTo>
                    <a:lnTo>
                      <a:pt x="19" y="370"/>
                    </a:lnTo>
                    <a:lnTo>
                      <a:pt x="17" y="370"/>
                    </a:lnTo>
                    <a:lnTo>
                      <a:pt x="16" y="370"/>
                    </a:lnTo>
                    <a:lnTo>
                      <a:pt x="16" y="371"/>
                    </a:lnTo>
                    <a:lnTo>
                      <a:pt x="16" y="371"/>
                    </a:lnTo>
                    <a:lnTo>
                      <a:pt x="15" y="371"/>
                    </a:lnTo>
                    <a:lnTo>
                      <a:pt x="14" y="371"/>
                    </a:lnTo>
                    <a:lnTo>
                      <a:pt x="14" y="373"/>
                    </a:lnTo>
                    <a:lnTo>
                      <a:pt x="12" y="373"/>
                    </a:lnTo>
                    <a:lnTo>
                      <a:pt x="12" y="374"/>
                    </a:lnTo>
                    <a:lnTo>
                      <a:pt x="11" y="375"/>
                    </a:lnTo>
                    <a:lnTo>
                      <a:pt x="10" y="376"/>
                    </a:lnTo>
                    <a:lnTo>
                      <a:pt x="10" y="376"/>
                    </a:lnTo>
                    <a:lnTo>
                      <a:pt x="9" y="376"/>
                    </a:lnTo>
                    <a:lnTo>
                      <a:pt x="9" y="377"/>
                    </a:lnTo>
                    <a:lnTo>
                      <a:pt x="10" y="377"/>
                    </a:lnTo>
                    <a:lnTo>
                      <a:pt x="10" y="377"/>
                    </a:lnTo>
                    <a:lnTo>
                      <a:pt x="9" y="377"/>
                    </a:lnTo>
                    <a:lnTo>
                      <a:pt x="9" y="377"/>
                    </a:lnTo>
                    <a:lnTo>
                      <a:pt x="8" y="377"/>
                    </a:lnTo>
                    <a:lnTo>
                      <a:pt x="8" y="378"/>
                    </a:lnTo>
                    <a:lnTo>
                      <a:pt x="8" y="379"/>
                    </a:lnTo>
                    <a:lnTo>
                      <a:pt x="8" y="381"/>
                    </a:lnTo>
                    <a:lnTo>
                      <a:pt x="9" y="381"/>
                    </a:lnTo>
                    <a:lnTo>
                      <a:pt x="9" y="380"/>
                    </a:lnTo>
                    <a:lnTo>
                      <a:pt x="9" y="380"/>
                    </a:lnTo>
                    <a:lnTo>
                      <a:pt x="10" y="381"/>
                    </a:lnTo>
                    <a:lnTo>
                      <a:pt x="9" y="381"/>
                    </a:lnTo>
                    <a:lnTo>
                      <a:pt x="9" y="382"/>
                    </a:lnTo>
                    <a:lnTo>
                      <a:pt x="9" y="383"/>
                    </a:lnTo>
                    <a:lnTo>
                      <a:pt x="9" y="383"/>
                    </a:lnTo>
                    <a:lnTo>
                      <a:pt x="9" y="383"/>
                    </a:lnTo>
                    <a:lnTo>
                      <a:pt x="9" y="383"/>
                    </a:lnTo>
                    <a:lnTo>
                      <a:pt x="9" y="384"/>
                    </a:lnTo>
                    <a:lnTo>
                      <a:pt x="10" y="383"/>
                    </a:lnTo>
                    <a:lnTo>
                      <a:pt x="10" y="383"/>
                    </a:lnTo>
                    <a:lnTo>
                      <a:pt x="10" y="384"/>
                    </a:lnTo>
                    <a:lnTo>
                      <a:pt x="10" y="384"/>
                    </a:lnTo>
                    <a:lnTo>
                      <a:pt x="11" y="384"/>
                    </a:lnTo>
                    <a:lnTo>
                      <a:pt x="11" y="385"/>
                    </a:lnTo>
                    <a:lnTo>
                      <a:pt x="12" y="385"/>
                    </a:lnTo>
                    <a:lnTo>
                      <a:pt x="13" y="385"/>
                    </a:lnTo>
                    <a:lnTo>
                      <a:pt x="12" y="386"/>
                    </a:lnTo>
                    <a:lnTo>
                      <a:pt x="11" y="386"/>
                    </a:lnTo>
                    <a:lnTo>
                      <a:pt x="10" y="387"/>
                    </a:lnTo>
                    <a:lnTo>
                      <a:pt x="11" y="388"/>
                    </a:lnTo>
                    <a:lnTo>
                      <a:pt x="12" y="388"/>
                    </a:lnTo>
                    <a:lnTo>
                      <a:pt x="13" y="388"/>
                    </a:lnTo>
                    <a:lnTo>
                      <a:pt x="13" y="389"/>
                    </a:lnTo>
                    <a:lnTo>
                      <a:pt x="12" y="389"/>
                    </a:lnTo>
                    <a:lnTo>
                      <a:pt x="13" y="390"/>
                    </a:lnTo>
                    <a:lnTo>
                      <a:pt x="14" y="391"/>
                    </a:lnTo>
                    <a:lnTo>
                      <a:pt x="14" y="391"/>
                    </a:lnTo>
                    <a:lnTo>
                      <a:pt x="15" y="391"/>
                    </a:lnTo>
                    <a:lnTo>
                      <a:pt x="20" y="395"/>
                    </a:lnTo>
                    <a:lnTo>
                      <a:pt x="25" y="398"/>
                    </a:lnTo>
                    <a:lnTo>
                      <a:pt x="28" y="399"/>
                    </a:lnTo>
                    <a:lnTo>
                      <a:pt x="30" y="400"/>
                    </a:lnTo>
                    <a:lnTo>
                      <a:pt x="30" y="401"/>
                    </a:lnTo>
                    <a:lnTo>
                      <a:pt x="33" y="401"/>
                    </a:lnTo>
                    <a:lnTo>
                      <a:pt x="34" y="402"/>
                    </a:lnTo>
                    <a:lnTo>
                      <a:pt x="35" y="402"/>
                    </a:lnTo>
                    <a:lnTo>
                      <a:pt x="37" y="402"/>
                    </a:lnTo>
                    <a:lnTo>
                      <a:pt x="37" y="403"/>
                    </a:lnTo>
                    <a:lnTo>
                      <a:pt x="37" y="403"/>
                    </a:lnTo>
                    <a:lnTo>
                      <a:pt x="38" y="403"/>
                    </a:lnTo>
                    <a:lnTo>
                      <a:pt x="39" y="403"/>
                    </a:lnTo>
                    <a:lnTo>
                      <a:pt x="40" y="404"/>
                    </a:lnTo>
                    <a:lnTo>
                      <a:pt x="42" y="404"/>
                    </a:lnTo>
                    <a:lnTo>
                      <a:pt x="43" y="404"/>
                    </a:lnTo>
                    <a:lnTo>
                      <a:pt x="44" y="404"/>
                    </a:lnTo>
                    <a:lnTo>
                      <a:pt x="45" y="402"/>
                    </a:lnTo>
                    <a:lnTo>
                      <a:pt x="45" y="401"/>
                    </a:lnTo>
                    <a:lnTo>
                      <a:pt x="46" y="401"/>
                    </a:lnTo>
                    <a:lnTo>
                      <a:pt x="47" y="400"/>
                    </a:lnTo>
                    <a:lnTo>
                      <a:pt x="48" y="400"/>
                    </a:lnTo>
                    <a:lnTo>
                      <a:pt x="49" y="400"/>
                    </a:lnTo>
                    <a:lnTo>
                      <a:pt x="50" y="399"/>
                    </a:lnTo>
                    <a:lnTo>
                      <a:pt x="51" y="399"/>
                    </a:lnTo>
                    <a:lnTo>
                      <a:pt x="52" y="398"/>
                    </a:lnTo>
                    <a:lnTo>
                      <a:pt x="54" y="398"/>
                    </a:lnTo>
                    <a:lnTo>
                      <a:pt x="55" y="398"/>
                    </a:lnTo>
                    <a:lnTo>
                      <a:pt x="55" y="398"/>
                    </a:lnTo>
                    <a:lnTo>
                      <a:pt x="54" y="398"/>
                    </a:lnTo>
                    <a:lnTo>
                      <a:pt x="55" y="396"/>
                    </a:lnTo>
                    <a:lnTo>
                      <a:pt x="55" y="397"/>
                    </a:lnTo>
                    <a:lnTo>
                      <a:pt x="55" y="398"/>
                    </a:lnTo>
                    <a:lnTo>
                      <a:pt x="56" y="398"/>
                    </a:lnTo>
                    <a:lnTo>
                      <a:pt x="57" y="398"/>
                    </a:lnTo>
                    <a:lnTo>
                      <a:pt x="58" y="398"/>
                    </a:lnTo>
                    <a:lnTo>
                      <a:pt x="58" y="397"/>
                    </a:lnTo>
                    <a:lnTo>
                      <a:pt x="58" y="396"/>
                    </a:lnTo>
                    <a:lnTo>
                      <a:pt x="58" y="396"/>
                    </a:lnTo>
                    <a:lnTo>
                      <a:pt x="58" y="397"/>
                    </a:lnTo>
                    <a:lnTo>
                      <a:pt x="58" y="398"/>
                    </a:lnTo>
                    <a:lnTo>
                      <a:pt x="59" y="398"/>
                    </a:lnTo>
                    <a:lnTo>
                      <a:pt x="60" y="398"/>
                    </a:lnTo>
                    <a:lnTo>
                      <a:pt x="61" y="398"/>
                    </a:lnTo>
                    <a:lnTo>
                      <a:pt x="62" y="398"/>
                    </a:lnTo>
                    <a:lnTo>
                      <a:pt x="63" y="398"/>
                    </a:lnTo>
                    <a:lnTo>
                      <a:pt x="63" y="397"/>
                    </a:lnTo>
                    <a:lnTo>
                      <a:pt x="63" y="396"/>
                    </a:lnTo>
                    <a:lnTo>
                      <a:pt x="63" y="395"/>
                    </a:lnTo>
                    <a:lnTo>
                      <a:pt x="63" y="394"/>
                    </a:lnTo>
                    <a:lnTo>
                      <a:pt x="63" y="393"/>
                    </a:lnTo>
                    <a:lnTo>
                      <a:pt x="64" y="392"/>
                    </a:lnTo>
                    <a:lnTo>
                      <a:pt x="65" y="392"/>
                    </a:lnTo>
                    <a:lnTo>
                      <a:pt x="65" y="392"/>
                    </a:lnTo>
                    <a:lnTo>
                      <a:pt x="65" y="393"/>
                    </a:lnTo>
                    <a:lnTo>
                      <a:pt x="66" y="394"/>
                    </a:lnTo>
                    <a:lnTo>
                      <a:pt x="66" y="395"/>
                    </a:lnTo>
                    <a:lnTo>
                      <a:pt x="65" y="396"/>
                    </a:lnTo>
                    <a:lnTo>
                      <a:pt x="65" y="397"/>
                    </a:lnTo>
                    <a:lnTo>
                      <a:pt x="65" y="397"/>
                    </a:lnTo>
                    <a:lnTo>
                      <a:pt x="64" y="397"/>
                    </a:lnTo>
                    <a:lnTo>
                      <a:pt x="64" y="398"/>
                    </a:lnTo>
                    <a:lnTo>
                      <a:pt x="63" y="398"/>
                    </a:lnTo>
                    <a:lnTo>
                      <a:pt x="62" y="398"/>
                    </a:lnTo>
                    <a:lnTo>
                      <a:pt x="62" y="399"/>
                    </a:lnTo>
                    <a:lnTo>
                      <a:pt x="61" y="401"/>
                    </a:lnTo>
                    <a:lnTo>
                      <a:pt x="60" y="401"/>
                    </a:lnTo>
                    <a:lnTo>
                      <a:pt x="60" y="402"/>
                    </a:lnTo>
                    <a:lnTo>
                      <a:pt x="60" y="403"/>
                    </a:lnTo>
                    <a:lnTo>
                      <a:pt x="58" y="405"/>
                    </a:lnTo>
                    <a:lnTo>
                      <a:pt x="58" y="406"/>
                    </a:lnTo>
                    <a:lnTo>
                      <a:pt x="57" y="407"/>
                    </a:lnTo>
                    <a:lnTo>
                      <a:pt x="57" y="408"/>
                    </a:lnTo>
                    <a:lnTo>
                      <a:pt x="56" y="409"/>
                    </a:lnTo>
                    <a:lnTo>
                      <a:pt x="55" y="409"/>
                    </a:lnTo>
                    <a:lnTo>
                      <a:pt x="52" y="409"/>
                    </a:lnTo>
                    <a:lnTo>
                      <a:pt x="52" y="409"/>
                    </a:lnTo>
                    <a:lnTo>
                      <a:pt x="51" y="409"/>
                    </a:lnTo>
                    <a:lnTo>
                      <a:pt x="51" y="410"/>
                    </a:lnTo>
                    <a:lnTo>
                      <a:pt x="49" y="411"/>
                    </a:lnTo>
                    <a:lnTo>
                      <a:pt x="49" y="412"/>
                    </a:lnTo>
                    <a:lnTo>
                      <a:pt x="48" y="412"/>
                    </a:lnTo>
                    <a:lnTo>
                      <a:pt x="47" y="412"/>
                    </a:lnTo>
                    <a:lnTo>
                      <a:pt x="47" y="412"/>
                    </a:lnTo>
                    <a:lnTo>
                      <a:pt x="46" y="412"/>
                    </a:lnTo>
                    <a:lnTo>
                      <a:pt x="46" y="413"/>
                    </a:lnTo>
                    <a:lnTo>
                      <a:pt x="45" y="413"/>
                    </a:lnTo>
                    <a:lnTo>
                      <a:pt x="44" y="412"/>
                    </a:lnTo>
                    <a:lnTo>
                      <a:pt x="44" y="412"/>
                    </a:lnTo>
                    <a:lnTo>
                      <a:pt x="44" y="413"/>
                    </a:lnTo>
                    <a:lnTo>
                      <a:pt x="43" y="413"/>
                    </a:lnTo>
                    <a:lnTo>
                      <a:pt x="42" y="413"/>
                    </a:lnTo>
                    <a:lnTo>
                      <a:pt x="42" y="414"/>
                    </a:lnTo>
                    <a:lnTo>
                      <a:pt x="41" y="414"/>
                    </a:lnTo>
                    <a:lnTo>
                      <a:pt x="41" y="415"/>
                    </a:lnTo>
                    <a:lnTo>
                      <a:pt x="40" y="415"/>
                    </a:lnTo>
                    <a:lnTo>
                      <a:pt x="39" y="414"/>
                    </a:lnTo>
                    <a:lnTo>
                      <a:pt x="39" y="413"/>
                    </a:lnTo>
                    <a:lnTo>
                      <a:pt x="39" y="412"/>
                    </a:lnTo>
                    <a:lnTo>
                      <a:pt x="38" y="412"/>
                    </a:lnTo>
                    <a:lnTo>
                      <a:pt x="37" y="412"/>
                    </a:lnTo>
                    <a:lnTo>
                      <a:pt x="38" y="413"/>
                    </a:lnTo>
                    <a:lnTo>
                      <a:pt x="38" y="414"/>
                    </a:lnTo>
                    <a:lnTo>
                      <a:pt x="37" y="414"/>
                    </a:lnTo>
                    <a:lnTo>
                      <a:pt x="37" y="415"/>
                    </a:lnTo>
                    <a:lnTo>
                      <a:pt x="37" y="415"/>
                    </a:lnTo>
                    <a:lnTo>
                      <a:pt x="37" y="416"/>
                    </a:lnTo>
                    <a:lnTo>
                      <a:pt x="36" y="416"/>
                    </a:lnTo>
                    <a:lnTo>
                      <a:pt x="33" y="416"/>
                    </a:lnTo>
                    <a:lnTo>
                      <a:pt x="33" y="417"/>
                    </a:lnTo>
                    <a:lnTo>
                      <a:pt x="31" y="418"/>
                    </a:lnTo>
                    <a:lnTo>
                      <a:pt x="30" y="418"/>
                    </a:lnTo>
                    <a:lnTo>
                      <a:pt x="30" y="417"/>
                    </a:lnTo>
                    <a:lnTo>
                      <a:pt x="29" y="417"/>
                    </a:lnTo>
                    <a:lnTo>
                      <a:pt x="29" y="416"/>
                    </a:lnTo>
                    <a:lnTo>
                      <a:pt x="30" y="415"/>
                    </a:lnTo>
                    <a:lnTo>
                      <a:pt x="30" y="413"/>
                    </a:lnTo>
                    <a:lnTo>
                      <a:pt x="30" y="412"/>
                    </a:lnTo>
                    <a:lnTo>
                      <a:pt x="29" y="412"/>
                    </a:lnTo>
                    <a:lnTo>
                      <a:pt x="29" y="413"/>
                    </a:lnTo>
                    <a:lnTo>
                      <a:pt x="28" y="413"/>
                    </a:lnTo>
                    <a:lnTo>
                      <a:pt x="27" y="413"/>
                    </a:lnTo>
                    <a:lnTo>
                      <a:pt x="26" y="414"/>
                    </a:lnTo>
                    <a:lnTo>
                      <a:pt x="26" y="413"/>
                    </a:lnTo>
                    <a:lnTo>
                      <a:pt x="25" y="412"/>
                    </a:lnTo>
                    <a:lnTo>
                      <a:pt x="26" y="412"/>
                    </a:lnTo>
                    <a:lnTo>
                      <a:pt x="26" y="412"/>
                    </a:lnTo>
                    <a:lnTo>
                      <a:pt x="25" y="412"/>
                    </a:lnTo>
                    <a:lnTo>
                      <a:pt x="24" y="412"/>
                    </a:lnTo>
                    <a:lnTo>
                      <a:pt x="23" y="412"/>
                    </a:lnTo>
                    <a:lnTo>
                      <a:pt x="23" y="413"/>
                    </a:lnTo>
                    <a:lnTo>
                      <a:pt x="23" y="414"/>
                    </a:lnTo>
                    <a:lnTo>
                      <a:pt x="23" y="415"/>
                    </a:lnTo>
                    <a:lnTo>
                      <a:pt x="23" y="416"/>
                    </a:lnTo>
                    <a:lnTo>
                      <a:pt x="23" y="417"/>
                    </a:lnTo>
                    <a:lnTo>
                      <a:pt x="23" y="418"/>
                    </a:lnTo>
                    <a:lnTo>
                      <a:pt x="23" y="419"/>
                    </a:lnTo>
                    <a:lnTo>
                      <a:pt x="23" y="419"/>
                    </a:lnTo>
                    <a:lnTo>
                      <a:pt x="24" y="420"/>
                    </a:lnTo>
                    <a:lnTo>
                      <a:pt x="25" y="421"/>
                    </a:lnTo>
                    <a:lnTo>
                      <a:pt x="27" y="423"/>
                    </a:lnTo>
                    <a:lnTo>
                      <a:pt x="27" y="424"/>
                    </a:lnTo>
                    <a:lnTo>
                      <a:pt x="28" y="425"/>
                    </a:lnTo>
                    <a:lnTo>
                      <a:pt x="30" y="426"/>
                    </a:lnTo>
                    <a:lnTo>
                      <a:pt x="30" y="426"/>
                    </a:lnTo>
                    <a:lnTo>
                      <a:pt x="31" y="427"/>
                    </a:lnTo>
                    <a:lnTo>
                      <a:pt x="33" y="430"/>
                    </a:lnTo>
                    <a:lnTo>
                      <a:pt x="34" y="430"/>
                    </a:lnTo>
                    <a:lnTo>
                      <a:pt x="34" y="429"/>
                    </a:lnTo>
                    <a:lnTo>
                      <a:pt x="35" y="430"/>
                    </a:lnTo>
                    <a:lnTo>
                      <a:pt x="34" y="431"/>
                    </a:lnTo>
                    <a:lnTo>
                      <a:pt x="35" y="431"/>
                    </a:lnTo>
                    <a:lnTo>
                      <a:pt x="36" y="432"/>
                    </a:lnTo>
                    <a:lnTo>
                      <a:pt x="36" y="433"/>
                    </a:lnTo>
                    <a:lnTo>
                      <a:pt x="37" y="433"/>
                    </a:lnTo>
                    <a:lnTo>
                      <a:pt x="37" y="434"/>
                    </a:lnTo>
                    <a:lnTo>
                      <a:pt x="38" y="434"/>
                    </a:lnTo>
                    <a:lnTo>
                      <a:pt x="39" y="435"/>
                    </a:lnTo>
                    <a:lnTo>
                      <a:pt x="39" y="436"/>
                    </a:lnTo>
                    <a:lnTo>
                      <a:pt x="41" y="437"/>
                    </a:lnTo>
                    <a:lnTo>
                      <a:pt x="44" y="441"/>
                    </a:lnTo>
                    <a:lnTo>
                      <a:pt x="45" y="441"/>
                    </a:lnTo>
                    <a:lnTo>
                      <a:pt x="46" y="442"/>
                    </a:lnTo>
                    <a:lnTo>
                      <a:pt x="46" y="443"/>
                    </a:lnTo>
                    <a:lnTo>
                      <a:pt x="47" y="444"/>
                    </a:lnTo>
                    <a:lnTo>
                      <a:pt x="49" y="447"/>
                    </a:lnTo>
                    <a:lnTo>
                      <a:pt x="51" y="447"/>
                    </a:lnTo>
                    <a:lnTo>
                      <a:pt x="51" y="447"/>
                    </a:lnTo>
                    <a:lnTo>
                      <a:pt x="51" y="448"/>
                    </a:lnTo>
                    <a:lnTo>
                      <a:pt x="52" y="451"/>
                    </a:lnTo>
                    <a:lnTo>
                      <a:pt x="55" y="453"/>
                    </a:lnTo>
                    <a:lnTo>
                      <a:pt x="58" y="456"/>
                    </a:lnTo>
                    <a:lnTo>
                      <a:pt x="59" y="456"/>
                    </a:lnTo>
                    <a:lnTo>
                      <a:pt x="60" y="458"/>
                    </a:lnTo>
                    <a:lnTo>
                      <a:pt x="63" y="458"/>
                    </a:lnTo>
                    <a:lnTo>
                      <a:pt x="63" y="459"/>
                    </a:lnTo>
                    <a:lnTo>
                      <a:pt x="64" y="460"/>
                    </a:lnTo>
                    <a:lnTo>
                      <a:pt x="65" y="460"/>
                    </a:lnTo>
                    <a:lnTo>
                      <a:pt x="66" y="461"/>
                    </a:lnTo>
                    <a:lnTo>
                      <a:pt x="67" y="461"/>
                    </a:lnTo>
                    <a:lnTo>
                      <a:pt x="71" y="463"/>
                    </a:lnTo>
                    <a:lnTo>
                      <a:pt x="72" y="464"/>
                    </a:lnTo>
                    <a:lnTo>
                      <a:pt x="72" y="464"/>
                    </a:lnTo>
                    <a:lnTo>
                      <a:pt x="73" y="464"/>
                    </a:lnTo>
                    <a:lnTo>
                      <a:pt x="73" y="464"/>
                    </a:lnTo>
                    <a:lnTo>
                      <a:pt x="74" y="464"/>
                    </a:lnTo>
                    <a:lnTo>
                      <a:pt x="76" y="464"/>
                    </a:lnTo>
                    <a:lnTo>
                      <a:pt x="78" y="464"/>
                    </a:lnTo>
                    <a:lnTo>
                      <a:pt x="79" y="464"/>
                    </a:lnTo>
                    <a:lnTo>
                      <a:pt x="79" y="463"/>
                    </a:lnTo>
                    <a:lnTo>
                      <a:pt x="79" y="463"/>
                    </a:lnTo>
                    <a:lnTo>
                      <a:pt x="80" y="463"/>
                    </a:lnTo>
                    <a:lnTo>
                      <a:pt x="81" y="463"/>
                    </a:lnTo>
                    <a:lnTo>
                      <a:pt x="81" y="462"/>
                    </a:lnTo>
                    <a:lnTo>
                      <a:pt x="82" y="462"/>
                    </a:lnTo>
                    <a:lnTo>
                      <a:pt x="83" y="462"/>
                    </a:lnTo>
                    <a:lnTo>
                      <a:pt x="88" y="460"/>
                    </a:lnTo>
                    <a:lnTo>
                      <a:pt x="90" y="460"/>
                    </a:lnTo>
                    <a:lnTo>
                      <a:pt x="92" y="459"/>
                    </a:lnTo>
                    <a:lnTo>
                      <a:pt x="93" y="458"/>
                    </a:lnTo>
                    <a:lnTo>
                      <a:pt x="93" y="457"/>
                    </a:lnTo>
                    <a:lnTo>
                      <a:pt x="94" y="456"/>
                    </a:lnTo>
                    <a:lnTo>
                      <a:pt x="94" y="456"/>
                    </a:lnTo>
                    <a:lnTo>
                      <a:pt x="96" y="455"/>
                    </a:lnTo>
                    <a:lnTo>
                      <a:pt x="98" y="455"/>
                    </a:lnTo>
                    <a:lnTo>
                      <a:pt x="98" y="454"/>
                    </a:lnTo>
                    <a:lnTo>
                      <a:pt x="99" y="454"/>
                    </a:lnTo>
                    <a:lnTo>
                      <a:pt x="99" y="454"/>
                    </a:lnTo>
                    <a:lnTo>
                      <a:pt x="100" y="454"/>
                    </a:lnTo>
                    <a:lnTo>
                      <a:pt x="101" y="454"/>
                    </a:lnTo>
                    <a:lnTo>
                      <a:pt x="105" y="451"/>
                    </a:lnTo>
                    <a:lnTo>
                      <a:pt x="106" y="451"/>
                    </a:lnTo>
                    <a:lnTo>
                      <a:pt x="106" y="451"/>
                    </a:lnTo>
                    <a:lnTo>
                      <a:pt x="108" y="450"/>
                    </a:lnTo>
                    <a:lnTo>
                      <a:pt x="109" y="449"/>
                    </a:lnTo>
                    <a:lnTo>
                      <a:pt x="110" y="449"/>
                    </a:lnTo>
                    <a:lnTo>
                      <a:pt x="110" y="448"/>
                    </a:lnTo>
                    <a:lnTo>
                      <a:pt x="109" y="447"/>
                    </a:lnTo>
                    <a:lnTo>
                      <a:pt x="110" y="447"/>
                    </a:lnTo>
                    <a:lnTo>
                      <a:pt x="110" y="447"/>
                    </a:lnTo>
                    <a:lnTo>
                      <a:pt x="111" y="445"/>
                    </a:lnTo>
                    <a:lnTo>
                      <a:pt x="112" y="444"/>
                    </a:lnTo>
                    <a:lnTo>
                      <a:pt x="113" y="442"/>
                    </a:lnTo>
                    <a:lnTo>
                      <a:pt x="113" y="441"/>
                    </a:lnTo>
                    <a:lnTo>
                      <a:pt x="114" y="438"/>
                    </a:lnTo>
                    <a:lnTo>
                      <a:pt x="115" y="437"/>
                    </a:lnTo>
                    <a:lnTo>
                      <a:pt x="115" y="436"/>
                    </a:lnTo>
                    <a:lnTo>
                      <a:pt x="115" y="435"/>
                    </a:lnTo>
                    <a:lnTo>
                      <a:pt x="114" y="435"/>
                    </a:lnTo>
                    <a:lnTo>
                      <a:pt x="113" y="435"/>
                    </a:lnTo>
                    <a:lnTo>
                      <a:pt x="113" y="434"/>
                    </a:lnTo>
                    <a:lnTo>
                      <a:pt x="113" y="434"/>
                    </a:lnTo>
                    <a:lnTo>
                      <a:pt x="113" y="433"/>
                    </a:lnTo>
                    <a:lnTo>
                      <a:pt x="113" y="433"/>
                    </a:lnTo>
                    <a:lnTo>
                      <a:pt x="112" y="433"/>
                    </a:lnTo>
                    <a:lnTo>
                      <a:pt x="112" y="432"/>
                    </a:lnTo>
                    <a:lnTo>
                      <a:pt x="110" y="433"/>
                    </a:lnTo>
                    <a:lnTo>
                      <a:pt x="109" y="432"/>
                    </a:lnTo>
                    <a:lnTo>
                      <a:pt x="108" y="432"/>
                    </a:lnTo>
                    <a:lnTo>
                      <a:pt x="107" y="433"/>
                    </a:lnTo>
                    <a:lnTo>
                      <a:pt x="107" y="432"/>
                    </a:lnTo>
                    <a:lnTo>
                      <a:pt x="106" y="432"/>
                    </a:lnTo>
                    <a:lnTo>
                      <a:pt x="106" y="431"/>
                    </a:lnTo>
                    <a:lnTo>
                      <a:pt x="106" y="430"/>
                    </a:lnTo>
                    <a:lnTo>
                      <a:pt x="108" y="430"/>
                    </a:lnTo>
                    <a:lnTo>
                      <a:pt x="109" y="431"/>
                    </a:lnTo>
                    <a:lnTo>
                      <a:pt x="110" y="430"/>
                    </a:lnTo>
                    <a:lnTo>
                      <a:pt x="109" y="429"/>
                    </a:lnTo>
                    <a:lnTo>
                      <a:pt x="108" y="429"/>
                    </a:lnTo>
                    <a:lnTo>
                      <a:pt x="108" y="428"/>
                    </a:lnTo>
                    <a:lnTo>
                      <a:pt x="109" y="428"/>
                    </a:lnTo>
                    <a:lnTo>
                      <a:pt x="109" y="429"/>
                    </a:lnTo>
                    <a:lnTo>
                      <a:pt x="110" y="429"/>
                    </a:lnTo>
                    <a:lnTo>
                      <a:pt x="110" y="430"/>
                    </a:lnTo>
                    <a:lnTo>
                      <a:pt x="111" y="430"/>
                    </a:lnTo>
                    <a:lnTo>
                      <a:pt x="111" y="429"/>
                    </a:lnTo>
                    <a:lnTo>
                      <a:pt x="112" y="429"/>
                    </a:lnTo>
                    <a:lnTo>
                      <a:pt x="111" y="428"/>
                    </a:lnTo>
                    <a:lnTo>
                      <a:pt x="111" y="427"/>
                    </a:lnTo>
                    <a:lnTo>
                      <a:pt x="110" y="428"/>
                    </a:lnTo>
                    <a:lnTo>
                      <a:pt x="109" y="427"/>
                    </a:lnTo>
                    <a:lnTo>
                      <a:pt x="107" y="427"/>
                    </a:lnTo>
                    <a:lnTo>
                      <a:pt x="107" y="426"/>
                    </a:lnTo>
                    <a:lnTo>
                      <a:pt x="108" y="426"/>
                    </a:lnTo>
                    <a:lnTo>
                      <a:pt x="109" y="426"/>
                    </a:lnTo>
                    <a:lnTo>
                      <a:pt x="109" y="426"/>
                    </a:lnTo>
                    <a:lnTo>
                      <a:pt x="110" y="426"/>
                    </a:lnTo>
                    <a:lnTo>
                      <a:pt x="110" y="426"/>
                    </a:lnTo>
                    <a:lnTo>
                      <a:pt x="109" y="426"/>
                    </a:lnTo>
                    <a:lnTo>
                      <a:pt x="110" y="426"/>
                    </a:lnTo>
                    <a:lnTo>
                      <a:pt x="111" y="426"/>
                    </a:lnTo>
                    <a:lnTo>
                      <a:pt x="111" y="426"/>
                    </a:lnTo>
                    <a:lnTo>
                      <a:pt x="112" y="426"/>
                    </a:lnTo>
                    <a:lnTo>
                      <a:pt x="112" y="426"/>
                    </a:lnTo>
                    <a:lnTo>
                      <a:pt x="113" y="426"/>
                    </a:lnTo>
                    <a:lnTo>
                      <a:pt x="113" y="426"/>
                    </a:lnTo>
                    <a:lnTo>
                      <a:pt x="113" y="426"/>
                    </a:lnTo>
                    <a:lnTo>
                      <a:pt x="114" y="426"/>
                    </a:lnTo>
                    <a:lnTo>
                      <a:pt x="114" y="425"/>
                    </a:lnTo>
                    <a:lnTo>
                      <a:pt x="115" y="425"/>
                    </a:lnTo>
                    <a:lnTo>
                      <a:pt x="115" y="424"/>
                    </a:lnTo>
                    <a:lnTo>
                      <a:pt x="115" y="420"/>
                    </a:lnTo>
                    <a:lnTo>
                      <a:pt x="115" y="419"/>
                    </a:lnTo>
                    <a:lnTo>
                      <a:pt x="114" y="419"/>
                    </a:lnTo>
                    <a:lnTo>
                      <a:pt x="113" y="419"/>
                    </a:lnTo>
                    <a:lnTo>
                      <a:pt x="113" y="418"/>
                    </a:lnTo>
                    <a:lnTo>
                      <a:pt x="113" y="417"/>
                    </a:lnTo>
                    <a:lnTo>
                      <a:pt x="113" y="418"/>
                    </a:lnTo>
                    <a:lnTo>
                      <a:pt x="112" y="419"/>
                    </a:lnTo>
                    <a:lnTo>
                      <a:pt x="112" y="418"/>
                    </a:lnTo>
                    <a:lnTo>
                      <a:pt x="113" y="418"/>
                    </a:lnTo>
                    <a:lnTo>
                      <a:pt x="113" y="417"/>
                    </a:lnTo>
                    <a:lnTo>
                      <a:pt x="113" y="417"/>
                    </a:lnTo>
                    <a:lnTo>
                      <a:pt x="114" y="417"/>
                    </a:lnTo>
                    <a:lnTo>
                      <a:pt x="114" y="418"/>
                    </a:lnTo>
                    <a:lnTo>
                      <a:pt x="115" y="418"/>
                    </a:lnTo>
                    <a:lnTo>
                      <a:pt x="115" y="419"/>
                    </a:lnTo>
                    <a:lnTo>
                      <a:pt x="115" y="418"/>
                    </a:lnTo>
                    <a:lnTo>
                      <a:pt x="115" y="417"/>
                    </a:lnTo>
                    <a:lnTo>
                      <a:pt x="116" y="416"/>
                    </a:lnTo>
                    <a:lnTo>
                      <a:pt x="116" y="415"/>
                    </a:lnTo>
                    <a:lnTo>
                      <a:pt x="117" y="415"/>
                    </a:lnTo>
                    <a:lnTo>
                      <a:pt x="118" y="415"/>
                    </a:lnTo>
                    <a:lnTo>
                      <a:pt x="117" y="416"/>
                    </a:lnTo>
                    <a:lnTo>
                      <a:pt x="117" y="417"/>
                    </a:lnTo>
                    <a:lnTo>
                      <a:pt x="117" y="418"/>
                    </a:lnTo>
                    <a:lnTo>
                      <a:pt x="117" y="419"/>
                    </a:lnTo>
                    <a:lnTo>
                      <a:pt x="118" y="419"/>
                    </a:lnTo>
                    <a:lnTo>
                      <a:pt x="119" y="418"/>
                    </a:lnTo>
                    <a:lnTo>
                      <a:pt x="120" y="419"/>
                    </a:lnTo>
                    <a:lnTo>
                      <a:pt x="120" y="419"/>
                    </a:lnTo>
                    <a:lnTo>
                      <a:pt x="121" y="418"/>
                    </a:lnTo>
                    <a:lnTo>
                      <a:pt x="122" y="417"/>
                    </a:lnTo>
                    <a:lnTo>
                      <a:pt x="123" y="417"/>
                    </a:lnTo>
                    <a:lnTo>
                      <a:pt x="123" y="418"/>
                    </a:lnTo>
                    <a:lnTo>
                      <a:pt x="124" y="418"/>
                    </a:lnTo>
                    <a:lnTo>
                      <a:pt x="125" y="418"/>
                    </a:lnTo>
                    <a:lnTo>
                      <a:pt x="127" y="419"/>
                    </a:lnTo>
                    <a:lnTo>
                      <a:pt x="127" y="419"/>
                    </a:lnTo>
                    <a:lnTo>
                      <a:pt x="128" y="419"/>
                    </a:lnTo>
                    <a:lnTo>
                      <a:pt x="128" y="418"/>
                    </a:lnTo>
                    <a:lnTo>
                      <a:pt x="129" y="418"/>
                    </a:lnTo>
                    <a:lnTo>
                      <a:pt x="130" y="418"/>
                    </a:lnTo>
                    <a:lnTo>
                      <a:pt x="131" y="418"/>
                    </a:lnTo>
                    <a:lnTo>
                      <a:pt x="132" y="418"/>
                    </a:lnTo>
                    <a:lnTo>
                      <a:pt x="132" y="419"/>
                    </a:lnTo>
                    <a:lnTo>
                      <a:pt x="132" y="419"/>
                    </a:lnTo>
                    <a:lnTo>
                      <a:pt x="131" y="419"/>
                    </a:lnTo>
                    <a:lnTo>
                      <a:pt x="131" y="419"/>
                    </a:lnTo>
                    <a:lnTo>
                      <a:pt x="130" y="419"/>
                    </a:lnTo>
                    <a:lnTo>
                      <a:pt x="129" y="419"/>
                    </a:lnTo>
                    <a:lnTo>
                      <a:pt x="128" y="419"/>
                    </a:lnTo>
                    <a:lnTo>
                      <a:pt x="127" y="421"/>
                    </a:lnTo>
                    <a:lnTo>
                      <a:pt x="127" y="420"/>
                    </a:lnTo>
                    <a:lnTo>
                      <a:pt x="126" y="420"/>
                    </a:lnTo>
                    <a:lnTo>
                      <a:pt x="125" y="420"/>
                    </a:lnTo>
                    <a:lnTo>
                      <a:pt x="125" y="419"/>
                    </a:lnTo>
                    <a:lnTo>
                      <a:pt x="124" y="419"/>
                    </a:lnTo>
                    <a:lnTo>
                      <a:pt x="123" y="419"/>
                    </a:lnTo>
                    <a:lnTo>
                      <a:pt x="122" y="420"/>
                    </a:lnTo>
                    <a:lnTo>
                      <a:pt x="121" y="420"/>
                    </a:lnTo>
                    <a:lnTo>
                      <a:pt x="121" y="421"/>
                    </a:lnTo>
                    <a:lnTo>
                      <a:pt x="121" y="422"/>
                    </a:lnTo>
                    <a:lnTo>
                      <a:pt x="121" y="423"/>
                    </a:lnTo>
                    <a:lnTo>
                      <a:pt x="120" y="423"/>
                    </a:lnTo>
                    <a:lnTo>
                      <a:pt x="120" y="424"/>
                    </a:lnTo>
                    <a:lnTo>
                      <a:pt x="120" y="425"/>
                    </a:lnTo>
                    <a:lnTo>
                      <a:pt x="120" y="426"/>
                    </a:lnTo>
                    <a:lnTo>
                      <a:pt x="120" y="426"/>
                    </a:lnTo>
                    <a:lnTo>
                      <a:pt x="121" y="427"/>
                    </a:lnTo>
                    <a:lnTo>
                      <a:pt x="121" y="428"/>
                    </a:lnTo>
                    <a:lnTo>
                      <a:pt x="122" y="428"/>
                    </a:lnTo>
                    <a:lnTo>
                      <a:pt x="122" y="427"/>
                    </a:lnTo>
                    <a:lnTo>
                      <a:pt x="123" y="427"/>
                    </a:lnTo>
                    <a:lnTo>
                      <a:pt x="123" y="426"/>
                    </a:lnTo>
                    <a:lnTo>
                      <a:pt x="124" y="426"/>
                    </a:lnTo>
                    <a:lnTo>
                      <a:pt x="126" y="426"/>
                    </a:lnTo>
                    <a:lnTo>
                      <a:pt x="126" y="426"/>
                    </a:lnTo>
                    <a:lnTo>
                      <a:pt x="127" y="426"/>
                    </a:lnTo>
                    <a:lnTo>
                      <a:pt x="126" y="426"/>
                    </a:lnTo>
                    <a:lnTo>
                      <a:pt x="126" y="427"/>
                    </a:lnTo>
                    <a:lnTo>
                      <a:pt x="125" y="427"/>
                    </a:lnTo>
                    <a:lnTo>
                      <a:pt x="124" y="427"/>
                    </a:lnTo>
                    <a:lnTo>
                      <a:pt x="123" y="427"/>
                    </a:lnTo>
                    <a:lnTo>
                      <a:pt x="123" y="429"/>
                    </a:lnTo>
                    <a:lnTo>
                      <a:pt x="122" y="430"/>
                    </a:lnTo>
                    <a:lnTo>
                      <a:pt x="121" y="433"/>
                    </a:lnTo>
                    <a:lnTo>
                      <a:pt x="121" y="434"/>
                    </a:lnTo>
                    <a:lnTo>
                      <a:pt x="121" y="435"/>
                    </a:lnTo>
                    <a:lnTo>
                      <a:pt x="122" y="435"/>
                    </a:lnTo>
                    <a:lnTo>
                      <a:pt x="123" y="435"/>
                    </a:lnTo>
                    <a:lnTo>
                      <a:pt x="124" y="435"/>
                    </a:lnTo>
                    <a:lnTo>
                      <a:pt x="125" y="435"/>
                    </a:lnTo>
                    <a:lnTo>
                      <a:pt x="127" y="435"/>
                    </a:lnTo>
                    <a:lnTo>
                      <a:pt x="127" y="435"/>
                    </a:lnTo>
                    <a:lnTo>
                      <a:pt x="128" y="435"/>
                    </a:lnTo>
                    <a:lnTo>
                      <a:pt x="129" y="435"/>
                    </a:lnTo>
                    <a:lnTo>
                      <a:pt x="130" y="435"/>
                    </a:lnTo>
                    <a:lnTo>
                      <a:pt x="130" y="434"/>
                    </a:lnTo>
                    <a:lnTo>
                      <a:pt x="131" y="435"/>
                    </a:lnTo>
                    <a:lnTo>
                      <a:pt x="133" y="435"/>
                    </a:lnTo>
                    <a:lnTo>
                      <a:pt x="134" y="434"/>
                    </a:lnTo>
                    <a:lnTo>
                      <a:pt x="135" y="434"/>
                    </a:lnTo>
                    <a:lnTo>
                      <a:pt x="135" y="433"/>
                    </a:lnTo>
                    <a:lnTo>
                      <a:pt x="136" y="433"/>
                    </a:lnTo>
                    <a:lnTo>
                      <a:pt x="136" y="433"/>
                    </a:lnTo>
                    <a:lnTo>
                      <a:pt x="137" y="433"/>
                    </a:lnTo>
                    <a:lnTo>
                      <a:pt x="137" y="433"/>
                    </a:lnTo>
                    <a:lnTo>
                      <a:pt x="136" y="433"/>
                    </a:lnTo>
                    <a:lnTo>
                      <a:pt x="135" y="434"/>
                    </a:lnTo>
                    <a:lnTo>
                      <a:pt x="134" y="435"/>
                    </a:lnTo>
                    <a:lnTo>
                      <a:pt x="133" y="436"/>
                    </a:lnTo>
                    <a:lnTo>
                      <a:pt x="131" y="436"/>
                    </a:lnTo>
                    <a:lnTo>
                      <a:pt x="131" y="437"/>
                    </a:lnTo>
                    <a:lnTo>
                      <a:pt x="130" y="436"/>
                    </a:lnTo>
                    <a:lnTo>
                      <a:pt x="129" y="436"/>
                    </a:lnTo>
                    <a:lnTo>
                      <a:pt x="129" y="437"/>
                    </a:lnTo>
                    <a:lnTo>
                      <a:pt x="128" y="438"/>
                    </a:lnTo>
                    <a:lnTo>
                      <a:pt x="127" y="439"/>
                    </a:lnTo>
                    <a:lnTo>
                      <a:pt x="127" y="439"/>
                    </a:lnTo>
                    <a:lnTo>
                      <a:pt x="126" y="440"/>
                    </a:lnTo>
                    <a:lnTo>
                      <a:pt x="125" y="440"/>
                    </a:lnTo>
                    <a:lnTo>
                      <a:pt x="124" y="440"/>
                    </a:lnTo>
                    <a:lnTo>
                      <a:pt x="124" y="441"/>
                    </a:lnTo>
                    <a:lnTo>
                      <a:pt x="123" y="443"/>
                    </a:lnTo>
                    <a:lnTo>
                      <a:pt x="125" y="442"/>
                    </a:lnTo>
                    <a:lnTo>
                      <a:pt x="126" y="442"/>
                    </a:lnTo>
                    <a:lnTo>
                      <a:pt x="127" y="441"/>
                    </a:lnTo>
                    <a:lnTo>
                      <a:pt x="127" y="441"/>
                    </a:lnTo>
                    <a:lnTo>
                      <a:pt x="127" y="442"/>
                    </a:lnTo>
                    <a:lnTo>
                      <a:pt x="127" y="442"/>
                    </a:lnTo>
                    <a:lnTo>
                      <a:pt x="125" y="443"/>
                    </a:lnTo>
                    <a:lnTo>
                      <a:pt x="124" y="444"/>
                    </a:lnTo>
                    <a:lnTo>
                      <a:pt x="122" y="444"/>
                    </a:lnTo>
                    <a:lnTo>
                      <a:pt x="122" y="445"/>
                    </a:lnTo>
                    <a:lnTo>
                      <a:pt x="123" y="445"/>
                    </a:lnTo>
                    <a:lnTo>
                      <a:pt x="124" y="445"/>
                    </a:lnTo>
                    <a:lnTo>
                      <a:pt x="123" y="446"/>
                    </a:lnTo>
                    <a:lnTo>
                      <a:pt x="123" y="447"/>
                    </a:lnTo>
                    <a:lnTo>
                      <a:pt x="123" y="447"/>
                    </a:lnTo>
                    <a:lnTo>
                      <a:pt x="123" y="447"/>
                    </a:lnTo>
                    <a:lnTo>
                      <a:pt x="124" y="447"/>
                    </a:lnTo>
                    <a:lnTo>
                      <a:pt x="125" y="447"/>
                    </a:lnTo>
                    <a:lnTo>
                      <a:pt x="125" y="448"/>
                    </a:lnTo>
                    <a:lnTo>
                      <a:pt x="126" y="448"/>
                    </a:lnTo>
                    <a:lnTo>
                      <a:pt x="127" y="449"/>
                    </a:lnTo>
                    <a:lnTo>
                      <a:pt x="126" y="450"/>
                    </a:lnTo>
                    <a:lnTo>
                      <a:pt x="127" y="450"/>
                    </a:lnTo>
                    <a:lnTo>
                      <a:pt x="127" y="451"/>
                    </a:lnTo>
                    <a:lnTo>
                      <a:pt x="126" y="452"/>
                    </a:lnTo>
                    <a:lnTo>
                      <a:pt x="126" y="453"/>
                    </a:lnTo>
                    <a:lnTo>
                      <a:pt x="127" y="453"/>
                    </a:lnTo>
                    <a:lnTo>
                      <a:pt x="127" y="452"/>
                    </a:lnTo>
                    <a:lnTo>
                      <a:pt x="127" y="452"/>
                    </a:lnTo>
                    <a:lnTo>
                      <a:pt x="128" y="451"/>
                    </a:lnTo>
                    <a:lnTo>
                      <a:pt x="129" y="451"/>
                    </a:lnTo>
                    <a:lnTo>
                      <a:pt x="129" y="452"/>
                    </a:lnTo>
                    <a:lnTo>
                      <a:pt x="130" y="454"/>
                    </a:lnTo>
                    <a:lnTo>
                      <a:pt x="130" y="454"/>
                    </a:lnTo>
                    <a:lnTo>
                      <a:pt x="129" y="454"/>
                    </a:lnTo>
                    <a:lnTo>
                      <a:pt x="128" y="454"/>
                    </a:lnTo>
                    <a:lnTo>
                      <a:pt x="128" y="455"/>
                    </a:lnTo>
                    <a:lnTo>
                      <a:pt x="129" y="455"/>
                    </a:lnTo>
                    <a:lnTo>
                      <a:pt x="129" y="456"/>
                    </a:lnTo>
                    <a:lnTo>
                      <a:pt x="130" y="456"/>
                    </a:lnTo>
                    <a:lnTo>
                      <a:pt x="131" y="456"/>
                    </a:lnTo>
                    <a:lnTo>
                      <a:pt x="130" y="457"/>
                    </a:lnTo>
                    <a:lnTo>
                      <a:pt x="131" y="459"/>
                    </a:lnTo>
                    <a:lnTo>
                      <a:pt x="130" y="459"/>
                    </a:lnTo>
                    <a:lnTo>
                      <a:pt x="130" y="460"/>
                    </a:lnTo>
                    <a:lnTo>
                      <a:pt x="130" y="461"/>
                    </a:lnTo>
                    <a:lnTo>
                      <a:pt x="131" y="460"/>
                    </a:lnTo>
                    <a:lnTo>
                      <a:pt x="131" y="461"/>
                    </a:lnTo>
                    <a:lnTo>
                      <a:pt x="131" y="461"/>
                    </a:lnTo>
                    <a:lnTo>
                      <a:pt x="132" y="461"/>
                    </a:lnTo>
                    <a:lnTo>
                      <a:pt x="132" y="461"/>
                    </a:lnTo>
                    <a:lnTo>
                      <a:pt x="133" y="461"/>
                    </a:lnTo>
                    <a:lnTo>
                      <a:pt x="132" y="461"/>
                    </a:lnTo>
                    <a:lnTo>
                      <a:pt x="133" y="462"/>
                    </a:lnTo>
                    <a:lnTo>
                      <a:pt x="132" y="463"/>
                    </a:lnTo>
                    <a:lnTo>
                      <a:pt x="132" y="464"/>
                    </a:lnTo>
                    <a:lnTo>
                      <a:pt x="132" y="465"/>
                    </a:lnTo>
                    <a:lnTo>
                      <a:pt x="132" y="466"/>
                    </a:lnTo>
                    <a:lnTo>
                      <a:pt x="132" y="467"/>
                    </a:lnTo>
                    <a:lnTo>
                      <a:pt x="131" y="467"/>
                    </a:lnTo>
                    <a:lnTo>
                      <a:pt x="131" y="468"/>
                    </a:lnTo>
                    <a:lnTo>
                      <a:pt x="131" y="468"/>
                    </a:lnTo>
                    <a:lnTo>
                      <a:pt x="131" y="468"/>
                    </a:lnTo>
                    <a:lnTo>
                      <a:pt x="131" y="469"/>
                    </a:lnTo>
                    <a:lnTo>
                      <a:pt x="130" y="471"/>
                    </a:lnTo>
                    <a:lnTo>
                      <a:pt x="129" y="472"/>
                    </a:lnTo>
                    <a:lnTo>
                      <a:pt x="129" y="474"/>
                    </a:lnTo>
                    <a:lnTo>
                      <a:pt x="128" y="474"/>
                    </a:lnTo>
                    <a:lnTo>
                      <a:pt x="128" y="475"/>
                    </a:lnTo>
                    <a:lnTo>
                      <a:pt x="128" y="475"/>
                    </a:lnTo>
                    <a:lnTo>
                      <a:pt x="127" y="475"/>
                    </a:lnTo>
                    <a:lnTo>
                      <a:pt x="127" y="476"/>
                    </a:lnTo>
                    <a:lnTo>
                      <a:pt x="127" y="477"/>
                    </a:lnTo>
                    <a:lnTo>
                      <a:pt x="127" y="478"/>
                    </a:lnTo>
                    <a:lnTo>
                      <a:pt x="127" y="479"/>
                    </a:lnTo>
                    <a:lnTo>
                      <a:pt x="127" y="480"/>
                    </a:lnTo>
                    <a:lnTo>
                      <a:pt x="127" y="482"/>
                    </a:lnTo>
                    <a:lnTo>
                      <a:pt x="127" y="482"/>
                    </a:lnTo>
                    <a:lnTo>
                      <a:pt x="126" y="483"/>
                    </a:lnTo>
                    <a:lnTo>
                      <a:pt x="126" y="485"/>
                    </a:lnTo>
                    <a:lnTo>
                      <a:pt x="126" y="486"/>
                    </a:lnTo>
                    <a:lnTo>
                      <a:pt x="125" y="487"/>
                    </a:lnTo>
                    <a:lnTo>
                      <a:pt x="125" y="488"/>
                    </a:lnTo>
                    <a:lnTo>
                      <a:pt x="125" y="489"/>
                    </a:lnTo>
                    <a:lnTo>
                      <a:pt x="125" y="489"/>
                    </a:lnTo>
                    <a:lnTo>
                      <a:pt x="124" y="489"/>
                    </a:lnTo>
                    <a:lnTo>
                      <a:pt x="125" y="489"/>
                    </a:lnTo>
                    <a:lnTo>
                      <a:pt x="125" y="490"/>
                    </a:lnTo>
                    <a:lnTo>
                      <a:pt x="126" y="490"/>
                    </a:lnTo>
                    <a:lnTo>
                      <a:pt x="125" y="491"/>
                    </a:lnTo>
                    <a:lnTo>
                      <a:pt x="125" y="492"/>
                    </a:lnTo>
                    <a:lnTo>
                      <a:pt x="126" y="492"/>
                    </a:lnTo>
                    <a:lnTo>
                      <a:pt x="127" y="490"/>
                    </a:lnTo>
                    <a:lnTo>
                      <a:pt x="127" y="491"/>
                    </a:lnTo>
                    <a:lnTo>
                      <a:pt x="127" y="492"/>
                    </a:lnTo>
                    <a:lnTo>
                      <a:pt x="127" y="493"/>
                    </a:lnTo>
                    <a:lnTo>
                      <a:pt x="126" y="494"/>
                    </a:lnTo>
                    <a:lnTo>
                      <a:pt x="126" y="495"/>
                    </a:lnTo>
                    <a:lnTo>
                      <a:pt x="127" y="496"/>
                    </a:lnTo>
                    <a:lnTo>
                      <a:pt x="127" y="498"/>
                    </a:lnTo>
                    <a:lnTo>
                      <a:pt x="127" y="497"/>
                    </a:lnTo>
                    <a:lnTo>
                      <a:pt x="128" y="498"/>
                    </a:lnTo>
                    <a:lnTo>
                      <a:pt x="128" y="499"/>
                    </a:lnTo>
                    <a:lnTo>
                      <a:pt x="129" y="499"/>
                    </a:lnTo>
                    <a:lnTo>
                      <a:pt x="127" y="500"/>
                    </a:lnTo>
                    <a:lnTo>
                      <a:pt x="127" y="501"/>
                    </a:lnTo>
                    <a:lnTo>
                      <a:pt x="127" y="503"/>
                    </a:lnTo>
                    <a:lnTo>
                      <a:pt x="127" y="503"/>
                    </a:lnTo>
                    <a:lnTo>
                      <a:pt x="128" y="504"/>
                    </a:lnTo>
                    <a:lnTo>
                      <a:pt x="129" y="504"/>
                    </a:lnTo>
                    <a:lnTo>
                      <a:pt x="130" y="504"/>
                    </a:lnTo>
                    <a:lnTo>
                      <a:pt x="131" y="505"/>
                    </a:lnTo>
                    <a:lnTo>
                      <a:pt x="132" y="505"/>
                    </a:lnTo>
                    <a:lnTo>
                      <a:pt x="134" y="505"/>
                    </a:lnTo>
                    <a:lnTo>
                      <a:pt x="134" y="505"/>
                    </a:lnTo>
                    <a:lnTo>
                      <a:pt x="134" y="506"/>
                    </a:lnTo>
                    <a:lnTo>
                      <a:pt x="135" y="507"/>
                    </a:lnTo>
                    <a:lnTo>
                      <a:pt x="135" y="508"/>
                    </a:lnTo>
                    <a:lnTo>
                      <a:pt x="136" y="508"/>
                    </a:lnTo>
                    <a:lnTo>
                      <a:pt x="135" y="509"/>
                    </a:lnTo>
                    <a:lnTo>
                      <a:pt x="134" y="508"/>
                    </a:lnTo>
                    <a:lnTo>
                      <a:pt x="134" y="506"/>
                    </a:lnTo>
                    <a:lnTo>
                      <a:pt x="134" y="506"/>
                    </a:lnTo>
                    <a:lnTo>
                      <a:pt x="133" y="506"/>
                    </a:lnTo>
                    <a:lnTo>
                      <a:pt x="132" y="506"/>
                    </a:lnTo>
                    <a:lnTo>
                      <a:pt x="131" y="506"/>
                    </a:lnTo>
                    <a:lnTo>
                      <a:pt x="131" y="505"/>
                    </a:lnTo>
                    <a:lnTo>
                      <a:pt x="130" y="505"/>
                    </a:lnTo>
                    <a:lnTo>
                      <a:pt x="128" y="505"/>
                    </a:lnTo>
                    <a:lnTo>
                      <a:pt x="128" y="506"/>
                    </a:lnTo>
                    <a:lnTo>
                      <a:pt x="128" y="507"/>
                    </a:lnTo>
                    <a:lnTo>
                      <a:pt x="128" y="508"/>
                    </a:lnTo>
                    <a:lnTo>
                      <a:pt x="129" y="508"/>
                    </a:lnTo>
                    <a:lnTo>
                      <a:pt x="129" y="509"/>
                    </a:lnTo>
                    <a:lnTo>
                      <a:pt x="128" y="510"/>
                    </a:lnTo>
                    <a:lnTo>
                      <a:pt x="129" y="510"/>
                    </a:lnTo>
                    <a:lnTo>
                      <a:pt x="129" y="510"/>
                    </a:lnTo>
                    <a:lnTo>
                      <a:pt x="129" y="510"/>
                    </a:lnTo>
                    <a:lnTo>
                      <a:pt x="129" y="511"/>
                    </a:lnTo>
                    <a:lnTo>
                      <a:pt x="129" y="512"/>
                    </a:lnTo>
                    <a:lnTo>
                      <a:pt x="129" y="513"/>
                    </a:lnTo>
                    <a:lnTo>
                      <a:pt x="129" y="514"/>
                    </a:lnTo>
                    <a:lnTo>
                      <a:pt x="128" y="514"/>
                    </a:lnTo>
                    <a:lnTo>
                      <a:pt x="128" y="515"/>
                    </a:lnTo>
                    <a:lnTo>
                      <a:pt x="129" y="515"/>
                    </a:lnTo>
                    <a:lnTo>
                      <a:pt x="129" y="516"/>
                    </a:lnTo>
                    <a:lnTo>
                      <a:pt x="129" y="517"/>
                    </a:lnTo>
                    <a:lnTo>
                      <a:pt x="130" y="515"/>
                    </a:lnTo>
                    <a:lnTo>
                      <a:pt x="130" y="514"/>
                    </a:lnTo>
                    <a:lnTo>
                      <a:pt x="131" y="514"/>
                    </a:lnTo>
                    <a:lnTo>
                      <a:pt x="133" y="513"/>
                    </a:lnTo>
                    <a:lnTo>
                      <a:pt x="133" y="512"/>
                    </a:lnTo>
                    <a:lnTo>
                      <a:pt x="133" y="511"/>
                    </a:lnTo>
                    <a:lnTo>
                      <a:pt x="133" y="510"/>
                    </a:lnTo>
                    <a:lnTo>
                      <a:pt x="133" y="510"/>
                    </a:lnTo>
                    <a:lnTo>
                      <a:pt x="134" y="510"/>
                    </a:lnTo>
                    <a:lnTo>
                      <a:pt x="134" y="511"/>
                    </a:lnTo>
                    <a:lnTo>
                      <a:pt x="134" y="511"/>
                    </a:lnTo>
                    <a:lnTo>
                      <a:pt x="134" y="512"/>
                    </a:lnTo>
                    <a:lnTo>
                      <a:pt x="134" y="512"/>
                    </a:lnTo>
                    <a:lnTo>
                      <a:pt x="134" y="513"/>
                    </a:lnTo>
                    <a:lnTo>
                      <a:pt x="134" y="514"/>
                    </a:lnTo>
                    <a:lnTo>
                      <a:pt x="134" y="514"/>
                    </a:lnTo>
                    <a:lnTo>
                      <a:pt x="135" y="513"/>
                    </a:lnTo>
                    <a:lnTo>
                      <a:pt x="136" y="513"/>
                    </a:lnTo>
                    <a:lnTo>
                      <a:pt x="136" y="514"/>
                    </a:lnTo>
                    <a:lnTo>
                      <a:pt x="135" y="514"/>
                    </a:lnTo>
                    <a:lnTo>
                      <a:pt x="134" y="515"/>
                    </a:lnTo>
                    <a:lnTo>
                      <a:pt x="134" y="516"/>
                    </a:lnTo>
                    <a:lnTo>
                      <a:pt x="133" y="516"/>
                    </a:lnTo>
                    <a:lnTo>
                      <a:pt x="133" y="517"/>
                    </a:lnTo>
                    <a:lnTo>
                      <a:pt x="132" y="517"/>
                    </a:lnTo>
                    <a:lnTo>
                      <a:pt x="132" y="517"/>
                    </a:lnTo>
                    <a:lnTo>
                      <a:pt x="133" y="518"/>
                    </a:lnTo>
                    <a:lnTo>
                      <a:pt x="134" y="518"/>
                    </a:lnTo>
                    <a:lnTo>
                      <a:pt x="134" y="519"/>
                    </a:lnTo>
                    <a:lnTo>
                      <a:pt x="134" y="519"/>
                    </a:lnTo>
                    <a:lnTo>
                      <a:pt x="135" y="519"/>
                    </a:lnTo>
                    <a:lnTo>
                      <a:pt x="134" y="520"/>
                    </a:lnTo>
                    <a:lnTo>
                      <a:pt x="134" y="521"/>
                    </a:lnTo>
                    <a:lnTo>
                      <a:pt x="134" y="522"/>
                    </a:lnTo>
                    <a:lnTo>
                      <a:pt x="134" y="522"/>
                    </a:lnTo>
                    <a:lnTo>
                      <a:pt x="134" y="521"/>
                    </a:lnTo>
                    <a:lnTo>
                      <a:pt x="133" y="519"/>
                    </a:lnTo>
                    <a:lnTo>
                      <a:pt x="132" y="520"/>
                    </a:lnTo>
                    <a:lnTo>
                      <a:pt x="131" y="520"/>
                    </a:lnTo>
                    <a:lnTo>
                      <a:pt x="130" y="520"/>
                    </a:lnTo>
                    <a:lnTo>
                      <a:pt x="130" y="521"/>
                    </a:lnTo>
                    <a:lnTo>
                      <a:pt x="130" y="523"/>
                    </a:lnTo>
                    <a:lnTo>
                      <a:pt x="130" y="524"/>
                    </a:lnTo>
                    <a:lnTo>
                      <a:pt x="131" y="524"/>
                    </a:lnTo>
                    <a:lnTo>
                      <a:pt x="131" y="525"/>
                    </a:lnTo>
                    <a:lnTo>
                      <a:pt x="132" y="527"/>
                    </a:lnTo>
                    <a:lnTo>
                      <a:pt x="133" y="527"/>
                    </a:lnTo>
                    <a:lnTo>
                      <a:pt x="134" y="527"/>
                    </a:lnTo>
                    <a:lnTo>
                      <a:pt x="134" y="528"/>
                    </a:lnTo>
                    <a:lnTo>
                      <a:pt x="134" y="529"/>
                    </a:lnTo>
                    <a:lnTo>
                      <a:pt x="133" y="528"/>
                    </a:lnTo>
                    <a:lnTo>
                      <a:pt x="132" y="528"/>
                    </a:lnTo>
                    <a:lnTo>
                      <a:pt x="132" y="529"/>
                    </a:lnTo>
                    <a:lnTo>
                      <a:pt x="131" y="530"/>
                    </a:lnTo>
                    <a:lnTo>
                      <a:pt x="131" y="531"/>
                    </a:lnTo>
                    <a:lnTo>
                      <a:pt x="131" y="531"/>
                    </a:lnTo>
                    <a:lnTo>
                      <a:pt x="132" y="531"/>
                    </a:lnTo>
                    <a:lnTo>
                      <a:pt x="132" y="531"/>
                    </a:lnTo>
                    <a:lnTo>
                      <a:pt x="132" y="532"/>
                    </a:lnTo>
                    <a:lnTo>
                      <a:pt x="133" y="532"/>
                    </a:lnTo>
                    <a:lnTo>
                      <a:pt x="133" y="533"/>
                    </a:lnTo>
                    <a:lnTo>
                      <a:pt x="134" y="533"/>
                    </a:lnTo>
                    <a:lnTo>
                      <a:pt x="134" y="534"/>
                    </a:lnTo>
                    <a:lnTo>
                      <a:pt x="134" y="535"/>
                    </a:lnTo>
                    <a:lnTo>
                      <a:pt x="135" y="535"/>
                    </a:lnTo>
                    <a:lnTo>
                      <a:pt x="136" y="535"/>
                    </a:lnTo>
                    <a:lnTo>
                      <a:pt x="136" y="536"/>
                    </a:lnTo>
                    <a:lnTo>
                      <a:pt x="136" y="537"/>
                    </a:lnTo>
                    <a:lnTo>
                      <a:pt x="135" y="536"/>
                    </a:lnTo>
                    <a:lnTo>
                      <a:pt x="134" y="536"/>
                    </a:lnTo>
                    <a:lnTo>
                      <a:pt x="134" y="536"/>
                    </a:lnTo>
                    <a:lnTo>
                      <a:pt x="134" y="535"/>
                    </a:lnTo>
                    <a:lnTo>
                      <a:pt x="133" y="535"/>
                    </a:lnTo>
                    <a:lnTo>
                      <a:pt x="133" y="536"/>
                    </a:lnTo>
                    <a:lnTo>
                      <a:pt x="133" y="537"/>
                    </a:lnTo>
                    <a:lnTo>
                      <a:pt x="134" y="537"/>
                    </a:lnTo>
                    <a:lnTo>
                      <a:pt x="134" y="538"/>
                    </a:lnTo>
                    <a:lnTo>
                      <a:pt x="134" y="540"/>
                    </a:lnTo>
                    <a:lnTo>
                      <a:pt x="134" y="540"/>
                    </a:lnTo>
                    <a:lnTo>
                      <a:pt x="134" y="541"/>
                    </a:lnTo>
                    <a:lnTo>
                      <a:pt x="134" y="542"/>
                    </a:lnTo>
                    <a:lnTo>
                      <a:pt x="135" y="542"/>
                    </a:lnTo>
                    <a:lnTo>
                      <a:pt x="134" y="543"/>
                    </a:lnTo>
                    <a:lnTo>
                      <a:pt x="134" y="544"/>
                    </a:lnTo>
                    <a:lnTo>
                      <a:pt x="135" y="544"/>
                    </a:lnTo>
                    <a:lnTo>
                      <a:pt x="135" y="545"/>
                    </a:lnTo>
                    <a:lnTo>
                      <a:pt x="136" y="547"/>
                    </a:lnTo>
                    <a:lnTo>
                      <a:pt x="136" y="548"/>
                    </a:lnTo>
                    <a:lnTo>
                      <a:pt x="136" y="549"/>
                    </a:lnTo>
                    <a:lnTo>
                      <a:pt x="136" y="550"/>
                    </a:lnTo>
                    <a:lnTo>
                      <a:pt x="137" y="550"/>
                    </a:lnTo>
                    <a:lnTo>
                      <a:pt x="137" y="551"/>
                    </a:lnTo>
                    <a:lnTo>
                      <a:pt x="137" y="552"/>
                    </a:lnTo>
                    <a:lnTo>
                      <a:pt x="137" y="552"/>
                    </a:lnTo>
                    <a:lnTo>
                      <a:pt x="136" y="552"/>
                    </a:lnTo>
                    <a:lnTo>
                      <a:pt x="137" y="552"/>
                    </a:lnTo>
                    <a:lnTo>
                      <a:pt x="137" y="553"/>
                    </a:lnTo>
                    <a:lnTo>
                      <a:pt x="137" y="554"/>
                    </a:lnTo>
                    <a:lnTo>
                      <a:pt x="138" y="554"/>
                    </a:lnTo>
                    <a:lnTo>
                      <a:pt x="138" y="555"/>
                    </a:lnTo>
                    <a:lnTo>
                      <a:pt x="138" y="556"/>
                    </a:lnTo>
                    <a:lnTo>
                      <a:pt x="137" y="556"/>
                    </a:lnTo>
                    <a:lnTo>
                      <a:pt x="137" y="557"/>
                    </a:lnTo>
                    <a:lnTo>
                      <a:pt x="138" y="558"/>
                    </a:lnTo>
                    <a:lnTo>
                      <a:pt x="139" y="558"/>
                    </a:lnTo>
                    <a:lnTo>
                      <a:pt x="139" y="559"/>
                    </a:lnTo>
                    <a:lnTo>
                      <a:pt x="138" y="560"/>
                    </a:lnTo>
                    <a:lnTo>
                      <a:pt x="139" y="561"/>
                    </a:lnTo>
                    <a:lnTo>
                      <a:pt x="140" y="562"/>
                    </a:lnTo>
                    <a:lnTo>
                      <a:pt x="141" y="564"/>
                    </a:lnTo>
                    <a:lnTo>
                      <a:pt x="140" y="564"/>
                    </a:lnTo>
                    <a:lnTo>
                      <a:pt x="139" y="564"/>
                    </a:lnTo>
                    <a:lnTo>
                      <a:pt x="140" y="565"/>
                    </a:lnTo>
                    <a:lnTo>
                      <a:pt x="141" y="565"/>
                    </a:lnTo>
                    <a:lnTo>
                      <a:pt x="141" y="566"/>
                    </a:lnTo>
                    <a:lnTo>
                      <a:pt x="141" y="567"/>
                    </a:lnTo>
                    <a:lnTo>
                      <a:pt x="141" y="568"/>
                    </a:lnTo>
                    <a:lnTo>
                      <a:pt x="141" y="569"/>
                    </a:lnTo>
                    <a:lnTo>
                      <a:pt x="141" y="570"/>
                    </a:lnTo>
                    <a:lnTo>
                      <a:pt x="141" y="571"/>
                    </a:lnTo>
                    <a:lnTo>
                      <a:pt x="141" y="572"/>
                    </a:lnTo>
                    <a:lnTo>
                      <a:pt x="141" y="572"/>
                    </a:lnTo>
                    <a:lnTo>
                      <a:pt x="141" y="572"/>
                    </a:lnTo>
                    <a:lnTo>
                      <a:pt x="142" y="572"/>
                    </a:lnTo>
                    <a:lnTo>
                      <a:pt x="141" y="572"/>
                    </a:lnTo>
                    <a:lnTo>
                      <a:pt x="141" y="573"/>
                    </a:lnTo>
                    <a:lnTo>
                      <a:pt x="141" y="574"/>
                    </a:lnTo>
                    <a:lnTo>
                      <a:pt x="141" y="575"/>
                    </a:lnTo>
                    <a:lnTo>
                      <a:pt x="141" y="576"/>
                    </a:lnTo>
                    <a:lnTo>
                      <a:pt x="141" y="577"/>
                    </a:lnTo>
                    <a:lnTo>
                      <a:pt x="142" y="578"/>
                    </a:lnTo>
                    <a:lnTo>
                      <a:pt x="142" y="579"/>
                    </a:lnTo>
                    <a:lnTo>
                      <a:pt x="142" y="579"/>
                    </a:lnTo>
                    <a:lnTo>
                      <a:pt x="142" y="580"/>
                    </a:lnTo>
                    <a:lnTo>
                      <a:pt x="143" y="581"/>
                    </a:lnTo>
                    <a:lnTo>
                      <a:pt x="142" y="582"/>
                    </a:lnTo>
                    <a:lnTo>
                      <a:pt x="143" y="583"/>
                    </a:lnTo>
                    <a:lnTo>
                      <a:pt x="144" y="583"/>
                    </a:lnTo>
                    <a:lnTo>
                      <a:pt x="143" y="584"/>
                    </a:lnTo>
                    <a:lnTo>
                      <a:pt x="142" y="584"/>
                    </a:lnTo>
                    <a:lnTo>
                      <a:pt x="143" y="585"/>
                    </a:lnTo>
                    <a:lnTo>
                      <a:pt x="144" y="585"/>
                    </a:lnTo>
                    <a:lnTo>
                      <a:pt x="144" y="586"/>
                    </a:lnTo>
                    <a:lnTo>
                      <a:pt x="144" y="586"/>
                    </a:lnTo>
                    <a:lnTo>
                      <a:pt x="143" y="586"/>
                    </a:lnTo>
                    <a:lnTo>
                      <a:pt x="142" y="585"/>
                    </a:lnTo>
                    <a:lnTo>
                      <a:pt x="142" y="586"/>
                    </a:lnTo>
                    <a:lnTo>
                      <a:pt x="142" y="586"/>
                    </a:lnTo>
                    <a:lnTo>
                      <a:pt x="143" y="586"/>
                    </a:lnTo>
                    <a:lnTo>
                      <a:pt x="143" y="587"/>
                    </a:lnTo>
                    <a:lnTo>
                      <a:pt x="143" y="589"/>
                    </a:lnTo>
                    <a:lnTo>
                      <a:pt x="144" y="589"/>
                    </a:lnTo>
                    <a:lnTo>
                      <a:pt x="145" y="590"/>
                    </a:lnTo>
                    <a:lnTo>
                      <a:pt x="144" y="590"/>
                    </a:lnTo>
                    <a:lnTo>
                      <a:pt x="144" y="591"/>
                    </a:lnTo>
                    <a:lnTo>
                      <a:pt x="144" y="592"/>
                    </a:lnTo>
                    <a:lnTo>
                      <a:pt x="145" y="593"/>
                    </a:lnTo>
                    <a:lnTo>
                      <a:pt x="146" y="593"/>
                    </a:lnTo>
                    <a:lnTo>
                      <a:pt x="146" y="594"/>
                    </a:lnTo>
                    <a:lnTo>
                      <a:pt x="146" y="596"/>
                    </a:lnTo>
                    <a:lnTo>
                      <a:pt x="147" y="597"/>
                    </a:lnTo>
                    <a:lnTo>
                      <a:pt x="147" y="598"/>
                    </a:lnTo>
                    <a:lnTo>
                      <a:pt x="147" y="599"/>
                    </a:lnTo>
                    <a:lnTo>
                      <a:pt x="147" y="600"/>
                    </a:lnTo>
                    <a:lnTo>
                      <a:pt x="148" y="600"/>
                    </a:lnTo>
                    <a:lnTo>
                      <a:pt x="148" y="600"/>
                    </a:lnTo>
                    <a:lnTo>
                      <a:pt x="148" y="601"/>
                    </a:lnTo>
                    <a:lnTo>
                      <a:pt x="148" y="601"/>
                    </a:lnTo>
                    <a:lnTo>
                      <a:pt x="148" y="602"/>
                    </a:lnTo>
                    <a:lnTo>
                      <a:pt x="150" y="604"/>
                    </a:lnTo>
                    <a:lnTo>
                      <a:pt x="151" y="604"/>
                    </a:lnTo>
                    <a:lnTo>
                      <a:pt x="152" y="607"/>
                    </a:lnTo>
                    <a:lnTo>
                      <a:pt x="152" y="608"/>
                    </a:lnTo>
                    <a:lnTo>
                      <a:pt x="153" y="609"/>
                    </a:lnTo>
                    <a:lnTo>
                      <a:pt x="154" y="609"/>
                    </a:lnTo>
                    <a:lnTo>
                      <a:pt x="154" y="610"/>
                    </a:lnTo>
                    <a:lnTo>
                      <a:pt x="154" y="611"/>
                    </a:lnTo>
                    <a:lnTo>
                      <a:pt x="154" y="612"/>
                    </a:lnTo>
                    <a:lnTo>
                      <a:pt x="155" y="612"/>
                    </a:lnTo>
                    <a:lnTo>
                      <a:pt x="155" y="611"/>
                    </a:lnTo>
                    <a:lnTo>
                      <a:pt x="156" y="611"/>
                    </a:lnTo>
                    <a:lnTo>
                      <a:pt x="157" y="611"/>
                    </a:lnTo>
                    <a:lnTo>
                      <a:pt x="156" y="612"/>
                    </a:lnTo>
                    <a:lnTo>
                      <a:pt x="155" y="612"/>
                    </a:lnTo>
                    <a:lnTo>
                      <a:pt x="155" y="613"/>
                    </a:lnTo>
                    <a:lnTo>
                      <a:pt x="155" y="613"/>
                    </a:lnTo>
                    <a:lnTo>
                      <a:pt x="155" y="614"/>
                    </a:lnTo>
                    <a:lnTo>
                      <a:pt x="155" y="614"/>
                    </a:lnTo>
                    <a:lnTo>
                      <a:pt x="155" y="614"/>
                    </a:lnTo>
                    <a:lnTo>
                      <a:pt x="155" y="615"/>
                    </a:lnTo>
                    <a:lnTo>
                      <a:pt x="156" y="615"/>
                    </a:lnTo>
                    <a:lnTo>
                      <a:pt x="156" y="614"/>
                    </a:lnTo>
                    <a:lnTo>
                      <a:pt x="157" y="614"/>
                    </a:lnTo>
                    <a:lnTo>
                      <a:pt x="157" y="614"/>
                    </a:lnTo>
                    <a:lnTo>
                      <a:pt x="157" y="614"/>
                    </a:lnTo>
                    <a:lnTo>
                      <a:pt x="157" y="615"/>
                    </a:lnTo>
                    <a:lnTo>
                      <a:pt x="156" y="615"/>
                    </a:lnTo>
                    <a:lnTo>
                      <a:pt x="156" y="616"/>
                    </a:lnTo>
                    <a:lnTo>
                      <a:pt x="157" y="616"/>
                    </a:lnTo>
                    <a:lnTo>
                      <a:pt x="157" y="616"/>
                    </a:lnTo>
                    <a:lnTo>
                      <a:pt x="157" y="617"/>
                    </a:lnTo>
                    <a:lnTo>
                      <a:pt x="158" y="617"/>
                    </a:lnTo>
                    <a:lnTo>
                      <a:pt x="160" y="617"/>
                    </a:lnTo>
                    <a:lnTo>
                      <a:pt x="161" y="619"/>
                    </a:lnTo>
                    <a:lnTo>
                      <a:pt x="160" y="619"/>
                    </a:lnTo>
                    <a:lnTo>
                      <a:pt x="160" y="618"/>
                    </a:lnTo>
                    <a:lnTo>
                      <a:pt x="159" y="618"/>
                    </a:lnTo>
                    <a:lnTo>
                      <a:pt x="158" y="618"/>
                    </a:lnTo>
                    <a:lnTo>
                      <a:pt x="157" y="618"/>
                    </a:lnTo>
                    <a:lnTo>
                      <a:pt x="156" y="618"/>
                    </a:lnTo>
                    <a:lnTo>
                      <a:pt x="157" y="619"/>
                    </a:lnTo>
                    <a:lnTo>
                      <a:pt x="157" y="619"/>
                    </a:lnTo>
                    <a:lnTo>
                      <a:pt x="158" y="619"/>
                    </a:lnTo>
                    <a:lnTo>
                      <a:pt x="158" y="620"/>
                    </a:lnTo>
                    <a:lnTo>
                      <a:pt x="160" y="625"/>
                    </a:lnTo>
                    <a:lnTo>
                      <a:pt x="161" y="625"/>
                    </a:lnTo>
                    <a:lnTo>
                      <a:pt x="161" y="626"/>
                    </a:lnTo>
                    <a:lnTo>
                      <a:pt x="160" y="626"/>
                    </a:lnTo>
                    <a:lnTo>
                      <a:pt x="159" y="627"/>
                    </a:lnTo>
                    <a:lnTo>
                      <a:pt x="159" y="628"/>
                    </a:lnTo>
                    <a:lnTo>
                      <a:pt x="161" y="628"/>
                    </a:lnTo>
                    <a:lnTo>
                      <a:pt x="161" y="628"/>
                    </a:lnTo>
                    <a:lnTo>
                      <a:pt x="162" y="629"/>
                    </a:lnTo>
                    <a:lnTo>
                      <a:pt x="162" y="629"/>
                    </a:lnTo>
                    <a:lnTo>
                      <a:pt x="162" y="630"/>
                    </a:lnTo>
                    <a:lnTo>
                      <a:pt x="162" y="631"/>
                    </a:lnTo>
                    <a:lnTo>
                      <a:pt x="162" y="632"/>
                    </a:lnTo>
                    <a:lnTo>
                      <a:pt x="163" y="633"/>
                    </a:lnTo>
                    <a:lnTo>
                      <a:pt x="164" y="633"/>
                    </a:lnTo>
                    <a:lnTo>
                      <a:pt x="164" y="634"/>
                    </a:lnTo>
                    <a:lnTo>
                      <a:pt x="165" y="635"/>
                    </a:lnTo>
                    <a:lnTo>
                      <a:pt x="166" y="634"/>
                    </a:lnTo>
                    <a:lnTo>
                      <a:pt x="167" y="633"/>
                    </a:lnTo>
                    <a:lnTo>
                      <a:pt x="168" y="633"/>
                    </a:lnTo>
                    <a:lnTo>
                      <a:pt x="168" y="634"/>
                    </a:lnTo>
                    <a:lnTo>
                      <a:pt x="167" y="634"/>
                    </a:lnTo>
                    <a:lnTo>
                      <a:pt x="166" y="635"/>
                    </a:lnTo>
                    <a:lnTo>
                      <a:pt x="165" y="635"/>
                    </a:lnTo>
                    <a:lnTo>
                      <a:pt x="165" y="635"/>
                    </a:lnTo>
                    <a:lnTo>
                      <a:pt x="164" y="635"/>
                    </a:lnTo>
                    <a:lnTo>
                      <a:pt x="164" y="635"/>
                    </a:lnTo>
                    <a:lnTo>
                      <a:pt x="165" y="635"/>
                    </a:lnTo>
                    <a:lnTo>
                      <a:pt x="166" y="636"/>
                    </a:lnTo>
                    <a:lnTo>
                      <a:pt x="167" y="636"/>
                    </a:lnTo>
                    <a:lnTo>
                      <a:pt x="167" y="637"/>
                    </a:lnTo>
                    <a:lnTo>
                      <a:pt x="168" y="637"/>
                    </a:lnTo>
                    <a:lnTo>
                      <a:pt x="168" y="636"/>
                    </a:lnTo>
                    <a:lnTo>
                      <a:pt x="169" y="637"/>
                    </a:lnTo>
                    <a:lnTo>
                      <a:pt x="169" y="638"/>
                    </a:lnTo>
                    <a:lnTo>
                      <a:pt x="169" y="639"/>
                    </a:lnTo>
                    <a:lnTo>
                      <a:pt x="169" y="640"/>
                    </a:lnTo>
                    <a:lnTo>
                      <a:pt x="169" y="641"/>
                    </a:lnTo>
                    <a:lnTo>
                      <a:pt x="170" y="641"/>
                    </a:lnTo>
                    <a:lnTo>
                      <a:pt x="171" y="640"/>
                    </a:lnTo>
                    <a:lnTo>
                      <a:pt x="171" y="641"/>
                    </a:lnTo>
                    <a:lnTo>
                      <a:pt x="170" y="641"/>
                    </a:lnTo>
                    <a:lnTo>
                      <a:pt x="170" y="642"/>
                    </a:lnTo>
                    <a:lnTo>
                      <a:pt x="170" y="642"/>
                    </a:lnTo>
                    <a:lnTo>
                      <a:pt x="170" y="643"/>
                    </a:lnTo>
                    <a:lnTo>
                      <a:pt x="171" y="643"/>
                    </a:lnTo>
                    <a:lnTo>
                      <a:pt x="171" y="642"/>
                    </a:lnTo>
                    <a:lnTo>
                      <a:pt x="171" y="642"/>
                    </a:lnTo>
                    <a:lnTo>
                      <a:pt x="172" y="642"/>
                    </a:lnTo>
                    <a:lnTo>
                      <a:pt x="172" y="642"/>
                    </a:lnTo>
                    <a:lnTo>
                      <a:pt x="173" y="643"/>
                    </a:lnTo>
                    <a:lnTo>
                      <a:pt x="174" y="644"/>
                    </a:lnTo>
                    <a:lnTo>
                      <a:pt x="173" y="644"/>
                    </a:lnTo>
                    <a:lnTo>
                      <a:pt x="173" y="645"/>
                    </a:lnTo>
                    <a:lnTo>
                      <a:pt x="172" y="644"/>
                    </a:lnTo>
                    <a:lnTo>
                      <a:pt x="172" y="645"/>
                    </a:lnTo>
                    <a:lnTo>
                      <a:pt x="172" y="646"/>
                    </a:lnTo>
                    <a:lnTo>
                      <a:pt x="173" y="646"/>
                    </a:lnTo>
                    <a:lnTo>
                      <a:pt x="173" y="647"/>
                    </a:lnTo>
                    <a:lnTo>
                      <a:pt x="173" y="648"/>
                    </a:lnTo>
                    <a:lnTo>
                      <a:pt x="173" y="649"/>
                    </a:lnTo>
                    <a:lnTo>
                      <a:pt x="174" y="649"/>
                    </a:lnTo>
                    <a:lnTo>
                      <a:pt x="174" y="650"/>
                    </a:lnTo>
                    <a:lnTo>
                      <a:pt x="176" y="651"/>
                    </a:lnTo>
                    <a:lnTo>
                      <a:pt x="175" y="651"/>
                    </a:lnTo>
                    <a:lnTo>
                      <a:pt x="174" y="651"/>
                    </a:lnTo>
                    <a:lnTo>
                      <a:pt x="174" y="652"/>
                    </a:lnTo>
                    <a:lnTo>
                      <a:pt x="175" y="653"/>
                    </a:lnTo>
                    <a:lnTo>
                      <a:pt x="175" y="654"/>
                    </a:lnTo>
                    <a:lnTo>
                      <a:pt x="176" y="656"/>
                    </a:lnTo>
                    <a:lnTo>
                      <a:pt x="176" y="656"/>
                    </a:lnTo>
                    <a:lnTo>
                      <a:pt x="176" y="656"/>
                    </a:lnTo>
                    <a:lnTo>
                      <a:pt x="176" y="657"/>
                    </a:lnTo>
                    <a:lnTo>
                      <a:pt x="177" y="658"/>
                    </a:lnTo>
                    <a:lnTo>
                      <a:pt x="177" y="659"/>
                    </a:lnTo>
                    <a:lnTo>
                      <a:pt x="178" y="661"/>
                    </a:lnTo>
                    <a:lnTo>
                      <a:pt x="178" y="662"/>
                    </a:lnTo>
                    <a:lnTo>
                      <a:pt x="178" y="663"/>
                    </a:lnTo>
                    <a:lnTo>
                      <a:pt x="178" y="664"/>
                    </a:lnTo>
                    <a:lnTo>
                      <a:pt x="179" y="667"/>
                    </a:lnTo>
                    <a:lnTo>
                      <a:pt x="180" y="668"/>
                    </a:lnTo>
                    <a:lnTo>
                      <a:pt x="180" y="667"/>
                    </a:lnTo>
                    <a:lnTo>
                      <a:pt x="181" y="666"/>
                    </a:lnTo>
                    <a:lnTo>
                      <a:pt x="181" y="667"/>
                    </a:lnTo>
                    <a:lnTo>
                      <a:pt x="181" y="668"/>
                    </a:lnTo>
                    <a:lnTo>
                      <a:pt x="182" y="668"/>
                    </a:lnTo>
                    <a:lnTo>
                      <a:pt x="181" y="669"/>
                    </a:lnTo>
                    <a:lnTo>
                      <a:pt x="180" y="668"/>
                    </a:lnTo>
                    <a:lnTo>
                      <a:pt x="180" y="669"/>
                    </a:lnTo>
                    <a:lnTo>
                      <a:pt x="180" y="670"/>
                    </a:lnTo>
                    <a:lnTo>
                      <a:pt x="180" y="671"/>
                    </a:lnTo>
                    <a:lnTo>
                      <a:pt x="181" y="674"/>
                    </a:lnTo>
                    <a:lnTo>
                      <a:pt x="180" y="673"/>
                    </a:lnTo>
                    <a:lnTo>
                      <a:pt x="180" y="674"/>
                    </a:lnTo>
                    <a:lnTo>
                      <a:pt x="181" y="675"/>
                    </a:lnTo>
                    <a:lnTo>
                      <a:pt x="181" y="676"/>
                    </a:lnTo>
                    <a:lnTo>
                      <a:pt x="181" y="677"/>
                    </a:lnTo>
                    <a:lnTo>
                      <a:pt x="181" y="677"/>
                    </a:lnTo>
                    <a:lnTo>
                      <a:pt x="182" y="678"/>
                    </a:lnTo>
                    <a:lnTo>
                      <a:pt x="182" y="680"/>
                    </a:lnTo>
                    <a:lnTo>
                      <a:pt x="183" y="681"/>
                    </a:lnTo>
                    <a:lnTo>
                      <a:pt x="183" y="682"/>
                    </a:lnTo>
                    <a:lnTo>
                      <a:pt x="183" y="683"/>
                    </a:lnTo>
                    <a:lnTo>
                      <a:pt x="183" y="684"/>
                    </a:lnTo>
                    <a:lnTo>
                      <a:pt x="183" y="684"/>
                    </a:lnTo>
                    <a:lnTo>
                      <a:pt x="183" y="684"/>
                    </a:lnTo>
                    <a:lnTo>
                      <a:pt x="184" y="691"/>
                    </a:lnTo>
                    <a:lnTo>
                      <a:pt x="185" y="691"/>
                    </a:lnTo>
                    <a:lnTo>
                      <a:pt x="186" y="691"/>
                    </a:lnTo>
                    <a:lnTo>
                      <a:pt x="188" y="690"/>
                    </a:lnTo>
                    <a:lnTo>
                      <a:pt x="188" y="691"/>
                    </a:lnTo>
                    <a:lnTo>
                      <a:pt x="187" y="691"/>
                    </a:lnTo>
                    <a:lnTo>
                      <a:pt x="186" y="691"/>
                    </a:lnTo>
                    <a:lnTo>
                      <a:pt x="185" y="691"/>
                    </a:lnTo>
                    <a:lnTo>
                      <a:pt x="184" y="691"/>
                    </a:lnTo>
                    <a:lnTo>
                      <a:pt x="185" y="692"/>
                    </a:lnTo>
                    <a:lnTo>
                      <a:pt x="185" y="693"/>
                    </a:lnTo>
                    <a:lnTo>
                      <a:pt x="186" y="694"/>
                    </a:lnTo>
                    <a:lnTo>
                      <a:pt x="186" y="695"/>
                    </a:lnTo>
                    <a:lnTo>
                      <a:pt x="188" y="699"/>
                    </a:lnTo>
                    <a:lnTo>
                      <a:pt x="189" y="700"/>
                    </a:lnTo>
                    <a:lnTo>
                      <a:pt x="189" y="701"/>
                    </a:lnTo>
                    <a:lnTo>
                      <a:pt x="190" y="701"/>
                    </a:lnTo>
                    <a:lnTo>
                      <a:pt x="190" y="702"/>
                    </a:lnTo>
                    <a:lnTo>
                      <a:pt x="190" y="703"/>
                    </a:lnTo>
                    <a:lnTo>
                      <a:pt x="191" y="706"/>
                    </a:lnTo>
                    <a:lnTo>
                      <a:pt x="192" y="707"/>
                    </a:lnTo>
                    <a:lnTo>
                      <a:pt x="192" y="708"/>
                    </a:lnTo>
                    <a:lnTo>
                      <a:pt x="193" y="708"/>
                    </a:lnTo>
                    <a:lnTo>
                      <a:pt x="193" y="709"/>
                    </a:lnTo>
                    <a:lnTo>
                      <a:pt x="194" y="710"/>
                    </a:lnTo>
                    <a:lnTo>
                      <a:pt x="195" y="712"/>
                    </a:lnTo>
                    <a:lnTo>
                      <a:pt x="195" y="714"/>
                    </a:lnTo>
                    <a:lnTo>
                      <a:pt x="196" y="715"/>
                    </a:lnTo>
                    <a:lnTo>
                      <a:pt x="197" y="715"/>
                    </a:lnTo>
                    <a:lnTo>
                      <a:pt x="197" y="714"/>
                    </a:lnTo>
                    <a:lnTo>
                      <a:pt x="198" y="713"/>
                    </a:lnTo>
                    <a:lnTo>
                      <a:pt x="198" y="714"/>
                    </a:lnTo>
                    <a:lnTo>
                      <a:pt x="199" y="714"/>
                    </a:lnTo>
                    <a:lnTo>
                      <a:pt x="198" y="715"/>
                    </a:lnTo>
                    <a:lnTo>
                      <a:pt x="197" y="715"/>
                    </a:lnTo>
                    <a:lnTo>
                      <a:pt x="197" y="716"/>
                    </a:lnTo>
                    <a:lnTo>
                      <a:pt x="198" y="716"/>
                    </a:lnTo>
                    <a:lnTo>
                      <a:pt x="199" y="717"/>
                    </a:lnTo>
                    <a:lnTo>
                      <a:pt x="199" y="717"/>
                    </a:lnTo>
                    <a:lnTo>
                      <a:pt x="200" y="717"/>
                    </a:lnTo>
                    <a:lnTo>
                      <a:pt x="200" y="718"/>
                    </a:lnTo>
                    <a:lnTo>
                      <a:pt x="199" y="717"/>
                    </a:lnTo>
                    <a:lnTo>
                      <a:pt x="198" y="717"/>
                    </a:lnTo>
                    <a:lnTo>
                      <a:pt x="198" y="718"/>
                    </a:lnTo>
                    <a:lnTo>
                      <a:pt x="199" y="719"/>
                    </a:lnTo>
                    <a:lnTo>
                      <a:pt x="199" y="719"/>
                    </a:lnTo>
                    <a:lnTo>
                      <a:pt x="199" y="719"/>
                    </a:lnTo>
                    <a:lnTo>
                      <a:pt x="203" y="722"/>
                    </a:lnTo>
                    <a:lnTo>
                      <a:pt x="204" y="723"/>
                    </a:lnTo>
                    <a:lnTo>
                      <a:pt x="205" y="727"/>
                    </a:lnTo>
                    <a:lnTo>
                      <a:pt x="206" y="728"/>
                    </a:lnTo>
                    <a:lnTo>
                      <a:pt x="206" y="729"/>
                    </a:lnTo>
                    <a:lnTo>
                      <a:pt x="206" y="730"/>
                    </a:lnTo>
                    <a:lnTo>
                      <a:pt x="207" y="730"/>
                    </a:lnTo>
                    <a:lnTo>
                      <a:pt x="208" y="730"/>
                    </a:lnTo>
                    <a:lnTo>
                      <a:pt x="209" y="731"/>
                    </a:lnTo>
                    <a:lnTo>
                      <a:pt x="209" y="733"/>
                    </a:lnTo>
                    <a:lnTo>
                      <a:pt x="210" y="733"/>
                    </a:lnTo>
                    <a:lnTo>
                      <a:pt x="210" y="733"/>
                    </a:lnTo>
                    <a:lnTo>
                      <a:pt x="210" y="734"/>
                    </a:lnTo>
                    <a:lnTo>
                      <a:pt x="212" y="740"/>
                    </a:lnTo>
                    <a:lnTo>
                      <a:pt x="214" y="745"/>
                    </a:lnTo>
                    <a:lnTo>
                      <a:pt x="214" y="747"/>
                    </a:lnTo>
                    <a:lnTo>
                      <a:pt x="215" y="748"/>
                    </a:lnTo>
                    <a:lnTo>
                      <a:pt x="216" y="748"/>
                    </a:lnTo>
                    <a:lnTo>
                      <a:pt x="215" y="749"/>
                    </a:lnTo>
                    <a:lnTo>
                      <a:pt x="215" y="750"/>
                    </a:lnTo>
                    <a:lnTo>
                      <a:pt x="216" y="750"/>
                    </a:lnTo>
                    <a:lnTo>
                      <a:pt x="216" y="751"/>
                    </a:lnTo>
                    <a:lnTo>
                      <a:pt x="218" y="754"/>
                    </a:lnTo>
                    <a:lnTo>
                      <a:pt x="218" y="755"/>
                    </a:lnTo>
                    <a:lnTo>
                      <a:pt x="218" y="756"/>
                    </a:lnTo>
                    <a:lnTo>
                      <a:pt x="218" y="757"/>
                    </a:lnTo>
                    <a:lnTo>
                      <a:pt x="219" y="758"/>
                    </a:lnTo>
                    <a:lnTo>
                      <a:pt x="219" y="759"/>
                    </a:lnTo>
                    <a:lnTo>
                      <a:pt x="220" y="761"/>
                    </a:lnTo>
                    <a:lnTo>
                      <a:pt x="220" y="761"/>
                    </a:lnTo>
                    <a:lnTo>
                      <a:pt x="220" y="763"/>
                    </a:lnTo>
                    <a:lnTo>
                      <a:pt x="221" y="765"/>
                    </a:lnTo>
                    <a:lnTo>
                      <a:pt x="222" y="766"/>
                    </a:lnTo>
                    <a:lnTo>
                      <a:pt x="221" y="766"/>
                    </a:lnTo>
                    <a:lnTo>
                      <a:pt x="221" y="767"/>
                    </a:lnTo>
                    <a:lnTo>
                      <a:pt x="222" y="767"/>
                    </a:lnTo>
                    <a:lnTo>
                      <a:pt x="222" y="768"/>
                    </a:lnTo>
                    <a:lnTo>
                      <a:pt x="223" y="767"/>
                    </a:lnTo>
                    <a:lnTo>
                      <a:pt x="223" y="768"/>
                    </a:lnTo>
                    <a:lnTo>
                      <a:pt x="224" y="768"/>
                    </a:lnTo>
                    <a:lnTo>
                      <a:pt x="224" y="769"/>
                    </a:lnTo>
                    <a:lnTo>
                      <a:pt x="225" y="770"/>
                    </a:lnTo>
                    <a:lnTo>
                      <a:pt x="225" y="772"/>
                    </a:lnTo>
                    <a:lnTo>
                      <a:pt x="225" y="773"/>
                    </a:lnTo>
                    <a:lnTo>
                      <a:pt x="225" y="772"/>
                    </a:lnTo>
                    <a:lnTo>
                      <a:pt x="226" y="774"/>
                    </a:lnTo>
                    <a:lnTo>
                      <a:pt x="227" y="774"/>
                    </a:lnTo>
                    <a:lnTo>
                      <a:pt x="227" y="775"/>
                    </a:lnTo>
                    <a:lnTo>
                      <a:pt x="228" y="775"/>
                    </a:lnTo>
                    <a:lnTo>
                      <a:pt x="228" y="776"/>
                    </a:lnTo>
                    <a:lnTo>
                      <a:pt x="227" y="776"/>
                    </a:lnTo>
                    <a:lnTo>
                      <a:pt x="227" y="777"/>
                    </a:lnTo>
                    <a:lnTo>
                      <a:pt x="227" y="778"/>
                    </a:lnTo>
                    <a:lnTo>
                      <a:pt x="228" y="778"/>
                    </a:lnTo>
                    <a:lnTo>
                      <a:pt x="228" y="779"/>
                    </a:lnTo>
                    <a:lnTo>
                      <a:pt x="228" y="780"/>
                    </a:lnTo>
                    <a:lnTo>
                      <a:pt x="228" y="781"/>
                    </a:lnTo>
                    <a:lnTo>
                      <a:pt x="228" y="782"/>
                    </a:lnTo>
                    <a:lnTo>
                      <a:pt x="228" y="782"/>
                    </a:lnTo>
                    <a:lnTo>
                      <a:pt x="228" y="783"/>
                    </a:lnTo>
                    <a:lnTo>
                      <a:pt x="228" y="783"/>
                    </a:lnTo>
                    <a:lnTo>
                      <a:pt x="229" y="783"/>
                    </a:lnTo>
                    <a:lnTo>
                      <a:pt x="229" y="783"/>
                    </a:lnTo>
                    <a:lnTo>
                      <a:pt x="230" y="783"/>
                    </a:lnTo>
                    <a:lnTo>
                      <a:pt x="231" y="783"/>
                    </a:lnTo>
                    <a:lnTo>
                      <a:pt x="230" y="784"/>
                    </a:lnTo>
                    <a:lnTo>
                      <a:pt x="230" y="785"/>
                    </a:lnTo>
                    <a:lnTo>
                      <a:pt x="229" y="784"/>
                    </a:lnTo>
                    <a:lnTo>
                      <a:pt x="227" y="784"/>
                    </a:lnTo>
                    <a:lnTo>
                      <a:pt x="226" y="784"/>
                    </a:lnTo>
                    <a:lnTo>
                      <a:pt x="226" y="783"/>
                    </a:lnTo>
                    <a:lnTo>
                      <a:pt x="227" y="782"/>
                    </a:lnTo>
                    <a:lnTo>
                      <a:pt x="228" y="781"/>
                    </a:lnTo>
                    <a:lnTo>
                      <a:pt x="227" y="780"/>
                    </a:lnTo>
                    <a:lnTo>
                      <a:pt x="227" y="779"/>
                    </a:lnTo>
                    <a:lnTo>
                      <a:pt x="226" y="778"/>
                    </a:lnTo>
                    <a:lnTo>
                      <a:pt x="226" y="779"/>
                    </a:lnTo>
                    <a:lnTo>
                      <a:pt x="226" y="780"/>
                    </a:lnTo>
                    <a:lnTo>
                      <a:pt x="225" y="775"/>
                    </a:lnTo>
                    <a:lnTo>
                      <a:pt x="225" y="775"/>
                    </a:lnTo>
                    <a:lnTo>
                      <a:pt x="225" y="775"/>
                    </a:lnTo>
                    <a:lnTo>
                      <a:pt x="224" y="775"/>
                    </a:lnTo>
                    <a:lnTo>
                      <a:pt x="225" y="776"/>
                    </a:lnTo>
                    <a:lnTo>
                      <a:pt x="225" y="781"/>
                    </a:lnTo>
                    <a:lnTo>
                      <a:pt x="225" y="782"/>
                    </a:lnTo>
                    <a:lnTo>
                      <a:pt x="225" y="785"/>
                    </a:lnTo>
                    <a:lnTo>
                      <a:pt x="227" y="789"/>
                    </a:lnTo>
                    <a:lnTo>
                      <a:pt x="228" y="792"/>
                    </a:lnTo>
                    <a:lnTo>
                      <a:pt x="229" y="792"/>
                    </a:lnTo>
                    <a:lnTo>
                      <a:pt x="229" y="793"/>
                    </a:lnTo>
                    <a:lnTo>
                      <a:pt x="230" y="795"/>
                    </a:lnTo>
                    <a:lnTo>
                      <a:pt x="231" y="795"/>
                    </a:lnTo>
                    <a:lnTo>
                      <a:pt x="230" y="796"/>
                    </a:lnTo>
                    <a:lnTo>
                      <a:pt x="231" y="797"/>
                    </a:lnTo>
                    <a:lnTo>
                      <a:pt x="231" y="798"/>
                    </a:lnTo>
                    <a:lnTo>
                      <a:pt x="231" y="799"/>
                    </a:lnTo>
                    <a:lnTo>
                      <a:pt x="231" y="800"/>
                    </a:lnTo>
                    <a:lnTo>
                      <a:pt x="232" y="800"/>
                    </a:lnTo>
                    <a:lnTo>
                      <a:pt x="233" y="799"/>
                    </a:lnTo>
                    <a:lnTo>
                      <a:pt x="234" y="800"/>
                    </a:lnTo>
                    <a:lnTo>
                      <a:pt x="234" y="799"/>
                    </a:lnTo>
                    <a:lnTo>
                      <a:pt x="235" y="799"/>
                    </a:lnTo>
                    <a:lnTo>
                      <a:pt x="235" y="800"/>
                    </a:lnTo>
                    <a:lnTo>
                      <a:pt x="234" y="800"/>
                    </a:lnTo>
                    <a:lnTo>
                      <a:pt x="233" y="800"/>
                    </a:lnTo>
                    <a:lnTo>
                      <a:pt x="233" y="801"/>
                    </a:lnTo>
                    <a:lnTo>
                      <a:pt x="232" y="802"/>
                    </a:lnTo>
                    <a:lnTo>
                      <a:pt x="232" y="803"/>
                    </a:lnTo>
                    <a:lnTo>
                      <a:pt x="235" y="804"/>
                    </a:lnTo>
                    <a:lnTo>
                      <a:pt x="235" y="804"/>
                    </a:lnTo>
                    <a:lnTo>
                      <a:pt x="237" y="806"/>
                    </a:lnTo>
                    <a:lnTo>
                      <a:pt x="238" y="807"/>
                    </a:lnTo>
                    <a:lnTo>
                      <a:pt x="238" y="808"/>
                    </a:lnTo>
                    <a:lnTo>
                      <a:pt x="239" y="810"/>
                    </a:lnTo>
                    <a:lnTo>
                      <a:pt x="240" y="811"/>
                    </a:lnTo>
                    <a:lnTo>
                      <a:pt x="241" y="812"/>
                    </a:lnTo>
                    <a:lnTo>
                      <a:pt x="243" y="816"/>
                    </a:lnTo>
                    <a:lnTo>
                      <a:pt x="244" y="817"/>
                    </a:lnTo>
                    <a:lnTo>
                      <a:pt x="247" y="819"/>
                    </a:lnTo>
                    <a:lnTo>
                      <a:pt x="248" y="819"/>
                    </a:lnTo>
                    <a:lnTo>
                      <a:pt x="251" y="822"/>
                    </a:lnTo>
                    <a:lnTo>
                      <a:pt x="251" y="823"/>
                    </a:lnTo>
                    <a:lnTo>
                      <a:pt x="252" y="823"/>
                    </a:lnTo>
                    <a:lnTo>
                      <a:pt x="252" y="823"/>
                    </a:lnTo>
                    <a:lnTo>
                      <a:pt x="252" y="824"/>
                    </a:lnTo>
                    <a:lnTo>
                      <a:pt x="253" y="824"/>
                    </a:lnTo>
                    <a:lnTo>
                      <a:pt x="257" y="825"/>
                    </a:lnTo>
                    <a:lnTo>
                      <a:pt x="259" y="825"/>
                    </a:lnTo>
                    <a:lnTo>
                      <a:pt x="260" y="825"/>
                    </a:lnTo>
                    <a:lnTo>
                      <a:pt x="260" y="824"/>
                    </a:lnTo>
                    <a:lnTo>
                      <a:pt x="261" y="824"/>
                    </a:lnTo>
                    <a:lnTo>
                      <a:pt x="263" y="823"/>
                    </a:lnTo>
                    <a:lnTo>
                      <a:pt x="265" y="823"/>
                    </a:lnTo>
                    <a:lnTo>
                      <a:pt x="266" y="822"/>
                    </a:lnTo>
                    <a:lnTo>
                      <a:pt x="266" y="821"/>
                    </a:lnTo>
                    <a:lnTo>
                      <a:pt x="272" y="817"/>
                    </a:lnTo>
                    <a:lnTo>
                      <a:pt x="273" y="817"/>
                    </a:lnTo>
                    <a:lnTo>
                      <a:pt x="274" y="815"/>
                    </a:lnTo>
                    <a:lnTo>
                      <a:pt x="275" y="814"/>
                    </a:lnTo>
                    <a:lnTo>
                      <a:pt x="276" y="813"/>
                    </a:lnTo>
                    <a:lnTo>
                      <a:pt x="276" y="810"/>
                    </a:lnTo>
                    <a:lnTo>
                      <a:pt x="276" y="810"/>
                    </a:lnTo>
                    <a:lnTo>
                      <a:pt x="275" y="809"/>
                    </a:lnTo>
                    <a:lnTo>
                      <a:pt x="276" y="809"/>
                    </a:lnTo>
                    <a:lnTo>
                      <a:pt x="276" y="808"/>
                    </a:lnTo>
                    <a:lnTo>
                      <a:pt x="276" y="807"/>
                    </a:lnTo>
                    <a:lnTo>
                      <a:pt x="277" y="806"/>
                    </a:lnTo>
                    <a:lnTo>
                      <a:pt x="278" y="806"/>
                    </a:lnTo>
                    <a:lnTo>
                      <a:pt x="278" y="805"/>
                    </a:lnTo>
                    <a:lnTo>
                      <a:pt x="277" y="805"/>
                    </a:lnTo>
                    <a:lnTo>
                      <a:pt x="277" y="804"/>
                    </a:lnTo>
                    <a:lnTo>
                      <a:pt x="277" y="803"/>
                    </a:lnTo>
                    <a:lnTo>
                      <a:pt x="277" y="803"/>
                    </a:lnTo>
                    <a:lnTo>
                      <a:pt x="279" y="801"/>
                    </a:lnTo>
                    <a:lnTo>
                      <a:pt x="279" y="800"/>
                    </a:lnTo>
                    <a:lnTo>
                      <a:pt x="283" y="797"/>
                    </a:lnTo>
                    <a:lnTo>
                      <a:pt x="284" y="796"/>
                    </a:lnTo>
                    <a:lnTo>
                      <a:pt x="284" y="796"/>
                    </a:lnTo>
                    <a:lnTo>
                      <a:pt x="285" y="796"/>
                    </a:lnTo>
                    <a:lnTo>
                      <a:pt x="289" y="796"/>
                    </a:lnTo>
                    <a:lnTo>
                      <a:pt x="289" y="795"/>
                    </a:lnTo>
                    <a:lnTo>
                      <a:pt x="290" y="795"/>
                    </a:lnTo>
                    <a:lnTo>
                      <a:pt x="290" y="794"/>
                    </a:lnTo>
                    <a:lnTo>
                      <a:pt x="291" y="794"/>
                    </a:lnTo>
                    <a:lnTo>
                      <a:pt x="292" y="794"/>
                    </a:lnTo>
                    <a:lnTo>
                      <a:pt x="293" y="794"/>
                    </a:lnTo>
                    <a:lnTo>
                      <a:pt x="293" y="793"/>
                    </a:lnTo>
                    <a:lnTo>
                      <a:pt x="294" y="793"/>
                    </a:lnTo>
                    <a:lnTo>
                      <a:pt x="294" y="793"/>
                    </a:lnTo>
                    <a:lnTo>
                      <a:pt x="295" y="792"/>
                    </a:lnTo>
                    <a:lnTo>
                      <a:pt x="296" y="792"/>
                    </a:lnTo>
                    <a:lnTo>
                      <a:pt x="297" y="792"/>
                    </a:lnTo>
                    <a:lnTo>
                      <a:pt x="298" y="792"/>
                    </a:lnTo>
                    <a:lnTo>
                      <a:pt x="299" y="791"/>
                    </a:lnTo>
                    <a:lnTo>
                      <a:pt x="300" y="791"/>
                    </a:lnTo>
                    <a:lnTo>
                      <a:pt x="301" y="791"/>
                    </a:lnTo>
                    <a:lnTo>
                      <a:pt x="301" y="791"/>
                    </a:lnTo>
                    <a:lnTo>
                      <a:pt x="302" y="792"/>
                    </a:lnTo>
                    <a:lnTo>
                      <a:pt x="303" y="792"/>
                    </a:lnTo>
                    <a:lnTo>
                      <a:pt x="304" y="792"/>
                    </a:lnTo>
                    <a:lnTo>
                      <a:pt x="305" y="791"/>
                    </a:lnTo>
                    <a:lnTo>
                      <a:pt x="303" y="791"/>
                    </a:lnTo>
                    <a:lnTo>
                      <a:pt x="302" y="790"/>
                    </a:lnTo>
                    <a:lnTo>
                      <a:pt x="301" y="790"/>
                    </a:lnTo>
                    <a:lnTo>
                      <a:pt x="299" y="788"/>
                    </a:lnTo>
                    <a:lnTo>
                      <a:pt x="298" y="787"/>
                    </a:lnTo>
                    <a:lnTo>
                      <a:pt x="297" y="786"/>
                    </a:lnTo>
                    <a:lnTo>
                      <a:pt x="297" y="785"/>
                    </a:lnTo>
                    <a:lnTo>
                      <a:pt x="298" y="784"/>
                    </a:lnTo>
                    <a:lnTo>
                      <a:pt x="298" y="783"/>
                    </a:lnTo>
                    <a:lnTo>
                      <a:pt x="298" y="783"/>
                    </a:lnTo>
                    <a:lnTo>
                      <a:pt x="299" y="782"/>
                    </a:lnTo>
                    <a:lnTo>
                      <a:pt x="299" y="782"/>
                    </a:lnTo>
                    <a:lnTo>
                      <a:pt x="300" y="782"/>
                    </a:lnTo>
                    <a:lnTo>
                      <a:pt x="300" y="781"/>
                    </a:lnTo>
                    <a:lnTo>
                      <a:pt x="301" y="778"/>
                    </a:lnTo>
                    <a:lnTo>
                      <a:pt x="302" y="777"/>
                    </a:lnTo>
                    <a:lnTo>
                      <a:pt x="303" y="776"/>
                    </a:lnTo>
                    <a:lnTo>
                      <a:pt x="303" y="775"/>
                    </a:lnTo>
                    <a:lnTo>
                      <a:pt x="304" y="775"/>
                    </a:lnTo>
                    <a:lnTo>
                      <a:pt x="305" y="772"/>
                    </a:lnTo>
                    <a:lnTo>
                      <a:pt x="306" y="771"/>
                    </a:lnTo>
                    <a:lnTo>
                      <a:pt x="307" y="770"/>
                    </a:lnTo>
                    <a:lnTo>
                      <a:pt x="307" y="769"/>
                    </a:lnTo>
                    <a:lnTo>
                      <a:pt x="306" y="768"/>
                    </a:lnTo>
                    <a:lnTo>
                      <a:pt x="306" y="767"/>
                    </a:lnTo>
                    <a:lnTo>
                      <a:pt x="306" y="766"/>
                    </a:lnTo>
                    <a:lnTo>
                      <a:pt x="307" y="765"/>
                    </a:lnTo>
                    <a:lnTo>
                      <a:pt x="307" y="764"/>
                    </a:lnTo>
                    <a:lnTo>
                      <a:pt x="308" y="763"/>
                    </a:lnTo>
                    <a:lnTo>
                      <a:pt x="309" y="762"/>
                    </a:lnTo>
                    <a:lnTo>
                      <a:pt x="310" y="762"/>
                    </a:lnTo>
                    <a:lnTo>
                      <a:pt x="311" y="762"/>
                    </a:lnTo>
                    <a:lnTo>
                      <a:pt x="312" y="762"/>
                    </a:lnTo>
                    <a:lnTo>
                      <a:pt x="314" y="762"/>
                    </a:lnTo>
                    <a:lnTo>
                      <a:pt x="315" y="762"/>
                    </a:lnTo>
                    <a:lnTo>
                      <a:pt x="315" y="762"/>
                    </a:lnTo>
                    <a:lnTo>
                      <a:pt x="315" y="762"/>
                    </a:lnTo>
                    <a:lnTo>
                      <a:pt x="321" y="763"/>
                    </a:lnTo>
                    <a:lnTo>
                      <a:pt x="322" y="763"/>
                    </a:lnTo>
                    <a:lnTo>
                      <a:pt x="321" y="762"/>
                    </a:lnTo>
                    <a:lnTo>
                      <a:pt x="320" y="762"/>
                    </a:lnTo>
                    <a:lnTo>
                      <a:pt x="319" y="762"/>
                    </a:lnTo>
                    <a:lnTo>
                      <a:pt x="318" y="762"/>
                    </a:lnTo>
                    <a:lnTo>
                      <a:pt x="317" y="762"/>
                    </a:lnTo>
                    <a:lnTo>
                      <a:pt x="316" y="762"/>
                    </a:lnTo>
                    <a:lnTo>
                      <a:pt x="317" y="762"/>
                    </a:lnTo>
                    <a:lnTo>
                      <a:pt x="321" y="762"/>
                    </a:lnTo>
                    <a:lnTo>
                      <a:pt x="322" y="762"/>
                    </a:lnTo>
                    <a:lnTo>
                      <a:pt x="322" y="763"/>
                    </a:lnTo>
                    <a:lnTo>
                      <a:pt x="322" y="763"/>
                    </a:lnTo>
                    <a:lnTo>
                      <a:pt x="323" y="763"/>
                    </a:lnTo>
                    <a:lnTo>
                      <a:pt x="323" y="762"/>
                    </a:lnTo>
                    <a:lnTo>
                      <a:pt x="324" y="761"/>
                    </a:lnTo>
                    <a:lnTo>
                      <a:pt x="324" y="755"/>
                    </a:lnTo>
                    <a:lnTo>
                      <a:pt x="323" y="754"/>
                    </a:lnTo>
                    <a:lnTo>
                      <a:pt x="323" y="750"/>
                    </a:lnTo>
                    <a:lnTo>
                      <a:pt x="323" y="748"/>
                    </a:lnTo>
                    <a:lnTo>
                      <a:pt x="323" y="744"/>
                    </a:lnTo>
                    <a:lnTo>
                      <a:pt x="323" y="743"/>
                    </a:lnTo>
                    <a:lnTo>
                      <a:pt x="323" y="742"/>
                    </a:lnTo>
                    <a:lnTo>
                      <a:pt x="323" y="739"/>
                    </a:lnTo>
                    <a:lnTo>
                      <a:pt x="323" y="736"/>
                    </a:lnTo>
                    <a:lnTo>
                      <a:pt x="323" y="733"/>
                    </a:lnTo>
                    <a:lnTo>
                      <a:pt x="322" y="733"/>
                    </a:lnTo>
                    <a:lnTo>
                      <a:pt x="322" y="733"/>
                    </a:lnTo>
                    <a:lnTo>
                      <a:pt x="322" y="733"/>
                    </a:lnTo>
                    <a:lnTo>
                      <a:pt x="322" y="732"/>
                    </a:lnTo>
                    <a:lnTo>
                      <a:pt x="322" y="731"/>
                    </a:lnTo>
                    <a:lnTo>
                      <a:pt x="322" y="731"/>
                    </a:lnTo>
                    <a:lnTo>
                      <a:pt x="322" y="730"/>
                    </a:lnTo>
                    <a:lnTo>
                      <a:pt x="321" y="728"/>
                    </a:lnTo>
                    <a:lnTo>
                      <a:pt x="321" y="726"/>
                    </a:lnTo>
                    <a:lnTo>
                      <a:pt x="321" y="726"/>
                    </a:lnTo>
                    <a:lnTo>
                      <a:pt x="321" y="725"/>
                    </a:lnTo>
                    <a:lnTo>
                      <a:pt x="321" y="724"/>
                    </a:lnTo>
                    <a:lnTo>
                      <a:pt x="322" y="721"/>
                    </a:lnTo>
                    <a:lnTo>
                      <a:pt x="322" y="720"/>
                    </a:lnTo>
                    <a:lnTo>
                      <a:pt x="322" y="720"/>
                    </a:lnTo>
                    <a:lnTo>
                      <a:pt x="322" y="719"/>
                    </a:lnTo>
                    <a:lnTo>
                      <a:pt x="323" y="717"/>
                    </a:lnTo>
                    <a:lnTo>
                      <a:pt x="323" y="716"/>
                    </a:lnTo>
                    <a:lnTo>
                      <a:pt x="324" y="716"/>
                    </a:lnTo>
                    <a:lnTo>
                      <a:pt x="324" y="715"/>
                    </a:lnTo>
                    <a:lnTo>
                      <a:pt x="324" y="714"/>
                    </a:lnTo>
                    <a:lnTo>
                      <a:pt x="325" y="713"/>
                    </a:lnTo>
                    <a:lnTo>
                      <a:pt x="326" y="712"/>
                    </a:lnTo>
                    <a:lnTo>
                      <a:pt x="326" y="711"/>
                    </a:lnTo>
                    <a:lnTo>
                      <a:pt x="327" y="708"/>
                    </a:lnTo>
                    <a:lnTo>
                      <a:pt x="326" y="708"/>
                    </a:lnTo>
                    <a:lnTo>
                      <a:pt x="326" y="709"/>
                    </a:lnTo>
                    <a:lnTo>
                      <a:pt x="326" y="709"/>
                    </a:lnTo>
                    <a:lnTo>
                      <a:pt x="326" y="708"/>
                    </a:lnTo>
                    <a:lnTo>
                      <a:pt x="327" y="707"/>
                    </a:lnTo>
                    <a:lnTo>
                      <a:pt x="328" y="707"/>
                    </a:lnTo>
                    <a:lnTo>
                      <a:pt x="329" y="705"/>
                    </a:lnTo>
                    <a:lnTo>
                      <a:pt x="329" y="705"/>
                    </a:lnTo>
                    <a:lnTo>
                      <a:pt x="330" y="703"/>
                    </a:lnTo>
                    <a:lnTo>
                      <a:pt x="331" y="701"/>
                    </a:lnTo>
                    <a:lnTo>
                      <a:pt x="332" y="699"/>
                    </a:lnTo>
                    <a:lnTo>
                      <a:pt x="332" y="699"/>
                    </a:lnTo>
                    <a:lnTo>
                      <a:pt x="333" y="698"/>
                    </a:lnTo>
                    <a:lnTo>
                      <a:pt x="333" y="697"/>
                    </a:lnTo>
                    <a:lnTo>
                      <a:pt x="334" y="696"/>
                    </a:lnTo>
                    <a:lnTo>
                      <a:pt x="334" y="695"/>
                    </a:lnTo>
                    <a:lnTo>
                      <a:pt x="334" y="693"/>
                    </a:lnTo>
                    <a:lnTo>
                      <a:pt x="335" y="691"/>
                    </a:lnTo>
                    <a:lnTo>
                      <a:pt x="335" y="688"/>
                    </a:lnTo>
                    <a:lnTo>
                      <a:pt x="335" y="685"/>
                    </a:lnTo>
                    <a:lnTo>
                      <a:pt x="336" y="684"/>
                    </a:lnTo>
                    <a:lnTo>
                      <a:pt x="336" y="684"/>
                    </a:lnTo>
                    <a:lnTo>
                      <a:pt x="336" y="683"/>
                    </a:lnTo>
                    <a:lnTo>
                      <a:pt x="336" y="682"/>
                    </a:lnTo>
                    <a:lnTo>
                      <a:pt x="336" y="681"/>
                    </a:lnTo>
                    <a:lnTo>
                      <a:pt x="336" y="680"/>
                    </a:lnTo>
                    <a:lnTo>
                      <a:pt x="336" y="680"/>
                    </a:lnTo>
                    <a:lnTo>
                      <a:pt x="336" y="679"/>
                    </a:lnTo>
                    <a:lnTo>
                      <a:pt x="336" y="678"/>
                    </a:lnTo>
                    <a:lnTo>
                      <a:pt x="337" y="677"/>
                    </a:lnTo>
                    <a:lnTo>
                      <a:pt x="337" y="677"/>
                    </a:lnTo>
                    <a:lnTo>
                      <a:pt x="336" y="677"/>
                    </a:lnTo>
                    <a:lnTo>
                      <a:pt x="336" y="675"/>
                    </a:lnTo>
                    <a:lnTo>
                      <a:pt x="336" y="675"/>
                    </a:lnTo>
                    <a:lnTo>
                      <a:pt x="335" y="674"/>
                    </a:lnTo>
                    <a:lnTo>
                      <a:pt x="335" y="673"/>
                    </a:lnTo>
                    <a:lnTo>
                      <a:pt x="334" y="673"/>
                    </a:lnTo>
                    <a:lnTo>
                      <a:pt x="333" y="673"/>
                    </a:lnTo>
                    <a:lnTo>
                      <a:pt x="332" y="673"/>
                    </a:lnTo>
                    <a:lnTo>
                      <a:pt x="331" y="673"/>
                    </a:lnTo>
                    <a:lnTo>
                      <a:pt x="330" y="672"/>
                    </a:lnTo>
                    <a:lnTo>
                      <a:pt x="329" y="671"/>
                    </a:lnTo>
                    <a:lnTo>
                      <a:pt x="329" y="670"/>
                    </a:lnTo>
                    <a:lnTo>
                      <a:pt x="329" y="670"/>
                    </a:lnTo>
                    <a:lnTo>
                      <a:pt x="329" y="669"/>
                    </a:lnTo>
                    <a:lnTo>
                      <a:pt x="329" y="668"/>
                    </a:lnTo>
                    <a:lnTo>
                      <a:pt x="329" y="667"/>
                    </a:lnTo>
                    <a:lnTo>
                      <a:pt x="330" y="667"/>
                    </a:lnTo>
                    <a:lnTo>
                      <a:pt x="330" y="668"/>
                    </a:lnTo>
                    <a:lnTo>
                      <a:pt x="330" y="669"/>
                    </a:lnTo>
                    <a:lnTo>
                      <a:pt x="331" y="669"/>
                    </a:lnTo>
                    <a:lnTo>
                      <a:pt x="331" y="668"/>
                    </a:lnTo>
                    <a:lnTo>
                      <a:pt x="331" y="666"/>
                    </a:lnTo>
                    <a:lnTo>
                      <a:pt x="332" y="667"/>
                    </a:lnTo>
                    <a:lnTo>
                      <a:pt x="333" y="669"/>
                    </a:lnTo>
                    <a:lnTo>
                      <a:pt x="334" y="670"/>
                    </a:lnTo>
                    <a:lnTo>
                      <a:pt x="335" y="672"/>
                    </a:lnTo>
                    <a:lnTo>
                      <a:pt x="336" y="674"/>
                    </a:lnTo>
                    <a:lnTo>
                      <a:pt x="336" y="673"/>
                    </a:lnTo>
                    <a:lnTo>
                      <a:pt x="336" y="671"/>
                    </a:lnTo>
                    <a:lnTo>
                      <a:pt x="335" y="670"/>
                    </a:lnTo>
                    <a:lnTo>
                      <a:pt x="334" y="668"/>
                    </a:lnTo>
                    <a:lnTo>
                      <a:pt x="334" y="667"/>
                    </a:lnTo>
                    <a:lnTo>
                      <a:pt x="333" y="667"/>
                    </a:lnTo>
                    <a:lnTo>
                      <a:pt x="334" y="666"/>
                    </a:lnTo>
                    <a:lnTo>
                      <a:pt x="334" y="665"/>
                    </a:lnTo>
                    <a:lnTo>
                      <a:pt x="334" y="663"/>
                    </a:lnTo>
                    <a:lnTo>
                      <a:pt x="334" y="663"/>
                    </a:lnTo>
                    <a:lnTo>
                      <a:pt x="332" y="658"/>
                    </a:lnTo>
                    <a:lnTo>
                      <a:pt x="331" y="656"/>
                    </a:lnTo>
                    <a:lnTo>
                      <a:pt x="330" y="654"/>
                    </a:lnTo>
                    <a:lnTo>
                      <a:pt x="330" y="653"/>
                    </a:lnTo>
                    <a:lnTo>
                      <a:pt x="331" y="652"/>
                    </a:lnTo>
                    <a:lnTo>
                      <a:pt x="330" y="651"/>
                    </a:lnTo>
                    <a:lnTo>
                      <a:pt x="330" y="652"/>
                    </a:lnTo>
                    <a:lnTo>
                      <a:pt x="329" y="652"/>
                    </a:lnTo>
                    <a:lnTo>
                      <a:pt x="329" y="653"/>
                    </a:lnTo>
                    <a:lnTo>
                      <a:pt x="329" y="653"/>
                    </a:lnTo>
                    <a:lnTo>
                      <a:pt x="329" y="652"/>
                    </a:lnTo>
                    <a:lnTo>
                      <a:pt x="329" y="652"/>
                    </a:lnTo>
                    <a:lnTo>
                      <a:pt x="329" y="651"/>
                    </a:lnTo>
                    <a:lnTo>
                      <a:pt x="330" y="651"/>
                    </a:lnTo>
                    <a:lnTo>
                      <a:pt x="331" y="650"/>
                    </a:lnTo>
                    <a:lnTo>
                      <a:pt x="331" y="649"/>
                    </a:lnTo>
                    <a:lnTo>
                      <a:pt x="332" y="649"/>
                    </a:lnTo>
                    <a:lnTo>
                      <a:pt x="332" y="647"/>
                    </a:lnTo>
                    <a:lnTo>
                      <a:pt x="332" y="645"/>
                    </a:lnTo>
                    <a:lnTo>
                      <a:pt x="332" y="643"/>
                    </a:lnTo>
                    <a:lnTo>
                      <a:pt x="332" y="642"/>
                    </a:lnTo>
                    <a:lnTo>
                      <a:pt x="333" y="642"/>
                    </a:lnTo>
                    <a:lnTo>
                      <a:pt x="332" y="642"/>
                    </a:lnTo>
                    <a:lnTo>
                      <a:pt x="332" y="641"/>
                    </a:lnTo>
                    <a:lnTo>
                      <a:pt x="332" y="640"/>
                    </a:lnTo>
                    <a:lnTo>
                      <a:pt x="331" y="639"/>
                    </a:lnTo>
                    <a:lnTo>
                      <a:pt x="330" y="638"/>
                    </a:lnTo>
                    <a:lnTo>
                      <a:pt x="330" y="637"/>
                    </a:lnTo>
                    <a:lnTo>
                      <a:pt x="330" y="636"/>
                    </a:lnTo>
                    <a:lnTo>
                      <a:pt x="329" y="632"/>
                    </a:lnTo>
                    <a:lnTo>
                      <a:pt x="329" y="631"/>
                    </a:lnTo>
                    <a:lnTo>
                      <a:pt x="329" y="630"/>
                    </a:lnTo>
                    <a:lnTo>
                      <a:pt x="329" y="629"/>
                    </a:lnTo>
                    <a:lnTo>
                      <a:pt x="329" y="627"/>
                    </a:lnTo>
                    <a:lnTo>
                      <a:pt x="329" y="624"/>
                    </a:lnTo>
                    <a:lnTo>
                      <a:pt x="329" y="621"/>
                    </a:lnTo>
                    <a:lnTo>
                      <a:pt x="330" y="619"/>
                    </a:lnTo>
                    <a:lnTo>
                      <a:pt x="330" y="618"/>
                    </a:lnTo>
                    <a:lnTo>
                      <a:pt x="331" y="618"/>
                    </a:lnTo>
                    <a:lnTo>
                      <a:pt x="332" y="617"/>
                    </a:lnTo>
                    <a:lnTo>
                      <a:pt x="332" y="616"/>
                    </a:lnTo>
                    <a:lnTo>
                      <a:pt x="333" y="615"/>
                    </a:lnTo>
                    <a:lnTo>
                      <a:pt x="333" y="614"/>
                    </a:lnTo>
                    <a:lnTo>
                      <a:pt x="333" y="614"/>
                    </a:lnTo>
                    <a:lnTo>
                      <a:pt x="333" y="614"/>
                    </a:lnTo>
                    <a:lnTo>
                      <a:pt x="335" y="610"/>
                    </a:lnTo>
                    <a:lnTo>
                      <a:pt x="337" y="607"/>
                    </a:lnTo>
                    <a:lnTo>
                      <a:pt x="338" y="607"/>
                    </a:lnTo>
                    <a:lnTo>
                      <a:pt x="339" y="607"/>
                    </a:lnTo>
                    <a:lnTo>
                      <a:pt x="340" y="607"/>
                    </a:lnTo>
                    <a:lnTo>
                      <a:pt x="340" y="606"/>
                    </a:lnTo>
                    <a:lnTo>
                      <a:pt x="341" y="606"/>
                    </a:lnTo>
                    <a:lnTo>
                      <a:pt x="342" y="605"/>
                    </a:lnTo>
                    <a:lnTo>
                      <a:pt x="343" y="605"/>
                    </a:lnTo>
                    <a:lnTo>
                      <a:pt x="343" y="604"/>
                    </a:lnTo>
                    <a:lnTo>
                      <a:pt x="343" y="604"/>
                    </a:lnTo>
                    <a:lnTo>
                      <a:pt x="343" y="605"/>
                    </a:lnTo>
                    <a:lnTo>
                      <a:pt x="344" y="604"/>
                    </a:lnTo>
                    <a:lnTo>
                      <a:pt x="346" y="604"/>
                    </a:lnTo>
                    <a:lnTo>
                      <a:pt x="347" y="604"/>
                    </a:lnTo>
                    <a:lnTo>
                      <a:pt x="347" y="604"/>
                    </a:lnTo>
                    <a:lnTo>
                      <a:pt x="348" y="604"/>
                    </a:lnTo>
                    <a:lnTo>
                      <a:pt x="349" y="604"/>
                    </a:lnTo>
                    <a:lnTo>
                      <a:pt x="350" y="606"/>
                    </a:lnTo>
                    <a:lnTo>
                      <a:pt x="350" y="607"/>
                    </a:lnTo>
                    <a:lnTo>
                      <a:pt x="350" y="608"/>
                    </a:lnTo>
                    <a:lnTo>
                      <a:pt x="350" y="606"/>
                    </a:lnTo>
                    <a:lnTo>
                      <a:pt x="351" y="604"/>
                    </a:lnTo>
                    <a:lnTo>
                      <a:pt x="352" y="603"/>
                    </a:lnTo>
                    <a:lnTo>
                      <a:pt x="351" y="601"/>
                    </a:lnTo>
                    <a:lnTo>
                      <a:pt x="351" y="600"/>
                    </a:lnTo>
                    <a:lnTo>
                      <a:pt x="352" y="600"/>
                    </a:lnTo>
                    <a:lnTo>
                      <a:pt x="352" y="600"/>
                    </a:lnTo>
                    <a:lnTo>
                      <a:pt x="352" y="601"/>
                    </a:lnTo>
                    <a:lnTo>
                      <a:pt x="352" y="602"/>
                    </a:lnTo>
                    <a:lnTo>
                      <a:pt x="352" y="603"/>
                    </a:lnTo>
                    <a:lnTo>
                      <a:pt x="352" y="604"/>
                    </a:lnTo>
                    <a:lnTo>
                      <a:pt x="352" y="605"/>
                    </a:lnTo>
                    <a:lnTo>
                      <a:pt x="352" y="606"/>
                    </a:lnTo>
                    <a:lnTo>
                      <a:pt x="353" y="606"/>
                    </a:lnTo>
                    <a:lnTo>
                      <a:pt x="354" y="607"/>
                    </a:lnTo>
                    <a:lnTo>
                      <a:pt x="355" y="607"/>
                    </a:lnTo>
                    <a:lnTo>
                      <a:pt x="356" y="607"/>
                    </a:lnTo>
                    <a:lnTo>
                      <a:pt x="356" y="607"/>
                    </a:lnTo>
                    <a:lnTo>
                      <a:pt x="355" y="607"/>
                    </a:lnTo>
                    <a:lnTo>
                      <a:pt x="355" y="606"/>
                    </a:lnTo>
                    <a:lnTo>
                      <a:pt x="356" y="604"/>
                    </a:lnTo>
                    <a:lnTo>
                      <a:pt x="357" y="603"/>
                    </a:lnTo>
                    <a:lnTo>
                      <a:pt x="358" y="602"/>
                    </a:lnTo>
                    <a:lnTo>
                      <a:pt x="359" y="601"/>
                    </a:lnTo>
                    <a:lnTo>
                      <a:pt x="359" y="600"/>
                    </a:lnTo>
                    <a:lnTo>
                      <a:pt x="359" y="599"/>
                    </a:lnTo>
                    <a:lnTo>
                      <a:pt x="360" y="598"/>
                    </a:lnTo>
                    <a:lnTo>
                      <a:pt x="360" y="597"/>
                    </a:lnTo>
                    <a:lnTo>
                      <a:pt x="361" y="595"/>
                    </a:lnTo>
                    <a:lnTo>
                      <a:pt x="362" y="593"/>
                    </a:lnTo>
                    <a:lnTo>
                      <a:pt x="362" y="593"/>
                    </a:lnTo>
                    <a:lnTo>
                      <a:pt x="363" y="593"/>
                    </a:lnTo>
                    <a:lnTo>
                      <a:pt x="362" y="593"/>
                    </a:lnTo>
                    <a:lnTo>
                      <a:pt x="362" y="592"/>
                    </a:lnTo>
                    <a:lnTo>
                      <a:pt x="363" y="592"/>
                    </a:lnTo>
                    <a:lnTo>
                      <a:pt x="364" y="591"/>
                    </a:lnTo>
                    <a:lnTo>
                      <a:pt x="364" y="591"/>
                    </a:lnTo>
                    <a:lnTo>
                      <a:pt x="365" y="591"/>
                    </a:lnTo>
                    <a:lnTo>
                      <a:pt x="366" y="590"/>
                    </a:lnTo>
                    <a:lnTo>
                      <a:pt x="367" y="590"/>
                    </a:lnTo>
                    <a:lnTo>
                      <a:pt x="367" y="591"/>
                    </a:lnTo>
                    <a:lnTo>
                      <a:pt x="367" y="592"/>
                    </a:lnTo>
                    <a:lnTo>
                      <a:pt x="368" y="591"/>
                    </a:lnTo>
                    <a:lnTo>
                      <a:pt x="370" y="591"/>
                    </a:lnTo>
                    <a:lnTo>
                      <a:pt x="370" y="591"/>
                    </a:lnTo>
                    <a:lnTo>
                      <a:pt x="370" y="592"/>
                    </a:lnTo>
                    <a:lnTo>
                      <a:pt x="371" y="592"/>
                    </a:lnTo>
                    <a:lnTo>
                      <a:pt x="372" y="592"/>
                    </a:lnTo>
                    <a:lnTo>
                      <a:pt x="373" y="592"/>
                    </a:lnTo>
                    <a:lnTo>
                      <a:pt x="374" y="593"/>
                    </a:lnTo>
                    <a:lnTo>
                      <a:pt x="375" y="593"/>
                    </a:lnTo>
                    <a:lnTo>
                      <a:pt x="376" y="592"/>
                    </a:lnTo>
                    <a:lnTo>
                      <a:pt x="377" y="592"/>
                    </a:lnTo>
                    <a:lnTo>
                      <a:pt x="378" y="591"/>
                    </a:lnTo>
                    <a:lnTo>
                      <a:pt x="379" y="590"/>
                    </a:lnTo>
                    <a:lnTo>
                      <a:pt x="380" y="590"/>
                    </a:lnTo>
                    <a:lnTo>
                      <a:pt x="381" y="590"/>
                    </a:lnTo>
                    <a:lnTo>
                      <a:pt x="381" y="589"/>
                    </a:lnTo>
                    <a:lnTo>
                      <a:pt x="382" y="589"/>
                    </a:lnTo>
                    <a:lnTo>
                      <a:pt x="383" y="589"/>
                    </a:lnTo>
                    <a:lnTo>
                      <a:pt x="384" y="588"/>
                    </a:lnTo>
                    <a:lnTo>
                      <a:pt x="384" y="588"/>
                    </a:lnTo>
                    <a:lnTo>
                      <a:pt x="385" y="588"/>
                    </a:lnTo>
                    <a:lnTo>
                      <a:pt x="386" y="587"/>
                    </a:lnTo>
                    <a:lnTo>
                      <a:pt x="388" y="586"/>
                    </a:lnTo>
                    <a:lnTo>
                      <a:pt x="389" y="586"/>
                    </a:lnTo>
                    <a:lnTo>
                      <a:pt x="389" y="585"/>
                    </a:lnTo>
                    <a:lnTo>
                      <a:pt x="391" y="585"/>
                    </a:lnTo>
                    <a:lnTo>
                      <a:pt x="391" y="584"/>
                    </a:lnTo>
                    <a:lnTo>
                      <a:pt x="390" y="584"/>
                    </a:lnTo>
                    <a:lnTo>
                      <a:pt x="390" y="583"/>
                    </a:lnTo>
                    <a:lnTo>
                      <a:pt x="391" y="583"/>
                    </a:lnTo>
                    <a:lnTo>
                      <a:pt x="391" y="581"/>
                    </a:lnTo>
                    <a:lnTo>
                      <a:pt x="391" y="580"/>
                    </a:lnTo>
                    <a:lnTo>
                      <a:pt x="391" y="579"/>
                    </a:lnTo>
                    <a:lnTo>
                      <a:pt x="392" y="578"/>
                    </a:lnTo>
                    <a:lnTo>
                      <a:pt x="392" y="576"/>
                    </a:lnTo>
                    <a:lnTo>
                      <a:pt x="391" y="576"/>
                    </a:lnTo>
                    <a:lnTo>
                      <a:pt x="391" y="576"/>
                    </a:lnTo>
                    <a:lnTo>
                      <a:pt x="390" y="576"/>
                    </a:lnTo>
                    <a:lnTo>
                      <a:pt x="389" y="575"/>
                    </a:lnTo>
                    <a:lnTo>
                      <a:pt x="389" y="574"/>
                    </a:lnTo>
                    <a:lnTo>
                      <a:pt x="390" y="572"/>
                    </a:lnTo>
                    <a:lnTo>
                      <a:pt x="391" y="572"/>
                    </a:lnTo>
                    <a:lnTo>
                      <a:pt x="391" y="571"/>
                    </a:lnTo>
                    <a:lnTo>
                      <a:pt x="391" y="571"/>
                    </a:lnTo>
                    <a:lnTo>
                      <a:pt x="392" y="569"/>
                    </a:lnTo>
                    <a:lnTo>
                      <a:pt x="393" y="569"/>
                    </a:lnTo>
                    <a:lnTo>
                      <a:pt x="394" y="568"/>
                    </a:lnTo>
                    <a:lnTo>
                      <a:pt x="395" y="567"/>
                    </a:lnTo>
                    <a:lnTo>
                      <a:pt x="396" y="566"/>
                    </a:lnTo>
                    <a:lnTo>
                      <a:pt x="403" y="562"/>
                    </a:lnTo>
                    <a:lnTo>
                      <a:pt x="404" y="562"/>
                    </a:lnTo>
                    <a:lnTo>
                      <a:pt x="405" y="561"/>
                    </a:lnTo>
                    <a:lnTo>
                      <a:pt x="405" y="561"/>
                    </a:lnTo>
                    <a:lnTo>
                      <a:pt x="406" y="560"/>
                    </a:lnTo>
                    <a:lnTo>
                      <a:pt x="407" y="560"/>
                    </a:lnTo>
                    <a:lnTo>
                      <a:pt x="409" y="559"/>
                    </a:lnTo>
                    <a:lnTo>
                      <a:pt x="410" y="559"/>
                    </a:lnTo>
                    <a:lnTo>
                      <a:pt x="410" y="558"/>
                    </a:lnTo>
                    <a:lnTo>
                      <a:pt x="410" y="558"/>
                    </a:lnTo>
                    <a:lnTo>
                      <a:pt x="410" y="558"/>
                    </a:lnTo>
                    <a:lnTo>
                      <a:pt x="412" y="558"/>
                    </a:lnTo>
                    <a:lnTo>
                      <a:pt x="412" y="557"/>
                    </a:lnTo>
                    <a:lnTo>
                      <a:pt x="414" y="556"/>
                    </a:lnTo>
                    <a:lnTo>
                      <a:pt x="415" y="555"/>
                    </a:lnTo>
                    <a:lnTo>
                      <a:pt x="416" y="555"/>
                    </a:lnTo>
                    <a:lnTo>
                      <a:pt x="417" y="555"/>
                    </a:lnTo>
                    <a:lnTo>
                      <a:pt x="416" y="554"/>
                    </a:lnTo>
                    <a:lnTo>
                      <a:pt x="416" y="553"/>
                    </a:lnTo>
                    <a:lnTo>
                      <a:pt x="417" y="553"/>
                    </a:lnTo>
                    <a:lnTo>
                      <a:pt x="418" y="553"/>
                    </a:lnTo>
                    <a:lnTo>
                      <a:pt x="418" y="552"/>
                    </a:lnTo>
                    <a:lnTo>
                      <a:pt x="418" y="552"/>
                    </a:lnTo>
                    <a:lnTo>
                      <a:pt x="417" y="552"/>
                    </a:lnTo>
                    <a:lnTo>
                      <a:pt x="417" y="552"/>
                    </a:lnTo>
                    <a:lnTo>
                      <a:pt x="418" y="552"/>
                    </a:lnTo>
                    <a:lnTo>
                      <a:pt x="418" y="552"/>
                    </a:lnTo>
                    <a:lnTo>
                      <a:pt x="419" y="552"/>
                    </a:lnTo>
                    <a:lnTo>
                      <a:pt x="419" y="552"/>
                    </a:lnTo>
                    <a:lnTo>
                      <a:pt x="421" y="550"/>
                    </a:lnTo>
                    <a:lnTo>
                      <a:pt x="422" y="549"/>
                    </a:lnTo>
                    <a:lnTo>
                      <a:pt x="422" y="548"/>
                    </a:lnTo>
                    <a:lnTo>
                      <a:pt x="423" y="547"/>
                    </a:lnTo>
                    <a:lnTo>
                      <a:pt x="423" y="546"/>
                    </a:lnTo>
                    <a:lnTo>
                      <a:pt x="424" y="545"/>
                    </a:lnTo>
                    <a:lnTo>
                      <a:pt x="425" y="545"/>
                    </a:lnTo>
                    <a:lnTo>
                      <a:pt x="425" y="545"/>
                    </a:lnTo>
                    <a:lnTo>
                      <a:pt x="426" y="545"/>
                    </a:lnTo>
                    <a:lnTo>
                      <a:pt x="426" y="544"/>
                    </a:lnTo>
                    <a:lnTo>
                      <a:pt x="426" y="543"/>
                    </a:lnTo>
                    <a:lnTo>
                      <a:pt x="427" y="542"/>
                    </a:lnTo>
                    <a:lnTo>
                      <a:pt x="431" y="539"/>
                    </a:lnTo>
                    <a:lnTo>
                      <a:pt x="440" y="535"/>
                    </a:lnTo>
                    <a:lnTo>
                      <a:pt x="440" y="534"/>
                    </a:lnTo>
                    <a:lnTo>
                      <a:pt x="441" y="533"/>
                    </a:lnTo>
                    <a:lnTo>
                      <a:pt x="441" y="532"/>
                    </a:lnTo>
                    <a:lnTo>
                      <a:pt x="442" y="531"/>
                    </a:lnTo>
                    <a:lnTo>
                      <a:pt x="443" y="531"/>
                    </a:lnTo>
                    <a:lnTo>
                      <a:pt x="444" y="531"/>
                    </a:lnTo>
                    <a:lnTo>
                      <a:pt x="445" y="531"/>
                    </a:lnTo>
                    <a:lnTo>
                      <a:pt x="446" y="529"/>
                    </a:lnTo>
                    <a:lnTo>
                      <a:pt x="445" y="529"/>
                    </a:lnTo>
                    <a:lnTo>
                      <a:pt x="444" y="529"/>
                    </a:lnTo>
                    <a:lnTo>
                      <a:pt x="445" y="528"/>
                    </a:lnTo>
                    <a:lnTo>
                      <a:pt x="446" y="528"/>
                    </a:lnTo>
                    <a:lnTo>
                      <a:pt x="447" y="528"/>
                    </a:lnTo>
                    <a:lnTo>
                      <a:pt x="446" y="529"/>
                    </a:lnTo>
                    <a:lnTo>
                      <a:pt x="447" y="528"/>
                    </a:lnTo>
                    <a:lnTo>
                      <a:pt x="447" y="527"/>
                    </a:lnTo>
                    <a:lnTo>
                      <a:pt x="448" y="526"/>
                    </a:lnTo>
                    <a:lnTo>
                      <a:pt x="450" y="525"/>
                    </a:lnTo>
                    <a:lnTo>
                      <a:pt x="450" y="524"/>
                    </a:lnTo>
                    <a:lnTo>
                      <a:pt x="450" y="524"/>
                    </a:lnTo>
                    <a:lnTo>
                      <a:pt x="452" y="521"/>
                    </a:lnTo>
                    <a:lnTo>
                      <a:pt x="453" y="520"/>
                    </a:lnTo>
                    <a:lnTo>
                      <a:pt x="454" y="517"/>
                    </a:lnTo>
                    <a:lnTo>
                      <a:pt x="456" y="516"/>
                    </a:lnTo>
                    <a:lnTo>
                      <a:pt x="457" y="515"/>
                    </a:lnTo>
                    <a:lnTo>
                      <a:pt x="458" y="513"/>
                    </a:lnTo>
                    <a:lnTo>
                      <a:pt x="458" y="512"/>
                    </a:lnTo>
                    <a:lnTo>
                      <a:pt x="459" y="511"/>
                    </a:lnTo>
                    <a:lnTo>
                      <a:pt x="458" y="511"/>
                    </a:lnTo>
                    <a:lnTo>
                      <a:pt x="457" y="511"/>
                    </a:lnTo>
                    <a:lnTo>
                      <a:pt x="457" y="510"/>
                    </a:lnTo>
                    <a:lnTo>
                      <a:pt x="458" y="510"/>
                    </a:lnTo>
                    <a:lnTo>
                      <a:pt x="459" y="510"/>
                    </a:lnTo>
                    <a:lnTo>
                      <a:pt x="460" y="510"/>
                    </a:lnTo>
                    <a:lnTo>
                      <a:pt x="461" y="508"/>
                    </a:lnTo>
                    <a:lnTo>
                      <a:pt x="465" y="505"/>
                    </a:lnTo>
                    <a:lnTo>
                      <a:pt x="468" y="503"/>
                    </a:lnTo>
                    <a:lnTo>
                      <a:pt x="470" y="500"/>
                    </a:lnTo>
                    <a:lnTo>
                      <a:pt x="469" y="500"/>
                    </a:lnTo>
                    <a:lnTo>
                      <a:pt x="469" y="499"/>
                    </a:lnTo>
                    <a:lnTo>
                      <a:pt x="468" y="499"/>
                    </a:lnTo>
                    <a:lnTo>
                      <a:pt x="468" y="498"/>
                    </a:lnTo>
                    <a:lnTo>
                      <a:pt x="469" y="498"/>
                    </a:lnTo>
                    <a:lnTo>
                      <a:pt x="470" y="497"/>
                    </a:lnTo>
                    <a:lnTo>
                      <a:pt x="469" y="497"/>
                    </a:lnTo>
                    <a:lnTo>
                      <a:pt x="469" y="496"/>
                    </a:lnTo>
                    <a:lnTo>
                      <a:pt x="470" y="496"/>
                    </a:lnTo>
                    <a:lnTo>
                      <a:pt x="471" y="495"/>
                    </a:lnTo>
                    <a:lnTo>
                      <a:pt x="471" y="494"/>
                    </a:lnTo>
                    <a:lnTo>
                      <a:pt x="471" y="493"/>
                    </a:lnTo>
                    <a:lnTo>
                      <a:pt x="472" y="492"/>
                    </a:lnTo>
                    <a:lnTo>
                      <a:pt x="473" y="491"/>
                    </a:lnTo>
                    <a:lnTo>
                      <a:pt x="473" y="491"/>
                    </a:lnTo>
                    <a:lnTo>
                      <a:pt x="473" y="490"/>
                    </a:lnTo>
                    <a:lnTo>
                      <a:pt x="474" y="490"/>
                    </a:lnTo>
                    <a:lnTo>
                      <a:pt x="475" y="489"/>
                    </a:lnTo>
                    <a:lnTo>
                      <a:pt x="476" y="489"/>
                    </a:lnTo>
                    <a:lnTo>
                      <a:pt x="477" y="489"/>
                    </a:lnTo>
                    <a:lnTo>
                      <a:pt x="478" y="488"/>
                    </a:lnTo>
                    <a:lnTo>
                      <a:pt x="478" y="489"/>
                    </a:lnTo>
                    <a:lnTo>
                      <a:pt x="479" y="489"/>
                    </a:lnTo>
                    <a:lnTo>
                      <a:pt x="481" y="489"/>
                    </a:lnTo>
                    <a:lnTo>
                      <a:pt x="481" y="490"/>
                    </a:lnTo>
                    <a:lnTo>
                      <a:pt x="481" y="491"/>
                    </a:lnTo>
                    <a:lnTo>
                      <a:pt x="481" y="492"/>
                    </a:lnTo>
                    <a:lnTo>
                      <a:pt x="480" y="493"/>
                    </a:lnTo>
                    <a:lnTo>
                      <a:pt x="480" y="492"/>
                    </a:lnTo>
                    <a:lnTo>
                      <a:pt x="478" y="493"/>
                    </a:lnTo>
                    <a:lnTo>
                      <a:pt x="477" y="493"/>
                    </a:lnTo>
                    <a:lnTo>
                      <a:pt x="477" y="494"/>
                    </a:lnTo>
                    <a:lnTo>
                      <a:pt x="477" y="495"/>
                    </a:lnTo>
                    <a:lnTo>
                      <a:pt x="478" y="495"/>
                    </a:lnTo>
                    <a:lnTo>
                      <a:pt x="481" y="494"/>
                    </a:lnTo>
                    <a:lnTo>
                      <a:pt x="482" y="493"/>
                    </a:lnTo>
                    <a:lnTo>
                      <a:pt x="484" y="492"/>
                    </a:lnTo>
                    <a:lnTo>
                      <a:pt x="485" y="492"/>
                    </a:lnTo>
                    <a:lnTo>
                      <a:pt x="485" y="492"/>
                    </a:lnTo>
                    <a:lnTo>
                      <a:pt x="485" y="285"/>
                    </a:lnTo>
                    <a:close/>
                    <a:moveTo>
                      <a:pt x="129" y="499"/>
                    </a:moveTo>
                    <a:lnTo>
                      <a:pt x="130" y="498"/>
                    </a:lnTo>
                    <a:lnTo>
                      <a:pt x="131" y="498"/>
                    </a:lnTo>
                    <a:lnTo>
                      <a:pt x="129" y="499"/>
                    </a:lnTo>
                    <a:close/>
                    <a:moveTo>
                      <a:pt x="134" y="531"/>
                    </a:moveTo>
                    <a:lnTo>
                      <a:pt x="134" y="530"/>
                    </a:lnTo>
                    <a:lnTo>
                      <a:pt x="135" y="530"/>
                    </a:lnTo>
                    <a:lnTo>
                      <a:pt x="134" y="531"/>
                    </a:lnTo>
                    <a:close/>
                    <a:moveTo>
                      <a:pt x="147" y="596"/>
                    </a:moveTo>
                    <a:lnTo>
                      <a:pt x="147" y="595"/>
                    </a:lnTo>
                    <a:lnTo>
                      <a:pt x="148" y="595"/>
                    </a:lnTo>
                    <a:lnTo>
                      <a:pt x="147" y="596"/>
                    </a:lnTo>
                    <a:close/>
                    <a:moveTo>
                      <a:pt x="223" y="765"/>
                    </a:moveTo>
                    <a:lnTo>
                      <a:pt x="222" y="766"/>
                    </a:lnTo>
                    <a:lnTo>
                      <a:pt x="222" y="765"/>
                    </a:lnTo>
                    <a:lnTo>
                      <a:pt x="223" y="765"/>
                    </a:lnTo>
                    <a:lnTo>
                      <a:pt x="222" y="764"/>
                    </a:lnTo>
                    <a:lnTo>
                      <a:pt x="222" y="763"/>
                    </a:lnTo>
                    <a:lnTo>
                      <a:pt x="223" y="763"/>
                    </a:lnTo>
                    <a:lnTo>
                      <a:pt x="223" y="764"/>
                    </a:lnTo>
                    <a:lnTo>
                      <a:pt x="224" y="764"/>
                    </a:lnTo>
                    <a:lnTo>
                      <a:pt x="223" y="765"/>
                    </a:lnTo>
                    <a:close/>
                    <a:moveTo>
                      <a:pt x="316" y="762"/>
                    </a:moveTo>
                    <a:lnTo>
                      <a:pt x="315" y="762"/>
                    </a:lnTo>
                    <a:lnTo>
                      <a:pt x="316" y="761"/>
                    </a:lnTo>
                    <a:lnTo>
                      <a:pt x="316" y="762"/>
                    </a:lnTo>
                    <a:close/>
                    <a:moveTo>
                      <a:pt x="321" y="733"/>
                    </a:moveTo>
                    <a:lnTo>
                      <a:pt x="319" y="734"/>
                    </a:lnTo>
                    <a:lnTo>
                      <a:pt x="321" y="733"/>
                    </a:lnTo>
                    <a:lnTo>
                      <a:pt x="321" y="73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04" name="Freeform 3754">
                <a:extLst>
                  <a:ext uri="{FF2B5EF4-FFF2-40B4-BE49-F238E27FC236}">
                    <a16:creationId xmlns:a16="http://schemas.microsoft.com/office/drawing/2014/main" id="{FD1FA124-259E-9AE2-5598-318F07E5DF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19875" y="1063625"/>
                <a:ext cx="530225" cy="819150"/>
              </a:xfrm>
              <a:custGeom>
                <a:avLst/>
                <a:gdLst>
                  <a:gd name="T0" fmla="*/ 188 w 334"/>
                  <a:gd name="T1" fmla="*/ 9 h 516"/>
                  <a:gd name="T2" fmla="*/ 183 w 334"/>
                  <a:gd name="T3" fmla="*/ 19 h 516"/>
                  <a:gd name="T4" fmla="*/ 184 w 334"/>
                  <a:gd name="T5" fmla="*/ 40 h 516"/>
                  <a:gd name="T6" fmla="*/ 171 w 334"/>
                  <a:gd name="T7" fmla="*/ 52 h 516"/>
                  <a:gd name="T8" fmla="*/ 148 w 334"/>
                  <a:gd name="T9" fmla="*/ 62 h 516"/>
                  <a:gd name="T10" fmla="*/ 129 w 334"/>
                  <a:gd name="T11" fmla="*/ 77 h 516"/>
                  <a:gd name="T12" fmla="*/ 108 w 334"/>
                  <a:gd name="T13" fmla="*/ 86 h 516"/>
                  <a:gd name="T14" fmla="*/ 87 w 334"/>
                  <a:gd name="T15" fmla="*/ 88 h 516"/>
                  <a:gd name="T16" fmla="*/ 79 w 334"/>
                  <a:gd name="T17" fmla="*/ 106 h 516"/>
                  <a:gd name="T18" fmla="*/ 65 w 334"/>
                  <a:gd name="T19" fmla="*/ 110 h 516"/>
                  <a:gd name="T20" fmla="*/ 57 w 334"/>
                  <a:gd name="T21" fmla="*/ 106 h 516"/>
                  <a:gd name="T22" fmla="*/ 42 w 334"/>
                  <a:gd name="T23" fmla="*/ 105 h 516"/>
                  <a:gd name="T24" fmla="*/ 34 w 334"/>
                  <a:gd name="T25" fmla="*/ 109 h 516"/>
                  <a:gd name="T26" fmla="*/ 14 w 334"/>
                  <a:gd name="T27" fmla="*/ 118 h 516"/>
                  <a:gd name="T28" fmla="*/ 6 w 334"/>
                  <a:gd name="T29" fmla="*/ 131 h 516"/>
                  <a:gd name="T30" fmla="*/ 1 w 334"/>
                  <a:gd name="T31" fmla="*/ 142 h 516"/>
                  <a:gd name="T32" fmla="*/ 6 w 334"/>
                  <a:gd name="T33" fmla="*/ 160 h 516"/>
                  <a:gd name="T34" fmla="*/ 6 w 334"/>
                  <a:gd name="T35" fmla="*/ 172 h 516"/>
                  <a:gd name="T36" fmla="*/ 17 w 334"/>
                  <a:gd name="T37" fmla="*/ 170 h 516"/>
                  <a:gd name="T38" fmla="*/ 34 w 334"/>
                  <a:gd name="T39" fmla="*/ 178 h 516"/>
                  <a:gd name="T40" fmla="*/ 35 w 334"/>
                  <a:gd name="T41" fmla="*/ 199 h 516"/>
                  <a:gd name="T42" fmla="*/ 40 w 334"/>
                  <a:gd name="T43" fmla="*/ 210 h 516"/>
                  <a:gd name="T44" fmla="*/ 31 w 334"/>
                  <a:gd name="T45" fmla="*/ 217 h 516"/>
                  <a:gd name="T46" fmla="*/ 21 w 334"/>
                  <a:gd name="T47" fmla="*/ 222 h 516"/>
                  <a:gd name="T48" fmla="*/ 34 w 334"/>
                  <a:gd name="T49" fmla="*/ 231 h 516"/>
                  <a:gd name="T50" fmla="*/ 49 w 334"/>
                  <a:gd name="T51" fmla="*/ 237 h 516"/>
                  <a:gd name="T52" fmla="*/ 67 w 334"/>
                  <a:gd name="T53" fmla="*/ 253 h 516"/>
                  <a:gd name="T54" fmla="*/ 69 w 334"/>
                  <a:gd name="T55" fmla="*/ 266 h 516"/>
                  <a:gd name="T56" fmla="*/ 81 w 334"/>
                  <a:gd name="T57" fmla="*/ 266 h 516"/>
                  <a:gd name="T58" fmla="*/ 95 w 334"/>
                  <a:gd name="T59" fmla="*/ 277 h 516"/>
                  <a:gd name="T60" fmla="*/ 114 w 334"/>
                  <a:gd name="T61" fmla="*/ 280 h 516"/>
                  <a:gd name="T62" fmla="*/ 125 w 334"/>
                  <a:gd name="T63" fmla="*/ 294 h 516"/>
                  <a:gd name="T64" fmla="*/ 147 w 334"/>
                  <a:gd name="T65" fmla="*/ 317 h 516"/>
                  <a:gd name="T66" fmla="*/ 143 w 334"/>
                  <a:gd name="T67" fmla="*/ 347 h 516"/>
                  <a:gd name="T68" fmla="*/ 159 w 334"/>
                  <a:gd name="T69" fmla="*/ 361 h 516"/>
                  <a:gd name="T70" fmla="*/ 159 w 334"/>
                  <a:gd name="T71" fmla="*/ 377 h 516"/>
                  <a:gd name="T72" fmla="*/ 146 w 334"/>
                  <a:gd name="T73" fmla="*/ 384 h 516"/>
                  <a:gd name="T74" fmla="*/ 133 w 334"/>
                  <a:gd name="T75" fmla="*/ 377 h 516"/>
                  <a:gd name="T76" fmla="*/ 142 w 334"/>
                  <a:gd name="T77" fmla="*/ 396 h 516"/>
                  <a:gd name="T78" fmla="*/ 140 w 334"/>
                  <a:gd name="T79" fmla="*/ 412 h 516"/>
                  <a:gd name="T80" fmla="*/ 150 w 334"/>
                  <a:gd name="T81" fmla="*/ 415 h 516"/>
                  <a:gd name="T82" fmla="*/ 157 w 334"/>
                  <a:gd name="T83" fmla="*/ 422 h 516"/>
                  <a:gd name="T84" fmla="*/ 165 w 334"/>
                  <a:gd name="T85" fmla="*/ 430 h 516"/>
                  <a:gd name="T86" fmla="*/ 180 w 334"/>
                  <a:gd name="T87" fmla="*/ 434 h 516"/>
                  <a:gd name="T88" fmla="*/ 192 w 334"/>
                  <a:gd name="T89" fmla="*/ 445 h 516"/>
                  <a:gd name="T90" fmla="*/ 206 w 334"/>
                  <a:gd name="T91" fmla="*/ 457 h 516"/>
                  <a:gd name="T92" fmla="*/ 214 w 334"/>
                  <a:gd name="T93" fmla="*/ 453 h 516"/>
                  <a:gd name="T94" fmla="*/ 221 w 334"/>
                  <a:gd name="T95" fmla="*/ 447 h 516"/>
                  <a:gd name="T96" fmla="*/ 235 w 334"/>
                  <a:gd name="T97" fmla="*/ 453 h 516"/>
                  <a:gd name="T98" fmla="*/ 243 w 334"/>
                  <a:gd name="T99" fmla="*/ 460 h 516"/>
                  <a:gd name="T100" fmla="*/ 254 w 334"/>
                  <a:gd name="T101" fmla="*/ 470 h 516"/>
                  <a:gd name="T102" fmla="*/ 264 w 334"/>
                  <a:gd name="T103" fmla="*/ 473 h 516"/>
                  <a:gd name="T104" fmla="*/ 272 w 334"/>
                  <a:gd name="T105" fmla="*/ 482 h 516"/>
                  <a:gd name="T106" fmla="*/ 280 w 334"/>
                  <a:gd name="T107" fmla="*/ 484 h 516"/>
                  <a:gd name="T108" fmla="*/ 289 w 334"/>
                  <a:gd name="T109" fmla="*/ 485 h 516"/>
                  <a:gd name="T110" fmla="*/ 297 w 334"/>
                  <a:gd name="T111" fmla="*/ 496 h 516"/>
                  <a:gd name="T112" fmla="*/ 307 w 334"/>
                  <a:gd name="T113" fmla="*/ 504 h 516"/>
                  <a:gd name="T114" fmla="*/ 319 w 334"/>
                  <a:gd name="T115" fmla="*/ 504 h 516"/>
                  <a:gd name="T116" fmla="*/ 320 w 334"/>
                  <a:gd name="T117" fmla="*/ 514 h 516"/>
                  <a:gd name="T118" fmla="*/ 331 w 334"/>
                  <a:gd name="T119" fmla="*/ 51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34" h="516">
                    <a:moveTo>
                      <a:pt x="197" y="1"/>
                    </a:moveTo>
                    <a:lnTo>
                      <a:pt x="197" y="1"/>
                    </a:lnTo>
                    <a:lnTo>
                      <a:pt x="197" y="2"/>
                    </a:lnTo>
                    <a:lnTo>
                      <a:pt x="197" y="3"/>
                    </a:lnTo>
                    <a:lnTo>
                      <a:pt x="197" y="4"/>
                    </a:lnTo>
                    <a:lnTo>
                      <a:pt x="198" y="5"/>
                    </a:lnTo>
                    <a:lnTo>
                      <a:pt x="198" y="6"/>
                    </a:lnTo>
                    <a:lnTo>
                      <a:pt x="198" y="7"/>
                    </a:lnTo>
                    <a:lnTo>
                      <a:pt x="198" y="8"/>
                    </a:lnTo>
                    <a:lnTo>
                      <a:pt x="197" y="8"/>
                    </a:lnTo>
                    <a:lnTo>
                      <a:pt x="196" y="8"/>
                    </a:lnTo>
                    <a:lnTo>
                      <a:pt x="195" y="7"/>
                    </a:lnTo>
                    <a:lnTo>
                      <a:pt x="193" y="7"/>
                    </a:lnTo>
                    <a:lnTo>
                      <a:pt x="192" y="7"/>
                    </a:lnTo>
                    <a:lnTo>
                      <a:pt x="191" y="8"/>
                    </a:lnTo>
                    <a:lnTo>
                      <a:pt x="188" y="9"/>
                    </a:lnTo>
                    <a:lnTo>
                      <a:pt x="186" y="10"/>
                    </a:lnTo>
                    <a:lnTo>
                      <a:pt x="186" y="11"/>
                    </a:lnTo>
                    <a:lnTo>
                      <a:pt x="186" y="12"/>
                    </a:lnTo>
                    <a:lnTo>
                      <a:pt x="188" y="13"/>
                    </a:lnTo>
                    <a:lnTo>
                      <a:pt x="190" y="14"/>
                    </a:lnTo>
                    <a:lnTo>
                      <a:pt x="191" y="14"/>
                    </a:lnTo>
                    <a:lnTo>
                      <a:pt x="192" y="14"/>
                    </a:lnTo>
                    <a:lnTo>
                      <a:pt x="192" y="15"/>
                    </a:lnTo>
                    <a:lnTo>
                      <a:pt x="192" y="15"/>
                    </a:lnTo>
                    <a:lnTo>
                      <a:pt x="191" y="16"/>
                    </a:lnTo>
                    <a:lnTo>
                      <a:pt x="190" y="16"/>
                    </a:lnTo>
                    <a:lnTo>
                      <a:pt x="187" y="17"/>
                    </a:lnTo>
                    <a:lnTo>
                      <a:pt x="185" y="18"/>
                    </a:lnTo>
                    <a:lnTo>
                      <a:pt x="184" y="18"/>
                    </a:lnTo>
                    <a:lnTo>
                      <a:pt x="183" y="18"/>
                    </a:lnTo>
                    <a:lnTo>
                      <a:pt x="183" y="19"/>
                    </a:lnTo>
                    <a:lnTo>
                      <a:pt x="182" y="22"/>
                    </a:lnTo>
                    <a:lnTo>
                      <a:pt x="181" y="22"/>
                    </a:lnTo>
                    <a:lnTo>
                      <a:pt x="180" y="24"/>
                    </a:lnTo>
                    <a:lnTo>
                      <a:pt x="180" y="25"/>
                    </a:lnTo>
                    <a:lnTo>
                      <a:pt x="180" y="26"/>
                    </a:lnTo>
                    <a:lnTo>
                      <a:pt x="180" y="27"/>
                    </a:lnTo>
                    <a:lnTo>
                      <a:pt x="180" y="29"/>
                    </a:lnTo>
                    <a:lnTo>
                      <a:pt x="181" y="29"/>
                    </a:lnTo>
                    <a:lnTo>
                      <a:pt x="182" y="30"/>
                    </a:lnTo>
                    <a:lnTo>
                      <a:pt x="182" y="31"/>
                    </a:lnTo>
                    <a:lnTo>
                      <a:pt x="182" y="31"/>
                    </a:lnTo>
                    <a:lnTo>
                      <a:pt x="182" y="32"/>
                    </a:lnTo>
                    <a:lnTo>
                      <a:pt x="182" y="35"/>
                    </a:lnTo>
                    <a:lnTo>
                      <a:pt x="183" y="36"/>
                    </a:lnTo>
                    <a:lnTo>
                      <a:pt x="183" y="36"/>
                    </a:lnTo>
                    <a:lnTo>
                      <a:pt x="184" y="40"/>
                    </a:lnTo>
                    <a:lnTo>
                      <a:pt x="184" y="41"/>
                    </a:lnTo>
                    <a:lnTo>
                      <a:pt x="183" y="41"/>
                    </a:lnTo>
                    <a:lnTo>
                      <a:pt x="182" y="42"/>
                    </a:lnTo>
                    <a:lnTo>
                      <a:pt x="182" y="43"/>
                    </a:lnTo>
                    <a:lnTo>
                      <a:pt x="183" y="44"/>
                    </a:lnTo>
                    <a:lnTo>
                      <a:pt x="183" y="45"/>
                    </a:lnTo>
                    <a:lnTo>
                      <a:pt x="184" y="45"/>
                    </a:lnTo>
                    <a:lnTo>
                      <a:pt x="184" y="46"/>
                    </a:lnTo>
                    <a:lnTo>
                      <a:pt x="183" y="48"/>
                    </a:lnTo>
                    <a:lnTo>
                      <a:pt x="181" y="48"/>
                    </a:lnTo>
                    <a:lnTo>
                      <a:pt x="175" y="48"/>
                    </a:lnTo>
                    <a:lnTo>
                      <a:pt x="173" y="49"/>
                    </a:lnTo>
                    <a:lnTo>
                      <a:pt x="172" y="49"/>
                    </a:lnTo>
                    <a:lnTo>
                      <a:pt x="171" y="50"/>
                    </a:lnTo>
                    <a:lnTo>
                      <a:pt x="171" y="50"/>
                    </a:lnTo>
                    <a:lnTo>
                      <a:pt x="171" y="52"/>
                    </a:lnTo>
                    <a:lnTo>
                      <a:pt x="170" y="53"/>
                    </a:lnTo>
                    <a:lnTo>
                      <a:pt x="168" y="53"/>
                    </a:lnTo>
                    <a:lnTo>
                      <a:pt x="167" y="53"/>
                    </a:lnTo>
                    <a:lnTo>
                      <a:pt x="165" y="53"/>
                    </a:lnTo>
                    <a:lnTo>
                      <a:pt x="164" y="54"/>
                    </a:lnTo>
                    <a:lnTo>
                      <a:pt x="162" y="55"/>
                    </a:lnTo>
                    <a:lnTo>
                      <a:pt x="160" y="57"/>
                    </a:lnTo>
                    <a:lnTo>
                      <a:pt x="159" y="57"/>
                    </a:lnTo>
                    <a:lnTo>
                      <a:pt x="158" y="57"/>
                    </a:lnTo>
                    <a:lnTo>
                      <a:pt x="157" y="57"/>
                    </a:lnTo>
                    <a:lnTo>
                      <a:pt x="156" y="57"/>
                    </a:lnTo>
                    <a:lnTo>
                      <a:pt x="154" y="58"/>
                    </a:lnTo>
                    <a:lnTo>
                      <a:pt x="154" y="58"/>
                    </a:lnTo>
                    <a:lnTo>
                      <a:pt x="152" y="59"/>
                    </a:lnTo>
                    <a:lnTo>
                      <a:pt x="151" y="59"/>
                    </a:lnTo>
                    <a:lnTo>
                      <a:pt x="148" y="62"/>
                    </a:lnTo>
                    <a:lnTo>
                      <a:pt x="147" y="62"/>
                    </a:lnTo>
                    <a:lnTo>
                      <a:pt x="146" y="63"/>
                    </a:lnTo>
                    <a:lnTo>
                      <a:pt x="143" y="64"/>
                    </a:lnTo>
                    <a:lnTo>
                      <a:pt x="139" y="66"/>
                    </a:lnTo>
                    <a:lnTo>
                      <a:pt x="138" y="67"/>
                    </a:lnTo>
                    <a:lnTo>
                      <a:pt x="138" y="68"/>
                    </a:lnTo>
                    <a:lnTo>
                      <a:pt x="137" y="69"/>
                    </a:lnTo>
                    <a:lnTo>
                      <a:pt x="135" y="69"/>
                    </a:lnTo>
                    <a:lnTo>
                      <a:pt x="133" y="71"/>
                    </a:lnTo>
                    <a:lnTo>
                      <a:pt x="132" y="71"/>
                    </a:lnTo>
                    <a:lnTo>
                      <a:pt x="131" y="72"/>
                    </a:lnTo>
                    <a:lnTo>
                      <a:pt x="131" y="73"/>
                    </a:lnTo>
                    <a:lnTo>
                      <a:pt x="131" y="74"/>
                    </a:lnTo>
                    <a:lnTo>
                      <a:pt x="131" y="75"/>
                    </a:lnTo>
                    <a:lnTo>
                      <a:pt x="130" y="76"/>
                    </a:lnTo>
                    <a:lnTo>
                      <a:pt x="129" y="77"/>
                    </a:lnTo>
                    <a:lnTo>
                      <a:pt x="129" y="77"/>
                    </a:lnTo>
                    <a:lnTo>
                      <a:pt x="129" y="78"/>
                    </a:lnTo>
                    <a:lnTo>
                      <a:pt x="128" y="79"/>
                    </a:lnTo>
                    <a:lnTo>
                      <a:pt x="127" y="80"/>
                    </a:lnTo>
                    <a:lnTo>
                      <a:pt x="127" y="81"/>
                    </a:lnTo>
                    <a:lnTo>
                      <a:pt x="126" y="81"/>
                    </a:lnTo>
                    <a:lnTo>
                      <a:pt x="123" y="84"/>
                    </a:lnTo>
                    <a:lnTo>
                      <a:pt x="122" y="85"/>
                    </a:lnTo>
                    <a:lnTo>
                      <a:pt x="121" y="84"/>
                    </a:lnTo>
                    <a:lnTo>
                      <a:pt x="117" y="83"/>
                    </a:lnTo>
                    <a:lnTo>
                      <a:pt x="116" y="83"/>
                    </a:lnTo>
                    <a:lnTo>
                      <a:pt x="115" y="84"/>
                    </a:lnTo>
                    <a:lnTo>
                      <a:pt x="112" y="85"/>
                    </a:lnTo>
                    <a:lnTo>
                      <a:pt x="111" y="85"/>
                    </a:lnTo>
                    <a:lnTo>
                      <a:pt x="110" y="85"/>
                    </a:lnTo>
                    <a:lnTo>
                      <a:pt x="108" y="86"/>
                    </a:lnTo>
                    <a:lnTo>
                      <a:pt x="107" y="86"/>
                    </a:lnTo>
                    <a:lnTo>
                      <a:pt x="106" y="85"/>
                    </a:lnTo>
                    <a:lnTo>
                      <a:pt x="104" y="85"/>
                    </a:lnTo>
                    <a:lnTo>
                      <a:pt x="102" y="85"/>
                    </a:lnTo>
                    <a:lnTo>
                      <a:pt x="101" y="85"/>
                    </a:lnTo>
                    <a:lnTo>
                      <a:pt x="101" y="85"/>
                    </a:lnTo>
                    <a:lnTo>
                      <a:pt x="96" y="85"/>
                    </a:lnTo>
                    <a:lnTo>
                      <a:pt x="95" y="85"/>
                    </a:lnTo>
                    <a:lnTo>
                      <a:pt x="94" y="84"/>
                    </a:lnTo>
                    <a:lnTo>
                      <a:pt x="94" y="84"/>
                    </a:lnTo>
                    <a:lnTo>
                      <a:pt x="90" y="85"/>
                    </a:lnTo>
                    <a:lnTo>
                      <a:pt x="90" y="85"/>
                    </a:lnTo>
                    <a:lnTo>
                      <a:pt x="89" y="85"/>
                    </a:lnTo>
                    <a:lnTo>
                      <a:pt x="89" y="86"/>
                    </a:lnTo>
                    <a:lnTo>
                      <a:pt x="87" y="87"/>
                    </a:lnTo>
                    <a:lnTo>
                      <a:pt x="87" y="88"/>
                    </a:lnTo>
                    <a:lnTo>
                      <a:pt x="87" y="89"/>
                    </a:lnTo>
                    <a:lnTo>
                      <a:pt x="87" y="90"/>
                    </a:lnTo>
                    <a:lnTo>
                      <a:pt x="87" y="91"/>
                    </a:lnTo>
                    <a:lnTo>
                      <a:pt x="87" y="92"/>
                    </a:lnTo>
                    <a:lnTo>
                      <a:pt x="87" y="92"/>
                    </a:lnTo>
                    <a:lnTo>
                      <a:pt x="86" y="92"/>
                    </a:lnTo>
                    <a:lnTo>
                      <a:pt x="85" y="93"/>
                    </a:lnTo>
                    <a:lnTo>
                      <a:pt x="84" y="94"/>
                    </a:lnTo>
                    <a:lnTo>
                      <a:pt x="83" y="95"/>
                    </a:lnTo>
                    <a:lnTo>
                      <a:pt x="83" y="99"/>
                    </a:lnTo>
                    <a:lnTo>
                      <a:pt x="83" y="99"/>
                    </a:lnTo>
                    <a:lnTo>
                      <a:pt x="83" y="100"/>
                    </a:lnTo>
                    <a:lnTo>
                      <a:pt x="81" y="101"/>
                    </a:lnTo>
                    <a:lnTo>
                      <a:pt x="80" y="102"/>
                    </a:lnTo>
                    <a:lnTo>
                      <a:pt x="80" y="105"/>
                    </a:lnTo>
                    <a:lnTo>
                      <a:pt x="79" y="106"/>
                    </a:lnTo>
                    <a:lnTo>
                      <a:pt x="78" y="106"/>
                    </a:lnTo>
                    <a:lnTo>
                      <a:pt x="76" y="108"/>
                    </a:lnTo>
                    <a:lnTo>
                      <a:pt x="75" y="109"/>
                    </a:lnTo>
                    <a:lnTo>
                      <a:pt x="74" y="110"/>
                    </a:lnTo>
                    <a:lnTo>
                      <a:pt x="74" y="109"/>
                    </a:lnTo>
                    <a:lnTo>
                      <a:pt x="74" y="106"/>
                    </a:lnTo>
                    <a:lnTo>
                      <a:pt x="73" y="106"/>
                    </a:lnTo>
                    <a:lnTo>
                      <a:pt x="72" y="106"/>
                    </a:lnTo>
                    <a:lnTo>
                      <a:pt x="71" y="108"/>
                    </a:lnTo>
                    <a:lnTo>
                      <a:pt x="70" y="108"/>
                    </a:lnTo>
                    <a:lnTo>
                      <a:pt x="69" y="108"/>
                    </a:lnTo>
                    <a:lnTo>
                      <a:pt x="69" y="108"/>
                    </a:lnTo>
                    <a:lnTo>
                      <a:pt x="68" y="107"/>
                    </a:lnTo>
                    <a:lnTo>
                      <a:pt x="67" y="108"/>
                    </a:lnTo>
                    <a:lnTo>
                      <a:pt x="65" y="109"/>
                    </a:lnTo>
                    <a:lnTo>
                      <a:pt x="65" y="110"/>
                    </a:lnTo>
                    <a:lnTo>
                      <a:pt x="64" y="111"/>
                    </a:lnTo>
                    <a:lnTo>
                      <a:pt x="63" y="111"/>
                    </a:lnTo>
                    <a:lnTo>
                      <a:pt x="63" y="112"/>
                    </a:lnTo>
                    <a:lnTo>
                      <a:pt x="62" y="112"/>
                    </a:lnTo>
                    <a:lnTo>
                      <a:pt x="60" y="111"/>
                    </a:lnTo>
                    <a:lnTo>
                      <a:pt x="60" y="111"/>
                    </a:lnTo>
                    <a:lnTo>
                      <a:pt x="59" y="111"/>
                    </a:lnTo>
                    <a:lnTo>
                      <a:pt x="58" y="112"/>
                    </a:lnTo>
                    <a:lnTo>
                      <a:pt x="57" y="112"/>
                    </a:lnTo>
                    <a:lnTo>
                      <a:pt x="57" y="111"/>
                    </a:lnTo>
                    <a:lnTo>
                      <a:pt x="56" y="110"/>
                    </a:lnTo>
                    <a:lnTo>
                      <a:pt x="56" y="109"/>
                    </a:lnTo>
                    <a:lnTo>
                      <a:pt x="56" y="108"/>
                    </a:lnTo>
                    <a:lnTo>
                      <a:pt x="56" y="107"/>
                    </a:lnTo>
                    <a:lnTo>
                      <a:pt x="56" y="106"/>
                    </a:lnTo>
                    <a:lnTo>
                      <a:pt x="57" y="106"/>
                    </a:lnTo>
                    <a:lnTo>
                      <a:pt x="57" y="106"/>
                    </a:lnTo>
                    <a:lnTo>
                      <a:pt x="56" y="105"/>
                    </a:lnTo>
                    <a:lnTo>
                      <a:pt x="55" y="105"/>
                    </a:lnTo>
                    <a:lnTo>
                      <a:pt x="55" y="104"/>
                    </a:lnTo>
                    <a:lnTo>
                      <a:pt x="55" y="103"/>
                    </a:lnTo>
                    <a:lnTo>
                      <a:pt x="55" y="101"/>
                    </a:lnTo>
                    <a:lnTo>
                      <a:pt x="54" y="99"/>
                    </a:lnTo>
                    <a:lnTo>
                      <a:pt x="53" y="99"/>
                    </a:lnTo>
                    <a:lnTo>
                      <a:pt x="53" y="99"/>
                    </a:lnTo>
                    <a:lnTo>
                      <a:pt x="52" y="99"/>
                    </a:lnTo>
                    <a:lnTo>
                      <a:pt x="46" y="105"/>
                    </a:lnTo>
                    <a:lnTo>
                      <a:pt x="45" y="105"/>
                    </a:lnTo>
                    <a:lnTo>
                      <a:pt x="45" y="106"/>
                    </a:lnTo>
                    <a:lnTo>
                      <a:pt x="44" y="106"/>
                    </a:lnTo>
                    <a:lnTo>
                      <a:pt x="43" y="106"/>
                    </a:lnTo>
                    <a:lnTo>
                      <a:pt x="42" y="105"/>
                    </a:lnTo>
                    <a:lnTo>
                      <a:pt x="41" y="105"/>
                    </a:lnTo>
                    <a:lnTo>
                      <a:pt x="40" y="106"/>
                    </a:lnTo>
                    <a:lnTo>
                      <a:pt x="39" y="106"/>
                    </a:lnTo>
                    <a:lnTo>
                      <a:pt x="39" y="106"/>
                    </a:lnTo>
                    <a:lnTo>
                      <a:pt x="38" y="106"/>
                    </a:lnTo>
                    <a:lnTo>
                      <a:pt x="35" y="104"/>
                    </a:lnTo>
                    <a:lnTo>
                      <a:pt x="34" y="103"/>
                    </a:lnTo>
                    <a:lnTo>
                      <a:pt x="33" y="103"/>
                    </a:lnTo>
                    <a:lnTo>
                      <a:pt x="33" y="104"/>
                    </a:lnTo>
                    <a:lnTo>
                      <a:pt x="33" y="105"/>
                    </a:lnTo>
                    <a:lnTo>
                      <a:pt x="32" y="105"/>
                    </a:lnTo>
                    <a:lnTo>
                      <a:pt x="32" y="106"/>
                    </a:lnTo>
                    <a:lnTo>
                      <a:pt x="32" y="106"/>
                    </a:lnTo>
                    <a:lnTo>
                      <a:pt x="32" y="107"/>
                    </a:lnTo>
                    <a:lnTo>
                      <a:pt x="34" y="108"/>
                    </a:lnTo>
                    <a:lnTo>
                      <a:pt x="34" y="109"/>
                    </a:lnTo>
                    <a:lnTo>
                      <a:pt x="34" y="110"/>
                    </a:lnTo>
                    <a:lnTo>
                      <a:pt x="33" y="111"/>
                    </a:lnTo>
                    <a:lnTo>
                      <a:pt x="31" y="110"/>
                    </a:lnTo>
                    <a:lnTo>
                      <a:pt x="30" y="110"/>
                    </a:lnTo>
                    <a:lnTo>
                      <a:pt x="28" y="112"/>
                    </a:lnTo>
                    <a:lnTo>
                      <a:pt x="27" y="113"/>
                    </a:lnTo>
                    <a:lnTo>
                      <a:pt x="26" y="113"/>
                    </a:lnTo>
                    <a:lnTo>
                      <a:pt x="25" y="115"/>
                    </a:lnTo>
                    <a:lnTo>
                      <a:pt x="21" y="118"/>
                    </a:lnTo>
                    <a:lnTo>
                      <a:pt x="20" y="118"/>
                    </a:lnTo>
                    <a:lnTo>
                      <a:pt x="19" y="118"/>
                    </a:lnTo>
                    <a:lnTo>
                      <a:pt x="18" y="118"/>
                    </a:lnTo>
                    <a:lnTo>
                      <a:pt x="18" y="118"/>
                    </a:lnTo>
                    <a:lnTo>
                      <a:pt x="17" y="118"/>
                    </a:lnTo>
                    <a:lnTo>
                      <a:pt x="15" y="118"/>
                    </a:lnTo>
                    <a:lnTo>
                      <a:pt x="14" y="118"/>
                    </a:lnTo>
                    <a:lnTo>
                      <a:pt x="13" y="119"/>
                    </a:lnTo>
                    <a:lnTo>
                      <a:pt x="12" y="119"/>
                    </a:lnTo>
                    <a:lnTo>
                      <a:pt x="11" y="120"/>
                    </a:lnTo>
                    <a:lnTo>
                      <a:pt x="10" y="120"/>
                    </a:lnTo>
                    <a:lnTo>
                      <a:pt x="10" y="120"/>
                    </a:lnTo>
                    <a:lnTo>
                      <a:pt x="9" y="121"/>
                    </a:lnTo>
                    <a:lnTo>
                      <a:pt x="9" y="122"/>
                    </a:lnTo>
                    <a:lnTo>
                      <a:pt x="9" y="123"/>
                    </a:lnTo>
                    <a:lnTo>
                      <a:pt x="8" y="124"/>
                    </a:lnTo>
                    <a:lnTo>
                      <a:pt x="7" y="125"/>
                    </a:lnTo>
                    <a:lnTo>
                      <a:pt x="7" y="127"/>
                    </a:lnTo>
                    <a:lnTo>
                      <a:pt x="6" y="127"/>
                    </a:lnTo>
                    <a:lnTo>
                      <a:pt x="6" y="128"/>
                    </a:lnTo>
                    <a:lnTo>
                      <a:pt x="6" y="129"/>
                    </a:lnTo>
                    <a:lnTo>
                      <a:pt x="6" y="130"/>
                    </a:lnTo>
                    <a:lnTo>
                      <a:pt x="6" y="131"/>
                    </a:lnTo>
                    <a:lnTo>
                      <a:pt x="6" y="131"/>
                    </a:lnTo>
                    <a:lnTo>
                      <a:pt x="6" y="132"/>
                    </a:lnTo>
                    <a:lnTo>
                      <a:pt x="7" y="132"/>
                    </a:lnTo>
                    <a:lnTo>
                      <a:pt x="7" y="133"/>
                    </a:lnTo>
                    <a:lnTo>
                      <a:pt x="8" y="134"/>
                    </a:lnTo>
                    <a:lnTo>
                      <a:pt x="8" y="134"/>
                    </a:lnTo>
                    <a:lnTo>
                      <a:pt x="8" y="136"/>
                    </a:lnTo>
                    <a:lnTo>
                      <a:pt x="8" y="137"/>
                    </a:lnTo>
                    <a:lnTo>
                      <a:pt x="7" y="137"/>
                    </a:lnTo>
                    <a:lnTo>
                      <a:pt x="7" y="138"/>
                    </a:lnTo>
                    <a:lnTo>
                      <a:pt x="6" y="139"/>
                    </a:lnTo>
                    <a:lnTo>
                      <a:pt x="6" y="140"/>
                    </a:lnTo>
                    <a:lnTo>
                      <a:pt x="6" y="141"/>
                    </a:lnTo>
                    <a:lnTo>
                      <a:pt x="6" y="141"/>
                    </a:lnTo>
                    <a:lnTo>
                      <a:pt x="1" y="141"/>
                    </a:lnTo>
                    <a:lnTo>
                      <a:pt x="1" y="142"/>
                    </a:lnTo>
                    <a:lnTo>
                      <a:pt x="1" y="144"/>
                    </a:lnTo>
                    <a:lnTo>
                      <a:pt x="1" y="145"/>
                    </a:lnTo>
                    <a:lnTo>
                      <a:pt x="1" y="146"/>
                    </a:lnTo>
                    <a:lnTo>
                      <a:pt x="0" y="148"/>
                    </a:lnTo>
                    <a:lnTo>
                      <a:pt x="0" y="149"/>
                    </a:lnTo>
                    <a:lnTo>
                      <a:pt x="0" y="150"/>
                    </a:lnTo>
                    <a:lnTo>
                      <a:pt x="1" y="152"/>
                    </a:lnTo>
                    <a:lnTo>
                      <a:pt x="2" y="153"/>
                    </a:lnTo>
                    <a:lnTo>
                      <a:pt x="3" y="155"/>
                    </a:lnTo>
                    <a:lnTo>
                      <a:pt x="3" y="155"/>
                    </a:lnTo>
                    <a:lnTo>
                      <a:pt x="4" y="157"/>
                    </a:lnTo>
                    <a:lnTo>
                      <a:pt x="5" y="157"/>
                    </a:lnTo>
                    <a:lnTo>
                      <a:pt x="6" y="157"/>
                    </a:lnTo>
                    <a:lnTo>
                      <a:pt x="6" y="158"/>
                    </a:lnTo>
                    <a:lnTo>
                      <a:pt x="6" y="159"/>
                    </a:lnTo>
                    <a:lnTo>
                      <a:pt x="6" y="160"/>
                    </a:lnTo>
                    <a:lnTo>
                      <a:pt x="5" y="160"/>
                    </a:lnTo>
                    <a:lnTo>
                      <a:pt x="4" y="160"/>
                    </a:lnTo>
                    <a:lnTo>
                      <a:pt x="3" y="161"/>
                    </a:lnTo>
                    <a:lnTo>
                      <a:pt x="3" y="162"/>
                    </a:lnTo>
                    <a:lnTo>
                      <a:pt x="2" y="162"/>
                    </a:lnTo>
                    <a:lnTo>
                      <a:pt x="3" y="162"/>
                    </a:lnTo>
                    <a:lnTo>
                      <a:pt x="3" y="163"/>
                    </a:lnTo>
                    <a:lnTo>
                      <a:pt x="4" y="164"/>
                    </a:lnTo>
                    <a:lnTo>
                      <a:pt x="4" y="165"/>
                    </a:lnTo>
                    <a:lnTo>
                      <a:pt x="4" y="167"/>
                    </a:lnTo>
                    <a:lnTo>
                      <a:pt x="4" y="168"/>
                    </a:lnTo>
                    <a:lnTo>
                      <a:pt x="4" y="169"/>
                    </a:lnTo>
                    <a:lnTo>
                      <a:pt x="5" y="169"/>
                    </a:lnTo>
                    <a:lnTo>
                      <a:pt x="5" y="171"/>
                    </a:lnTo>
                    <a:lnTo>
                      <a:pt x="5" y="172"/>
                    </a:lnTo>
                    <a:lnTo>
                      <a:pt x="6" y="172"/>
                    </a:lnTo>
                    <a:lnTo>
                      <a:pt x="6" y="173"/>
                    </a:lnTo>
                    <a:lnTo>
                      <a:pt x="7" y="173"/>
                    </a:lnTo>
                    <a:lnTo>
                      <a:pt x="7" y="174"/>
                    </a:lnTo>
                    <a:lnTo>
                      <a:pt x="8" y="174"/>
                    </a:lnTo>
                    <a:lnTo>
                      <a:pt x="9" y="175"/>
                    </a:lnTo>
                    <a:lnTo>
                      <a:pt x="11" y="175"/>
                    </a:lnTo>
                    <a:lnTo>
                      <a:pt x="12" y="174"/>
                    </a:lnTo>
                    <a:lnTo>
                      <a:pt x="12" y="173"/>
                    </a:lnTo>
                    <a:lnTo>
                      <a:pt x="11" y="173"/>
                    </a:lnTo>
                    <a:lnTo>
                      <a:pt x="11" y="172"/>
                    </a:lnTo>
                    <a:lnTo>
                      <a:pt x="13" y="171"/>
                    </a:lnTo>
                    <a:lnTo>
                      <a:pt x="13" y="170"/>
                    </a:lnTo>
                    <a:lnTo>
                      <a:pt x="13" y="169"/>
                    </a:lnTo>
                    <a:lnTo>
                      <a:pt x="14" y="169"/>
                    </a:lnTo>
                    <a:lnTo>
                      <a:pt x="15" y="169"/>
                    </a:lnTo>
                    <a:lnTo>
                      <a:pt x="17" y="170"/>
                    </a:lnTo>
                    <a:lnTo>
                      <a:pt x="18" y="170"/>
                    </a:lnTo>
                    <a:lnTo>
                      <a:pt x="19" y="169"/>
                    </a:lnTo>
                    <a:lnTo>
                      <a:pt x="20" y="169"/>
                    </a:lnTo>
                    <a:lnTo>
                      <a:pt x="25" y="171"/>
                    </a:lnTo>
                    <a:lnTo>
                      <a:pt x="28" y="173"/>
                    </a:lnTo>
                    <a:lnTo>
                      <a:pt x="29" y="174"/>
                    </a:lnTo>
                    <a:lnTo>
                      <a:pt x="29" y="175"/>
                    </a:lnTo>
                    <a:lnTo>
                      <a:pt x="30" y="175"/>
                    </a:lnTo>
                    <a:lnTo>
                      <a:pt x="31" y="175"/>
                    </a:lnTo>
                    <a:lnTo>
                      <a:pt x="32" y="175"/>
                    </a:lnTo>
                    <a:lnTo>
                      <a:pt x="32" y="176"/>
                    </a:lnTo>
                    <a:lnTo>
                      <a:pt x="32" y="176"/>
                    </a:lnTo>
                    <a:lnTo>
                      <a:pt x="32" y="176"/>
                    </a:lnTo>
                    <a:lnTo>
                      <a:pt x="33" y="176"/>
                    </a:lnTo>
                    <a:lnTo>
                      <a:pt x="33" y="177"/>
                    </a:lnTo>
                    <a:lnTo>
                      <a:pt x="34" y="178"/>
                    </a:lnTo>
                    <a:lnTo>
                      <a:pt x="34" y="178"/>
                    </a:lnTo>
                    <a:lnTo>
                      <a:pt x="33" y="179"/>
                    </a:lnTo>
                    <a:lnTo>
                      <a:pt x="33" y="180"/>
                    </a:lnTo>
                    <a:lnTo>
                      <a:pt x="32" y="181"/>
                    </a:lnTo>
                    <a:lnTo>
                      <a:pt x="32" y="182"/>
                    </a:lnTo>
                    <a:lnTo>
                      <a:pt x="32" y="182"/>
                    </a:lnTo>
                    <a:lnTo>
                      <a:pt x="32" y="186"/>
                    </a:lnTo>
                    <a:lnTo>
                      <a:pt x="32" y="190"/>
                    </a:lnTo>
                    <a:lnTo>
                      <a:pt x="33" y="191"/>
                    </a:lnTo>
                    <a:lnTo>
                      <a:pt x="35" y="192"/>
                    </a:lnTo>
                    <a:lnTo>
                      <a:pt x="35" y="193"/>
                    </a:lnTo>
                    <a:lnTo>
                      <a:pt x="35" y="196"/>
                    </a:lnTo>
                    <a:lnTo>
                      <a:pt x="35" y="196"/>
                    </a:lnTo>
                    <a:lnTo>
                      <a:pt x="36" y="197"/>
                    </a:lnTo>
                    <a:lnTo>
                      <a:pt x="35" y="198"/>
                    </a:lnTo>
                    <a:lnTo>
                      <a:pt x="35" y="199"/>
                    </a:lnTo>
                    <a:lnTo>
                      <a:pt x="35" y="200"/>
                    </a:lnTo>
                    <a:lnTo>
                      <a:pt x="37" y="200"/>
                    </a:lnTo>
                    <a:lnTo>
                      <a:pt x="38" y="200"/>
                    </a:lnTo>
                    <a:lnTo>
                      <a:pt x="38" y="201"/>
                    </a:lnTo>
                    <a:lnTo>
                      <a:pt x="37" y="201"/>
                    </a:lnTo>
                    <a:lnTo>
                      <a:pt x="37" y="202"/>
                    </a:lnTo>
                    <a:lnTo>
                      <a:pt x="37" y="203"/>
                    </a:lnTo>
                    <a:lnTo>
                      <a:pt x="36" y="203"/>
                    </a:lnTo>
                    <a:lnTo>
                      <a:pt x="36" y="203"/>
                    </a:lnTo>
                    <a:lnTo>
                      <a:pt x="35" y="204"/>
                    </a:lnTo>
                    <a:lnTo>
                      <a:pt x="35" y="205"/>
                    </a:lnTo>
                    <a:lnTo>
                      <a:pt x="35" y="207"/>
                    </a:lnTo>
                    <a:lnTo>
                      <a:pt x="36" y="208"/>
                    </a:lnTo>
                    <a:lnTo>
                      <a:pt x="37" y="209"/>
                    </a:lnTo>
                    <a:lnTo>
                      <a:pt x="39" y="210"/>
                    </a:lnTo>
                    <a:lnTo>
                      <a:pt x="40" y="210"/>
                    </a:lnTo>
                    <a:lnTo>
                      <a:pt x="41" y="212"/>
                    </a:lnTo>
                    <a:lnTo>
                      <a:pt x="42" y="213"/>
                    </a:lnTo>
                    <a:lnTo>
                      <a:pt x="43" y="214"/>
                    </a:lnTo>
                    <a:lnTo>
                      <a:pt x="42" y="214"/>
                    </a:lnTo>
                    <a:lnTo>
                      <a:pt x="41" y="215"/>
                    </a:lnTo>
                    <a:lnTo>
                      <a:pt x="40" y="215"/>
                    </a:lnTo>
                    <a:lnTo>
                      <a:pt x="40" y="217"/>
                    </a:lnTo>
                    <a:lnTo>
                      <a:pt x="38" y="218"/>
                    </a:lnTo>
                    <a:lnTo>
                      <a:pt x="37" y="218"/>
                    </a:lnTo>
                    <a:lnTo>
                      <a:pt x="36" y="219"/>
                    </a:lnTo>
                    <a:lnTo>
                      <a:pt x="36" y="220"/>
                    </a:lnTo>
                    <a:lnTo>
                      <a:pt x="35" y="220"/>
                    </a:lnTo>
                    <a:lnTo>
                      <a:pt x="33" y="220"/>
                    </a:lnTo>
                    <a:lnTo>
                      <a:pt x="32" y="221"/>
                    </a:lnTo>
                    <a:lnTo>
                      <a:pt x="32" y="220"/>
                    </a:lnTo>
                    <a:lnTo>
                      <a:pt x="31" y="217"/>
                    </a:lnTo>
                    <a:lnTo>
                      <a:pt x="30" y="217"/>
                    </a:lnTo>
                    <a:lnTo>
                      <a:pt x="30" y="218"/>
                    </a:lnTo>
                    <a:lnTo>
                      <a:pt x="29" y="218"/>
                    </a:lnTo>
                    <a:lnTo>
                      <a:pt x="29" y="219"/>
                    </a:lnTo>
                    <a:lnTo>
                      <a:pt x="28" y="219"/>
                    </a:lnTo>
                    <a:lnTo>
                      <a:pt x="28" y="220"/>
                    </a:lnTo>
                    <a:lnTo>
                      <a:pt x="27" y="220"/>
                    </a:lnTo>
                    <a:lnTo>
                      <a:pt x="27" y="219"/>
                    </a:lnTo>
                    <a:lnTo>
                      <a:pt x="27" y="219"/>
                    </a:lnTo>
                    <a:lnTo>
                      <a:pt x="25" y="220"/>
                    </a:lnTo>
                    <a:lnTo>
                      <a:pt x="25" y="220"/>
                    </a:lnTo>
                    <a:lnTo>
                      <a:pt x="25" y="221"/>
                    </a:lnTo>
                    <a:lnTo>
                      <a:pt x="24" y="221"/>
                    </a:lnTo>
                    <a:lnTo>
                      <a:pt x="23" y="221"/>
                    </a:lnTo>
                    <a:lnTo>
                      <a:pt x="21" y="221"/>
                    </a:lnTo>
                    <a:lnTo>
                      <a:pt x="21" y="222"/>
                    </a:lnTo>
                    <a:lnTo>
                      <a:pt x="21" y="223"/>
                    </a:lnTo>
                    <a:lnTo>
                      <a:pt x="23" y="224"/>
                    </a:lnTo>
                    <a:lnTo>
                      <a:pt x="25" y="224"/>
                    </a:lnTo>
                    <a:lnTo>
                      <a:pt x="25" y="225"/>
                    </a:lnTo>
                    <a:lnTo>
                      <a:pt x="25" y="225"/>
                    </a:lnTo>
                    <a:lnTo>
                      <a:pt x="25" y="226"/>
                    </a:lnTo>
                    <a:lnTo>
                      <a:pt x="26" y="226"/>
                    </a:lnTo>
                    <a:lnTo>
                      <a:pt x="27" y="226"/>
                    </a:lnTo>
                    <a:lnTo>
                      <a:pt x="29" y="225"/>
                    </a:lnTo>
                    <a:lnTo>
                      <a:pt x="30" y="226"/>
                    </a:lnTo>
                    <a:lnTo>
                      <a:pt x="31" y="227"/>
                    </a:lnTo>
                    <a:lnTo>
                      <a:pt x="32" y="227"/>
                    </a:lnTo>
                    <a:lnTo>
                      <a:pt x="33" y="228"/>
                    </a:lnTo>
                    <a:lnTo>
                      <a:pt x="34" y="229"/>
                    </a:lnTo>
                    <a:lnTo>
                      <a:pt x="34" y="230"/>
                    </a:lnTo>
                    <a:lnTo>
                      <a:pt x="34" y="231"/>
                    </a:lnTo>
                    <a:lnTo>
                      <a:pt x="35" y="231"/>
                    </a:lnTo>
                    <a:lnTo>
                      <a:pt x="36" y="229"/>
                    </a:lnTo>
                    <a:lnTo>
                      <a:pt x="37" y="228"/>
                    </a:lnTo>
                    <a:lnTo>
                      <a:pt x="38" y="228"/>
                    </a:lnTo>
                    <a:lnTo>
                      <a:pt x="39" y="228"/>
                    </a:lnTo>
                    <a:lnTo>
                      <a:pt x="41" y="228"/>
                    </a:lnTo>
                    <a:lnTo>
                      <a:pt x="42" y="228"/>
                    </a:lnTo>
                    <a:lnTo>
                      <a:pt x="43" y="229"/>
                    </a:lnTo>
                    <a:lnTo>
                      <a:pt x="44" y="229"/>
                    </a:lnTo>
                    <a:lnTo>
                      <a:pt x="47" y="230"/>
                    </a:lnTo>
                    <a:lnTo>
                      <a:pt x="48" y="231"/>
                    </a:lnTo>
                    <a:lnTo>
                      <a:pt x="48" y="231"/>
                    </a:lnTo>
                    <a:lnTo>
                      <a:pt x="49" y="232"/>
                    </a:lnTo>
                    <a:lnTo>
                      <a:pt x="49" y="234"/>
                    </a:lnTo>
                    <a:lnTo>
                      <a:pt x="49" y="235"/>
                    </a:lnTo>
                    <a:lnTo>
                      <a:pt x="49" y="237"/>
                    </a:lnTo>
                    <a:lnTo>
                      <a:pt x="50" y="238"/>
                    </a:lnTo>
                    <a:lnTo>
                      <a:pt x="52" y="238"/>
                    </a:lnTo>
                    <a:lnTo>
                      <a:pt x="52" y="237"/>
                    </a:lnTo>
                    <a:lnTo>
                      <a:pt x="54" y="236"/>
                    </a:lnTo>
                    <a:lnTo>
                      <a:pt x="56" y="236"/>
                    </a:lnTo>
                    <a:lnTo>
                      <a:pt x="59" y="238"/>
                    </a:lnTo>
                    <a:lnTo>
                      <a:pt x="60" y="238"/>
                    </a:lnTo>
                    <a:lnTo>
                      <a:pt x="62" y="240"/>
                    </a:lnTo>
                    <a:lnTo>
                      <a:pt x="63" y="241"/>
                    </a:lnTo>
                    <a:lnTo>
                      <a:pt x="66" y="245"/>
                    </a:lnTo>
                    <a:lnTo>
                      <a:pt x="66" y="246"/>
                    </a:lnTo>
                    <a:lnTo>
                      <a:pt x="66" y="247"/>
                    </a:lnTo>
                    <a:lnTo>
                      <a:pt x="66" y="250"/>
                    </a:lnTo>
                    <a:lnTo>
                      <a:pt x="66" y="252"/>
                    </a:lnTo>
                    <a:lnTo>
                      <a:pt x="66" y="252"/>
                    </a:lnTo>
                    <a:lnTo>
                      <a:pt x="67" y="253"/>
                    </a:lnTo>
                    <a:lnTo>
                      <a:pt x="67" y="254"/>
                    </a:lnTo>
                    <a:lnTo>
                      <a:pt x="66" y="255"/>
                    </a:lnTo>
                    <a:lnTo>
                      <a:pt x="66" y="256"/>
                    </a:lnTo>
                    <a:lnTo>
                      <a:pt x="66" y="257"/>
                    </a:lnTo>
                    <a:lnTo>
                      <a:pt x="65" y="257"/>
                    </a:lnTo>
                    <a:lnTo>
                      <a:pt x="64" y="258"/>
                    </a:lnTo>
                    <a:lnTo>
                      <a:pt x="63" y="259"/>
                    </a:lnTo>
                    <a:lnTo>
                      <a:pt x="63" y="260"/>
                    </a:lnTo>
                    <a:lnTo>
                      <a:pt x="64" y="261"/>
                    </a:lnTo>
                    <a:lnTo>
                      <a:pt x="65" y="262"/>
                    </a:lnTo>
                    <a:lnTo>
                      <a:pt x="66" y="262"/>
                    </a:lnTo>
                    <a:lnTo>
                      <a:pt x="68" y="263"/>
                    </a:lnTo>
                    <a:lnTo>
                      <a:pt x="69" y="263"/>
                    </a:lnTo>
                    <a:lnTo>
                      <a:pt x="69" y="264"/>
                    </a:lnTo>
                    <a:lnTo>
                      <a:pt x="69" y="265"/>
                    </a:lnTo>
                    <a:lnTo>
                      <a:pt x="69" y="266"/>
                    </a:lnTo>
                    <a:lnTo>
                      <a:pt x="69" y="267"/>
                    </a:lnTo>
                    <a:lnTo>
                      <a:pt x="70" y="268"/>
                    </a:lnTo>
                    <a:lnTo>
                      <a:pt x="71" y="268"/>
                    </a:lnTo>
                    <a:lnTo>
                      <a:pt x="72" y="268"/>
                    </a:lnTo>
                    <a:lnTo>
                      <a:pt x="73" y="268"/>
                    </a:lnTo>
                    <a:lnTo>
                      <a:pt x="74" y="268"/>
                    </a:lnTo>
                    <a:lnTo>
                      <a:pt x="74" y="268"/>
                    </a:lnTo>
                    <a:lnTo>
                      <a:pt x="75" y="267"/>
                    </a:lnTo>
                    <a:lnTo>
                      <a:pt x="76" y="267"/>
                    </a:lnTo>
                    <a:lnTo>
                      <a:pt x="77" y="267"/>
                    </a:lnTo>
                    <a:lnTo>
                      <a:pt x="78" y="266"/>
                    </a:lnTo>
                    <a:lnTo>
                      <a:pt x="79" y="266"/>
                    </a:lnTo>
                    <a:lnTo>
                      <a:pt x="80" y="266"/>
                    </a:lnTo>
                    <a:lnTo>
                      <a:pt x="80" y="265"/>
                    </a:lnTo>
                    <a:lnTo>
                      <a:pt x="81" y="265"/>
                    </a:lnTo>
                    <a:lnTo>
                      <a:pt x="81" y="266"/>
                    </a:lnTo>
                    <a:lnTo>
                      <a:pt x="81" y="269"/>
                    </a:lnTo>
                    <a:lnTo>
                      <a:pt x="81" y="270"/>
                    </a:lnTo>
                    <a:lnTo>
                      <a:pt x="83" y="271"/>
                    </a:lnTo>
                    <a:lnTo>
                      <a:pt x="85" y="272"/>
                    </a:lnTo>
                    <a:lnTo>
                      <a:pt x="86" y="273"/>
                    </a:lnTo>
                    <a:lnTo>
                      <a:pt x="87" y="273"/>
                    </a:lnTo>
                    <a:lnTo>
                      <a:pt x="87" y="274"/>
                    </a:lnTo>
                    <a:lnTo>
                      <a:pt x="89" y="274"/>
                    </a:lnTo>
                    <a:lnTo>
                      <a:pt x="90" y="274"/>
                    </a:lnTo>
                    <a:lnTo>
                      <a:pt x="90" y="275"/>
                    </a:lnTo>
                    <a:lnTo>
                      <a:pt x="90" y="276"/>
                    </a:lnTo>
                    <a:lnTo>
                      <a:pt x="91" y="276"/>
                    </a:lnTo>
                    <a:lnTo>
                      <a:pt x="93" y="276"/>
                    </a:lnTo>
                    <a:lnTo>
                      <a:pt x="94" y="276"/>
                    </a:lnTo>
                    <a:lnTo>
                      <a:pt x="94" y="276"/>
                    </a:lnTo>
                    <a:lnTo>
                      <a:pt x="95" y="277"/>
                    </a:lnTo>
                    <a:lnTo>
                      <a:pt x="96" y="278"/>
                    </a:lnTo>
                    <a:lnTo>
                      <a:pt x="97" y="278"/>
                    </a:lnTo>
                    <a:lnTo>
                      <a:pt x="98" y="279"/>
                    </a:lnTo>
                    <a:lnTo>
                      <a:pt x="101" y="278"/>
                    </a:lnTo>
                    <a:lnTo>
                      <a:pt x="101" y="278"/>
                    </a:lnTo>
                    <a:lnTo>
                      <a:pt x="102" y="279"/>
                    </a:lnTo>
                    <a:lnTo>
                      <a:pt x="103" y="280"/>
                    </a:lnTo>
                    <a:lnTo>
                      <a:pt x="104" y="280"/>
                    </a:lnTo>
                    <a:lnTo>
                      <a:pt x="105" y="280"/>
                    </a:lnTo>
                    <a:lnTo>
                      <a:pt x="107" y="280"/>
                    </a:lnTo>
                    <a:lnTo>
                      <a:pt x="108" y="280"/>
                    </a:lnTo>
                    <a:lnTo>
                      <a:pt x="108" y="280"/>
                    </a:lnTo>
                    <a:lnTo>
                      <a:pt x="112" y="280"/>
                    </a:lnTo>
                    <a:lnTo>
                      <a:pt x="112" y="280"/>
                    </a:lnTo>
                    <a:lnTo>
                      <a:pt x="113" y="280"/>
                    </a:lnTo>
                    <a:lnTo>
                      <a:pt x="114" y="280"/>
                    </a:lnTo>
                    <a:lnTo>
                      <a:pt x="115" y="280"/>
                    </a:lnTo>
                    <a:lnTo>
                      <a:pt x="115" y="280"/>
                    </a:lnTo>
                    <a:lnTo>
                      <a:pt x="115" y="280"/>
                    </a:lnTo>
                    <a:lnTo>
                      <a:pt x="116" y="280"/>
                    </a:lnTo>
                    <a:lnTo>
                      <a:pt x="117" y="281"/>
                    </a:lnTo>
                    <a:lnTo>
                      <a:pt x="118" y="281"/>
                    </a:lnTo>
                    <a:lnTo>
                      <a:pt x="119" y="281"/>
                    </a:lnTo>
                    <a:lnTo>
                      <a:pt x="120" y="280"/>
                    </a:lnTo>
                    <a:lnTo>
                      <a:pt x="121" y="280"/>
                    </a:lnTo>
                    <a:lnTo>
                      <a:pt x="122" y="280"/>
                    </a:lnTo>
                    <a:lnTo>
                      <a:pt x="122" y="280"/>
                    </a:lnTo>
                    <a:lnTo>
                      <a:pt x="122" y="283"/>
                    </a:lnTo>
                    <a:lnTo>
                      <a:pt x="122" y="284"/>
                    </a:lnTo>
                    <a:lnTo>
                      <a:pt x="121" y="287"/>
                    </a:lnTo>
                    <a:lnTo>
                      <a:pt x="122" y="289"/>
                    </a:lnTo>
                    <a:lnTo>
                      <a:pt x="125" y="294"/>
                    </a:lnTo>
                    <a:lnTo>
                      <a:pt x="125" y="295"/>
                    </a:lnTo>
                    <a:lnTo>
                      <a:pt x="125" y="298"/>
                    </a:lnTo>
                    <a:lnTo>
                      <a:pt x="126" y="299"/>
                    </a:lnTo>
                    <a:lnTo>
                      <a:pt x="127" y="301"/>
                    </a:lnTo>
                    <a:lnTo>
                      <a:pt x="127" y="301"/>
                    </a:lnTo>
                    <a:lnTo>
                      <a:pt x="129" y="307"/>
                    </a:lnTo>
                    <a:lnTo>
                      <a:pt x="129" y="308"/>
                    </a:lnTo>
                    <a:lnTo>
                      <a:pt x="130" y="309"/>
                    </a:lnTo>
                    <a:lnTo>
                      <a:pt x="132" y="310"/>
                    </a:lnTo>
                    <a:lnTo>
                      <a:pt x="137" y="311"/>
                    </a:lnTo>
                    <a:lnTo>
                      <a:pt x="139" y="312"/>
                    </a:lnTo>
                    <a:lnTo>
                      <a:pt x="142" y="314"/>
                    </a:lnTo>
                    <a:lnTo>
                      <a:pt x="143" y="315"/>
                    </a:lnTo>
                    <a:lnTo>
                      <a:pt x="144" y="316"/>
                    </a:lnTo>
                    <a:lnTo>
                      <a:pt x="146" y="316"/>
                    </a:lnTo>
                    <a:lnTo>
                      <a:pt x="147" y="317"/>
                    </a:lnTo>
                    <a:lnTo>
                      <a:pt x="148" y="318"/>
                    </a:lnTo>
                    <a:lnTo>
                      <a:pt x="148" y="319"/>
                    </a:lnTo>
                    <a:lnTo>
                      <a:pt x="149" y="320"/>
                    </a:lnTo>
                    <a:lnTo>
                      <a:pt x="149" y="321"/>
                    </a:lnTo>
                    <a:lnTo>
                      <a:pt x="149" y="322"/>
                    </a:lnTo>
                    <a:lnTo>
                      <a:pt x="148" y="322"/>
                    </a:lnTo>
                    <a:lnTo>
                      <a:pt x="146" y="324"/>
                    </a:lnTo>
                    <a:lnTo>
                      <a:pt x="143" y="326"/>
                    </a:lnTo>
                    <a:lnTo>
                      <a:pt x="141" y="326"/>
                    </a:lnTo>
                    <a:lnTo>
                      <a:pt x="141" y="329"/>
                    </a:lnTo>
                    <a:lnTo>
                      <a:pt x="143" y="334"/>
                    </a:lnTo>
                    <a:lnTo>
                      <a:pt x="143" y="336"/>
                    </a:lnTo>
                    <a:lnTo>
                      <a:pt x="143" y="338"/>
                    </a:lnTo>
                    <a:lnTo>
                      <a:pt x="143" y="344"/>
                    </a:lnTo>
                    <a:lnTo>
                      <a:pt x="143" y="347"/>
                    </a:lnTo>
                    <a:lnTo>
                      <a:pt x="143" y="347"/>
                    </a:lnTo>
                    <a:lnTo>
                      <a:pt x="147" y="350"/>
                    </a:lnTo>
                    <a:lnTo>
                      <a:pt x="148" y="350"/>
                    </a:lnTo>
                    <a:lnTo>
                      <a:pt x="149" y="351"/>
                    </a:lnTo>
                    <a:lnTo>
                      <a:pt x="150" y="351"/>
                    </a:lnTo>
                    <a:lnTo>
                      <a:pt x="150" y="352"/>
                    </a:lnTo>
                    <a:lnTo>
                      <a:pt x="151" y="352"/>
                    </a:lnTo>
                    <a:lnTo>
                      <a:pt x="151" y="353"/>
                    </a:lnTo>
                    <a:lnTo>
                      <a:pt x="152" y="353"/>
                    </a:lnTo>
                    <a:lnTo>
                      <a:pt x="153" y="352"/>
                    </a:lnTo>
                    <a:lnTo>
                      <a:pt x="156" y="353"/>
                    </a:lnTo>
                    <a:lnTo>
                      <a:pt x="157" y="353"/>
                    </a:lnTo>
                    <a:lnTo>
                      <a:pt x="160" y="353"/>
                    </a:lnTo>
                    <a:lnTo>
                      <a:pt x="161" y="354"/>
                    </a:lnTo>
                    <a:lnTo>
                      <a:pt x="160" y="357"/>
                    </a:lnTo>
                    <a:lnTo>
                      <a:pt x="159" y="359"/>
                    </a:lnTo>
                    <a:lnTo>
                      <a:pt x="159" y="361"/>
                    </a:lnTo>
                    <a:lnTo>
                      <a:pt x="159" y="362"/>
                    </a:lnTo>
                    <a:lnTo>
                      <a:pt x="157" y="362"/>
                    </a:lnTo>
                    <a:lnTo>
                      <a:pt x="157" y="363"/>
                    </a:lnTo>
                    <a:lnTo>
                      <a:pt x="159" y="364"/>
                    </a:lnTo>
                    <a:lnTo>
                      <a:pt x="160" y="364"/>
                    </a:lnTo>
                    <a:lnTo>
                      <a:pt x="162" y="366"/>
                    </a:lnTo>
                    <a:lnTo>
                      <a:pt x="164" y="369"/>
                    </a:lnTo>
                    <a:lnTo>
                      <a:pt x="165" y="370"/>
                    </a:lnTo>
                    <a:lnTo>
                      <a:pt x="166" y="371"/>
                    </a:lnTo>
                    <a:lnTo>
                      <a:pt x="164" y="373"/>
                    </a:lnTo>
                    <a:lnTo>
                      <a:pt x="164" y="374"/>
                    </a:lnTo>
                    <a:lnTo>
                      <a:pt x="163" y="375"/>
                    </a:lnTo>
                    <a:lnTo>
                      <a:pt x="162" y="377"/>
                    </a:lnTo>
                    <a:lnTo>
                      <a:pt x="161" y="378"/>
                    </a:lnTo>
                    <a:lnTo>
                      <a:pt x="160" y="378"/>
                    </a:lnTo>
                    <a:lnTo>
                      <a:pt x="159" y="377"/>
                    </a:lnTo>
                    <a:lnTo>
                      <a:pt x="157" y="376"/>
                    </a:lnTo>
                    <a:lnTo>
                      <a:pt x="157" y="378"/>
                    </a:lnTo>
                    <a:lnTo>
                      <a:pt x="155" y="378"/>
                    </a:lnTo>
                    <a:lnTo>
                      <a:pt x="154" y="378"/>
                    </a:lnTo>
                    <a:lnTo>
                      <a:pt x="154" y="379"/>
                    </a:lnTo>
                    <a:lnTo>
                      <a:pt x="153" y="379"/>
                    </a:lnTo>
                    <a:lnTo>
                      <a:pt x="152" y="380"/>
                    </a:lnTo>
                    <a:lnTo>
                      <a:pt x="151" y="383"/>
                    </a:lnTo>
                    <a:lnTo>
                      <a:pt x="151" y="384"/>
                    </a:lnTo>
                    <a:lnTo>
                      <a:pt x="150" y="384"/>
                    </a:lnTo>
                    <a:lnTo>
                      <a:pt x="150" y="383"/>
                    </a:lnTo>
                    <a:lnTo>
                      <a:pt x="150" y="383"/>
                    </a:lnTo>
                    <a:lnTo>
                      <a:pt x="149" y="384"/>
                    </a:lnTo>
                    <a:lnTo>
                      <a:pt x="148" y="384"/>
                    </a:lnTo>
                    <a:lnTo>
                      <a:pt x="147" y="384"/>
                    </a:lnTo>
                    <a:lnTo>
                      <a:pt x="146" y="384"/>
                    </a:lnTo>
                    <a:lnTo>
                      <a:pt x="145" y="383"/>
                    </a:lnTo>
                    <a:lnTo>
                      <a:pt x="145" y="382"/>
                    </a:lnTo>
                    <a:lnTo>
                      <a:pt x="143" y="380"/>
                    </a:lnTo>
                    <a:lnTo>
                      <a:pt x="142" y="379"/>
                    </a:lnTo>
                    <a:lnTo>
                      <a:pt x="142" y="378"/>
                    </a:lnTo>
                    <a:lnTo>
                      <a:pt x="142" y="377"/>
                    </a:lnTo>
                    <a:lnTo>
                      <a:pt x="142" y="376"/>
                    </a:lnTo>
                    <a:lnTo>
                      <a:pt x="142" y="375"/>
                    </a:lnTo>
                    <a:lnTo>
                      <a:pt x="142" y="374"/>
                    </a:lnTo>
                    <a:lnTo>
                      <a:pt x="141" y="374"/>
                    </a:lnTo>
                    <a:lnTo>
                      <a:pt x="140" y="374"/>
                    </a:lnTo>
                    <a:lnTo>
                      <a:pt x="139" y="376"/>
                    </a:lnTo>
                    <a:lnTo>
                      <a:pt x="138" y="376"/>
                    </a:lnTo>
                    <a:lnTo>
                      <a:pt x="137" y="377"/>
                    </a:lnTo>
                    <a:lnTo>
                      <a:pt x="133" y="377"/>
                    </a:lnTo>
                    <a:lnTo>
                      <a:pt x="133" y="377"/>
                    </a:lnTo>
                    <a:lnTo>
                      <a:pt x="132" y="378"/>
                    </a:lnTo>
                    <a:lnTo>
                      <a:pt x="133" y="379"/>
                    </a:lnTo>
                    <a:lnTo>
                      <a:pt x="133" y="381"/>
                    </a:lnTo>
                    <a:lnTo>
                      <a:pt x="133" y="382"/>
                    </a:lnTo>
                    <a:lnTo>
                      <a:pt x="133" y="383"/>
                    </a:lnTo>
                    <a:lnTo>
                      <a:pt x="134" y="386"/>
                    </a:lnTo>
                    <a:lnTo>
                      <a:pt x="134" y="387"/>
                    </a:lnTo>
                    <a:lnTo>
                      <a:pt x="133" y="388"/>
                    </a:lnTo>
                    <a:lnTo>
                      <a:pt x="134" y="388"/>
                    </a:lnTo>
                    <a:lnTo>
                      <a:pt x="135" y="389"/>
                    </a:lnTo>
                    <a:lnTo>
                      <a:pt x="136" y="389"/>
                    </a:lnTo>
                    <a:lnTo>
                      <a:pt x="136" y="390"/>
                    </a:lnTo>
                    <a:lnTo>
                      <a:pt x="139" y="394"/>
                    </a:lnTo>
                    <a:lnTo>
                      <a:pt x="140" y="394"/>
                    </a:lnTo>
                    <a:lnTo>
                      <a:pt x="141" y="395"/>
                    </a:lnTo>
                    <a:lnTo>
                      <a:pt x="142" y="396"/>
                    </a:lnTo>
                    <a:lnTo>
                      <a:pt x="142" y="397"/>
                    </a:lnTo>
                    <a:lnTo>
                      <a:pt x="141" y="399"/>
                    </a:lnTo>
                    <a:lnTo>
                      <a:pt x="141" y="400"/>
                    </a:lnTo>
                    <a:lnTo>
                      <a:pt x="140" y="401"/>
                    </a:lnTo>
                    <a:lnTo>
                      <a:pt x="140" y="402"/>
                    </a:lnTo>
                    <a:lnTo>
                      <a:pt x="139" y="403"/>
                    </a:lnTo>
                    <a:lnTo>
                      <a:pt x="140" y="404"/>
                    </a:lnTo>
                    <a:lnTo>
                      <a:pt x="140" y="405"/>
                    </a:lnTo>
                    <a:lnTo>
                      <a:pt x="141" y="406"/>
                    </a:lnTo>
                    <a:lnTo>
                      <a:pt x="141" y="406"/>
                    </a:lnTo>
                    <a:lnTo>
                      <a:pt x="142" y="406"/>
                    </a:lnTo>
                    <a:lnTo>
                      <a:pt x="143" y="407"/>
                    </a:lnTo>
                    <a:lnTo>
                      <a:pt x="143" y="408"/>
                    </a:lnTo>
                    <a:lnTo>
                      <a:pt x="143" y="409"/>
                    </a:lnTo>
                    <a:lnTo>
                      <a:pt x="140" y="411"/>
                    </a:lnTo>
                    <a:lnTo>
                      <a:pt x="140" y="412"/>
                    </a:lnTo>
                    <a:lnTo>
                      <a:pt x="141" y="413"/>
                    </a:lnTo>
                    <a:lnTo>
                      <a:pt x="142" y="413"/>
                    </a:lnTo>
                    <a:lnTo>
                      <a:pt x="142" y="414"/>
                    </a:lnTo>
                    <a:lnTo>
                      <a:pt x="142" y="415"/>
                    </a:lnTo>
                    <a:lnTo>
                      <a:pt x="142" y="417"/>
                    </a:lnTo>
                    <a:lnTo>
                      <a:pt x="142" y="418"/>
                    </a:lnTo>
                    <a:lnTo>
                      <a:pt x="143" y="418"/>
                    </a:lnTo>
                    <a:lnTo>
                      <a:pt x="143" y="418"/>
                    </a:lnTo>
                    <a:lnTo>
                      <a:pt x="144" y="418"/>
                    </a:lnTo>
                    <a:lnTo>
                      <a:pt x="145" y="418"/>
                    </a:lnTo>
                    <a:lnTo>
                      <a:pt x="146" y="419"/>
                    </a:lnTo>
                    <a:lnTo>
                      <a:pt x="147" y="419"/>
                    </a:lnTo>
                    <a:lnTo>
                      <a:pt x="147" y="418"/>
                    </a:lnTo>
                    <a:lnTo>
                      <a:pt x="148" y="417"/>
                    </a:lnTo>
                    <a:lnTo>
                      <a:pt x="149" y="416"/>
                    </a:lnTo>
                    <a:lnTo>
                      <a:pt x="150" y="415"/>
                    </a:lnTo>
                    <a:lnTo>
                      <a:pt x="150" y="413"/>
                    </a:lnTo>
                    <a:lnTo>
                      <a:pt x="151" y="413"/>
                    </a:lnTo>
                    <a:lnTo>
                      <a:pt x="153" y="413"/>
                    </a:lnTo>
                    <a:lnTo>
                      <a:pt x="153" y="414"/>
                    </a:lnTo>
                    <a:lnTo>
                      <a:pt x="154" y="414"/>
                    </a:lnTo>
                    <a:lnTo>
                      <a:pt x="154" y="415"/>
                    </a:lnTo>
                    <a:lnTo>
                      <a:pt x="154" y="416"/>
                    </a:lnTo>
                    <a:lnTo>
                      <a:pt x="155" y="417"/>
                    </a:lnTo>
                    <a:lnTo>
                      <a:pt x="155" y="418"/>
                    </a:lnTo>
                    <a:lnTo>
                      <a:pt x="156" y="418"/>
                    </a:lnTo>
                    <a:lnTo>
                      <a:pt x="156" y="419"/>
                    </a:lnTo>
                    <a:lnTo>
                      <a:pt x="155" y="420"/>
                    </a:lnTo>
                    <a:lnTo>
                      <a:pt x="156" y="420"/>
                    </a:lnTo>
                    <a:lnTo>
                      <a:pt x="157" y="420"/>
                    </a:lnTo>
                    <a:lnTo>
                      <a:pt x="157" y="421"/>
                    </a:lnTo>
                    <a:lnTo>
                      <a:pt x="157" y="422"/>
                    </a:lnTo>
                    <a:lnTo>
                      <a:pt x="157" y="423"/>
                    </a:lnTo>
                    <a:lnTo>
                      <a:pt x="158" y="424"/>
                    </a:lnTo>
                    <a:lnTo>
                      <a:pt x="159" y="425"/>
                    </a:lnTo>
                    <a:lnTo>
                      <a:pt x="159" y="426"/>
                    </a:lnTo>
                    <a:lnTo>
                      <a:pt x="159" y="427"/>
                    </a:lnTo>
                    <a:lnTo>
                      <a:pt x="159" y="427"/>
                    </a:lnTo>
                    <a:lnTo>
                      <a:pt x="160" y="427"/>
                    </a:lnTo>
                    <a:lnTo>
                      <a:pt x="161" y="427"/>
                    </a:lnTo>
                    <a:lnTo>
                      <a:pt x="162" y="427"/>
                    </a:lnTo>
                    <a:lnTo>
                      <a:pt x="162" y="428"/>
                    </a:lnTo>
                    <a:lnTo>
                      <a:pt x="163" y="428"/>
                    </a:lnTo>
                    <a:lnTo>
                      <a:pt x="163" y="429"/>
                    </a:lnTo>
                    <a:lnTo>
                      <a:pt x="164" y="429"/>
                    </a:lnTo>
                    <a:lnTo>
                      <a:pt x="164" y="430"/>
                    </a:lnTo>
                    <a:lnTo>
                      <a:pt x="164" y="430"/>
                    </a:lnTo>
                    <a:lnTo>
                      <a:pt x="165" y="430"/>
                    </a:lnTo>
                    <a:lnTo>
                      <a:pt x="166" y="429"/>
                    </a:lnTo>
                    <a:lnTo>
                      <a:pt x="167" y="429"/>
                    </a:lnTo>
                    <a:lnTo>
                      <a:pt x="168" y="429"/>
                    </a:lnTo>
                    <a:lnTo>
                      <a:pt x="170" y="428"/>
                    </a:lnTo>
                    <a:lnTo>
                      <a:pt x="172" y="429"/>
                    </a:lnTo>
                    <a:lnTo>
                      <a:pt x="173" y="430"/>
                    </a:lnTo>
                    <a:lnTo>
                      <a:pt x="173" y="431"/>
                    </a:lnTo>
                    <a:lnTo>
                      <a:pt x="174" y="431"/>
                    </a:lnTo>
                    <a:lnTo>
                      <a:pt x="175" y="431"/>
                    </a:lnTo>
                    <a:lnTo>
                      <a:pt x="176" y="432"/>
                    </a:lnTo>
                    <a:lnTo>
                      <a:pt x="177" y="433"/>
                    </a:lnTo>
                    <a:lnTo>
                      <a:pt x="178" y="434"/>
                    </a:lnTo>
                    <a:lnTo>
                      <a:pt x="178" y="434"/>
                    </a:lnTo>
                    <a:lnTo>
                      <a:pt x="178" y="434"/>
                    </a:lnTo>
                    <a:lnTo>
                      <a:pt x="179" y="434"/>
                    </a:lnTo>
                    <a:lnTo>
                      <a:pt x="180" y="434"/>
                    </a:lnTo>
                    <a:lnTo>
                      <a:pt x="181" y="434"/>
                    </a:lnTo>
                    <a:lnTo>
                      <a:pt x="182" y="435"/>
                    </a:lnTo>
                    <a:lnTo>
                      <a:pt x="183" y="436"/>
                    </a:lnTo>
                    <a:lnTo>
                      <a:pt x="182" y="438"/>
                    </a:lnTo>
                    <a:lnTo>
                      <a:pt x="181" y="438"/>
                    </a:lnTo>
                    <a:lnTo>
                      <a:pt x="181" y="439"/>
                    </a:lnTo>
                    <a:lnTo>
                      <a:pt x="182" y="440"/>
                    </a:lnTo>
                    <a:lnTo>
                      <a:pt x="182" y="441"/>
                    </a:lnTo>
                    <a:lnTo>
                      <a:pt x="181" y="441"/>
                    </a:lnTo>
                    <a:lnTo>
                      <a:pt x="182" y="441"/>
                    </a:lnTo>
                    <a:lnTo>
                      <a:pt x="183" y="441"/>
                    </a:lnTo>
                    <a:lnTo>
                      <a:pt x="185" y="442"/>
                    </a:lnTo>
                    <a:lnTo>
                      <a:pt x="188" y="444"/>
                    </a:lnTo>
                    <a:lnTo>
                      <a:pt x="190" y="444"/>
                    </a:lnTo>
                    <a:lnTo>
                      <a:pt x="191" y="445"/>
                    </a:lnTo>
                    <a:lnTo>
                      <a:pt x="192" y="445"/>
                    </a:lnTo>
                    <a:lnTo>
                      <a:pt x="192" y="445"/>
                    </a:lnTo>
                    <a:lnTo>
                      <a:pt x="193" y="445"/>
                    </a:lnTo>
                    <a:lnTo>
                      <a:pt x="196" y="447"/>
                    </a:lnTo>
                    <a:lnTo>
                      <a:pt x="196" y="448"/>
                    </a:lnTo>
                    <a:lnTo>
                      <a:pt x="197" y="449"/>
                    </a:lnTo>
                    <a:lnTo>
                      <a:pt x="198" y="449"/>
                    </a:lnTo>
                    <a:lnTo>
                      <a:pt x="200" y="451"/>
                    </a:lnTo>
                    <a:lnTo>
                      <a:pt x="202" y="451"/>
                    </a:lnTo>
                    <a:lnTo>
                      <a:pt x="203" y="452"/>
                    </a:lnTo>
                    <a:lnTo>
                      <a:pt x="204" y="453"/>
                    </a:lnTo>
                    <a:lnTo>
                      <a:pt x="204" y="453"/>
                    </a:lnTo>
                    <a:lnTo>
                      <a:pt x="205" y="454"/>
                    </a:lnTo>
                    <a:lnTo>
                      <a:pt x="205" y="455"/>
                    </a:lnTo>
                    <a:lnTo>
                      <a:pt x="205" y="455"/>
                    </a:lnTo>
                    <a:lnTo>
                      <a:pt x="206" y="456"/>
                    </a:lnTo>
                    <a:lnTo>
                      <a:pt x="206" y="457"/>
                    </a:lnTo>
                    <a:lnTo>
                      <a:pt x="206" y="459"/>
                    </a:lnTo>
                    <a:lnTo>
                      <a:pt x="207" y="459"/>
                    </a:lnTo>
                    <a:lnTo>
                      <a:pt x="208" y="459"/>
                    </a:lnTo>
                    <a:lnTo>
                      <a:pt x="209" y="459"/>
                    </a:lnTo>
                    <a:lnTo>
                      <a:pt x="210" y="459"/>
                    </a:lnTo>
                    <a:lnTo>
                      <a:pt x="210" y="458"/>
                    </a:lnTo>
                    <a:lnTo>
                      <a:pt x="211" y="457"/>
                    </a:lnTo>
                    <a:lnTo>
                      <a:pt x="212" y="457"/>
                    </a:lnTo>
                    <a:lnTo>
                      <a:pt x="212" y="456"/>
                    </a:lnTo>
                    <a:lnTo>
                      <a:pt x="212" y="455"/>
                    </a:lnTo>
                    <a:lnTo>
                      <a:pt x="213" y="455"/>
                    </a:lnTo>
                    <a:lnTo>
                      <a:pt x="213" y="455"/>
                    </a:lnTo>
                    <a:lnTo>
                      <a:pt x="213" y="455"/>
                    </a:lnTo>
                    <a:lnTo>
                      <a:pt x="214" y="455"/>
                    </a:lnTo>
                    <a:lnTo>
                      <a:pt x="214" y="454"/>
                    </a:lnTo>
                    <a:lnTo>
                      <a:pt x="214" y="453"/>
                    </a:lnTo>
                    <a:lnTo>
                      <a:pt x="214" y="453"/>
                    </a:lnTo>
                    <a:lnTo>
                      <a:pt x="214" y="452"/>
                    </a:lnTo>
                    <a:lnTo>
                      <a:pt x="214" y="450"/>
                    </a:lnTo>
                    <a:lnTo>
                      <a:pt x="215" y="449"/>
                    </a:lnTo>
                    <a:lnTo>
                      <a:pt x="215" y="448"/>
                    </a:lnTo>
                    <a:lnTo>
                      <a:pt x="215" y="448"/>
                    </a:lnTo>
                    <a:lnTo>
                      <a:pt x="216" y="448"/>
                    </a:lnTo>
                    <a:lnTo>
                      <a:pt x="217" y="449"/>
                    </a:lnTo>
                    <a:lnTo>
                      <a:pt x="217" y="449"/>
                    </a:lnTo>
                    <a:lnTo>
                      <a:pt x="218" y="449"/>
                    </a:lnTo>
                    <a:lnTo>
                      <a:pt x="219" y="448"/>
                    </a:lnTo>
                    <a:lnTo>
                      <a:pt x="219" y="448"/>
                    </a:lnTo>
                    <a:lnTo>
                      <a:pt x="219" y="448"/>
                    </a:lnTo>
                    <a:lnTo>
                      <a:pt x="219" y="447"/>
                    </a:lnTo>
                    <a:lnTo>
                      <a:pt x="220" y="447"/>
                    </a:lnTo>
                    <a:lnTo>
                      <a:pt x="221" y="447"/>
                    </a:lnTo>
                    <a:lnTo>
                      <a:pt x="225" y="448"/>
                    </a:lnTo>
                    <a:lnTo>
                      <a:pt x="226" y="448"/>
                    </a:lnTo>
                    <a:lnTo>
                      <a:pt x="226" y="448"/>
                    </a:lnTo>
                    <a:lnTo>
                      <a:pt x="227" y="448"/>
                    </a:lnTo>
                    <a:lnTo>
                      <a:pt x="228" y="448"/>
                    </a:lnTo>
                    <a:lnTo>
                      <a:pt x="229" y="448"/>
                    </a:lnTo>
                    <a:lnTo>
                      <a:pt x="230" y="448"/>
                    </a:lnTo>
                    <a:lnTo>
                      <a:pt x="231" y="449"/>
                    </a:lnTo>
                    <a:lnTo>
                      <a:pt x="232" y="449"/>
                    </a:lnTo>
                    <a:lnTo>
                      <a:pt x="233" y="449"/>
                    </a:lnTo>
                    <a:lnTo>
                      <a:pt x="234" y="449"/>
                    </a:lnTo>
                    <a:lnTo>
                      <a:pt x="234" y="450"/>
                    </a:lnTo>
                    <a:lnTo>
                      <a:pt x="234" y="452"/>
                    </a:lnTo>
                    <a:lnTo>
                      <a:pt x="234" y="453"/>
                    </a:lnTo>
                    <a:lnTo>
                      <a:pt x="234" y="453"/>
                    </a:lnTo>
                    <a:lnTo>
                      <a:pt x="235" y="453"/>
                    </a:lnTo>
                    <a:lnTo>
                      <a:pt x="236" y="453"/>
                    </a:lnTo>
                    <a:lnTo>
                      <a:pt x="236" y="454"/>
                    </a:lnTo>
                    <a:lnTo>
                      <a:pt x="235" y="455"/>
                    </a:lnTo>
                    <a:lnTo>
                      <a:pt x="235" y="456"/>
                    </a:lnTo>
                    <a:lnTo>
                      <a:pt x="236" y="457"/>
                    </a:lnTo>
                    <a:lnTo>
                      <a:pt x="237" y="458"/>
                    </a:lnTo>
                    <a:lnTo>
                      <a:pt x="237" y="457"/>
                    </a:lnTo>
                    <a:lnTo>
                      <a:pt x="238" y="457"/>
                    </a:lnTo>
                    <a:lnTo>
                      <a:pt x="238" y="458"/>
                    </a:lnTo>
                    <a:lnTo>
                      <a:pt x="239" y="458"/>
                    </a:lnTo>
                    <a:lnTo>
                      <a:pt x="240" y="458"/>
                    </a:lnTo>
                    <a:lnTo>
                      <a:pt x="240" y="459"/>
                    </a:lnTo>
                    <a:lnTo>
                      <a:pt x="240" y="460"/>
                    </a:lnTo>
                    <a:lnTo>
                      <a:pt x="241" y="460"/>
                    </a:lnTo>
                    <a:lnTo>
                      <a:pt x="242" y="460"/>
                    </a:lnTo>
                    <a:lnTo>
                      <a:pt x="243" y="460"/>
                    </a:lnTo>
                    <a:lnTo>
                      <a:pt x="243" y="461"/>
                    </a:lnTo>
                    <a:lnTo>
                      <a:pt x="244" y="461"/>
                    </a:lnTo>
                    <a:lnTo>
                      <a:pt x="245" y="462"/>
                    </a:lnTo>
                    <a:lnTo>
                      <a:pt x="246" y="462"/>
                    </a:lnTo>
                    <a:lnTo>
                      <a:pt x="247" y="462"/>
                    </a:lnTo>
                    <a:lnTo>
                      <a:pt x="248" y="465"/>
                    </a:lnTo>
                    <a:lnTo>
                      <a:pt x="249" y="465"/>
                    </a:lnTo>
                    <a:lnTo>
                      <a:pt x="250" y="465"/>
                    </a:lnTo>
                    <a:lnTo>
                      <a:pt x="251" y="465"/>
                    </a:lnTo>
                    <a:lnTo>
                      <a:pt x="251" y="466"/>
                    </a:lnTo>
                    <a:lnTo>
                      <a:pt x="250" y="466"/>
                    </a:lnTo>
                    <a:lnTo>
                      <a:pt x="251" y="467"/>
                    </a:lnTo>
                    <a:lnTo>
                      <a:pt x="253" y="469"/>
                    </a:lnTo>
                    <a:lnTo>
                      <a:pt x="254" y="469"/>
                    </a:lnTo>
                    <a:lnTo>
                      <a:pt x="254" y="469"/>
                    </a:lnTo>
                    <a:lnTo>
                      <a:pt x="254" y="470"/>
                    </a:lnTo>
                    <a:lnTo>
                      <a:pt x="254" y="471"/>
                    </a:lnTo>
                    <a:lnTo>
                      <a:pt x="255" y="470"/>
                    </a:lnTo>
                    <a:lnTo>
                      <a:pt x="256" y="470"/>
                    </a:lnTo>
                    <a:lnTo>
                      <a:pt x="256" y="469"/>
                    </a:lnTo>
                    <a:lnTo>
                      <a:pt x="257" y="470"/>
                    </a:lnTo>
                    <a:lnTo>
                      <a:pt x="258" y="470"/>
                    </a:lnTo>
                    <a:lnTo>
                      <a:pt x="259" y="470"/>
                    </a:lnTo>
                    <a:lnTo>
                      <a:pt x="260" y="472"/>
                    </a:lnTo>
                    <a:lnTo>
                      <a:pt x="261" y="473"/>
                    </a:lnTo>
                    <a:lnTo>
                      <a:pt x="261" y="474"/>
                    </a:lnTo>
                    <a:lnTo>
                      <a:pt x="261" y="473"/>
                    </a:lnTo>
                    <a:lnTo>
                      <a:pt x="261" y="472"/>
                    </a:lnTo>
                    <a:lnTo>
                      <a:pt x="262" y="472"/>
                    </a:lnTo>
                    <a:lnTo>
                      <a:pt x="263" y="472"/>
                    </a:lnTo>
                    <a:lnTo>
                      <a:pt x="264" y="472"/>
                    </a:lnTo>
                    <a:lnTo>
                      <a:pt x="264" y="473"/>
                    </a:lnTo>
                    <a:lnTo>
                      <a:pt x="265" y="473"/>
                    </a:lnTo>
                    <a:lnTo>
                      <a:pt x="265" y="474"/>
                    </a:lnTo>
                    <a:lnTo>
                      <a:pt x="266" y="474"/>
                    </a:lnTo>
                    <a:lnTo>
                      <a:pt x="266" y="475"/>
                    </a:lnTo>
                    <a:lnTo>
                      <a:pt x="266" y="476"/>
                    </a:lnTo>
                    <a:lnTo>
                      <a:pt x="266" y="476"/>
                    </a:lnTo>
                    <a:lnTo>
                      <a:pt x="268" y="476"/>
                    </a:lnTo>
                    <a:lnTo>
                      <a:pt x="268" y="476"/>
                    </a:lnTo>
                    <a:lnTo>
                      <a:pt x="269" y="477"/>
                    </a:lnTo>
                    <a:lnTo>
                      <a:pt x="268" y="477"/>
                    </a:lnTo>
                    <a:lnTo>
                      <a:pt x="269" y="478"/>
                    </a:lnTo>
                    <a:lnTo>
                      <a:pt x="270" y="479"/>
                    </a:lnTo>
                    <a:lnTo>
                      <a:pt x="270" y="480"/>
                    </a:lnTo>
                    <a:lnTo>
                      <a:pt x="271" y="481"/>
                    </a:lnTo>
                    <a:lnTo>
                      <a:pt x="271" y="482"/>
                    </a:lnTo>
                    <a:lnTo>
                      <a:pt x="272" y="482"/>
                    </a:lnTo>
                    <a:lnTo>
                      <a:pt x="272" y="483"/>
                    </a:lnTo>
                    <a:lnTo>
                      <a:pt x="273" y="483"/>
                    </a:lnTo>
                    <a:lnTo>
                      <a:pt x="273" y="483"/>
                    </a:lnTo>
                    <a:lnTo>
                      <a:pt x="274" y="484"/>
                    </a:lnTo>
                    <a:lnTo>
                      <a:pt x="274" y="485"/>
                    </a:lnTo>
                    <a:lnTo>
                      <a:pt x="274" y="486"/>
                    </a:lnTo>
                    <a:lnTo>
                      <a:pt x="275" y="486"/>
                    </a:lnTo>
                    <a:lnTo>
                      <a:pt x="275" y="486"/>
                    </a:lnTo>
                    <a:lnTo>
                      <a:pt x="276" y="487"/>
                    </a:lnTo>
                    <a:lnTo>
                      <a:pt x="277" y="487"/>
                    </a:lnTo>
                    <a:lnTo>
                      <a:pt x="277" y="486"/>
                    </a:lnTo>
                    <a:lnTo>
                      <a:pt x="278" y="486"/>
                    </a:lnTo>
                    <a:lnTo>
                      <a:pt x="278" y="485"/>
                    </a:lnTo>
                    <a:lnTo>
                      <a:pt x="279" y="484"/>
                    </a:lnTo>
                    <a:lnTo>
                      <a:pt x="280" y="484"/>
                    </a:lnTo>
                    <a:lnTo>
                      <a:pt x="280" y="484"/>
                    </a:lnTo>
                    <a:lnTo>
                      <a:pt x="281" y="484"/>
                    </a:lnTo>
                    <a:lnTo>
                      <a:pt x="282" y="483"/>
                    </a:lnTo>
                    <a:lnTo>
                      <a:pt x="282" y="483"/>
                    </a:lnTo>
                    <a:lnTo>
                      <a:pt x="283" y="483"/>
                    </a:lnTo>
                    <a:lnTo>
                      <a:pt x="284" y="483"/>
                    </a:lnTo>
                    <a:lnTo>
                      <a:pt x="284" y="482"/>
                    </a:lnTo>
                    <a:lnTo>
                      <a:pt x="285" y="482"/>
                    </a:lnTo>
                    <a:lnTo>
                      <a:pt x="285" y="483"/>
                    </a:lnTo>
                    <a:lnTo>
                      <a:pt x="286" y="483"/>
                    </a:lnTo>
                    <a:lnTo>
                      <a:pt x="287" y="483"/>
                    </a:lnTo>
                    <a:lnTo>
                      <a:pt x="287" y="483"/>
                    </a:lnTo>
                    <a:lnTo>
                      <a:pt x="288" y="483"/>
                    </a:lnTo>
                    <a:lnTo>
                      <a:pt x="289" y="483"/>
                    </a:lnTo>
                    <a:lnTo>
                      <a:pt x="289" y="483"/>
                    </a:lnTo>
                    <a:lnTo>
                      <a:pt x="289" y="484"/>
                    </a:lnTo>
                    <a:lnTo>
                      <a:pt x="289" y="485"/>
                    </a:lnTo>
                    <a:lnTo>
                      <a:pt x="290" y="485"/>
                    </a:lnTo>
                    <a:lnTo>
                      <a:pt x="291" y="485"/>
                    </a:lnTo>
                    <a:lnTo>
                      <a:pt x="291" y="486"/>
                    </a:lnTo>
                    <a:lnTo>
                      <a:pt x="290" y="486"/>
                    </a:lnTo>
                    <a:lnTo>
                      <a:pt x="290" y="487"/>
                    </a:lnTo>
                    <a:lnTo>
                      <a:pt x="290" y="488"/>
                    </a:lnTo>
                    <a:lnTo>
                      <a:pt x="291" y="488"/>
                    </a:lnTo>
                    <a:lnTo>
                      <a:pt x="291" y="489"/>
                    </a:lnTo>
                    <a:lnTo>
                      <a:pt x="291" y="490"/>
                    </a:lnTo>
                    <a:lnTo>
                      <a:pt x="292" y="490"/>
                    </a:lnTo>
                    <a:lnTo>
                      <a:pt x="293" y="490"/>
                    </a:lnTo>
                    <a:lnTo>
                      <a:pt x="292" y="494"/>
                    </a:lnTo>
                    <a:lnTo>
                      <a:pt x="293" y="495"/>
                    </a:lnTo>
                    <a:lnTo>
                      <a:pt x="295" y="495"/>
                    </a:lnTo>
                    <a:lnTo>
                      <a:pt x="296" y="496"/>
                    </a:lnTo>
                    <a:lnTo>
                      <a:pt x="297" y="496"/>
                    </a:lnTo>
                    <a:lnTo>
                      <a:pt x="298" y="497"/>
                    </a:lnTo>
                    <a:lnTo>
                      <a:pt x="298" y="497"/>
                    </a:lnTo>
                    <a:lnTo>
                      <a:pt x="299" y="497"/>
                    </a:lnTo>
                    <a:lnTo>
                      <a:pt x="299" y="499"/>
                    </a:lnTo>
                    <a:lnTo>
                      <a:pt x="300" y="500"/>
                    </a:lnTo>
                    <a:lnTo>
                      <a:pt x="301" y="500"/>
                    </a:lnTo>
                    <a:lnTo>
                      <a:pt x="301" y="500"/>
                    </a:lnTo>
                    <a:lnTo>
                      <a:pt x="302" y="500"/>
                    </a:lnTo>
                    <a:lnTo>
                      <a:pt x="303" y="501"/>
                    </a:lnTo>
                    <a:lnTo>
                      <a:pt x="303" y="502"/>
                    </a:lnTo>
                    <a:lnTo>
                      <a:pt x="304" y="502"/>
                    </a:lnTo>
                    <a:lnTo>
                      <a:pt x="305" y="502"/>
                    </a:lnTo>
                    <a:lnTo>
                      <a:pt x="305" y="503"/>
                    </a:lnTo>
                    <a:lnTo>
                      <a:pt x="305" y="504"/>
                    </a:lnTo>
                    <a:lnTo>
                      <a:pt x="305" y="504"/>
                    </a:lnTo>
                    <a:lnTo>
                      <a:pt x="307" y="504"/>
                    </a:lnTo>
                    <a:lnTo>
                      <a:pt x="308" y="505"/>
                    </a:lnTo>
                    <a:lnTo>
                      <a:pt x="309" y="505"/>
                    </a:lnTo>
                    <a:lnTo>
                      <a:pt x="309" y="506"/>
                    </a:lnTo>
                    <a:lnTo>
                      <a:pt x="310" y="506"/>
                    </a:lnTo>
                    <a:lnTo>
                      <a:pt x="311" y="506"/>
                    </a:lnTo>
                    <a:lnTo>
                      <a:pt x="312" y="506"/>
                    </a:lnTo>
                    <a:lnTo>
                      <a:pt x="313" y="505"/>
                    </a:lnTo>
                    <a:lnTo>
                      <a:pt x="313" y="504"/>
                    </a:lnTo>
                    <a:lnTo>
                      <a:pt x="314" y="504"/>
                    </a:lnTo>
                    <a:lnTo>
                      <a:pt x="315" y="504"/>
                    </a:lnTo>
                    <a:lnTo>
                      <a:pt x="315" y="504"/>
                    </a:lnTo>
                    <a:lnTo>
                      <a:pt x="315" y="503"/>
                    </a:lnTo>
                    <a:lnTo>
                      <a:pt x="316" y="503"/>
                    </a:lnTo>
                    <a:lnTo>
                      <a:pt x="317" y="503"/>
                    </a:lnTo>
                    <a:lnTo>
                      <a:pt x="317" y="504"/>
                    </a:lnTo>
                    <a:lnTo>
                      <a:pt x="319" y="504"/>
                    </a:lnTo>
                    <a:lnTo>
                      <a:pt x="319" y="506"/>
                    </a:lnTo>
                    <a:lnTo>
                      <a:pt x="318" y="507"/>
                    </a:lnTo>
                    <a:lnTo>
                      <a:pt x="317" y="507"/>
                    </a:lnTo>
                    <a:lnTo>
                      <a:pt x="317" y="508"/>
                    </a:lnTo>
                    <a:lnTo>
                      <a:pt x="317" y="509"/>
                    </a:lnTo>
                    <a:lnTo>
                      <a:pt x="317" y="509"/>
                    </a:lnTo>
                    <a:lnTo>
                      <a:pt x="317" y="510"/>
                    </a:lnTo>
                    <a:lnTo>
                      <a:pt x="317" y="511"/>
                    </a:lnTo>
                    <a:lnTo>
                      <a:pt x="317" y="512"/>
                    </a:lnTo>
                    <a:lnTo>
                      <a:pt x="317" y="513"/>
                    </a:lnTo>
                    <a:lnTo>
                      <a:pt x="317" y="514"/>
                    </a:lnTo>
                    <a:lnTo>
                      <a:pt x="317" y="514"/>
                    </a:lnTo>
                    <a:lnTo>
                      <a:pt x="318" y="514"/>
                    </a:lnTo>
                    <a:lnTo>
                      <a:pt x="319" y="514"/>
                    </a:lnTo>
                    <a:lnTo>
                      <a:pt x="319" y="513"/>
                    </a:lnTo>
                    <a:lnTo>
                      <a:pt x="320" y="514"/>
                    </a:lnTo>
                    <a:lnTo>
                      <a:pt x="321" y="515"/>
                    </a:lnTo>
                    <a:lnTo>
                      <a:pt x="322" y="515"/>
                    </a:lnTo>
                    <a:lnTo>
                      <a:pt x="322" y="515"/>
                    </a:lnTo>
                    <a:lnTo>
                      <a:pt x="322" y="514"/>
                    </a:lnTo>
                    <a:lnTo>
                      <a:pt x="323" y="514"/>
                    </a:lnTo>
                    <a:lnTo>
                      <a:pt x="323" y="515"/>
                    </a:lnTo>
                    <a:lnTo>
                      <a:pt x="324" y="515"/>
                    </a:lnTo>
                    <a:lnTo>
                      <a:pt x="324" y="515"/>
                    </a:lnTo>
                    <a:lnTo>
                      <a:pt x="325" y="514"/>
                    </a:lnTo>
                    <a:lnTo>
                      <a:pt x="326" y="514"/>
                    </a:lnTo>
                    <a:lnTo>
                      <a:pt x="327" y="514"/>
                    </a:lnTo>
                    <a:lnTo>
                      <a:pt x="328" y="514"/>
                    </a:lnTo>
                    <a:lnTo>
                      <a:pt x="329" y="514"/>
                    </a:lnTo>
                    <a:lnTo>
                      <a:pt x="330" y="515"/>
                    </a:lnTo>
                    <a:lnTo>
                      <a:pt x="331" y="515"/>
                    </a:lnTo>
                    <a:lnTo>
                      <a:pt x="331" y="515"/>
                    </a:lnTo>
                    <a:lnTo>
                      <a:pt x="332" y="514"/>
                    </a:lnTo>
                    <a:lnTo>
                      <a:pt x="333" y="513"/>
                    </a:lnTo>
                    <a:lnTo>
                      <a:pt x="333" y="512"/>
                    </a:lnTo>
                    <a:lnTo>
                      <a:pt x="333" y="513"/>
                    </a:lnTo>
                    <a:lnTo>
                      <a:pt x="334" y="515"/>
                    </a:lnTo>
                    <a:lnTo>
                      <a:pt x="334" y="516"/>
                    </a:lnTo>
                    <a:lnTo>
                      <a:pt x="334" y="516"/>
                    </a:lnTo>
                    <a:lnTo>
                      <a:pt x="334" y="0"/>
                    </a:lnTo>
                    <a:lnTo>
                      <a:pt x="196" y="0"/>
                    </a:lnTo>
                    <a:lnTo>
                      <a:pt x="196" y="1"/>
                    </a:lnTo>
                    <a:lnTo>
                      <a:pt x="197" y="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05" name="Freeform 3756">
                <a:extLst>
                  <a:ext uri="{FF2B5EF4-FFF2-40B4-BE49-F238E27FC236}">
                    <a16:creationId xmlns:a16="http://schemas.microsoft.com/office/drawing/2014/main" id="{6E0E4793-FD04-D812-54B5-E307B449BE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95850" y="1620837"/>
                <a:ext cx="71438" cy="198437"/>
              </a:xfrm>
              <a:custGeom>
                <a:avLst/>
                <a:gdLst>
                  <a:gd name="T0" fmla="*/ 21 w 45"/>
                  <a:gd name="T1" fmla="*/ 118 h 125"/>
                  <a:gd name="T2" fmla="*/ 22 w 45"/>
                  <a:gd name="T3" fmla="*/ 109 h 125"/>
                  <a:gd name="T4" fmla="*/ 24 w 45"/>
                  <a:gd name="T5" fmla="*/ 102 h 125"/>
                  <a:gd name="T6" fmla="*/ 25 w 45"/>
                  <a:gd name="T7" fmla="*/ 97 h 125"/>
                  <a:gd name="T8" fmla="*/ 27 w 45"/>
                  <a:gd name="T9" fmla="*/ 89 h 125"/>
                  <a:gd name="T10" fmla="*/ 29 w 45"/>
                  <a:gd name="T11" fmla="*/ 83 h 125"/>
                  <a:gd name="T12" fmla="*/ 30 w 45"/>
                  <a:gd name="T13" fmla="*/ 79 h 125"/>
                  <a:gd name="T14" fmla="*/ 33 w 45"/>
                  <a:gd name="T15" fmla="*/ 74 h 125"/>
                  <a:gd name="T16" fmla="*/ 32 w 45"/>
                  <a:gd name="T17" fmla="*/ 69 h 125"/>
                  <a:gd name="T18" fmla="*/ 32 w 45"/>
                  <a:gd name="T19" fmla="*/ 66 h 125"/>
                  <a:gd name="T20" fmla="*/ 32 w 45"/>
                  <a:gd name="T21" fmla="*/ 61 h 125"/>
                  <a:gd name="T22" fmla="*/ 20 w 45"/>
                  <a:gd name="T23" fmla="*/ 65 h 125"/>
                  <a:gd name="T24" fmla="*/ 18 w 45"/>
                  <a:gd name="T25" fmla="*/ 62 h 125"/>
                  <a:gd name="T26" fmla="*/ 20 w 45"/>
                  <a:gd name="T27" fmla="*/ 57 h 125"/>
                  <a:gd name="T28" fmla="*/ 24 w 45"/>
                  <a:gd name="T29" fmla="*/ 53 h 125"/>
                  <a:gd name="T30" fmla="*/ 27 w 45"/>
                  <a:gd name="T31" fmla="*/ 53 h 125"/>
                  <a:gd name="T32" fmla="*/ 27 w 45"/>
                  <a:gd name="T33" fmla="*/ 49 h 125"/>
                  <a:gd name="T34" fmla="*/ 23 w 45"/>
                  <a:gd name="T35" fmla="*/ 50 h 125"/>
                  <a:gd name="T36" fmla="*/ 20 w 45"/>
                  <a:gd name="T37" fmla="*/ 49 h 125"/>
                  <a:gd name="T38" fmla="*/ 21 w 45"/>
                  <a:gd name="T39" fmla="*/ 46 h 125"/>
                  <a:gd name="T40" fmla="*/ 20 w 45"/>
                  <a:gd name="T41" fmla="*/ 41 h 125"/>
                  <a:gd name="T42" fmla="*/ 20 w 45"/>
                  <a:gd name="T43" fmla="*/ 38 h 125"/>
                  <a:gd name="T44" fmla="*/ 21 w 45"/>
                  <a:gd name="T45" fmla="*/ 35 h 125"/>
                  <a:gd name="T46" fmla="*/ 22 w 45"/>
                  <a:gd name="T47" fmla="*/ 29 h 125"/>
                  <a:gd name="T48" fmla="*/ 27 w 45"/>
                  <a:gd name="T49" fmla="*/ 27 h 125"/>
                  <a:gd name="T50" fmla="*/ 32 w 45"/>
                  <a:gd name="T51" fmla="*/ 28 h 125"/>
                  <a:gd name="T52" fmla="*/ 34 w 45"/>
                  <a:gd name="T53" fmla="*/ 31 h 125"/>
                  <a:gd name="T54" fmla="*/ 36 w 45"/>
                  <a:gd name="T55" fmla="*/ 29 h 125"/>
                  <a:gd name="T56" fmla="*/ 36 w 45"/>
                  <a:gd name="T57" fmla="*/ 27 h 125"/>
                  <a:gd name="T58" fmla="*/ 36 w 45"/>
                  <a:gd name="T59" fmla="*/ 24 h 125"/>
                  <a:gd name="T60" fmla="*/ 39 w 45"/>
                  <a:gd name="T61" fmla="*/ 22 h 125"/>
                  <a:gd name="T62" fmla="*/ 42 w 45"/>
                  <a:gd name="T63" fmla="*/ 19 h 125"/>
                  <a:gd name="T64" fmla="*/ 44 w 45"/>
                  <a:gd name="T65" fmla="*/ 14 h 125"/>
                  <a:gd name="T66" fmla="*/ 44 w 45"/>
                  <a:gd name="T67" fmla="*/ 9 h 125"/>
                  <a:gd name="T68" fmla="*/ 43 w 45"/>
                  <a:gd name="T69" fmla="*/ 6 h 125"/>
                  <a:gd name="T70" fmla="*/ 42 w 45"/>
                  <a:gd name="T71" fmla="*/ 1 h 125"/>
                  <a:gd name="T72" fmla="*/ 38 w 45"/>
                  <a:gd name="T73" fmla="*/ 2 h 125"/>
                  <a:gd name="T74" fmla="*/ 35 w 45"/>
                  <a:gd name="T75" fmla="*/ 3 h 125"/>
                  <a:gd name="T76" fmla="*/ 34 w 45"/>
                  <a:gd name="T77" fmla="*/ 8 h 125"/>
                  <a:gd name="T78" fmla="*/ 29 w 45"/>
                  <a:gd name="T79" fmla="*/ 9 h 125"/>
                  <a:gd name="T80" fmla="*/ 26 w 45"/>
                  <a:gd name="T81" fmla="*/ 9 h 125"/>
                  <a:gd name="T82" fmla="*/ 22 w 45"/>
                  <a:gd name="T83" fmla="*/ 12 h 125"/>
                  <a:gd name="T84" fmla="*/ 22 w 45"/>
                  <a:gd name="T85" fmla="*/ 17 h 125"/>
                  <a:gd name="T86" fmla="*/ 20 w 45"/>
                  <a:gd name="T87" fmla="*/ 17 h 125"/>
                  <a:gd name="T88" fmla="*/ 18 w 45"/>
                  <a:gd name="T89" fmla="*/ 30 h 125"/>
                  <a:gd name="T90" fmla="*/ 13 w 45"/>
                  <a:gd name="T91" fmla="*/ 47 h 125"/>
                  <a:gd name="T92" fmla="*/ 6 w 45"/>
                  <a:gd name="T93" fmla="*/ 58 h 125"/>
                  <a:gd name="T94" fmla="*/ 6 w 45"/>
                  <a:gd name="T95" fmla="*/ 61 h 125"/>
                  <a:gd name="T96" fmla="*/ 1 w 45"/>
                  <a:gd name="T97" fmla="*/ 69 h 125"/>
                  <a:gd name="T98" fmla="*/ 2 w 45"/>
                  <a:gd name="T99" fmla="*/ 77 h 125"/>
                  <a:gd name="T100" fmla="*/ 6 w 45"/>
                  <a:gd name="T101" fmla="*/ 91 h 125"/>
                  <a:gd name="T102" fmla="*/ 7 w 45"/>
                  <a:gd name="T103" fmla="*/ 95 h 125"/>
                  <a:gd name="T104" fmla="*/ 13 w 45"/>
                  <a:gd name="T105" fmla="*/ 104 h 125"/>
                  <a:gd name="T106" fmla="*/ 16 w 45"/>
                  <a:gd name="T107" fmla="*/ 117 h 125"/>
                  <a:gd name="T108" fmla="*/ 18 w 45"/>
                  <a:gd name="T109" fmla="*/ 125 h 125"/>
                  <a:gd name="T110" fmla="*/ 20 w 45"/>
                  <a:gd name="T111" fmla="*/ 122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5" h="125">
                    <a:moveTo>
                      <a:pt x="20" y="122"/>
                    </a:moveTo>
                    <a:lnTo>
                      <a:pt x="20" y="121"/>
                    </a:lnTo>
                    <a:lnTo>
                      <a:pt x="20" y="120"/>
                    </a:lnTo>
                    <a:lnTo>
                      <a:pt x="21" y="118"/>
                    </a:lnTo>
                    <a:lnTo>
                      <a:pt x="21" y="118"/>
                    </a:lnTo>
                    <a:lnTo>
                      <a:pt x="21" y="114"/>
                    </a:lnTo>
                    <a:lnTo>
                      <a:pt x="22" y="113"/>
                    </a:lnTo>
                    <a:lnTo>
                      <a:pt x="22" y="111"/>
                    </a:lnTo>
                    <a:lnTo>
                      <a:pt x="22" y="110"/>
                    </a:lnTo>
                    <a:lnTo>
                      <a:pt x="22" y="109"/>
                    </a:lnTo>
                    <a:lnTo>
                      <a:pt x="23" y="107"/>
                    </a:lnTo>
                    <a:lnTo>
                      <a:pt x="24" y="105"/>
                    </a:lnTo>
                    <a:lnTo>
                      <a:pt x="25" y="104"/>
                    </a:lnTo>
                    <a:lnTo>
                      <a:pt x="25" y="104"/>
                    </a:lnTo>
                    <a:lnTo>
                      <a:pt x="24" y="102"/>
                    </a:lnTo>
                    <a:lnTo>
                      <a:pt x="24" y="101"/>
                    </a:lnTo>
                    <a:lnTo>
                      <a:pt x="24" y="99"/>
                    </a:lnTo>
                    <a:lnTo>
                      <a:pt x="25" y="98"/>
                    </a:lnTo>
                    <a:lnTo>
                      <a:pt x="25" y="97"/>
                    </a:lnTo>
                    <a:lnTo>
                      <a:pt x="25" y="97"/>
                    </a:lnTo>
                    <a:lnTo>
                      <a:pt x="24" y="96"/>
                    </a:lnTo>
                    <a:lnTo>
                      <a:pt x="24" y="95"/>
                    </a:lnTo>
                    <a:lnTo>
                      <a:pt x="25" y="94"/>
                    </a:lnTo>
                    <a:lnTo>
                      <a:pt x="25" y="93"/>
                    </a:lnTo>
                    <a:lnTo>
                      <a:pt x="27" y="89"/>
                    </a:lnTo>
                    <a:lnTo>
                      <a:pt x="27" y="85"/>
                    </a:lnTo>
                    <a:lnTo>
                      <a:pt x="28" y="84"/>
                    </a:lnTo>
                    <a:lnTo>
                      <a:pt x="28" y="83"/>
                    </a:lnTo>
                    <a:lnTo>
                      <a:pt x="28" y="83"/>
                    </a:lnTo>
                    <a:lnTo>
                      <a:pt x="29" y="83"/>
                    </a:lnTo>
                    <a:lnTo>
                      <a:pt x="29" y="82"/>
                    </a:lnTo>
                    <a:lnTo>
                      <a:pt x="29" y="81"/>
                    </a:lnTo>
                    <a:lnTo>
                      <a:pt x="29" y="80"/>
                    </a:lnTo>
                    <a:lnTo>
                      <a:pt x="30" y="80"/>
                    </a:lnTo>
                    <a:lnTo>
                      <a:pt x="30" y="79"/>
                    </a:lnTo>
                    <a:lnTo>
                      <a:pt x="31" y="79"/>
                    </a:lnTo>
                    <a:lnTo>
                      <a:pt x="31" y="78"/>
                    </a:lnTo>
                    <a:lnTo>
                      <a:pt x="31" y="77"/>
                    </a:lnTo>
                    <a:lnTo>
                      <a:pt x="32" y="76"/>
                    </a:lnTo>
                    <a:lnTo>
                      <a:pt x="33" y="74"/>
                    </a:lnTo>
                    <a:lnTo>
                      <a:pt x="33" y="72"/>
                    </a:lnTo>
                    <a:lnTo>
                      <a:pt x="33" y="71"/>
                    </a:lnTo>
                    <a:lnTo>
                      <a:pt x="33" y="70"/>
                    </a:lnTo>
                    <a:lnTo>
                      <a:pt x="32" y="70"/>
                    </a:lnTo>
                    <a:lnTo>
                      <a:pt x="32" y="69"/>
                    </a:lnTo>
                    <a:lnTo>
                      <a:pt x="32" y="69"/>
                    </a:lnTo>
                    <a:lnTo>
                      <a:pt x="32" y="68"/>
                    </a:lnTo>
                    <a:lnTo>
                      <a:pt x="33" y="67"/>
                    </a:lnTo>
                    <a:lnTo>
                      <a:pt x="33" y="66"/>
                    </a:lnTo>
                    <a:lnTo>
                      <a:pt x="32" y="66"/>
                    </a:lnTo>
                    <a:lnTo>
                      <a:pt x="33" y="65"/>
                    </a:lnTo>
                    <a:lnTo>
                      <a:pt x="34" y="63"/>
                    </a:lnTo>
                    <a:lnTo>
                      <a:pt x="34" y="62"/>
                    </a:lnTo>
                    <a:lnTo>
                      <a:pt x="34" y="61"/>
                    </a:lnTo>
                    <a:lnTo>
                      <a:pt x="32" y="61"/>
                    </a:lnTo>
                    <a:lnTo>
                      <a:pt x="30" y="62"/>
                    </a:lnTo>
                    <a:lnTo>
                      <a:pt x="27" y="64"/>
                    </a:lnTo>
                    <a:lnTo>
                      <a:pt x="25" y="65"/>
                    </a:lnTo>
                    <a:lnTo>
                      <a:pt x="21" y="65"/>
                    </a:lnTo>
                    <a:lnTo>
                      <a:pt x="20" y="65"/>
                    </a:lnTo>
                    <a:lnTo>
                      <a:pt x="20" y="65"/>
                    </a:lnTo>
                    <a:lnTo>
                      <a:pt x="19" y="65"/>
                    </a:lnTo>
                    <a:lnTo>
                      <a:pt x="18" y="65"/>
                    </a:lnTo>
                    <a:lnTo>
                      <a:pt x="17" y="63"/>
                    </a:lnTo>
                    <a:lnTo>
                      <a:pt x="18" y="62"/>
                    </a:lnTo>
                    <a:lnTo>
                      <a:pt x="19" y="60"/>
                    </a:lnTo>
                    <a:lnTo>
                      <a:pt x="20" y="59"/>
                    </a:lnTo>
                    <a:lnTo>
                      <a:pt x="20" y="59"/>
                    </a:lnTo>
                    <a:lnTo>
                      <a:pt x="20" y="58"/>
                    </a:lnTo>
                    <a:lnTo>
                      <a:pt x="20" y="57"/>
                    </a:lnTo>
                    <a:lnTo>
                      <a:pt x="20" y="56"/>
                    </a:lnTo>
                    <a:lnTo>
                      <a:pt x="22" y="55"/>
                    </a:lnTo>
                    <a:lnTo>
                      <a:pt x="23" y="54"/>
                    </a:lnTo>
                    <a:lnTo>
                      <a:pt x="24" y="54"/>
                    </a:lnTo>
                    <a:lnTo>
                      <a:pt x="24" y="53"/>
                    </a:lnTo>
                    <a:lnTo>
                      <a:pt x="25" y="53"/>
                    </a:lnTo>
                    <a:lnTo>
                      <a:pt x="26" y="54"/>
                    </a:lnTo>
                    <a:lnTo>
                      <a:pt x="27" y="54"/>
                    </a:lnTo>
                    <a:lnTo>
                      <a:pt x="27" y="54"/>
                    </a:lnTo>
                    <a:lnTo>
                      <a:pt x="27" y="53"/>
                    </a:lnTo>
                    <a:lnTo>
                      <a:pt x="27" y="52"/>
                    </a:lnTo>
                    <a:lnTo>
                      <a:pt x="27" y="51"/>
                    </a:lnTo>
                    <a:lnTo>
                      <a:pt x="27" y="50"/>
                    </a:lnTo>
                    <a:lnTo>
                      <a:pt x="27" y="49"/>
                    </a:lnTo>
                    <a:lnTo>
                      <a:pt x="27" y="49"/>
                    </a:lnTo>
                    <a:lnTo>
                      <a:pt x="27" y="50"/>
                    </a:lnTo>
                    <a:lnTo>
                      <a:pt x="26" y="50"/>
                    </a:lnTo>
                    <a:lnTo>
                      <a:pt x="25" y="50"/>
                    </a:lnTo>
                    <a:lnTo>
                      <a:pt x="24" y="50"/>
                    </a:lnTo>
                    <a:lnTo>
                      <a:pt x="23" y="50"/>
                    </a:lnTo>
                    <a:lnTo>
                      <a:pt x="23" y="49"/>
                    </a:lnTo>
                    <a:lnTo>
                      <a:pt x="22" y="49"/>
                    </a:lnTo>
                    <a:lnTo>
                      <a:pt x="21" y="49"/>
                    </a:lnTo>
                    <a:lnTo>
                      <a:pt x="21" y="50"/>
                    </a:lnTo>
                    <a:lnTo>
                      <a:pt x="20" y="49"/>
                    </a:lnTo>
                    <a:lnTo>
                      <a:pt x="21" y="49"/>
                    </a:lnTo>
                    <a:lnTo>
                      <a:pt x="21" y="48"/>
                    </a:lnTo>
                    <a:lnTo>
                      <a:pt x="21" y="47"/>
                    </a:lnTo>
                    <a:lnTo>
                      <a:pt x="21" y="47"/>
                    </a:lnTo>
                    <a:lnTo>
                      <a:pt x="21" y="46"/>
                    </a:lnTo>
                    <a:lnTo>
                      <a:pt x="20" y="45"/>
                    </a:lnTo>
                    <a:lnTo>
                      <a:pt x="21" y="45"/>
                    </a:lnTo>
                    <a:lnTo>
                      <a:pt x="21" y="44"/>
                    </a:lnTo>
                    <a:lnTo>
                      <a:pt x="21" y="43"/>
                    </a:lnTo>
                    <a:lnTo>
                      <a:pt x="20" y="41"/>
                    </a:lnTo>
                    <a:lnTo>
                      <a:pt x="20" y="40"/>
                    </a:lnTo>
                    <a:lnTo>
                      <a:pt x="20" y="39"/>
                    </a:lnTo>
                    <a:lnTo>
                      <a:pt x="20" y="38"/>
                    </a:lnTo>
                    <a:lnTo>
                      <a:pt x="20" y="38"/>
                    </a:lnTo>
                    <a:lnTo>
                      <a:pt x="20" y="38"/>
                    </a:lnTo>
                    <a:lnTo>
                      <a:pt x="21" y="37"/>
                    </a:lnTo>
                    <a:lnTo>
                      <a:pt x="21" y="36"/>
                    </a:lnTo>
                    <a:lnTo>
                      <a:pt x="21" y="35"/>
                    </a:lnTo>
                    <a:lnTo>
                      <a:pt x="20" y="35"/>
                    </a:lnTo>
                    <a:lnTo>
                      <a:pt x="21" y="35"/>
                    </a:lnTo>
                    <a:lnTo>
                      <a:pt x="21" y="34"/>
                    </a:lnTo>
                    <a:lnTo>
                      <a:pt x="21" y="33"/>
                    </a:lnTo>
                    <a:lnTo>
                      <a:pt x="21" y="32"/>
                    </a:lnTo>
                    <a:lnTo>
                      <a:pt x="21" y="30"/>
                    </a:lnTo>
                    <a:lnTo>
                      <a:pt x="22" y="29"/>
                    </a:lnTo>
                    <a:lnTo>
                      <a:pt x="23" y="28"/>
                    </a:lnTo>
                    <a:lnTo>
                      <a:pt x="24" y="28"/>
                    </a:lnTo>
                    <a:lnTo>
                      <a:pt x="25" y="27"/>
                    </a:lnTo>
                    <a:lnTo>
                      <a:pt x="26" y="27"/>
                    </a:lnTo>
                    <a:lnTo>
                      <a:pt x="27" y="27"/>
                    </a:lnTo>
                    <a:lnTo>
                      <a:pt x="27" y="27"/>
                    </a:lnTo>
                    <a:lnTo>
                      <a:pt x="28" y="27"/>
                    </a:lnTo>
                    <a:lnTo>
                      <a:pt x="30" y="27"/>
                    </a:lnTo>
                    <a:lnTo>
                      <a:pt x="31" y="27"/>
                    </a:lnTo>
                    <a:lnTo>
                      <a:pt x="32" y="28"/>
                    </a:lnTo>
                    <a:lnTo>
                      <a:pt x="32" y="29"/>
                    </a:lnTo>
                    <a:lnTo>
                      <a:pt x="32" y="30"/>
                    </a:lnTo>
                    <a:lnTo>
                      <a:pt x="32" y="31"/>
                    </a:lnTo>
                    <a:lnTo>
                      <a:pt x="33" y="31"/>
                    </a:lnTo>
                    <a:lnTo>
                      <a:pt x="34" y="31"/>
                    </a:lnTo>
                    <a:lnTo>
                      <a:pt x="34" y="31"/>
                    </a:lnTo>
                    <a:lnTo>
                      <a:pt x="36" y="32"/>
                    </a:lnTo>
                    <a:lnTo>
                      <a:pt x="36" y="31"/>
                    </a:lnTo>
                    <a:lnTo>
                      <a:pt x="36" y="30"/>
                    </a:lnTo>
                    <a:lnTo>
                      <a:pt x="36" y="29"/>
                    </a:lnTo>
                    <a:lnTo>
                      <a:pt x="36" y="28"/>
                    </a:lnTo>
                    <a:lnTo>
                      <a:pt x="37" y="28"/>
                    </a:lnTo>
                    <a:lnTo>
                      <a:pt x="37" y="27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6" y="26"/>
                    </a:lnTo>
                    <a:lnTo>
                      <a:pt x="36" y="27"/>
                    </a:lnTo>
                    <a:lnTo>
                      <a:pt x="37" y="26"/>
                    </a:lnTo>
                    <a:lnTo>
                      <a:pt x="37" y="25"/>
                    </a:lnTo>
                    <a:lnTo>
                      <a:pt x="36" y="24"/>
                    </a:lnTo>
                    <a:lnTo>
                      <a:pt x="36" y="23"/>
                    </a:lnTo>
                    <a:lnTo>
                      <a:pt x="37" y="23"/>
                    </a:lnTo>
                    <a:lnTo>
                      <a:pt x="37" y="22"/>
                    </a:lnTo>
                    <a:lnTo>
                      <a:pt x="38" y="21"/>
                    </a:lnTo>
                    <a:lnTo>
                      <a:pt x="39" y="22"/>
                    </a:lnTo>
                    <a:lnTo>
                      <a:pt x="39" y="21"/>
                    </a:lnTo>
                    <a:lnTo>
                      <a:pt x="40" y="20"/>
                    </a:lnTo>
                    <a:lnTo>
                      <a:pt x="41" y="20"/>
                    </a:lnTo>
                    <a:lnTo>
                      <a:pt x="42" y="20"/>
                    </a:lnTo>
                    <a:lnTo>
                      <a:pt x="42" y="19"/>
                    </a:lnTo>
                    <a:lnTo>
                      <a:pt x="43" y="17"/>
                    </a:lnTo>
                    <a:lnTo>
                      <a:pt x="43" y="17"/>
                    </a:lnTo>
                    <a:lnTo>
                      <a:pt x="43" y="16"/>
                    </a:lnTo>
                    <a:lnTo>
                      <a:pt x="44" y="15"/>
                    </a:lnTo>
                    <a:lnTo>
                      <a:pt x="44" y="14"/>
                    </a:lnTo>
                    <a:lnTo>
                      <a:pt x="45" y="14"/>
                    </a:lnTo>
                    <a:lnTo>
                      <a:pt x="45" y="13"/>
                    </a:lnTo>
                    <a:lnTo>
                      <a:pt x="44" y="13"/>
                    </a:lnTo>
                    <a:lnTo>
                      <a:pt x="44" y="12"/>
                    </a:lnTo>
                    <a:lnTo>
                      <a:pt x="44" y="9"/>
                    </a:lnTo>
                    <a:lnTo>
                      <a:pt x="44" y="8"/>
                    </a:lnTo>
                    <a:lnTo>
                      <a:pt x="42" y="8"/>
                    </a:lnTo>
                    <a:lnTo>
                      <a:pt x="42" y="7"/>
                    </a:lnTo>
                    <a:lnTo>
                      <a:pt x="43" y="6"/>
                    </a:lnTo>
                    <a:lnTo>
                      <a:pt x="43" y="6"/>
                    </a:lnTo>
                    <a:lnTo>
                      <a:pt x="42" y="5"/>
                    </a:lnTo>
                    <a:lnTo>
                      <a:pt x="42" y="3"/>
                    </a:lnTo>
                    <a:lnTo>
                      <a:pt x="42" y="3"/>
                    </a:lnTo>
                    <a:lnTo>
                      <a:pt x="42" y="2"/>
                    </a:lnTo>
                    <a:lnTo>
                      <a:pt x="42" y="1"/>
                    </a:lnTo>
                    <a:lnTo>
                      <a:pt x="42" y="0"/>
                    </a:lnTo>
                    <a:lnTo>
                      <a:pt x="41" y="0"/>
                    </a:lnTo>
                    <a:lnTo>
                      <a:pt x="41" y="0"/>
                    </a:lnTo>
                    <a:lnTo>
                      <a:pt x="39" y="2"/>
                    </a:lnTo>
                    <a:lnTo>
                      <a:pt x="38" y="2"/>
                    </a:lnTo>
                    <a:lnTo>
                      <a:pt x="38" y="3"/>
                    </a:lnTo>
                    <a:lnTo>
                      <a:pt x="38" y="4"/>
                    </a:lnTo>
                    <a:lnTo>
                      <a:pt x="37" y="3"/>
                    </a:lnTo>
                    <a:lnTo>
                      <a:pt x="36" y="2"/>
                    </a:lnTo>
                    <a:lnTo>
                      <a:pt x="35" y="3"/>
                    </a:lnTo>
                    <a:lnTo>
                      <a:pt x="35" y="4"/>
                    </a:lnTo>
                    <a:lnTo>
                      <a:pt x="35" y="6"/>
                    </a:lnTo>
                    <a:lnTo>
                      <a:pt x="35" y="6"/>
                    </a:lnTo>
                    <a:lnTo>
                      <a:pt x="34" y="7"/>
                    </a:lnTo>
                    <a:lnTo>
                      <a:pt x="34" y="8"/>
                    </a:lnTo>
                    <a:lnTo>
                      <a:pt x="34" y="9"/>
                    </a:lnTo>
                    <a:lnTo>
                      <a:pt x="34" y="9"/>
                    </a:lnTo>
                    <a:lnTo>
                      <a:pt x="32" y="9"/>
                    </a:lnTo>
                    <a:lnTo>
                      <a:pt x="30" y="10"/>
                    </a:lnTo>
                    <a:lnTo>
                      <a:pt x="29" y="9"/>
                    </a:lnTo>
                    <a:lnTo>
                      <a:pt x="29" y="8"/>
                    </a:lnTo>
                    <a:lnTo>
                      <a:pt x="28" y="8"/>
                    </a:lnTo>
                    <a:lnTo>
                      <a:pt x="27" y="8"/>
                    </a:lnTo>
                    <a:lnTo>
                      <a:pt x="26" y="8"/>
                    </a:lnTo>
                    <a:lnTo>
                      <a:pt x="26" y="9"/>
                    </a:lnTo>
                    <a:lnTo>
                      <a:pt x="23" y="8"/>
                    </a:lnTo>
                    <a:lnTo>
                      <a:pt x="23" y="9"/>
                    </a:lnTo>
                    <a:lnTo>
                      <a:pt x="23" y="10"/>
                    </a:lnTo>
                    <a:lnTo>
                      <a:pt x="23" y="11"/>
                    </a:lnTo>
                    <a:lnTo>
                      <a:pt x="22" y="12"/>
                    </a:lnTo>
                    <a:lnTo>
                      <a:pt x="22" y="13"/>
                    </a:lnTo>
                    <a:lnTo>
                      <a:pt x="22" y="14"/>
                    </a:lnTo>
                    <a:lnTo>
                      <a:pt x="22" y="15"/>
                    </a:lnTo>
                    <a:lnTo>
                      <a:pt x="22" y="16"/>
                    </a:lnTo>
                    <a:lnTo>
                      <a:pt x="22" y="17"/>
                    </a:lnTo>
                    <a:lnTo>
                      <a:pt x="21" y="17"/>
                    </a:lnTo>
                    <a:lnTo>
                      <a:pt x="21" y="17"/>
                    </a:lnTo>
                    <a:lnTo>
                      <a:pt x="20" y="17"/>
                    </a:lnTo>
                    <a:lnTo>
                      <a:pt x="20" y="17"/>
                    </a:lnTo>
                    <a:lnTo>
                      <a:pt x="20" y="17"/>
                    </a:lnTo>
                    <a:lnTo>
                      <a:pt x="20" y="20"/>
                    </a:lnTo>
                    <a:lnTo>
                      <a:pt x="19" y="23"/>
                    </a:lnTo>
                    <a:lnTo>
                      <a:pt x="19" y="24"/>
                    </a:lnTo>
                    <a:lnTo>
                      <a:pt x="19" y="26"/>
                    </a:lnTo>
                    <a:lnTo>
                      <a:pt x="18" y="30"/>
                    </a:lnTo>
                    <a:lnTo>
                      <a:pt x="16" y="35"/>
                    </a:lnTo>
                    <a:lnTo>
                      <a:pt x="14" y="41"/>
                    </a:lnTo>
                    <a:lnTo>
                      <a:pt x="13" y="42"/>
                    </a:lnTo>
                    <a:lnTo>
                      <a:pt x="13" y="46"/>
                    </a:lnTo>
                    <a:lnTo>
                      <a:pt x="13" y="47"/>
                    </a:lnTo>
                    <a:lnTo>
                      <a:pt x="12" y="48"/>
                    </a:lnTo>
                    <a:lnTo>
                      <a:pt x="10" y="52"/>
                    </a:lnTo>
                    <a:lnTo>
                      <a:pt x="7" y="56"/>
                    </a:lnTo>
                    <a:lnTo>
                      <a:pt x="6" y="57"/>
                    </a:lnTo>
                    <a:lnTo>
                      <a:pt x="6" y="58"/>
                    </a:lnTo>
                    <a:lnTo>
                      <a:pt x="7" y="59"/>
                    </a:lnTo>
                    <a:lnTo>
                      <a:pt x="8" y="59"/>
                    </a:lnTo>
                    <a:lnTo>
                      <a:pt x="7" y="60"/>
                    </a:lnTo>
                    <a:lnTo>
                      <a:pt x="6" y="60"/>
                    </a:lnTo>
                    <a:lnTo>
                      <a:pt x="6" y="61"/>
                    </a:lnTo>
                    <a:lnTo>
                      <a:pt x="3" y="63"/>
                    </a:lnTo>
                    <a:lnTo>
                      <a:pt x="2" y="65"/>
                    </a:lnTo>
                    <a:lnTo>
                      <a:pt x="3" y="67"/>
                    </a:lnTo>
                    <a:lnTo>
                      <a:pt x="2" y="67"/>
                    </a:lnTo>
                    <a:lnTo>
                      <a:pt x="1" y="69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0" y="70"/>
                    </a:lnTo>
                    <a:lnTo>
                      <a:pt x="1" y="74"/>
                    </a:lnTo>
                    <a:lnTo>
                      <a:pt x="2" y="77"/>
                    </a:lnTo>
                    <a:lnTo>
                      <a:pt x="3" y="80"/>
                    </a:lnTo>
                    <a:lnTo>
                      <a:pt x="5" y="83"/>
                    </a:lnTo>
                    <a:lnTo>
                      <a:pt x="6" y="88"/>
                    </a:lnTo>
                    <a:lnTo>
                      <a:pt x="6" y="90"/>
                    </a:lnTo>
                    <a:lnTo>
                      <a:pt x="6" y="91"/>
                    </a:lnTo>
                    <a:lnTo>
                      <a:pt x="7" y="92"/>
                    </a:lnTo>
                    <a:lnTo>
                      <a:pt x="7" y="93"/>
                    </a:lnTo>
                    <a:lnTo>
                      <a:pt x="8" y="93"/>
                    </a:lnTo>
                    <a:lnTo>
                      <a:pt x="8" y="94"/>
                    </a:lnTo>
                    <a:lnTo>
                      <a:pt x="7" y="95"/>
                    </a:lnTo>
                    <a:lnTo>
                      <a:pt x="7" y="96"/>
                    </a:lnTo>
                    <a:lnTo>
                      <a:pt x="9" y="97"/>
                    </a:lnTo>
                    <a:lnTo>
                      <a:pt x="10" y="98"/>
                    </a:lnTo>
                    <a:lnTo>
                      <a:pt x="11" y="101"/>
                    </a:lnTo>
                    <a:lnTo>
                      <a:pt x="13" y="104"/>
                    </a:lnTo>
                    <a:lnTo>
                      <a:pt x="13" y="108"/>
                    </a:lnTo>
                    <a:lnTo>
                      <a:pt x="13" y="109"/>
                    </a:lnTo>
                    <a:lnTo>
                      <a:pt x="13" y="111"/>
                    </a:lnTo>
                    <a:lnTo>
                      <a:pt x="15" y="114"/>
                    </a:lnTo>
                    <a:lnTo>
                      <a:pt x="16" y="117"/>
                    </a:lnTo>
                    <a:lnTo>
                      <a:pt x="17" y="120"/>
                    </a:lnTo>
                    <a:lnTo>
                      <a:pt x="17" y="123"/>
                    </a:lnTo>
                    <a:lnTo>
                      <a:pt x="17" y="123"/>
                    </a:lnTo>
                    <a:lnTo>
                      <a:pt x="18" y="124"/>
                    </a:lnTo>
                    <a:lnTo>
                      <a:pt x="18" y="125"/>
                    </a:lnTo>
                    <a:lnTo>
                      <a:pt x="19" y="125"/>
                    </a:lnTo>
                    <a:lnTo>
                      <a:pt x="19" y="124"/>
                    </a:lnTo>
                    <a:lnTo>
                      <a:pt x="20" y="123"/>
                    </a:lnTo>
                    <a:lnTo>
                      <a:pt x="20" y="123"/>
                    </a:lnTo>
                    <a:lnTo>
                      <a:pt x="20" y="122"/>
                    </a:lnTo>
                    <a:lnTo>
                      <a:pt x="20" y="12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06" name="Freeform 3887">
                <a:extLst>
                  <a:ext uri="{FF2B5EF4-FFF2-40B4-BE49-F238E27FC236}">
                    <a16:creationId xmlns:a16="http://schemas.microsoft.com/office/drawing/2014/main" id="{1A9D178F-2239-5277-D0DC-04F04F14E9D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46763" y="1063625"/>
                <a:ext cx="752475" cy="350837"/>
              </a:xfrm>
              <a:custGeom>
                <a:avLst/>
                <a:gdLst>
                  <a:gd name="T0" fmla="*/ 31 w 474"/>
                  <a:gd name="T1" fmla="*/ 74 h 221"/>
                  <a:gd name="T2" fmla="*/ 28 w 474"/>
                  <a:gd name="T3" fmla="*/ 59 h 221"/>
                  <a:gd name="T4" fmla="*/ 53 w 474"/>
                  <a:gd name="T5" fmla="*/ 41 h 221"/>
                  <a:gd name="T6" fmla="*/ 61 w 474"/>
                  <a:gd name="T7" fmla="*/ 31 h 221"/>
                  <a:gd name="T8" fmla="*/ 60 w 474"/>
                  <a:gd name="T9" fmla="*/ 26 h 221"/>
                  <a:gd name="T10" fmla="*/ 84 w 474"/>
                  <a:gd name="T11" fmla="*/ 29 h 221"/>
                  <a:gd name="T12" fmla="*/ 102 w 474"/>
                  <a:gd name="T13" fmla="*/ 36 h 221"/>
                  <a:gd name="T14" fmla="*/ 109 w 474"/>
                  <a:gd name="T15" fmla="*/ 50 h 221"/>
                  <a:gd name="T16" fmla="*/ 114 w 474"/>
                  <a:gd name="T17" fmla="*/ 57 h 221"/>
                  <a:gd name="T18" fmla="*/ 124 w 474"/>
                  <a:gd name="T19" fmla="*/ 78 h 221"/>
                  <a:gd name="T20" fmla="*/ 151 w 474"/>
                  <a:gd name="T21" fmla="*/ 75 h 221"/>
                  <a:gd name="T22" fmla="*/ 169 w 474"/>
                  <a:gd name="T23" fmla="*/ 97 h 221"/>
                  <a:gd name="T24" fmla="*/ 178 w 474"/>
                  <a:gd name="T25" fmla="*/ 115 h 221"/>
                  <a:gd name="T26" fmla="*/ 217 w 474"/>
                  <a:gd name="T27" fmla="*/ 153 h 221"/>
                  <a:gd name="T28" fmla="*/ 259 w 474"/>
                  <a:gd name="T29" fmla="*/ 179 h 221"/>
                  <a:gd name="T30" fmla="*/ 288 w 474"/>
                  <a:gd name="T31" fmla="*/ 191 h 221"/>
                  <a:gd name="T32" fmla="*/ 291 w 474"/>
                  <a:gd name="T33" fmla="*/ 211 h 221"/>
                  <a:gd name="T34" fmla="*/ 305 w 474"/>
                  <a:gd name="T35" fmla="*/ 215 h 221"/>
                  <a:gd name="T36" fmla="*/ 317 w 474"/>
                  <a:gd name="T37" fmla="*/ 218 h 221"/>
                  <a:gd name="T38" fmla="*/ 327 w 474"/>
                  <a:gd name="T39" fmla="*/ 216 h 221"/>
                  <a:gd name="T40" fmla="*/ 340 w 474"/>
                  <a:gd name="T41" fmla="*/ 192 h 221"/>
                  <a:gd name="T42" fmla="*/ 333 w 474"/>
                  <a:gd name="T43" fmla="*/ 169 h 221"/>
                  <a:gd name="T44" fmla="*/ 334 w 474"/>
                  <a:gd name="T45" fmla="*/ 157 h 221"/>
                  <a:gd name="T46" fmla="*/ 315 w 474"/>
                  <a:gd name="T47" fmla="*/ 150 h 221"/>
                  <a:gd name="T48" fmla="*/ 324 w 474"/>
                  <a:gd name="T49" fmla="*/ 136 h 221"/>
                  <a:gd name="T50" fmla="*/ 350 w 474"/>
                  <a:gd name="T51" fmla="*/ 127 h 221"/>
                  <a:gd name="T52" fmla="*/ 354 w 474"/>
                  <a:gd name="T53" fmla="*/ 122 h 221"/>
                  <a:gd name="T54" fmla="*/ 351 w 474"/>
                  <a:gd name="T55" fmla="*/ 118 h 221"/>
                  <a:gd name="T56" fmla="*/ 367 w 474"/>
                  <a:gd name="T57" fmla="*/ 114 h 221"/>
                  <a:gd name="T58" fmla="*/ 368 w 474"/>
                  <a:gd name="T59" fmla="*/ 99 h 221"/>
                  <a:gd name="T60" fmla="*/ 377 w 474"/>
                  <a:gd name="T61" fmla="*/ 98 h 221"/>
                  <a:gd name="T62" fmla="*/ 401 w 474"/>
                  <a:gd name="T63" fmla="*/ 85 h 221"/>
                  <a:gd name="T64" fmla="*/ 404 w 474"/>
                  <a:gd name="T65" fmla="*/ 100 h 221"/>
                  <a:gd name="T66" fmla="*/ 403 w 474"/>
                  <a:gd name="T67" fmla="*/ 111 h 221"/>
                  <a:gd name="T68" fmla="*/ 423 w 474"/>
                  <a:gd name="T69" fmla="*/ 111 h 221"/>
                  <a:gd name="T70" fmla="*/ 433 w 474"/>
                  <a:gd name="T71" fmla="*/ 115 h 221"/>
                  <a:gd name="T72" fmla="*/ 442 w 474"/>
                  <a:gd name="T73" fmla="*/ 112 h 221"/>
                  <a:gd name="T74" fmla="*/ 454 w 474"/>
                  <a:gd name="T75" fmla="*/ 106 h 221"/>
                  <a:gd name="T76" fmla="*/ 461 w 474"/>
                  <a:gd name="T77" fmla="*/ 101 h 221"/>
                  <a:gd name="T78" fmla="*/ 471 w 474"/>
                  <a:gd name="T79" fmla="*/ 91 h 221"/>
                  <a:gd name="T80" fmla="*/ 452 w 474"/>
                  <a:gd name="T81" fmla="*/ 85 h 221"/>
                  <a:gd name="T82" fmla="*/ 446 w 474"/>
                  <a:gd name="T83" fmla="*/ 78 h 221"/>
                  <a:gd name="T84" fmla="*/ 435 w 474"/>
                  <a:gd name="T85" fmla="*/ 70 h 221"/>
                  <a:gd name="T86" fmla="*/ 429 w 474"/>
                  <a:gd name="T87" fmla="*/ 74 h 221"/>
                  <a:gd name="T88" fmla="*/ 420 w 474"/>
                  <a:gd name="T89" fmla="*/ 81 h 221"/>
                  <a:gd name="T90" fmla="*/ 409 w 474"/>
                  <a:gd name="T91" fmla="*/ 73 h 221"/>
                  <a:gd name="T92" fmla="*/ 392 w 474"/>
                  <a:gd name="T93" fmla="*/ 64 h 221"/>
                  <a:gd name="T94" fmla="*/ 415 w 474"/>
                  <a:gd name="T95" fmla="*/ 47 h 221"/>
                  <a:gd name="T96" fmla="*/ 408 w 474"/>
                  <a:gd name="T97" fmla="*/ 42 h 221"/>
                  <a:gd name="T98" fmla="*/ 399 w 474"/>
                  <a:gd name="T99" fmla="*/ 46 h 221"/>
                  <a:gd name="T100" fmla="*/ 387 w 474"/>
                  <a:gd name="T101" fmla="*/ 57 h 221"/>
                  <a:gd name="T102" fmla="*/ 370 w 474"/>
                  <a:gd name="T103" fmla="*/ 65 h 221"/>
                  <a:gd name="T104" fmla="*/ 361 w 474"/>
                  <a:gd name="T105" fmla="*/ 73 h 221"/>
                  <a:gd name="T106" fmla="*/ 352 w 474"/>
                  <a:gd name="T107" fmla="*/ 83 h 221"/>
                  <a:gd name="T108" fmla="*/ 349 w 474"/>
                  <a:gd name="T109" fmla="*/ 95 h 221"/>
                  <a:gd name="T110" fmla="*/ 338 w 474"/>
                  <a:gd name="T111" fmla="*/ 96 h 221"/>
                  <a:gd name="T112" fmla="*/ 336 w 474"/>
                  <a:gd name="T113" fmla="*/ 86 h 221"/>
                  <a:gd name="T114" fmla="*/ 331 w 474"/>
                  <a:gd name="T115" fmla="*/ 78 h 221"/>
                  <a:gd name="T116" fmla="*/ 298 w 474"/>
                  <a:gd name="T117" fmla="*/ 80 h 221"/>
                  <a:gd name="T118" fmla="*/ 277 w 474"/>
                  <a:gd name="T119" fmla="*/ 33 h 221"/>
                  <a:gd name="T120" fmla="*/ 0 w 474"/>
                  <a:gd name="T121" fmla="*/ 6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4" h="221">
                    <a:moveTo>
                      <a:pt x="0" y="14"/>
                    </a:moveTo>
                    <a:lnTo>
                      <a:pt x="0" y="22"/>
                    </a:lnTo>
                    <a:lnTo>
                      <a:pt x="0" y="31"/>
                    </a:lnTo>
                    <a:lnTo>
                      <a:pt x="0" y="40"/>
                    </a:lnTo>
                    <a:lnTo>
                      <a:pt x="0" y="49"/>
                    </a:lnTo>
                    <a:lnTo>
                      <a:pt x="0" y="57"/>
                    </a:lnTo>
                    <a:lnTo>
                      <a:pt x="0" y="65"/>
                    </a:lnTo>
                    <a:lnTo>
                      <a:pt x="0" y="73"/>
                    </a:lnTo>
                    <a:lnTo>
                      <a:pt x="5" y="73"/>
                    </a:lnTo>
                    <a:lnTo>
                      <a:pt x="11" y="74"/>
                    </a:lnTo>
                    <a:lnTo>
                      <a:pt x="16" y="74"/>
                    </a:lnTo>
                    <a:lnTo>
                      <a:pt x="17" y="74"/>
                    </a:lnTo>
                    <a:lnTo>
                      <a:pt x="23" y="74"/>
                    </a:lnTo>
                    <a:lnTo>
                      <a:pt x="25" y="75"/>
                    </a:lnTo>
                    <a:lnTo>
                      <a:pt x="29" y="76"/>
                    </a:lnTo>
                    <a:lnTo>
                      <a:pt x="30" y="76"/>
                    </a:lnTo>
                    <a:lnTo>
                      <a:pt x="31" y="74"/>
                    </a:lnTo>
                    <a:lnTo>
                      <a:pt x="32" y="73"/>
                    </a:lnTo>
                    <a:lnTo>
                      <a:pt x="32" y="73"/>
                    </a:lnTo>
                    <a:lnTo>
                      <a:pt x="32" y="73"/>
                    </a:lnTo>
                    <a:lnTo>
                      <a:pt x="32" y="72"/>
                    </a:lnTo>
                    <a:lnTo>
                      <a:pt x="32" y="71"/>
                    </a:lnTo>
                    <a:lnTo>
                      <a:pt x="31" y="71"/>
                    </a:lnTo>
                    <a:lnTo>
                      <a:pt x="31" y="71"/>
                    </a:lnTo>
                    <a:lnTo>
                      <a:pt x="30" y="70"/>
                    </a:lnTo>
                    <a:lnTo>
                      <a:pt x="30" y="69"/>
                    </a:lnTo>
                    <a:lnTo>
                      <a:pt x="30" y="67"/>
                    </a:lnTo>
                    <a:lnTo>
                      <a:pt x="30" y="66"/>
                    </a:lnTo>
                    <a:lnTo>
                      <a:pt x="29" y="65"/>
                    </a:lnTo>
                    <a:lnTo>
                      <a:pt x="29" y="64"/>
                    </a:lnTo>
                    <a:lnTo>
                      <a:pt x="28" y="63"/>
                    </a:lnTo>
                    <a:lnTo>
                      <a:pt x="28" y="62"/>
                    </a:lnTo>
                    <a:lnTo>
                      <a:pt x="28" y="60"/>
                    </a:lnTo>
                    <a:lnTo>
                      <a:pt x="28" y="59"/>
                    </a:lnTo>
                    <a:lnTo>
                      <a:pt x="28" y="57"/>
                    </a:lnTo>
                    <a:lnTo>
                      <a:pt x="27" y="55"/>
                    </a:lnTo>
                    <a:lnTo>
                      <a:pt x="27" y="53"/>
                    </a:lnTo>
                    <a:lnTo>
                      <a:pt x="28" y="52"/>
                    </a:lnTo>
                    <a:lnTo>
                      <a:pt x="31" y="51"/>
                    </a:lnTo>
                    <a:lnTo>
                      <a:pt x="32" y="50"/>
                    </a:lnTo>
                    <a:lnTo>
                      <a:pt x="32" y="49"/>
                    </a:lnTo>
                    <a:lnTo>
                      <a:pt x="34" y="46"/>
                    </a:lnTo>
                    <a:lnTo>
                      <a:pt x="36" y="43"/>
                    </a:lnTo>
                    <a:lnTo>
                      <a:pt x="39" y="43"/>
                    </a:lnTo>
                    <a:lnTo>
                      <a:pt x="42" y="43"/>
                    </a:lnTo>
                    <a:lnTo>
                      <a:pt x="46" y="43"/>
                    </a:lnTo>
                    <a:lnTo>
                      <a:pt x="47" y="43"/>
                    </a:lnTo>
                    <a:lnTo>
                      <a:pt x="49" y="42"/>
                    </a:lnTo>
                    <a:lnTo>
                      <a:pt x="52" y="42"/>
                    </a:lnTo>
                    <a:lnTo>
                      <a:pt x="53" y="42"/>
                    </a:lnTo>
                    <a:lnTo>
                      <a:pt x="53" y="41"/>
                    </a:lnTo>
                    <a:lnTo>
                      <a:pt x="52" y="41"/>
                    </a:lnTo>
                    <a:lnTo>
                      <a:pt x="52" y="40"/>
                    </a:lnTo>
                    <a:lnTo>
                      <a:pt x="53" y="39"/>
                    </a:lnTo>
                    <a:lnTo>
                      <a:pt x="54" y="36"/>
                    </a:lnTo>
                    <a:lnTo>
                      <a:pt x="54" y="35"/>
                    </a:lnTo>
                    <a:lnTo>
                      <a:pt x="53" y="33"/>
                    </a:lnTo>
                    <a:lnTo>
                      <a:pt x="53" y="32"/>
                    </a:lnTo>
                    <a:lnTo>
                      <a:pt x="54" y="31"/>
                    </a:lnTo>
                    <a:lnTo>
                      <a:pt x="55" y="31"/>
                    </a:lnTo>
                    <a:lnTo>
                      <a:pt x="56" y="30"/>
                    </a:lnTo>
                    <a:lnTo>
                      <a:pt x="57" y="30"/>
                    </a:lnTo>
                    <a:lnTo>
                      <a:pt x="58" y="30"/>
                    </a:lnTo>
                    <a:lnTo>
                      <a:pt x="59" y="30"/>
                    </a:lnTo>
                    <a:lnTo>
                      <a:pt x="59" y="31"/>
                    </a:lnTo>
                    <a:lnTo>
                      <a:pt x="60" y="31"/>
                    </a:lnTo>
                    <a:lnTo>
                      <a:pt x="60" y="31"/>
                    </a:lnTo>
                    <a:lnTo>
                      <a:pt x="61" y="31"/>
                    </a:lnTo>
                    <a:lnTo>
                      <a:pt x="62" y="31"/>
                    </a:lnTo>
                    <a:lnTo>
                      <a:pt x="66" y="32"/>
                    </a:lnTo>
                    <a:lnTo>
                      <a:pt x="67" y="33"/>
                    </a:lnTo>
                    <a:lnTo>
                      <a:pt x="67" y="34"/>
                    </a:lnTo>
                    <a:lnTo>
                      <a:pt x="67" y="36"/>
                    </a:lnTo>
                    <a:lnTo>
                      <a:pt x="67" y="36"/>
                    </a:lnTo>
                    <a:lnTo>
                      <a:pt x="67" y="37"/>
                    </a:lnTo>
                    <a:lnTo>
                      <a:pt x="68" y="38"/>
                    </a:lnTo>
                    <a:lnTo>
                      <a:pt x="70" y="37"/>
                    </a:lnTo>
                    <a:lnTo>
                      <a:pt x="70" y="36"/>
                    </a:lnTo>
                    <a:lnTo>
                      <a:pt x="68" y="35"/>
                    </a:lnTo>
                    <a:lnTo>
                      <a:pt x="67" y="31"/>
                    </a:lnTo>
                    <a:lnTo>
                      <a:pt x="66" y="30"/>
                    </a:lnTo>
                    <a:lnTo>
                      <a:pt x="65" y="29"/>
                    </a:lnTo>
                    <a:lnTo>
                      <a:pt x="64" y="29"/>
                    </a:lnTo>
                    <a:lnTo>
                      <a:pt x="60" y="27"/>
                    </a:lnTo>
                    <a:lnTo>
                      <a:pt x="60" y="26"/>
                    </a:lnTo>
                    <a:lnTo>
                      <a:pt x="60" y="25"/>
                    </a:lnTo>
                    <a:lnTo>
                      <a:pt x="60" y="24"/>
                    </a:lnTo>
                    <a:lnTo>
                      <a:pt x="61" y="24"/>
                    </a:lnTo>
                    <a:lnTo>
                      <a:pt x="63" y="23"/>
                    </a:lnTo>
                    <a:lnTo>
                      <a:pt x="64" y="23"/>
                    </a:lnTo>
                    <a:lnTo>
                      <a:pt x="67" y="24"/>
                    </a:lnTo>
                    <a:lnTo>
                      <a:pt x="68" y="24"/>
                    </a:lnTo>
                    <a:lnTo>
                      <a:pt x="70" y="24"/>
                    </a:lnTo>
                    <a:lnTo>
                      <a:pt x="71" y="24"/>
                    </a:lnTo>
                    <a:lnTo>
                      <a:pt x="72" y="23"/>
                    </a:lnTo>
                    <a:lnTo>
                      <a:pt x="73" y="20"/>
                    </a:lnTo>
                    <a:lnTo>
                      <a:pt x="73" y="19"/>
                    </a:lnTo>
                    <a:lnTo>
                      <a:pt x="74" y="19"/>
                    </a:lnTo>
                    <a:lnTo>
                      <a:pt x="79" y="27"/>
                    </a:lnTo>
                    <a:lnTo>
                      <a:pt x="81" y="29"/>
                    </a:lnTo>
                    <a:lnTo>
                      <a:pt x="83" y="29"/>
                    </a:lnTo>
                    <a:lnTo>
                      <a:pt x="84" y="29"/>
                    </a:lnTo>
                    <a:lnTo>
                      <a:pt x="85" y="29"/>
                    </a:lnTo>
                    <a:lnTo>
                      <a:pt x="86" y="29"/>
                    </a:lnTo>
                    <a:lnTo>
                      <a:pt x="87" y="29"/>
                    </a:lnTo>
                    <a:lnTo>
                      <a:pt x="88" y="29"/>
                    </a:lnTo>
                    <a:lnTo>
                      <a:pt x="88" y="29"/>
                    </a:lnTo>
                    <a:lnTo>
                      <a:pt x="90" y="31"/>
                    </a:lnTo>
                    <a:lnTo>
                      <a:pt x="90" y="31"/>
                    </a:lnTo>
                    <a:lnTo>
                      <a:pt x="90" y="32"/>
                    </a:lnTo>
                    <a:lnTo>
                      <a:pt x="91" y="35"/>
                    </a:lnTo>
                    <a:lnTo>
                      <a:pt x="91" y="36"/>
                    </a:lnTo>
                    <a:lnTo>
                      <a:pt x="92" y="36"/>
                    </a:lnTo>
                    <a:lnTo>
                      <a:pt x="94" y="36"/>
                    </a:lnTo>
                    <a:lnTo>
                      <a:pt x="95" y="36"/>
                    </a:lnTo>
                    <a:lnTo>
                      <a:pt x="95" y="37"/>
                    </a:lnTo>
                    <a:lnTo>
                      <a:pt x="95" y="37"/>
                    </a:lnTo>
                    <a:lnTo>
                      <a:pt x="96" y="38"/>
                    </a:lnTo>
                    <a:lnTo>
                      <a:pt x="102" y="36"/>
                    </a:lnTo>
                    <a:lnTo>
                      <a:pt x="105" y="37"/>
                    </a:lnTo>
                    <a:lnTo>
                      <a:pt x="107" y="37"/>
                    </a:lnTo>
                    <a:lnTo>
                      <a:pt x="108" y="37"/>
                    </a:lnTo>
                    <a:lnTo>
                      <a:pt x="109" y="38"/>
                    </a:lnTo>
                    <a:lnTo>
                      <a:pt x="109" y="39"/>
                    </a:lnTo>
                    <a:lnTo>
                      <a:pt x="110" y="40"/>
                    </a:lnTo>
                    <a:lnTo>
                      <a:pt x="112" y="41"/>
                    </a:lnTo>
                    <a:lnTo>
                      <a:pt x="113" y="41"/>
                    </a:lnTo>
                    <a:lnTo>
                      <a:pt x="113" y="42"/>
                    </a:lnTo>
                    <a:lnTo>
                      <a:pt x="113" y="43"/>
                    </a:lnTo>
                    <a:lnTo>
                      <a:pt x="112" y="43"/>
                    </a:lnTo>
                    <a:lnTo>
                      <a:pt x="111" y="43"/>
                    </a:lnTo>
                    <a:lnTo>
                      <a:pt x="111" y="45"/>
                    </a:lnTo>
                    <a:lnTo>
                      <a:pt x="111" y="47"/>
                    </a:lnTo>
                    <a:lnTo>
                      <a:pt x="112" y="49"/>
                    </a:lnTo>
                    <a:lnTo>
                      <a:pt x="110" y="49"/>
                    </a:lnTo>
                    <a:lnTo>
                      <a:pt x="109" y="50"/>
                    </a:lnTo>
                    <a:lnTo>
                      <a:pt x="109" y="50"/>
                    </a:lnTo>
                    <a:lnTo>
                      <a:pt x="109" y="51"/>
                    </a:lnTo>
                    <a:lnTo>
                      <a:pt x="111" y="50"/>
                    </a:lnTo>
                    <a:lnTo>
                      <a:pt x="115" y="52"/>
                    </a:lnTo>
                    <a:lnTo>
                      <a:pt x="116" y="52"/>
                    </a:lnTo>
                    <a:lnTo>
                      <a:pt x="116" y="53"/>
                    </a:lnTo>
                    <a:lnTo>
                      <a:pt x="116" y="53"/>
                    </a:lnTo>
                    <a:lnTo>
                      <a:pt x="116" y="54"/>
                    </a:lnTo>
                    <a:lnTo>
                      <a:pt x="117" y="55"/>
                    </a:lnTo>
                    <a:lnTo>
                      <a:pt x="118" y="56"/>
                    </a:lnTo>
                    <a:lnTo>
                      <a:pt x="118" y="57"/>
                    </a:lnTo>
                    <a:lnTo>
                      <a:pt x="117" y="57"/>
                    </a:lnTo>
                    <a:lnTo>
                      <a:pt x="116" y="57"/>
                    </a:lnTo>
                    <a:lnTo>
                      <a:pt x="116" y="57"/>
                    </a:lnTo>
                    <a:lnTo>
                      <a:pt x="116" y="56"/>
                    </a:lnTo>
                    <a:lnTo>
                      <a:pt x="115" y="56"/>
                    </a:lnTo>
                    <a:lnTo>
                      <a:pt x="114" y="57"/>
                    </a:lnTo>
                    <a:lnTo>
                      <a:pt x="113" y="57"/>
                    </a:lnTo>
                    <a:lnTo>
                      <a:pt x="114" y="59"/>
                    </a:lnTo>
                    <a:lnTo>
                      <a:pt x="115" y="61"/>
                    </a:lnTo>
                    <a:lnTo>
                      <a:pt x="116" y="64"/>
                    </a:lnTo>
                    <a:lnTo>
                      <a:pt x="116" y="64"/>
                    </a:lnTo>
                    <a:lnTo>
                      <a:pt x="115" y="65"/>
                    </a:lnTo>
                    <a:lnTo>
                      <a:pt x="114" y="66"/>
                    </a:lnTo>
                    <a:lnTo>
                      <a:pt x="114" y="67"/>
                    </a:lnTo>
                    <a:lnTo>
                      <a:pt x="114" y="70"/>
                    </a:lnTo>
                    <a:lnTo>
                      <a:pt x="114" y="71"/>
                    </a:lnTo>
                    <a:lnTo>
                      <a:pt x="115" y="71"/>
                    </a:lnTo>
                    <a:lnTo>
                      <a:pt x="116" y="73"/>
                    </a:lnTo>
                    <a:lnTo>
                      <a:pt x="120" y="74"/>
                    </a:lnTo>
                    <a:lnTo>
                      <a:pt x="121" y="75"/>
                    </a:lnTo>
                    <a:lnTo>
                      <a:pt x="123" y="77"/>
                    </a:lnTo>
                    <a:lnTo>
                      <a:pt x="123" y="77"/>
                    </a:lnTo>
                    <a:lnTo>
                      <a:pt x="124" y="78"/>
                    </a:lnTo>
                    <a:lnTo>
                      <a:pt x="126" y="78"/>
                    </a:lnTo>
                    <a:lnTo>
                      <a:pt x="130" y="76"/>
                    </a:lnTo>
                    <a:lnTo>
                      <a:pt x="136" y="76"/>
                    </a:lnTo>
                    <a:lnTo>
                      <a:pt x="137" y="77"/>
                    </a:lnTo>
                    <a:lnTo>
                      <a:pt x="138" y="78"/>
                    </a:lnTo>
                    <a:lnTo>
                      <a:pt x="139" y="77"/>
                    </a:lnTo>
                    <a:lnTo>
                      <a:pt x="139" y="78"/>
                    </a:lnTo>
                    <a:lnTo>
                      <a:pt x="141" y="77"/>
                    </a:lnTo>
                    <a:lnTo>
                      <a:pt x="142" y="77"/>
                    </a:lnTo>
                    <a:lnTo>
                      <a:pt x="144" y="79"/>
                    </a:lnTo>
                    <a:lnTo>
                      <a:pt x="146" y="79"/>
                    </a:lnTo>
                    <a:lnTo>
                      <a:pt x="147" y="79"/>
                    </a:lnTo>
                    <a:lnTo>
                      <a:pt x="148" y="79"/>
                    </a:lnTo>
                    <a:lnTo>
                      <a:pt x="149" y="78"/>
                    </a:lnTo>
                    <a:lnTo>
                      <a:pt x="149" y="77"/>
                    </a:lnTo>
                    <a:lnTo>
                      <a:pt x="150" y="77"/>
                    </a:lnTo>
                    <a:lnTo>
                      <a:pt x="151" y="75"/>
                    </a:lnTo>
                    <a:lnTo>
                      <a:pt x="151" y="74"/>
                    </a:lnTo>
                    <a:lnTo>
                      <a:pt x="151" y="74"/>
                    </a:lnTo>
                    <a:lnTo>
                      <a:pt x="152" y="74"/>
                    </a:lnTo>
                    <a:lnTo>
                      <a:pt x="155" y="75"/>
                    </a:lnTo>
                    <a:lnTo>
                      <a:pt x="158" y="76"/>
                    </a:lnTo>
                    <a:lnTo>
                      <a:pt x="163" y="81"/>
                    </a:lnTo>
                    <a:lnTo>
                      <a:pt x="164" y="81"/>
                    </a:lnTo>
                    <a:lnTo>
                      <a:pt x="165" y="85"/>
                    </a:lnTo>
                    <a:lnTo>
                      <a:pt x="166" y="85"/>
                    </a:lnTo>
                    <a:lnTo>
                      <a:pt x="166" y="86"/>
                    </a:lnTo>
                    <a:lnTo>
                      <a:pt x="166" y="89"/>
                    </a:lnTo>
                    <a:lnTo>
                      <a:pt x="166" y="90"/>
                    </a:lnTo>
                    <a:lnTo>
                      <a:pt x="166" y="91"/>
                    </a:lnTo>
                    <a:lnTo>
                      <a:pt x="167" y="94"/>
                    </a:lnTo>
                    <a:lnTo>
                      <a:pt x="168" y="95"/>
                    </a:lnTo>
                    <a:lnTo>
                      <a:pt x="168" y="96"/>
                    </a:lnTo>
                    <a:lnTo>
                      <a:pt x="169" y="97"/>
                    </a:lnTo>
                    <a:lnTo>
                      <a:pt x="170" y="98"/>
                    </a:lnTo>
                    <a:lnTo>
                      <a:pt x="170" y="99"/>
                    </a:lnTo>
                    <a:lnTo>
                      <a:pt x="171" y="100"/>
                    </a:lnTo>
                    <a:lnTo>
                      <a:pt x="171" y="102"/>
                    </a:lnTo>
                    <a:lnTo>
                      <a:pt x="171" y="103"/>
                    </a:lnTo>
                    <a:lnTo>
                      <a:pt x="172" y="104"/>
                    </a:lnTo>
                    <a:lnTo>
                      <a:pt x="174" y="105"/>
                    </a:lnTo>
                    <a:lnTo>
                      <a:pt x="177" y="106"/>
                    </a:lnTo>
                    <a:lnTo>
                      <a:pt x="177" y="106"/>
                    </a:lnTo>
                    <a:lnTo>
                      <a:pt x="177" y="108"/>
                    </a:lnTo>
                    <a:lnTo>
                      <a:pt x="178" y="110"/>
                    </a:lnTo>
                    <a:lnTo>
                      <a:pt x="178" y="111"/>
                    </a:lnTo>
                    <a:lnTo>
                      <a:pt x="178" y="112"/>
                    </a:lnTo>
                    <a:lnTo>
                      <a:pt x="178" y="113"/>
                    </a:lnTo>
                    <a:lnTo>
                      <a:pt x="178" y="113"/>
                    </a:lnTo>
                    <a:lnTo>
                      <a:pt x="178" y="115"/>
                    </a:lnTo>
                    <a:lnTo>
                      <a:pt x="178" y="115"/>
                    </a:lnTo>
                    <a:lnTo>
                      <a:pt x="178" y="116"/>
                    </a:lnTo>
                    <a:lnTo>
                      <a:pt x="178" y="116"/>
                    </a:lnTo>
                    <a:lnTo>
                      <a:pt x="178" y="117"/>
                    </a:lnTo>
                    <a:lnTo>
                      <a:pt x="178" y="118"/>
                    </a:lnTo>
                    <a:lnTo>
                      <a:pt x="178" y="120"/>
                    </a:lnTo>
                    <a:lnTo>
                      <a:pt x="178" y="121"/>
                    </a:lnTo>
                    <a:lnTo>
                      <a:pt x="181" y="124"/>
                    </a:lnTo>
                    <a:lnTo>
                      <a:pt x="183" y="126"/>
                    </a:lnTo>
                    <a:lnTo>
                      <a:pt x="186" y="128"/>
                    </a:lnTo>
                    <a:lnTo>
                      <a:pt x="190" y="131"/>
                    </a:lnTo>
                    <a:lnTo>
                      <a:pt x="195" y="134"/>
                    </a:lnTo>
                    <a:lnTo>
                      <a:pt x="203" y="141"/>
                    </a:lnTo>
                    <a:lnTo>
                      <a:pt x="207" y="143"/>
                    </a:lnTo>
                    <a:lnTo>
                      <a:pt x="209" y="145"/>
                    </a:lnTo>
                    <a:lnTo>
                      <a:pt x="213" y="149"/>
                    </a:lnTo>
                    <a:lnTo>
                      <a:pt x="214" y="151"/>
                    </a:lnTo>
                    <a:lnTo>
                      <a:pt x="217" y="153"/>
                    </a:lnTo>
                    <a:lnTo>
                      <a:pt x="220" y="156"/>
                    </a:lnTo>
                    <a:lnTo>
                      <a:pt x="225" y="159"/>
                    </a:lnTo>
                    <a:lnTo>
                      <a:pt x="226" y="159"/>
                    </a:lnTo>
                    <a:lnTo>
                      <a:pt x="227" y="159"/>
                    </a:lnTo>
                    <a:lnTo>
                      <a:pt x="227" y="159"/>
                    </a:lnTo>
                    <a:lnTo>
                      <a:pt x="229" y="158"/>
                    </a:lnTo>
                    <a:lnTo>
                      <a:pt x="230" y="158"/>
                    </a:lnTo>
                    <a:lnTo>
                      <a:pt x="231" y="158"/>
                    </a:lnTo>
                    <a:lnTo>
                      <a:pt x="232" y="159"/>
                    </a:lnTo>
                    <a:lnTo>
                      <a:pt x="234" y="162"/>
                    </a:lnTo>
                    <a:lnTo>
                      <a:pt x="240" y="167"/>
                    </a:lnTo>
                    <a:lnTo>
                      <a:pt x="242" y="169"/>
                    </a:lnTo>
                    <a:lnTo>
                      <a:pt x="247" y="170"/>
                    </a:lnTo>
                    <a:lnTo>
                      <a:pt x="248" y="171"/>
                    </a:lnTo>
                    <a:lnTo>
                      <a:pt x="253" y="175"/>
                    </a:lnTo>
                    <a:lnTo>
                      <a:pt x="255" y="177"/>
                    </a:lnTo>
                    <a:lnTo>
                      <a:pt x="259" y="179"/>
                    </a:lnTo>
                    <a:lnTo>
                      <a:pt x="262" y="181"/>
                    </a:lnTo>
                    <a:lnTo>
                      <a:pt x="266" y="184"/>
                    </a:lnTo>
                    <a:lnTo>
                      <a:pt x="268" y="185"/>
                    </a:lnTo>
                    <a:lnTo>
                      <a:pt x="269" y="185"/>
                    </a:lnTo>
                    <a:lnTo>
                      <a:pt x="270" y="184"/>
                    </a:lnTo>
                    <a:lnTo>
                      <a:pt x="272" y="183"/>
                    </a:lnTo>
                    <a:lnTo>
                      <a:pt x="273" y="182"/>
                    </a:lnTo>
                    <a:lnTo>
                      <a:pt x="274" y="183"/>
                    </a:lnTo>
                    <a:lnTo>
                      <a:pt x="276" y="184"/>
                    </a:lnTo>
                    <a:lnTo>
                      <a:pt x="278" y="184"/>
                    </a:lnTo>
                    <a:lnTo>
                      <a:pt x="279" y="185"/>
                    </a:lnTo>
                    <a:lnTo>
                      <a:pt x="281" y="187"/>
                    </a:lnTo>
                    <a:lnTo>
                      <a:pt x="283" y="187"/>
                    </a:lnTo>
                    <a:lnTo>
                      <a:pt x="283" y="188"/>
                    </a:lnTo>
                    <a:lnTo>
                      <a:pt x="283" y="189"/>
                    </a:lnTo>
                    <a:lnTo>
                      <a:pt x="285" y="190"/>
                    </a:lnTo>
                    <a:lnTo>
                      <a:pt x="288" y="191"/>
                    </a:lnTo>
                    <a:lnTo>
                      <a:pt x="289" y="191"/>
                    </a:lnTo>
                    <a:lnTo>
                      <a:pt x="291" y="191"/>
                    </a:lnTo>
                    <a:lnTo>
                      <a:pt x="292" y="192"/>
                    </a:lnTo>
                    <a:lnTo>
                      <a:pt x="293" y="192"/>
                    </a:lnTo>
                    <a:lnTo>
                      <a:pt x="294" y="193"/>
                    </a:lnTo>
                    <a:lnTo>
                      <a:pt x="295" y="194"/>
                    </a:lnTo>
                    <a:lnTo>
                      <a:pt x="295" y="195"/>
                    </a:lnTo>
                    <a:lnTo>
                      <a:pt x="294" y="197"/>
                    </a:lnTo>
                    <a:lnTo>
                      <a:pt x="292" y="199"/>
                    </a:lnTo>
                    <a:lnTo>
                      <a:pt x="291" y="200"/>
                    </a:lnTo>
                    <a:lnTo>
                      <a:pt x="291" y="202"/>
                    </a:lnTo>
                    <a:lnTo>
                      <a:pt x="291" y="204"/>
                    </a:lnTo>
                    <a:lnTo>
                      <a:pt x="291" y="206"/>
                    </a:lnTo>
                    <a:lnTo>
                      <a:pt x="290" y="208"/>
                    </a:lnTo>
                    <a:lnTo>
                      <a:pt x="290" y="210"/>
                    </a:lnTo>
                    <a:lnTo>
                      <a:pt x="291" y="210"/>
                    </a:lnTo>
                    <a:lnTo>
                      <a:pt x="291" y="211"/>
                    </a:lnTo>
                    <a:lnTo>
                      <a:pt x="292" y="211"/>
                    </a:lnTo>
                    <a:lnTo>
                      <a:pt x="292" y="212"/>
                    </a:lnTo>
                    <a:lnTo>
                      <a:pt x="291" y="213"/>
                    </a:lnTo>
                    <a:lnTo>
                      <a:pt x="290" y="214"/>
                    </a:lnTo>
                    <a:lnTo>
                      <a:pt x="290" y="215"/>
                    </a:lnTo>
                    <a:lnTo>
                      <a:pt x="291" y="215"/>
                    </a:lnTo>
                    <a:lnTo>
                      <a:pt x="292" y="215"/>
                    </a:lnTo>
                    <a:lnTo>
                      <a:pt x="293" y="215"/>
                    </a:lnTo>
                    <a:lnTo>
                      <a:pt x="295" y="216"/>
                    </a:lnTo>
                    <a:lnTo>
                      <a:pt x="296" y="216"/>
                    </a:lnTo>
                    <a:lnTo>
                      <a:pt x="296" y="216"/>
                    </a:lnTo>
                    <a:lnTo>
                      <a:pt x="297" y="216"/>
                    </a:lnTo>
                    <a:lnTo>
                      <a:pt x="297" y="215"/>
                    </a:lnTo>
                    <a:lnTo>
                      <a:pt x="301" y="215"/>
                    </a:lnTo>
                    <a:lnTo>
                      <a:pt x="303" y="214"/>
                    </a:lnTo>
                    <a:lnTo>
                      <a:pt x="304" y="215"/>
                    </a:lnTo>
                    <a:lnTo>
                      <a:pt x="305" y="215"/>
                    </a:lnTo>
                    <a:lnTo>
                      <a:pt x="306" y="216"/>
                    </a:lnTo>
                    <a:lnTo>
                      <a:pt x="307" y="216"/>
                    </a:lnTo>
                    <a:lnTo>
                      <a:pt x="308" y="217"/>
                    </a:lnTo>
                    <a:lnTo>
                      <a:pt x="308" y="218"/>
                    </a:lnTo>
                    <a:lnTo>
                      <a:pt x="310" y="219"/>
                    </a:lnTo>
                    <a:lnTo>
                      <a:pt x="310" y="219"/>
                    </a:lnTo>
                    <a:lnTo>
                      <a:pt x="310" y="220"/>
                    </a:lnTo>
                    <a:lnTo>
                      <a:pt x="310" y="221"/>
                    </a:lnTo>
                    <a:lnTo>
                      <a:pt x="311" y="221"/>
                    </a:lnTo>
                    <a:lnTo>
                      <a:pt x="311" y="221"/>
                    </a:lnTo>
                    <a:lnTo>
                      <a:pt x="312" y="221"/>
                    </a:lnTo>
                    <a:lnTo>
                      <a:pt x="313" y="221"/>
                    </a:lnTo>
                    <a:lnTo>
                      <a:pt x="314" y="221"/>
                    </a:lnTo>
                    <a:lnTo>
                      <a:pt x="315" y="221"/>
                    </a:lnTo>
                    <a:lnTo>
                      <a:pt x="316" y="220"/>
                    </a:lnTo>
                    <a:lnTo>
                      <a:pt x="317" y="219"/>
                    </a:lnTo>
                    <a:lnTo>
                      <a:pt x="317" y="218"/>
                    </a:lnTo>
                    <a:lnTo>
                      <a:pt x="318" y="218"/>
                    </a:lnTo>
                    <a:lnTo>
                      <a:pt x="319" y="218"/>
                    </a:lnTo>
                    <a:lnTo>
                      <a:pt x="320" y="220"/>
                    </a:lnTo>
                    <a:lnTo>
                      <a:pt x="321" y="220"/>
                    </a:lnTo>
                    <a:lnTo>
                      <a:pt x="321" y="219"/>
                    </a:lnTo>
                    <a:lnTo>
                      <a:pt x="322" y="219"/>
                    </a:lnTo>
                    <a:lnTo>
                      <a:pt x="323" y="219"/>
                    </a:lnTo>
                    <a:lnTo>
                      <a:pt x="324" y="220"/>
                    </a:lnTo>
                    <a:lnTo>
                      <a:pt x="325" y="220"/>
                    </a:lnTo>
                    <a:lnTo>
                      <a:pt x="325" y="220"/>
                    </a:lnTo>
                    <a:lnTo>
                      <a:pt x="325" y="221"/>
                    </a:lnTo>
                    <a:lnTo>
                      <a:pt x="325" y="221"/>
                    </a:lnTo>
                    <a:lnTo>
                      <a:pt x="326" y="221"/>
                    </a:lnTo>
                    <a:lnTo>
                      <a:pt x="326" y="220"/>
                    </a:lnTo>
                    <a:lnTo>
                      <a:pt x="327" y="218"/>
                    </a:lnTo>
                    <a:lnTo>
                      <a:pt x="327" y="217"/>
                    </a:lnTo>
                    <a:lnTo>
                      <a:pt x="327" y="216"/>
                    </a:lnTo>
                    <a:lnTo>
                      <a:pt x="326" y="213"/>
                    </a:lnTo>
                    <a:lnTo>
                      <a:pt x="326" y="211"/>
                    </a:lnTo>
                    <a:lnTo>
                      <a:pt x="327" y="210"/>
                    </a:lnTo>
                    <a:lnTo>
                      <a:pt x="328" y="207"/>
                    </a:lnTo>
                    <a:lnTo>
                      <a:pt x="330" y="205"/>
                    </a:lnTo>
                    <a:lnTo>
                      <a:pt x="331" y="203"/>
                    </a:lnTo>
                    <a:lnTo>
                      <a:pt x="333" y="201"/>
                    </a:lnTo>
                    <a:lnTo>
                      <a:pt x="334" y="200"/>
                    </a:lnTo>
                    <a:lnTo>
                      <a:pt x="336" y="196"/>
                    </a:lnTo>
                    <a:lnTo>
                      <a:pt x="336" y="196"/>
                    </a:lnTo>
                    <a:lnTo>
                      <a:pt x="337" y="196"/>
                    </a:lnTo>
                    <a:lnTo>
                      <a:pt x="338" y="196"/>
                    </a:lnTo>
                    <a:lnTo>
                      <a:pt x="338" y="195"/>
                    </a:lnTo>
                    <a:lnTo>
                      <a:pt x="339" y="195"/>
                    </a:lnTo>
                    <a:lnTo>
                      <a:pt x="339" y="194"/>
                    </a:lnTo>
                    <a:lnTo>
                      <a:pt x="339" y="193"/>
                    </a:lnTo>
                    <a:lnTo>
                      <a:pt x="340" y="192"/>
                    </a:lnTo>
                    <a:lnTo>
                      <a:pt x="341" y="190"/>
                    </a:lnTo>
                    <a:lnTo>
                      <a:pt x="342" y="189"/>
                    </a:lnTo>
                    <a:lnTo>
                      <a:pt x="343" y="187"/>
                    </a:lnTo>
                    <a:lnTo>
                      <a:pt x="342" y="185"/>
                    </a:lnTo>
                    <a:lnTo>
                      <a:pt x="342" y="184"/>
                    </a:lnTo>
                    <a:lnTo>
                      <a:pt x="339" y="182"/>
                    </a:lnTo>
                    <a:lnTo>
                      <a:pt x="338" y="181"/>
                    </a:lnTo>
                    <a:lnTo>
                      <a:pt x="336" y="179"/>
                    </a:lnTo>
                    <a:lnTo>
                      <a:pt x="335" y="178"/>
                    </a:lnTo>
                    <a:lnTo>
                      <a:pt x="335" y="177"/>
                    </a:lnTo>
                    <a:lnTo>
                      <a:pt x="335" y="176"/>
                    </a:lnTo>
                    <a:lnTo>
                      <a:pt x="335" y="176"/>
                    </a:lnTo>
                    <a:lnTo>
                      <a:pt x="334" y="175"/>
                    </a:lnTo>
                    <a:lnTo>
                      <a:pt x="333" y="174"/>
                    </a:lnTo>
                    <a:lnTo>
                      <a:pt x="333" y="171"/>
                    </a:lnTo>
                    <a:lnTo>
                      <a:pt x="333" y="170"/>
                    </a:lnTo>
                    <a:lnTo>
                      <a:pt x="333" y="169"/>
                    </a:lnTo>
                    <a:lnTo>
                      <a:pt x="333" y="169"/>
                    </a:lnTo>
                    <a:lnTo>
                      <a:pt x="333" y="168"/>
                    </a:lnTo>
                    <a:lnTo>
                      <a:pt x="334" y="168"/>
                    </a:lnTo>
                    <a:lnTo>
                      <a:pt x="334" y="167"/>
                    </a:lnTo>
                    <a:lnTo>
                      <a:pt x="334" y="166"/>
                    </a:lnTo>
                    <a:lnTo>
                      <a:pt x="334" y="165"/>
                    </a:lnTo>
                    <a:lnTo>
                      <a:pt x="335" y="165"/>
                    </a:lnTo>
                    <a:lnTo>
                      <a:pt x="336" y="165"/>
                    </a:lnTo>
                    <a:lnTo>
                      <a:pt x="336" y="164"/>
                    </a:lnTo>
                    <a:lnTo>
                      <a:pt x="337" y="164"/>
                    </a:lnTo>
                    <a:lnTo>
                      <a:pt x="337" y="163"/>
                    </a:lnTo>
                    <a:lnTo>
                      <a:pt x="337" y="162"/>
                    </a:lnTo>
                    <a:lnTo>
                      <a:pt x="337" y="162"/>
                    </a:lnTo>
                    <a:lnTo>
                      <a:pt x="337" y="161"/>
                    </a:lnTo>
                    <a:lnTo>
                      <a:pt x="336" y="160"/>
                    </a:lnTo>
                    <a:lnTo>
                      <a:pt x="335" y="158"/>
                    </a:lnTo>
                    <a:lnTo>
                      <a:pt x="334" y="157"/>
                    </a:lnTo>
                    <a:lnTo>
                      <a:pt x="333" y="157"/>
                    </a:lnTo>
                    <a:lnTo>
                      <a:pt x="333" y="158"/>
                    </a:lnTo>
                    <a:lnTo>
                      <a:pt x="332" y="158"/>
                    </a:lnTo>
                    <a:lnTo>
                      <a:pt x="331" y="157"/>
                    </a:lnTo>
                    <a:lnTo>
                      <a:pt x="331" y="157"/>
                    </a:lnTo>
                    <a:lnTo>
                      <a:pt x="330" y="157"/>
                    </a:lnTo>
                    <a:lnTo>
                      <a:pt x="328" y="158"/>
                    </a:lnTo>
                    <a:lnTo>
                      <a:pt x="327" y="158"/>
                    </a:lnTo>
                    <a:lnTo>
                      <a:pt x="324" y="157"/>
                    </a:lnTo>
                    <a:lnTo>
                      <a:pt x="324" y="157"/>
                    </a:lnTo>
                    <a:lnTo>
                      <a:pt x="324" y="154"/>
                    </a:lnTo>
                    <a:lnTo>
                      <a:pt x="324" y="153"/>
                    </a:lnTo>
                    <a:lnTo>
                      <a:pt x="323" y="153"/>
                    </a:lnTo>
                    <a:lnTo>
                      <a:pt x="322" y="153"/>
                    </a:lnTo>
                    <a:lnTo>
                      <a:pt x="321" y="152"/>
                    </a:lnTo>
                    <a:lnTo>
                      <a:pt x="318" y="152"/>
                    </a:lnTo>
                    <a:lnTo>
                      <a:pt x="315" y="150"/>
                    </a:lnTo>
                    <a:lnTo>
                      <a:pt x="314" y="150"/>
                    </a:lnTo>
                    <a:lnTo>
                      <a:pt x="314" y="148"/>
                    </a:lnTo>
                    <a:lnTo>
                      <a:pt x="314" y="148"/>
                    </a:lnTo>
                    <a:lnTo>
                      <a:pt x="315" y="148"/>
                    </a:lnTo>
                    <a:lnTo>
                      <a:pt x="315" y="147"/>
                    </a:lnTo>
                    <a:lnTo>
                      <a:pt x="316" y="146"/>
                    </a:lnTo>
                    <a:lnTo>
                      <a:pt x="316" y="145"/>
                    </a:lnTo>
                    <a:lnTo>
                      <a:pt x="316" y="143"/>
                    </a:lnTo>
                    <a:lnTo>
                      <a:pt x="316" y="141"/>
                    </a:lnTo>
                    <a:lnTo>
                      <a:pt x="317" y="141"/>
                    </a:lnTo>
                    <a:lnTo>
                      <a:pt x="317" y="140"/>
                    </a:lnTo>
                    <a:lnTo>
                      <a:pt x="317" y="140"/>
                    </a:lnTo>
                    <a:lnTo>
                      <a:pt x="318" y="140"/>
                    </a:lnTo>
                    <a:lnTo>
                      <a:pt x="318" y="138"/>
                    </a:lnTo>
                    <a:lnTo>
                      <a:pt x="318" y="137"/>
                    </a:lnTo>
                    <a:lnTo>
                      <a:pt x="321" y="137"/>
                    </a:lnTo>
                    <a:lnTo>
                      <a:pt x="324" y="136"/>
                    </a:lnTo>
                    <a:lnTo>
                      <a:pt x="324" y="135"/>
                    </a:lnTo>
                    <a:lnTo>
                      <a:pt x="325" y="135"/>
                    </a:lnTo>
                    <a:lnTo>
                      <a:pt x="335" y="137"/>
                    </a:lnTo>
                    <a:lnTo>
                      <a:pt x="339" y="138"/>
                    </a:lnTo>
                    <a:lnTo>
                      <a:pt x="342" y="139"/>
                    </a:lnTo>
                    <a:lnTo>
                      <a:pt x="343" y="139"/>
                    </a:lnTo>
                    <a:lnTo>
                      <a:pt x="345" y="138"/>
                    </a:lnTo>
                    <a:lnTo>
                      <a:pt x="346" y="138"/>
                    </a:lnTo>
                    <a:lnTo>
                      <a:pt x="346" y="138"/>
                    </a:lnTo>
                    <a:lnTo>
                      <a:pt x="346" y="137"/>
                    </a:lnTo>
                    <a:lnTo>
                      <a:pt x="346" y="136"/>
                    </a:lnTo>
                    <a:lnTo>
                      <a:pt x="347" y="136"/>
                    </a:lnTo>
                    <a:lnTo>
                      <a:pt x="348" y="135"/>
                    </a:lnTo>
                    <a:lnTo>
                      <a:pt x="349" y="134"/>
                    </a:lnTo>
                    <a:lnTo>
                      <a:pt x="349" y="128"/>
                    </a:lnTo>
                    <a:lnTo>
                      <a:pt x="349" y="127"/>
                    </a:lnTo>
                    <a:lnTo>
                      <a:pt x="350" y="127"/>
                    </a:lnTo>
                    <a:lnTo>
                      <a:pt x="351" y="127"/>
                    </a:lnTo>
                    <a:lnTo>
                      <a:pt x="352" y="127"/>
                    </a:lnTo>
                    <a:lnTo>
                      <a:pt x="352" y="128"/>
                    </a:lnTo>
                    <a:lnTo>
                      <a:pt x="352" y="127"/>
                    </a:lnTo>
                    <a:lnTo>
                      <a:pt x="353" y="127"/>
                    </a:lnTo>
                    <a:lnTo>
                      <a:pt x="354" y="126"/>
                    </a:lnTo>
                    <a:lnTo>
                      <a:pt x="353" y="124"/>
                    </a:lnTo>
                    <a:lnTo>
                      <a:pt x="352" y="123"/>
                    </a:lnTo>
                    <a:lnTo>
                      <a:pt x="352" y="122"/>
                    </a:lnTo>
                    <a:lnTo>
                      <a:pt x="353" y="122"/>
                    </a:lnTo>
                    <a:lnTo>
                      <a:pt x="353" y="123"/>
                    </a:lnTo>
                    <a:lnTo>
                      <a:pt x="354" y="124"/>
                    </a:lnTo>
                    <a:lnTo>
                      <a:pt x="354" y="126"/>
                    </a:lnTo>
                    <a:lnTo>
                      <a:pt x="355" y="127"/>
                    </a:lnTo>
                    <a:lnTo>
                      <a:pt x="357" y="127"/>
                    </a:lnTo>
                    <a:lnTo>
                      <a:pt x="356" y="126"/>
                    </a:lnTo>
                    <a:lnTo>
                      <a:pt x="354" y="122"/>
                    </a:lnTo>
                    <a:lnTo>
                      <a:pt x="353" y="121"/>
                    </a:lnTo>
                    <a:lnTo>
                      <a:pt x="353" y="120"/>
                    </a:lnTo>
                    <a:lnTo>
                      <a:pt x="353" y="120"/>
                    </a:lnTo>
                    <a:lnTo>
                      <a:pt x="353" y="119"/>
                    </a:lnTo>
                    <a:lnTo>
                      <a:pt x="354" y="119"/>
                    </a:lnTo>
                    <a:lnTo>
                      <a:pt x="354" y="120"/>
                    </a:lnTo>
                    <a:lnTo>
                      <a:pt x="355" y="120"/>
                    </a:lnTo>
                    <a:lnTo>
                      <a:pt x="356" y="119"/>
                    </a:lnTo>
                    <a:lnTo>
                      <a:pt x="357" y="119"/>
                    </a:lnTo>
                    <a:lnTo>
                      <a:pt x="359" y="120"/>
                    </a:lnTo>
                    <a:lnTo>
                      <a:pt x="359" y="120"/>
                    </a:lnTo>
                    <a:lnTo>
                      <a:pt x="359" y="119"/>
                    </a:lnTo>
                    <a:lnTo>
                      <a:pt x="359" y="118"/>
                    </a:lnTo>
                    <a:lnTo>
                      <a:pt x="359" y="117"/>
                    </a:lnTo>
                    <a:lnTo>
                      <a:pt x="358" y="116"/>
                    </a:lnTo>
                    <a:lnTo>
                      <a:pt x="352" y="118"/>
                    </a:lnTo>
                    <a:lnTo>
                      <a:pt x="351" y="118"/>
                    </a:lnTo>
                    <a:lnTo>
                      <a:pt x="350" y="117"/>
                    </a:lnTo>
                    <a:lnTo>
                      <a:pt x="349" y="116"/>
                    </a:lnTo>
                    <a:lnTo>
                      <a:pt x="348" y="115"/>
                    </a:lnTo>
                    <a:lnTo>
                      <a:pt x="350" y="115"/>
                    </a:lnTo>
                    <a:lnTo>
                      <a:pt x="352" y="115"/>
                    </a:lnTo>
                    <a:lnTo>
                      <a:pt x="353" y="115"/>
                    </a:lnTo>
                    <a:lnTo>
                      <a:pt x="354" y="115"/>
                    </a:lnTo>
                    <a:lnTo>
                      <a:pt x="355" y="114"/>
                    </a:lnTo>
                    <a:lnTo>
                      <a:pt x="356" y="114"/>
                    </a:lnTo>
                    <a:lnTo>
                      <a:pt x="360" y="113"/>
                    </a:lnTo>
                    <a:lnTo>
                      <a:pt x="361" y="113"/>
                    </a:lnTo>
                    <a:lnTo>
                      <a:pt x="362" y="114"/>
                    </a:lnTo>
                    <a:lnTo>
                      <a:pt x="363" y="115"/>
                    </a:lnTo>
                    <a:lnTo>
                      <a:pt x="366" y="115"/>
                    </a:lnTo>
                    <a:lnTo>
                      <a:pt x="367" y="115"/>
                    </a:lnTo>
                    <a:lnTo>
                      <a:pt x="367" y="115"/>
                    </a:lnTo>
                    <a:lnTo>
                      <a:pt x="367" y="114"/>
                    </a:lnTo>
                    <a:lnTo>
                      <a:pt x="366" y="113"/>
                    </a:lnTo>
                    <a:lnTo>
                      <a:pt x="366" y="111"/>
                    </a:lnTo>
                    <a:lnTo>
                      <a:pt x="366" y="111"/>
                    </a:lnTo>
                    <a:lnTo>
                      <a:pt x="367" y="112"/>
                    </a:lnTo>
                    <a:lnTo>
                      <a:pt x="368" y="112"/>
                    </a:lnTo>
                    <a:lnTo>
                      <a:pt x="368" y="110"/>
                    </a:lnTo>
                    <a:lnTo>
                      <a:pt x="368" y="109"/>
                    </a:lnTo>
                    <a:lnTo>
                      <a:pt x="367" y="108"/>
                    </a:lnTo>
                    <a:lnTo>
                      <a:pt x="367" y="106"/>
                    </a:lnTo>
                    <a:lnTo>
                      <a:pt x="367" y="106"/>
                    </a:lnTo>
                    <a:lnTo>
                      <a:pt x="366" y="104"/>
                    </a:lnTo>
                    <a:lnTo>
                      <a:pt x="366" y="102"/>
                    </a:lnTo>
                    <a:lnTo>
                      <a:pt x="366" y="101"/>
                    </a:lnTo>
                    <a:lnTo>
                      <a:pt x="366" y="100"/>
                    </a:lnTo>
                    <a:lnTo>
                      <a:pt x="367" y="100"/>
                    </a:lnTo>
                    <a:lnTo>
                      <a:pt x="368" y="100"/>
                    </a:lnTo>
                    <a:lnTo>
                      <a:pt x="368" y="99"/>
                    </a:lnTo>
                    <a:lnTo>
                      <a:pt x="368" y="98"/>
                    </a:lnTo>
                    <a:lnTo>
                      <a:pt x="368" y="96"/>
                    </a:lnTo>
                    <a:lnTo>
                      <a:pt x="368" y="95"/>
                    </a:lnTo>
                    <a:lnTo>
                      <a:pt x="368" y="94"/>
                    </a:lnTo>
                    <a:lnTo>
                      <a:pt x="369" y="94"/>
                    </a:lnTo>
                    <a:lnTo>
                      <a:pt x="370" y="93"/>
                    </a:lnTo>
                    <a:lnTo>
                      <a:pt x="371" y="93"/>
                    </a:lnTo>
                    <a:lnTo>
                      <a:pt x="372" y="93"/>
                    </a:lnTo>
                    <a:lnTo>
                      <a:pt x="373" y="93"/>
                    </a:lnTo>
                    <a:lnTo>
                      <a:pt x="373" y="94"/>
                    </a:lnTo>
                    <a:lnTo>
                      <a:pt x="373" y="94"/>
                    </a:lnTo>
                    <a:lnTo>
                      <a:pt x="374" y="94"/>
                    </a:lnTo>
                    <a:lnTo>
                      <a:pt x="375" y="96"/>
                    </a:lnTo>
                    <a:lnTo>
                      <a:pt x="376" y="96"/>
                    </a:lnTo>
                    <a:lnTo>
                      <a:pt x="377" y="96"/>
                    </a:lnTo>
                    <a:lnTo>
                      <a:pt x="377" y="97"/>
                    </a:lnTo>
                    <a:lnTo>
                      <a:pt x="377" y="98"/>
                    </a:lnTo>
                    <a:lnTo>
                      <a:pt x="378" y="98"/>
                    </a:lnTo>
                    <a:lnTo>
                      <a:pt x="378" y="99"/>
                    </a:lnTo>
                    <a:lnTo>
                      <a:pt x="379" y="99"/>
                    </a:lnTo>
                    <a:lnTo>
                      <a:pt x="380" y="99"/>
                    </a:lnTo>
                    <a:lnTo>
                      <a:pt x="380" y="98"/>
                    </a:lnTo>
                    <a:lnTo>
                      <a:pt x="381" y="96"/>
                    </a:lnTo>
                    <a:lnTo>
                      <a:pt x="382" y="96"/>
                    </a:lnTo>
                    <a:lnTo>
                      <a:pt x="383" y="96"/>
                    </a:lnTo>
                    <a:lnTo>
                      <a:pt x="388" y="94"/>
                    </a:lnTo>
                    <a:lnTo>
                      <a:pt x="390" y="92"/>
                    </a:lnTo>
                    <a:lnTo>
                      <a:pt x="393" y="92"/>
                    </a:lnTo>
                    <a:lnTo>
                      <a:pt x="395" y="90"/>
                    </a:lnTo>
                    <a:lnTo>
                      <a:pt x="396" y="88"/>
                    </a:lnTo>
                    <a:lnTo>
                      <a:pt x="397" y="85"/>
                    </a:lnTo>
                    <a:lnTo>
                      <a:pt x="399" y="84"/>
                    </a:lnTo>
                    <a:lnTo>
                      <a:pt x="400" y="85"/>
                    </a:lnTo>
                    <a:lnTo>
                      <a:pt x="401" y="85"/>
                    </a:lnTo>
                    <a:lnTo>
                      <a:pt x="401" y="86"/>
                    </a:lnTo>
                    <a:lnTo>
                      <a:pt x="407" y="92"/>
                    </a:lnTo>
                    <a:lnTo>
                      <a:pt x="408" y="92"/>
                    </a:lnTo>
                    <a:lnTo>
                      <a:pt x="408" y="93"/>
                    </a:lnTo>
                    <a:lnTo>
                      <a:pt x="407" y="93"/>
                    </a:lnTo>
                    <a:lnTo>
                      <a:pt x="406" y="92"/>
                    </a:lnTo>
                    <a:lnTo>
                      <a:pt x="405" y="92"/>
                    </a:lnTo>
                    <a:lnTo>
                      <a:pt x="405" y="93"/>
                    </a:lnTo>
                    <a:lnTo>
                      <a:pt x="405" y="94"/>
                    </a:lnTo>
                    <a:lnTo>
                      <a:pt x="408" y="94"/>
                    </a:lnTo>
                    <a:lnTo>
                      <a:pt x="409" y="94"/>
                    </a:lnTo>
                    <a:lnTo>
                      <a:pt x="408" y="96"/>
                    </a:lnTo>
                    <a:lnTo>
                      <a:pt x="408" y="97"/>
                    </a:lnTo>
                    <a:lnTo>
                      <a:pt x="408" y="97"/>
                    </a:lnTo>
                    <a:lnTo>
                      <a:pt x="407" y="98"/>
                    </a:lnTo>
                    <a:lnTo>
                      <a:pt x="405" y="99"/>
                    </a:lnTo>
                    <a:lnTo>
                      <a:pt x="404" y="100"/>
                    </a:lnTo>
                    <a:lnTo>
                      <a:pt x="403" y="101"/>
                    </a:lnTo>
                    <a:lnTo>
                      <a:pt x="402" y="101"/>
                    </a:lnTo>
                    <a:lnTo>
                      <a:pt x="401" y="102"/>
                    </a:lnTo>
                    <a:lnTo>
                      <a:pt x="401" y="103"/>
                    </a:lnTo>
                    <a:lnTo>
                      <a:pt x="401" y="104"/>
                    </a:lnTo>
                    <a:lnTo>
                      <a:pt x="399" y="104"/>
                    </a:lnTo>
                    <a:lnTo>
                      <a:pt x="398" y="105"/>
                    </a:lnTo>
                    <a:lnTo>
                      <a:pt x="397" y="106"/>
                    </a:lnTo>
                    <a:lnTo>
                      <a:pt x="397" y="106"/>
                    </a:lnTo>
                    <a:lnTo>
                      <a:pt x="398" y="107"/>
                    </a:lnTo>
                    <a:lnTo>
                      <a:pt x="398" y="109"/>
                    </a:lnTo>
                    <a:lnTo>
                      <a:pt x="399" y="109"/>
                    </a:lnTo>
                    <a:lnTo>
                      <a:pt x="400" y="110"/>
                    </a:lnTo>
                    <a:lnTo>
                      <a:pt x="401" y="109"/>
                    </a:lnTo>
                    <a:lnTo>
                      <a:pt x="401" y="109"/>
                    </a:lnTo>
                    <a:lnTo>
                      <a:pt x="402" y="110"/>
                    </a:lnTo>
                    <a:lnTo>
                      <a:pt x="403" y="111"/>
                    </a:lnTo>
                    <a:lnTo>
                      <a:pt x="403" y="113"/>
                    </a:lnTo>
                    <a:lnTo>
                      <a:pt x="404" y="114"/>
                    </a:lnTo>
                    <a:lnTo>
                      <a:pt x="405" y="115"/>
                    </a:lnTo>
                    <a:lnTo>
                      <a:pt x="406" y="115"/>
                    </a:lnTo>
                    <a:lnTo>
                      <a:pt x="408" y="115"/>
                    </a:lnTo>
                    <a:lnTo>
                      <a:pt x="410" y="113"/>
                    </a:lnTo>
                    <a:lnTo>
                      <a:pt x="413" y="113"/>
                    </a:lnTo>
                    <a:lnTo>
                      <a:pt x="414" y="113"/>
                    </a:lnTo>
                    <a:lnTo>
                      <a:pt x="415" y="113"/>
                    </a:lnTo>
                    <a:lnTo>
                      <a:pt x="416" y="113"/>
                    </a:lnTo>
                    <a:lnTo>
                      <a:pt x="420" y="113"/>
                    </a:lnTo>
                    <a:lnTo>
                      <a:pt x="421" y="113"/>
                    </a:lnTo>
                    <a:lnTo>
                      <a:pt x="421" y="112"/>
                    </a:lnTo>
                    <a:lnTo>
                      <a:pt x="422" y="111"/>
                    </a:lnTo>
                    <a:lnTo>
                      <a:pt x="422" y="110"/>
                    </a:lnTo>
                    <a:lnTo>
                      <a:pt x="422" y="111"/>
                    </a:lnTo>
                    <a:lnTo>
                      <a:pt x="423" y="111"/>
                    </a:lnTo>
                    <a:lnTo>
                      <a:pt x="423" y="112"/>
                    </a:lnTo>
                    <a:lnTo>
                      <a:pt x="424" y="112"/>
                    </a:lnTo>
                    <a:lnTo>
                      <a:pt x="425" y="112"/>
                    </a:lnTo>
                    <a:lnTo>
                      <a:pt x="426" y="113"/>
                    </a:lnTo>
                    <a:lnTo>
                      <a:pt x="428" y="113"/>
                    </a:lnTo>
                    <a:lnTo>
                      <a:pt x="428" y="113"/>
                    </a:lnTo>
                    <a:lnTo>
                      <a:pt x="429" y="114"/>
                    </a:lnTo>
                    <a:lnTo>
                      <a:pt x="429" y="114"/>
                    </a:lnTo>
                    <a:lnTo>
                      <a:pt x="429" y="115"/>
                    </a:lnTo>
                    <a:lnTo>
                      <a:pt x="430" y="115"/>
                    </a:lnTo>
                    <a:lnTo>
                      <a:pt x="431" y="115"/>
                    </a:lnTo>
                    <a:lnTo>
                      <a:pt x="431" y="114"/>
                    </a:lnTo>
                    <a:lnTo>
                      <a:pt x="431" y="113"/>
                    </a:lnTo>
                    <a:lnTo>
                      <a:pt x="432" y="113"/>
                    </a:lnTo>
                    <a:lnTo>
                      <a:pt x="433" y="113"/>
                    </a:lnTo>
                    <a:lnTo>
                      <a:pt x="433" y="114"/>
                    </a:lnTo>
                    <a:lnTo>
                      <a:pt x="433" y="115"/>
                    </a:lnTo>
                    <a:lnTo>
                      <a:pt x="433" y="115"/>
                    </a:lnTo>
                    <a:lnTo>
                      <a:pt x="433" y="116"/>
                    </a:lnTo>
                    <a:lnTo>
                      <a:pt x="434" y="116"/>
                    </a:lnTo>
                    <a:lnTo>
                      <a:pt x="435" y="116"/>
                    </a:lnTo>
                    <a:lnTo>
                      <a:pt x="435" y="115"/>
                    </a:lnTo>
                    <a:lnTo>
                      <a:pt x="436" y="115"/>
                    </a:lnTo>
                    <a:lnTo>
                      <a:pt x="436" y="115"/>
                    </a:lnTo>
                    <a:lnTo>
                      <a:pt x="437" y="114"/>
                    </a:lnTo>
                    <a:lnTo>
                      <a:pt x="438" y="113"/>
                    </a:lnTo>
                    <a:lnTo>
                      <a:pt x="439" y="113"/>
                    </a:lnTo>
                    <a:lnTo>
                      <a:pt x="440" y="113"/>
                    </a:lnTo>
                    <a:lnTo>
                      <a:pt x="442" y="113"/>
                    </a:lnTo>
                    <a:lnTo>
                      <a:pt x="442" y="113"/>
                    </a:lnTo>
                    <a:lnTo>
                      <a:pt x="443" y="113"/>
                    </a:lnTo>
                    <a:lnTo>
                      <a:pt x="443" y="113"/>
                    </a:lnTo>
                    <a:lnTo>
                      <a:pt x="442" y="113"/>
                    </a:lnTo>
                    <a:lnTo>
                      <a:pt x="442" y="112"/>
                    </a:lnTo>
                    <a:lnTo>
                      <a:pt x="442" y="111"/>
                    </a:lnTo>
                    <a:lnTo>
                      <a:pt x="444" y="109"/>
                    </a:lnTo>
                    <a:lnTo>
                      <a:pt x="444" y="108"/>
                    </a:lnTo>
                    <a:lnTo>
                      <a:pt x="445" y="107"/>
                    </a:lnTo>
                    <a:lnTo>
                      <a:pt x="445" y="106"/>
                    </a:lnTo>
                    <a:lnTo>
                      <a:pt x="448" y="106"/>
                    </a:lnTo>
                    <a:lnTo>
                      <a:pt x="449" y="106"/>
                    </a:lnTo>
                    <a:lnTo>
                      <a:pt x="450" y="106"/>
                    </a:lnTo>
                    <a:lnTo>
                      <a:pt x="449" y="106"/>
                    </a:lnTo>
                    <a:lnTo>
                      <a:pt x="449" y="106"/>
                    </a:lnTo>
                    <a:lnTo>
                      <a:pt x="449" y="106"/>
                    </a:lnTo>
                    <a:lnTo>
                      <a:pt x="450" y="106"/>
                    </a:lnTo>
                    <a:lnTo>
                      <a:pt x="451" y="107"/>
                    </a:lnTo>
                    <a:lnTo>
                      <a:pt x="452" y="108"/>
                    </a:lnTo>
                    <a:lnTo>
                      <a:pt x="453" y="108"/>
                    </a:lnTo>
                    <a:lnTo>
                      <a:pt x="454" y="107"/>
                    </a:lnTo>
                    <a:lnTo>
                      <a:pt x="454" y="106"/>
                    </a:lnTo>
                    <a:lnTo>
                      <a:pt x="454" y="106"/>
                    </a:lnTo>
                    <a:lnTo>
                      <a:pt x="454" y="105"/>
                    </a:lnTo>
                    <a:lnTo>
                      <a:pt x="452" y="104"/>
                    </a:lnTo>
                    <a:lnTo>
                      <a:pt x="452" y="103"/>
                    </a:lnTo>
                    <a:lnTo>
                      <a:pt x="452" y="102"/>
                    </a:lnTo>
                    <a:lnTo>
                      <a:pt x="452" y="101"/>
                    </a:lnTo>
                    <a:lnTo>
                      <a:pt x="452" y="100"/>
                    </a:lnTo>
                    <a:lnTo>
                      <a:pt x="452" y="99"/>
                    </a:lnTo>
                    <a:lnTo>
                      <a:pt x="453" y="99"/>
                    </a:lnTo>
                    <a:lnTo>
                      <a:pt x="454" y="100"/>
                    </a:lnTo>
                    <a:lnTo>
                      <a:pt x="455" y="101"/>
                    </a:lnTo>
                    <a:lnTo>
                      <a:pt x="456" y="102"/>
                    </a:lnTo>
                    <a:lnTo>
                      <a:pt x="456" y="102"/>
                    </a:lnTo>
                    <a:lnTo>
                      <a:pt x="458" y="103"/>
                    </a:lnTo>
                    <a:lnTo>
                      <a:pt x="460" y="103"/>
                    </a:lnTo>
                    <a:lnTo>
                      <a:pt x="461" y="102"/>
                    </a:lnTo>
                    <a:lnTo>
                      <a:pt x="461" y="101"/>
                    </a:lnTo>
                    <a:lnTo>
                      <a:pt x="461" y="100"/>
                    </a:lnTo>
                    <a:lnTo>
                      <a:pt x="462" y="100"/>
                    </a:lnTo>
                    <a:lnTo>
                      <a:pt x="463" y="101"/>
                    </a:lnTo>
                    <a:lnTo>
                      <a:pt x="463" y="101"/>
                    </a:lnTo>
                    <a:lnTo>
                      <a:pt x="463" y="99"/>
                    </a:lnTo>
                    <a:lnTo>
                      <a:pt x="464" y="97"/>
                    </a:lnTo>
                    <a:lnTo>
                      <a:pt x="465" y="97"/>
                    </a:lnTo>
                    <a:lnTo>
                      <a:pt x="467" y="96"/>
                    </a:lnTo>
                    <a:lnTo>
                      <a:pt x="470" y="95"/>
                    </a:lnTo>
                    <a:lnTo>
                      <a:pt x="472" y="94"/>
                    </a:lnTo>
                    <a:lnTo>
                      <a:pt x="473" y="94"/>
                    </a:lnTo>
                    <a:lnTo>
                      <a:pt x="474" y="92"/>
                    </a:lnTo>
                    <a:lnTo>
                      <a:pt x="474" y="92"/>
                    </a:lnTo>
                    <a:lnTo>
                      <a:pt x="473" y="92"/>
                    </a:lnTo>
                    <a:lnTo>
                      <a:pt x="472" y="92"/>
                    </a:lnTo>
                    <a:lnTo>
                      <a:pt x="471" y="92"/>
                    </a:lnTo>
                    <a:lnTo>
                      <a:pt x="471" y="91"/>
                    </a:lnTo>
                    <a:lnTo>
                      <a:pt x="470" y="91"/>
                    </a:lnTo>
                    <a:lnTo>
                      <a:pt x="469" y="92"/>
                    </a:lnTo>
                    <a:lnTo>
                      <a:pt x="467" y="92"/>
                    </a:lnTo>
                    <a:lnTo>
                      <a:pt x="467" y="92"/>
                    </a:lnTo>
                    <a:lnTo>
                      <a:pt x="467" y="91"/>
                    </a:lnTo>
                    <a:lnTo>
                      <a:pt x="465" y="91"/>
                    </a:lnTo>
                    <a:lnTo>
                      <a:pt x="462" y="91"/>
                    </a:lnTo>
                    <a:lnTo>
                      <a:pt x="461" y="91"/>
                    </a:lnTo>
                    <a:lnTo>
                      <a:pt x="460" y="90"/>
                    </a:lnTo>
                    <a:lnTo>
                      <a:pt x="458" y="89"/>
                    </a:lnTo>
                    <a:lnTo>
                      <a:pt x="457" y="87"/>
                    </a:lnTo>
                    <a:lnTo>
                      <a:pt x="456" y="87"/>
                    </a:lnTo>
                    <a:lnTo>
                      <a:pt x="456" y="86"/>
                    </a:lnTo>
                    <a:lnTo>
                      <a:pt x="456" y="85"/>
                    </a:lnTo>
                    <a:lnTo>
                      <a:pt x="454" y="85"/>
                    </a:lnTo>
                    <a:lnTo>
                      <a:pt x="453" y="85"/>
                    </a:lnTo>
                    <a:lnTo>
                      <a:pt x="452" y="85"/>
                    </a:lnTo>
                    <a:lnTo>
                      <a:pt x="452" y="83"/>
                    </a:lnTo>
                    <a:lnTo>
                      <a:pt x="451" y="83"/>
                    </a:lnTo>
                    <a:lnTo>
                      <a:pt x="451" y="83"/>
                    </a:lnTo>
                    <a:lnTo>
                      <a:pt x="451" y="84"/>
                    </a:lnTo>
                    <a:lnTo>
                      <a:pt x="451" y="85"/>
                    </a:lnTo>
                    <a:lnTo>
                      <a:pt x="449" y="85"/>
                    </a:lnTo>
                    <a:lnTo>
                      <a:pt x="449" y="85"/>
                    </a:lnTo>
                    <a:lnTo>
                      <a:pt x="448" y="85"/>
                    </a:lnTo>
                    <a:lnTo>
                      <a:pt x="448" y="85"/>
                    </a:lnTo>
                    <a:lnTo>
                      <a:pt x="448" y="84"/>
                    </a:lnTo>
                    <a:lnTo>
                      <a:pt x="448" y="83"/>
                    </a:lnTo>
                    <a:lnTo>
                      <a:pt x="448" y="81"/>
                    </a:lnTo>
                    <a:lnTo>
                      <a:pt x="448" y="80"/>
                    </a:lnTo>
                    <a:lnTo>
                      <a:pt x="448" y="79"/>
                    </a:lnTo>
                    <a:lnTo>
                      <a:pt x="447" y="78"/>
                    </a:lnTo>
                    <a:lnTo>
                      <a:pt x="447" y="78"/>
                    </a:lnTo>
                    <a:lnTo>
                      <a:pt x="446" y="78"/>
                    </a:lnTo>
                    <a:lnTo>
                      <a:pt x="445" y="78"/>
                    </a:lnTo>
                    <a:lnTo>
                      <a:pt x="444" y="79"/>
                    </a:lnTo>
                    <a:lnTo>
                      <a:pt x="443" y="79"/>
                    </a:lnTo>
                    <a:lnTo>
                      <a:pt x="442" y="78"/>
                    </a:lnTo>
                    <a:lnTo>
                      <a:pt x="442" y="78"/>
                    </a:lnTo>
                    <a:lnTo>
                      <a:pt x="440" y="78"/>
                    </a:lnTo>
                    <a:lnTo>
                      <a:pt x="439" y="78"/>
                    </a:lnTo>
                    <a:lnTo>
                      <a:pt x="439" y="77"/>
                    </a:lnTo>
                    <a:lnTo>
                      <a:pt x="439" y="75"/>
                    </a:lnTo>
                    <a:lnTo>
                      <a:pt x="439" y="73"/>
                    </a:lnTo>
                    <a:lnTo>
                      <a:pt x="438" y="73"/>
                    </a:lnTo>
                    <a:lnTo>
                      <a:pt x="435" y="70"/>
                    </a:lnTo>
                    <a:lnTo>
                      <a:pt x="435" y="69"/>
                    </a:lnTo>
                    <a:lnTo>
                      <a:pt x="435" y="69"/>
                    </a:lnTo>
                    <a:lnTo>
                      <a:pt x="435" y="70"/>
                    </a:lnTo>
                    <a:lnTo>
                      <a:pt x="435" y="71"/>
                    </a:lnTo>
                    <a:lnTo>
                      <a:pt x="435" y="70"/>
                    </a:lnTo>
                    <a:lnTo>
                      <a:pt x="434" y="70"/>
                    </a:lnTo>
                    <a:lnTo>
                      <a:pt x="434" y="71"/>
                    </a:lnTo>
                    <a:lnTo>
                      <a:pt x="433" y="70"/>
                    </a:lnTo>
                    <a:lnTo>
                      <a:pt x="434" y="67"/>
                    </a:lnTo>
                    <a:lnTo>
                      <a:pt x="434" y="66"/>
                    </a:lnTo>
                    <a:lnTo>
                      <a:pt x="433" y="65"/>
                    </a:lnTo>
                    <a:lnTo>
                      <a:pt x="432" y="65"/>
                    </a:lnTo>
                    <a:lnTo>
                      <a:pt x="432" y="66"/>
                    </a:lnTo>
                    <a:lnTo>
                      <a:pt x="431" y="67"/>
                    </a:lnTo>
                    <a:lnTo>
                      <a:pt x="431" y="68"/>
                    </a:lnTo>
                    <a:lnTo>
                      <a:pt x="432" y="69"/>
                    </a:lnTo>
                    <a:lnTo>
                      <a:pt x="432" y="70"/>
                    </a:lnTo>
                    <a:lnTo>
                      <a:pt x="432" y="71"/>
                    </a:lnTo>
                    <a:lnTo>
                      <a:pt x="432" y="72"/>
                    </a:lnTo>
                    <a:lnTo>
                      <a:pt x="431" y="73"/>
                    </a:lnTo>
                    <a:lnTo>
                      <a:pt x="430" y="74"/>
                    </a:lnTo>
                    <a:lnTo>
                      <a:pt x="429" y="74"/>
                    </a:lnTo>
                    <a:lnTo>
                      <a:pt x="429" y="74"/>
                    </a:lnTo>
                    <a:lnTo>
                      <a:pt x="427" y="73"/>
                    </a:lnTo>
                    <a:lnTo>
                      <a:pt x="427" y="79"/>
                    </a:lnTo>
                    <a:lnTo>
                      <a:pt x="427" y="81"/>
                    </a:lnTo>
                    <a:lnTo>
                      <a:pt x="426" y="81"/>
                    </a:lnTo>
                    <a:lnTo>
                      <a:pt x="424" y="79"/>
                    </a:lnTo>
                    <a:lnTo>
                      <a:pt x="423" y="80"/>
                    </a:lnTo>
                    <a:lnTo>
                      <a:pt x="423" y="81"/>
                    </a:lnTo>
                    <a:lnTo>
                      <a:pt x="422" y="81"/>
                    </a:lnTo>
                    <a:lnTo>
                      <a:pt x="422" y="80"/>
                    </a:lnTo>
                    <a:lnTo>
                      <a:pt x="422" y="78"/>
                    </a:lnTo>
                    <a:lnTo>
                      <a:pt x="421" y="78"/>
                    </a:lnTo>
                    <a:lnTo>
                      <a:pt x="420" y="78"/>
                    </a:lnTo>
                    <a:lnTo>
                      <a:pt x="420" y="79"/>
                    </a:lnTo>
                    <a:lnTo>
                      <a:pt x="420" y="80"/>
                    </a:lnTo>
                    <a:lnTo>
                      <a:pt x="421" y="81"/>
                    </a:lnTo>
                    <a:lnTo>
                      <a:pt x="420" y="81"/>
                    </a:lnTo>
                    <a:lnTo>
                      <a:pt x="419" y="80"/>
                    </a:lnTo>
                    <a:lnTo>
                      <a:pt x="418" y="79"/>
                    </a:lnTo>
                    <a:lnTo>
                      <a:pt x="417" y="79"/>
                    </a:lnTo>
                    <a:lnTo>
                      <a:pt x="416" y="79"/>
                    </a:lnTo>
                    <a:lnTo>
                      <a:pt x="416" y="78"/>
                    </a:lnTo>
                    <a:lnTo>
                      <a:pt x="415" y="78"/>
                    </a:lnTo>
                    <a:lnTo>
                      <a:pt x="415" y="78"/>
                    </a:lnTo>
                    <a:lnTo>
                      <a:pt x="413" y="78"/>
                    </a:lnTo>
                    <a:lnTo>
                      <a:pt x="412" y="78"/>
                    </a:lnTo>
                    <a:lnTo>
                      <a:pt x="412" y="78"/>
                    </a:lnTo>
                    <a:lnTo>
                      <a:pt x="411" y="77"/>
                    </a:lnTo>
                    <a:lnTo>
                      <a:pt x="410" y="76"/>
                    </a:lnTo>
                    <a:lnTo>
                      <a:pt x="409" y="76"/>
                    </a:lnTo>
                    <a:lnTo>
                      <a:pt x="409" y="77"/>
                    </a:lnTo>
                    <a:lnTo>
                      <a:pt x="408" y="76"/>
                    </a:lnTo>
                    <a:lnTo>
                      <a:pt x="408" y="75"/>
                    </a:lnTo>
                    <a:lnTo>
                      <a:pt x="409" y="73"/>
                    </a:lnTo>
                    <a:lnTo>
                      <a:pt x="409" y="73"/>
                    </a:lnTo>
                    <a:lnTo>
                      <a:pt x="408" y="72"/>
                    </a:lnTo>
                    <a:lnTo>
                      <a:pt x="408" y="70"/>
                    </a:lnTo>
                    <a:lnTo>
                      <a:pt x="407" y="69"/>
                    </a:lnTo>
                    <a:lnTo>
                      <a:pt x="406" y="68"/>
                    </a:lnTo>
                    <a:lnTo>
                      <a:pt x="405" y="69"/>
                    </a:lnTo>
                    <a:lnTo>
                      <a:pt x="401" y="71"/>
                    </a:lnTo>
                    <a:lnTo>
                      <a:pt x="401" y="71"/>
                    </a:lnTo>
                    <a:lnTo>
                      <a:pt x="400" y="71"/>
                    </a:lnTo>
                    <a:lnTo>
                      <a:pt x="399" y="69"/>
                    </a:lnTo>
                    <a:lnTo>
                      <a:pt x="398" y="68"/>
                    </a:lnTo>
                    <a:lnTo>
                      <a:pt x="397" y="68"/>
                    </a:lnTo>
                    <a:lnTo>
                      <a:pt x="397" y="67"/>
                    </a:lnTo>
                    <a:lnTo>
                      <a:pt x="393" y="67"/>
                    </a:lnTo>
                    <a:lnTo>
                      <a:pt x="392" y="66"/>
                    </a:lnTo>
                    <a:lnTo>
                      <a:pt x="391" y="65"/>
                    </a:lnTo>
                    <a:lnTo>
                      <a:pt x="392" y="64"/>
                    </a:lnTo>
                    <a:lnTo>
                      <a:pt x="396" y="62"/>
                    </a:lnTo>
                    <a:lnTo>
                      <a:pt x="398" y="60"/>
                    </a:lnTo>
                    <a:lnTo>
                      <a:pt x="399" y="60"/>
                    </a:lnTo>
                    <a:lnTo>
                      <a:pt x="400" y="59"/>
                    </a:lnTo>
                    <a:lnTo>
                      <a:pt x="401" y="58"/>
                    </a:lnTo>
                    <a:lnTo>
                      <a:pt x="401" y="57"/>
                    </a:lnTo>
                    <a:lnTo>
                      <a:pt x="402" y="55"/>
                    </a:lnTo>
                    <a:lnTo>
                      <a:pt x="406" y="52"/>
                    </a:lnTo>
                    <a:lnTo>
                      <a:pt x="407" y="52"/>
                    </a:lnTo>
                    <a:lnTo>
                      <a:pt x="409" y="52"/>
                    </a:lnTo>
                    <a:lnTo>
                      <a:pt x="409" y="52"/>
                    </a:lnTo>
                    <a:lnTo>
                      <a:pt x="410" y="51"/>
                    </a:lnTo>
                    <a:lnTo>
                      <a:pt x="410" y="49"/>
                    </a:lnTo>
                    <a:lnTo>
                      <a:pt x="410" y="48"/>
                    </a:lnTo>
                    <a:lnTo>
                      <a:pt x="412" y="47"/>
                    </a:lnTo>
                    <a:lnTo>
                      <a:pt x="413" y="48"/>
                    </a:lnTo>
                    <a:lnTo>
                      <a:pt x="415" y="47"/>
                    </a:lnTo>
                    <a:lnTo>
                      <a:pt x="418" y="44"/>
                    </a:lnTo>
                    <a:lnTo>
                      <a:pt x="421" y="43"/>
                    </a:lnTo>
                    <a:lnTo>
                      <a:pt x="422" y="43"/>
                    </a:lnTo>
                    <a:lnTo>
                      <a:pt x="422" y="41"/>
                    </a:lnTo>
                    <a:lnTo>
                      <a:pt x="422" y="41"/>
                    </a:lnTo>
                    <a:lnTo>
                      <a:pt x="421" y="41"/>
                    </a:lnTo>
                    <a:lnTo>
                      <a:pt x="417" y="38"/>
                    </a:lnTo>
                    <a:lnTo>
                      <a:pt x="416" y="37"/>
                    </a:lnTo>
                    <a:lnTo>
                      <a:pt x="415" y="37"/>
                    </a:lnTo>
                    <a:lnTo>
                      <a:pt x="414" y="39"/>
                    </a:lnTo>
                    <a:lnTo>
                      <a:pt x="412" y="40"/>
                    </a:lnTo>
                    <a:lnTo>
                      <a:pt x="411" y="41"/>
                    </a:lnTo>
                    <a:lnTo>
                      <a:pt x="410" y="42"/>
                    </a:lnTo>
                    <a:lnTo>
                      <a:pt x="409" y="42"/>
                    </a:lnTo>
                    <a:lnTo>
                      <a:pt x="409" y="42"/>
                    </a:lnTo>
                    <a:lnTo>
                      <a:pt x="408" y="41"/>
                    </a:lnTo>
                    <a:lnTo>
                      <a:pt x="408" y="42"/>
                    </a:lnTo>
                    <a:lnTo>
                      <a:pt x="408" y="43"/>
                    </a:lnTo>
                    <a:lnTo>
                      <a:pt x="407" y="43"/>
                    </a:lnTo>
                    <a:lnTo>
                      <a:pt x="407" y="44"/>
                    </a:lnTo>
                    <a:lnTo>
                      <a:pt x="406" y="44"/>
                    </a:lnTo>
                    <a:lnTo>
                      <a:pt x="406" y="45"/>
                    </a:lnTo>
                    <a:lnTo>
                      <a:pt x="405" y="46"/>
                    </a:lnTo>
                    <a:lnTo>
                      <a:pt x="405" y="47"/>
                    </a:lnTo>
                    <a:lnTo>
                      <a:pt x="404" y="48"/>
                    </a:lnTo>
                    <a:lnTo>
                      <a:pt x="403" y="48"/>
                    </a:lnTo>
                    <a:lnTo>
                      <a:pt x="402" y="48"/>
                    </a:lnTo>
                    <a:lnTo>
                      <a:pt x="401" y="48"/>
                    </a:lnTo>
                    <a:lnTo>
                      <a:pt x="401" y="47"/>
                    </a:lnTo>
                    <a:lnTo>
                      <a:pt x="401" y="46"/>
                    </a:lnTo>
                    <a:lnTo>
                      <a:pt x="401" y="46"/>
                    </a:lnTo>
                    <a:lnTo>
                      <a:pt x="401" y="45"/>
                    </a:lnTo>
                    <a:lnTo>
                      <a:pt x="400" y="45"/>
                    </a:lnTo>
                    <a:lnTo>
                      <a:pt x="399" y="46"/>
                    </a:lnTo>
                    <a:lnTo>
                      <a:pt x="397" y="46"/>
                    </a:lnTo>
                    <a:lnTo>
                      <a:pt x="396" y="47"/>
                    </a:lnTo>
                    <a:lnTo>
                      <a:pt x="396" y="48"/>
                    </a:lnTo>
                    <a:lnTo>
                      <a:pt x="395" y="49"/>
                    </a:lnTo>
                    <a:lnTo>
                      <a:pt x="395" y="50"/>
                    </a:lnTo>
                    <a:lnTo>
                      <a:pt x="394" y="50"/>
                    </a:lnTo>
                    <a:lnTo>
                      <a:pt x="394" y="50"/>
                    </a:lnTo>
                    <a:lnTo>
                      <a:pt x="394" y="50"/>
                    </a:lnTo>
                    <a:lnTo>
                      <a:pt x="394" y="51"/>
                    </a:lnTo>
                    <a:lnTo>
                      <a:pt x="393" y="51"/>
                    </a:lnTo>
                    <a:lnTo>
                      <a:pt x="392" y="52"/>
                    </a:lnTo>
                    <a:lnTo>
                      <a:pt x="391" y="54"/>
                    </a:lnTo>
                    <a:lnTo>
                      <a:pt x="390" y="54"/>
                    </a:lnTo>
                    <a:lnTo>
                      <a:pt x="390" y="55"/>
                    </a:lnTo>
                    <a:lnTo>
                      <a:pt x="389" y="56"/>
                    </a:lnTo>
                    <a:lnTo>
                      <a:pt x="388" y="57"/>
                    </a:lnTo>
                    <a:lnTo>
                      <a:pt x="387" y="57"/>
                    </a:lnTo>
                    <a:lnTo>
                      <a:pt x="387" y="57"/>
                    </a:lnTo>
                    <a:lnTo>
                      <a:pt x="387" y="58"/>
                    </a:lnTo>
                    <a:lnTo>
                      <a:pt x="386" y="58"/>
                    </a:lnTo>
                    <a:lnTo>
                      <a:pt x="386" y="59"/>
                    </a:lnTo>
                    <a:lnTo>
                      <a:pt x="385" y="59"/>
                    </a:lnTo>
                    <a:lnTo>
                      <a:pt x="384" y="59"/>
                    </a:lnTo>
                    <a:lnTo>
                      <a:pt x="382" y="60"/>
                    </a:lnTo>
                    <a:lnTo>
                      <a:pt x="380" y="60"/>
                    </a:lnTo>
                    <a:lnTo>
                      <a:pt x="379" y="60"/>
                    </a:lnTo>
                    <a:lnTo>
                      <a:pt x="377" y="61"/>
                    </a:lnTo>
                    <a:lnTo>
                      <a:pt x="376" y="61"/>
                    </a:lnTo>
                    <a:lnTo>
                      <a:pt x="376" y="62"/>
                    </a:lnTo>
                    <a:lnTo>
                      <a:pt x="374" y="64"/>
                    </a:lnTo>
                    <a:lnTo>
                      <a:pt x="373" y="64"/>
                    </a:lnTo>
                    <a:lnTo>
                      <a:pt x="372" y="64"/>
                    </a:lnTo>
                    <a:lnTo>
                      <a:pt x="371" y="65"/>
                    </a:lnTo>
                    <a:lnTo>
                      <a:pt x="370" y="65"/>
                    </a:lnTo>
                    <a:lnTo>
                      <a:pt x="370" y="66"/>
                    </a:lnTo>
                    <a:lnTo>
                      <a:pt x="370" y="67"/>
                    </a:lnTo>
                    <a:lnTo>
                      <a:pt x="371" y="68"/>
                    </a:lnTo>
                    <a:lnTo>
                      <a:pt x="370" y="69"/>
                    </a:lnTo>
                    <a:lnTo>
                      <a:pt x="369" y="68"/>
                    </a:lnTo>
                    <a:lnTo>
                      <a:pt x="368" y="68"/>
                    </a:lnTo>
                    <a:lnTo>
                      <a:pt x="367" y="69"/>
                    </a:lnTo>
                    <a:lnTo>
                      <a:pt x="367" y="69"/>
                    </a:lnTo>
                    <a:lnTo>
                      <a:pt x="366" y="69"/>
                    </a:lnTo>
                    <a:lnTo>
                      <a:pt x="366" y="70"/>
                    </a:lnTo>
                    <a:lnTo>
                      <a:pt x="365" y="70"/>
                    </a:lnTo>
                    <a:lnTo>
                      <a:pt x="364" y="71"/>
                    </a:lnTo>
                    <a:lnTo>
                      <a:pt x="364" y="71"/>
                    </a:lnTo>
                    <a:lnTo>
                      <a:pt x="363" y="71"/>
                    </a:lnTo>
                    <a:lnTo>
                      <a:pt x="362" y="71"/>
                    </a:lnTo>
                    <a:lnTo>
                      <a:pt x="361" y="72"/>
                    </a:lnTo>
                    <a:lnTo>
                      <a:pt x="361" y="73"/>
                    </a:lnTo>
                    <a:lnTo>
                      <a:pt x="361" y="73"/>
                    </a:lnTo>
                    <a:lnTo>
                      <a:pt x="361" y="75"/>
                    </a:lnTo>
                    <a:lnTo>
                      <a:pt x="361" y="77"/>
                    </a:lnTo>
                    <a:lnTo>
                      <a:pt x="361" y="78"/>
                    </a:lnTo>
                    <a:lnTo>
                      <a:pt x="360" y="78"/>
                    </a:lnTo>
                    <a:lnTo>
                      <a:pt x="360" y="78"/>
                    </a:lnTo>
                    <a:lnTo>
                      <a:pt x="359" y="78"/>
                    </a:lnTo>
                    <a:lnTo>
                      <a:pt x="359" y="79"/>
                    </a:lnTo>
                    <a:lnTo>
                      <a:pt x="358" y="79"/>
                    </a:lnTo>
                    <a:lnTo>
                      <a:pt x="357" y="79"/>
                    </a:lnTo>
                    <a:lnTo>
                      <a:pt x="356" y="80"/>
                    </a:lnTo>
                    <a:lnTo>
                      <a:pt x="356" y="81"/>
                    </a:lnTo>
                    <a:lnTo>
                      <a:pt x="355" y="81"/>
                    </a:lnTo>
                    <a:lnTo>
                      <a:pt x="354" y="82"/>
                    </a:lnTo>
                    <a:lnTo>
                      <a:pt x="353" y="82"/>
                    </a:lnTo>
                    <a:lnTo>
                      <a:pt x="353" y="83"/>
                    </a:lnTo>
                    <a:lnTo>
                      <a:pt x="352" y="83"/>
                    </a:lnTo>
                    <a:lnTo>
                      <a:pt x="352" y="85"/>
                    </a:lnTo>
                    <a:lnTo>
                      <a:pt x="352" y="86"/>
                    </a:lnTo>
                    <a:lnTo>
                      <a:pt x="351" y="87"/>
                    </a:lnTo>
                    <a:lnTo>
                      <a:pt x="350" y="87"/>
                    </a:lnTo>
                    <a:lnTo>
                      <a:pt x="349" y="87"/>
                    </a:lnTo>
                    <a:lnTo>
                      <a:pt x="349" y="88"/>
                    </a:lnTo>
                    <a:lnTo>
                      <a:pt x="348" y="88"/>
                    </a:lnTo>
                    <a:lnTo>
                      <a:pt x="348" y="89"/>
                    </a:lnTo>
                    <a:lnTo>
                      <a:pt x="347" y="89"/>
                    </a:lnTo>
                    <a:lnTo>
                      <a:pt x="347" y="90"/>
                    </a:lnTo>
                    <a:lnTo>
                      <a:pt x="347" y="91"/>
                    </a:lnTo>
                    <a:lnTo>
                      <a:pt x="347" y="92"/>
                    </a:lnTo>
                    <a:lnTo>
                      <a:pt x="347" y="93"/>
                    </a:lnTo>
                    <a:lnTo>
                      <a:pt x="347" y="94"/>
                    </a:lnTo>
                    <a:lnTo>
                      <a:pt x="347" y="95"/>
                    </a:lnTo>
                    <a:lnTo>
                      <a:pt x="348" y="95"/>
                    </a:lnTo>
                    <a:lnTo>
                      <a:pt x="349" y="95"/>
                    </a:lnTo>
                    <a:lnTo>
                      <a:pt x="349" y="96"/>
                    </a:lnTo>
                    <a:lnTo>
                      <a:pt x="349" y="97"/>
                    </a:lnTo>
                    <a:lnTo>
                      <a:pt x="349" y="98"/>
                    </a:lnTo>
                    <a:lnTo>
                      <a:pt x="348" y="99"/>
                    </a:lnTo>
                    <a:lnTo>
                      <a:pt x="349" y="99"/>
                    </a:lnTo>
                    <a:lnTo>
                      <a:pt x="349" y="99"/>
                    </a:lnTo>
                    <a:lnTo>
                      <a:pt x="348" y="99"/>
                    </a:lnTo>
                    <a:lnTo>
                      <a:pt x="347" y="99"/>
                    </a:lnTo>
                    <a:lnTo>
                      <a:pt x="346" y="99"/>
                    </a:lnTo>
                    <a:lnTo>
                      <a:pt x="346" y="99"/>
                    </a:lnTo>
                    <a:lnTo>
                      <a:pt x="346" y="100"/>
                    </a:lnTo>
                    <a:lnTo>
                      <a:pt x="345" y="99"/>
                    </a:lnTo>
                    <a:lnTo>
                      <a:pt x="345" y="100"/>
                    </a:lnTo>
                    <a:lnTo>
                      <a:pt x="342" y="99"/>
                    </a:lnTo>
                    <a:lnTo>
                      <a:pt x="339" y="98"/>
                    </a:lnTo>
                    <a:lnTo>
                      <a:pt x="338" y="97"/>
                    </a:lnTo>
                    <a:lnTo>
                      <a:pt x="338" y="96"/>
                    </a:lnTo>
                    <a:lnTo>
                      <a:pt x="337" y="95"/>
                    </a:lnTo>
                    <a:lnTo>
                      <a:pt x="335" y="94"/>
                    </a:lnTo>
                    <a:lnTo>
                      <a:pt x="334" y="93"/>
                    </a:lnTo>
                    <a:lnTo>
                      <a:pt x="333" y="93"/>
                    </a:lnTo>
                    <a:lnTo>
                      <a:pt x="332" y="93"/>
                    </a:lnTo>
                    <a:lnTo>
                      <a:pt x="332" y="92"/>
                    </a:lnTo>
                    <a:lnTo>
                      <a:pt x="331" y="92"/>
                    </a:lnTo>
                    <a:lnTo>
                      <a:pt x="332" y="92"/>
                    </a:lnTo>
                    <a:lnTo>
                      <a:pt x="332" y="92"/>
                    </a:lnTo>
                    <a:lnTo>
                      <a:pt x="333" y="92"/>
                    </a:lnTo>
                    <a:lnTo>
                      <a:pt x="334" y="91"/>
                    </a:lnTo>
                    <a:lnTo>
                      <a:pt x="335" y="90"/>
                    </a:lnTo>
                    <a:lnTo>
                      <a:pt x="335" y="89"/>
                    </a:lnTo>
                    <a:lnTo>
                      <a:pt x="335" y="88"/>
                    </a:lnTo>
                    <a:lnTo>
                      <a:pt x="335" y="87"/>
                    </a:lnTo>
                    <a:lnTo>
                      <a:pt x="336" y="87"/>
                    </a:lnTo>
                    <a:lnTo>
                      <a:pt x="336" y="86"/>
                    </a:lnTo>
                    <a:lnTo>
                      <a:pt x="336" y="85"/>
                    </a:lnTo>
                    <a:lnTo>
                      <a:pt x="335" y="85"/>
                    </a:lnTo>
                    <a:lnTo>
                      <a:pt x="335" y="85"/>
                    </a:lnTo>
                    <a:lnTo>
                      <a:pt x="336" y="85"/>
                    </a:lnTo>
                    <a:lnTo>
                      <a:pt x="336" y="84"/>
                    </a:lnTo>
                    <a:lnTo>
                      <a:pt x="336" y="83"/>
                    </a:lnTo>
                    <a:lnTo>
                      <a:pt x="335" y="83"/>
                    </a:lnTo>
                    <a:lnTo>
                      <a:pt x="335" y="84"/>
                    </a:lnTo>
                    <a:lnTo>
                      <a:pt x="334" y="84"/>
                    </a:lnTo>
                    <a:lnTo>
                      <a:pt x="333" y="84"/>
                    </a:lnTo>
                    <a:lnTo>
                      <a:pt x="332" y="84"/>
                    </a:lnTo>
                    <a:lnTo>
                      <a:pt x="332" y="83"/>
                    </a:lnTo>
                    <a:lnTo>
                      <a:pt x="332" y="82"/>
                    </a:lnTo>
                    <a:lnTo>
                      <a:pt x="332" y="81"/>
                    </a:lnTo>
                    <a:lnTo>
                      <a:pt x="331" y="80"/>
                    </a:lnTo>
                    <a:lnTo>
                      <a:pt x="331" y="79"/>
                    </a:lnTo>
                    <a:lnTo>
                      <a:pt x="331" y="78"/>
                    </a:lnTo>
                    <a:lnTo>
                      <a:pt x="331" y="78"/>
                    </a:lnTo>
                    <a:lnTo>
                      <a:pt x="330" y="78"/>
                    </a:lnTo>
                    <a:lnTo>
                      <a:pt x="329" y="79"/>
                    </a:lnTo>
                    <a:lnTo>
                      <a:pt x="328" y="79"/>
                    </a:lnTo>
                    <a:lnTo>
                      <a:pt x="327" y="79"/>
                    </a:lnTo>
                    <a:lnTo>
                      <a:pt x="326" y="79"/>
                    </a:lnTo>
                    <a:lnTo>
                      <a:pt x="325" y="78"/>
                    </a:lnTo>
                    <a:lnTo>
                      <a:pt x="325" y="78"/>
                    </a:lnTo>
                    <a:lnTo>
                      <a:pt x="322" y="78"/>
                    </a:lnTo>
                    <a:lnTo>
                      <a:pt x="318" y="79"/>
                    </a:lnTo>
                    <a:lnTo>
                      <a:pt x="316" y="79"/>
                    </a:lnTo>
                    <a:lnTo>
                      <a:pt x="312" y="79"/>
                    </a:lnTo>
                    <a:lnTo>
                      <a:pt x="310" y="79"/>
                    </a:lnTo>
                    <a:lnTo>
                      <a:pt x="305" y="79"/>
                    </a:lnTo>
                    <a:lnTo>
                      <a:pt x="303" y="80"/>
                    </a:lnTo>
                    <a:lnTo>
                      <a:pt x="300" y="80"/>
                    </a:lnTo>
                    <a:lnTo>
                      <a:pt x="298" y="80"/>
                    </a:lnTo>
                    <a:lnTo>
                      <a:pt x="298" y="79"/>
                    </a:lnTo>
                    <a:lnTo>
                      <a:pt x="297" y="79"/>
                    </a:lnTo>
                    <a:lnTo>
                      <a:pt x="296" y="78"/>
                    </a:lnTo>
                    <a:lnTo>
                      <a:pt x="296" y="78"/>
                    </a:lnTo>
                    <a:lnTo>
                      <a:pt x="295" y="73"/>
                    </a:lnTo>
                    <a:lnTo>
                      <a:pt x="294" y="67"/>
                    </a:lnTo>
                    <a:lnTo>
                      <a:pt x="293" y="63"/>
                    </a:lnTo>
                    <a:lnTo>
                      <a:pt x="292" y="58"/>
                    </a:lnTo>
                    <a:lnTo>
                      <a:pt x="291" y="53"/>
                    </a:lnTo>
                    <a:lnTo>
                      <a:pt x="290" y="49"/>
                    </a:lnTo>
                    <a:lnTo>
                      <a:pt x="287" y="49"/>
                    </a:lnTo>
                    <a:lnTo>
                      <a:pt x="283" y="49"/>
                    </a:lnTo>
                    <a:lnTo>
                      <a:pt x="281" y="49"/>
                    </a:lnTo>
                    <a:lnTo>
                      <a:pt x="277" y="49"/>
                    </a:lnTo>
                    <a:lnTo>
                      <a:pt x="277" y="41"/>
                    </a:lnTo>
                    <a:lnTo>
                      <a:pt x="277" y="35"/>
                    </a:lnTo>
                    <a:lnTo>
                      <a:pt x="277" y="33"/>
                    </a:lnTo>
                    <a:lnTo>
                      <a:pt x="278" y="33"/>
                    </a:lnTo>
                    <a:lnTo>
                      <a:pt x="278" y="32"/>
                    </a:lnTo>
                    <a:lnTo>
                      <a:pt x="279" y="32"/>
                    </a:lnTo>
                    <a:lnTo>
                      <a:pt x="279" y="31"/>
                    </a:lnTo>
                    <a:lnTo>
                      <a:pt x="279" y="30"/>
                    </a:lnTo>
                    <a:lnTo>
                      <a:pt x="280" y="21"/>
                    </a:lnTo>
                    <a:lnTo>
                      <a:pt x="280" y="11"/>
                    </a:lnTo>
                    <a:lnTo>
                      <a:pt x="276" y="14"/>
                    </a:lnTo>
                    <a:lnTo>
                      <a:pt x="272" y="15"/>
                    </a:lnTo>
                    <a:lnTo>
                      <a:pt x="271" y="15"/>
                    </a:lnTo>
                    <a:lnTo>
                      <a:pt x="269" y="12"/>
                    </a:lnTo>
                    <a:lnTo>
                      <a:pt x="268" y="8"/>
                    </a:lnTo>
                    <a:lnTo>
                      <a:pt x="266" y="5"/>
                    </a:lnTo>
                    <a:lnTo>
                      <a:pt x="263" y="0"/>
                    </a:lnTo>
                    <a:lnTo>
                      <a:pt x="262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4"/>
                    </a:lnTo>
                    <a:close/>
                    <a:moveTo>
                      <a:pt x="403" y="85"/>
                    </a:moveTo>
                    <a:lnTo>
                      <a:pt x="404" y="85"/>
                    </a:lnTo>
                    <a:lnTo>
                      <a:pt x="405" y="85"/>
                    </a:lnTo>
                    <a:lnTo>
                      <a:pt x="405" y="86"/>
                    </a:lnTo>
                    <a:lnTo>
                      <a:pt x="406" y="87"/>
                    </a:lnTo>
                    <a:lnTo>
                      <a:pt x="406" y="88"/>
                    </a:lnTo>
                    <a:lnTo>
                      <a:pt x="405" y="88"/>
                    </a:lnTo>
                    <a:lnTo>
                      <a:pt x="404" y="87"/>
                    </a:lnTo>
                    <a:lnTo>
                      <a:pt x="403" y="86"/>
                    </a:lnTo>
                    <a:lnTo>
                      <a:pt x="403" y="85"/>
                    </a:lnTo>
                    <a:lnTo>
                      <a:pt x="402" y="85"/>
                    </a:lnTo>
                    <a:lnTo>
                      <a:pt x="403" y="8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07" name="Freeform 3896">
                <a:extLst>
                  <a:ext uri="{FF2B5EF4-FFF2-40B4-BE49-F238E27FC236}">
                    <a16:creationId xmlns:a16="http://schemas.microsoft.com/office/drawing/2014/main" id="{3A31E140-1CDC-3BA2-C9FD-11610802FF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45238" y="1196975"/>
                <a:ext cx="342900" cy="246062"/>
              </a:xfrm>
              <a:custGeom>
                <a:avLst/>
                <a:gdLst>
                  <a:gd name="T0" fmla="*/ 23 w 216"/>
                  <a:gd name="T1" fmla="*/ 143 h 155"/>
                  <a:gd name="T2" fmla="*/ 30 w 216"/>
                  <a:gd name="T3" fmla="*/ 138 h 155"/>
                  <a:gd name="T4" fmla="*/ 40 w 216"/>
                  <a:gd name="T5" fmla="*/ 135 h 155"/>
                  <a:gd name="T6" fmla="*/ 45 w 216"/>
                  <a:gd name="T7" fmla="*/ 133 h 155"/>
                  <a:gd name="T8" fmla="*/ 55 w 216"/>
                  <a:gd name="T9" fmla="*/ 138 h 155"/>
                  <a:gd name="T10" fmla="*/ 57 w 216"/>
                  <a:gd name="T11" fmla="*/ 127 h 155"/>
                  <a:gd name="T12" fmla="*/ 71 w 216"/>
                  <a:gd name="T13" fmla="*/ 122 h 155"/>
                  <a:gd name="T14" fmla="*/ 80 w 216"/>
                  <a:gd name="T15" fmla="*/ 122 h 155"/>
                  <a:gd name="T16" fmla="*/ 78 w 216"/>
                  <a:gd name="T17" fmla="*/ 112 h 155"/>
                  <a:gd name="T18" fmla="*/ 87 w 216"/>
                  <a:gd name="T19" fmla="*/ 102 h 155"/>
                  <a:gd name="T20" fmla="*/ 95 w 216"/>
                  <a:gd name="T21" fmla="*/ 93 h 155"/>
                  <a:gd name="T22" fmla="*/ 104 w 216"/>
                  <a:gd name="T23" fmla="*/ 94 h 155"/>
                  <a:gd name="T24" fmla="*/ 108 w 216"/>
                  <a:gd name="T25" fmla="*/ 111 h 155"/>
                  <a:gd name="T26" fmla="*/ 116 w 216"/>
                  <a:gd name="T27" fmla="*/ 116 h 155"/>
                  <a:gd name="T28" fmla="*/ 115 w 216"/>
                  <a:gd name="T29" fmla="*/ 133 h 155"/>
                  <a:gd name="T30" fmla="*/ 115 w 216"/>
                  <a:gd name="T31" fmla="*/ 146 h 155"/>
                  <a:gd name="T32" fmla="*/ 134 w 216"/>
                  <a:gd name="T33" fmla="*/ 147 h 155"/>
                  <a:gd name="T34" fmla="*/ 153 w 216"/>
                  <a:gd name="T35" fmla="*/ 135 h 155"/>
                  <a:gd name="T36" fmla="*/ 165 w 216"/>
                  <a:gd name="T37" fmla="*/ 127 h 155"/>
                  <a:gd name="T38" fmla="*/ 173 w 216"/>
                  <a:gd name="T39" fmla="*/ 134 h 155"/>
                  <a:gd name="T40" fmla="*/ 189 w 216"/>
                  <a:gd name="T41" fmla="*/ 132 h 155"/>
                  <a:gd name="T42" fmla="*/ 198 w 216"/>
                  <a:gd name="T43" fmla="*/ 131 h 155"/>
                  <a:gd name="T44" fmla="*/ 215 w 216"/>
                  <a:gd name="T45" fmla="*/ 130 h 155"/>
                  <a:gd name="T46" fmla="*/ 210 w 216"/>
                  <a:gd name="T47" fmla="*/ 118 h 155"/>
                  <a:gd name="T48" fmla="*/ 205 w 216"/>
                  <a:gd name="T49" fmla="*/ 106 h 155"/>
                  <a:gd name="T50" fmla="*/ 205 w 216"/>
                  <a:gd name="T51" fmla="*/ 91 h 155"/>
                  <a:gd name="T52" fmla="*/ 186 w 216"/>
                  <a:gd name="T53" fmla="*/ 86 h 155"/>
                  <a:gd name="T54" fmla="*/ 178 w 216"/>
                  <a:gd name="T55" fmla="*/ 87 h 155"/>
                  <a:gd name="T56" fmla="*/ 179 w 216"/>
                  <a:gd name="T57" fmla="*/ 76 h 155"/>
                  <a:gd name="T58" fmla="*/ 174 w 216"/>
                  <a:gd name="T59" fmla="*/ 61 h 155"/>
                  <a:gd name="T60" fmla="*/ 158 w 216"/>
                  <a:gd name="T61" fmla="*/ 60 h 155"/>
                  <a:gd name="T62" fmla="*/ 142 w 216"/>
                  <a:gd name="T63" fmla="*/ 60 h 155"/>
                  <a:gd name="T64" fmla="*/ 132 w 216"/>
                  <a:gd name="T65" fmla="*/ 64 h 155"/>
                  <a:gd name="T66" fmla="*/ 121 w 216"/>
                  <a:gd name="T67" fmla="*/ 64 h 155"/>
                  <a:gd name="T68" fmla="*/ 115 w 216"/>
                  <a:gd name="T69" fmla="*/ 56 h 155"/>
                  <a:gd name="T70" fmla="*/ 108 w 216"/>
                  <a:gd name="T71" fmla="*/ 55 h 155"/>
                  <a:gd name="T72" fmla="*/ 96 w 216"/>
                  <a:gd name="T73" fmla="*/ 59 h 155"/>
                  <a:gd name="T74" fmla="*/ 88 w 216"/>
                  <a:gd name="T75" fmla="*/ 53 h 155"/>
                  <a:gd name="T76" fmla="*/ 79 w 216"/>
                  <a:gd name="T77" fmla="*/ 52 h 155"/>
                  <a:gd name="T78" fmla="*/ 68 w 216"/>
                  <a:gd name="T79" fmla="*/ 54 h 155"/>
                  <a:gd name="T80" fmla="*/ 55 w 216"/>
                  <a:gd name="T81" fmla="*/ 55 h 155"/>
                  <a:gd name="T82" fmla="*/ 54 w 216"/>
                  <a:gd name="T83" fmla="*/ 38 h 155"/>
                  <a:gd name="T84" fmla="*/ 61 w 216"/>
                  <a:gd name="T85" fmla="*/ 34 h 155"/>
                  <a:gd name="T86" fmla="*/ 88 w 216"/>
                  <a:gd name="T87" fmla="*/ 36 h 155"/>
                  <a:gd name="T88" fmla="*/ 91 w 216"/>
                  <a:gd name="T89" fmla="*/ 38 h 155"/>
                  <a:gd name="T90" fmla="*/ 100 w 216"/>
                  <a:gd name="T91" fmla="*/ 31 h 155"/>
                  <a:gd name="T92" fmla="*/ 86 w 216"/>
                  <a:gd name="T93" fmla="*/ 26 h 155"/>
                  <a:gd name="T94" fmla="*/ 91 w 216"/>
                  <a:gd name="T95" fmla="*/ 15 h 155"/>
                  <a:gd name="T96" fmla="*/ 93 w 216"/>
                  <a:gd name="T97" fmla="*/ 8 h 155"/>
                  <a:gd name="T98" fmla="*/ 66 w 216"/>
                  <a:gd name="T99" fmla="*/ 14 h 155"/>
                  <a:gd name="T100" fmla="*/ 58 w 216"/>
                  <a:gd name="T101" fmla="*/ 9 h 155"/>
                  <a:gd name="T102" fmla="*/ 52 w 216"/>
                  <a:gd name="T103" fmla="*/ 20 h 155"/>
                  <a:gd name="T104" fmla="*/ 52 w 216"/>
                  <a:gd name="T105" fmla="*/ 31 h 155"/>
                  <a:gd name="T106" fmla="*/ 37 w 216"/>
                  <a:gd name="T107" fmla="*/ 34 h 155"/>
                  <a:gd name="T108" fmla="*/ 39 w 216"/>
                  <a:gd name="T109" fmla="*/ 36 h 155"/>
                  <a:gd name="T110" fmla="*/ 35 w 216"/>
                  <a:gd name="T111" fmla="*/ 43 h 155"/>
                  <a:gd name="T112" fmla="*/ 11 w 216"/>
                  <a:gd name="T113" fmla="*/ 51 h 155"/>
                  <a:gd name="T114" fmla="*/ 1 w 216"/>
                  <a:gd name="T115" fmla="*/ 63 h 155"/>
                  <a:gd name="T116" fmla="*/ 13 w 216"/>
                  <a:gd name="T117" fmla="*/ 74 h 155"/>
                  <a:gd name="T118" fmla="*/ 23 w 216"/>
                  <a:gd name="T119" fmla="*/ 79 h 155"/>
                  <a:gd name="T120" fmla="*/ 19 w 216"/>
                  <a:gd name="T121" fmla="*/ 90 h 155"/>
                  <a:gd name="T122" fmla="*/ 26 w 216"/>
                  <a:gd name="T123" fmla="*/ 108 h 155"/>
                  <a:gd name="T124" fmla="*/ 13 w 216"/>
                  <a:gd name="T125" fmla="*/ 126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16" h="155">
                    <a:moveTo>
                      <a:pt x="11" y="140"/>
                    </a:moveTo>
                    <a:lnTo>
                      <a:pt x="12" y="140"/>
                    </a:lnTo>
                    <a:lnTo>
                      <a:pt x="12" y="140"/>
                    </a:lnTo>
                    <a:lnTo>
                      <a:pt x="13" y="140"/>
                    </a:lnTo>
                    <a:lnTo>
                      <a:pt x="15" y="141"/>
                    </a:lnTo>
                    <a:lnTo>
                      <a:pt x="15" y="142"/>
                    </a:lnTo>
                    <a:lnTo>
                      <a:pt x="16" y="143"/>
                    </a:lnTo>
                    <a:lnTo>
                      <a:pt x="17" y="144"/>
                    </a:lnTo>
                    <a:lnTo>
                      <a:pt x="18" y="145"/>
                    </a:lnTo>
                    <a:lnTo>
                      <a:pt x="18" y="146"/>
                    </a:lnTo>
                    <a:lnTo>
                      <a:pt x="19" y="146"/>
                    </a:lnTo>
                    <a:lnTo>
                      <a:pt x="22" y="144"/>
                    </a:lnTo>
                    <a:lnTo>
                      <a:pt x="23" y="144"/>
                    </a:lnTo>
                    <a:lnTo>
                      <a:pt x="23" y="143"/>
                    </a:lnTo>
                    <a:lnTo>
                      <a:pt x="24" y="143"/>
                    </a:lnTo>
                    <a:lnTo>
                      <a:pt x="24" y="142"/>
                    </a:lnTo>
                    <a:lnTo>
                      <a:pt x="25" y="143"/>
                    </a:lnTo>
                    <a:lnTo>
                      <a:pt x="26" y="143"/>
                    </a:lnTo>
                    <a:lnTo>
                      <a:pt x="26" y="142"/>
                    </a:lnTo>
                    <a:lnTo>
                      <a:pt x="26" y="141"/>
                    </a:lnTo>
                    <a:lnTo>
                      <a:pt x="26" y="140"/>
                    </a:lnTo>
                    <a:lnTo>
                      <a:pt x="26" y="140"/>
                    </a:lnTo>
                    <a:lnTo>
                      <a:pt x="27" y="140"/>
                    </a:lnTo>
                    <a:lnTo>
                      <a:pt x="28" y="140"/>
                    </a:lnTo>
                    <a:lnTo>
                      <a:pt x="29" y="140"/>
                    </a:lnTo>
                    <a:lnTo>
                      <a:pt x="30" y="140"/>
                    </a:lnTo>
                    <a:lnTo>
                      <a:pt x="30" y="139"/>
                    </a:lnTo>
                    <a:lnTo>
                      <a:pt x="30" y="138"/>
                    </a:lnTo>
                    <a:lnTo>
                      <a:pt x="31" y="138"/>
                    </a:lnTo>
                    <a:lnTo>
                      <a:pt x="32" y="138"/>
                    </a:lnTo>
                    <a:lnTo>
                      <a:pt x="32" y="137"/>
                    </a:lnTo>
                    <a:lnTo>
                      <a:pt x="33" y="137"/>
                    </a:lnTo>
                    <a:lnTo>
                      <a:pt x="33" y="137"/>
                    </a:lnTo>
                    <a:lnTo>
                      <a:pt x="35" y="137"/>
                    </a:lnTo>
                    <a:lnTo>
                      <a:pt x="36" y="136"/>
                    </a:lnTo>
                    <a:lnTo>
                      <a:pt x="36" y="135"/>
                    </a:lnTo>
                    <a:lnTo>
                      <a:pt x="37" y="135"/>
                    </a:lnTo>
                    <a:lnTo>
                      <a:pt x="36" y="134"/>
                    </a:lnTo>
                    <a:lnTo>
                      <a:pt x="37" y="134"/>
                    </a:lnTo>
                    <a:lnTo>
                      <a:pt x="38" y="134"/>
                    </a:lnTo>
                    <a:lnTo>
                      <a:pt x="39" y="134"/>
                    </a:lnTo>
                    <a:lnTo>
                      <a:pt x="40" y="135"/>
                    </a:lnTo>
                    <a:lnTo>
                      <a:pt x="41" y="135"/>
                    </a:lnTo>
                    <a:lnTo>
                      <a:pt x="41" y="134"/>
                    </a:lnTo>
                    <a:lnTo>
                      <a:pt x="40" y="133"/>
                    </a:lnTo>
                    <a:lnTo>
                      <a:pt x="41" y="133"/>
                    </a:lnTo>
                    <a:lnTo>
                      <a:pt x="42" y="133"/>
                    </a:lnTo>
                    <a:lnTo>
                      <a:pt x="42" y="133"/>
                    </a:lnTo>
                    <a:lnTo>
                      <a:pt x="43" y="134"/>
                    </a:lnTo>
                    <a:lnTo>
                      <a:pt x="44" y="134"/>
                    </a:lnTo>
                    <a:lnTo>
                      <a:pt x="44" y="133"/>
                    </a:lnTo>
                    <a:lnTo>
                      <a:pt x="43" y="133"/>
                    </a:lnTo>
                    <a:lnTo>
                      <a:pt x="43" y="132"/>
                    </a:lnTo>
                    <a:lnTo>
                      <a:pt x="43" y="133"/>
                    </a:lnTo>
                    <a:lnTo>
                      <a:pt x="45" y="133"/>
                    </a:lnTo>
                    <a:lnTo>
                      <a:pt x="45" y="133"/>
                    </a:lnTo>
                    <a:lnTo>
                      <a:pt x="46" y="133"/>
                    </a:lnTo>
                    <a:lnTo>
                      <a:pt x="47" y="135"/>
                    </a:lnTo>
                    <a:lnTo>
                      <a:pt x="47" y="136"/>
                    </a:lnTo>
                    <a:lnTo>
                      <a:pt x="48" y="136"/>
                    </a:lnTo>
                    <a:lnTo>
                      <a:pt x="49" y="137"/>
                    </a:lnTo>
                    <a:lnTo>
                      <a:pt x="49" y="137"/>
                    </a:lnTo>
                    <a:lnTo>
                      <a:pt x="50" y="137"/>
                    </a:lnTo>
                    <a:lnTo>
                      <a:pt x="50" y="138"/>
                    </a:lnTo>
                    <a:lnTo>
                      <a:pt x="53" y="140"/>
                    </a:lnTo>
                    <a:lnTo>
                      <a:pt x="53" y="140"/>
                    </a:lnTo>
                    <a:lnTo>
                      <a:pt x="54" y="140"/>
                    </a:lnTo>
                    <a:lnTo>
                      <a:pt x="54" y="139"/>
                    </a:lnTo>
                    <a:lnTo>
                      <a:pt x="55" y="139"/>
                    </a:lnTo>
                    <a:lnTo>
                      <a:pt x="55" y="138"/>
                    </a:lnTo>
                    <a:lnTo>
                      <a:pt x="56" y="138"/>
                    </a:lnTo>
                    <a:lnTo>
                      <a:pt x="57" y="137"/>
                    </a:lnTo>
                    <a:lnTo>
                      <a:pt x="58" y="136"/>
                    </a:lnTo>
                    <a:lnTo>
                      <a:pt x="58" y="135"/>
                    </a:lnTo>
                    <a:lnTo>
                      <a:pt x="57" y="135"/>
                    </a:lnTo>
                    <a:lnTo>
                      <a:pt x="57" y="134"/>
                    </a:lnTo>
                    <a:lnTo>
                      <a:pt x="57" y="133"/>
                    </a:lnTo>
                    <a:lnTo>
                      <a:pt x="56" y="133"/>
                    </a:lnTo>
                    <a:lnTo>
                      <a:pt x="56" y="132"/>
                    </a:lnTo>
                    <a:lnTo>
                      <a:pt x="56" y="131"/>
                    </a:lnTo>
                    <a:lnTo>
                      <a:pt x="56" y="129"/>
                    </a:lnTo>
                    <a:lnTo>
                      <a:pt x="56" y="128"/>
                    </a:lnTo>
                    <a:lnTo>
                      <a:pt x="56" y="127"/>
                    </a:lnTo>
                    <a:lnTo>
                      <a:pt x="57" y="127"/>
                    </a:lnTo>
                    <a:lnTo>
                      <a:pt x="57" y="126"/>
                    </a:lnTo>
                    <a:lnTo>
                      <a:pt x="58" y="126"/>
                    </a:lnTo>
                    <a:lnTo>
                      <a:pt x="59" y="126"/>
                    </a:lnTo>
                    <a:lnTo>
                      <a:pt x="59" y="125"/>
                    </a:lnTo>
                    <a:lnTo>
                      <a:pt x="59" y="123"/>
                    </a:lnTo>
                    <a:lnTo>
                      <a:pt x="60" y="123"/>
                    </a:lnTo>
                    <a:lnTo>
                      <a:pt x="64" y="124"/>
                    </a:lnTo>
                    <a:lnTo>
                      <a:pt x="65" y="123"/>
                    </a:lnTo>
                    <a:lnTo>
                      <a:pt x="66" y="123"/>
                    </a:lnTo>
                    <a:lnTo>
                      <a:pt x="67" y="123"/>
                    </a:lnTo>
                    <a:lnTo>
                      <a:pt x="68" y="123"/>
                    </a:lnTo>
                    <a:lnTo>
                      <a:pt x="69" y="123"/>
                    </a:lnTo>
                    <a:lnTo>
                      <a:pt x="70" y="123"/>
                    </a:lnTo>
                    <a:lnTo>
                      <a:pt x="71" y="122"/>
                    </a:lnTo>
                    <a:lnTo>
                      <a:pt x="72" y="122"/>
                    </a:lnTo>
                    <a:lnTo>
                      <a:pt x="73" y="123"/>
                    </a:lnTo>
                    <a:lnTo>
                      <a:pt x="73" y="124"/>
                    </a:lnTo>
                    <a:lnTo>
                      <a:pt x="73" y="124"/>
                    </a:lnTo>
                    <a:lnTo>
                      <a:pt x="74" y="125"/>
                    </a:lnTo>
                    <a:lnTo>
                      <a:pt x="74" y="125"/>
                    </a:lnTo>
                    <a:lnTo>
                      <a:pt x="75" y="125"/>
                    </a:lnTo>
                    <a:lnTo>
                      <a:pt x="76" y="125"/>
                    </a:lnTo>
                    <a:lnTo>
                      <a:pt x="77" y="125"/>
                    </a:lnTo>
                    <a:lnTo>
                      <a:pt x="78" y="125"/>
                    </a:lnTo>
                    <a:lnTo>
                      <a:pt x="79" y="124"/>
                    </a:lnTo>
                    <a:lnTo>
                      <a:pt x="79" y="123"/>
                    </a:lnTo>
                    <a:lnTo>
                      <a:pt x="80" y="122"/>
                    </a:lnTo>
                    <a:lnTo>
                      <a:pt x="80" y="122"/>
                    </a:lnTo>
                    <a:lnTo>
                      <a:pt x="80" y="121"/>
                    </a:lnTo>
                    <a:lnTo>
                      <a:pt x="80" y="120"/>
                    </a:lnTo>
                    <a:lnTo>
                      <a:pt x="80" y="119"/>
                    </a:lnTo>
                    <a:lnTo>
                      <a:pt x="81" y="119"/>
                    </a:lnTo>
                    <a:lnTo>
                      <a:pt x="81" y="119"/>
                    </a:lnTo>
                    <a:lnTo>
                      <a:pt x="80" y="117"/>
                    </a:lnTo>
                    <a:lnTo>
                      <a:pt x="80" y="116"/>
                    </a:lnTo>
                    <a:lnTo>
                      <a:pt x="80" y="116"/>
                    </a:lnTo>
                    <a:lnTo>
                      <a:pt x="80" y="115"/>
                    </a:lnTo>
                    <a:lnTo>
                      <a:pt x="80" y="115"/>
                    </a:lnTo>
                    <a:lnTo>
                      <a:pt x="79" y="115"/>
                    </a:lnTo>
                    <a:lnTo>
                      <a:pt x="78" y="114"/>
                    </a:lnTo>
                    <a:lnTo>
                      <a:pt x="78" y="113"/>
                    </a:lnTo>
                    <a:lnTo>
                      <a:pt x="78" y="112"/>
                    </a:lnTo>
                    <a:lnTo>
                      <a:pt x="78" y="111"/>
                    </a:lnTo>
                    <a:lnTo>
                      <a:pt x="79" y="112"/>
                    </a:lnTo>
                    <a:lnTo>
                      <a:pt x="80" y="112"/>
                    </a:lnTo>
                    <a:lnTo>
                      <a:pt x="80" y="111"/>
                    </a:lnTo>
                    <a:lnTo>
                      <a:pt x="80" y="110"/>
                    </a:lnTo>
                    <a:lnTo>
                      <a:pt x="81" y="110"/>
                    </a:lnTo>
                    <a:lnTo>
                      <a:pt x="81" y="109"/>
                    </a:lnTo>
                    <a:lnTo>
                      <a:pt x="82" y="109"/>
                    </a:lnTo>
                    <a:lnTo>
                      <a:pt x="82" y="108"/>
                    </a:lnTo>
                    <a:lnTo>
                      <a:pt x="84" y="106"/>
                    </a:lnTo>
                    <a:lnTo>
                      <a:pt x="85" y="105"/>
                    </a:lnTo>
                    <a:lnTo>
                      <a:pt x="87" y="105"/>
                    </a:lnTo>
                    <a:lnTo>
                      <a:pt x="87" y="104"/>
                    </a:lnTo>
                    <a:lnTo>
                      <a:pt x="87" y="102"/>
                    </a:lnTo>
                    <a:lnTo>
                      <a:pt x="88" y="100"/>
                    </a:lnTo>
                    <a:lnTo>
                      <a:pt x="88" y="99"/>
                    </a:lnTo>
                    <a:lnTo>
                      <a:pt x="89" y="99"/>
                    </a:lnTo>
                    <a:lnTo>
                      <a:pt x="90" y="98"/>
                    </a:lnTo>
                    <a:lnTo>
                      <a:pt x="90" y="98"/>
                    </a:lnTo>
                    <a:lnTo>
                      <a:pt x="90" y="97"/>
                    </a:lnTo>
                    <a:lnTo>
                      <a:pt x="90" y="96"/>
                    </a:lnTo>
                    <a:lnTo>
                      <a:pt x="91" y="96"/>
                    </a:lnTo>
                    <a:lnTo>
                      <a:pt x="93" y="95"/>
                    </a:lnTo>
                    <a:lnTo>
                      <a:pt x="92" y="94"/>
                    </a:lnTo>
                    <a:lnTo>
                      <a:pt x="93" y="94"/>
                    </a:lnTo>
                    <a:lnTo>
                      <a:pt x="94" y="94"/>
                    </a:lnTo>
                    <a:lnTo>
                      <a:pt x="94" y="93"/>
                    </a:lnTo>
                    <a:lnTo>
                      <a:pt x="95" y="93"/>
                    </a:lnTo>
                    <a:lnTo>
                      <a:pt x="95" y="93"/>
                    </a:lnTo>
                    <a:lnTo>
                      <a:pt x="96" y="93"/>
                    </a:lnTo>
                    <a:lnTo>
                      <a:pt x="97" y="93"/>
                    </a:lnTo>
                    <a:lnTo>
                      <a:pt x="98" y="94"/>
                    </a:lnTo>
                    <a:lnTo>
                      <a:pt x="99" y="94"/>
                    </a:lnTo>
                    <a:lnTo>
                      <a:pt x="100" y="93"/>
                    </a:lnTo>
                    <a:lnTo>
                      <a:pt x="99" y="92"/>
                    </a:lnTo>
                    <a:lnTo>
                      <a:pt x="100" y="92"/>
                    </a:lnTo>
                    <a:lnTo>
                      <a:pt x="101" y="92"/>
                    </a:lnTo>
                    <a:lnTo>
                      <a:pt x="101" y="93"/>
                    </a:lnTo>
                    <a:lnTo>
                      <a:pt x="101" y="94"/>
                    </a:lnTo>
                    <a:lnTo>
                      <a:pt x="102" y="94"/>
                    </a:lnTo>
                    <a:lnTo>
                      <a:pt x="103" y="94"/>
                    </a:lnTo>
                    <a:lnTo>
                      <a:pt x="104" y="94"/>
                    </a:lnTo>
                    <a:lnTo>
                      <a:pt x="105" y="95"/>
                    </a:lnTo>
                    <a:lnTo>
                      <a:pt x="107" y="97"/>
                    </a:lnTo>
                    <a:lnTo>
                      <a:pt x="109" y="98"/>
                    </a:lnTo>
                    <a:lnTo>
                      <a:pt x="110" y="98"/>
                    </a:lnTo>
                    <a:lnTo>
                      <a:pt x="111" y="99"/>
                    </a:lnTo>
                    <a:lnTo>
                      <a:pt x="111" y="101"/>
                    </a:lnTo>
                    <a:lnTo>
                      <a:pt x="111" y="102"/>
                    </a:lnTo>
                    <a:lnTo>
                      <a:pt x="110" y="104"/>
                    </a:lnTo>
                    <a:lnTo>
                      <a:pt x="110" y="105"/>
                    </a:lnTo>
                    <a:lnTo>
                      <a:pt x="110" y="105"/>
                    </a:lnTo>
                    <a:lnTo>
                      <a:pt x="109" y="107"/>
                    </a:lnTo>
                    <a:lnTo>
                      <a:pt x="108" y="109"/>
                    </a:lnTo>
                    <a:lnTo>
                      <a:pt x="108" y="110"/>
                    </a:lnTo>
                    <a:lnTo>
                      <a:pt x="108" y="111"/>
                    </a:lnTo>
                    <a:lnTo>
                      <a:pt x="108" y="112"/>
                    </a:lnTo>
                    <a:lnTo>
                      <a:pt x="109" y="112"/>
                    </a:lnTo>
                    <a:lnTo>
                      <a:pt x="110" y="112"/>
                    </a:lnTo>
                    <a:lnTo>
                      <a:pt x="111" y="112"/>
                    </a:lnTo>
                    <a:lnTo>
                      <a:pt x="112" y="112"/>
                    </a:lnTo>
                    <a:lnTo>
                      <a:pt x="115" y="111"/>
                    </a:lnTo>
                    <a:lnTo>
                      <a:pt x="116" y="111"/>
                    </a:lnTo>
                    <a:lnTo>
                      <a:pt x="116" y="112"/>
                    </a:lnTo>
                    <a:lnTo>
                      <a:pt x="117" y="112"/>
                    </a:lnTo>
                    <a:lnTo>
                      <a:pt x="117" y="113"/>
                    </a:lnTo>
                    <a:lnTo>
                      <a:pt x="117" y="114"/>
                    </a:lnTo>
                    <a:lnTo>
                      <a:pt x="117" y="115"/>
                    </a:lnTo>
                    <a:lnTo>
                      <a:pt x="117" y="116"/>
                    </a:lnTo>
                    <a:lnTo>
                      <a:pt x="116" y="116"/>
                    </a:lnTo>
                    <a:lnTo>
                      <a:pt x="116" y="116"/>
                    </a:lnTo>
                    <a:lnTo>
                      <a:pt x="116" y="117"/>
                    </a:lnTo>
                    <a:lnTo>
                      <a:pt x="116" y="118"/>
                    </a:lnTo>
                    <a:lnTo>
                      <a:pt x="116" y="119"/>
                    </a:lnTo>
                    <a:lnTo>
                      <a:pt x="116" y="119"/>
                    </a:lnTo>
                    <a:lnTo>
                      <a:pt x="116" y="121"/>
                    </a:lnTo>
                    <a:lnTo>
                      <a:pt x="115" y="121"/>
                    </a:lnTo>
                    <a:lnTo>
                      <a:pt x="115" y="122"/>
                    </a:lnTo>
                    <a:lnTo>
                      <a:pt x="115" y="124"/>
                    </a:lnTo>
                    <a:lnTo>
                      <a:pt x="115" y="126"/>
                    </a:lnTo>
                    <a:lnTo>
                      <a:pt x="115" y="128"/>
                    </a:lnTo>
                    <a:lnTo>
                      <a:pt x="115" y="129"/>
                    </a:lnTo>
                    <a:lnTo>
                      <a:pt x="115" y="131"/>
                    </a:lnTo>
                    <a:lnTo>
                      <a:pt x="115" y="133"/>
                    </a:lnTo>
                    <a:lnTo>
                      <a:pt x="115" y="133"/>
                    </a:lnTo>
                    <a:lnTo>
                      <a:pt x="115" y="133"/>
                    </a:lnTo>
                    <a:lnTo>
                      <a:pt x="115" y="134"/>
                    </a:lnTo>
                    <a:lnTo>
                      <a:pt x="114" y="136"/>
                    </a:lnTo>
                    <a:lnTo>
                      <a:pt x="114" y="137"/>
                    </a:lnTo>
                    <a:lnTo>
                      <a:pt x="114" y="137"/>
                    </a:lnTo>
                    <a:lnTo>
                      <a:pt x="114" y="139"/>
                    </a:lnTo>
                    <a:lnTo>
                      <a:pt x="113" y="141"/>
                    </a:lnTo>
                    <a:lnTo>
                      <a:pt x="114" y="141"/>
                    </a:lnTo>
                    <a:lnTo>
                      <a:pt x="114" y="142"/>
                    </a:lnTo>
                    <a:lnTo>
                      <a:pt x="114" y="143"/>
                    </a:lnTo>
                    <a:lnTo>
                      <a:pt x="114" y="145"/>
                    </a:lnTo>
                    <a:lnTo>
                      <a:pt x="114" y="146"/>
                    </a:lnTo>
                    <a:lnTo>
                      <a:pt x="115" y="146"/>
                    </a:lnTo>
                    <a:lnTo>
                      <a:pt x="116" y="148"/>
                    </a:lnTo>
                    <a:lnTo>
                      <a:pt x="116" y="149"/>
                    </a:lnTo>
                    <a:lnTo>
                      <a:pt x="116" y="151"/>
                    </a:lnTo>
                    <a:lnTo>
                      <a:pt x="116" y="152"/>
                    </a:lnTo>
                    <a:lnTo>
                      <a:pt x="116" y="153"/>
                    </a:lnTo>
                    <a:lnTo>
                      <a:pt x="117" y="154"/>
                    </a:lnTo>
                    <a:lnTo>
                      <a:pt x="119" y="154"/>
                    </a:lnTo>
                    <a:lnTo>
                      <a:pt x="120" y="155"/>
                    </a:lnTo>
                    <a:lnTo>
                      <a:pt x="121" y="155"/>
                    </a:lnTo>
                    <a:lnTo>
                      <a:pt x="122" y="154"/>
                    </a:lnTo>
                    <a:lnTo>
                      <a:pt x="124" y="154"/>
                    </a:lnTo>
                    <a:lnTo>
                      <a:pt x="132" y="148"/>
                    </a:lnTo>
                    <a:lnTo>
                      <a:pt x="133" y="147"/>
                    </a:lnTo>
                    <a:lnTo>
                      <a:pt x="134" y="147"/>
                    </a:lnTo>
                    <a:lnTo>
                      <a:pt x="135" y="147"/>
                    </a:lnTo>
                    <a:lnTo>
                      <a:pt x="135" y="146"/>
                    </a:lnTo>
                    <a:lnTo>
                      <a:pt x="136" y="145"/>
                    </a:lnTo>
                    <a:lnTo>
                      <a:pt x="138" y="143"/>
                    </a:lnTo>
                    <a:lnTo>
                      <a:pt x="139" y="143"/>
                    </a:lnTo>
                    <a:lnTo>
                      <a:pt x="142" y="143"/>
                    </a:lnTo>
                    <a:lnTo>
                      <a:pt x="142" y="143"/>
                    </a:lnTo>
                    <a:lnTo>
                      <a:pt x="147" y="142"/>
                    </a:lnTo>
                    <a:lnTo>
                      <a:pt x="147" y="141"/>
                    </a:lnTo>
                    <a:lnTo>
                      <a:pt x="149" y="140"/>
                    </a:lnTo>
                    <a:lnTo>
                      <a:pt x="149" y="137"/>
                    </a:lnTo>
                    <a:lnTo>
                      <a:pt x="150" y="136"/>
                    </a:lnTo>
                    <a:lnTo>
                      <a:pt x="151" y="135"/>
                    </a:lnTo>
                    <a:lnTo>
                      <a:pt x="153" y="135"/>
                    </a:lnTo>
                    <a:lnTo>
                      <a:pt x="154" y="135"/>
                    </a:lnTo>
                    <a:lnTo>
                      <a:pt x="155" y="134"/>
                    </a:lnTo>
                    <a:lnTo>
                      <a:pt x="156" y="133"/>
                    </a:lnTo>
                    <a:lnTo>
                      <a:pt x="158" y="133"/>
                    </a:lnTo>
                    <a:lnTo>
                      <a:pt x="158" y="133"/>
                    </a:lnTo>
                    <a:lnTo>
                      <a:pt x="158" y="132"/>
                    </a:lnTo>
                    <a:lnTo>
                      <a:pt x="159" y="131"/>
                    </a:lnTo>
                    <a:lnTo>
                      <a:pt x="161" y="130"/>
                    </a:lnTo>
                    <a:lnTo>
                      <a:pt x="161" y="129"/>
                    </a:lnTo>
                    <a:lnTo>
                      <a:pt x="162" y="130"/>
                    </a:lnTo>
                    <a:lnTo>
                      <a:pt x="163" y="128"/>
                    </a:lnTo>
                    <a:lnTo>
                      <a:pt x="163" y="127"/>
                    </a:lnTo>
                    <a:lnTo>
                      <a:pt x="164" y="127"/>
                    </a:lnTo>
                    <a:lnTo>
                      <a:pt x="165" y="127"/>
                    </a:lnTo>
                    <a:lnTo>
                      <a:pt x="166" y="128"/>
                    </a:lnTo>
                    <a:lnTo>
                      <a:pt x="169" y="127"/>
                    </a:lnTo>
                    <a:lnTo>
                      <a:pt x="170" y="127"/>
                    </a:lnTo>
                    <a:lnTo>
                      <a:pt x="173" y="128"/>
                    </a:lnTo>
                    <a:lnTo>
                      <a:pt x="175" y="129"/>
                    </a:lnTo>
                    <a:lnTo>
                      <a:pt x="177" y="129"/>
                    </a:lnTo>
                    <a:lnTo>
                      <a:pt x="177" y="129"/>
                    </a:lnTo>
                    <a:lnTo>
                      <a:pt x="177" y="130"/>
                    </a:lnTo>
                    <a:lnTo>
                      <a:pt x="177" y="132"/>
                    </a:lnTo>
                    <a:lnTo>
                      <a:pt x="177" y="132"/>
                    </a:lnTo>
                    <a:lnTo>
                      <a:pt x="177" y="133"/>
                    </a:lnTo>
                    <a:lnTo>
                      <a:pt x="176" y="133"/>
                    </a:lnTo>
                    <a:lnTo>
                      <a:pt x="174" y="133"/>
                    </a:lnTo>
                    <a:lnTo>
                      <a:pt x="173" y="134"/>
                    </a:lnTo>
                    <a:lnTo>
                      <a:pt x="173" y="135"/>
                    </a:lnTo>
                    <a:lnTo>
                      <a:pt x="173" y="136"/>
                    </a:lnTo>
                    <a:lnTo>
                      <a:pt x="175" y="135"/>
                    </a:lnTo>
                    <a:lnTo>
                      <a:pt x="176" y="136"/>
                    </a:lnTo>
                    <a:lnTo>
                      <a:pt x="177" y="136"/>
                    </a:lnTo>
                    <a:lnTo>
                      <a:pt x="177" y="136"/>
                    </a:lnTo>
                    <a:lnTo>
                      <a:pt x="178" y="136"/>
                    </a:lnTo>
                    <a:lnTo>
                      <a:pt x="179" y="135"/>
                    </a:lnTo>
                    <a:lnTo>
                      <a:pt x="181" y="134"/>
                    </a:lnTo>
                    <a:lnTo>
                      <a:pt x="182" y="134"/>
                    </a:lnTo>
                    <a:lnTo>
                      <a:pt x="183" y="133"/>
                    </a:lnTo>
                    <a:lnTo>
                      <a:pt x="185" y="133"/>
                    </a:lnTo>
                    <a:lnTo>
                      <a:pt x="188" y="133"/>
                    </a:lnTo>
                    <a:lnTo>
                      <a:pt x="189" y="132"/>
                    </a:lnTo>
                    <a:lnTo>
                      <a:pt x="190" y="132"/>
                    </a:lnTo>
                    <a:lnTo>
                      <a:pt x="190" y="130"/>
                    </a:lnTo>
                    <a:lnTo>
                      <a:pt x="191" y="130"/>
                    </a:lnTo>
                    <a:lnTo>
                      <a:pt x="191" y="130"/>
                    </a:lnTo>
                    <a:lnTo>
                      <a:pt x="192" y="130"/>
                    </a:lnTo>
                    <a:lnTo>
                      <a:pt x="192" y="129"/>
                    </a:lnTo>
                    <a:lnTo>
                      <a:pt x="193" y="129"/>
                    </a:lnTo>
                    <a:lnTo>
                      <a:pt x="194" y="129"/>
                    </a:lnTo>
                    <a:lnTo>
                      <a:pt x="194" y="130"/>
                    </a:lnTo>
                    <a:lnTo>
                      <a:pt x="195" y="130"/>
                    </a:lnTo>
                    <a:lnTo>
                      <a:pt x="196" y="130"/>
                    </a:lnTo>
                    <a:lnTo>
                      <a:pt x="197" y="130"/>
                    </a:lnTo>
                    <a:lnTo>
                      <a:pt x="198" y="130"/>
                    </a:lnTo>
                    <a:lnTo>
                      <a:pt x="198" y="131"/>
                    </a:lnTo>
                    <a:lnTo>
                      <a:pt x="201" y="131"/>
                    </a:lnTo>
                    <a:lnTo>
                      <a:pt x="202" y="130"/>
                    </a:lnTo>
                    <a:lnTo>
                      <a:pt x="205" y="133"/>
                    </a:lnTo>
                    <a:lnTo>
                      <a:pt x="206" y="133"/>
                    </a:lnTo>
                    <a:lnTo>
                      <a:pt x="207" y="135"/>
                    </a:lnTo>
                    <a:lnTo>
                      <a:pt x="208" y="136"/>
                    </a:lnTo>
                    <a:lnTo>
                      <a:pt x="209" y="136"/>
                    </a:lnTo>
                    <a:lnTo>
                      <a:pt x="209" y="135"/>
                    </a:lnTo>
                    <a:lnTo>
                      <a:pt x="210" y="134"/>
                    </a:lnTo>
                    <a:lnTo>
                      <a:pt x="211" y="134"/>
                    </a:lnTo>
                    <a:lnTo>
                      <a:pt x="213" y="133"/>
                    </a:lnTo>
                    <a:lnTo>
                      <a:pt x="213" y="131"/>
                    </a:lnTo>
                    <a:lnTo>
                      <a:pt x="214" y="131"/>
                    </a:lnTo>
                    <a:lnTo>
                      <a:pt x="215" y="130"/>
                    </a:lnTo>
                    <a:lnTo>
                      <a:pt x="216" y="130"/>
                    </a:lnTo>
                    <a:lnTo>
                      <a:pt x="215" y="129"/>
                    </a:lnTo>
                    <a:lnTo>
                      <a:pt x="214" y="128"/>
                    </a:lnTo>
                    <a:lnTo>
                      <a:pt x="213" y="126"/>
                    </a:lnTo>
                    <a:lnTo>
                      <a:pt x="212" y="126"/>
                    </a:lnTo>
                    <a:lnTo>
                      <a:pt x="210" y="125"/>
                    </a:lnTo>
                    <a:lnTo>
                      <a:pt x="209" y="124"/>
                    </a:lnTo>
                    <a:lnTo>
                      <a:pt x="208" y="123"/>
                    </a:lnTo>
                    <a:lnTo>
                      <a:pt x="208" y="121"/>
                    </a:lnTo>
                    <a:lnTo>
                      <a:pt x="208" y="120"/>
                    </a:lnTo>
                    <a:lnTo>
                      <a:pt x="209" y="119"/>
                    </a:lnTo>
                    <a:lnTo>
                      <a:pt x="209" y="119"/>
                    </a:lnTo>
                    <a:lnTo>
                      <a:pt x="210" y="119"/>
                    </a:lnTo>
                    <a:lnTo>
                      <a:pt x="210" y="118"/>
                    </a:lnTo>
                    <a:lnTo>
                      <a:pt x="210" y="117"/>
                    </a:lnTo>
                    <a:lnTo>
                      <a:pt x="211" y="117"/>
                    </a:lnTo>
                    <a:lnTo>
                      <a:pt x="211" y="116"/>
                    </a:lnTo>
                    <a:lnTo>
                      <a:pt x="210" y="116"/>
                    </a:lnTo>
                    <a:lnTo>
                      <a:pt x="208" y="116"/>
                    </a:lnTo>
                    <a:lnTo>
                      <a:pt x="208" y="115"/>
                    </a:lnTo>
                    <a:lnTo>
                      <a:pt x="208" y="114"/>
                    </a:lnTo>
                    <a:lnTo>
                      <a:pt x="209" y="113"/>
                    </a:lnTo>
                    <a:lnTo>
                      <a:pt x="208" y="112"/>
                    </a:lnTo>
                    <a:lnTo>
                      <a:pt x="208" y="112"/>
                    </a:lnTo>
                    <a:lnTo>
                      <a:pt x="208" y="109"/>
                    </a:lnTo>
                    <a:lnTo>
                      <a:pt x="208" y="108"/>
                    </a:lnTo>
                    <a:lnTo>
                      <a:pt x="206" y="107"/>
                    </a:lnTo>
                    <a:lnTo>
                      <a:pt x="205" y="106"/>
                    </a:lnTo>
                    <a:lnTo>
                      <a:pt x="205" y="102"/>
                    </a:lnTo>
                    <a:lnTo>
                      <a:pt x="205" y="98"/>
                    </a:lnTo>
                    <a:lnTo>
                      <a:pt x="205" y="98"/>
                    </a:lnTo>
                    <a:lnTo>
                      <a:pt x="205" y="97"/>
                    </a:lnTo>
                    <a:lnTo>
                      <a:pt x="206" y="96"/>
                    </a:lnTo>
                    <a:lnTo>
                      <a:pt x="206" y="95"/>
                    </a:lnTo>
                    <a:lnTo>
                      <a:pt x="207" y="94"/>
                    </a:lnTo>
                    <a:lnTo>
                      <a:pt x="207" y="94"/>
                    </a:lnTo>
                    <a:lnTo>
                      <a:pt x="206" y="93"/>
                    </a:lnTo>
                    <a:lnTo>
                      <a:pt x="206" y="92"/>
                    </a:lnTo>
                    <a:lnTo>
                      <a:pt x="205" y="92"/>
                    </a:lnTo>
                    <a:lnTo>
                      <a:pt x="205" y="92"/>
                    </a:lnTo>
                    <a:lnTo>
                      <a:pt x="205" y="92"/>
                    </a:lnTo>
                    <a:lnTo>
                      <a:pt x="205" y="91"/>
                    </a:lnTo>
                    <a:lnTo>
                      <a:pt x="204" y="91"/>
                    </a:lnTo>
                    <a:lnTo>
                      <a:pt x="203" y="91"/>
                    </a:lnTo>
                    <a:lnTo>
                      <a:pt x="202" y="91"/>
                    </a:lnTo>
                    <a:lnTo>
                      <a:pt x="202" y="90"/>
                    </a:lnTo>
                    <a:lnTo>
                      <a:pt x="201" y="89"/>
                    </a:lnTo>
                    <a:lnTo>
                      <a:pt x="198" y="87"/>
                    </a:lnTo>
                    <a:lnTo>
                      <a:pt x="193" y="85"/>
                    </a:lnTo>
                    <a:lnTo>
                      <a:pt x="192" y="85"/>
                    </a:lnTo>
                    <a:lnTo>
                      <a:pt x="191" y="86"/>
                    </a:lnTo>
                    <a:lnTo>
                      <a:pt x="190" y="86"/>
                    </a:lnTo>
                    <a:lnTo>
                      <a:pt x="188" y="85"/>
                    </a:lnTo>
                    <a:lnTo>
                      <a:pt x="187" y="85"/>
                    </a:lnTo>
                    <a:lnTo>
                      <a:pt x="186" y="85"/>
                    </a:lnTo>
                    <a:lnTo>
                      <a:pt x="186" y="86"/>
                    </a:lnTo>
                    <a:lnTo>
                      <a:pt x="186" y="87"/>
                    </a:lnTo>
                    <a:lnTo>
                      <a:pt x="184" y="88"/>
                    </a:lnTo>
                    <a:lnTo>
                      <a:pt x="184" y="89"/>
                    </a:lnTo>
                    <a:lnTo>
                      <a:pt x="185" y="89"/>
                    </a:lnTo>
                    <a:lnTo>
                      <a:pt x="185" y="90"/>
                    </a:lnTo>
                    <a:lnTo>
                      <a:pt x="184" y="91"/>
                    </a:lnTo>
                    <a:lnTo>
                      <a:pt x="182" y="91"/>
                    </a:lnTo>
                    <a:lnTo>
                      <a:pt x="181" y="90"/>
                    </a:lnTo>
                    <a:lnTo>
                      <a:pt x="180" y="90"/>
                    </a:lnTo>
                    <a:lnTo>
                      <a:pt x="180" y="89"/>
                    </a:lnTo>
                    <a:lnTo>
                      <a:pt x="179" y="89"/>
                    </a:lnTo>
                    <a:lnTo>
                      <a:pt x="179" y="88"/>
                    </a:lnTo>
                    <a:lnTo>
                      <a:pt x="178" y="88"/>
                    </a:lnTo>
                    <a:lnTo>
                      <a:pt x="178" y="87"/>
                    </a:lnTo>
                    <a:lnTo>
                      <a:pt x="178" y="85"/>
                    </a:lnTo>
                    <a:lnTo>
                      <a:pt x="177" y="85"/>
                    </a:lnTo>
                    <a:lnTo>
                      <a:pt x="177" y="84"/>
                    </a:lnTo>
                    <a:lnTo>
                      <a:pt x="177" y="83"/>
                    </a:lnTo>
                    <a:lnTo>
                      <a:pt x="177" y="81"/>
                    </a:lnTo>
                    <a:lnTo>
                      <a:pt x="177" y="80"/>
                    </a:lnTo>
                    <a:lnTo>
                      <a:pt x="176" y="79"/>
                    </a:lnTo>
                    <a:lnTo>
                      <a:pt x="176" y="78"/>
                    </a:lnTo>
                    <a:lnTo>
                      <a:pt x="175" y="78"/>
                    </a:lnTo>
                    <a:lnTo>
                      <a:pt x="176" y="78"/>
                    </a:lnTo>
                    <a:lnTo>
                      <a:pt x="176" y="77"/>
                    </a:lnTo>
                    <a:lnTo>
                      <a:pt x="177" y="76"/>
                    </a:lnTo>
                    <a:lnTo>
                      <a:pt x="178" y="76"/>
                    </a:lnTo>
                    <a:lnTo>
                      <a:pt x="179" y="76"/>
                    </a:lnTo>
                    <a:lnTo>
                      <a:pt x="179" y="75"/>
                    </a:lnTo>
                    <a:lnTo>
                      <a:pt x="179" y="74"/>
                    </a:lnTo>
                    <a:lnTo>
                      <a:pt x="179" y="73"/>
                    </a:lnTo>
                    <a:lnTo>
                      <a:pt x="178" y="73"/>
                    </a:lnTo>
                    <a:lnTo>
                      <a:pt x="177" y="73"/>
                    </a:lnTo>
                    <a:lnTo>
                      <a:pt x="176" y="71"/>
                    </a:lnTo>
                    <a:lnTo>
                      <a:pt x="176" y="71"/>
                    </a:lnTo>
                    <a:lnTo>
                      <a:pt x="175" y="69"/>
                    </a:lnTo>
                    <a:lnTo>
                      <a:pt x="174" y="68"/>
                    </a:lnTo>
                    <a:lnTo>
                      <a:pt x="173" y="66"/>
                    </a:lnTo>
                    <a:lnTo>
                      <a:pt x="173" y="65"/>
                    </a:lnTo>
                    <a:lnTo>
                      <a:pt x="173" y="64"/>
                    </a:lnTo>
                    <a:lnTo>
                      <a:pt x="174" y="62"/>
                    </a:lnTo>
                    <a:lnTo>
                      <a:pt x="174" y="61"/>
                    </a:lnTo>
                    <a:lnTo>
                      <a:pt x="174" y="60"/>
                    </a:lnTo>
                    <a:lnTo>
                      <a:pt x="174" y="58"/>
                    </a:lnTo>
                    <a:lnTo>
                      <a:pt x="174" y="57"/>
                    </a:lnTo>
                    <a:lnTo>
                      <a:pt x="173" y="57"/>
                    </a:lnTo>
                    <a:lnTo>
                      <a:pt x="170" y="57"/>
                    </a:lnTo>
                    <a:lnTo>
                      <a:pt x="170" y="57"/>
                    </a:lnTo>
                    <a:lnTo>
                      <a:pt x="166" y="57"/>
                    </a:lnTo>
                    <a:lnTo>
                      <a:pt x="165" y="58"/>
                    </a:lnTo>
                    <a:lnTo>
                      <a:pt x="165" y="59"/>
                    </a:lnTo>
                    <a:lnTo>
                      <a:pt x="163" y="60"/>
                    </a:lnTo>
                    <a:lnTo>
                      <a:pt x="161" y="61"/>
                    </a:lnTo>
                    <a:lnTo>
                      <a:pt x="159" y="61"/>
                    </a:lnTo>
                    <a:lnTo>
                      <a:pt x="158" y="61"/>
                    </a:lnTo>
                    <a:lnTo>
                      <a:pt x="158" y="60"/>
                    </a:lnTo>
                    <a:lnTo>
                      <a:pt x="158" y="60"/>
                    </a:lnTo>
                    <a:lnTo>
                      <a:pt x="156" y="61"/>
                    </a:lnTo>
                    <a:lnTo>
                      <a:pt x="156" y="61"/>
                    </a:lnTo>
                    <a:lnTo>
                      <a:pt x="154" y="61"/>
                    </a:lnTo>
                    <a:lnTo>
                      <a:pt x="154" y="60"/>
                    </a:lnTo>
                    <a:lnTo>
                      <a:pt x="152" y="61"/>
                    </a:lnTo>
                    <a:lnTo>
                      <a:pt x="147" y="59"/>
                    </a:lnTo>
                    <a:lnTo>
                      <a:pt x="146" y="59"/>
                    </a:lnTo>
                    <a:lnTo>
                      <a:pt x="145" y="59"/>
                    </a:lnTo>
                    <a:lnTo>
                      <a:pt x="145" y="60"/>
                    </a:lnTo>
                    <a:lnTo>
                      <a:pt x="144" y="60"/>
                    </a:lnTo>
                    <a:lnTo>
                      <a:pt x="144" y="61"/>
                    </a:lnTo>
                    <a:lnTo>
                      <a:pt x="143" y="60"/>
                    </a:lnTo>
                    <a:lnTo>
                      <a:pt x="142" y="60"/>
                    </a:lnTo>
                    <a:lnTo>
                      <a:pt x="142" y="61"/>
                    </a:lnTo>
                    <a:lnTo>
                      <a:pt x="141" y="61"/>
                    </a:lnTo>
                    <a:lnTo>
                      <a:pt x="140" y="61"/>
                    </a:lnTo>
                    <a:lnTo>
                      <a:pt x="139" y="61"/>
                    </a:lnTo>
                    <a:lnTo>
                      <a:pt x="138" y="62"/>
                    </a:lnTo>
                    <a:lnTo>
                      <a:pt x="137" y="62"/>
                    </a:lnTo>
                    <a:lnTo>
                      <a:pt x="137" y="63"/>
                    </a:lnTo>
                    <a:lnTo>
                      <a:pt x="136" y="64"/>
                    </a:lnTo>
                    <a:lnTo>
                      <a:pt x="135" y="67"/>
                    </a:lnTo>
                    <a:lnTo>
                      <a:pt x="135" y="66"/>
                    </a:lnTo>
                    <a:lnTo>
                      <a:pt x="135" y="65"/>
                    </a:lnTo>
                    <a:lnTo>
                      <a:pt x="134" y="64"/>
                    </a:lnTo>
                    <a:lnTo>
                      <a:pt x="133" y="64"/>
                    </a:lnTo>
                    <a:lnTo>
                      <a:pt x="132" y="64"/>
                    </a:lnTo>
                    <a:lnTo>
                      <a:pt x="131" y="64"/>
                    </a:lnTo>
                    <a:lnTo>
                      <a:pt x="131" y="63"/>
                    </a:lnTo>
                    <a:lnTo>
                      <a:pt x="131" y="62"/>
                    </a:lnTo>
                    <a:lnTo>
                      <a:pt x="130" y="61"/>
                    </a:lnTo>
                    <a:lnTo>
                      <a:pt x="130" y="60"/>
                    </a:lnTo>
                    <a:lnTo>
                      <a:pt x="129" y="60"/>
                    </a:lnTo>
                    <a:lnTo>
                      <a:pt x="128" y="61"/>
                    </a:lnTo>
                    <a:lnTo>
                      <a:pt x="128" y="61"/>
                    </a:lnTo>
                    <a:lnTo>
                      <a:pt x="127" y="62"/>
                    </a:lnTo>
                    <a:lnTo>
                      <a:pt x="124" y="64"/>
                    </a:lnTo>
                    <a:lnTo>
                      <a:pt x="123" y="64"/>
                    </a:lnTo>
                    <a:lnTo>
                      <a:pt x="122" y="64"/>
                    </a:lnTo>
                    <a:lnTo>
                      <a:pt x="121" y="64"/>
                    </a:lnTo>
                    <a:lnTo>
                      <a:pt x="121" y="64"/>
                    </a:lnTo>
                    <a:lnTo>
                      <a:pt x="121" y="63"/>
                    </a:lnTo>
                    <a:lnTo>
                      <a:pt x="121" y="62"/>
                    </a:lnTo>
                    <a:lnTo>
                      <a:pt x="121" y="61"/>
                    </a:lnTo>
                    <a:lnTo>
                      <a:pt x="121" y="60"/>
                    </a:lnTo>
                    <a:lnTo>
                      <a:pt x="121" y="60"/>
                    </a:lnTo>
                    <a:lnTo>
                      <a:pt x="121" y="59"/>
                    </a:lnTo>
                    <a:lnTo>
                      <a:pt x="121" y="58"/>
                    </a:lnTo>
                    <a:lnTo>
                      <a:pt x="121" y="57"/>
                    </a:lnTo>
                    <a:lnTo>
                      <a:pt x="121" y="57"/>
                    </a:lnTo>
                    <a:lnTo>
                      <a:pt x="120" y="57"/>
                    </a:lnTo>
                    <a:lnTo>
                      <a:pt x="117" y="57"/>
                    </a:lnTo>
                    <a:lnTo>
                      <a:pt x="116" y="57"/>
                    </a:lnTo>
                    <a:lnTo>
                      <a:pt x="115" y="57"/>
                    </a:lnTo>
                    <a:lnTo>
                      <a:pt x="115" y="56"/>
                    </a:lnTo>
                    <a:lnTo>
                      <a:pt x="115" y="55"/>
                    </a:lnTo>
                    <a:lnTo>
                      <a:pt x="116" y="54"/>
                    </a:lnTo>
                    <a:lnTo>
                      <a:pt x="116" y="53"/>
                    </a:lnTo>
                    <a:lnTo>
                      <a:pt x="115" y="52"/>
                    </a:lnTo>
                    <a:lnTo>
                      <a:pt x="115" y="52"/>
                    </a:lnTo>
                    <a:lnTo>
                      <a:pt x="114" y="52"/>
                    </a:lnTo>
                    <a:lnTo>
                      <a:pt x="113" y="52"/>
                    </a:lnTo>
                    <a:lnTo>
                      <a:pt x="112" y="52"/>
                    </a:lnTo>
                    <a:lnTo>
                      <a:pt x="111" y="52"/>
                    </a:lnTo>
                    <a:lnTo>
                      <a:pt x="110" y="53"/>
                    </a:lnTo>
                    <a:lnTo>
                      <a:pt x="109" y="53"/>
                    </a:lnTo>
                    <a:lnTo>
                      <a:pt x="109" y="54"/>
                    </a:lnTo>
                    <a:lnTo>
                      <a:pt x="108" y="55"/>
                    </a:lnTo>
                    <a:lnTo>
                      <a:pt x="108" y="55"/>
                    </a:lnTo>
                    <a:lnTo>
                      <a:pt x="106" y="55"/>
                    </a:lnTo>
                    <a:lnTo>
                      <a:pt x="105" y="55"/>
                    </a:lnTo>
                    <a:lnTo>
                      <a:pt x="103" y="55"/>
                    </a:lnTo>
                    <a:lnTo>
                      <a:pt x="102" y="56"/>
                    </a:lnTo>
                    <a:lnTo>
                      <a:pt x="102" y="57"/>
                    </a:lnTo>
                    <a:lnTo>
                      <a:pt x="101" y="57"/>
                    </a:lnTo>
                    <a:lnTo>
                      <a:pt x="101" y="59"/>
                    </a:lnTo>
                    <a:lnTo>
                      <a:pt x="101" y="59"/>
                    </a:lnTo>
                    <a:lnTo>
                      <a:pt x="100" y="59"/>
                    </a:lnTo>
                    <a:lnTo>
                      <a:pt x="99" y="58"/>
                    </a:lnTo>
                    <a:lnTo>
                      <a:pt x="98" y="58"/>
                    </a:lnTo>
                    <a:lnTo>
                      <a:pt x="97" y="58"/>
                    </a:lnTo>
                    <a:lnTo>
                      <a:pt x="97" y="59"/>
                    </a:lnTo>
                    <a:lnTo>
                      <a:pt x="96" y="59"/>
                    </a:lnTo>
                    <a:lnTo>
                      <a:pt x="95" y="60"/>
                    </a:lnTo>
                    <a:lnTo>
                      <a:pt x="95" y="60"/>
                    </a:lnTo>
                    <a:lnTo>
                      <a:pt x="94" y="60"/>
                    </a:lnTo>
                    <a:lnTo>
                      <a:pt x="94" y="59"/>
                    </a:lnTo>
                    <a:lnTo>
                      <a:pt x="93" y="58"/>
                    </a:lnTo>
                    <a:lnTo>
                      <a:pt x="94" y="57"/>
                    </a:lnTo>
                    <a:lnTo>
                      <a:pt x="94" y="57"/>
                    </a:lnTo>
                    <a:lnTo>
                      <a:pt x="93" y="57"/>
                    </a:lnTo>
                    <a:lnTo>
                      <a:pt x="92" y="56"/>
                    </a:lnTo>
                    <a:lnTo>
                      <a:pt x="91" y="54"/>
                    </a:lnTo>
                    <a:lnTo>
                      <a:pt x="91" y="53"/>
                    </a:lnTo>
                    <a:lnTo>
                      <a:pt x="90" y="52"/>
                    </a:lnTo>
                    <a:lnTo>
                      <a:pt x="89" y="52"/>
                    </a:lnTo>
                    <a:lnTo>
                      <a:pt x="88" y="53"/>
                    </a:lnTo>
                    <a:lnTo>
                      <a:pt x="88" y="52"/>
                    </a:lnTo>
                    <a:lnTo>
                      <a:pt x="87" y="52"/>
                    </a:lnTo>
                    <a:lnTo>
                      <a:pt x="87" y="52"/>
                    </a:lnTo>
                    <a:lnTo>
                      <a:pt x="85" y="52"/>
                    </a:lnTo>
                    <a:lnTo>
                      <a:pt x="84" y="52"/>
                    </a:lnTo>
                    <a:lnTo>
                      <a:pt x="84" y="53"/>
                    </a:lnTo>
                    <a:lnTo>
                      <a:pt x="83" y="52"/>
                    </a:lnTo>
                    <a:lnTo>
                      <a:pt x="82" y="53"/>
                    </a:lnTo>
                    <a:lnTo>
                      <a:pt x="80" y="55"/>
                    </a:lnTo>
                    <a:lnTo>
                      <a:pt x="79" y="55"/>
                    </a:lnTo>
                    <a:lnTo>
                      <a:pt x="79" y="54"/>
                    </a:lnTo>
                    <a:lnTo>
                      <a:pt x="79" y="53"/>
                    </a:lnTo>
                    <a:lnTo>
                      <a:pt x="79" y="52"/>
                    </a:lnTo>
                    <a:lnTo>
                      <a:pt x="79" y="52"/>
                    </a:lnTo>
                    <a:lnTo>
                      <a:pt x="78" y="52"/>
                    </a:lnTo>
                    <a:lnTo>
                      <a:pt x="78" y="53"/>
                    </a:lnTo>
                    <a:lnTo>
                      <a:pt x="77" y="53"/>
                    </a:lnTo>
                    <a:lnTo>
                      <a:pt x="77" y="54"/>
                    </a:lnTo>
                    <a:lnTo>
                      <a:pt x="76" y="53"/>
                    </a:lnTo>
                    <a:lnTo>
                      <a:pt x="75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3" y="53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1" y="54"/>
                    </a:lnTo>
                    <a:lnTo>
                      <a:pt x="69" y="54"/>
                    </a:lnTo>
                    <a:lnTo>
                      <a:pt x="68" y="54"/>
                    </a:lnTo>
                    <a:lnTo>
                      <a:pt x="66" y="53"/>
                    </a:lnTo>
                    <a:lnTo>
                      <a:pt x="66" y="53"/>
                    </a:lnTo>
                    <a:lnTo>
                      <a:pt x="65" y="52"/>
                    </a:lnTo>
                    <a:lnTo>
                      <a:pt x="62" y="53"/>
                    </a:lnTo>
                    <a:lnTo>
                      <a:pt x="61" y="53"/>
                    </a:lnTo>
                    <a:lnTo>
                      <a:pt x="60" y="54"/>
                    </a:lnTo>
                    <a:lnTo>
                      <a:pt x="59" y="54"/>
                    </a:lnTo>
                    <a:lnTo>
                      <a:pt x="59" y="54"/>
                    </a:lnTo>
                    <a:lnTo>
                      <a:pt x="58" y="54"/>
                    </a:lnTo>
                    <a:lnTo>
                      <a:pt x="57" y="55"/>
                    </a:lnTo>
                    <a:lnTo>
                      <a:pt x="56" y="54"/>
                    </a:lnTo>
                    <a:lnTo>
                      <a:pt x="55" y="53"/>
                    </a:lnTo>
                    <a:lnTo>
                      <a:pt x="55" y="54"/>
                    </a:lnTo>
                    <a:lnTo>
                      <a:pt x="55" y="55"/>
                    </a:lnTo>
                    <a:lnTo>
                      <a:pt x="53" y="55"/>
                    </a:lnTo>
                    <a:lnTo>
                      <a:pt x="53" y="54"/>
                    </a:lnTo>
                    <a:lnTo>
                      <a:pt x="53" y="50"/>
                    </a:lnTo>
                    <a:lnTo>
                      <a:pt x="53" y="50"/>
                    </a:lnTo>
                    <a:lnTo>
                      <a:pt x="53" y="49"/>
                    </a:lnTo>
                    <a:lnTo>
                      <a:pt x="53" y="49"/>
                    </a:lnTo>
                    <a:lnTo>
                      <a:pt x="53" y="48"/>
                    </a:lnTo>
                    <a:lnTo>
                      <a:pt x="52" y="48"/>
                    </a:lnTo>
                    <a:lnTo>
                      <a:pt x="52" y="47"/>
                    </a:lnTo>
                    <a:lnTo>
                      <a:pt x="52" y="45"/>
                    </a:lnTo>
                    <a:lnTo>
                      <a:pt x="52" y="44"/>
                    </a:lnTo>
                    <a:lnTo>
                      <a:pt x="53" y="40"/>
                    </a:lnTo>
                    <a:lnTo>
                      <a:pt x="54" y="39"/>
                    </a:lnTo>
                    <a:lnTo>
                      <a:pt x="54" y="38"/>
                    </a:lnTo>
                    <a:lnTo>
                      <a:pt x="55" y="39"/>
                    </a:lnTo>
                    <a:lnTo>
                      <a:pt x="57" y="42"/>
                    </a:lnTo>
                    <a:lnTo>
                      <a:pt x="59" y="41"/>
                    </a:lnTo>
                    <a:lnTo>
                      <a:pt x="59" y="40"/>
                    </a:lnTo>
                    <a:lnTo>
                      <a:pt x="59" y="39"/>
                    </a:lnTo>
                    <a:lnTo>
                      <a:pt x="59" y="38"/>
                    </a:lnTo>
                    <a:lnTo>
                      <a:pt x="59" y="36"/>
                    </a:lnTo>
                    <a:lnTo>
                      <a:pt x="59" y="36"/>
                    </a:lnTo>
                    <a:lnTo>
                      <a:pt x="59" y="35"/>
                    </a:lnTo>
                    <a:lnTo>
                      <a:pt x="59" y="34"/>
                    </a:lnTo>
                    <a:lnTo>
                      <a:pt x="59" y="33"/>
                    </a:lnTo>
                    <a:lnTo>
                      <a:pt x="60" y="33"/>
                    </a:lnTo>
                    <a:lnTo>
                      <a:pt x="60" y="34"/>
                    </a:lnTo>
                    <a:lnTo>
                      <a:pt x="61" y="34"/>
                    </a:lnTo>
                    <a:lnTo>
                      <a:pt x="73" y="30"/>
                    </a:lnTo>
                    <a:lnTo>
                      <a:pt x="74" y="30"/>
                    </a:lnTo>
                    <a:lnTo>
                      <a:pt x="77" y="32"/>
                    </a:lnTo>
                    <a:lnTo>
                      <a:pt x="78" y="33"/>
                    </a:lnTo>
                    <a:lnTo>
                      <a:pt x="80" y="33"/>
                    </a:lnTo>
                    <a:lnTo>
                      <a:pt x="80" y="33"/>
                    </a:lnTo>
                    <a:lnTo>
                      <a:pt x="81" y="34"/>
                    </a:lnTo>
                    <a:lnTo>
                      <a:pt x="81" y="35"/>
                    </a:lnTo>
                    <a:lnTo>
                      <a:pt x="82" y="35"/>
                    </a:lnTo>
                    <a:lnTo>
                      <a:pt x="83" y="35"/>
                    </a:lnTo>
                    <a:lnTo>
                      <a:pt x="84" y="36"/>
                    </a:lnTo>
                    <a:lnTo>
                      <a:pt x="87" y="36"/>
                    </a:lnTo>
                    <a:lnTo>
                      <a:pt x="87" y="36"/>
                    </a:lnTo>
                    <a:lnTo>
                      <a:pt x="88" y="36"/>
                    </a:lnTo>
                    <a:lnTo>
                      <a:pt x="88" y="37"/>
                    </a:lnTo>
                    <a:lnTo>
                      <a:pt x="88" y="38"/>
                    </a:lnTo>
                    <a:lnTo>
                      <a:pt x="87" y="38"/>
                    </a:lnTo>
                    <a:lnTo>
                      <a:pt x="87" y="38"/>
                    </a:lnTo>
                    <a:lnTo>
                      <a:pt x="87" y="39"/>
                    </a:lnTo>
                    <a:lnTo>
                      <a:pt x="86" y="40"/>
                    </a:lnTo>
                    <a:lnTo>
                      <a:pt x="86" y="41"/>
                    </a:lnTo>
                    <a:lnTo>
                      <a:pt x="87" y="42"/>
                    </a:lnTo>
                    <a:lnTo>
                      <a:pt x="87" y="41"/>
                    </a:lnTo>
                    <a:lnTo>
                      <a:pt x="87" y="40"/>
                    </a:lnTo>
                    <a:lnTo>
                      <a:pt x="89" y="40"/>
                    </a:lnTo>
                    <a:lnTo>
                      <a:pt x="89" y="39"/>
                    </a:lnTo>
                    <a:lnTo>
                      <a:pt x="90" y="39"/>
                    </a:lnTo>
                    <a:lnTo>
                      <a:pt x="91" y="38"/>
                    </a:lnTo>
                    <a:lnTo>
                      <a:pt x="91" y="36"/>
                    </a:lnTo>
                    <a:lnTo>
                      <a:pt x="91" y="36"/>
                    </a:lnTo>
                    <a:lnTo>
                      <a:pt x="91" y="35"/>
                    </a:lnTo>
                    <a:lnTo>
                      <a:pt x="92" y="34"/>
                    </a:lnTo>
                    <a:lnTo>
                      <a:pt x="94" y="33"/>
                    </a:lnTo>
                    <a:lnTo>
                      <a:pt x="94" y="33"/>
                    </a:lnTo>
                    <a:lnTo>
                      <a:pt x="95" y="32"/>
                    </a:lnTo>
                    <a:lnTo>
                      <a:pt x="95" y="31"/>
                    </a:lnTo>
                    <a:lnTo>
                      <a:pt x="95" y="31"/>
                    </a:lnTo>
                    <a:lnTo>
                      <a:pt x="95" y="32"/>
                    </a:lnTo>
                    <a:lnTo>
                      <a:pt x="96" y="31"/>
                    </a:lnTo>
                    <a:lnTo>
                      <a:pt x="98" y="31"/>
                    </a:lnTo>
                    <a:lnTo>
                      <a:pt x="99" y="31"/>
                    </a:lnTo>
                    <a:lnTo>
                      <a:pt x="100" y="31"/>
                    </a:lnTo>
                    <a:lnTo>
                      <a:pt x="101" y="30"/>
                    </a:lnTo>
                    <a:lnTo>
                      <a:pt x="100" y="29"/>
                    </a:lnTo>
                    <a:lnTo>
                      <a:pt x="99" y="29"/>
                    </a:lnTo>
                    <a:lnTo>
                      <a:pt x="96" y="29"/>
                    </a:lnTo>
                    <a:lnTo>
                      <a:pt x="94" y="31"/>
                    </a:lnTo>
                    <a:lnTo>
                      <a:pt x="92" y="31"/>
                    </a:lnTo>
                    <a:lnTo>
                      <a:pt x="91" y="31"/>
                    </a:lnTo>
                    <a:lnTo>
                      <a:pt x="90" y="30"/>
                    </a:lnTo>
                    <a:lnTo>
                      <a:pt x="89" y="29"/>
                    </a:lnTo>
                    <a:lnTo>
                      <a:pt x="89" y="27"/>
                    </a:lnTo>
                    <a:lnTo>
                      <a:pt x="88" y="26"/>
                    </a:lnTo>
                    <a:lnTo>
                      <a:pt x="87" y="25"/>
                    </a:lnTo>
                    <a:lnTo>
                      <a:pt x="87" y="25"/>
                    </a:lnTo>
                    <a:lnTo>
                      <a:pt x="86" y="26"/>
                    </a:lnTo>
                    <a:lnTo>
                      <a:pt x="85" y="25"/>
                    </a:lnTo>
                    <a:lnTo>
                      <a:pt x="84" y="25"/>
                    </a:lnTo>
                    <a:lnTo>
                      <a:pt x="84" y="23"/>
                    </a:lnTo>
                    <a:lnTo>
                      <a:pt x="83" y="22"/>
                    </a:lnTo>
                    <a:lnTo>
                      <a:pt x="83" y="22"/>
                    </a:lnTo>
                    <a:lnTo>
                      <a:pt x="84" y="21"/>
                    </a:lnTo>
                    <a:lnTo>
                      <a:pt x="85" y="20"/>
                    </a:lnTo>
                    <a:lnTo>
                      <a:pt x="87" y="20"/>
                    </a:lnTo>
                    <a:lnTo>
                      <a:pt x="87" y="19"/>
                    </a:lnTo>
                    <a:lnTo>
                      <a:pt x="87" y="18"/>
                    </a:lnTo>
                    <a:lnTo>
                      <a:pt x="88" y="17"/>
                    </a:lnTo>
                    <a:lnTo>
                      <a:pt x="89" y="17"/>
                    </a:lnTo>
                    <a:lnTo>
                      <a:pt x="90" y="16"/>
                    </a:lnTo>
                    <a:lnTo>
                      <a:pt x="91" y="15"/>
                    </a:lnTo>
                    <a:lnTo>
                      <a:pt x="93" y="14"/>
                    </a:lnTo>
                    <a:lnTo>
                      <a:pt x="94" y="13"/>
                    </a:lnTo>
                    <a:lnTo>
                      <a:pt x="94" y="13"/>
                    </a:lnTo>
                    <a:lnTo>
                      <a:pt x="94" y="12"/>
                    </a:lnTo>
                    <a:lnTo>
                      <a:pt x="95" y="10"/>
                    </a:lnTo>
                    <a:lnTo>
                      <a:pt x="94" y="10"/>
                    </a:lnTo>
                    <a:lnTo>
                      <a:pt x="91" y="10"/>
                    </a:lnTo>
                    <a:lnTo>
                      <a:pt x="91" y="9"/>
                    </a:lnTo>
                    <a:lnTo>
                      <a:pt x="91" y="8"/>
                    </a:lnTo>
                    <a:lnTo>
                      <a:pt x="92" y="8"/>
                    </a:lnTo>
                    <a:lnTo>
                      <a:pt x="93" y="9"/>
                    </a:lnTo>
                    <a:lnTo>
                      <a:pt x="94" y="9"/>
                    </a:lnTo>
                    <a:lnTo>
                      <a:pt x="94" y="8"/>
                    </a:lnTo>
                    <a:lnTo>
                      <a:pt x="93" y="8"/>
                    </a:lnTo>
                    <a:lnTo>
                      <a:pt x="87" y="2"/>
                    </a:lnTo>
                    <a:lnTo>
                      <a:pt x="87" y="1"/>
                    </a:lnTo>
                    <a:lnTo>
                      <a:pt x="86" y="1"/>
                    </a:lnTo>
                    <a:lnTo>
                      <a:pt x="85" y="0"/>
                    </a:lnTo>
                    <a:lnTo>
                      <a:pt x="83" y="1"/>
                    </a:lnTo>
                    <a:lnTo>
                      <a:pt x="82" y="4"/>
                    </a:lnTo>
                    <a:lnTo>
                      <a:pt x="81" y="6"/>
                    </a:lnTo>
                    <a:lnTo>
                      <a:pt x="79" y="8"/>
                    </a:lnTo>
                    <a:lnTo>
                      <a:pt x="76" y="8"/>
                    </a:lnTo>
                    <a:lnTo>
                      <a:pt x="74" y="10"/>
                    </a:lnTo>
                    <a:lnTo>
                      <a:pt x="69" y="12"/>
                    </a:lnTo>
                    <a:lnTo>
                      <a:pt x="68" y="12"/>
                    </a:lnTo>
                    <a:lnTo>
                      <a:pt x="67" y="12"/>
                    </a:lnTo>
                    <a:lnTo>
                      <a:pt x="66" y="14"/>
                    </a:lnTo>
                    <a:lnTo>
                      <a:pt x="66" y="15"/>
                    </a:lnTo>
                    <a:lnTo>
                      <a:pt x="65" y="15"/>
                    </a:lnTo>
                    <a:lnTo>
                      <a:pt x="64" y="15"/>
                    </a:lnTo>
                    <a:lnTo>
                      <a:pt x="64" y="14"/>
                    </a:lnTo>
                    <a:lnTo>
                      <a:pt x="63" y="14"/>
                    </a:lnTo>
                    <a:lnTo>
                      <a:pt x="63" y="13"/>
                    </a:lnTo>
                    <a:lnTo>
                      <a:pt x="63" y="12"/>
                    </a:lnTo>
                    <a:lnTo>
                      <a:pt x="62" y="12"/>
                    </a:lnTo>
                    <a:lnTo>
                      <a:pt x="61" y="12"/>
                    </a:lnTo>
                    <a:lnTo>
                      <a:pt x="60" y="10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9" y="9"/>
                    </a:lnTo>
                    <a:lnTo>
                      <a:pt x="58" y="9"/>
                    </a:lnTo>
                    <a:lnTo>
                      <a:pt x="57" y="9"/>
                    </a:lnTo>
                    <a:lnTo>
                      <a:pt x="56" y="9"/>
                    </a:lnTo>
                    <a:lnTo>
                      <a:pt x="55" y="10"/>
                    </a:lnTo>
                    <a:lnTo>
                      <a:pt x="54" y="10"/>
                    </a:lnTo>
                    <a:lnTo>
                      <a:pt x="54" y="11"/>
                    </a:lnTo>
                    <a:lnTo>
                      <a:pt x="54" y="12"/>
                    </a:lnTo>
                    <a:lnTo>
                      <a:pt x="54" y="14"/>
                    </a:lnTo>
                    <a:lnTo>
                      <a:pt x="54" y="15"/>
                    </a:lnTo>
                    <a:lnTo>
                      <a:pt x="54" y="16"/>
                    </a:lnTo>
                    <a:lnTo>
                      <a:pt x="53" y="16"/>
                    </a:lnTo>
                    <a:lnTo>
                      <a:pt x="52" y="16"/>
                    </a:lnTo>
                    <a:lnTo>
                      <a:pt x="52" y="17"/>
                    </a:lnTo>
                    <a:lnTo>
                      <a:pt x="52" y="18"/>
                    </a:lnTo>
                    <a:lnTo>
                      <a:pt x="52" y="20"/>
                    </a:lnTo>
                    <a:lnTo>
                      <a:pt x="53" y="22"/>
                    </a:lnTo>
                    <a:lnTo>
                      <a:pt x="53" y="22"/>
                    </a:lnTo>
                    <a:lnTo>
                      <a:pt x="53" y="24"/>
                    </a:lnTo>
                    <a:lnTo>
                      <a:pt x="54" y="25"/>
                    </a:lnTo>
                    <a:lnTo>
                      <a:pt x="54" y="26"/>
                    </a:lnTo>
                    <a:lnTo>
                      <a:pt x="54" y="28"/>
                    </a:lnTo>
                    <a:lnTo>
                      <a:pt x="53" y="28"/>
                    </a:lnTo>
                    <a:lnTo>
                      <a:pt x="52" y="27"/>
                    </a:lnTo>
                    <a:lnTo>
                      <a:pt x="52" y="27"/>
                    </a:lnTo>
                    <a:lnTo>
                      <a:pt x="52" y="29"/>
                    </a:lnTo>
                    <a:lnTo>
                      <a:pt x="53" y="30"/>
                    </a:lnTo>
                    <a:lnTo>
                      <a:pt x="53" y="31"/>
                    </a:lnTo>
                    <a:lnTo>
                      <a:pt x="53" y="31"/>
                    </a:lnTo>
                    <a:lnTo>
                      <a:pt x="52" y="31"/>
                    </a:lnTo>
                    <a:lnTo>
                      <a:pt x="49" y="31"/>
                    </a:lnTo>
                    <a:lnTo>
                      <a:pt x="48" y="30"/>
                    </a:lnTo>
                    <a:lnTo>
                      <a:pt x="47" y="29"/>
                    </a:lnTo>
                    <a:lnTo>
                      <a:pt x="46" y="29"/>
                    </a:lnTo>
                    <a:lnTo>
                      <a:pt x="42" y="30"/>
                    </a:lnTo>
                    <a:lnTo>
                      <a:pt x="41" y="30"/>
                    </a:lnTo>
                    <a:lnTo>
                      <a:pt x="40" y="31"/>
                    </a:lnTo>
                    <a:lnTo>
                      <a:pt x="39" y="31"/>
                    </a:lnTo>
                    <a:lnTo>
                      <a:pt x="38" y="31"/>
                    </a:lnTo>
                    <a:lnTo>
                      <a:pt x="36" y="31"/>
                    </a:lnTo>
                    <a:lnTo>
                      <a:pt x="34" y="31"/>
                    </a:lnTo>
                    <a:lnTo>
                      <a:pt x="35" y="32"/>
                    </a:lnTo>
                    <a:lnTo>
                      <a:pt x="36" y="33"/>
                    </a:lnTo>
                    <a:lnTo>
                      <a:pt x="37" y="34"/>
                    </a:lnTo>
                    <a:lnTo>
                      <a:pt x="38" y="34"/>
                    </a:lnTo>
                    <a:lnTo>
                      <a:pt x="44" y="32"/>
                    </a:lnTo>
                    <a:lnTo>
                      <a:pt x="45" y="33"/>
                    </a:lnTo>
                    <a:lnTo>
                      <a:pt x="45" y="34"/>
                    </a:lnTo>
                    <a:lnTo>
                      <a:pt x="45" y="35"/>
                    </a:lnTo>
                    <a:lnTo>
                      <a:pt x="45" y="36"/>
                    </a:lnTo>
                    <a:lnTo>
                      <a:pt x="45" y="36"/>
                    </a:lnTo>
                    <a:lnTo>
                      <a:pt x="43" y="35"/>
                    </a:lnTo>
                    <a:lnTo>
                      <a:pt x="42" y="35"/>
                    </a:lnTo>
                    <a:lnTo>
                      <a:pt x="41" y="36"/>
                    </a:lnTo>
                    <a:lnTo>
                      <a:pt x="40" y="36"/>
                    </a:lnTo>
                    <a:lnTo>
                      <a:pt x="40" y="35"/>
                    </a:lnTo>
                    <a:lnTo>
                      <a:pt x="39" y="35"/>
                    </a:lnTo>
                    <a:lnTo>
                      <a:pt x="39" y="36"/>
                    </a:lnTo>
                    <a:lnTo>
                      <a:pt x="39" y="36"/>
                    </a:lnTo>
                    <a:lnTo>
                      <a:pt x="39" y="37"/>
                    </a:lnTo>
                    <a:lnTo>
                      <a:pt x="40" y="38"/>
                    </a:lnTo>
                    <a:lnTo>
                      <a:pt x="42" y="42"/>
                    </a:lnTo>
                    <a:lnTo>
                      <a:pt x="43" y="43"/>
                    </a:lnTo>
                    <a:lnTo>
                      <a:pt x="41" y="43"/>
                    </a:lnTo>
                    <a:lnTo>
                      <a:pt x="40" y="42"/>
                    </a:lnTo>
                    <a:lnTo>
                      <a:pt x="39" y="43"/>
                    </a:lnTo>
                    <a:lnTo>
                      <a:pt x="38" y="43"/>
                    </a:lnTo>
                    <a:lnTo>
                      <a:pt x="38" y="44"/>
                    </a:lnTo>
                    <a:lnTo>
                      <a:pt x="38" y="43"/>
                    </a:lnTo>
                    <a:lnTo>
                      <a:pt x="37" y="43"/>
                    </a:lnTo>
                    <a:lnTo>
                      <a:pt x="36" y="43"/>
                    </a:lnTo>
                    <a:lnTo>
                      <a:pt x="35" y="43"/>
                    </a:lnTo>
                    <a:lnTo>
                      <a:pt x="35" y="44"/>
                    </a:lnTo>
                    <a:lnTo>
                      <a:pt x="35" y="50"/>
                    </a:lnTo>
                    <a:lnTo>
                      <a:pt x="34" y="51"/>
                    </a:lnTo>
                    <a:lnTo>
                      <a:pt x="33" y="52"/>
                    </a:lnTo>
                    <a:lnTo>
                      <a:pt x="32" y="52"/>
                    </a:lnTo>
                    <a:lnTo>
                      <a:pt x="32" y="53"/>
                    </a:lnTo>
                    <a:lnTo>
                      <a:pt x="32" y="54"/>
                    </a:lnTo>
                    <a:lnTo>
                      <a:pt x="32" y="54"/>
                    </a:lnTo>
                    <a:lnTo>
                      <a:pt x="31" y="54"/>
                    </a:lnTo>
                    <a:lnTo>
                      <a:pt x="29" y="55"/>
                    </a:lnTo>
                    <a:lnTo>
                      <a:pt x="28" y="55"/>
                    </a:lnTo>
                    <a:lnTo>
                      <a:pt x="25" y="54"/>
                    </a:lnTo>
                    <a:lnTo>
                      <a:pt x="21" y="53"/>
                    </a:lnTo>
                    <a:lnTo>
                      <a:pt x="11" y="51"/>
                    </a:lnTo>
                    <a:lnTo>
                      <a:pt x="10" y="51"/>
                    </a:lnTo>
                    <a:lnTo>
                      <a:pt x="10" y="52"/>
                    </a:lnTo>
                    <a:lnTo>
                      <a:pt x="7" y="53"/>
                    </a:lnTo>
                    <a:lnTo>
                      <a:pt x="4" y="53"/>
                    </a:lnTo>
                    <a:lnTo>
                      <a:pt x="4" y="54"/>
                    </a:lnTo>
                    <a:lnTo>
                      <a:pt x="4" y="56"/>
                    </a:lnTo>
                    <a:lnTo>
                      <a:pt x="3" y="56"/>
                    </a:lnTo>
                    <a:lnTo>
                      <a:pt x="3" y="56"/>
                    </a:lnTo>
                    <a:lnTo>
                      <a:pt x="3" y="57"/>
                    </a:lnTo>
                    <a:lnTo>
                      <a:pt x="2" y="57"/>
                    </a:lnTo>
                    <a:lnTo>
                      <a:pt x="2" y="59"/>
                    </a:lnTo>
                    <a:lnTo>
                      <a:pt x="2" y="61"/>
                    </a:lnTo>
                    <a:lnTo>
                      <a:pt x="2" y="62"/>
                    </a:lnTo>
                    <a:lnTo>
                      <a:pt x="1" y="63"/>
                    </a:lnTo>
                    <a:lnTo>
                      <a:pt x="1" y="64"/>
                    </a:lnTo>
                    <a:lnTo>
                      <a:pt x="0" y="64"/>
                    </a:lnTo>
                    <a:lnTo>
                      <a:pt x="0" y="64"/>
                    </a:lnTo>
                    <a:lnTo>
                      <a:pt x="0" y="66"/>
                    </a:lnTo>
                    <a:lnTo>
                      <a:pt x="1" y="66"/>
                    </a:lnTo>
                    <a:lnTo>
                      <a:pt x="4" y="68"/>
                    </a:lnTo>
                    <a:lnTo>
                      <a:pt x="7" y="68"/>
                    </a:lnTo>
                    <a:lnTo>
                      <a:pt x="8" y="69"/>
                    </a:lnTo>
                    <a:lnTo>
                      <a:pt x="9" y="69"/>
                    </a:lnTo>
                    <a:lnTo>
                      <a:pt x="10" y="69"/>
                    </a:lnTo>
                    <a:lnTo>
                      <a:pt x="10" y="70"/>
                    </a:lnTo>
                    <a:lnTo>
                      <a:pt x="10" y="73"/>
                    </a:lnTo>
                    <a:lnTo>
                      <a:pt x="10" y="73"/>
                    </a:lnTo>
                    <a:lnTo>
                      <a:pt x="13" y="74"/>
                    </a:lnTo>
                    <a:lnTo>
                      <a:pt x="14" y="74"/>
                    </a:lnTo>
                    <a:lnTo>
                      <a:pt x="16" y="73"/>
                    </a:lnTo>
                    <a:lnTo>
                      <a:pt x="17" y="73"/>
                    </a:lnTo>
                    <a:lnTo>
                      <a:pt x="17" y="73"/>
                    </a:lnTo>
                    <a:lnTo>
                      <a:pt x="18" y="74"/>
                    </a:lnTo>
                    <a:lnTo>
                      <a:pt x="19" y="74"/>
                    </a:lnTo>
                    <a:lnTo>
                      <a:pt x="19" y="73"/>
                    </a:lnTo>
                    <a:lnTo>
                      <a:pt x="20" y="73"/>
                    </a:lnTo>
                    <a:lnTo>
                      <a:pt x="21" y="74"/>
                    </a:lnTo>
                    <a:lnTo>
                      <a:pt x="22" y="76"/>
                    </a:lnTo>
                    <a:lnTo>
                      <a:pt x="23" y="77"/>
                    </a:lnTo>
                    <a:lnTo>
                      <a:pt x="23" y="78"/>
                    </a:lnTo>
                    <a:lnTo>
                      <a:pt x="23" y="78"/>
                    </a:lnTo>
                    <a:lnTo>
                      <a:pt x="23" y="79"/>
                    </a:lnTo>
                    <a:lnTo>
                      <a:pt x="23" y="80"/>
                    </a:lnTo>
                    <a:lnTo>
                      <a:pt x="22" y="80"/>
                    </a:lnTo>
                    <a:lnTo>
                      <a:pt x="22" y="81"/>
                    </a:lnTo>
                    <a:lnTo>
                      <a:pt x="21" y="81"/>
                    </a:lnTo>
                    <a:lnTo>
                      <a:pt x="20" y="81"/>
                    </a:lnTo>
                    <a:lnTo>
                      <a:pt x="20" y="82"/>
                    </a:lnTo>
                    <a:lnTo>
                      <a:pt x="20" y="83"/>
                    </a:lnTo>
                    <a:lnTo>
                      <a:pt x="20" y="84"/>
                    </a:lnTo>
                    <a:lnTo>
                      <a:pt x="19" y="84"/>
                    </a:lnTo>
                    <a:lnTo>
                      <a:pt x="19" y="85"/>
                    </a:lnTo>
                    <a:lnTo>
                      <a:pt x="19" y="85"/>
                    </a:lnTo>
                    <a:lnTo>
                      <a:pt x="19" y="86"/>
                    </a:lnTo>
                    <a:lnTo>
                      <a:pt x="19" y="87"/>
                    </a:lnTo>
                    <a:lnTo>
                      <a:pt x="19" y="90"/>
                    </a:lnTo>
                    <a:lnTo>
                      <a:pt x="20" y="91"/>
                    </a:lnTo>
                    <a:lnTo>
                      <a:pt x="21" y="92"/>
                    </a:lnTo>
                    <a:lnTo>
                      <a:pt x="21" y="92"/>
                    </a:lnTo>
                    <a:lnTo>
                      <a:pt x="21" y="93"/>
                    </a:lnTo>
                    <a:lnTo>
                      <a:pt x="21" y="94"/>
                    </a:lnTo>
                    <a:lnTo>
                      <a:pt x="22" y="95"/>
                    </a:lnTo>
                    <a:lnTo>
                      <a:pt x="24" y="97"/>
                    </a:lnTo>
                    <a:lnTo>
                      <a:pt x="25" y="98"/>
                    </a:lnTo>
                    <a:lnTo>
                      <a:pt x="28" y="100"/>
                    </a:lnTo>
                    <a:lnTo>
                      <a:pt x="28" y="101"/>
                    </a:lnTo>
                    <a:lnTo>
                      <a:pt x="29" y="103"/>
                    </a:lnTo>
                    <a:lnTo>
                      <a:pt x="28" y="105"/>
                    </a:lnTo>
                    <a:lnTo>
                      <a:pt x="27" y="106"/>
                    </a:lnTo>
                    <a:lnTo>
                      <a:pt x="26" y="108"/>
                    </a:lnTo>
                    <a:lnTo>
                      <a:pt x="25" y="109"/>
                    </a:lnTo>
                    <a:lnTo>
                      <a:pt x="25" y="110"/>
                    </a:lnTo>
                    <a:lnTo>
                      <a:pt x="25" y="111"/>
                    </a:lnTo>
                    <a:lnTo>
                      <a:pt x="24" y="111"/>
                    </a:lnTo>
                    <a:lnTo>
                      <a:pt x="24" y="112"/>
                    </a:lnTo>
                    <a:lnTo>
                      <a:pt x="23" y="112"/>
                    </a:lnTo>
                    <a:lnTo>
                      <a:pt x="22" y="112"/>
                    </a:lnTo>
                    <a:lnTo>
                      <a:pt x="22" y="112"/>
                    </a:lnTo>
                    <a:lnTo>
                      <a:pt x="20" y="116"/>
                    </a:lnTo>
                    <a:lnTo>
                      <a:pt x="19" y="117"/>
                    </a:lnTo>
                    <a:lnTo>
                      <a:pt x="17" y="119"/>
                    </a:lnTo>
                    <a:lnTo>
                      <a:pt x="16" y="121"/>
                    </a:lnTo>
                    <a:lnTo>
                      <a:pt x="14" y="123"/>
                    </a:lnTo>
                    <a:lnTo>
                      <a:pt x="13" y="126"/>
                    </a:lnTo>
                    <a:lnTo>
                      <a:pt x="12" y="127"/>
                    </a:lnTo>
                    <a:lnTo>
                      <a:pt x="12" y="129"/>
                    </a:lnTo>
                    <a:lnTo>
                      <a:pt x="13" y="132"/>
                    </a:lnTo>
                    <a:lnTo>
                      <a:pt x="13" y="133"/>
                    </a:lnTo>
                    <a:lnTo>
                      <a:pt x="13" y="134"/>
                    </a:lnTo>
                    <a:lnTo>
                      <a:pt x="12" y="136"/>
                    </a:lnTo>
                    <a:lnTo>
                      <a:pt x="12" y="137"/>
                    </a:lnTo>
                    <a:lnTo>
                      <a:pt x="11" y="137"/>
                    </a:lnTo>
                    <a:lnTo>
                      <a:pt x="11" y="139"/>
                    </a:lnTo>
                    <a:lnTo>
                      <a:pt x="11" y="14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08" name="Freeform 3941">
                <a:extLst>
                  <a:ext uri="{FF2B5EF4-FFF2-40B4-BE49-F238E27FC236}">
                    <a16:creationId xmlns:a16="http://schemas.microsoft.com/office/drawing/2014/main" id="{92F226DA-1E9A-A5AA-37B6-E3497659AD5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67338" y="1146175"/>
                <a:ext cx="234950" cy="201612"/>
              </a:xfrm>
              <a:custGeom>
                <a:avLst/>
                <a:gdLst>
                  <a:gd name="T0" fmla="*/ 83 w 148"/>
                  <a:gd name="T1" fmla="*/ 18 h 127"/>
                  <a:gd name="T2" fmla="*/ 79 w 148"/>
                  <a:gd name="T3" fmla="*/ 26 h 127"/>
                  <a:gd name="T4" fmla="*/ 69 w 148"/>
                  <a:gd name="T5" fmla="*/ 24 h 127"/>
                  <a:gd name="T6" fmla="*/ 61 w 148"/>
                  <a:gd name="T7" fmla="*/ 18 h 127"/>
                  <a:gd name="T8" fmla="*/ 56 w 148"/>
                  <a:gd name="T9" fmla="*/ 13 h 127"/>
                  <a:gd name="T10" fmla="*/ 49 w 148"/>
                  <a:gd name="T11" fmla="*/ 5 h 127"/>
                  <a:gd name="T12" fmla="*/ 43 w 148"/>
                  <a:gd name="T13" fmla="*/ 5 h 127"/>
                  <a:gd name="T14" fmla="*/ 36 w 148"/>
                  <a:gd name="T15" fmla="*/ 5 h 127"/>
                  <a:gd name="T16" fmla="*/ 35 w 148"/>
                  <a:gd name="T17" fmla="*/ 11 h 127"/>
                  <a:gd name="T18" fmla="*/ 43 w 148"/>
                  <a:gd name="T19" fmla="*/ 21 h 127"/>
                  <a:gd name="T20" fmla="*/ 43 w 148"/>
                  <a:gd name="T21" fmla="*/ 30 h 127"/>
                  <a:gd name="T22" fmla="*/ 36 w 148"/>
                  <a:gd name="T23" fmla="*/ 29 h 127"/>
                  <a:gd name="T24" fmla="*/ 22 w 148"/>
                  <a:gd name="T25" fmla="*/ 26 h 127"/>
                  <a:gd name="T26" fmla="*/ 14 w 148"/>
                  <a:gd name="T27" fmla="*/ 19 h 127"/>
                  <a:gd name="T28" fmla="*/ 2 w 148"/>
                  <a:gd name="T29" fmla="*/ 21 h 127"/>
                  <a:gd name="T30" fmla="*/ 5 w 148"/>
                  <a:gd name="T31" fmla="*/ 29 h 127"/>
                  <a:gd name="T32" fmla="*/ 5 w 148"/>
                  <a:gd name="T33" fmla="*/ 33 h 127"/>
                  <a:gd name="T34" fmla="*/ 12 w 148"/>
                  <a:gd name="T35" fmla="*/ 35 h 127"/>
                  <a:gd name="T36" fmla="*/ 11 w 148"/>
                  <a:gd name="T37" fmla="*/ 44 h 127"/>
                  <a:gd name="T38" fmla="*/ 13 w 148"/>
                  <a:gd name="T39" fmla="*/ 51 h 127"/>
                  <a:gd name="T40" fmla="*/ 27 w 148"/>
                  <a:gd name="T41" fmla="*/ 62 h 127"/>
                  <a:gd name="T42" fmla="*/ 15 w 148"/>
                  <a:gd name="T43" fmla="*/ 70 h 127"/>
                  <a:gd name="T44" fmla="*/ 25 w 148"/>
                  <a:gd name="T45" fmla="*/ 78 h 127"/>
                  <a:gd name="T46" fmla="*/ 33 w 148"/>
                  <a:gd name="T47" fmla="*/ 84 h 127"/>
                  <a:gd name="T48" fmla="*/ 42 w 148"/>
                  <a:gd name="T49" fmla="*/ 86 h 127"/>
                  <a:gd name="T50" fmla="*/ 40 w 148"/>
                  <a:gd name="T51" fmla="*/ 94 h 127"/>
                  <a:gd name="T52" fmla="*/ 40 w 148"/>
                  <a:gd name="T53" fmla="*/ 98 h 127"/>
                  <a:gd name="T54" fmla="*/ 40 w 148"/>
                  <a:gd name="T55" fmla="*/ 105 h 127"/>
                  <a:gd name="T56" fmla="*/ 45 w 148"/>
                  <a:gd name="T57" fmla="*/ 105 h 127"/>
                  <a:gd name="T58" fmla="*/ 52 w 148"/>
                  <a:gd name="T59" fmla="*/ 100 h 127"/>
                  <a:gd name="T60" fmla="*/ 61 w 148"/>
                  <a:gd name="T61" fmla="*/ 93 h 127"/>
                  <a:gd name="T62" fmla="*/ 72 w 148"/>
                  <a:gd name="T63" fmla="*/ 85 h 127"/>
                  <a:gd name="T64" fmla="*/ 88 w 148"/>
                  <a:gd name="T65" fmla="*/ 88 h 127"/>
                  <a:gd name="T66" fmla="*/ 85 w 148"/>
                  <a:gd name="T67" fmla="*/ 97 h 127"/>
                  <a:gd name="T68" fmla="*/ 89 w 148"/>
                  <a:gd name="T69" fmla="*/ 106 h 127"/>
                  <a:gd name="T70" fmla="*/ 89 w 148"/>
                  <a:gd name="T71" fmla="*/ 116 h 127"/>
                  <a:gd name="T72" fmla="*/ 94 w 148"/>
                  <a:gd name="T73" fmla="*/ 121 h 127"/>
                  <a:gd name="T74" fmla="*/ 102 w 148"/>
                  <a:gd name="T75" fmla="*/ 126 h 127"/>
                  <a:gd name="T76" fmla="*/ 105 w 148"/>
                  <a:gd name="T77" fmla="*/ 110 h 127"/>
                  <a:gd name="T78" fmla="*/ 108 w 148"/>
                  <a:gd name="T79" fmla="*/ 101 h 127"/>
                  <a:gd name="T80" fmla="*/ 113 w 148"/>
                  <a:gd name="T81" fmla="*/ 105 h 127"/>
                  <a:gd name="T82" fmla="*/ 117 w 148"/>
                  <a:gd name="T83" fmla="*/ 101 h 127"/>
                  <a:gd name="T84" fmla="*/ 121 w 148"/>
                  <a:gd name="T85" fmla="*/ 92 h 127"/>
                  <a:gd name="T86" fmla="*/ 119 w 148"/>
                  <a:gd name="T87" fmla="*/ 84 h 127"/>
                  <a:gd name="T88" fmla="*/ 122 w 148"/>
                  <a:gd name="T89" fmla="*/ 77 h 127"/>
                  <a:gd name="T90" fmla="*/ 123 w 148"/>
                  <a:gd name="T91" fmla="*/ 70 h 127"/>
                  <a:gd name="T92" fmla="*/ 124 w 148"/>
                  <a:gd name="T93" fmla="*/ 63 h 127"/>
                  <a:gd name="T94" fmla="*/ 134 w 148"/>
                  <a:gd name="T95" fmla="*/ 56 h 127"/>
                  <a:gd name="T96" fmla="*/ 142 w 148"/>
                  <a:gd name="T97" fmla="*/ 57 h 127"/>
                  <a:gd name="T98" fmla="*/ 148 w 148"/>
                  <a:gd name="T99" fmla="*/ 61 h 127"/>
                  <a:gd name="T100" fmla="*/ 145 w 148"/>
                  <a:gd name="T101" fmla="*/ 52 h 127"/>
                  <a:gd name="T102" fmla="*/ 133 w 148"/>
                  <a:gd name="T103" fmla="*/ 49 h 127"/>
                  <a:gd name="T104" fmla="*/ 124 w 148"/>
                  <a:gd name="T105" fmla="*/ 46 h 127"/>
                  <a:gd name="T106" fmla="*/ 121 w 148"/>
                  <a:gd name="T107" fmla="*/ 39 h 127"/>
                  <a:gd name="T108" fmla="*/ 112 w 148"/>
                  <a:gd name="T109" fmla="*/ 20 h 127"/>
                  <a:gd name="T110" fmla="*/ 104 w 148"/>
                  <a:gd name="T111" fmla="*/ 10 h 127"/>
                  <a:gd name="T112" fmla="*/ 15 w 148"/>
                  <a:gd name="T113" fmla="*/ 4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48" h="127">
                    <a:moveTo>
                      <a:pt x="95" y="7"/>
                    </a:moveTo>
                    <a:lnTo>
                      <a:pt x="94" y="11"/>
                    </a:lnTo>
                    <a:lnTo>
                      <a:pt x="93" y="12"/>
                    </a:lnTo>
                    <a:lnTo>
                      <a:pt x="92" y="12"/>
                    </a:lnTo>
                    <a:lnTo>
                      <a:pt x="90" y="13"/>
                    </a:lnTo>
                    <a:lnTo>
                      <a:pt x="89" y="15"/>
                    </a:lnTo>
                    <a:lnTo>
                      <a:pt x="88" y="16"/>
                    </a:lnTo>
                    <a:lnTo>
                      <a:pt x="84" y="16"/>
                    </a:lnTo>
                    <a:lnTo>
                      <a:pt x="84" y="17"/>
                    </a:lnTo>
                    <a:lnTo>
                      <a:pt x="83" y="18"/>
                    </a:lnTo>
                    <a:lnTo>
                      <a:pt x="82" y="20"/>
                    </a:lnTo>
                    <a:lnTo>
                      <a:pt x="82" y="21"/>
                    </a:lnTo>
                    <a:lnTo>
                      <a:pt x="81" y="21"/>
                    </a:lnTo>
                    <a:lnTo>
                      <a:pt x="81" y="21"/>
                    </a:lnTo>
                    <a:lnTo>
                      <a:pt x="80" y="22"/>
                    </a:lnTo>
                    <a:lnTo>
                      <a:pt x="80" y="23"/>
                    </a:lnTo>
                    <a:lnTo>
                      <a:pt x="80" y="24"/>
                    </a:lnTo>
                    <a:lnTo>
                      <a:pt x="80" y="25"/>
                    </a:lnTo>
                    <a:lnTo>
                      <a:pt x="80" y="26"/>
                    </a:lnTo>
                    <a:lnTo>
                      <a:pt x="79" y="26"/>
                    </a:lnTo>
                    <a:lnTo>
                      <a:pt x="78" y="26"/>
                    </a:lnTo>
                    <a:lnTo>
                      <a:pt x="77" y="26"/>
                    </a:lnTo>
                    <a:lnTo>
                      <a:pt x="76" y="26"/>
                    </a:lnTo>
                    <a:lnTo>
                      <a:pt x="75" y="26"/>
                    </a:lnTo>
                    <a:lnTo>
                      <a:pt x="74" y="26"/>
                    </a:lnTo>
                    <a:lnTo>
                      <a:pt x="72" y="25"/>
                    </a:lnTo>
                    <a:lnTo>
                      <a:pt x="71" y="25"/>
                    </a:lnTo>
                    <a:lnTo>
                      <a:pt x="70" y="26"/>
                    </a:lnTo>
                    <a:lnTo>
                      <a:pt x="70" y="26"/>
                    </a:lnTo>
                    <a:lnTo>
                      <a:pt x="69" y="24"/>
                    </a:lnTo>
                    <a:lnTo>
                      <a:pt x="68" y="24"/>
                    </a:lnTo>
                    <a:lnTo>
                      <a:pt x="65" y="24"/>
                    </a:lnTo>
                    <a:lnTo>
                      <a:pt x="64" y="24"/>
                    </a:lnTo>
                    <a:lnTo>
                      <a:pt x="64" y="23"/>
                    </a:lnTo>
                    <a:lnTo>
                      <a:pt x="62" y="22"/>
                    </a:lnTo>
                    <a:lnTo>
                      <a:pt x="62" y="21"/>
                    </a:lnTo>
                    <a:lnTo>
                      <a:pt x="61" y="21"/>
                    </a:lnTo>
                    <a:lnTo>
                      <a:pt x="61" y="19"/>
                    </a:lnTo>
                    <a:lnTo>
                      <a:pt x="61" y="19"/>
                    </a:lnTo>
                    <a:lnTo>
                      <a:pt x="61" y="18"/>
                    </a:lnTo>
                    <a:lnTo>
                      <a:pt x="61" y="17"/>
                    </a:lnTo>
                    <a:lnTo>
                      <a:pt x="61" y="16"/>
                    </a:lnTo>
                    <a:lnTo>
                      <a:pt x="60" y="16"/>
                    </a:lnTo>
                    <a:lnTo>
                      <a:pt x="60" y="15"/>
                    </a:lnTo>
                    <a:lnTo>
                      <a:pt x="59" y="14"/>
                    </a:lnTo>
                    <a:lnTo>
                      <a:pt x="59" y="13"/>
                    </a:lnTo>
                    <a:lnTo>
                      <a:pt x="58" y="12"/>
                    </a:lnTo>
                    <a:lnTo>
                      <a:pt x="57" y="12"/>
                    </a:lnTo>
                    <a:lnTo>
                      <a:pt x="57" y="13"/>
                    </a:lnTo>
                    <a:lnTo>
                      <a:pt x="56" y="13"/>
                    </a:lnTo>
                    <a:lnTo>
                      <a:pt x="56" y="12"/>
                    </a:lnTo>
                    <a:lnTo>
                      <a:pt x="55" y="12"/>
                    </a:lnTo>
                    <a:lnTo>
                      <a:pt x="55" y="10"/>
                    </a:lnTo>
                    <a:lnTo>
                      <a:pt x="53" y="9"/>
                    </a:lnTo>
                    <a:lnTo>
                      <a:pt x="53" y="8"/>
                    </a:lnTo>
                    <a:lnTo>
                      <a:pt x="52" y="8"/>
                    </a:lnTo>
                    <a:lnTo>
                      <a:pt x="52" y="7"/>
                    </a:lnTo>
                    <a:lnTo>
                      <a:pt x="51" y="7"/>
                    </a:lnTo>
                    <a:lnTo>
                      <a:pt x="50" y="6"/>
                    </a:lnTo>
                    <a:lnTo>
                      <a:pt x="49" y="5"/>
                    </a:lnTo>
                    <a:lnTo>
                      <a:pt x="48" y="5"/>
                    </a:lnTo>
                    <a:lnTo>
                      <a:pt x="48" y="4"/>
                    </a:lnTo>
                    <a:lnTo>
                      <a:pt x="48" y="2"/>
                    </a:lnTo>
                    <a:lnTo>
                      <a:pt x="47" y="2"/>
                    </a:lnTo>
                    <a:lnTo>
                      <a:pt x="46" y="3"/>
                    </a:lnTo>
                    <a:lnTo>
                      <a:pt x="45" y="3"/>
                    </a:lnTo>
                    <a:lnTo>
                      <a:pt x="44" y="3"/>
                    </a:lnTo>
                    <a:lnTo>
                      <a:pt x="43" y="4"/>
                    </a:lnTo>
                    <a:lnTo>
                      <a:pt x="43" y="5"/>
                    </a:lnTo>
                    <a:lnTo>
                      <a:pt x="43" y="5"/>
                    </a:lnTo>
                    <a:lnTo>
                      <a:pt x="42" y="4"/>
                    </a:lnTo>
                    <a:lnTo>
                      <a:pt x="42" y="3"/>
                    </a:lnTo>
                    <a:lnTo>
                      <a:pt x="42" y="2"/>
                    </a:lnTo>
                    <a:lnTo>
                      <a:pt x="42" y="1"/>
                    </a:lnTo>
                    <a:lnTo>
                      <a:pt x="42" y="0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38" y="3"/>
                    </a:lnTo>
                    <a:lnTo>
                      <a:pt x="38" y="4"/>
                    </a:lnTo>
                    <a:lnTo>
                      <a:pt x="36" y="5"/>
                    </a:lnTo>
                    <a:lnTo>
                      <a:pt x="36" y="5"/>
                    </a:lnTo>
                    <a:lnTo>
                      <a:pt x="34" y="5"/>
                    </a:lnTo>
                    <a:lnTo>
                      <a:pt x="33" y="5"/>
                    </a:lnTo>
                    <a:lnTo>
                      <a:pt x="33" y="6"/>
                    </a:lnTo>
                    <a:lnTo>
                      <a:pt x="32" y="7"/>
                    </a:lnTo>
                    <a:lnTo>
                      <a:pt x="32" y="9"/>
                    </a:lnTo>
                    <a:lnTo>
                      <a:pt x="33" y="11"/>
                    </a:lnTo>
                    <a:lnTo>
                      <a:pt x="34" y="12"/>
                    </a:lnTo>
                    <a:lnTo>
                      <a:pt x="34" y="11"/>
                    </a:lnTo>
                    <a:lnTo>
                      <a:pt x="35" y="11"/>
                    </a:lnTo>
                    <a:lnTo>
                      <a:pt x="36" y="12"/>
                    </a:lnTo>
                    <a:lnTo>
                      <a:pt x="36" y="14"/>
                    </a:lnTo>
                    <a:lnTo>
                      <a:pt x="36" y="15"/>
                    </a:lnTo>
                    <a:lnTo>
                      <a:pt x="36" y="15"/>
                    </a:lnTo>
                    <a:lnTo>
                      <a:pt x="37" y="17"/>
                    </a:lnTo>
                    <a:lnTo>
                      <a:pt x="38" y="17"/>
                    </a:lnTo>
                    <a:lnTo>
                      <a:pt x="40" y="18"/>
                    </a:lnTo>
                    <a:lnTo>
                      <a:pt x="42" y="19"/>
                    </a:lnTo>
                    <a:lnTo>
                      <a:pt x="43" y="20"/>
                    </a:lnTo>
                    <a:lnTo>
                      <a:pt x="43" y="21"/>
                    </a:lnTo>
                    <a:lnTo>
                      <a:pt x="44" y="21"/>
                    </a:lnTo>
                    <a:lnTo>
                      <a:pt x="45" y="21"/>
                    </a:lnTo>
                    <a:lnTo>
                      <a:pt x="46" y="23"/>
                    </a:lnTo>
                    <a:lnTo>
                      <a:pt x="46" y="24"/>
                    </a:lnTo>
                    <a:lnTo>
                      <a:pt x="45" y="25"/>
                    </a:lnTo>
                    <a:lnTo>
                      <a:pt x="45" y="26"/>
                    </a:lnTo>
                    <a:lnTo>
                      <a:pt x="44" y="26"/>
                    </a:lnTo>
                    <a:lnTo>
                      <a:pt x="44" y="28"/>
                    </a:lnTo>
                    <a:lnTo>
                      <a:pt x="44" y="29"/>
                    </a:lnTo>
                    <a:lnTo>
                      <a:pt x="43" y="30"/>
                    </a:lnTo>
                    <a:lnTo>
                      <a:pt x="43" y="30"/>
                    </a:lnTo>
                    <a:lnTo>
                      <a:pt x="42" y="30"/>
                    </a:lnTo>
                    <a:lnTo>
                      <a:pt x="41" y="31"/>
                    </a:lnTo>
                    <a:lnTo>
                      <a:pt x="41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39" y="31"/>
                    </a:lnTo>
                    <a:lnTo>
                      <a:pt x="39" y="30"/>
                    </a:lnTo>
                    <a:lnTo>
                      <a:pt x="37" y="29"/>
                    </a:lnTo>
                    <a:lnTo>
                      <a:pt x="36" y="29"/>
                    </a:lnTo>
                    <a:lnTo>
                      <a:pt x="35" y="27"/>
                    </a:lnTo>
                    <a:lnTo>
                      <a:pt x="34" y="26"/>
                    </a:lnTo>
                    <a:lnTo>
                      <a:pt x="33" y="26"/>
                    </a:lnTo>
                    <a:lnTo>
                      <a:pt x="31" y="26"/>
                    </a:lnTo>
                    <a:lnTo>
                      <a:pt x="30" y="26"/>
                    </a:lnTo>
                    <a:lnTo>
                      <a:pt x="29" y="26"/>
                    </a:lnTo>
                    <a:lnTo>
                      <a:pt x="29" y="27"/>
                    </a:lnTo>
                    <a:lnTo>
                      <a:pt x="28" y="27"/>
                    </a:lnTo>
                    <a:lnTo>
                      <a:pt x="26" y="27"/>
                    </a:lnTo>
                    <a:lnTo>
                      <a:pt x="22" y="26"/>
                    </a:lnTo>
                    <a:lnTo>
                      <a:pt x="21" y="25"/>
                    </a:lnTo>
                    <a:lnTo>
                      <a:pt x="20" y="25"/>
                    </a:lnTo>
                    <a:lnTo>
                      <a:pt x="19" y="23"/>
                    </a:lnTo>
                    <a:lnTo>
                      <a:pt x="19" y="22"/>
                    </a:lnTo>
                    <a:lnTo>
                      <a:pt x="19" y="21"/>
                    </a:lnTo>
                    <a:lnTo>
                      <a:pt x="20" y="21"/>
                    </a:lnTo>
                    <a:lnTo>
                      <a:pt x="20" y="21"/>
                    </a:lnTo>
                    <a:lnTo>
                      <a:pt x="19" y="21"/>
                    </a:lnTo>
                    <a:lnTo>
                      <a:pt x="18" y="21"/>
                    </a:lnTo>
                    <a:lnTo>
                      <a:pt x="14" y="19"/>
                    </a:lnTo>
                    <a:lnTo>
                      <a:pt x="13" y="19"/>
                    </a:lnTo>
                    <a:lnTo>
                      <a:pt x="13" y="18"/>
                    </a:lnTo>
                    <a:lnTo>
                      <a:pt x="12" y="18"/>
                    </a:lnTo>
                    <a:lnTo>
                      <a:pt x="11" y="19"/>
                    </a:lnTo>
                    <a:lnTo>
                      <a:pt x="10" y="18"/>
                    </a:lnTo>
                    <a:lnTo>
                      <a:pt x="8" y="18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7" y="18"/>
                    </a:lnTo>
                    <a:lnTo>
                      <a:pt x="2" y="21"/>
                    </a:lnTo>
                    <a:lnTo>
                      <a:pt x="0" y="22"/>
                    </a:lnTo>
                    <a:lnTo>
                      <a:pt x="1" y="25"/>
                    </a:lnTo>
                    <a:lnTo>
                      <a:pt x="0" y="26"/>
                    </a:lnTo>
                    <a:lnTo>
                      <a:pt x="1" y="26"/>
                    </a:lnTo>
                    <a:lnTo>
                      <a:pt x="1" y="26"/>
                    </a:lnTo>
                    <a:lnTo>
                      <a:pt x="2" y="26"/>
                    </a:lnTo>
                    <a:lnTo>
                      <a:pt x="3" y="26"/>
                    </a:lnTo>
                    <a:lnTo>
                      <a:pt x="5" y="27"/>
                    </a:lnTo>
                    <a:lnTo>
                      <a:pt x="5" y="28"/>
                    </a:lnTo>
                    <a:lnTo>
                      <a:pt x="5" y="29"/>
                    </a:lnTo>
                    <a:lnTo>
                      <a:pt x="4" y="29"/>
                    </a:lnTo>
                    <a:lnTo>
                      <a:pt x="1" y="29"/>
                    </a:lnTo>
                    <a:lnTo>
                      <a:pt x="1" y="31"/>
                    </a:lnTo>
                    <a:lnTo>
                      <a:pt x="1" y="31"/>
                    </a:lnTo>
                    <a:lnTo>
                      <a:pt x="2" y="32"/>
                    </a:lnTo>
                    <a:lnTo>
                      <a:pt x="2" y="31"/>
                    </a:lnTo>
                    <a:lnTo>
                      <a:pt x="3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5" y="33"/>
                    </a:lnTo>
                    <a:lnTo>
                      <a:pt x="6" y="33"/>
                    </a:lnTo>
                    <a:lnTo>
                      <a:pt x="7" y="33"/>
                    </a:lnTo>
                    <a:lnTo>
                      <a:pt x="8" y="33"/>
                    </a:lnTo>
                    <a:lnTo>
                      <a:pt x="9" y="33"/>
                    </a:lnTo>
                    <a:lnTo>
                      <a:pt x="10" y="33"/>
                    </a:lnTo>
                    <a:lnTo>
                      <a:pt x="10" y="33"/>
                    </a:lnTo>
                    <a:lnTo>
                      <a:pt x="11" y="33"/>
                    </a:lnTo>
                    <a:lnTo>
                      <a:pt x="11" y="33"/>
                    </a:lnTo>
                    <a:lnTo>
                      <a:pt x="11" y="35"/>
                    </a:lnTo>
                    <a:lnTo>
                      <a:pt x="12" y="35"/>
                    </a:lnTo>
                    <a:lnTo>
                      <a:pt x="13" y="36"/>
                    </a:lnTo>
                    <a:lnTo>
                      <a:pt x="15" y="38"/>
                    </a:lnTo>
                    <a:lnTo>
                      <a:pt x="15" y="39"/>
                    </a:lnTo>
                    <a:lnTo>
                      <a:pt x="16" y="39"/>
                    </a:lnTo>
                    <a:lnTo>
                      <a:pt x="16" y="40"/>
                    </a:lnTo>
                    <a:lnTo>
                      <a:pt x="16" y="41"/>
                    </a:lnTo>
                    <a:lnTo>
                      <a:pt x="15" y="42"/>
                    </a:lnTo>
                    <a:lnTo>
                      <a:pt x="13" y="42"/>
                    </a:lnTo>
                    <a:lnTo>
                      <a:pt x="12" y="43"/>
                    </a:lnTo>
                    <a:lnTo>
                      <a:pt x="11" y="44"/>
                    </a:lnTo>
                    <a:lnTo>
                      <a:pt x="10" y="45"/>
                    </a:lnTo>
                    <a:lnTo>
                      <a:pt x="10" y="46"/>
                    </a:lnTo>
                    <a:lnTo>
                      <a:pt x="10" y="47"/>
                    </a:lnTo>
                    <a:lnTo>
                      <a:pt x="10" y="47"/>
                    </a:lnTo>
                    <a:lnTo>
                      <a:pt x="11" y="48"/>
                    </a:lnTo>
                    <a:lnTo>
                      <a:pt x="12" y="48"/>
                    </a:lnTo>
                    <a:lnTo>
                      <a:pt x="12" y="49"/>
                    </a:lnTo>
                    <a:lnTo>
                      <a:pt x="12" y="50"/>
                    </a:lnTo>
                    <a:lnTo>
                      <a:pt x="12" y="51"/>
                    </a:lnTo>
                    <a:lnTo>
                      <a:pt x="13" y="51"/>
                    </a:lnTo>
                    <a:lnTo>
                      <a:pt x="13" y="52"/>
                    </a:lnTo>
                    <a:lnTo>
                      <a:pt x="14" y="52"/>
                    </a:lnTo>
                    <a:lnTo>
                      <a:pt x="15" y="54"/>
                    </a:lnTo>
                    <a:lnTo>
                      <a:pt x="16" y="55"/>
                    </a:lnTo>
                    <a:lnTo>
                      <a:pt x="22" y="60"/>
                    </a:lnTo>
                    <a:lnTo>
                      <a:pt x="23" y="61"/>
                    </a:lnTo>
                    <a:lnTo>
                      <a:pt x="24" y="61"/>
                    </a:lnTo>
                    <a:lnTo>
                      <a:pt x="25" y="61"/>
                    </a:lnTo>
                    <a:lnTo>
                      <a:pt x="26" y="61"/>
                    </a:lnTo>
                    <a:lnTo>
                      <a:pt x="27" y="62"/>
                    </a:lnTo>
                    <a:lnTo>
                      <a:pt x="26" y="64"/>
                    </a:lnTo>
                    <a:lnTo>
                      <a:pt x="26" y="65"/>
                    </a:lnTo>
                    <a:lnTo>
                      <a:pt x="25" y="66"/>
                    </a:lnTo>
                    <a:lnTo>
                      <a:pt x="24" y="67"/>
                    </a:lnTo>
                    <a:lnTo>
                      <a:pt x="24" y="68"/>
                    </a:lnTo>
                    <a:lnTo>
                      <a:pt x="24" y="69"/>
                    </a:lnTo>
                    <a:lnTo>
                      <a:pt x="23" y="69"/>
                    </a:lnTo>
                    <a:lnTo>
                      <a:pt x="22" y="69"/>
                    </a:lnTo>
                    <a:lnTo>
                      <a:pt x="18" y="68"/>
                    </a:lnTo>
                    <a:lnTo>
                      <a:pt x="15" y="70"/>
                    </a:lnTo>
                    <a:lnTo>
                      <a:pt x="16" y="70"/>
                    </a:lnTo>
                    <a:lnTo>
                      <a:pt x="16" y="71"/>
                    </a:lnTo>
                    <a:lnTo>
                      <a:pt x="17" y="71"/>
                    </a:lnTo>
                    <a:lnTo>
                      <a:pt x="19" y="71"/>
                    </a:lnTo>
                    <a:lnTo>
                      <a:pt x="20" y="72"/>
                    </a:lnTo>
                    <a:lnTo>
                      <a:pt x="21" y="73"/>
                    </a:lnTo>
                    <a:lnTo>
                      <a:pt x="22" y="75"/>
                    </a:lnTo>
                    <a:lnTo>
                      <a:pt x="23" y="77"/>
                    </a:lnTo>
                    <a:lnTo>
                      <a:pt x="24" y="77"/>
                    </a:lnTo>
                    <a:lnTo>
                      <a:pt x="25" y="78"/>
                    </a:lnTo>
                    <a:lnTo>
                      <a:pt x="27" y="78"/>
                    </a:lnTo>
                    <a:lnTo>
                      <a:pt x="28" y="79"/>
                    </a:lnTo>
                    <a:lnTo>
                      <a:pt x="29" y="82"/>
                    </a:lnTo>
                    <a:lnTo>
                      <a:pt x="29" y="82"/>
                    </a:lnTo>
                    <a:lnTo>
                      <a:pt x="30" y="82"/>
                    </a:lnTo>
                    <a:lnTo>
                      <a:pt x="31" y="82"/>
                    </a:lnTo>
                    <a:lnTo>
                      <a:pt x="31" y="83"/>
                    </a:lnTo>
                    <a:lnTo>
                      <a:pt x="32" y="84"/>
                    </a:lnTo>
                    <a:lnTo>
                      <a:pt x="32" y="84"/>
                    </a:lnTo>
                    <a:lnTo>
                      <a:pt x="33" y="84"/>
                    </a:lnTo>
                    <a:lnTo>
                      <a:pt x="34" y="84"/>
                    </a:lnTo>
                    <a:lnTo>
                      <a:pt x="36" y="84"/>
                    </a:lnTo>
                    <a:lnTo>
                      <a:pt x="37" y="84"/>
                    </a:lnTo>
                    <a:lnTo>
                      <a:pt x="38" y="84"/>
                    </a:lnTo>
                    <a:lnTo>
                      <a:pt x="39" y="85"/>
                    </a:lnTo>
                    <a:lnTo>
                      <a:pt x="40" y="84"/>
                    </a:lnTo>
                    <a:lnTo>
                      <a:pt x="41" y="84"/>
                    </a:lnTo>
                    <a:lnTo>
                      <a:pt x="41" y="85"/>
                    </a:lnTo>
                    <a:lnTo>
                      <a:pt x="42" y="85"/>
                    </a:lnTo>
                    <a:lnTo>
                      <a:pt x="42" y="86"/>
                    </a:lnTo>
                    <a:lnTo>
                      <a:pt x="41" y="87"/>
                    </a:lnTo>
                    <a:lnTo>
                      <a:pt x="41" y="88"/>
                    </a:lnTo>
                    <a:lnTo>
                      <a:pt x="41" y="89"/>
                    </a:lnTo>
                    <a:lnTo>
                      <a:pt x="40" y="89"/>
                    </a:lnTo>
                    <a:lnTo>
                      <a:pt x="39" y="89"/>
                    </a:lnTo>
                    <a:lnTo>
                      <a:pt x="38" y="89"/>
                    </a:lnTo>
                    <a:lnTo>
                      <a:pt x="37" y="91"/>
                    </a:lnTo>
                    <a:lnTo>
                      <a:pt x="38" y="92"/>
                    </a:lnTo>
                    <a:lnTo>
                      <a:pt x="39" y="93"/>
                    </a:lnTo>
                    <a:lnTo>
                      <a:pt x="40" y="94"/>
                    </a:lnTo>
                    <a:lnTo>
                      <a:pt x="41" y="94"/>
                    </a:lnTo>
                    <a:lnTo>
                      <a:pt x="41" y="95"/>
                    </a:lnTo>
                    <a:lnTo>
                      <a:pt x="41" y="96"/>
                    </a:lnTo>
                    <a:lnTo>
                      <a:pt x="42" y="96"/>
                    </a:lnTo>
                    <a:lnTo>
                      <a:pt x="43" y="97"/>
                    </a:lnTo>
                    <a:lnTo>
                      <a:pt x="43" y="98"/>
                    </a:lnTo>
                    <a:lnTo>
                      <a:pt x="43" y="98"/>
                    </a:lnTo>
                    <a:lnTo>
                      <a:pt x="42" y="99"/>
                    </a:lnTo>
                    <a:lnTo>
                      <a:pt x="41" y="99"/>
                    </a:lnTo>
                    <a:lnTo>
                      <a:pt x="40" y="98"/>
                    </a:lnTo>
                    <a:lnTo>
                      <a:pt x="39" y="98"/>
                    </a:lnTo>
                    <a:lnTo>
                      <a:pt x="38" y="99"/>
                    </a:lnTo>
                    <a:lnTo>
                      <a:pt x="38" y="100"/>
                    </a:lnTo>
                    <a:lnTo>
                      <a:pt x="39" y="101"/>
                    </a:lnTo>
                    <a:lnTo>
                      <a:pt x="40" y="101"/>
                    </a:lnTo>
                    <a:lnTo>
                      <a:pt x="40" y="102"/>
                    </a:lnTo>
                    <a:lnTo>
                      <a:pt x="41" y="103"/>
                    </a:lnTo>
                    <a:lnTo>
                      <a:pt x="41" y="104"/>
                    </a:lnTo>
                    <a:lnTo>
                      <a:pt x="41" y="105"/>
                    </a:lnTo>
                    <a:lnTo>
                      <a:pt x="40" y="105"/>
                    </a:lnTo>
                    <a:lnTo>
                      <a:pt x="40" y="106"/>
                    </a:lnTo>
                    <a:lnTo>
                      <a:pt x="40" y="107"/>
                    </a:lnTo>
                    <a:lnTo>
                      <a:pt x="41" y="110"/>
                    </a:lnTo>
                    <a:lnTo>
                      <a:pt x="42" y="110"/>
                    </a:lnTo>
                    <a:lnTo>
                      <a:pt x="43" y="110"/>
                    </a:lnTo>
                    <a:lnTo>
                      <a:pt x="43" y="109"/>
                    </a:lnTo>
                    <a:lnTo>
                      <a:pt x="43" y="109"/>
                    </a:lnTo>
                    <a:lnTo>
                      <a:pt x="43" y="108"/>
                    </a:lnTo>
                    <a:lnTo>
                      <a:pt x="44" y="106"/>
                    </a:lnTo>
                    <a:lnTo>
                      <a:pt x="45" y="105"/>
                    </a:lnTo>
                    <a:lnTo>
                      <a:pt x="47" y="105"/>
                    </a:lnTo>
                    <a:lnTo>
                      <a:pt x="48" y="104"/>
                    </a:lnTo>
                    <a:lnTo>
                      <a:pt x="48" y="103"/>
                    </a:lnTo>
                    <a:lnTo>
                      <a:pt x="49" y="103"/>
                    </a:lnTo>
                    <a:lnTo>
                      <a:pt x="50" y="103"/>
                    </a:lnTo>
                    <a:lnTo>
                      <a:pt x="50" y="102"/>
                    </a:lnTo>
                    <a:lnTo>
                      <a:pt x="50" y="101"/>
                    </a:lnTo>
                    <a:lnTo>
                      <a:pt x="50" y="100"/>
                    </a:lnTo>
                    <a:lnTo>
                      <a:pt x="51" y="100"/>
                    </a:lnTo>
                    <a:lnTo>
                      <a:pt x="52" y="100"/>
                    </a:lnTo>
                    <a:lnTo>
                      <a:pt x="53" y="100"/>
                    </a:lnTo>
                    <a:lnTo>
                      <a:pt x="54" y="100"/>
                    </a:lnTo>
                    <a:lnTo>
                      <a:pt x="56" y="99"/>
                    </a:lnTo>
                    <a:lnTo>
                      <a:pt x="56" y="98"/>
                    </a:lnTo>
                    <a:lnTo>
                      <a:pt x="56" y="97"/>
                    </a:lnTo>
                    <a:lnTo>
                      <a:pt x="57" y="96"/>
                    </a:lnTo>
                    <a:lnTo>
                      <a:pt x="57" y="95"/>
                    </a:lnTo>
                    <a:lnTo>
                      <a:pt x="58" y="95"/>
                    </a:lnTo>
                    <a:lnTo>
                      <a:pt x="59" y="94"/>
                    </a:lnTo>
                    <a:lnTo>
                      <a:pt x="61" y="93"/>
                    </a:lnTo>
                    <a:lnTo>
                      <a:pt x="62" y="92"/>
                    </a:lnTo>
                    <a:lnTo>
                      <a:pt x="63" y="92"/>
                    </a:lnTo>
                    <a:lnTo>
                      <a:pt x="63" y="91"/>
                    </a:lnTo>
                    <a:lnTo>
                      <a:pt x="65" y="89"/>
                    </a:lnTo>
                    <a:lnTo>
                      <a:pt x="66" y="89"/>
                    </a:lnTo>
                    <a:lnTo>
                      <a:pt x="67" y="88"/>
                    </a:lnTo>
                    <a:lnTo>
                      <a:pt x="69" y="87"/>
                    </a:lnTo>
                    <a:lnTo>
                      <a:pt x="70" y="87"/>
                    </a:lnTo>
                    <a:lnTo>
                      <a:pt x="71" y="85"/>
                    </a:lnTo>
                    <a:lnTo>
                      <a:pt x="72" y="85"/>
                    </a:lnTo>
                    <a:lnTo>
                      <a:pt x="76" y="83"/>
                    </a:lnTo>
                    <a:lnTo>
                      <a:pt x="77" y="82"/>
                    </a:lnTo>
                    <a:lnTo>
                      <a:pt x="77" y="82"/>
                    </a:lnTo>
                    <a:lnTo>
                      <a:pt x="78" y="82"/>
                    </a:lnTo>
                    <a:lnTo>
                      <a:pt x="81" y="82"/>
                    </a:lnTo>
                    <a:lnTo>
                      <a:pt x="81" y="81"/>
                    </a:lnTo>
                    <a:lnTo>
                      <a:pt x="82" y="81"/>
                    </a:lnTo>
                    <a:lnTo>
                      <a:pt x="82" y="81"/>
                    </a:lnTo>
                    <a:lnTo>
                      <a:pt x="84" y="82"/>
                    </a:lnTo>
                    <a:lnTo>
                      <a:pt x="88" y="88"/>
                    </a:lnTo>
                    <a:lnTo>
                      <a:pt x="91" y="89"/>
                    </a:lnTo>
                    <a:lnTo>
                      <a:pt x="91" y="90"/>
                    </a:lnTo>
                    <a:lnTo>
                      <a:pt x="91" y="92"/>
                    </a:lnTo>
                    <a:lnTo>
                      <a:pt x="91" y="92"/>
                    </a:lnTo>
                    <a:lnTo>
                      <a:pt x="89" y="93"/>
                    </a:lnTo>
                    <a:lnTo>
                      <a:pt x="87" y="94"/>
                    </a:lnTo>
                    <a:lnTo>
                      <a:pt x="86" y="94"/>
                    </a:lnTo>
                    <a:lnTo>
                      <a:pt x="85" y="95"/>
                    </a:lnTo>
                    <a:lnTo>
                      <a:pt x="85" y="96"/>
                    </a:lnTo>
                    <a:lnTo>
                      <a:pt x="85" y="97"/>
                    </a:lnTo>
                    <a:lnTo>
                      <a:pt x="85" y="98"/>
                    </a:lnTo>
                    <a:lnTo>
                      <a:pt x="86" y="99"/>
                    </a:lnTo>
                    <a:lnTo>
                      <a:pt x="88" y="101"/>
                    </a:lnTo>
                    <a:lnTo>
                      <a:pt x="90" y="102"/>
                    </a:lnTo>
                    <a:lnTo>
                      <a:pt x="91" y="103"/>
                    </a:lnTo>
                    <a:lnTo>
                      <a:pt x="91" y="104"/>
                    </a:lnTo>
                    <a:lnTo>
                      <a:pt x="91" y="105"/>
                    </a:lnTo>
                    <a:lnTo>
                      <a:pt x="91" y="105"/>
                    </a:lnTo>
                    <a:lnTo>
                      <a:pt x="90" y="105"/>
                    </a:lnTo>
                    <a:lnTo>
                      <a:pt x="89" y="106"/>
                    </a:lnTo>
                    <a:lnTo>
                      <a:pt x="84" y="107"/>
                    </a:lnTo>
                    <a:lnTo>
                      <a:pt x="84" y="108"/>
                    </a:lnTo>
                    <a:lnTo>
                      <a:pt x="82" y="109"/>
                    </a:lnTo>
                    <a:lnTo>
                      <a:pt x="82" y="110"/>
                    </a:lnTo>
                    <a:lnTo>
                      <a:pt x="82" y="110"/>
                    </a:lnTo>
                    <a:lnTo>
                      <a:pt x="83" y="111"/>
                    </a:lnTo>
                    <a:lnTo>
                      <a:pt x="84" y="113"/>
                    </a:lnTo>
                    <a:lnTo>
                      <a:pt x="88" y="115"/>
                    </a:lnTo>
                    <a:lnTo>
                      <a:pt x="88" y="116"/>
                    </a:lnTo>
                    <a:lnTo>
                      <a:pt x="89" y="116"/>
                    </a:lnTo>
                    <a:lnTo>
                      <a:pt x="89" y="117"/>
                    </a:lnTo>
                    <a:lnTo>
                      <a:pt x="89" y="117"/>
                    </a:lnTo>
                    <a:lnTo>
                      <a:pt x="90" y="118"/>
                    </a:lnTo>
                    <a:lnTo>
                      <a:pt x="91" y="119"/>
                    </a:lnTo>
                    <a:lnTo>
                      <a:pt x="91" y="120"/>
                    </a:lnTo>
                    <a:lnTo>
                      <a:pt x="91" y="120"/>
                    </a:lnTo>
                    <a:lnTo>
                      <a:pt x="93" y="119"/>
                    </a:lnTo>
                    <a:lnTo>
                      <a:pt x="94" y="119"/>
                    </a:lnTo>
                    <a:lnTo>
                      <a:pt x="94" y="120"/>
                    </a:lnTo>
                    <a:lnTo>
                      <a:pt x="94" y="121"/>
                    </a:lnTo>
                    <a:lnTo>
                      <a:pt x="95" y="122"/>
                    </a:lnTo>
                    <a:lnTo>
                      <a:pt x="96" y="123"/>
                    </a:lnTo>
                    <a:lnTo>
                      <a:pt x="96" y="124"/>
                    </a:lnTo>
                    <a:lnTo>
                      <a:pt x="97" y="124"/>
                    </a:lnTo>
                    <a:lnTo>
                      <a:pt x="98" y="124"/>
                    </a:lnTo>
                    <a:lnTo>
                      <a:pt x="98" y="125"/>
                    </a:lnTo>
                    <a:lnTo>
                      <a:pt x="98" y="126"/>
                    </a:lnTo>
                    <a:lnTo>
                      <a:pt x="99" y="126"/>
                    </a:lnTo>
                    <a:lnTo>
                      <a:pt x="101" y="127"/>
                    </a:lnTo>
                    <a:lnTo>
                      <a:pt x="102" y="126"/>
                    </a:lnTo>
                    <a:lnTo>
                      <a:pt x="103" y="126"/>
                    </a:lnTo>
                    <a:lnTo>
                      <a:pt x="103" y="126"/>
                    </a:lnTo>
                    <a:lnTo>
                      <a:pt x="104" y="125"/>
                    </a:lnTo>
                    <a:lnTo>
                      <a:pt x="105" y="125"/>
                    </a:lnTo>
                    <a:lnTo>
                      <a:pt x="106" y="126"/>
                    </a:lnTo>
                    <a:lnTo>
                      <a:pt x="106" y="120"/>
                    </a:lnTo>
                    <a:lnTo>
                      <a:pt x="106" y="114"/>
                    </a:lnTo>
                    <a:lnTo>
                      <a:pt x="105" y="112"/>
                    </a:lnTo>
                    <a:lnTo>
                      <a:pt x="105" y="111"/>
                    </a:lnTo>
                    <a:lnTo>
                      <a:pt x="105" y="110"/>
                    </a:lnTo>
                    <a:lnTo>
                      <a:pt x="106" y="110"/>
                    </a:lnTo>
                    <a:lnTo>
                      <a:pt x="107" y="110"/>
                    </a:lnTo>
                    <a:lnTo>
                      <a:pt x="107" y="109"/>
                    </a:lnTo>
                    <a:lnTo>
                      <a:pt x="107" y="108"/>
                    </a:lnTo>
                    <a:lnTo>
                      <a:pt x="108" y="105"/>
                    </a:lnTo>
                    <a:lnTo>
                      <a:pt x="108" y="105"/>
                    </a:lnTo>
                    <a:lnTo>
                      <a:pt x="108" y="104"/>
                    </a:lnTo>
                    <a:lnTo>
                      <a:pt x="108" y="103"/>
                    </a:lnTo>
                    <a:lnTo>
                      <a:pt x="108" y="102"/>
                    </a:lnTo>
                    <a:lnTo>
                      <a:pt x="108" y="101"/>
                    </a:lnTo>
                    <a:lnTo>
                      <a:pt x="109" y="100"/>
                    </a:lnTo>
                    <a:lnTo>
                      <a:pt x="109" y="99"/>
                    </a:lnTo>
                    <a:lnTo>
                      <a:pt x="111" y="99"/>
                    </a:lnTo>
                    <a:lnTo>
                      <a:pt x="112" y="100"/>
                    </a:lnTo>
                    <a:lnTo>
                      <a:pt x="112" y="102"/>
                    </a:lnTo>
                    <a:lnTo>
                      <a:pt x="113" y="102"/>
                    </a:lnTo>
                    <a:lnTo>
                      <a:pt x="114" y="103"/>
                    </a:lnTo>
                    <a:lnTo>
                      <a:pt x="114" y="103"/>
                    </a:lnTo>
                    <a:lnTo>
                      <a:pt x="114" y="104"/>
                    </a:lnTo>
                    <a:lnTo>
                      <a:pt x="113" y="105"/>
                    </a:lnTo>
                    <a:lnTo>
                      <a:pt x="112" y="105"/>
                    </a:lnTo>
                    <a:lnTo>
                      <a:pt x="112" y="105"/>
                    </a:lnTo>
                    <a:lnTo>
                      <a:pt x="112" y="106"/>
                    </a:lnTo>
                    <a:lnTo>
                      <a:pt x="112" y="106"/>
                    </a:lnTo>
                    <a:lnTo>
                      <a:pt x="113" y="106"/>
                    </a:lnTo>
                    <a:lnTo>
                      <a:pt x="115" y="105"/>
                    </a:lnTo>
                    <a:lnTo>
                      <a:pt x="116" y="104"/>
                    </a:lnTo>
                    <a:lnTo>
                      <a:pt x="116" y="103"/>
                    </a:lnTo>
                    <a:lnTo>
                      <a:pt x="116" y="102"/>
                    </a:lnTo>
                    <a:lnTo>
                      <a:pt x="117" y="101"/>
                    </a:lnTo>
                    <a:lnTo>
                      <a:pt x="117" y="100"/>
                    </a:lnTo>
                    <a:lnTo>
                      <a:pt x="117" y="96"/>
                    </a:lnTo>
                    <a:lnTo>
                      <a:pt x="117" y="95"/>
                    </a:lnTo>
                    <a:lnTo>
                      <a:pt x="118" y="94"/>
                    </a:lnTo>
                    <a:lnTo>
                      <a:pt x="119" y="93"/>
                    </a:lnTo>
                    <a:lnTo>
                      <a:pt x="120" y="94"/>
                    </a:lnTo>
                    <a:lnTo>
                      <a:pt x="120" y="93"/>
                    </a:lnTo>
                    <a:lnTo>
                      <a:pt x="121" y="94"/>
                    </a:lnTo>
                    <a:lnTo>
                      <a:pt x="121" y="93"/>
                    </a:lnTo>
                    <a:lnTo>
                      <a:pt x="121" y="92"/>
                    </a:lnTo>
                    <a:lnTo>
                      <a:pt x="121" y="91"/>
                    </a:lnTo>
                    <a:lnTo>
                      <a:pt x="121" y="90"/>
                    </a:lnTo>
                    <a:lnTo>
                      <a:pt x="119" y="89"/>
                    </a:lnTo>
                    <a:lnTo>
                      <a:pt x="118" y="88"/>
                    </a:lnTo>
                    <a:lnTo>
                      <a:pt x="118" y="87"/>
                    </a:lnTo>
                    <a:lnTo>
                      <a:pt x="119" y="86"/>
                    </a:lnTo>
                    <a:lnTo>
                      <a:pt x="119" y="85"/>
                    </a:lnTo>
                    <a:lnTo>
                      <a:pt x="119" y="84"/>
                    </a:lnTo>
                    <a:lnTo>
                      <a:pt x="119" y="84"/>
                    </a:lnTo>
                    <a:lnTo>
                      <a:pt x="119" y="84"/>
                    </a:lnTo>
                    <a:lnTo>
                      <a:pt x="119" y="82"/>
                    </a:lnTo>
                    <a:lnTo>
                      <a:pt x="120" y="82"/>
                    </a:lnTo>
                    <a:lnTo>
                      <a:pt x="121" y="82"/>
                    </a:lnTo>
                    <a:lnTo>
                      <a:pt x="121" y="81"/>
                    </a:lnTo>
                    <a:lnTo>
                      <a:pt x="122" y="81"/>
                    </a:lnTo>
                    <a:lnTo>
                      <a:pt x="122" y="80"/>
                    </a:lnTo>
                    <a:lnTo>
                      <a:pt x="121" y="79"/>
                    </a:lnTo>
                    <a:lnTo>
                      <a:pt x="121" y="78"/>
                    </a:lnTo>
                    <a:lnTo>
                      <a:pt x="121" y="77"/>
                    </a:lnTo>
                    <a:lnTo>
                      <a:pt x="122" y="77"/>
                    </a:lnTo>
                    <a:lnTo>
                      <a:pt x="122" y="76"/>
                    </a:lnTo>
                    <a:lnTo>
                      <a:pt x="122" y="75"/>
                    </a:lnTo>
                    <a:lnTo>
                      <a:pt x="122" y="75"/>
                    </a:lnTo>
                    <a:lnTo>
                      <a:pt x="123" y="75"/>
                    </a:lnTo>
                    <a:lnTo>
                      <a:pt x="122" y="74"/>
                    </a:lnTo>
                    <a:lnTo>
                      <a:pt x="122" y="73"/>
                    </a:lnTo>
                    <a:lnTo>
                      <a:pt x="122" y="72"/>
                    </a:lnTo>
                    <a:lnTo>
                      <a:pt x="122" y="71"/>
                    </a:lnTo>
                    <a:lnTo>
                      <a:pt x="123" y="71"/>
                    </a:lnTo>
                    <a:lnTo>
                      <a:pt x="123" y="70"/>
                    </a:lnTo>
                    <a:lnTo>
                      <a:pt x="124" y="70"/>
                    </a:lnTo>
                    <a:lnTo>
                      <a:pt x="124" y="69"/>
                    </a:lnTo>
                    <a:lnTo>
                      <a:pt x="123" y="69"/>
                    </a:lnTo>
                    <a:lnTo>
                      <a:pt x="123" y="68"/>
                    </a:lnTo>
                    <a:lnTo>
                      <a:pt x="122" y="68"/>
                    </a:lnTo>
                    <a:lnTo>
                      <a:pt x="123" y="67"/>
                    </a:lnTo>
                    <a:lnTo>
                      <a:pt x="124" y="66"/>
                    </a:lnTo>
                    <a:lnTo>
                      <a:pt x="124" y="65"/>
                    </a:lnTo>
                    <a:lnTo>
                      <a:pt x="124" y="64"/>
                    </a:lnTo>
                    <a:lnTo>
                      <a:pt x="124" y="63"/>
                    </a:lnTo>
                    <a:lnTo>
                      <a:pt x="125" y="62"/>
                    </a:lnTo>
                    <a:lnTo>
                      <a:pt x="126" y="62"/>
                    </a:lnTo>
                    <a:lnTo>
                      <a:pt x="128" y="61"/>
                    </a:lnTo>
                    <a:lnTo>
                      <a:pt x="129" y="61"/>
                    </a:lnTo>
                    <a:lnTo>
                      <a:pt x="132" y="60"/>
                    </a:lnTo>
                    <a:lnTo>
                      <a:pt x="133" y="60"/>
                    </a:lnTo>
                    <a:lnTo>
                      <a:pt x="133" y="59"/>
                    </a:lnTo>
                    <a:lnTo>
                      <a:pt x="133" y="58"/>
                    </a:lnTo>
                    <a:lnTo>
                      <a:pt x="134" y="57"/>
                    </a:lnTo>
                    <a:lnTo>
                      <a:pt x="134" y="56"/>
                    </a:lnTo>
                    <a:lnTo>
                      <a:pt x="135" y="57"/>
                    </a:lnTo>
                    <a:lnTo>
                      <a:pt x="136" y="57"/>
                    </a:lnTo>
                    <a:lnTo>
                      <a:pt x="137" y="57"/>
                    </a:lnTo>
                    <a:lnTo>
                      <a:pt x="137" y="58"/>
                    </a:lnTo>
                    <a:lnTo>
                      <a:pt x="138" y="58"/>
                    </a:lnTo>
                    <a:lnTo>
                      <a:pt x="139" y="57"/>
                    </a:lnTo>
                    <a:lnTo>
                      <a:pt x="140" y="57"/>
                    </a:lnTo>
                    <a:lnTo>
                      <a:pt x="140" y="57"/>
                    </a:lnTo>
                    <a:lnTo>
                      <a:pt x="141" y="57"/>
                    </a:lnTo>
                    <a:lnTo>
                      <a:pt x="142" y="57"/>
                    </a:lnTo>
                    <a:lnTo>
                      <a:pt x="143" y="57"/>
                    </a:lnTo>
                    <a:lnTo>
                      <a:pt x="144" y="58"/>
                    </a:lnTo>
                    <a:lnTo>
                      <a:pt x="145" y="58"/>
                    </a:lnTo>
                    <a:lnTo>
                      <a:pt x="145" y="58"/>
                    </a:lnTo>
                    <a:lnTo>
                      <a:pt x="147" y="60"/>
                    </a:lnTo>
                    <a:lnTo>
                      <a:pt x="147" y="61"/>
                    </a:lnTo>
                    <a:lnTo>
                      <a:pt x="147" y="61"/>
                    </a:lnTo>
                    <a:lnTo>
                      <a:pt x="148" y="62"/>
                    </a:lnTo>
                    <a:lnTo>
                      <a:pt x="148" y="61"/>
                    </a:lnTo>
                    <a:lnTo>
                      <a:pt x="148" y="61"/>
                    </a:lnTo>
                    <a:lnTo>
                      <a:pt x="147" y="61"/>
                    </a:lnTo>
                    <a:lnTo>
                      <a:pt x="147" y="60"/>
                    </a:lnTo>
                    <a:lnTo>
                      <a:pt x="147" y="57"/>
                    </a:lnTo>
                    <a:lnTo>
                      <a:pt x="147" y="56"/>
                    </a:lnTo>
                    <a:lnTo>
                      <a:pt x="147" y="55"/>
                    </a:lnTo>
                    <a:lnTo>
                      <a:pt x="146" y="54"/>
                    </a:lnTo>
                    <a:lnTo>
                      <a:pt x="145" y="54"/>
                    </a:lnTo>
                    <a:lnTo>
                      <a:pt x="145" y="54"/>
                    </a:lnTo>
                    <a:lnTo>
                      <a:pt x="145" y="53"/>
                    </a:lnTo>
                    <a:lnTo>
                      <a:pt x="145" y="52"/>
                    </a:lnTo>
                    <a:lnTo>
                      <a:pt x="144" y="52"/>
                    </a:lnTo>
                    <a:lnTo>
                      <a:pt x="141" y="51"/>
                    </a:lnTo>
                    <a:lnTo>
                      <a:pt x="140" y="51"/>
                    </a:lnTo>
                    <a:lnTo>
                      <a:pt x="140" y="50"/>
                    </a:lnTo>
                    <a:lnTo>
                      <a:pt x="140" y="49"/>
                    </a:lnTo>
                    <a:lnTo>
                      <a:pt x="140" y="48"/>
                    </a:lnTo>
                    <a:lnTo>
                      <a:pt x="136" y="48"/>
                    </a:lnTo>
                    <a:lnTo>
                      <a:pt x="135" y="48"/>
                    </a:lnTo>
                    <a:lnTo>
                      <a:pt x="133" y="49"/>
                    </a:lnTo>
                    <a:lnTo>
                      <a:pt x="133" y="49"/>
                    </a:lnTo>
                    <a:lnTo>
                      <a:pt x="131" y="49"/>
                    </a:lnTo>
                    <a:lnTo>
                      <a:pt x="130" y="48"/>
                    </a:lnTo>
                    <a:lnTo>
                      <a:pt x="129" y="48"/>
                    </a:lnTo>
                    <a:lnTo>
                      <a:pt x="128" y="47"/>
                    </a:lnTo>
                    <a:lnTo>
                      <a:pt x="127" y="47"/>
                    </a:lnTo>
                    <a:lnTo>
                      <a:pt x="127" y="47"/>
                    </a:lnTo>
                    <a:lnTo>
                      <a:pt x="126" y="47"/>
                    </a:lnTo>
                    <a:lnTo>
                      <a:pt x="125" y="47"/>
                    </a:lnTo>
                    <a:lnTo>
                      <a:pt x="125" y="46"/>
                    </a:lnTo>
                    <a:lnTo>
                      <a:pt x="124" y="46"/>
                    </a:lnTo>
                    <a:lnTo>
                      <a:pt x="124" y="45"/>
                    </a:lnTo>
                    <a:lnTo>
                      <a:pt x="124" y="44"/>
                    </a:lnTo>
                    <a:lnTo>
                      <a:pt x="124" y="43"/>
                    </a:lnTo>
                    <a:lnTo>
                      <a:pt x="125" y="42"/>
                    </a:lnTo>
                    <a:lnTo>
                      <a:pt x="125" y="41"/>
                    </a:lnTo>
                    <a:lnTo>
                      <a:pt x="124" y="41"/>
                    </a:lnTo>
                    <a:lnTo>
                      <a:pt x="124" y="40"/>
                    </a:lnTo>
                    <a:lnTo>
                      <a:pt x="124" y="40"/>
                    </a:lnTo>
                    <a:lnTo>
                      <a:pt x="123" y="40"/>
                    </a:lnTo>
                    <a:lnTo>
                      <a:pt x="121" y="39"/>
                    </a:lnTo>
                    <a:lnTo>
                      <a:pt x="120" y="38"/>
                    </a:lnTo>
                    <a:lnTo>
                      <a:pt x="117" y="33"/>
                    </a:lnTo>
                    <a:lnTo>
                      <a:pt x="115" y="32"/>
                    </a:lnTo>
                    <a:lnTo>
                      <a:pt x="115" y="28"/>
                    </a:lnTo>
                    <a:lnTo>
                      <a:pt x="114" y="28"/>
                    </a:lnTo>
                    <a:lnTo>
                      <a:pt x="114" y="27"/>
                    </a:lnTo>
                    <a:lnTo>
                      <a:pt x="114" y="24"/>
                    </a:lnTo>
                    <a:lnTo>
                      <a:pt x="113" y="23"/>
                    </a:lnTo>
                    <a:lnTo>
                      <a:pt x="113" y="22"/>
                    </a:lnTo>
                    <a:lnTo>
                      <a:pt x="112" y="20"/>
                    </a:lnTo>
                    <a:lnTo>
                      <a:pt x="111" y="19"/>
                    </a:lnTo>
                    <a:lnTo>
                      <a:pt x="111" y="18"/>
                    </a:lnTo>
                    <a:lnTo>
                      <a:pt x="110" y="18"/>
                    </a:lnTo>
                    <a:lnTo>
                      <a:pt x="110" y="17"/>
                    </a:lnTo>
                    <a:lnTo>
                      <a:pt x="109" y="16"/>
                    </a:lnTo>
                    <a:lnTo>
                      <a:pt x="108" y="15"/>
                    </a:lnTo>
                    <a:lnTo>
                      <a:pt x="108" y="14"/>
                    </a:lnTo>
                    <a:lnTo>
                      <a:pt x="107" y="14"/>
                    </a:lnTo>
                    <a:lnTo>
                      <a:pt x="106" y="12"/>
                    </a:lnTo>
                    <a:lnTo>
                      <a:pt x="104" y="10"/>
                    </a:lnTo>
                    <a:lnTo>
                      <a:pt x="104" y="9"/>
                    </a:lnTo>
                    <a:lnTo>
                      <a:pt x="104" y="8"/>
                    </a:lnTo>
                    <a:lnTo>
                      <a:pt x="103" y="7"/>
                    </a:lnTo>
                    <a:lnTo>
                      <a:pt x="101" y="4"/>
                    </a:lnTo>
                    <a:lnTo>
                      <a:pt x="100" y="3"/>
                    </a:lnTo>
                    <a:lnTo>
                      <a:pt x="99" y="2"/>
                    </a:lnTo>
                    <a:lnTo>
                      <a:pt x="98" y="2"/>
                    </a:lnTo>
                    <a:lnTo>
                      <a:pt x="98" y="5"/>
                    </a:lnTo>
                    <a:lnTo>
                      <a:pt x="95" y="7"/>
                    </a:lnTo>
                    <a:close/>
                    <a:moveTo>
                      <a:pt x="15" y="47"/>
                    </a:moveTo>
                    <a:lnTo>
                      <a:pt x="14" y="47"/>
                    </a:lnTo>
                    <a:lnTo>
                      <a:pt x="13" y="47"/>
                    </a:lnTo>
                    <a:lnTo>
                      <a:pt x="13" y="47"/>
                    </a:lnTo>
                    <a:lnTo>
                      <a:pt x="13" y="46"/>
                    </a:lnTo>
                    <a:lnTo>
                      <a:pt x="14" y="46"/>
                    </a:lnTo>
                    <a:lnTo>
                      <a:pt x="15" y="46"/>
                    </a:lnTo>
                    <a:lnTo>
                      <a:pt x="15" y="46"/>
                    </a:lnTo>
                    <a:lnTo>
                      <a:pt x="15" y="4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09" name="Freeform 4027">
                <a:extLst>
                  <a:ext uri="{FF2B5EF4-FFF2-40B4-BE49-F238E27FC236}">
                    <a16:creationId xmlns:a16="http://schemas.microsoft.com/office/drawing/2014/main" id="{D72A3477-27D8-0CB5-4EBA-812EDDCC36E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427788" y="1065213"/>
                <a:ext cx="484188" cy="238125"/>
              </a:xfrm>
              <a:custGeom>
                <a:avLst/>
                <a:gdLst>
                  <a:gd name="T0" fmla="*/ 38 w 305"/>
                  <a:gd name="T1" fmla="*/ 122 h 150"/>
                  <a:gd name="T2" fmla="*/ 37 w 305"/>
                  <a:gd name="T3" fmla="*/ 129 h 150"/>
                  <a:gd name="T4" fmla="*/ 32 w 305"/>
                  <a:gd name="T5" fmla="*/ 119 h 150"/>
                  <a:gd name="T6" fmla="*/ 7 w 305"/>
                  <a:gd name="T7" fmla="*/ 118 h 150"/>
                  <a:gd name="T8" fmla="*/ 1 w 305"/>
                  <a:gd name="T9" fmla="*/ 131 h 150"/>
                  <a:gd name="T10" fmla="*/ 9 w 305"/>
                  <a:gd name="T11" fmla="*/ 136 h 150"/>
                  <a:gd name="T12" fmla="*/ 25 w 305"/>
                  <a:gd name="T13" fmla="*/ 136 h 150"/>
                  <a:gd name="T14" fmla="*/ 36 w 305"/>
                  <a:gd name="T15" fmla="*/ 135 h 150"/>
                  <a:gd name="T16" fmla="*/ 45 w 305"/>
                  <a:gd name="T17" fmla="*/ 142 h 150"/>
                  <a:gd name="T18" fmla="*/ 57 w 305"/>
                  <a:gd name="T19" fmla="*/ 136 h 150"/>
                  <a:gd name="T20" fmla="*/ 69 w 305"/>
                  <a:gd name="T21" fmla="*/ 140 h 150"/>
                  <a:gd name="T22" fmla="*/ 76 w 305"/>
                  <a:gd name="T23" fmla="*/ 144 h 150"/>
                  <a:gd name="T24" fmla="*/ 86 w 305"/>
                  <a:gd name="T25" fmla="*/ 145 h 150"/>
                  <a:gd name="T26" fmla="*/ 104 w 305"/>
                  <a:gd name="T27" fmla="*/ 144 h 150"/>
                  <a:gd name="T28" fmla="*/ 127 w 305"/>
                  <a:gd name="T29" fmla="*/ 140 h 150"/>
                  <a:gd name="T30" fmla="*/ 127 w 305"/>
                  <a:gd name="T31" fmla="*/ 127 h 150"/>
                  <a:gd name="T32" fmla="*/ 139 w 305"/>
                  <a:gd name="T33" fmla="*/ 117 h 150"/>
                  <a:gd name="T34" fmla="*/ 153 w 305"/>
                  <a:gd name="T35" fmla="*/ 105 h 150"/>
                  <a:gd name="T36" fmla="*/ 166 w 305"/>
                  <a:gd name="T37" fmla="*/ 105 h 150"/>
                  <a:gd name="T38" fmla="*/ 177 w 305"/>
                  <a:gd name="T39" fmla="*/ 107 h 150"/>
                  <a:gd name="T40" fmla="*/ 189 w 305"/>
                  <a:gd name="T41" fmla="*/ 106 h 150"/>
                  <a:gd name="T42" fmla="*/ 202 w 305"/>
                  <a:gd name="T43" fmla="*/ 100 h 150"/>
                  <a:gd name="T44" fmla="*/ 210 w 305"/>
                  <a:gd name="T45" fmla="*/ 84 h 150"/>
                  <a:gd name="T46" fmla="*/ 233 w 305"/>
                  <a:gd name="T47" fmla="*/ 84 h 150"/>
                  <a:gd name="T48" fmla="*/ 252 w 305"/>
                  <a:gd name="T49" fmla="*/ 73 h 150"/>
                  <a:gd name="T50" fmla="*/ 275 w 305"/>
                  <a:gd name="T51" fmla="*/ 57 h 150"/>
                  <a:gd name="T52" fmla="*/ 293 w 305"/>
                  <a:gd name="T53" fmla="*/ 48 h 150"/>
                  <a:gd name="T54" fmla="*/ 296 w 305"/>
                  <a:gd name="T55" fmla="*/ 33 h 150"/>
                  <a:gd name="T56" fmla="*/ 275 w 305"/>
                  <a:gd name="T57" fmla="*/ 20 h 150"/>
                  <a:gd name="T58" fmla="*/ 253 w 305"/>
                  <a:gd name="T59" fmla="*/ 14 h 150"/>
                  <a:gd name="T60" fmla="*/ 236 w 305"/>
                  <a:gd name="T61" fmla="*/ 14 h 150"/>
                  <a:gd name="T62" fmla="*/ 218 w 305"/>
                  <a:gd name="T63" fmla="*/ 12 h 150"/>
                  <a:gd name="T64" fmla="*/ 205 w 305"/>
                  <a:gd name="T65" fmla="*/ 14 h 150"/>
                  <a:gd name="T66" fmla="*/ 188 w 305"/>
                  <a:gd name="T67" fmla="*/ 13 h 150"/>
                  <a:gd name="T68" fmla="*/ 165 w 305"/>
                  <a:gd name="T69" fmla="*/ 15 h 150"/>
                  <a:gd name="T70" fmla="*/ 144 w 305"/>
                  <a:gd name="T71" fmla="*/ 5 h 150"/>
                  <a:gd name="T72" fmla="*/ 127 w 305"/>
                  <a:gd name="T73" fmla="*/ 6 h 150"/>
                  <a:gd name="T74" fmla="*/ 116 w 305"/>
                  <a:gd name="T75" fmla="*/ 27 h 150"/>
                  <a:gd name="T76" fmla="*/ 103 w 305"/>
                  <a:gd name="T77" fmla="*/ 28 h 150"/>
                  <a:gd name="T78" fmla="*/ 79 w 305"/>
                  <a:gd name="T79" fmla="*/ 19 h 150"/>
                  <a:gd name="T80" fmla="*/ 59 w 305"/>
                  <a:gd name="T81" fmla="*/ 20 h 150"/>
                  <a:gd name="T82" fmla="*/ 50 w 305"/>
                  <a:gd name="T83" fmla="*/ 30 h 150"/>
                  <a:gd name="T84" fmla="*/ 50 w 305"/>
                  <a:gd name="T85" fmla="*/ 36 h 150"/>
                  <a:gd name="T86" fmla="*/ 41 w 305"/>
                  <a:gd name="T87" fmla="*/ 51 h 150"/>
                  <a:gd name="T88" fmla="*/ 33 w 305"/>
                  <a:gd name="T89" fmla="*/ 68 h 150"/>
                  <a:gd name="T90" fmla="*/ 45 w 305"/>
                  <a:gd name="T91" fmla="*/ 76 h 150"/>
                  <a:gd name="T92" fmla="*/ 55 w 305"/>
                  <a:gd name="T93" fmla="*/ 77 h 150"/>
                  <a:gd name="T94" fmla="*/ 66 w 305"/>
                  <a:gd name="T95" fmla="*/ 70 h 150"/>
                  <a:gd name="T96" fmla="*/ 69 w 305"/>
                  <a:gd name="T97" fmla="*/ 69 h 150"/>
                  <a:gd name="T98" fmla="*/ 82 w 305"/>
                  <a:gd name="T99" fmla="*/ 79 h 150"/>
                  <a:gd name="T100" fmla="*/ 90 w 305"/>
                  <a:gd name="T101" fmla="*/ 84 h 150"/>
                  <a:gd name="T102" fmla="*/ 106 w 305"/>
                  <a:gd name="T103" fmla="*/ 91 h 150"/>
                  <a:gd name="T104" fmla="*/ 95 w 305"/>
                  <a:gd name="T105" fmla="*/ 101 h 150"/>
                  <a:gd name="T106" fmla="*/ 88 w 305"/>
                  <a:gd name="T107" fmla="*/ 105 h 150"/>
                  <a:gd name="T108" fmla="*/ 76 w 305"/>
                  <a:gd name="T109" fmla="*/ 112 h 150"/>
                  <a:gd name="T110" fmla="*/ 67 w 305"/>
                  <a:gd name="T111" fmla="*/ 114 h 150"/>
                  <a:gd name="T112" fmla="*/ 57 w 305"/>
                  <a:gd name="T113" fmla="*/ 111 h 150"/>
                  <a:gd name="T114" fmla="*/ 69 w 305"/>
                  <a:gd name="T115" fmla="*/ 121 h 150"/>
                  <a:gd name="T116" fmla="*/ 56 w 305"/>
                  <a:gd name="T117" fmla="*/ 119 h 150"/>
                  <a:gd name="T118" fmla="*/ 49 w 305"/>
                  <a:gd name="T119" fmla="*/ 12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05" h="150">
                    <a:moveTo>
                      <a:pt x="48" y="114"/>
                    </a:moveTo>
                    <a:lnTo>
                      <a:pt x="47" y="114"/>
                    </a:lnTo>
                    <a:lnTo>
                      <a:pt x="46" y="114"/>
                    </a:lnTo>
                    <a:lnTo>
                      <a:pt x="44" y="114"/>
                    </a:lnTo>
                    <a:lnTo>
                      <a:pt x="43" y="115"/>
                    </a:lnTo>
                    <a:lnTo>
                      <a:pt x="43" y="114"/>
                    </a:lnTo>
                    <a:lnTo>
                      <a:pt x="43" y="114"/>
                    </a:lnTo>
                    <a:lnTo>
                      <a:pt x="43" y="115"/>
                    </a:lnTo>
                    <a:lnTo>
                      <a:pt x="42" y="116"/>
                    </a:lnTo>
                    <a:lnTo>
                      <a:pt x="42" y="116"/>
                    </a:lnTo>
                    <a:lnTo>
                      <a:pt x="40" y="117"/>
                    </a:lnTo>
                    <a:lnTo>
                      <a:pt x="39" y="118"/>
                    </a:lnTo>
                    <a:lnTo>
                      <a:pt x="39" y="119"/>
                    </a:lnTo>
                    <a:lnTo>
                      <a:pt x="39" y="119"/>
                    </a:lnTo>
                    <a:lnTo>
                      <a:pt x="39" y="121"/>
                    </a:lnTo>
                    <a:lnTo>
                      <a:pt x="38" y="122"/>
                    </a:lnTo>
                    <a:lnTo>
                      <a:pt x="37" y="122"/>
                    </a:lnTo>
                    <a:lnTo>
                      <a:pt x="37" y="123"/>
                    </a:lnTo>
                    <a:lnTo>
                      <a:pt x="35" y="123"/>
                    </a:lnTo>
                    <a:lnTo>
                      <a:pt x="35" y="124"/>
                    </a:lnTo>
                    <a:lnTo>
                      <a:pt x="35" y="125"/>
                    </a:lnTo>
                    <a:lnTo>
                      <a:pt x="35" y="125"/>
                    </a:lnTo>
                    <a:lnTo>
                      <a:pt x="39" y="126"/>
                    </a:lnTo>
                    <a:lnTo>
                      <a:pt x="40" y="126"/>
                    </a:lnTo>
                    <a:lnTo>
                      <a:pt x="41" y="126"/>
                    </a:lnTo>
                    <a:lnTo>
                      <a:pt x="42" y="126"/>
                    </a:lnTo>
                    <a:lnTo>
                      <a:pt x="42" y="127"/>
                    </a:lnTo>
                    <a:lnTo>
                      <a:pt x="41" y="127"/>
                    </a:lnTo>
                    <a:lnTo>
                      <a:pt x="40" y="127"/>
                    </a:lnTo>
                    <a:lnTo>
                      <a:pt x="39" y="128"/>
                    </a:lnTo>
                    <a:lnTo>
                      <a:pt x="38" y="129"/>
                    </a:lnTo>
                    <a:lnTo>
                      <a:pt x="37" y="129"/>
                    </a:lnTo>
                    <a:lnTo>
                      <a:pt x="36" y="128"/>
                    </a:lnTo>
                    <a:lnTo>
                      <a:pt x="36" y="127"/>
                    </a:lnTo>
                    <a:lnTo>
                      <a:pt x="35" y="126"/>
                    </a:lnTo>
                    <a:lnTo>
                      <a:pt x="35" y="126"/>
                    </a:lnTo>
                    <a:lnTo>
                      <a:pt x="35" y="125"/>
                    </a:lnTo>
                    <a:lnTo>
                      <a:pt x="34" y="124"/>
                    </a:lnTo>
                    <a:lnTo>
                      <a:pt x="34" y="123"/>
                    </a:lnTo>
                    <a:lnTo>
                      <a:pt x="35" y="122"/>
                    </a:lnTo>
                    <a:lnTo>
                      <a:pt x="35" y="121"/>
                    </a:lnTo>
                    <a:lnTo>
                      <a:pt x="35" y="121"/>
                    </a:lnTo>
                    <a:lnTo>
                      <a:pt x="36" y="121"/>
                    </a:lnTo>
                    <a:lnTo>
                      <a:pt x="36" y="120"/>
                    </a:lnTo>
                    <a:lnTo>
                      <a:pt x="36" y="119"/>
                    </a:lnTo>
                    <a:lnTo>
                      <a:pt x="35" y="119"/>
                    </a:lnTo>
                    <a:lnTo>
                      <a:pt x="35" y="119"/>
                    </a:lnTo>
                    <a:lnTo>
                      <a:pt x="32" y="119"/>
                    </a:lnTo>
                    <a:lnTo>
                      <a:pt x="31" y="118"/>
                    </a:lnTo>
                    <a:lnTo>
                      <a:pt x="30" y="118"/>
                    </a:lnTo>
                    <a:lnTo>
                      <a:pt x="29" y="118"/>
                    </a:lnTo>
                    <a:lnTo>
                      <a:pt x="29" y="117"/>
                    </a:lnTo>
                    <a:lnTo>
                      <a:pt x="28" y="116"/>
                    </a:lnTo>
                    <a:lnTo>
                      <a:pt x="28" y="116"/>
                    </a:lnTo>
                    <a:lnTo>
                      <a:pt x="26" y="116"/>
                    </a:lnTo>
                    <a:lnTo>
                      <a:pt x="25" y="115"/>
                    </a:lnTo>
                    <a:lnTo>
                      <a:pt x="22" y="113"/>
                    </a:lnTo>
                    <a:lnTo>
                      <a:pt x="21" y="113"/>
                    </a:lnTo>
                    <a:lnTo>
                      <a:pt x="9" y="117"/>
                    </a:lnTo>
                    <a:lnTo>
                      <a:pt x="8" y="117"/>
                    </a:lnTo>
                    <a:lnTo>
                      <a:pt x="8" y="116"/>
                    </a:lnTo>
                    <a:lnTo>
                      <a:pt x="7" y="116"/>
                    </a:lnTo>
                    <a:lnTo>
                      <a:pt x="7" y="117"/>
                    </a:lnTo>
                    <a:lnTo>
                      <a:pt x="7" y="118"/>
                    </a:lnTo>
                    <a:lnTo>
                      <a:pt x="7" y="119"/>
                    </a:lnTo>
                    <a:lnTo>
                      <a:pt x="7" y="119"/>
                    </a:lnTo>
                    <a:lnTo>
                      <a:pt x="7" y="121"/>
                    </a:lnTo>
                    <a:lnTo>
                      <a:pt x="7" y="122"/>
                    </a:lnTo>
                    <a:lnTo>
                      <a:pt x="7" y="123"/>
                    </a:lnTo>
                    <a:lnTo>
                      <a:pt x="7" y="124"/>
                    </a:lnTo>
                    <a:lnTo>
                      <a:pt x="5" y="125"/>
                    </a:lnTo>
                    <a:lnTo>
                      <a:pt x="3" y="122"/>
                    </a:lnTo>
                    <a:lnTo>
                      <a:pt x="2" y="121"/>
                    </a:lnTo>
                    <a:lnTo>
                      <a:pt x="2" y="122"/>
                    </a:lnTo>
                    <a:lnTo>
                      <a:pt x="1" y="123"/>
                    </a:lnTo>
                    <a:lnTo>
                      <a:pt x="0" y="127"/>
                    </a:lnTo>
                    <a:lnTo>
                      <a:pt x="0" y="128"/>
                    </a:lnTo>
                    <a:lnTo>
                      <a:pt x="0" y="130"/>
                    </a:lnTo>
                    <a:lnTo>
                      <a:pt x="0" y="131"/>
                    </a:lnTo>
                    <a:lnTo>
                      <a:pt x="1" y="131"/>
                    </a:lnTo>
                    <a:lnTo>
                      <a:pt x="1" y="132"/>
                    </a:lnTo>
                    <a:lnTo>
                      <a:pt x="1" y="132"/>
                    </a:lnTo>
                    <a:lnTo>
                      <a:pt x="1" y="133"/>
                    </a:lnTo>
                    <a:lnTo>
                      <a:pt x="1" y="133"/>
                    </a:lnTo>
                    <a:lnTo>
                      <a:pt x="1" y="137"/>
                    </a:lnTo>
                    <a:lnTo>
                      <a:pt x="1" y="138"/>
                    </a:lnTo>
                    <a:lnTo>
                      <a:pt x="3" y="138"/>
                    </a:lnTo>
                    <a:lnTo>
                      <a:pt x="3" y="137"/>
                    </a:lnTo>
                    <a:lnTo>
                      <a:pt x="3" y="136"/>
                    </a:lnTo>
                    <a:lnTo>
                      <a:pt x="4" y="137"/>
                    </a:lnTo>
                    <a:lnTo>
                      <a:pt x="5" y="138"/>
                    </a:lnTo>
                    <a:lnTo>
                      <a:pt x="6" y="137"/>
                    </a:lnTo>
                    <a:lnTo>
                      <a:pt x="7" y="137"/>
                    </a:lnTo>
                    <a:lnTo>
                      <a:pt x="7" y="137"/>
                    </a:lnTo>
                    <a:lnTo>
                      <a:pt x="8" y="137"/>
                    </a:lnTo>
                    <a:lnTo>
                      <a:pt x="9" y="136"/>
                    </a:lnTo>
                    <a:lnTo>
                      <a:pt x="10" y="136"/>
                    </a:lnTo>
                    <a:lnTo>
                      <a:pt x="13" y="135"/>
                    </a:lnTo>
                    <a:lnTo>
                      <a:pt x="14" y="136"/>
                    </a:lnTo>
                    <a:lnTo>
                      <a:pt x="14" y="136"/>
                    </a:lnTo>
                    <a:lnTo>
                      <a:pt x="16" y="137"/>
                    </a:lnTo>
                    <a:lnTo>
                      <a:pt x="17" y="137"/>
                    </a:lnTo>
                    <a:lnTo>
                      <a:pt x="19" y="137"/>
                    </a:lnTo>
                    <a:lnTo>
                      <a:pt x="21" y="137"/>
                    </a:lnTo>
                    <a:lnTo>
                      <a:pt x="21" y="137"/>
                    </a:lnTo>
                    <a:lnTo>
                      <a:pt x="21" y="136"/>
                    </a:lnTo>
                    <a:lnTo>
                      <a:pt x="22" y="136"/>
                    </a:lnTo>
                    <a:lnTo>
                      <a:pt x="22" y="136"/>
                    </a:lnTo>
                    <a:lnTo>
                      <a:pt x="23" y="136"/>
                    </a:lnTo>
                    <a:lnTo>
                      <a:pt x="24" y="136"/>
                    </a:lnTo>
                    <a:lnTo>
                      <a:pt x="25" y="137"/>
                    </a:lnTo>
                    <a:lnTo>
                      <a:pt x="25" y="136"/>
                    </a:lnTo>
                    <a:lnTo>
                      <a:pt x="26" y="136"/>
                    </a:lnTo>
                    <a:lnTo>
                      <a:pt x="26" y="135"/>
                    </a:lnTo>
                    <a:lnTo>
                      <a:pt x="27" y="135"/>
                    </a:lnTo>
                    <a:lnTo>
                      <a:pt x="27" y="135"/>
                    </a:lnTo>
                    <a:lnTo>
                      <a:pt x="27" y="136"/>
                    </a:lnTo>
                    <a:lnTo>
                      <a:pt x="27" y="137"/>
                    </a:lnTo>
                    <a:lnTo>
                      <a:pt x="27" y="138"/>
                    </a:lnTo>
                    <a:lnTo>
                      <a:pt x="28" y="138"/>
                    </a:lnTo>
                    <a:lnTo>
                      <a:pt x="30" y="136"/>
                    </a:lnTo>
                    <a:lnTo>
                      <a:pt x="31" y="135"/>
                    </a:lnTo>
                    <a:lnTo>
                      <a:pt x="32" y="136"/>
                    </a:lnTo>
                    <a:lnTo>
                      <a:pt x="32" y="135"/>
                    </a:lnTo>
                    <a:lnTo>
                      <a:pt x="33" y="135"/>
                    </a:lnTo>
                    <a:lnTo>
                      <a:pt x="35" y="135"/>
                    </a:lnTo>
                    <a:lnTo>
                      <a:pt x="35" y="135"/>
                    </a:lnTo>
                    <a:lnTo>
                      <a:pt x="36" y="135"/>
                    </a:lnTo>
                    <a:lnTo>
                      <a:pt x="36" y="136"/>
                    </a:lnTo>
                    <a:lnTo>
                      <a:pt x="37" y="135"/>
                    </a:lnTo>
                    <a:lnTo>
                      <a:pt x="38" y="135"/>
                    </a:lnTo>
                    <a:lnTo>
                      <a:pt x="39" y="136"/>
                    </a:lnTo>
                    <a:lnTo>
                      <a:pt x="39" y="137"/>
                    </a:lnTo>
                    <a:lnTo>
                      <a:pt x="40" y="139"/>
                    </a:lnTo>
                    <a:lnTo>
                      <a:pt x="41" y="140"/>
                    </a:lnTo>
                    <a:lnTo>
                      <a:pt x="42" y="140"/>
                    </a:lnTo>
                    <a:lnTo>
                      <a:pt x="42" y="140"/>
                    </a:lnTo>
                    <a:lnTo>
                      <a:pt x="41" y="141"/>
                    </a:lnTo>
                    <a:lnTo>
                      <a:pt x="42" y="142"/>
                    </a:lnTo>
                    <a:lnTo>
                      <a:pt x="42" y="143"/>
                    </a:lnTo>
                    <a:lnTo>
                      <a:pt x="43" y="143"/>
                    </a:lnTo>
                    <a:lnTo>
                      <a:pt x="43" y="143"/>
                    </a:lnTo>
                    <a:lnTo>
                      <a:pt x="44" y="142"/>
                    </a:lnTo>
                    <a:lnTo>
                      <a:pt x="45" y="142"/>
                    </a:lnTo>
                    <a:lnTo>
                      <a:pt x="45" y="141"/>
                    </a:lnTo>
                    <a:lnTo>
                      <a:pt x="46" y="141"/>
                    </a:lnTo>
                    <a:lnTo>
                      <a:pt x="47" y="141"/>
                    </a:lnTo>
                    <a:lnTo>
                      <a:pt x="48" y="142"/>
                    </a:lnTo>
                    <a:lnTo>
                      <a:pt x="49" y="142"/>
                    </a:lnTo>
                    <a:lnTo>
                      <a:pt x="49" y="142"/>
                    </a:lnTo>
                    <a:lnTo>
                      <a:pt x="49" y="140"/>
                    </a:lnTo>
                    <a:lnTo>
                      <a:pt x="50" y="140"/>
                    </a:lnTo>
                    <a:lnTo>
                      <a:pt x="50" y="139"/>
                    </a:lnTo>
                    <a:lnTo>
                      <a:pt x="51" y="138"/>
                    </a:lnTo>
                    <a:lnTo>
                      <a:pt x="53" y="138"/>
                    </a:lnTo>
                    <a:lnTo>
                      <a:pt x="54" y="138"/>
                    </a:lnTo>
                    <a:lnTo>
                      <a:pt x="56" y="138"/>
                    </a:lnTo>
                    <a:lnTo>
                      <a:pt x="56" y="138"/>
                    </a:lnTo>
                    <a:lnTo>
                      <a:pt x="57" y="137"/>
                    </a:lnTo>
                    <a:lnTo>
                      <a:pt x="57" y="136"/>
                    </a:lnTo>
                    <a:lnTo>
                      <a:pt x="58" y="136"/>
                    </a:lnTo>
                    <a:lnTo>
                      <a:pt x="59" y="135"/>
                    </a:lnTo>
                    <a:lnTo>
                      <a:pt x="60" y="135"/>
                    </a:lnTo>
                    <a:lnTo>
                      <a:pt x="61" y="135"/>
                    </a:lnTo>
                    <a:lnTo>
                      <a:pt x="62" y="135"/>
                    </a:lnTo>
                    <a:lnTo>
                      <a:pt x="63" y="135"/>
                    </a:lnTo>
                    <a:lnTo>
                      <a:pt x="63" y="135"/>
                    </a:lnTo>
                    <a:lnTo>
                      <a:pt x="64" y="136"/>
                    </a:lnTo>
                    <a:lnTo>
                      <a:pt x="64" y="137"/>
                    </a:lnTo>
                    <a:lnTo>
                      <a:pt x="63" y="138"/>
                    </a:lnTo>
                    <a:lnTo>
                      <a:pt x="63" y="139"/>
                    </a:lnTo>
                    <a:lnTo>
                      <a:pt x="63" y="140"/>
                    </a:lnTo>
                    <a:lnTo>
                      <a:pt x="64" y="140"/>
                    </a:lnTo>
                    <a:lnTo>
                      <a:pt x="65" y="140"/>
                    </a:lnTo>
                    <a:lnTo>
                      <a:pt x="68" y="140"/>
                    </a:lnTo>
                    <a:lnTo>
                      <a:pt x="69" y="140"/>
                    </a:lnTo>
                    <a:lnTo>
                      <a:pt x="69" y="140"/>
                    </a:lnTo>
                    <a:lnTo>
                      <a:pt x="69" y="141"/>
                    </a:lnTo>
                    <a:lnTo>
                      <a:pt x="69" y="142"/>
                    </a:lnTo>
                    <a:lnTo>
                      <a:pt x="69" y="143"/>
                    </a:lnTo>
                    <a:lnTo>
                      <a:pt x="69" y="143"/>
                    </a:lnTo>
                    <a:lnTo>
                      <a:pt x="69" y="144"/>
                    </a:lnTo>
                    <a:lnTo>
                      <a:pt x="69" y="145"/>
                    </a:lnTo>
                    <a:lnTo>
                      <a:pt x="69" y="146"/>
                    </a:lnTo>
                    <a:lnTo>
                      <a:pt x="69" y="147"/>
                    </a:lnTo>
                    <a:lnTo>
                      <a:pt x="69" y="147"/>
                    </a:lnTo>
                    <a:lnTo>
                      <a:pt x="70" y="147"/>
                    </a:lnTo>
                    <a:lnTo>
                      <a:pt x="71" y="147"/>
                    </a:lnTo>
                    <a:lnTo>
                      <a:pt x="72" y="147"/>
                    </a:lnTo>
                    <a:lnTo>
                      <a:pt x="75" y="145"/>
                    </a:lnTo>
                    <a:lnTo>
                      <a:pt x="76" y="144"/>
                    </a:lnTo>
                    <a:lnTo>
                      <a:pt x="76" y="144"/>
                    </a:lnTo>
                    <a:lnTo>
                      <a:pt x="77" y="143"/>
                    </a:lnTo>
                    <a:lnTo>
                      <a:pt x="78" y="143"/>
                    </a:lnTo>
                    <a:lnTo>
                      <a:pt x="78" y="144"/>
                    </a:lnTo>
                    <a:lnTo>
                      <a:pt x="79" y="145"/>
                    </a:lnTo>
                    <a:lnTo>
                      <a:pt x="79" y="146"/>
                    </a:lnTo>
                    <a:lnTo>
                      <a:pt x="79" y="147"/>
                    </a:lnTo>
                    <a:lnTo>
                      <a:pt x="80" y="147"/>
                    </a:lnTo>
                    <a:lnTo>
                      <a:pt x="81" y="147"/>
                    </a:lnTo>
                    <a:lnTo>
                      <a:pt x="82" y="147"/>
                    </a:lnTo>
                    <a:lnTo>
                      <a:pt x="83" y="148"/>
                    </a:lnTo>
                    <a:lnTo>
                      <a:pt x="83" y="149"/>
                    </a:lnTo>
                    <a:lnTo>
                      <a:pt x="83" y="150"/>
                    </a:lnTo>
                    <a:lnTo>
                      <a:pt x="84" y="147"/>
                    </a:lnTo>
                    <a:lnTo>
                      <a:pt x="85" y="146"/>
                    </a:lnTo>
                    <a:lnTo>
                      <a:pt x="85" y="145"/>
                    </a:lnTo>
                    <a:lnTo>
                      <a:pt x="86" y="145"/>
                    </a:lnTo>
                    <a:lnTo>
                      <a:pt x="87" y="144"/>
                    </a:lnTo>
                    <a:lnTo>
                      <a:pt x="88" y="144"/>
                    </a:lnTo>
                    <a:lnTo>
                      <a:pt x="89" y="144"/>
                    </a:lnTo>
                    <a:lnTo>
                      <a:pt x="90" y="144"/>
                    </a:lnTo>
                    <a:lnTo>
                      <a:pt x="90" y="143"/>
                    </a:lnTo>
                    <a:lnTo>
                      <a:pt x="91" y="143"/>
                    </a:lnTo>
                    <a:lnTo>
                      <a:pt x="92" y="144"/>
                    </a:lnTo>
                    <a:lnTo>
                      <a:pt x="92" y="143"/>
                    </a:lnTo>
                    <a:lnTo>
                      <a:pt x="93" y="143"/>
                    </a:lnTo>
                    <a:lnTo>
                      <a:pt x="93" y="142"/>
                    </a:lnTo>
                    <a:lnTo>
                      <a:pt x="94" y="142"/>
                    </a:lnTo>
                    <a:lnTo>
                      <a:pt x="95" y="142"/>
                    </a:lnTo>
                    <a:lnTo>
                      <a:pt x="100" y="144"/>
                    </a:lnTo>
                    <a:lnTo>
                      <a:pt x="102" y="143"/>
                    </a:lnTo>
                    <a:lnTo>
                      <a:pt x="102" y="144"/>
                    </a:lnTo>
                    <a:lnTo>
                      <a:pt x="104" y="144"/>
                    </a:lnTo>
                    <a:lnTo>
                      <a:pt x="104" y="144"/>
                    </a:lnTo>
                    <a:lnTo>
                      <a:pt x="106" y="143"/>
                    </a:lnTo>
                    <a:lnTo>
                      <a:pt x="106" y="143"/>
                    </a:lnTo>
                    <a:lnTo>
                      <a:pt x="106" y="144"/>
                    </a:lnTo>
                    <a:lnTo>
                      <a:pt x="107" y="144"/>
                    </a:lnTo>
                    <a:lnTo>
                      <a:pt x="109" y="144"/>
                    </a:lnTo>
                    <a:lnTo>
                      <a:pt x="111" y="143"/>
                    </a:lnTo>
                    <a:lnTo>
                      <a:pt x="113" y="142"/>
                    </a:lnTo>
                    <a:lnTo>
                      <a:pt x="113" y="141"/>
                    </a:lnTo>
                    <a:lnTo>
                      <a:pt x="114" y="140"/>
                    </a:lnTo>
                    <a:lnTo>
                      <a:pt x="118" y="140"/>
                    </a:lnTo>
                    <a:lnTo>
                      <a:pt x="118" y="140"/>
                    </a:lnTo>
                    <a:lnTo>
                      <a:pt x="121" y="140"/>
                    </a:lnTo>
                    <a:lnTo>
                      <a:pt x="122" y="140"/>
                    </a:lnTo>
                    <a:lnTo>
                      <a:pt x="127" y="140"/>
                    </a:lnTo>
                    <a:lnTo>
                      <a:pt x="127" y="140"/>
                    </a:lnTo>
                    <a:lnTo>
                      <a:pt x="127" y="139"/>
                    </a:lnTo>
                    <a:lnTo>
                      <a:pt x="127" y="138"/>
                    </a:lnTo>
                    <a:lnTo>
                      <a:pt x="128" y="137"/>
                    </a:lnTo>
                    <a:lnTo>
                      <a:pt x="128" y="136"/>
                    </a:lnTo>
                    <a:lnTo>
                      <a:pt x="129" y="136"/>
                    </a:lnTo>
                    <a:lnTo>
                      <a:pt x="129" y="135"/>
                    </a:lnTo>
                    <a:lnTo>
                      <a:pt x="129" y="133"/>
                    </a:lnTo>
                    <a:lnTo>
                      <a:pt x="129" y="133"/>
                    </a:lnTo>
                    <a:lnTo>
                      <a:pt x="128" y="132"/>
                    </a:lnTo>
                    <a:lnTo>
                      <a:pt x="128" y="131"/>
                    </a:lnTo>
                    <a:lnTo>
                      <a:pt x="127" y="131"/>
                    </a:lnTo>
                    <a:lnTo>
                      <a:pt x="127" y="130"/>
                    </a:lnTo>
                    <a:lnTo>
                      <a:pt x="127" y="130"/>
                    </a:lnTo>
                    <a:lnTo>
                      <a:pt x="127" y="129"/>
                    </a:lnTo>
                    <a:lnTo>
                      <a:pt x="127" y="128"/>
                    </a:lnTo>
                    <a:lnTo>
                      <a:pt x="127" y="127"/>
                    </a:lnTo>
                    <a:lnTo>
                      <a:pt x="127" y="126"/>
                    </a:lnTo>
                    <a:lnTo>
                      <a:pt x="128" y="126"/>
                    </a:lnTo>
                    <a:lnTo>
                      <a:pt x="128" y="124"/>
                    </a:lnTo>
                    <a:lnTo>
                      <a:pt x="129" y="123"/>
                    </a:lnTo>
                    <a:lnTo>
                      <a:pt x="130" y="122"/>
                    </a:lnTo>
                    <a:lnTo>
                      <a:pt x="130" y="121"/>
                    </a:lnTo>
                    <a:lnTo>
                      <a:pt x="130" y="120"/>
                    </a:lnTo>
                    <a:lnTo>
                      <a:pt x="131" y="119"/>
                    </a:lnTo>
                    <a:lnTo>
                      <a:pt x="131" y="119"/>
                    </a:lnTo>
                    <a:lnTo>
                      <a:pt x="132" y="119"/>
                    </a:lnTo>
                    <a:lnTo>
                      <a:pt x="133" y="118"/>
                    </a:lnTo>
                    <a:lnTo>
                      <a:pt x="134" y="118"/>
                    </a:lnTo>
                    <a:lnTo>
                      <a:pt x="135" y="117"/>
                    </a:lnTo>
                    <a:lnTo>
                      <a:pt x="136" y="117"/>
                    </a:lnTo>
                    <a:lnTo>
                      <a:pt x="138" y="117"/>
                    </a:lnTo>
                    <a:lnTo>
                      <a:pt x="139" y="117"/>
                    </a:lnTo>
                    <a:lnTo>
                      <a:pt x="139" y="117"/>
                    </a:lnTo>
                    <a:lnTo>
                      <a:pt x="140" y="117"/>
                    </a:lnTo>
                    <a:lnTo>
                      <a:pt x="141" y="117"/>
                    </a:lnTo>
                    <a:lnTo>
                      <a:pt x="142" y="117"/>
                    </a:lnTo>
                    <a:lnTo>
                      <a:pt x="146" y="114"/>
                    </a:lnTo>
                    <a:lnTo>
                      <a:pt x="147" y="112"/>
                    </a:lnTo>
                    <a:lnTo>
                      <a:pt x="148" y="112"/>
                    </a:lnTo>
                    <a:lnTo>
                      <a:pt x="149" y="111"/>
                    </a:lnTo>
                    <a:lnTo>
                      <a:pt x="151" y="109"/>
                    </a:lnTo>
                    <a:lnTo>
                      <a:pt x="152" y="109"/>
                    </a:lnTo>
                    <a:lnTo>
                      <a:pt x="154" y="110"/>
                    </a:lnTo>
                    <a:lnTo>
                      <a:pt x="155" y="109"/>
                    </a:lnTo>
                    <a:lnTo>
                      <a:pt x="155" y="108"/>
                    </a:lnTo>
                    <a:lnTo>
                      <a:pt x="155" y="107"/>
                    </a:lnTo>
                    <a:lnTo>
                      <a:pt x="153" y="106"/>
                    </a:lnTo>
                    <a:lnTo>
                      <a:pt x="153" y="105"/>
                    </a:lnTo>
                    <a:lnTo>
                      <a:pt x="153" y="105"/>
                    </a:lnTo>
                    <a:lnTo>
                      <a:pt x="153" y="104"/>
                    </a:lnTo>
                    <a:lnTo>
                      <a:pt x="154" y="104"/>
                    </a:lnTo>
                    <a:lnTo>
                      <a:pt x="154" y="103"/>
                    </a:lnTo>
                    <a:lnTo>
                      <a:pt x="154" y="102"/>
                    </a:lnTo>
                    <a:lnTo>
                      <a:pt x="155" y="102"/>
                    </a:lnTo>
                    <a:lnTo>
                      <a:pt x="156" y="103"/>
                    </a:lnTo>
                    <a:lnTo>
                      <a:pt x="159" y="105"/>
                    </a:lnTo>
                    <a:lnTo>
                      <a:pt x="160" y="105"/>
                    </a:lnTo>
                    <a:lnTo>
                      <a:pt x="160" y="105"/>
                    </a:lnTo>
                    <a:lnTo>
                      <a:pt x="161" y="105"/>
                    </a:lnTo>
                    <a:lnTo>
                      <a:pt x="162" y="104"/>
                    </a:lnTo>
                    <a:lnTo>
                      <a:pt x="163" y="104"/>
                    </a:lnTo>
                    <a:lnTo>
                      <a:pt x="164" y="105"/>
                    </a:lnTo>
                    <a:lnTo>
                      <a:pt x="165" y="105"/>
                    </a:lnTo>
                    <a:lnTo>
                      <a:pt x="166" y="105"/>
                    </a:lnTo>
                    <a:lnTo>
                      <a:pt x="166" y="104"/>
                    </a:lnTo>
                    <a:lnTo>
                      <a:pt x="167" y="104"/>
                    </a:lnTo>
                    <a:lnTo>
                      <a:pt x="173" y="98"/>
                    </a:lnTo>
                    <a:lnTo>
                      <a:pt x="174" y="98"/>
                    </a:lnTo>
                    <a:lnTo>
                      <a:pt x="174" y="98"/>
                    </a:lnTo>
                    <a:lnTo>
                      <a:pt x="175" y="98"/>
                    </a:lnTo>
                    <a:lnTo>
                      <a:pt x="176" y="100"/>
                    </a:lnTo>
                    <a:lnTo>
                      <a:pt x="176" y="102"/>
                    </a:lnTo>
                    <a:lnTo>
                      <a:pt x="176" y="103"/>
                    </a:lnTo>
                    <a:lnTo>
                      <a:pt x="176" y="104"/>
                    </a:lnTo>
                    <a:lnTo>
                      <a:pt x="177" y="104"/>
                    </a:lnTo>
                    <a:lnTo>
                      <a:pt x="178" y="105"/>
                    </a:lnTo>
                    <a:lnTo>
                      <a:pt x="178" y="105"/>
                    </a:lnTo>
                    <a:lnTo>
                      <a:pt x="177" y="105"/>
                    </a:lnTo>
                    <a:lnTo>
                      <a:pt x="177" y="106"/>
                    </a:lnTo>
                    <a:lnTo>
                      <a:pt x="177" y="107"/>
                    </a:lnTo>
                    <a:lnTo>
                      <a:pt x="177" y="108"/>
                    </a:lnTo>
                    <a:lnTo>
                      <a:pt x="177" y="109"/>
                    </a:lnTo>
                    <a:lnTo>
                      <a:pt x="178" y="110"/>
                    </a:lnTo>
                    <a:lnTo>
                      <a:pt x="178" y="111"/>
                    </a:lnTo>
                    <a:lnTo>
                      <a:pt x="179" y="111"/>
                    </a:lnTo>
                    <a:lnTo>
                      <a:pt x="180" y="110"/>
                    </a:lnTo>
                    <a:lnTo>
                      <a:pt x="181" y="110"/>
                    </a:lnTo>
                    <a:lnTo>
                      <a:pt x="181" y="110"/>
                    </a:lnTo>
                    <a:lnTo>
                      <a:pt x="183" y="111"/>
                    </a:lnTo>
                    <a:lnTo>
                      <a:pt x="184" y="111"/>
                    </a:lnTo>
                    <a:lnTo>
                      <a:pt x="184" y="110"/>
                    </a:lnTo>
                    <a:lnTo>
                      <a:pt x="185" y="110"/>
                    </a:lnTo>
                    <a:lnTo>
                      <a:pt x="186" y="109"/>
                    </a:lnTo>
                    <a:lnTo>
                      <a:pt x="186" y="108"/>
                    </a:lnTo>
                    <a:lnTo>
                      <a:pt x="188" y="107"/>
                    </a:lnTo>
                    <a:lnTo>
                      <a:pt x="189" y="106"/>
                    </a:lnTo>
                    <a:lnTo>
                      <a:pt x="190" y="107"/>
                    </a:lnTo>
                    <a:lnTo>
                      <a:pt x="190" y="107"/>
                    </a:lnTo>
                    <a:lnTo>
                      <a:pt x="191" y="107"/>
                    </a:lnTo>
                    <a:lnTo>
                      <a:pt x="192" y="107"/>
                    </a:lnTo>
                    <a:lnTo>
                      <a:pt x="193" y="105"/>
                    </a:lnTo>
                    <a:lnTo>
                      <a:pt x="194" y="105"/>
                    </a:lnTo>
                    <a:lnTo>
                      <a:pt x="195" y="105"/>
                    </a:lnTo>
                    <a:lnTo>
                      <a:pt x="195" y="108"/>
                    </a:lnTo>
                    <a:lnTo>
                      <a:pt x="195" y="109"/>
                    </a:lnTo>
                    <a:lnTo>
                      <a:pt x="196" y="108"/>
                    </a:lnTo>
                    <a:lnTo>
                      <a:pt x="197" y="107"/>
                    </a:lnTo>
                    <a:lnTo>
                      <a:pt x="199" y="105"/>
                    </a:lnTo>
                    <a:lnTo>
                      <a:pt x="200" y="105"/>
                    </a:lnTo>
                    <a:lnTo>
                      <a:pt x="201" y="104"/>
                    </a:lnTo>
                    <a:lnTo>
                      <a:pt x="201" y="101"/>
                    </a:lnTo>
                    <a:lnTo>
                      <a:pt x="202" y="100"/>
                    </a:lnTo>
                    <a:lnTo>
                      <a:pt x="204" y="99"/>
                    </a:lnTo>
                    <a:lnTo>
                      <a:pt x="204" y="98"/>
                    </a:lnTo>
                    <a:lnTo>
                      <a:pt x="204" y="98"/>
                    </a:lnTo>
                    <a:lnTo>
                      <a:pt x="204" y="94"/>
                    </a:lnTo>
                    <a:lnTo>
                      <a:pt x="205" y="93"/>
                    </a:lnTo>
                    <a:lnTo>
                      <a:pt x="206" y="92"/>
                    </a:lnTo>
                    <a:lnTo>
                      <a:pt x="207" y="91"/>
                    </a:lnTo>
                    <a:lnTo>
                      <a:pt x="208" y="91"/>
                    </a:lnTo>
                    <a:lnTo>
                      <a:pt x="208" y="91"/>
                    </a:lnTo>
                    <a:lnTo>
                      <a:pt x="208" y="90"/>
                    </a:lnTo>
                    <a:lnTo>
                      <a:pt x="208" y="89"/>
                    </a:lnTo>
                    <a:lnTo>
                      <a:pt x="208" y="88"/>
                    </a:lnTo>
                    <a:lnTo>
                      <a:pt x="208" y="87"/>
                    </a:lnTo>
                    <a:lnTo>
                      <a:pt x="208" y="86"/>
                    </a:lnTo>
                    <a:lnTo>
                      <a:pt x="210" y="85"/>
                    </a:lnTo>
                    <a:lnTo>
                      <a:pt x="210" y="84"/>
                    </a:lnTo>
                    <a:lnTo>
                      <a:pt x="211" y="84"/>
                    </a:lnTo>
                    <a:lnTo>
                      <a:pt x="211" y="84"/>
                    </a:lnTo>
                    <a:lnTo>
                      <a:pt x="215" y="83"/>
                    </a:lnTo>
                    <a:lnTo>
                      <a:pt x="215" y="83"/>
                    </a:lnTo>
                    <a:lnTo>
                      <a:pt x="216" y="84"/>
                    </a:lnTo>
                    <a:lnTo>
                      <a:pt x="217" y="84"/>
                    </a:lnTo>
                    <a:lnTo>
                      <a:pt x="222" y="84"/>
                    </a:lnTo>
                    <a:lnTo>
                      <a:pt x="222" y="84"/>
                    </a:lnTo>
                    <a:lnTo>
                      <a:pt x="223" y="84"/>
                    </a:lnTo>
                    <a:lnTo>
                      <a:pt x="225" y="84"/>
                    </a:lnTo>
                    <a:lnTo>
                      <a:pt x="227" y="84"/>
                    </a:lnTo>
                    <a:lnTo>
                      <a:pt x="228" y="85"/>
                    </a:lnTo>
                    <a:lnTo>
                      <a:pt x="229" y="85"/>
                    </a:lnTo>
                    <a:lnTo>
                      <a:pt x="231" y="84"/>
                    </a:lnTo>
                    <a:lnTo>
                      <a:pt x="232" y="84"/>
                    </a:lnTo>
                    <a:lnTo>
                      <a:pt x="233" y="84"/>
                    </a:lnTo>
                    <a:lnTo>
                      <a:pt x="236" y="83"/>
                    </a:lnTo>
                    <a:lnTo>
                      <a:pt x="237" y="82"/>
                    </a:lnTo>
                    <a:lnTo>
                      <a:pt x="238" y="82"/>
                    </a:lnTo>
                    <a:lnTo>
                      <a:pt x="242" y="83"/>
                    </a:lnTo>
                    <a:lnTo>
                      <a:pt x="243" y="84"/>
                    </a:lnTo>
                    <a:lnTo>
                      <a:pt x="244" y="83"/>
                    </a:lnTo>
                    <a:lnTo>
                      <a:pt x="247" y="80"/>
                    </a:lnTo>
                    <a:lnTo>
                      <a:pt x="248" y="80"/>
                    </a:lnTo>
                    <a:lnTo>
                      <a:pt x="248" y="79"/>
                    </a:lnTo>
                    <a:lnTo>
                      <a:pt x="249" y="78"/>
                    </a:lnTo>
                    <a:lnTo>
                      <a:pt x="250" y="77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51" y="75"/>
                    </a:lnTo>
                    <a:lnTo>
                      <a:pt x="252" y="74"/>
                    </a:lnTo>
                    <a:lnTo>
                      <a:pt x="252" y="73"/>
                    </a:lnTo>
                    <a:lnTo>
                      <a:pt x="252" y="72"/>
                    </a:lnTo>
                    <a:lnTo>
                      <a:pt x="252" y="71"/>
                    </a:lnTo>
                    <a:lnTo>
                      <a:pt x="253" y="70"/>
                    </a:lnTo>
                    <a:lnTo>
                      <a:pt x="254" y="70"/>
                    </a:lnTo>
                    <a:lnTo>
                      <a:pt x="256" y="68"/>
                    </a:lnTo>
                    <a:lnTo>
                      <a:pt x="258" y="68"/>
                    </a:lnTo>
                    <a:lnTo>
                      <a:pt x="259" y="67"/>
                    </a:lnTo>
                    <a:lnTo>
                      <a:pt x="259" y="66"/>
                    </a:lnTo>
                    <a:lnTo>
                      <a:pt x="260" y="65"/>
                    </a:lnTo>
                    <a:lnTo>
                      <a:pt x="264" y="63"/>
                    </a:lnTo>
                    <a:lnTo>
                      <a:pt x="267" y="62"/>
                    </a:lnTo>
                    <a:lnTo>
                      <a:pt x="268" y="61"/>
                    </a:lnTo>
                    <a:lnTo>
                      <a:pt x="269" y="61"/>
                    </a:lnTo>
                    <a:lnTo>
                      <a:pt x="272" y="58"/>
                    </a:lnTo>
                    <a:lnTo>
                      <a:pt x="273" y="58"/>
                    </a:lnTo>
                    <a:lnTo>
                      <a:pt x="275" y="57"/>
                    </a:lnTo>
                    <a:lnTo>
                      <a:pt x="275" y="57"/>
                    </a:lnTo>
                    <a:lnTo>
                      <a:pt x="277" y="56"/>
                    </a:lnTo>
                    <a:lnTo>
                      <a:pt x="278" y="56"/>
                    </a:lnTo>
                    <a:lnTo>
                      <a:pt x="279" y="56"/>
                    </a:lnTo>
                    <a:lnTo>
                      <a:pt x="280" y="56"/>
                    </a:lnTo>
                    <a:lnTo>
                      <a:pt x="281" y="56"/>
                    </a:lnTo>
                    <a:lnTo>
                      <a:pt x="283" y="54"/>
                    </a:lnTo>
                    <a:lnTo>
                      <a:pt x="285" y="53"/>
                    </a:lnTo>
                    <a:lnTo>
                      <a:pt x="286" y="52"/>
                    </a:lnTo>
                    <a:lnTo>
                      <a:pt x="288" y="52"/>
                    </a:lnTo>
                    <a:lnTo>
                      <a:pt x="289" y="52"/>
                    </a:lnTo>
                    <a:lnTo>
                      <a:pt x="291" y="52"/>
                    </a:lnTo>
                    <a:lnTo>
                      <a:pt x="292" y="51"/>
                    </a:lnTo>
                    <a:lnTo>
                      <a:pt x="292" y="49"/>
                    </a:lnTo>
                    <a:lnTo>
                      <a:pt x="292" y="49"/>
                    </a:lnTo>
                    <a:lnTo>
                      <a:pt x="293" y="48"/>
                    </a:lnTo>
                    <a:lnTo>
                      <a:pt x="294" y="48"/>
                    </a:lnTo>
                    <a:lnTo>
                      <a:pt x="296" y="47"/>
                    </a:lnTo>
                    <a:lnTo>
                      <a:pt x="302" y="47"/>
                    </a:lnTo>
                    <a:lnTo>
                      <a:pt x="304" y="47"/>
                    </a:lnTo>
                    <a:lnTo>
                      <a:pt x="305" y="45"/>
                    </a:lnTo>
                    <a:lnTo>
                      <a:pt x="305" y="44"/>
                    </a:lnTo>
                    <a:lnTo>
                      <a:pt x="304" y="44"/>
                    </a:lnTo>
                    <a:lnTo>
                      <a:pt x="304" y="43"/>
                    </a:lnTo>
                    <a:lnTo>
                      <a:pt x="303" y="42"/>
                    </a:lnTo>
                    <a:lnTo>
                      <a:pt x="303" y="41"/>
                    </a:lnTo>
                    <a:lnTo>
                      <a:pt x="302" y="40"/>
                    </a:lnTo>
                    <a:lnTo>
                      <a:pt x="301" y="39"/>
                    </a:lnTo>
                    <a:lnTo>
                      <a:pt x="300" y="37"/>
                    </a:lnTo>
                    <a:lnTo>
                      <a:pt x="299" y="36"/>
                    </a:lnTo>
                    <a:lnTo>
                      <a:pt x="298" y="35"/>
                    </a:lnTo>
                    <a:lnTo>
                      <a:pt x="296" y="33"/>
                    </a:lnTo>
                    <a:lnTo>
                      <a:pt x="296" y="32"/>
                    </a:lnTo>
                    <a:lnTo>
                      <a:pt x="295" y="31"/>
                    </a:lnTo>
                    <a:lnTo>
                      <a:pt x="289" y="30"/>
                    </a:lnTo>
                    <a:lnTo>
                      <a:pt x="288" y="30"/>
                    </a:lnTo>
                    <a:lnTo>
                      <a:pt x="285" y="30"/>
                    </a:lnTo>
                    <a:lnTo>
                      <a:pt x="283" y="30"/>
                    </a:lnTo>
                    <a:lnTo>
                      <a:pt x="281" y="30"/>
                    </a:lnTo>
                    <a:lnTo>
                      <a:pt x="280" y="29"/>
                    </a:lnTo>
                    <a:lnTo>
                      <a:pt x="279" y="27"/>
                    </a:lnTo>
                    <a:lnTo>
                      <a:pt x="278" y="25"/>
                    </a:lnTo>
                    <a:lnTo>
                      <a:pt x="276" y="24"/>
                    </a:lnTo>
                    <a:lnTo>
                      <a:pt x="275" y="23"/>
                    </a:lnTo>
                    <a:lnTo>
                      <a:pt x="275" y="22"/>
                    </a:lnTo>
                    <a:lnTo>
                      <a:pt x="275" y="21"/>
                    </a:lnTo>
                    <a:lnTo>
                      <a:pt x="275" y="21"/>
                    </a:lnTo>
                    <a:lnTo>
                      <a:pt x="275" y="20"/>
                    </a:lnTo>
                    <a:lnTo>
                      <a:pt x="275" y="19"/>
                    </a:lnTo>
                    <a:lnTo>
                      <a:pt x="275" y="18"/>
                    </a:lnTo>
                    <a:lnTo>
                      <a:pt x="274" y="18"/>
                    </a:lnTo>
                    <a:lnTo>
                      <a:pt x="273" y="18"/>
                    </a:lnTo>
                    <a:lnTo>
                      <a:pt x="271" y="20"/>
                    </a:lnTo>
                    <a:lnTo>
                      <a:pt x="270" y="19"/>
                    </a:lnTo>
                    <a:lnTo>
                      <a:pt x="269" y="19"/>
                    </a:lnTo>
                    <a:lnTo>
                      <a:pt x="267" y="19"/>
                    </a:lnTo>
                    <a:lnTo>
                      <a:pt x="264" y="18"/>
                    </a:lnTo>
                    <a:lnTo>
                      <a:pt x="261" y="17"/>
                    </a:lnTo>
                    <a:lnTo>
                      <a:pt x="260" y="17"/>
                    </a:lnTo>
                    <a:lnTo>
                      <a:pt x="259" y="16"/>
                    </a:lnTo>
                    <a:lnTo>
                      <a:pt x="258" y="15"/>
                    </a:lnTo>
                    <a:lnTo>
                      <a:pt x="256" y="14"/>
                    </a:lnTo>
                    <a:lnTo>
                      <a:pt x="254" y="14"/>
                    </a:lnTo>
                    <a:lnTo>
                      <a:pt x="253" y="14"/>
                    </a:lnTo>
                    <a:lnTo>
                      <a:pt x="252" y="14"/>
                    </a:lnTo>
                    <a:lnTo>
                      <a:pt x="251" y="15"/>
                    </a:lnTo>
                    <a:lnTo>
                      <a:pt x="250" y="15"/>
                    </a:lnTo>
                    <a:lnTo>
                      <a:pt x="250" y="15"/>
                    </a:lnTo>
                    <a:lnTo>
                      <a:pt x="249" y="15"/>
                    </a:lnTo>
                    <a:lnTo>
                      <a:pt x="247" y="15"/>
                    </a:lnTo>
                    <a:lnTo>
                      <a:pt x="246" y="15"/>
                    </a:lnTo>
                    <a:lnTo>
                      <a:pt x="243" y="15"/>
                    </a:lnTo>
                    <a:lnTo>
                      <a:pt x="242" y="15"/>
                    </a:lnTo>
                    <a:lnTo>
                      <a:pt x="240" y="14"/>
                    </a:lnTo>
                    <a:lnTo>
                      <a:pt x="239" y="14"/>
                    </a:lnTo>
                    <a:lnTo>
                      <a:pt x="238" y="14"/>
                    </a:lnTo>
                    <a:lnTo>
                      <a:pt x="238" y="14"/>
                    </a:lnTo>
                    <a:lnTo>
                      <a:pt x="237" y="14"/>
                    </a:lnTo>
                    <a:lnTo>
                      <a:pt x="236" y="14"/>
                    </a:lnTo>
                    <a:lnTo>
                      <a:pt x="236" y="14"/>
                    </a:lnTo>
                    <a:lnTo>
                      <a:pt x="236" y="14"/>
                    </a:lnTo>
                    <a:lnTo>
                      <a:pt x="234" y="14"/>
                    </a:lnTo>
                    <a:lnTo>
                      <a:pt x="233" y="14"/>
                    </a:lnTo>
                    <a:lnTo>
                      <a:pt x="232" y="14"/>
                    </a:lnTo>
                    <a:lnTo>
                      <a:pt x="230" y="14"/>
                    </a:lnTo>
                    <a:lnTo>
                      <a:pt x="229" y="14"/>
                    </a:lnTo>
                    <a:lnTo>
                      <a:pt x="229" y="13"/>
                    </a:lnTo>
                    <a:lnTo>
                      <a:pt x="228" y="13"/>
                    </a:lnTo>
                    <a:lnTo>
                      <a:pt x="227" y="13"/>
                    </a:lnTo>
                    <a:lnTo>
                      <a:pt x="226" y="13"/>
                    </a:lnTo>
                    <a:lnTo>
                      <a:pt x="224" y="14"/>
                    </a:lnTo>
                    <a:lnTo>
                      <a:pt x="223" y="14"/>
                    </a:lnTo>
                    <a:lnTo>
                      <a:pt x="221" y="14"/>
                    </a:lnTo>
                    <a:lnTo>
                      <a:pt x="220" y="14"/>
                    </a:lnTo>
                    <a:lnTo>
                      <a:pt x="219" y="13"/>
                    </a:lnTo>
                    <a:lnTo>
                      <a:pt x="218" y="12"/>
                    </a:lnTo>
                    <a:lnTo>
                      <a:pt x="218" y="11"/>
                    </a:lnTo>
                    <a:lnTo>
                      <a:pt x="216" y="11"/>
                    </a:lnTo>
                    <a:lnTo>
                      <a:pt x="214" y="10"/>
                    </a:lnTo>
                    <a:lnTo>
                      <a:pt x="213" y="10"/>
                    </a:lnTo>
                    <a:lnTo>
                      <a:pt x="212" y="10"/>
                    </a:lnTo>
                    <a:lnTo>
                      <a:pt x="211" y="11"/>
                    </a:lnTo>
                    <a:lnTo>
                      <a:pt x="211" y="11"/>
                    </a:lnTo>
                    <a:lnTo>
                      <a:pt x="210" y="11"/>
                    </a:lnTo>
                    <a:lnTo>
                      <a:pt x="209" y="11"/>
                    </a:lnTo>
                    <a:lnTo>
                      <a:pt x="209" y="12"/>
                    </a:lnTo>
                    <a:lnTo>
                      <a:pt x="208" y="12"/>
                    </a:lnTo>
                    <a:lnTo>
                      <a:pt x="208" y="12"/>
                    </a:lnTo>
                    <a:lnTo>
                      <a:pt x="208" y="13"/>
                    </a:lnTo>
                    <a:lnTo>
                      <a:pt x="207" y="13"/>
                    </a:lnTo>
                    <a:lnTo>
                      <a:pt x="206" y="14"/>
                    </a:lnTo>
                    <a:lnTo>
                      <a:pt x="205" y="14"/>
                    </a:lnTo>
                    <a:lnTo>
                      <a:pt x="204" y="14"/>
                    </a:lnTo>
                    <a:lnTo>
                      <a:pt x="203" y="14"/>
                    </a:lnTo>
                    <a:lnTo>
                      <a:pt x="202" y="14"/>
                    </a:lnTo>
                    <a:lnTo>
                      <a:pt x="201" y="13"/>
                    </a:lnTo>
                    <a:lnTo>
                      <a:pt x="200" y="13"/>
                    </a:lnTo>
                    <a:lnTo>
                      <a:pt x="200" y="14"/>
                    </a:lnTo>
                    <a:lnTo>
                      <a:pt x="199" y="14"/>
                    </a:lnTo>
                    <a:lnTo>
                      <a:pt x="198" y="14"/>
                    </a:lnTo>
                    <a:lnTo>
                      <a:pt x="198" y="14"/>
                    </a:lnTo>
                    <a:lnTo>
                      <a:pt x="197" y="14"/>
                    </a:lnTo>
                    <a:lnTo>
                      <a:pt x="196" y="14"/>
                    </a:lnTo>
                    <a:lnTo>
                      <a:pt x="194" y="13"/>
                    </a:lnTo>
                    <a:lnTo>
                      <a:pt x="191" y="13"/>
                    </a:lnTo>
                    <a:lnTo>
                      <a:pt x="190" y="13"/>
                    </a:lnTo>
                    <a:lnTo>
                      <a:pt x="189" y="13"/>
                    </a:lnTo>
                    <a:lnTo>
                      <a:pt x="188" y="13"/>
                    </a:lnTo>
                    <a:lnTo>
                      <a:pt x="187" y="13"/>
                    </a:lnTo>
                    <a:lnTo>
                      <a:pt x="184" y="12"/>
                    </a:lnTo>
                    <a:lnTo>
                      <a:pt x="183" y="12"/>
                    </a:lnTo>
                    <a:lnTo>
                      <a:pt x="181" y="12"/>
                    </a:lnTo>
                    <a:lnTo>
                      <a:pt x="181" y="13"/>
                    </a:lnTo>
                    <a:lnTo>
                      <a:pt x="180" y="15"/>
                    </a:lnTo>
                    <a:lnTo>
                      <a:pt x="179" y="16"/>
                    </a:lnTo>
                    <a:lnTo>
                      <a:pt x="178" y="17"/>
                    </a:lnTo>
                    <a:lnTo>
                      <a:pt x="177" y="17"/>
                    </a:lnTo>
                    <a:lnTo>
                      <a:pt x="176" y="17"/>
                    </a:lnTo>
                    <a:lnTo>
                      <a:pt x="174" y="16"/>
                    </a:lnTo>
                    <a:lnTo>
                      <a:pt x="174" y="16"/>
                    </a:lnTo>
                    <a:lnTo>
                      <a:pt x="173" y="16"/>
                    </a:lnTo>
                    <a:lnTo>
                      <a:pt x="167" y="16"/>
                    </a:lnTo>
                    <a:lnTo>
                      <a:pt x="166" y="16"/>
                    </a:lnTo>
                    <a:lnTo>
                      <a:pt x="165" y="15"/>
                    </a:lnTo>
                    <a:lnTo>
                      <a:pt x="163" y="14"/>
                    </a:lnTo>
                    <a:lnTo>
                      <a:pt x="162" y="14"/>
                    </a:lnTo>
                    <a:lnTo>
                      <a:pt x="161" y="14"/>
                    </a:lnTo>
                    <a:lnTo>
                      <a:pt x="160" y="13"/>
                    </a:lnTo>
                    <a:lnTo>
                      <a:pt x="159" y="13"/>
                    </a:lnTo>
                    <a:lnTo>
                      <a:pt x="158" y="12"/>
                    </a:lnTo>
                    <a:lnTo>
                      <a:pt x="155" y="11"/>
                    </a:lnTo>
                    <a:lnTo>
                      <a:pt x="153" y="10"/>
                    </a:lnTo>
                    <a:lnTo>
                      <a:pt x="151" y="10"/>
                    </a:lnTo>
                    <a:lnTo>
                      <a:pt x="148" y="8"/>
                    </a:lnTo>
                    <a:lnTo>
                      <a:pt x="148" y="7"/>
                    </a:lnTo>
                    <a:lnTo>
                      <a:pt x="148" y="7"/>
                    </a:lnTo>
                    <a:lnTo>
                      <a:pt x="147" y="6"/>
                    </a:lnTo>
                    <a:lnTo>
                      <a:pt x="146" y="6"/>
                    </a:lnTo>
                    <a:lnTo>
                      <a:pt x="145" y="5"/>
                    </a:lnTo>
                    <a:lnTo>
                      <a:pt x="144" y="5"/>
                    </a:lnTo>
                    <a:lnTo>
                      <a:pt x="143" y="4"/>
                    </a:lnTo>
                    <a:lnTo>
                      <a:pt x="141" y="3"/>
                    </a:lnTo>
                    <a:lnTo>
                      <a:pt x="140" y="3"/>
                    </a:lnTo>
                    <a:lnTo>
                      <a:pt x="139" y="2"/>
                    </a:lnTo>
                    <a:lnTo>
                      <a:pt x="139" y="2"/>
                    </a:lnTo>
                    <a:lnTo>
                      <a:pt x="138" y="0"/>
                    </a:lnTo>
                    <a:lnTo>
                      <a:pt x="137" y="0"/>
                    </a:lnTo>
                    <a:lnTo>
                      <a:pt x="138" y="1"/>
                    </a:lnTo>
                    <a:lnTo>
                      <a:pt x="138" y="2"/>
                    </a:lnTo>
                    <a:lnTo>
                      <a:pt x="137" y="3"/>
                    </a:lnTo>
                    <a:lnTo>
                      <a:pt x="132" y="3"/>
                    </a:lnTo>
                    <a:lnTo>
                      <a:pt x="131" y="2"/>
                    </a:lnTo>
                    <a:lnTo>
                      <a:pt x="130" y="3"/>
                    </a:lnTo>
                    <a:lnTo>
                      <a:pt x="129" y="6"/>
                    </a:lnTo>
                    <a:lnTo>
                      <a:pt x="127" y="6"/>
                    </a:lnTo>
                    <a:lnTo>
                      <a:pt x="127" y="6"/>
                    </a:lnTo>
                    <a:lnTo>
                      <a:pt x="122" y="8"/>
                    </a:lnTo>
                    <a:lnTo>
                      <a:pt x="120" y="9"/>
                    </a:lnTo>
                    <a:lnTo>
                      <a:pt x="119" y="9"/>
                    </a:lnTo>
                    <a:lnTo>
                      <a:pt x="118" y="12"/>
                    </a:lnTo>
                    <a:lnTo>
                      <a:pt x="118" y="14"/>
                    </a:lnTo>
                    <a:lnTo>
                      <a:pt x="118" y="14"/>
                    </a:lnTo>
                    <a:lnTo>
                      <a:pt x="118" y="14"/>
                    </a:lnTo>
                    <a:lnTo>
                      <a:pt x="118" y="15"/>
                    </a:lnTo>
                    <a:lnTo>
                      <a:pt x="118" y="16"/>
                    </a:lnTo>
                    <a:lnTo>
                      <a:pt x="118" y="17"/>
                    </a:lnTo>
                    <a:lnTo>
                      <a:pt x="118" y="18"/>
                    </a:lnTo>
                    <a:lnTo>
                      <a:pt x="118" y="20"/>
                    </a:lnTo>
                    <a:lnTo>
                      <a:pt x="116" y="23"/>
                    </a:lnTo>
                    <a:lnTo>
                      <a:pt x="116" y="24"/>
                    </a:lnTo>
                    <a:lnTo>
                      <a:pt x="116" y="26"/>
                    </a:lnTo>
                    <a:lnTo>
                      <a:pt x="116" y="27"/>
                    </a:lnTo>
                    <a:lnTo>
                      <a:pt x="116" y="28"/>
                    </a:lnTo>
                    <a:lnTo>
                      <a:pt x="118" y="31"/>
                    </a:lnTo>
                    <a:lnTo>
                      <a:pt x="118" y="32"/>
                    </a:lnTo>
                    <a:lnTo>
                      <a:pt x="118" y="32"/>
                    </a:lnTo>
                    <a:lnTo>
                      <a:pt x="116" y="32"/>
                    </a:lnTo>
                    <a:lnTo>
                      <a:pt x="113" y="31"/>
                    </a:lnTo>
                    <a:lnTo>
                      <a:pt x="112" y="31"/>
                    </a:lnTo>
                    <a:lnTo>
                      <a:pt x="112" y="30"/>
                    </a:lnTo>
                    <a:lnTo>
                      <a:pt x="112" y="29"/>
                    </a:lnTo>
                    <a:lnTo>
                      <a:pt x="111" y="28"/>
                    </a:lnTo>
                    <a:lnTo>
                      <a:pt x="110" y="28"/>
                    </a:lnTo>
                    <a:lnTo>
                      <a:pt x="109" y="28"/>
                    </a:lnTo>
                    <a:lnTo>
                      <a:pt x="108" y="28"/>
                    </a:lnTo>
                    <a:lnTo>
                      <a:pt x="107" y="28"/>
                    </a:lnTo>
                    <a:lnTo>
                      <a:pt x="106" y="28"/>
                    </a:lnTo>
                    <a:lnTo>
                      <a:pt x="103" y="28"/>
                    </a:lnTo>
                    <a:lnTo>
                      <a:pt x="102" y="28"/>
                    </a:lnTo>
                    <a:lnTo>
                      <a:pt x="101" y="28"/>
                    </a:lnTo>
                    <a:lnTo>
                      <a:pt x="100" y="27"/>
                    </a:lnTo>
                    <a:lnTo>
                      <a:pt x="99" y="27"/>
                    </a:lnTo>
                    <a:lnTo>
                      <a:pt x="98" y="25"/>
                    </a:lnTo>
                    <a:lnTo>
                      <a:pt x="97" y="24"/>
                    </a:lnTo>
                    <a:lnTo>
                      <a:pt x="97" y="23"/>
                    </a:lnTo>
                    <a:lnTo>
                      <a:pt x="92" y="22"/>
                    </a:lnTo>
                    <a:lnTo>
                      <a:pt x="90" y="22"/>
                    </a:lnTo>
                    <a:lnTo>
                      <a:pt x="90" y="22"/>
                    </a:lnTo>
                    <a:lnTo>
                      <a:pt x="86" y="20"/>
                    </a:lnTo>
                    <a:lnTo>
                      <a:pt x="85" y="19"/>
                    </a:lnTo>
                    <a:lnTo>
                      <a:pt x="82" y="19"/>
                    </a:lnTo>
                    <a:lnTo>
                      <a:pt x="81" y="19"/>
                    </a:lnTo>
                    <a:lnTo>
                      <a:pt x="80" y="20"/>
                    </a:lnTo>
                    <a:lnTo>
                      <a:pt x="79" y="19"/>
                    </a:lnTo>
                    <a:lnTo>
                      <a:pt x="76" y="17"/>
                    </a:lnTo>
                    <a:lnTo>
                      <a:pt x="74" y="17"/>
                    </a:lnTo>
                    <a:lnTo>
                      <a:pt x="73" y="17"/>
                    </a:lnTo>
                    <a:lnTo>
                      <a:pt x="73" y="16"/>
                    </a:lnTo>
                    <a:lnTo>
                      <a:pt x="72" y="16"/>
                    </a:lnTo>
                    <a:lnTo>
                      <a:pt x="70" y="17"/>
                    </a:lnTo>
                    <a:lnTo>
                      <a:pt x="69" y="17"/>
                    </a:lnTo>
                    <a:lnTo>
                      <a:pt x="68" y="17"/>
                    </a:lnTo>
                    <a:lnTo>
                      <a:pt x="64" y="19"/>
                    </a:lnTo>
                    <a:lnTo>
                      <a:pt x="64" y="19"/>
                    </a:lnTo>
                    <a:lnTo>
                      <a:pt x="63" y="18"/>
                    </a:lnTo>
                    <a:lnTo>
                      <a:pt x="63" y="18"/>
                    </a:lnTo>
                    <a:lnTo>
                      <a:pt x="61" y="18"/>
                    </a:lnTo>
                    <a:lnTo>
                      <a:pt x="60" y="18"/>
                    </a:lnTo>
                    <a:lnTo>
                      <a:pt x="60" y="19"/>
                    </a:lnTo>
                    <a:lnTo>
                      <a:pt x="59" y="20"/>
                    </a:lnTo>
                    <a:lnTo>
                      <a:pt x="58" y="20"/>
                    </a:lnTo>
                    <a:lnTo>
                      <a:pt x="57" y="20"/>
                    </a:lnTo>
                    <a:lnTo>
                      <a:pt x="56" y="20"/>
                    </a:lnTo>
                    <a:lnTo>
                      <a:pt x="56" y="20"/>
                    </a:lnTo>
                    <a:lnTo>
                      <a:pt x="56" y="21"/>
                    </a:lnTo>
                    <a:lnTo>
                      <a:pt x="55" y="21"/>
                    </a:lnTo>
                    <a:lnTo>
                      <a:pt x="53" y="22"/>
                    </a:lnTo>
                    <a:lnTo>
                      <a:pt x="53" y="23"/>
                    </a:lnTo>
                    <a:lnTo>
                      <a:pt x="53" y="25"/>
                    </a:lnTo>
                    <a:lnTo>
                      <a:pt x="52" y="26"/>
                    </a:lnTo>
                    <a:lnTo>
                      <a:pt x="50" y="26"/>
                    </a:lnTo>
                    <a:lnTo>
                      <a:pt x="49" y="27"/>
                    </a:lnTo>
                    <a:lnTo>
                      <a:pt x="49" y="28"/>
                    </a:lnTo>
                    <a:lnTo>
                      <a:pt x="50" y="29"/>
                    </a:lnTo>
                    <a:lnTo>
                      <a:pt x="50" y="30"/>
                    </a:lnTo>
                    <a:lnTo>
                      <a:pt x="50" y="30"/>
                    </a:lnTo>
                    <a:lnTo>
                      <a:pt x="49" y="30"/>
                    </a:lnTo>
                    <a:lnTo>
                      <a:pt x="49" y="30"/>
                    </a:lnTo>
                    <a:lnTo>
                      <a:pt x="48" y="30"/>
                    </a:lnTo>
                    <a:lnTo>
                      <a:pt x="48" y="30"/>
                    </a:lnTo>
                    <a:lnTo>
                      <a:pt x="47" y="31"/>
                    </a:lnTo>
                    <a:lnTo>
                      <a:pt x="47" y="32"/>
                    </a:lnTo>
                    <a:lnTo>
                      <a:pt x="47" y="33"/>
                    </a:lnTo>
                    <a:lnTo>
                      <a:pt x="46" y="35"/>
                    </a:lnTo>
                    <a:lnTo>
                      <a:pt x="45" y="35"/>
                    </a:lnTo>
                    <a:lnTo>
                      <a:pt x="44" y="36"/>
                    </a:lnTo>
                    <a:lnTo>
                      <a:pt x="45" y="36"/>
                    </a:lnTo>
                    <a:lnTo>
                      <a:pt x="46" y="38"/>
                    </a:lnTo>
                    <a:lnTo>
                      <a:pt x="47" y="38"/>
                    </a:lnTo>
                    <a:lnTo>
                      <a:pt x="48" y="38"/>
                    </a:lnTo>
                    <a:lnTo>
                      <a:pt x="49" y="36"/>
                    </a:lnTo>
                    <a:lnTo>
                      <a:pt x="50" y="36"/>
                    </a:lnTo>
                    <a:lnTo>
                      <a:pt x="51" y="37"/>
                    </a:lnTo>
                    <a:lnTo>
                      <a:pt x="55" y="40"/>
                    </a:lnTo>
                    <a:lnTo>
                      <a:pt x="56" y="40"/>
                    </a:lnTo>
                    <a:lnTo>
                      <a:pt x="56" y="40"/>
                    </a:lnTo>
                    <a:lnTo>
                      <a:pt x="56" y="42"/>
                    </a:lnTo>
                    <a:lnTo>
                      <a:pt x="55" y="42"/>
                    </a:lnTo>
                    <a:lnTo>
                      <a:pt x="52" y="43"/>
                    </a:lnTo>
                    <a:lnTo>
                      <a:pt x="49" y="46"/>
                    </a:lnTo>
                    <a:lnTo>
                      <a:pt x="47" y="47"/>
                    </a:lnTo>
                    <a:lnTo>
                      <a:pt x="46" y="46"/>
                    </a:lnTo>
                    <a:lnTo>
                      <a:pt x="44" y="47"/>
                    </a:lnTo>
                    <a:lnTo>
                      <a:pt x="44" y="48"/>
                    </a:lnTo>
                    <a:lnTo>
                      <a:pt x="44" y="50"/>
                    </a:lnTo>
                    <a:lnTo>
                      <a:pt x="43" y="51"/>
                    </a:lnTo>
                    <a:lnTo>
                      <a:pt x="43" y="51"/>
                    </a:lnTo>
                    <a:lnTo>
                      <a:pt x="41" y="51"/>
                    </a:lnTo>
                    <a:lnTo>
                      <a:pt x="40" y="51"/>
                    </a:lnTo>
                    <a:lnTo>
                      <a:pt x="36" y="54"/>
                    </a:lnTo>
                    <a:lnTo>
                      <a:pt x="35" y="56"/>
                    </a:lnTo>
                    <a:lnTo>
                      <a:pt x="35" y="57"/>
                    </a:lnTo>
                    <a:lnTo>
                      <a:pt x="34" y="58"/>
                    </a:lnTo>
                    <a:lnTo>
                      <a:pt x="33" y="59"/>
                    </a:lnTo>
                    <a:lnTo>
                      <a:pt x="32" y="59"/>
                    </a:lnTo>
                    <a:lnTo>
                      <a:pt x="30" y="61"/>
                    </a:lnTo>
                    <a:lnTo>
                      <a:pt x="26" y="63"/>
                    </a:lnTo>
                    <a:lnTo>
                      <a:pt x="25" y="64"/>
                    </a:lnTo>
                    <a:lnTo>
                      <a:pt x="26" y="65"/>
                    </a:lnTo>
                    <a:lnTo>
                      <a:pt x="27" y="66"/>
                    </a:lnTo>
                    <a:lnTo>
                      <a:pt x="31" y="66"/>
                    </a:lnTo>
                    <a:lnTo>
                      <a:pt x="31" y="67"/>
                    </a:lnTo>
                    <a:lnTo>
                      <a:pt x="32" y="67"/>
                    </a:lnTo>
                    <a:lnTo>
                      <a:pt x="33" y="68"/>
                    </a:lnTo>
                    <a:lnTo>
                      <a:pt x="34" y="70"/>
                    </a:lnTo>
                    <a:lnTo>
                      <a:pt x="35" y="70"/>
                    </a:lnTo>
                    <a:lnTo>
                      <a:pt x="35" y="70"/>
                    </a:lnTo>
                    <a:lnTo>
                      <a:pt x="39" y="68"/>
                    </a:lnTo>
                    <a:lnTo>
                      <a:pt x="40" y="67"/>
                    </a:lnTo>
                    <a:lnTo>
                      <a:pt x="41" y="68"/>
                    </a:lnTo>
                    <a:lnTo>
                      <a:pt x="42" y="69"/>
                    </a:lnTo>
                    <a:lnTo>
                      <a:pt x="42" y="71"/>
                    </a:lnTo>
                    <a:lnTo>
                      <a:pt x="43" y="72"/>
                    </a:lnTo>
                    <a:lnTo>
                      <a:pt x="43" y="72"/>
                    </a:lnTo>
                    <a:lnTo>
                      <a:pt x="42" y="74"/>
                    </a:lnTo>
                    <a:lnTo>
                      <a:pt x="42" y="75"/>
                    </a:lnTo>
                    <a:lnTo>
                      <a:pt x="43" y="76"/>
                    </a:lnTo>
                    <a:lnTo>
                      <a:pt x="43" y="75"/>
                    </a:lnTo>
                    <a:lnTo>
                      <a:pt x="44" y="75"/>
                    </a:lnTo>
                    <a:lnTo>
                      <a:pt x="45" y="76"/>
                    </a:lnTo>
                    <a:lnTo>
                      <a:pt x="46" y="77"/>
                    </a:lnTo>
                    <a:lnTo>
                      <a:pt x="46" y="77"/>
                    </a:lnTo>
                    <a:lnTo>
                      <a:pt x="47" y="77"/>
                    </a:lnTo>
                    <a:lnTo>
                      <a:pt x="49" y="77"/>
                    </a:lnTo>
                    <a:lnTo>
                      <a:pt x="49" y="77"/>
                    </a:lnTo>
                    <a:lnTo>
                      <a:pt x="50" y="77"/>
                    </a:lnTo>
                    <a:lnTo>
                      <a:pt x="50" y="78"/>
                    </a:lnTo>
                    <a:lnTo>
                      <a:pt x="51" y="78"/>
                    </a:lnTo>
                    <a:lnTo>
                      <a:pt x="52" y="78"/>
                    </a:lnTo>
                    <a:lnTo>
                      <a:pt x="53" y="79"/>
                    </a:lnTo>
                    <a:lnTo>
                      <a:pt x="54" y="80"/>
                    </a:lnTo>
                    <a:lnTo>
                      <a:pt x="55" y="80"/>
                    </a:lnTo>
                    <a:lnTo>
                      <a:pt x="54" y="79"/>
                    </a:lnTo>
                    <a:lnTo>
                      <a:pt x="54" y="78"/>
                    </a:lnTo>
                    <a:lnTo>
                      <a:pt x="54" y="77"/>
                    </a:lnTo>
                    <a:lnTo>
                      <a:pt x="55" y="77"/>
                    </a:lnTo>
                    <a:lnTo>
                      <a:pt x="56" y="77"/>
                    </a:lnTo>
                    <a:lnTo>
                      <a:pt x="56" y="79"/>
                    </a:lnTo>
                    <a:lnTo>
                      <a:pt x="56" y="80"/>
                    </a:lnTo>
                    <a:lnTo>
                      <a:pt x="57" y="80"/>
                    </a:lnTo>
                    <a:lnTo>
                      <a:pt x="57" y="79"/>
                    </a:lnTo>
                    <a:lnTo>
                      <a:pt x="58" y="78"/>
                    </a:lnTo>
                    <a:lnTo>
                      <a:pt x="60" y="80"/>
                    </a:lnTo>
                    <a:lnTo>
                      <a:pt x="61" y="80"/>
                    </a:lnTo>
                    <a:lnTo>
                      <a:pt x="61" y="78"/>
                    </a:lnTo>
                    <a:lnTo>
                      <a:pt x="61" y="72"/>
                    </a:lnTo>
                    <a:lnTo>
                      <a:pt x="63" y="73"/>
                    </a:lnTo>
                    <a:lnTo>
                      <a:pt x="63" y="73"/>
                    </a:lnTo>
                    <a:lnTo>
                      <a:pt x="64" y="73"/>
                    </a:lnTo>
                    <a:lnTo>
                      <a:pt x="65" y="72"/>
                    </a:lnTo>
                    <a:lnTo>
                      <a:pt x="66" y="71"/>
                    </a:lnTo>
                    <a:lnTo>
                      <a:pt x="66" y="70"/>
                    </a:lnTo>
                    <a:lnTo>
                      <a:pt x="66" y="69"/>
                    </a:lnTo>
                    <a:lnTo>
                      <a:pt x="66" y="68"/>
                    </a:lnTo>
                    <a:lnTo>
                      <a:pt x="65" y="67"/>
                    </a:lnTo>
                    <a:lnTo>
                      <a:pt x="65" y="66"/>
                    </a:lnTo>
                    <a:lnTo>
                      <a:pt x="66" y="65"/>
                    </a:lnTo>
                    <a:lnTo>
                      <a:pt x="66" y="64"/>
                    </a:lnTo>
                    <a:lnTo>
                      <a:pt x="67" y="64"/>
                    </a:lnTo>
                    <a:lnTo>
                      <a:pt x="68" y="65"/>
                    </a:lnTo>
                    <a:lnTo>
                      <a:pt x="68" y="66"/>
                    </a:lnTo>
                    <a:lnTo>
                      <a:pt x="67" y="69"/>
                    </a:lnTo>
                    <a:lnTo>
                      <a:pt x="68" y="70"/>
                    </a:lnTo>
                    <a:lnTo>
                      <a:pt x="68" y="69"/>
                    </a:lnTo>
                    <a:lnTo>
                      <a:pt x="69" y="69"/>
                    </a:lnTo>
                    <a:lnTo>
                      <a:pt x="69" y="68"/>
                    </a:lnTo>
                    <a:lnTo>
                      <a:pt x="69" y="68"/>
                    </a:lnTo>
                    <a:lnTo>
                      <a:pt x="69" y="69"/>
                    </a:lnTo>
                    <a:lnTo>
                      <a:pt x="72" y="72"/>
                    </a:lnTo>
                    <a:lnTo>
                      <a:pt x="73" y="72"/>
                    </a:lnTo>
                    <a:lnTo>
                      <a:pt x="73" y="74"/>
                    </a:lnTo>
                    <a:lnTo>
                      <a:pt x="73" y="76"/>
                    </a:lnTo>
                    <a:lnTo>
                      <a:pt x="73" y="77"/>
                    </a:lnTo>
                    <a:lnTo>
                      <a:pt x="74" y="77"/>
                    </a:lnTo>
                    <a:lnTo>
                      <a:pt x="76" y="77"/>
                    </a:lnTo>
                    <a:lnTo>
                      <a:pt x="76" y="77"/>
                    </a:lnTo>
                    <a:lnTo>
                      <a:pt x="77" y="78"/>
                    </a:lnTo>
                    <a:lnTo>
                      <a:pt x="78" y="78"/>
                    </a:lnTo>
                    <a:lnTo>
                      <a:pt x="79" y="77"/>
                    </a:lnTo>
                    <a:lnTo>
                      <a:pt x="80" y="77"/>
                    </a:lnTo>
                    <a:lnTo>
                      <a:pt x="81" y="77"/>
                    </a:lnTo>
                    <a:lnTo>
                      <a:pt x="81" y="77"/>
                    </a:lnTo>
                    <a:lnTo>
                      <a:pt x="82" y="78"/>
                    </a:lnTo>
                    <a:lnTo>
                      <a:pt x="82" y="79"/>
                    </a:lnTo>
                    <a:lnTo>
                      <a:pt x="82" y="80"/>
                    </a:lnTo>
                    <a:lnTo>
                      <a:pt x="82" y="82"/>
                    </a:lnTo>
                    <a:lnTo>
                      <a:pt x="82" y="83"/>
                    </a:lnTo>
                    <a:lnTo>
                      <a:pt x="82" y="84"/>
                    </a:lnTo>
                    <a:lnTo>
                      <a:pt x="82" y="84"/>
                    </a:lnTo>
                    <a:lnTo>
                      <a:pt x="83" y="84"/>
                    </a:lnTo>
                    <a:lnTo>
                      <a:pt x="83" y="84"/>
                    </a:lnTo>
                    <a:lnTo>
                      <a:pt x="85" y="84"/>
                    </a:lnTo>
                    <a:lnTo>
                      <a:pt x="85" y="83"/>
                    </a:lnTo>
                    <a:lnTo>
                      <a:pt x="85" y="82"/>
                    </a:lnTo>
                    <a:lnTo>
                      <a:pt x="85" y="82"/>
                    </a:lnTo>
                    <a:lnTo>
                      <a:pt x="86" y="82"/>
                    </a:lnTo>
                    <a:lnTo>
                      <a:pt x="86" y="84"/>
                    </a:lnTo>
                    <a:lnTo>
                      <a:pt x="87" y="84"/>
                    </a:lnTo>
                    <a:lnTo>
                      <a:pt x="88" y="84"/>
                    </a:lnTo>
                    <a:lnTo>
                      <a:pt x="90" y="84"/>
                    </a:lnTo>
                    <a:lnTo>
                      <a:pt x="90" y="85"/>
                    </a:lnTo>
                    <a:lnTo>
                      <a:pt x="90" y="86"/>
                    </a:lnTo>
                    <a:lnTo>
                      <a:pt x="91" y="86"/>
                    </a:lnTo>
                    <a:lnTo>
                      <a:pt x="92" y="88"/>
                    </a:lnTo>
                    <a:lnTo>
                      <a:pt x="94" y="89"/>
                    </a:lnTo>
                    <a:lnTo>
                      <a:pt x="95" y="90"/>
                    </a:lnTo>
                    <a:lnTo>
                      <a:pt x="96" y="90"/>
                    </a:lnTo>
                    <a:lnTo>
                      <a:pt x="99" y="90"/>
                    </a:lnTo>
                    <a:lnTo>
                      <a:pt x="101" y="90"/>
                    </a:lnTo>
                    <a:lnTo>
                      <a:pt x="101" y="91"/>
                    </a:lnTo>
                    <a:lnTo>
                      <a:pt x="101" y="91"/>
                    </a:lnTo>
                    <a:lnTo>
                      <a:pt x="103" y="91"/>
                    </a:lnTo>
                    <a:lnTo>
                      <a:pt x="104" y="90"/>
                    </a:lnTo>
                    <a:lnTo>
                      <a:pt x="105" y="90"/>
                    </a:lnTo>
                    <a:lnTo>
                      <a:pt x="105" y="91"/>
                    </a:lnTo>
                    <a:lnTo>
                      <a:pt x="106" y="91"/>
                    </a:lnTo>
                    <a:lnTo>
                      <a:pt x="107" y="91"/>
                    </a:lnTo>
                    <a:lnTo>
                      <a:pt x="108" y="91"/>
                    </a:lnTo>
                    <a:lnTo>
                      <a:pt x="108" y="91"/>
                    </a:lnTo>
                    <a:lnTo>
                      <a:pt x="107" y="93"/>
                    </a:lnTo>
                    <a:lnTo>
                      <a:pt x="106" y="93"/>
                    </a:lnTo>
                    <a:lnTo>
                      <a:pt x="104" y="94"/>
                    </a:lnTo>
                    <a:lnTo>
                      <a:pt x="101" y="95"/>
                    </a:lnTo>
                    <a:lnTo>
                      <a:pt x="99" y="96"/>
                    </a:lnTo>
                    <a:lnTo>
                      <a:pt x="98" y="96"/>
                    </a:lnTo>
                    <a:lnTo>
                      <a:pt x="97" y="98"/>
                    </a:lnTo>
                    <a:lnTo>
                      <a:pt x="97" y="100"/>
                    </a:lnTo>
                    <a:lnTo>
                      <a:pt x="97" y="100"/>
                    </a:lnTo>
                    <a:lnTo>
                      <a:pt x="96" y="99"/>
                    </a:lnTo>
                    <a:lnTo>
                      <a:pt x="95" y="99"/>
                    </a:lnTo>
                    <a:lnTo>
                      <a:pt x="95" y="100"/>
                    </a:lnTo>
                    <a:lnTo>
                      <a:pt x="95" y="101"/>
                    </a:lnTo>
                    <a:lnTo>
                      <a:pt x="94" y="102"/>
                    </a:lnTo>
                    <a:lnTo>
                      <a:pt x="92" y="102"/>
                    </a:lnTo>
                    <a:lnTo>
                      <a:pt x="90" y="101"/>
                    </a:lnTo>
                    <a:lnTo>
                      <a:pt x="90" y="101"/>
                    </a:lnTo>
                    <a:lnTo>
                      <a:pt x="89" y="100"/>
                    </a:lnTo>
                    <a:lnTo>
                      <a:pt x="88" y="99"/>
                    </a:lnTo>
                    <a:lnTo>
                      <a:pt x="87" y="98"/>
                    </a:lnTo>
                    <a:lnTo>
                      <a:pt x="86" y="98"/>
                    </a:lnTo>
                    <a:lnTo>
                      <a:pt x="86" y="99"/>
                    </a:lnTo>
                    <a:lnTo>
                      <a:pt x="86" y="100"/>
                    </a:lnTo>
                    <a:lnTo>
                      <a:pt x="86" y="101"/>
                    </a:lnTo>
                    <a:lnTo>
                      <a:pt x="86" y="102"/>
                    </a:lnTo>
                    <a:lnTo>
                      <a:pt x="86" y="103"/>
                    </a:lnTo>
                    <a:lnTo>
                      <a:pt x="88" y="104"/>
                    </a:lnTo>
                    <a:lnTo>
                      <a:pt x="88" y="105"/>
                    </a:lnTo>
                    <a:lnTo>
                      <a:pt x="88" y="105"/>
                    </a:lnTo>
                    <a:lnTo>
                      <a:pt x="88" y="106"/>
                    </a:lnTo>
                    <a:lnTo>
                      <a:pt x="87" y="107"/>
                    </a:lnTo>
                    <a:lnTo>
                      <a:pt x="86" y="107"/>
                    </a:lnTo>
                    <a:lnTo>
                      <a:pt x="85" y="106"/>
                    </a:lnTo>
                    <a:lnTo>
                      <a:pt x="84" y="105"/>
                    </a:lnTo>
                    <a:lnTo>
                      <a:pt x="83" y="105"/>
                    </a:lnTo>
                    <a:lnTo>
                      <a:pt x="83" y="105"/>
                    </a:lnTo>
                    <a:lnTo>
                      <a:pt x="83" y="105"/>
                    </a:lnTo>
                    <a:lnTo>
                      <a:pt x="82" y="105"/>
                    </a:lnTo>
                    <a:lnTo>
                      <a:pt x="79" y="105"/>
                    </a:lnTo>
                    <a:lnTo>
                      <a:pt x="79" y="106"/>
                    </a:lnTo>
                    <a:lnTo>
                      <a:pt x="78" y="107"/>
                    </a:lnTo>
                    <a:lnTo>
                      <a:pt x="78" y="108"/>
                    </a:lnTo>
                    <a:lnTo>
                      <a:pt x="76" y="110"/>
                    </a:lnTo>
                    <a:lnTo>
                      <a:pt x="76" y="111"/>
                    </a:lnTo>
                    <a:lnTo>
                      <a:pt x="76" y="112"/>
                    </a:lnTo>
                    <a:lnTo>
                      <a:pt x="77" y="112"/>
                    </a:lnTo>
                    <a:lnTo>
                      <a:pt x="77" y="112"/>
                    </a:lnTo>
                    <a:lnTo>
                      <a:pt x="76" y="112"/>
                    </a:lnTo>
                    <a:lnTo>
                      <a:pt x="76" y="112"/>
                    </a:lnTo>
                    <a:lnTo>
                      <a:pt x="74" y="112"/>
                    </a:lnTo>
                    <a:lnTo>
                      <a:pt x="73" y="112"/>
                    </a:lnTo>
                    <a:lnTo>
                      <a:pt x="72" y="112"/>
                    </a:lnTo>
                    <a:lnTo>
                      <a:pt x="71" y="113"/>
                    </a:lnTo>
                    <a:lnTo>
                      <a:pt x="70" y="114"/>
                    </a:lnTo>
                    <a:lnTo>
                      <a:pt x="70" y="114"/>
                    </a:lnTo>
                    <a:lnTo>
                      <a:pt x="69" y="114"/>
                    </a:lnTo>
                    <a:lnTo>
                      <a:pt x="69" y="115"/>
                    </a:lnTo>
                    <a:lnTo>
                      <a:pt x="68" y="115"/>
                    </a:lnTo>
                    <a:lnTo>
                      <a:pt x="67" y="115"/>
                    </a:lnTo>
                    <a:lnTo>
                      <a:pt x="67" y="114"/>
                    </a:lnTo>
                    <a:lnTo>
                      <a:pt x="67" y="114"/>
                    </a:lnTo>
                    <a:lnTo>
                      <a:pt x="67" y="113"/>
                    </a:lnTo>
                    <a:lnTo>
                      <a:pt x="67" y="112"/>
                    </a:lnTo>
                    <a:lnTo>
                      <a:pt x="66" y="112"/>
                    </a:lnTo>
                    <a:lnTo>
                      <a:pt x="65" y="112"/>
                    </a:lnTo>
                    <a:lnTo>
                      <a:pt x="65" y="113"/>
                    </a:lnTo>
                    <a:lnTo>
                      <a:pt x="65" y="114"/>
                    </a:lnTo>
                    <a:lnTo>
                      <a:pt x="64" y="114"/>
                    </a:lnTo>
                    <a:lnTo>
                      <a:pt x="63" y="114"/>
                    </a:lnTo>
                    <a:lnTo>
                      <a:pt x="63" y="113"/>
                    </a:lnTo>
                    <a:lnTo>
                      <a:pt x="63" y="113"/>
                    </a:lnTo>
                    <a:lnTo>
                      <a:pt x="62" y="112"/>
                    </a:lnTo>
                    <a:lnTo>
                      <a:pt x="62" y="112"/>
                    </a:lnTo>
                    <a:lnTo>
                      <a:pt x="60" y="112"/>
                    </a:lnTo>
                    <a:lnTo>
                      <a:pt x="59" y="111"/>
                    </a:lnTo>
                    <a:lnTo>
                      <a:pt x="58" y="111"/>
                    </a:lnTo>
                    <a:lnTo>
                      <a:pt x="57" y="111"/>
                    </a:lnTo>
                    <a:lnTo>
                      <a:pt x="57" y="110"/>
                    </a:lnTo>
                    <a:lnTo>
                      <a:pt x="56" y="110"/>
                    </a:lnTo>
                    <a:lnTo>
                      <a:pt x="56" y="109"/>
                    </a:lnTo>
                    <a:lnTo>
                      <a:pt x="56" y="110"/>
                    </a:lnTo>
                    <a:lnTo>
                      <a:pt x="55" y="111"/>
                    </a:lnTo>
                    <a:lnTo>
                      <a:pt x="55" y="112"/>
                    </a:lnTo>
                    <a:lnTo>
                      <a:pt x="54" y="112"/>
                    </a:lnTo>
                    <a:lnTo>
                      <a:pt x="50" y="112"/>
                    </a:lnTo>
                    <a:lnTo>
                      <a:pt x="49" y="112"/>
                    </a:lnTo>
                    <a:lnTo>
                      <a:pt x="48" y="112"/>
                    </a:lnTo>
                    <a:lnTo>
                      <a:pt x="49" y="113"/>
                    </a:lnTo>
                    <a:lnTo>
                      <a:pt x="48" y="114"/>
                    </a:lnTo>
                    <a:close/>
                    <a:moveTo>
                      <a:pt x="67" y="123"/>
                    </a:moveTo>
                    <a:lnTo>
                      <a:pt x="68" y="122"/>
                    </a:lnTo>
                    <a:lnTo>
                      <a:pt x="69" y="122"/>
                    </a:lnTo>
                    <a:lnTo>
                      <a:pt x="69" y="121"/>
                    </a:lnTo>
                    <a:lnTo>
                      <a:pt x="70" y="121"/>
                    </a:lnTo>
                    <a:lnTo>
                      <a:pt x="69" y="124"/>
                    </a:lnTo>
                    <a:lnTo>
                      <a:pt x="69" y="125"/>
                    </a:lnTo>
                    <a:lnTo>
                      <a:pt x="69" y="124"/>
                    </a:lnTo>
                    <a:lnTo>
                      <a:pt x="68" y="124"/>
                    </a:lnTo>
                    <a:lnTo>
                      <a:pt x="67" y="124"/>
                    </a:lnTo>
                    <a:lnTo>
                      <a:pt x="67" y="123"/>
                    </a:lnTo>
                    <a:close/>
                    <a:moveTo>
                      <a:pt x="49" y="115"/>
                    </a:moveTo>
                    <a:lnTo>
                      <a:pt x="50" y="116"/>
                    </a:lnTo>
                    <a:lnTo>
                      <a:pt x="50" y="117"/>
                    </a:lnTo>
                    <a:lnTo>
                      <a:pt x="51" y="118"/>
                    </a:lnTo>
                    <a:lnTo>
                      <a:pt x="52" y="119"/>
                    </a:lnTo>
                    <a:lnTo>
                      <a:pt x="54" y="119"/>
                    </a:lnTo>
                    <a:lnTo>
                      <a:pt x="55" y="119"/>
                    </a:lnTo>
                    <a:lnTo>
                      <a:pt x="56" y="119"/>
                    </a:lnTo>
                    <a:lnTo>
                      <a:pt x="56" y="119"/>
                    </a:lnTo>
                    <a:lnTo>
                      <a:pt x="55" y="120"/>
                    </a:lnTo>
                    <a:lnTo>
                      <a:pt x="54" y="121"/>
                    </a:lnTo>
                    <a:lnTo>
                      <a:pt x="54" y="122"/>
                    </a:lnTo>
                    <a:lnTo>
                      <a:pt x="56" y="123"/>
                    </a:lnTo>
                    <a:lnTo>
                      <a:pt x="55" y="125"/>
                    </a:lnTo>
                    <a:lnTo>
                      <a:pt x="54" y="125"/>
                    </a:lnTo>
                    <a:lnTo>
                      <a:pt x="52" y="126"/>
                    </a:lnTo>
                    <a:lnTo>
                      <a:pt x="51" y="125"/>
                    </a:lnTo>
                    <a:lnTo>
                      <a:pt x="51" y="124"/>
                    </a:lnTo>
                    <a:lnTo>
                      <a:pt x="50" y="124"/>
                    </a:lnTo>
                    <a:lnTo>
                      <a:pt x="50" y="125"/>
                    </a:lnTo>
                    <a:lnTo>
                      <a:pt x="49" y="125"/>
                    </a:lnTo>
                    <a:lnTo>
                      <a:pt x="49" y="124"/>
                    </a:lnTo>
                    <a:lnTo>
                      <a:pt x="50" y="122"/>
                    </a:lnTo>
                    <a:lnTo>
                      <a:pt x="50" y="121"/>
                    </a:lnTo>
                    <a:lnTo>
                      <a:pt x="49" y="120"/>
                    </a:lnTo>
                    <a:lnTo>
                      <a:pt x="49" y="120"/>
                    </a:lnTo>
                    <a:lnTo>
                      <a:pt x="49" y="119"/>
                    </a:lnTo>
                    <a:lnTo>
                      <a:pt x="48" y="119"/>
                    </a:lnTo>
                    <a:lnTo>
                      <a:pt x="48" y="118"/>
                    </a:lnTo>
                    <a:lnTo>
                      <a:pt x="48" y="117"/>
                    </a:lnTo>
                    <a:lnTo>
                      <a:pt x="48" y="116"/>
                    </a:lnTo>
                    <a:lnTo>
                      <a:pt x="49" y="115"/>
                    </a:lnTo>
                    <a:lnTo>
                      <a:pt x="49" y="11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10" name="Freeform 4032">
                <a:extLst>
                  <a:ext uri="{FF2B5EF4-FFF2-40B4-BE49-F238E27FC236}">
                    <a16:creationId xmlns:a16="http://schemas.microsoft.com/office/drawing/2014/main" id="{9AB1174A-F74E-906B-B9E7-947DCE9D42F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97488" y="1181100"/>
                <a:ext cx="138113" cy="139700"/>
              </a:xfrm>
              <a:custGeom>
                <a:avLst/>
                <a:gdLst>
                  <a:gd name="T0" fmla="*/ 84 w 87"/>
                  <a:gd name="T1" fmla="*/ 80 h 88"/>
                  <a:gd name="T2" fmla="*/ 84 w 87"/>
                  <a:gd name="T3" fmla="*/ 76 h 88"/>
                  <a:gd name="T4" fmla="*/ 86 w 87"/>
                  <a:gd name="T5" fmla="*/ 74 h 88"/>
                  <a:gd name="T6" fmla="*/ 82 w 87"/>
                  <a:gd name="T7" fmla="*/ 70 h 88"/>
                  <a:gd name="T8" fmla="*/ 85 w 87"/>
                  <a:gd name="T9" fmla="*/ 66 h 88"/>
                  <a:gd name="T10" fmla="*/ 84 w 87"/>
                  <a:gd name="T11" fmla="*/ 62 h 88"/>
                  <a:gd name="T12" fmla="*/ 77 w 87"/>
                  <a:gd name="T13" fmla="*/ 62 h 88"/>
                  <a:gd name="T14" fmla="*/ 73 w 87"/>
                  <a:gd name="T15" fmla="*/ 60 h 88"/>
                  <a:gd name="T16" fmla="*/ 67 w 87"/>
                  <a:gd name="T17" fmla="*/ 55 h 88"/>
                  <a:gd name="T18" fmla="*/ 60 w 87"/>
                  <a:gd name="T19" fmla="*/ 49 h 88"/>
                  <a:gd name="T20" fmla="*/ 68 w 87"/>
                  <a:gd name="T21" fmla="*/ 47 h 88"/>
                  <a:gd name="T22" fmla="*/ 71 w 87"/>
                  <a:gd name="T23" fmla="*/ 40 h 88"/>
                  <a:gd name="T24" fmla="*/ 60 w 87"/>
                  <a:gd name="T25" fmla="*/ 33 h 88"/>
                  <a:gd name="T26" fmla="*/ 56 w 87"/>
                  <a:gd name="T27" fmla="*/ 28 h 88"/>
                  <a:gd name="T28" fmla="*/ 54 w 87"/>
                  <a:gd name="T29" fmla="*/ 24 h 88"/>
                  <a:gd name="T30" fmla="*/ 60 w 87"/>
                  <a:gd name="T31" fmla="*/ 19 h 88"/>
                  <a:gd name="T32" fmla="*/ 56 w 87"/>
                  <a:gd name="T33" fmla="*/ 13 h 88"/>
                  <a:gd name="T34" fmla="*/ 53 w 87"/>
                  <a:gd name="T35" fmla="*/ 11 h 88"/>
                  <a:gd name="T36" fmla="*/ 48 w 87"/>
                  <a:gd name="T37" fmla="*/ 10 h 88"/>
                  <a:gd name="T38" fmla="*/ 45 w 87"/>
                  <a:gd name="T39" fmla="*/ 7 h 88"/>
                  <a:gd name="T40" fmla="*/ 46 w 87"/>
                  <a:gd name="T41" fmla="*/ 4 h 88"/>
                  <a:gd name="T42" fmla="*/ 43 w 87"/>
                  <a:gd name="T43" fmla="*/ 1 h 88"/>
                  <a:gd name="T44" fmla="*/ 39 w 87"/>
                  <a:gd name="T45" fmla="*/ 3 h 88"/>
                  <a:gd name="T46" fmla="*/ 32 w 87"/>
                  <a:gd name="T47" fmla="*/ 4 h 88"/>
                  <a:gd name="T48" fmla="*/ 28 w 87"/>
                  <a:gd name="T49" fmla="*/ 4 h 88"/>
                  <a:gd name="T50" fmla="*/ 23 w 87"/>
                  <a:gd name="T51" fmla="*/ 4 h 88"/>
                  <a:gd name="T52" fmla="*/ 19 w 87"/>
                  <a:gd name="T53" fmla="*/ 4 h 88"/>
                  <a:gd name="T54" fmla="*/ 12 w 87"/>
                  <a:gd name="T55" fmla="*/ 5 h 88"/>
                  <a:gd name="T56" fmla="*/ 1 w 87"/>
                  <a:gd name="T57" fmla="*/ 7 h 88"/>
                  <a:gd name="T58" fmla="*/ 2 w 87"/>
                  <a:gd name="T59" fmla="*/ 11 h 88"/>
                  <a:gd name="T60" fmla="*/ 6 w 87"/>
                  <a:gd name="T61" fmla="*/ 16 h 88"/>
                  <a:gd name="T62" fmla="*/ 9 w 87"/>
                  <a:gd name="T63" fmla="*/ 23 h 88"/>
                  <a:gd name="T64" fmla="*/ 6 w 87"/>
                  <a:gd name="T65" fmla="*/ 29 h 88"/>
                  <a:gd name="T66" fmla="*/ 5 w 87"/>
                  <a:gd name="T67" fmla="*/ 33 h 88"/>
                  <a:gd name="T68" fmla="*/ 7 w 87"/>
                  <a:gd name="T69" fmla="*/ 39 h 88"/>
                  <a:gd name="T70" fmla="*/ 6 w 87"/>
                  <a:gd name="T71" fmla="*/ 42 h 88"/>
                  <a:gd name="T72" fmla="*/ 18 w 87"/>
                  <a:gd name="T73" fmla="*/ 46 h 88"/>
                  <a:gd name="T74" fmla="*/ 24 w 87"/>
                  <a:gd name="T75" fmla="*/ 46 h 88"/>
                  <a:gd name="T76" fmla="*/ 31 w 87"/>
                  <a:gd name="T77" fmla="*/ 52 h 88"/>
                  <a:gd name="T78" fmla="*/ 34 w 87"/>
                  <a:gd name="T79" fmla="*/ 55 h 88"/>
                  <a:gd name="T80" fmla="*/ 40 w 87"/>
                  <a:gd name="T81" fmla="*/ 58 h 88"/>
                  <a:gd name="T82" fmla="*/ 45 w 87"/>
                  <a:gd name="T83" fmla="*/ 57 h 88"/>
                  <a:gd name="T84" fmla="*/ 49 w 87"/>
                  <a:gd name="T85" fmla="*/ 63 h 88"/>
                  <a:gd name="T86" fmla="*/ 52 w 87"/>
                  <a:gd name="T87" fmla="*/ 64 h 88"/>
                  <a:gd name="T88" fmla="*/ 60 w 87"/>
                  <a:gd name="T89" fmla="*/ 64 h 88"/>
                  <a:gd name="T90" fmla="*/ 66 w 87"/>
                  <a:gd name="T91" fmla="*/ 65 h 88"/>
                  <a:gd name="T92" fmla="*/ 65 w 87"/>
                  <a:gd name="T93" fmla="*/ 71 h 88"/>
                  <a:gd name="T94" fmla="*/ 71 w 87"/>
                  <a:gd name="T95" fmla="*/ 74 h 88"/>
                  <a:gd name="T96" fmla="*/ 72 w 87"/>
                  <a:gd name="T97" fmla="*/ 81 h 88"/>
                  <a:gd name="T98" fmla="*/ 79 w 87"/>
                  <a:gd name="T99" fmla="*/ 87 h 88"/>
                  <a:gd name="T100" fmla="*/ 84 w 87"/>
                  <a:gd name="T101" fmla="*/ 85 h 88"/>
                  <a:gd name="T102" fmla="*/ 43 w 87"/>
                  <a:gd name="T103" fmla="*/ 9 h 88"/>
                  <a:gd name="T104" fmla="*/ 49 w 87"/>
                  <a:gd name="T105" fmla="*/ 11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87" h="88">
                    <a:moveTo>
                      <a:pt x="84" y="84"/>
                    </a:moveTo>
                    <a:lnTo>
                      <a:pt x="84" y="83"/>
                    </a:lnTo>
                    <a:lnTo>
                      <a:pt x="85" y="83"/>
                    </a:lnTo>
                    <a:lnTo>
                      <a:pt x="85" y="82"/>
                    </a:lnTo>
                    <a:lnTo>
                      <a:pt x="85" y="81"/>
                    </a:lnTo>
                    <a:lnTo>
                      <a:pt x="84" y="80"/>
                    </a:lnTo>
                    <a:lnTo>
                      <a:pt x="84" y="79"/>
                    </a:lnTo>
                    <a:lnTo>
                      <a:pt x="83" y="79"/>
                    </a:lnTo>
                    <a:lnTo>
                      <a:pt x="82" y="78"/>
                    </a:lnTo>
                    <a:lnTo>
                      <a:pt x="82" y="77"/>
                    </a:lnTo>
                    <a:lnTo>
                      <a:pt x="83" y="76"/>
                    </a:lnTo>
                    <a:lnTo>
                      <a:pt x="84" y="76"/>
                    </a:lnTo>
                    <a:lnTo>
                      <a:pt x="85" y="77"/>
                    </a:lnTo>
                    <a:lnTo>
                      <a:pt x="86" y="77"/>
                    </a:lnTo>
                    <a:lnTo>
                      <a:pt x="87" y="76"/>
                    </a:lnTo>
                    <a:lnTo>
                      <a:pt x="87" y="76"/>
                    </a:lnTo>
                    <a:lnTo>
                      <a:pt x="87" y="75"/>
                    </a:lnTo>
                    <a:lnTo>
                      <a:pt x="86" y="74"/>
                    </a:lnTo>
                    <a:lnTo>
                      <a:pt x="85" y="74"/>
                    </a:lnTo>
                    <a:lnTo>
                      <a:pt x="85" y="73"/>
                    </a:lnTo>
                    <a:lnTo>
                      <a:pt x="85" y="72"/>
                    </a:lnTo>
                    <a:lnTo>
                      <a:pt x="84" y="72"/>
                    </a:lnTo>
                    <a:lnTo>
                      <a:pt x="83" y="71"/>
                    </a:lnTo>
                    <a:lnTo>
                      <a:pt x="82" y="70"/>
                    </a:lnTo>
                    <a:lnTo>
                      <a:pt x="81" y="69"/>
                    </a:lnTo>
                    <a:lnTo>
                      <a:pt x="82" y="67"/>
                    </a:lnTo>
                    <a:lnTo>
                      <a:pt x="83" y="67"/>
                    </a:lnTo>
                    <a:lnTo>
                      <a:pt x="84" y="67"/>
                    </a:lnTo>
                    <a:lnTo>
                      <a:pt x="85" y="67"/>
                    </a:lnTo>
                    <a:lnTo>
                      <a:pt x="85" y="66"/>
                    </a:lnTo>
                    <a:lnTo>
                      <a:pt x="85" y="65"/>
                    </a:lnTo>
                    <a:lnTo>
                      <a:pt x="86" y="64"/>
                    </a:lnTo>
                    <a:lnTo>
                      <a:pt x="86" y="63"/>
                    </a:lnTo>
                    <a:lnTo>
                      <a:pt x="85" y="63"/>
                    </a:lnTo>
                    <a:lnTo>
                      <a:pt x="85" y="62"/>
                    </a:lnTo>
                    <a:lnTo>
                      <a:pt x="84" y="62"/>
                    </a:lnTo>
                    <a:lnTo>
                      <a:pt x="83" y="63"/>
                    </a:lnTo>
                    <a:lnTo>
                      <a:pt x="82" y="62"/>
                    </a:lnTo>
                    <a:lnTo>
                      <a:pt x="81" y="62"/>
                    </a:lnTo>
                    <a:lnTo>
                      <a:pt x="80" y="62"/>
                    </a:lnTo>
                    <a:lnTo>
                      <a:pt x="78" y="62"/>
                    </a:lnTo>
                    <a:lnTo>
                      <a:pt x="77" y="62"/>
                    </a:lnTo>
                    <a:lnTo>
                      <a:pt x="76" y="62"/>
                    </a:lnTo>
                    <a:lnTo>
                      <a:pt x="76" y="62"/>
                    </a:lnTo>
                    <a:lnTo>
                      <a:pt x="75" y="61"/>
                    </a:lnTo>
                    <a:lnTo>
                      <a:pt x="75" y="60"/>
                    </a:lnTo>
                    <a:lnTo>
                      <a:pt x="74" y="60"/>
                    </a:lnTo>
                    <a:lnTo>
                      <a:pt x="73" y="60"/>
                    </a:lnTo>
                    <a:lnTo>
                      <a:pt x="73" y="60"/>
                    </a:lnTo>
                    <a:lnTo>
                      <a:pt x="72" y="57"/>
                    </a:lnTo>
                    <a:lnTo>
                      <a:pt x="71" y="56"/>
                    </a:lnTo>
                    <a:lnTo>
                      <a:pt x="69" y="56"/>
                    </a:lnTo>
                    <a:lnTo>
                      <a:pt x="68" y="55"/>
                    </a:lnTo>
                    <a:lnTo>
                      <a:pt x="67" y="55"/>
                    </a:lnTo>
                    <a:lnTo>
                      <a:pt x="66" y="53"/>
                    </a:lnTo>
                    <a:lnTo>
                      <a:pt x="65" y="51"/>
                    </a:lnTo>
                    <a:lnTo>
                      <a:pt x="64" y="50"/>
                    </a:lnTo>
                    <a:lnTo>
                      <a:pt x="63" y="49"/>
                    </a:lnTo>
                    <a:lnTo>
                      <a:pt x="61" y="49"/>
                    </a:lnTo>
                    <a:lnTo>
                      <a:pt x="60" y="49"/>
                    </a:lnTo>
                    <a:lnTo>
                      <a:pt x="60" y="48"/>
                    </a:lnTo>
                    <a:lnTo>
                      <a:pt x="59" y="48"/>
                    </a:lnTo>
                    <a:lnTo>
                      <a:pt x="62" y="46"/>
                    </a:lnTo>
                    <a:lnTo>
                      <a:pt x="66" y="47"/>
                    </a:lnTo>
                    <a:lnTo>
                      <a:pt x="67" y="47"/>
                    </a:lnTo>
                    <a:lnTo>
                      <a:pt x="68" y="47"/>
                    </a:lnTo>
                    <a:lnTo>
                      <a:pt x="68" y="46"/>
                    </a:lnTo>
                    <a:lnTo>
                      <a:pt x="68" y="45"/>
                    </a:lnTo>
                    <a:lnTo>
                      <a:pt x="69" y="44"/>
                    </a:lnTo>
                    <a:lnTo>
                      <a:pt x="70" y="43"/>
                    </a:lnTo>
                    <a:lnTo>
                      <a:pt x="70" y="42"/>
                    </a:lnTo>
                    <a:lnTo>
                      <a:pt x="71" y="40"/>
                    </a:lnTo>
                    <a:lnTo>
                      <a:pt x="70" y="39"/>
                    </a:lnTo>
                    <a:lnTo>
                      <a:pt x="69" y="39"/>
                    </a:lnTo>
                    <a:lnTo>
                      <a:pt x="68" y="39"/>
                    </a:lnTo>
                    <a:lnTo>
                      <a:pt x="67" y="39"/>
                    </a:lnTo>
                    <a:lnTo>
                      <a:pt x="66" y="38"/>
                    </a:lnTo>
                    <a:lnTo>
                      <a:pt x="60" y="33"/>
                    </a:lnTo>
                    <a:lnTo>
                      <a:pt x="59" y="32"/>
                    </a:lnTo>
                    <a:lnTo>
                      <a:pt x="58" y="30"/>
                    </a:lnTo>
                    <a:lnTo>
                      <a:pt x="57" y="30"/>
                    </a:lnTo>
                    <a:lnTo>
                      <a:pt x="57" y="29"/>
                    </a:lnTo>
                    <a:lnTo>
                      <a:pt x="56" y="29"/>
                    </a:lnTo>
                    <a:lnTo>
                      <a:pt x="56" y="28"/>
                    </a:lnTo>
                    <a:lnTo>
                      <a:pt x="56" y="27"/>
                    </a:lnTo>
                    <a:lnTo>
                      <a:pt x="56" y="26"/>
                    </a:lnTo>
                    <a:lnTo>
                      <a:pt x="55" y="26"/>
                    </a:lnTo>
                    <a:lnTo>
                      <a:pt x="54" y="25"/>
                    </a:lnTo>
                    <a:lnTo>
                      <a:pt x="54" y="25"/>
                    </a:lnTo>
                    <a:lnTo>
                      <a:pt x="54" y="24"/>
                    </a:lnTo>
                    <a:lnTo>
                      <a:pt x="54" y="23"/>
                    </a:lnTo>
                    <a:lnTo>
                      <a:pt x="55" y="22"/>
                    </a:lnTo>
                    <a:lnTo>
                      <a:pt x="56" y="21"/>
                    </a:lnTo>
                    <a:lnTo>
                      <a:pt x="57" y="20"/>
                    </a:lnTo>
                    <a:lnTo>
                      <a:pt x="59" y="20"/>
                    </a:lnTo>
                    <a:lnTo>
                      <a:pt x="60" y="19"/>
                    </a:lnTo>
                    <a:lnTo>
                      <a:pt x="60" y="18"/>
                    </a:lnTo>
                    <a:lnTo>
                      <a:pt x="60" y="17"/>
                    </a:lnTo>
                    <a:lnTo>
                      <a:pt x="59" y="17"/>
                    </a:lnTo>
                    <a:lnTo>
                      <a:pt x="59" y="16"/>
                    </a:lnTo>
                    <a:lnTo>
                      <a:pt x="57" y="14"/>
                    </a:lnTo>
                    <a:lnTo>
                      <a:pt x="56" y="13"/>
                    </a:lnTo>
                    <a:lnTo>
                      <a:pt x="55" y="13"/>
                    </a:lnTo>
                    <a:lnTo>
                      <a:pt x="55" y="11"/>
                    </a:lnTo>
                    <a:lnTo>
                      <a:pt x="55" y="11"/>
                    </a:lnTo>
                    <a:lnTo>
                      <a:pt x="54" y="11"/>
                    </a:lnTo>
                    <a:lnTo>
                      <a:pt x="54" y="11"/>
                    </a:lnTo>
                    <a:lnTo>
                      <a:pt x="53" y="11"/>
                    </a:lnTo>
                    <a:lnTo>
                      <a:pt x="52" y="11"/>
                    </a:lnTo>
                    <a:lnTo>
                      <a:pt x="51" y="11"/>
                    </a:lnTo>
                    <a:lnTo>
                      <a:pt x="50" y="11"/>
                    </a:lnTo>
                    <a:lnTo>
                      <a:pt x="49" y="11"/>
                    </a:lnTo>
                    <a:lnTo>
                      <a:pt x="49" y="10"/>
                    </a:lnTo>
                    <a:lnTo>
                      <a:pt x="48" y="10"/>
                    </a:lnTo>
                    <a:lnTo>
                      <a:pt x="47" y="9"/>
                    </a:lnTo>
                    <a:lnTo>
                      <a:pt x="46" y="9"/>
                    </a:lnTo>
                    <a:lnTo>
                      <a:pt x="46" y="10"/>
                    </a:lnTo>
                    <a:lnTo>
                      <a:pt x="45" y="9"/>
                    </a:lnTo>
                    <a:lnTo>
                      <a:pt x="45" y="9"/>
                    </a:lnTo>
                    <a:lnTo>
                      <a:pt x="45" y="7"/>
                    </a:lnTo>
                    <a:lnTo>
                      <a:pt x="48" y="7"/>
                    </a:lnTo>
                    <a:lnTo>
                      <a:pt x="49" y="7"/>
                    </a:lnTo>
                    <a:lnTo>
                      <a:pt x="49" y="6"/>
                    </a:lnTo>
                    <a:lnTo>
                      <a:pt x="49" y="5"/>
                    </a:lnTo>
                    <a:lnTo>
                      <a:pt x="47" y="4"/>
                    </a:lnTo>
                    <a:lnTo>
                      <a:pt x="46" y="4"/>
                    </a:lnTo>
                    <a:lnTo>
                      <a:pt x="45" y="4"/>
                    </a:lnTo>
                    <a:lnTo>
                      <a:pt x="45" y="4"/>
                    </a:lnTo>
                    <a:lnTo>
                      <a:pt x="44" y="4"/>
                    </a:lnTo>
                    <a:lnTo>
                      <a:pt x="45" y="3"/>
                    </a:lnTo>
                    <a:lnTo>
                      <a:pt x="44" y="0"/>
                    </a:lnTo>
                    <a:lnTo>
                      <a:pt x="43" y="1"/>
                    </a:lnTo>
                    <a:lnTo>
                      <a:pt x="42" y="1"/>
                    </a:lnTo>
                    <a:lnTo>
                      <a:pt x="42" y="2"/>
                    </a:lnTo>
                    <a:lnTo>
                      <a:pt x="42" y="2"/>
                    </a:lnTo>
                    <a:lnTo>
                      <a:pt x="39" y="1"/>
                    </a:lnTo>
                    <a:lnTo>
                      <a:pt x="38" y="2"/>
                    </a:lnTo>
                    <a:lnTo>
                      <a:pt x="39" y="3"/>
                    </a:lnTo>
                    <a:lnTo>
                      <a:pt x="40" y="3"/>
                    </a:lnTo>
                    <a:lnTo>
                      <a:pt x="40" y="4"/>
                    </a:lnTo>
                    <a:lnTo>
                      <a:pt x="39" y="4"/>
                    </a:lnTo>
                    <a:lnTo>
                      <a:pt x="35" y="4"/>
                    </a:lnTo>
                    <a:lnTo>
                      <a:pt x="33" y="3"/>
                    </a:lnTo>
                    <a:lnTo>
                      <a:pt x="32" y="4"/>
                    </a:lnTo>
                    <a:lnTo>
                      <a:pt x="31" y="4"/>
                    </a:lnTo>
                    <a:lnTo>
                      <a:pt x="31" y="4"/>
                    </a:lnTo>
                    <a:lnTo>
                      <a:pt x="31" y="4"/>
                    </a:lnTo>
                    <a:lnTo>
                      <a:pt x="30" y="4"/>
                    </a:lnTo>
                    <a:lnTo>
                      <a:pt x="29" y="4"/>
                    </a:lnTo>
                    <a:lnTo>
                      <a:pt x="28" y="4"/>
                    </a:lnTo>
                    <a:lnTo>
                      <a:pt x="27" y="4"/>
                    </a:lnTo>
                    <a:lnTo>
                      <a:pt x="25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3" y="4"/>
                    </a:lnTo>
                    <a:lnTo>
                      <a:pt x="22" y="3"/>
                    </a:lnTo>
                    <a:lnTo>
                      <a:pt x="21" y="3"/>
                    </a:lnTo>
                    <a:lnTo>
                      <a:pt x="21" y="3"/>
                    </a:lnTo>
                    <a:lnTo>
                      <a:pt x="21" y="4"/>
                    </a:lnTo>
                    <a:lnTo>
                      <a:pt x="20" y="4"/>
                    </a:lnTo>
                    <a:lnTo>
                      <a:pt x="19" y="4"/>
                    </a:lnTo>
                    <a:lnTo>
                      <a:pt x="18" y="4"/>
                    </a:lnTo>
                    <a:lnTo>
                      <a:pt x="17" y="4"/>
                    </a:lnTo>
                    <a:lnTo>
                      <a:pt x="17" y="5"/>
                    </a:lnTo>
                    <a:lnTo>
                      <a:pt x="16" y="5"/>
                    </a:lnTo>
                    <a:lnTo>
                      <a:pt x="15" y="5"/>
                    </a:lnTo>
                    <a:lnTo>
                      <a:pt x="12" y="5"/>
                    </a:lnTo>
                    <a:lnTo>
                      <a:pt x="11" y="6"/>
                    </a:lnTo>
                    <a:lnTo>
                      <a:pt x="10" y="7"/>
                    </a:lnTo>
                    <a:lnTo>
                      <a:pt x="9" y="7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1" y="11"/>
                    </a:lnTo>
                    <a:lnTo>
                      <a:pt x="2" y="11"/>
                    </a:lnTo>
                    <a:lnTo>
                      <a:pt x="3" y="11"/>
                    </a:lnTo>
                    <a:lnTo>
                      <a:pt x="3" y="12"/>
                    </a:lnTo>
                    <a:lnTo>
                      <a:pt x="5" y="13"/>
                    </a:lnTo>
                    <a:lnTo>
                      <a:pt x="6" y="14"/>
                    </a:lnTo>
                    <a:lnTo>
                      <a:pt x="6" y="15"/>
                    </a:lnTo>
                    <a:lnTo>
                      <a:pt x="6" y="16"/>
                    </a:lnTo>
                    <a:lnTo>
                      <a:pt x="6" y="17"/>
                    </a:lnTo>
                    <a:lnTo>
                      <a:pt x="6" y="18"/>
                    </a:lnTo>
                    <a:lnTo>
                      <a:pt x="7" y="18"/>
                    </a:lnTo>
                    <a:lnTo>
                      <a:pt x="8" y="20"/>
                    </a:lnTo>
                    <a:lnTo>
                      <a:pt x="9" y="20"/>
                    </a:lnTo>
                    <a:lnTo>
                      <a:pt x="9" y="23"/>
                    </a:lnTo>
                    <a:lnTo>
                      <a:pt x="8" y="25"/>
                    </a:lnTo>
                    <a:lnTo>
                      <a:pt x="8" y="25"/>
                    </a:lnTo>
                    <a:lnTo>
                      <a:pt x="7" y="27"/>
                    </a:lnTo>
                    <a:lnTo>
                      <a:pt x="6" y="27"/>
                    </a:lnTo>
                    <a:lnTo>
                      <a:pt x="6" y="28"/>
                    </a:lnTo>
                    <a:lnTo>
                      <a:pt x="6" y="29"/>
                    </a:lnTo>
                    <a:lnTo>
                      <a:pt x="5" y="29"/>
                    </a:lnTo>
                    <a:lnTo>
                      <a:pt x="4" y="29"/>
                    </a:lnTo>
                    <a:lnTo>
                      <a:pt x="3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5" y="33"/>
                    </a:lnTo>
                    <a:lnTo>
                      <a:pt x="5" y="34"/>
                    </a:lnTo>
                    <a:lnTo>
                      <a:pt x="5" y="35"/>
                    </a:lnTo>
                    <a:lnTo>
                      <a:pt x="4" y="35"/>
                    </a:lnTo>
                    <a:lnTo>
                      <a:pt x="5" y="36"/>
                    </a:lnTo>
                    <a:lnTo>
                      <a:pt x="6" y="37"/>
                    </a:lnTo>
                    <a:lnTo>
                      <a:pt x="7" y="39"/>
                    </a:lnTo>
                    <a:lnTo>
                      <a:pt x="7" y="39"/>
                    </a:lnTo>
                    <a:lnTo>
                      <a:pt x="7" y="40"/>
                    </a:lnTo>
                    <a:lnTo>
                      <a:pt x="8" y="41"/>
                    </a:lnTo>
                    <a:lnTo>
                      <a:pt x="8" y="42"/>
                    </a:lnTo>
                    <a:lnTo>
                      <a:pt x="7" y="42"/>
                    </a:lnTo>
                    <a:lnTo>
                      <a:pt x="6" y="42"/>
                    </a:lnTo>
                    <a:lnTo>
                      <a:pt x="7" y="44"/>
                    </a:lnTo>
                    <a:lnTo>
                      <a:pt x="8" y="44"/>
                    </a:lnTo>
                    <a:lnTo>
                      <a:pt x="10" y="45"/>
                    </a:lnTo>
                    <a:lnTo>
                      <a:pt x="14" y="46"/>
                    </a:lnTo>
                    <a:lnTo>
                      <a:pt x="17" y="47"/>
                    </a:lnTo>
                    <a:lnTo>
                      <a:pt x="18" y="46"/>
                    </a:lnTo>
                    <a:lnTo>
                      <a:pt x="19" y="46"/>
                    </a:lnTo>
                    <a:lnTo>
                      <a:pt x="20" y="46"/>
                    </a:lnTo>
                    <a:lnTo>
                      <a:pt x="21" y="46"/>
                    </a:lnTo>
                    <a:lnTo>
                      <a:pt x="21" y="46"/>
                    </a:lnTo>
                    <a:lnTo>
                      <a:pt x="23" y="46"/>
                    </a:lnTo>
                    <a:lnTo>
                      <a:pt x="24" y="46"/>
                    </a:lnTo>
                    <a:lnTo>
                      <a:pt x="24" y="46"/>
                    </a:lnTo>
                    <a:lnTo>
                      <a:pt x="26" y="47"/>
                    </a:lnTo>
                    <a:lnTo>
                      <a:pt x="29" y="49"/>
                    </a:lnTo>
                    <a:lnTo>
                      <a:pt x="31" y="50"/>
                    </a:lnTo>
                    <a:lnTo>
                      <a:pt x="31" y="51"/>
                    </a:lnTo>
                    <a:lnTo>
                      <a:pt x="31" y="52"/>
                    </a:lnTo>
                    <a:lnTo>
                      <a:pt x="31" y="53"/>
                    </a:lnTo>
                    <a:lnTo>
                      <a:pt x="32" y="53"/>
                    </a:lnTo>
                    <a:lnTo>
                      <a:pt x="32" y="53"/>
                    </a:lnTo>
                    <a:lnTo>
                      <a:pt x="32" y="54"/>
                    </a:lnTo>
                    <a:lnTo>
                      <a:pt x="33" y="53"/>
                    </a:lnTo>
                    <a:lnTo>
                      <a:pt x="34" y="55"/>
                    </a:lnTo>
                    <a:lnTo>
                      <a:pt x="35" y="55"/>
                    </a:lnTo>
                    <a:lnTo>
                      <a:pt x="36" y="56"/>
                    </a:lnTo>
                    <a:lnTo>
                      <a:pt x="38" y="58"/>
                    </a:lnTo>
                    <a:lnTo>
                      <a:pt x="38" y="59"/>
                    </a:lnTo>
                    <a:lnTo>
                      <a:pt x="38" y="59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42" y="58"/>
                    </a:lnTo>
                    <a:lnTo>
                      <a:pt x="42" y="58"/>
                    </a:lnTo>
                    <a:lnTo>
                      <a:pt x="43" y="57"/>
                    </a:lnTo>
                    <a:lnTo>
                      <a:pt x="45" y="56"/>
                    </a:lnTo>
                    <a:lnTo>
                      <a:pt x="45" y="57"/>
                    </a:lnTo>
                    <a:lnTo>
                      <a:pt x="47" y="60"/>
                    </a:lnTo>
                    <a:lnTo>
                      <a:pt x="48" y="60"/>
                    </a:lnTo>
                    <a:lnTo>
                      <a:pt x="48" y="61"/>
                    </a:lnTo>
                    <a:lnTo>
                      <a:pt x="47" y="62"/>
                    </a:lnTo>
                    <a:lnTo>
                      <a:pt x="48" y="63"/>
                    </a:lnTo>
                    <a:lnTo>
                      <a:pt x="49" y="63"/>
                    </a:lnTo>
                    <a:lnTo>
                      <a:pt x="50" y="62"/>
                    </a:lnTo>
                    <a:lnTo>
                      <a:pt x="51" y="62"/>
                    </a:lnTo>
                    <a:lnTo>
                      <a:pt x="51" y="62"/>
                    </a:lnTo>
                    <a:lnTo>
                      <a:pt x="52" y="63"/>
                    </a:lnTo>
                    <a:lnTo>
                      <a:pt x="52" y="64"/>
                    </a:lnTo>
                    <a:lnTo>
                      <a:pt x="52" y="64"/>
                    </a:lnTo>
                    <a:lnTo>
                      <a:pt x="54" y="65"/>
                    </a:lnTo>
                    <a:lnTo>
                      <a:pt x="55" y="66"/>
                    </a:lnTo>
                    <a:lnTo>
                      <a:pt x="56" y="66"/>
                    </a:lnTo>
                    <a:lnTo>
                      <a:pt x="57" y="66"/>
                    </a:lnTo>
                    <a:lnTo>
                      <a:pt x="59" y="64"/>
                    </a:lnTo>
                    <a:lnTo>
                      <a:pt x="60" y="64"/>
                    </a:lnTo>
                    <a:lnTo>
                      <a:pt x="63" y="63"/>
                    </a:lnTo>
                    <a:lnTo>
                      <a:pt x="64" y="63"/>
                    </a:lnTo>
                    <a:lnTo>
                      <a:pt x="65" y="63"/>
                    </a:lnTo>
                    <a:lnTo>
                      <a:pt x="65" y="64"/>
                    </a:lnTo>
                    <a:lnTo>
                      <a:pt x="66" y="64"/>
                    </a:lnTo>
                    <a:lnTo>
                      <a:pt x="66" y="65"/>
                    </a:lnTo>
                    <a:lnTo>
                      <a:pt x="66" y="66"/>
                    </a:lnTo>
                    <a:lnTo>
                      <a:pt x="66" y="67"/>
                    </a:lnTo>
                    <a:lnTo>
                      <a:pt x="66" y="68"/>
                    </a:lnTo>
                    <a:lnTo>
                      <a:pt x="65" y="69"/>
                    </a:lnTo>
                    <a:lnTo>
                      <a:pt x="64" y="70"/>
                    </a:lnTo>
                    <a:lnTo>
                      <a:pt x="65" y="71"/>
                    </a:lnTo>
                    <a:lnTo>
                      <a:pt x="66" y="71"/>
                    </a:lnTo>
                    <a:lnTo>
                      <a:pt x="66" y="72"/>
                    </a:lnTo>
                    <a:lnTo>
                      <a:pt x="67" y="73"/>
                    </a:lnTo>
                    <a:lnTo>
                      <a:pt x="68" y="73"/>
                    </a:lnTo>
                    <a:lnTo>
                      <a:pt x="70" y="74"/>
                    </a:lnTo>
                    <a:lnTo>
                      <a:pt x="71" y="74"/>
                    </a:lnTo>
                    <a:lnTo>
                      <a:pt x="71" y="75"/>
                    </a:lnTo>
                    <a:lnTo>
                      <a:pt x="70" y="76"/>
                    </a:lnTo>
                    <a:lnTo>
                      <a:pt x="70" y="77"/>
                    </a:lnTo>
                    <a:lnTo>
                      <a:pt x="70" y="79"/>
                    </a:lnTo>
                    <a:lnTo>
                      <a:pt x="71" y="80"/>
                    </a:lnTo>
                    <a:lnTo>
                      <a:pt x="72" y="81"/>
                    </a:lnTo>
                    <a:lnTo>
                      <a:pt x="72" y="81"/>
                    </a:lnTo>
                    <a:lnTo>
                      <a:pt x="73" y="85"/>
                    </a:lnTo>
                    <a:lnTo>
                      <a:pt x="75" y="88"/>
                    </a:lnTo>
                    <a:lnTo>
                      <a:pt x="77" y="88"/>
                    </a:lnTo>
                    <a:lnTo>
                      <a:pt x="78" y="88"/>
                    </a:lnTo>
                    <a:lnTo>
                      <a:pt x="79" y="87"/>
                    </a:lnTo>
                    <a:lnTo>
                      <a:pt x="80" y="87"/>
                    </a:lnTo>
                    <a:lnTo>
                      <a:pt x="80" y="86"/>
                    </a:lnTo>
                    <a:lnTo>
                      <a:pt x="81" y="86"/>
                    </a:lnTo>
                    <a:lnTo>
                      <a:pt x="82" y="86"/>
                    </a:lnTo>
                    <a:lnTo>
                      <a:pt x="85" y="88"/>
                    </a:lnTo>
                    <a:lnTo>
                      <a:pt x="84" y="85"/>
                    </a:lnTo>
                    <a:lnTo>
                      <a:pt x="84" y="84"/>
                    </a:lnTo>
                    <a:close/>
                    <a:moveTo>
                      <a:pt x="44" y="11"/>
                    </a:moveTo>
                    <a:lnTo>
                      <a:pt x="43" y="11"/>
                    </a:lnTo>
                    <a:lnTo>
                      <a:pt x="42" y="10"/>
                    </a:lnTo>
                    <a:lnTo>
                      <a:pt x="42" y="9"/>
                    </a:lnTo>
                    <a:lnTo>
                      <a:pt x="43" y="9"/>
                    </a:lnTo>
                    <a:lnTo>
                      <a:pt x="44" y="9"/>
                    </a:lnTo>
                    <a:lnTo>
                      <a:pt x="45" y="10"/>
                    </a:lnTo>
                    <a:lnTo>
                      <a:pt x="44" y="11"/>
                    </a:lnTo>
                    <a:close/>
                    <a:moveTo>
                      <a:pt x="49" y="12"/>
                    </a:moveTo>
                    <a:lnTo>
                      <a:pt x="48" y="11"/>
                    </a:lnTo>
                    <a:lnTo>
                      <a:pt x="49" y="11"/>
                    </a:lnTo>
                    <a:lnTo>
                      <a:pt x="50" y="12"/>
                    </a:lnTo>
                    <a:lnTo>
                      <a:pt x="49" y="1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11" name="Freeform 4368">
                <a:extLst>
                  <a:ext uri="{FF2B5EF4-FFF2-40B4-BE49-F238E27FC236}">
                    <a16:creationId xmlns:a16="http://schemas.microsoft.com/office/drawing/2014/main" id="{27ABCF69-E986-D539-1366-EB590DCDB2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19750" y="1984375"/>
                <a:ext cx="36513" cy="77788"/>
              </a:xfrm>
              <a:custGeom>
                <a:avLst/>
                <a:gdLst>
                  <a:gd name="T0" fmla="*/ 7 w 23"/>
                  <a:gd name="T1" fmla="*/ 49 h 49"/>
                  <a:gd name="T2" fmla="*/ 12 w 23"/>
                  <a:gd name="T3" fmla="*/ 47 h 49"/>
                  <a:gd name="T4" fmla="*/ 14 w 23"/>
                  <a:gd name="T5" fmla="*/ 46 h 49"/>
                  <a:gd name="T6" fmla="*/ 16 w 23"/>
                  <a:gd name="T7" fmla="*/ 47 h 49"/>
                  <a:gd name="T8" fmla="*/ 16 w 23"/>
                  <a:gd name="T9" fmla="*/ 47 h 49"/>
                  <a:gd name="T10" fmla="*/ 18 w 23"/>
                  <a:gd name="T11" fmla="*/ 45 h 49"/>
                  <a:gd name="T12" fmla="*/ 20 w 23"/>
                  <a:gd name="T13" fmla="*/ 40 h 49"/>
                  <a:gd name="T14" fmla="*/ 23 w 23"/>
                  <a:gd name="T15" fmla="*/ 37 h 49"/>
                  <a:gd name="T16" fmla="*/ 23 w 23"/>
                  <a:gd name="T17" fmla="*/ 31 h 49"/>
                  <a:gd name="T18" fmla="*/ 23 w 23"/>
                  <a:gd name="T19" fmla="*/ 27 h 49"/>
                  <a:gd name="T20" fmla="*/ 21 w 23"/>
                  <a:gd name="T21" fmla="*/ 23 h 49"/>
                  <a:gd name="T22" fmla="*/ 19 w 23"/>
                  <a:gd name="T23" fmla="*/ 20 h 49"/>
                  <a:gd name="T24" fmla="*/ 20 w 23"/>
                  <a:gd name="T25" fmla="*/ 17 h 49"/>
                  <a:gd name="T26" fmla="*/ 22 w 23"/>
                  <a:gd name="T27" fmla="*/ 16 h 49"/>
                  <a:gd name="T28" fmla="*/ 21 w 23"/>
                  <a:gd name="T29" fmla="*/ 14 h 49"/>
                  <a:gd name="T30" fmla="*/ 22 w 23"/>
                  <a:gd name="T31" fmla="*/ 13 h 49"/>
                  <a:gd name="T32" fmla="*/ 23 w 23"/>
                  <a:gd name="T33" fmla="*/ 8 h 49"/>
                  <a:gd name="T34" fmla="*/ 22 w 23"/>
                  <a:gd name="T35" fmla="*/ 7 h 49"/>
                  <a:gd name="T36" fmla="*/ 19 w 23"/>
                  <a:gd name="T37" fmla="*/ 6 h 49"/>
                  <a:gd name="T38" fmla="*/ 16 w 23"/>
                  <a:gd name="T39" fmla="*/ 5 h 49"/>
                  <a:gd name="T40" fmla="*/ 16 w 23"/>
                  <a:gd name="T41" fmla="*/ 2 h 49"/>
                  <a:gd name="T42" fmla="*/ 13 w 23"/>
                  <a:gd name="T43" fmla="*/ 0 h 49"/>
                  <a:gd name="T44" fmla="*/ 10 w 23"/>
                  <a:gd name="T45" fmla="*/ 0 h 49"/>
                  <a:gd name="T46" fmla="*/ 9 w 23"/>
                  <a:gd name="T47" fmla="*/ 2 h 49"/>
                  <a:gd name="T48" fmla="*/ 7 w 23"/>
                  <a:gd name="T49" fmla="*/ 3 h 49"/>
                  <a:gd name="T50" fmla="*/ 6 w 23"/>
                  <a:gd name="T51" fmla="*/ 5 h 49"/>
                  <a:gd name="T52" fmla="*/ 5 w 23"/>
                  <a:gd name="T53" fmla="*/ 9 h 49"/>
                  <a:gd name="T54" fmla="*/ 6 w 23"/>
                  <a:gd name="T55" fmla="*/ 11 h 49"/>
                  <a:gd name="T56" fmla="*/ 5 w 23"/>
                  <a:gd name="T57" fmla="*/ 11 h 49"/>
                  <a:gd name="T58" fmla="*/ 4 w 23"/>
                  <a:gd name="T59" fmla="*/ 13 h 49"/>
                  <a:gd name="T60" fmla="*/ 3 w 23"/>
                  <a:gd name="T61" fmla="*/ 14 h 49"/>
                  <a:gd name="T62" fmla="*/ 5 w 23"/>
                  <a:gd name="T63" fmla="*/ 16 h 49"/>
                  <a:gd name="T64" fmla="*/ 4 w 23"/>
                  <a:gd name="T65" fmla="*/ 17 h 49"/>
                  <a:gd name="T66" fmla="*/ 3 w 23"/>
                  <a:gd name="T67" fmla="*/ 19 h 49"/>
                  <a:gd name="T68" fmla="*/ 3 w 23"/>
                  <a:gd name="T69" fmla="*/ 19 h 49"/>
                  <a:gd name="T70" fmla="*/ 3 w 23"/>
                  <a:gd name="T71" fmla="*/ 17 h 49"/>
                  <a:gd name="T72" fmla="*/ 2 w 23"/>
                  <a:gd name="T73" fmla="*/ 16 h 49"/>
                  <a:gd name="T74" fmla="*/ 2 w 23"/>
                  <a:gd name="T75" fmla="*/ 18 h 49"/>
                  <a:gd name="T76" fmla="*/ 2 w 23"/>
                  <a:gd name="T77" fmla="*/ 20 h 49"/>
                  <a:gd name="T78" fmla="*/ 2 w 23"/>
                  <a:gd name="T79" fmla="*/ 20 h 49"/>
                  <a:gd name="T80" fmla="*/ 0 w 23"/>
                  <a:gd name="T81" fmla="*/ 20 h 49"/>
                  <a:gd name="T82" fmla="*/ 0 w 23"/>
                  <a:gd name="T83" fmla="*/ 25 h 49"/>
                  <a:gd name="T84" fmla="*/ 0 w 23"/>
                  <a:gd name="T85" fmla="*/ 28 h 49"/>
                  <a:gd name="T86" fmla="*/ 0 w 23"/>
                  <a:gd name="T87" fmla="*/ 32 h 49"/>
                  <a:gd name="T88" fmla="*/ 1 w 23"/>
                  <a:gd name="T89" fmla="*/ 34 h 49"/>
                  <a:gd name="T90" fmla="*/ 1 w 23"/>
                  <a:gd name="T91" fmla="*/ 35 h 49"/>
                  <a:gd name="T92" fmla="*/ 2 w 23"/>
                  <a:gd name="T93" fmla="*/ 41 h 49"/>
                  <a:gd name="T94" fmla="*/ 1 w 23"/>
                  <a:gd name="T95" fmla="*/ 42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3" h="49">
                    <a:moveTo>
                      <a:pt x="4" y="48"/>
                    </a:moveTo>
                    <a:lnTo>
                      <a:pt x="6" y="49"/>
                    </a:lnTo>
                    <a:lnTo>
                      <a:pt x="7" y="49"/>
                    </a:lnTo>
                    <a:lnTo>
                      <a:pt x="9" y="49"/>
                    </a:lnTo>
                    <a:lnTo>
                      <a:pt x="10" y="48"/>
                    </a:lnTo>
                    <a:lnTo>
                      <a:pt x="12" y="47"/>
                    </a:lnTo>
                    <a:lnTo>
                      <a:pt x="12" y="46"/>
                    </a:lnTo>
                    <a:lnTo>
                      <a:pt x="13" y="46"/>
                    </a:lnTo>
                    <a:lnTo>
                      <a:pt x="14" y="46"/>
                    </a:lnTo>
                    <a:lnTo>
                      <a:pt x="15" y="46"/>
                    </a:lnTo>
                    <a:lnTo>
                      <a:pt x="16" y="46"/>
                    </a:lnTo>
                    <a:lnTo>
                      <a:pt x="16" y="47"/>
                    </a:lnTo>
                    <a:lnTo>
                      <a:pt x="16" y="48"/>
                    </a:lnTo>
                    <a:lnTo>
                      <a:pt x="16" y="48"/>
                    </a:lnTo>
                    <a:lnTo>
                      <a:pt x="16" y="47"/>
                    </a:lnTo>
                    <a:lnTo>
                      <a:pt x="16" y="46"/>
                    </a:lnTo>
                    <a:lnTo>
                      <a:pt x="17" y="46"/>
                    </a:lnTo>
                    <a:lnTo>
                      <a:pt x="18" y="45"/>
                    </a:lnTo>
                    <a:lnTo>
                      <a:pt x="19" y="43"/>
                    </a:lnTo>
                    <a:lnTo>
                      <a:pt x="19" y="42"/>
                    </a:lnTo>
                    <a:lnTo>
                      <a:pt x="20" y="40"/>
                    </a:lnTo>
                    <a:lnTo>
                      <a:pt x="21" y="40"/>
                    </a:lnTo>
                    <a:lnTo>
                      <a:pt x="22" y="39"/>
                    </a:lnTo>
                    <a:lnTo>
                      <a:pt x="23" y="37"/>
                    </a:lnTo>
                    <a:lnTo>
                      <a:pt x="23" y="35"/>
                    </a:lnTo>
                    <a:lnTo>
                      <a:pt x="23" y="35"/>
                    </a:lnTo>
                    <a:lnTo>
                      <a:pt x="23" y="31"/>
                    </a:lnTo>
                    <a:lnTo>
                      <a:pt x="23" y="28"/>
                    </a:lnTo>
                    <a:lnTo>
                      <a:pt x="23" y="28"/>
                    </a:lnTo>
                    <a:lnTo>
                      <a:pt x="23" y="27"/>
                    </a:lnTo>
                    <a:lnTo>
                      <a:pt x="21" y="26"/>
                    </a:lnTo>
                    <a:lnTo>
                      <a:pt x="21" y="25"/>
                    </a:lnTo>
                    <a:lnTo>
                      <a:pt x="21" y="23"/>
                    </a:lnTo>
                    <a:lnTo>
                      <a:pt x="21" y="22"/>
                    </a:lnTo>
                    <a:lnTo>
                      <a:pt x="21" y="21"/>
                    </a:lnTo>
                    <a:lnTo>
                      <a:pt x="19" y="20"/>
                    </a:lnTo>
                    <a:lnTo>
                      <a:pt x="20" y="19"/>
                    </a:lnTo>
                    <a:lnTo>
                      <a:pt x="20" y="18"/>
                    </a:lnTo>
                    <a:lnTo>
                      <a:pt x="20" y="17"/>
                    </a:lnTo>
                    <a:lnTo>
                      <a:pt x="21" y="17"/>
                    </a:lnTo>
                    <a:lnTo>
                      <a:pt x="21" y="16"/>
                    </a:lnTo>
                    <a:lnTo>
                      <a:pt x="22" y="16"/>
                    </a:lnTo>
                    <a:lnTo>
                      <a:pt x="22" y="15"/>
                    </a:lnTo>
                    <a:lnTo>
                      <a:pt x="21" y="15"/>
                    </a:lnTo>
                    <a:lnTo>
                      <a:pt x="21" y="14"/>
                    </a:lnTo>
                    <a:lnTo>
                      <a:pt x="20" y="14"/>
                    </a:lnTo>
                    <a:lnTo>
                      <a:pt x="22" y="14"/>
                    </a:lnTo>
                    <a:lnTo>
                      <a:pt x="22" y="13"/>
                    </a:lnTo>
                    <a:lnTo>
                      <a:pt x="22" y="12"/>
                    </a:lnTo>
                    <a:lnTo>
                      <a:pt x="23" y="12"/>
                    </a:lnTo>
                    <a:lnTo>
                      <a:pt x="23" y="8"/>
                    </a:lnTo>
                    <a:lnTo>
                      <a:pt x="23" y="7"/>
                    </a:lnTo>
                    <a:lnTo>
                      <a:pt x="22" y="7"/>
                    </a:lnTo>
                    <a:lnTo>
                      <a:pt x="22" y="7"/>
                    </a:lnTo>
                    <a:lnTo>
                      <a:pt x="21" y="7"/>
                    </a:lnTo>
                    <a:lnTo>
                      <a:pt x="20" y="6"/>
                    </a:lnTo>
                    <a:lnTo>
                      <a:pt x="19" y="6"/>
                    </a:lnTo>
                    <a:lnTo>
                      <a:pt x="18" y="6"/>
                    </a:lnTo>
                    <a:lnTo>
                      <a:pt x="17" y="6"/>
                    </a:lnTo>
                    <a:lnTo>
                      <a:pt x="16" y="5"/>
                    </a:lnTo>
                    <a:lnTo>
                      <a:pt x="16" y="4"/>
                    </a:lnTo>
                    <a:lnTo>
                      <a:pt x="16" y="3"/>
                    </a:lnTo>
                    <a:lnTo>
                      <a:pt x="16" y="2"/>
                    </a:lnTo>
                    <a:lnTo>
                      <a:pt x="16" y="1"/>
                    </a:lnTo>
                    <a:lnTo>
                      <a:pt x="16" y="0"/>
                    </a:lnTo>
                    <a:lnTo>
                      <a:pt x="13" y="0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10" y="1"/>
                    </a:lnTo>
                    <a:lnTo>
                      <a:pt x="9" y="1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8" y="2"/>
                    </a:lnTo>
                    <a:lnTo>
                      <a:pt x="7" y="3"/>
                    </a:lnTo>
                    <a:lnTo>
                      <a:pt x="7" y="4"/>
                    </a:lnTo>
                    <a:lnTo>
                      <a:pt x="7" y="6"/>
                    </a:lnTo>
                    <a:lnTo>
                      <a:pt x="6" y="5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5" y="9"/>
                    </a:lnTo>
                    <a:lnTo>
                      <a:pt x="5" y="10"/>
                    </a:lnTo>
                    <a:lnTo>
                      <a:pt x="6" y="10"/>
                    </a:lnTo>
                    <a:lnTo>
                      <a:pt x="6" y="11"/>
                    </a:lnTo>
                    <a:lnTo>
                      <a:pt x="6" y="12"/>
                    </a:lnTo>
                    <a:lnTo>
                      <a:pt x="5" y="12"/>
                    </a:lnTo>
                    <a:lnTo>
                      <a:pt x="5" y="11"/>
                    </a:lnTo>
                    <a:lnTo>
                      <a:pt x="4" y="11"/>
                    </a:lnTo>
                    <a:lnTo>
                      <a:pt x="4" y="12"/>
                    </a:lnTo>
                    <a:lnTo>
                      <a:pt x="4" y="13"/>
                    </a:lnTo>
                    <a:lnTo>
                      <a:pt x="3" y="13"/>
                    </a:lnTo>
                    <a:lnTo>
                      <a:pt x="3" y="14"/>
                    </a:lnTo>
                    <a:lnTo>
                      <a:pt x="3" y="14"/>
                    </a:lnTo>
                    <a:lnTo>
                      <a:pt x="3" y="15"/>
                    </a:lnTo>
                    <a:lnTo>
                      <a:pt x="4" y="16"/>
                    </a:lnTo>
                    <a:lnTo>
                      <a:pt x="5" y="16"/>
                    </a:lnTo>
                    <a:lnTo>
                      <a:pt x="6" y="16"/>
                    </a:lnTo>
                    <a:lnTo>
                      <a:pt x="5" y="17"/>
                    </a:lnTo>
                    <a:lnTo>
                      <a:pt x="4" y="17"/>
                    </a:lnTo>
                    <a:lnTo>
                      <a:pt x="4" y="18"/>
                    </a:lnTo>
                    <a:lnTo>
                      <a:pt x="4" y="19"/>
                    </a:lnTo>
                    <a:lnTo>
                      <a:pt x="3" y="19"/>
                    </a:lnTo>
                    <a:lnTo>
                      <a:pt x="4" y="20"/>
                    </a:lnTo>
                    <a:lnTo>
                      <a:pt x="3" y="20"/>
                    </a:lnTo>
                    <a:lnTo>
                      <a:pt x="3" y="19"/>
                    </a:lnTo>
                    <a:lnTo>
                      <a:pt x="2" y="19"/>
                    </a:lnTo>
                    <a:lnTo>
                      <a:pt x="2" y="18"/>
                    </a:lnTo>
                    <a:lnTo>
                      <a:pt x="3" y="17"/>
                    </a:lnTo>
                    <a:lnTo>
                      <a:pt x="3" y="16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1" y="17"/>
                    </a:lnTo>
                    <a:lnTo>
                      <a:pt x="2" y="17"/>
                    </a:lnTo>
                    <a:lnTo>
                      <a:pt x="2" y="18"/>
                    </a:lnTo>
                    <a:lnTo>
                      <a:pt x="2" y="19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2" y="20"/>
                    </a:lnTo>
                    <a:lnTo>
                      <a:pt x="1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1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0" y="30"/>
                    </a:lnTo>
                    <a:lnTo>
                      <a:pt x="0" y="32"/>
                    </a:lnTo>
                    <a:lnTo>
                      <a:pt x="0" y="33"/>
                    </a:lnTo>
                    <a:lnTo>
                      <a:pt x="1" y="33"/>
                    </a:lnTo>
                    <a:lnTo>
                      <a:pt x="1" y="34"/>
                    </a:lnTo>
                    <a:lnTo>
                      <a:pt x="2" y="34"/>
                    </a:lnTo>
                    <a:lnTo>
                      <a:pt x="1" y="35"/>
                    </a:lnTo>
                    <a:lnTo>
                      <a:pt x="1" y="35"/>
                    </a:lnTo>
                    <a:lnTo>
                      <a:pt x="2" y="38"/>
                    </a:lnTo>
                    <a:lnTo>
                      <a:pt x="2" y="39"/>
                    </a:lnTo>
                    <a:lnTo>
                      <a:pt x="2" y="41"/>
                    </a:lnTo>
                    <a:lnTo>
                      <a:pt x="2" y="42"/>
                    </a:lnTo>
                    <a:lnTo>
                      <a:pt x="2" y="42"/>
                    </a:lnTo>
                    <a:lnTo>
                      <a:pt x="1" y="42"/>
                    </a:lnTo>
                    <a:lnTo>
                      <a:pt x="3" y="46"/>
                    </a:lnTo>
                    <a:lnTo>
                      <a:pt x="4" y="48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12" name="Freeform 4442">
                <a:extLst>
                  <a:ext uri="{FF2B5EF4-FFF2-40B4-BE49-F238E27FC236}">
                    <a16:creationId xmlns:a16="http://schemas.microsoft.com/office/drawing/2014/main" id="{08D82ABC-CE26-3A12-0328-C254762FC9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34013" y="1787525"/>
                <a:ext cx="82550" cy="79375"/>
              </a:xfrm>
              <a:custGeom>
                <a:avLst/>
                <a:gdLst>
                  <a:gd name="T0" fmla="*/ 24 w 52"/>
                  <a:gd name="T1" fmla="*/ 0 h 50"/>
                  <a:gd name="T2" fmla="*/ 19 w 52"/>
                  <a:gd name="T3" fmla="*/ 2 h 50"/>
                  <a:gd name="T4" fmla="*/ 16 w 52"/>
                  <a:gd name="T5" fmla="*/ 5 h 50"/>
                  <a:gd name="T6" fmla="*/ 13 w 52"/>
                  <a:gd name="T7" fmla="*/ 13 h 50"/>
                  <a:gd name="T8" fmla="*/ 13 w 52"/>
                  <a:gd name="T9" fmla="*/ 15 h 50"/>
                  <a:gd name="T10" fmla="*/ 9 w 52"/>
                  <a:gd name="T11" fmla="*/ 19 h 50"/>
                  <a:gd name="T12" fmla="*/ 7 w 52"/>
                  <a:gd name="T13" fmla="*/ 24 h 50"/>
                  <a:gd name="T14" fmla="*/ 1 w 52"/>
                  <a:gd name="T15" fmla="*/ 32 h 50"/>
                  <a:gd name="T16" fmla="*/ 3 w 52"/>
                  <a:gd name="T17" fmla="*/ 33 h 50"/>
                  <a:gd name="T18" fmla="*/ 9 w 52"/>
                  <a:gd name="T19" fmla="*/ 34 h 50"/>
                  <a:gd name="T20" fmla="*/ 15 w 52"/>
                  <a:gd name="T21" fmla="*/ 34 h 50"/>
                  <a:gd name="T22" fmla="*/ 20 w 52"/>
                  <a:gd name="T23" fmla="*/ 35 h 50"/>
                  <a:gd name="T24" fmla="*/ 25 w 52"/>
                  <a:gd name="T25" fmla="*/ 36 h 50"/>
                  <a:gd name="T26" fmla="*/ 28 w 52"/>
                  <a:gd name="T27" fmla="*/ 42 h 50"/>
                  <a:gd name="T28" fmla="*/ 28 w 52"/>
                  <a:gd name="T29" fmla="*/ 45 h 50"/>
                  <a:gd name="T30" fmla="*/ 28 w 52"/>
                  <a:gd name="T31" fmla="*/ 47 h 50"/>
                  <a:gd name="T32" fmla="*/ 30 w 52"/>
                  <a:gd name="T33" fmla="*/ 48 h 50"/>
                  <a:gd name="T34" fmla="*/ 31 w 52"/>
                  <a:gd name="T35" fmla="*/ 50 h 50"/>
                  <a:gd name="T36" fmla="*/ 38 w 52"/>
                  <a:gd name="T37" fmla="*/ 50 h 50"/>
                  <a:gd name="T38" fmla="*/ 48 w 52"/>
                  <a:gd name="T39" fmla="*/ 50 h 50"/>
                  <a:gd name="T40" fmla="*/ 52 w 52"/>
                  <a:gd name="T41" fmla="*/ 49 h 50"/>
                  <a:gd name="T42" fmla="*/ 51 w 52"/>
                  <a:gd name="T43" fmla="*/ 48 h 50"/>
                  <a:gd name="T44" fmla="*/ 51 w 52"/>
                  <a:gd name="T45" fmla="*/ 46 h 50"/>
                  <a:gd name="T46" fmla="*/ 50 w 52"/>
                  <a:gd name="T47" fmla="*/ 46 h 50"/>
                  <a:gd name="T48" fmla="*/ 51 w 52"/>
                  <a:gd name="T49" fmla="*/ 46 h 50"/>
                  <a:gd name="T50" fmla="*/ 51 w 52"/>
                  <a:gd name="T51" fmla="*/ 44 h 50"/>
                  <a:gd name="T52" fmla="*/ 50 w 52"/>
                  <a:gd name="T53" fmla="*/ 43 h 50"/>
                  <a:gd name="T54" fmla="*/ 49 w 52"/>
                  <a:gd name="T55" fmla="*/ 41 h 50"/>
                  <a:gd name="T56" fmla="*/ 48 w 52"/>
                  <a:gd name="T57" fmla="*/ 40 h 50"/>
                  <a:gd name="T58" fmla="*/ 48 w 52"/>
                  <a:gd name="T59" fmla="*/ 39 h 50"/>
                  <a:gd name="T60" fmla="*/ 45 w 52"/>
                  <a:gd name="T61" fmla="*/ 36 h 50"/>
                  <a:gd name="T62" fmla="*/ 44 w 52"/>
                  <a:gd name="T63" fmla="*/ 31 h 50"/>
                  <a:gd name="T64" fmla="*/ 43 w 52"/>
                  <a:gd name="T65" fmla="*/ 29 h 50"/>
                  <a:gd name="T66" fmla="*/ 42 w 52"/>
                  <a:gd name="T67" fmla="*/ 27 h 50"/>
                  <a:gd name="T68" fmla="*/ 42 w 52"/>
                  <a:gd name="T69" fmla="*/ 26 h 50"/>
                  <a:gd name="T70" fmla="*/ 42 w 52"/>
                  <a:gd name="T71" fmla="*/ 25 h 50"/>
                  <a:gd name="T72" fmla="*/ 40 w 52"/>
                  <a:gd name="T73" fmla="*/ 24 h 50"/>
                  <a:gd name="T74" fmla="*/ 40 w 52"/>
                  <a:gd name="T75" fmla="*/ 23 h 50"/>
                  <a:gd name="T76" fmla="*/ 38 w 52"/>
                  <a:gd name="T77" fmla="*/ 24 h 50"/>
                  <a:gd name="T78" fmla="*/ 37 w 52"/>
                  <a:gd name="T79" fmla="*/ 25 h 50"/>
                  <a:gd name="T80" fmla="*/ 35 w 52"/>
                  <a:gd name="T81" fmla="*/ 25 h 50"/>
                  <a:gd name="T82" fmla="*/ 36 w 52"/>
                  <a:gd name="T83" fmla="*/ 23 h 50"/>
                  <a:gd name="T84" fmla="*/ 35 w 52"/>
                  <a:gd name="T85" fmla="*/ 23 h 50"/>
                  <a:gd name="T86" fmla="*/ 33 w 52"/>
                  <a:gd name="T87" fmla="*/ 24 h 50"/>
                  <a:gd name="T88" fmla="*/ 33 w 52"/>
                  <a:gd name="T89" fmla="*/ 23 h 50"/>
                  <a:gd name="T90" fmla="*/ 35 w 52"/>
                  <a:gd name="T91" fmla="*/ 21 h 50"/>
                  <a:gd name="T92" fmla="*/ 36 w 52"/>
                  <a:gd name="T93" fmla="*/ 20 h 50"/>
                  <a:gd name="T94" fmla="*/ 39 w 52"/>
                  <a:gd name="T95" fmla="*/ 18 h 50"/>
                  <a:gd name="T96" fmla="*/ 41 w 52"/>
                  <a:gd name="T97" fmla="*/ 17 h 50"/>
                  <a:gd name="T98" fmla="*/ 42 w 52"/>
                  <a:gd name="T99" fmla="*/ 18 h 50"/>
                  <a:gd name="T100" fmla="*/ 43 w 52"/>
                  <a:gd name="T101" fmla="*/ 18 h 50"/>
                  <a:gd name="T102" fmla="*/ 45 w 52"/>
                  <a:gd name="T103" fmla="*/ 18 h 50"/>
                  <a:gd name="T104" fmla="*/ 44 w 52"/>
                  <a:gd name="T105" fmla="*/ 17 h 50"/>
                  <a:gd name="T106" fmla="*/ 42 w 52"/>
                  <a:gd name="T107" fmla="*/ 13 h 50"/>
                  <a:gd name="T108" fmla="*/ 42 w 52"/>
                  <a:gd name="T109" fmla="*/ 12 h 50"/>
                  <a:gd name="T110" fmla="*/ 40 w 52"/>
                  <a:gd name="T111" fmla="*/ 9 h 50"/>
                  <a:gd name="T112" fmla="*/ 40 w 52"/>
                  <a:gd name="T113" fmla="*/ 7 h 50"/>
                  <a:gd name="T114" fmla="*/ 40 w 52"/>
                  <a:gd name="T115" fmla="*/ 6 h 50"/>
                  <a:gd name="T116" fmla="*/ 39 w 52"/>
                  <a:gd name="T117" fmla="*/ 4 h 50"/>
                  <a:gd name="T118" fmla="*/ 31 w 52"/>
                  <a:gd name="T119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2" h="50">
                    <a:moveTo>
                      <a:pt x="31" y="0"/>
                    </a:moveTo>
                    <a:lnTo>
                      <a:pt x="24" y="0"/>
                    </a:lnTo>
                    <a:lnTo>
                      <a:pt x="22" y="0"/>
                    </a:lnTo>
                    <a:lnTo>
                      <a:pt x="19" y="2"/>
                    </a:lnTo>
                    <a:lnTo>
                      <a:pt x="17" y="4"/>
                    </a:lnTo>
                    <a:lnTo>
                      <a:pt x="16" y="5"/>
                    </a:lnTo>
                    <a:lnTo>
                      <a:pt x="14" y="11"/>
                    </a:lnTo>
                    <a:lnTo>
                      <a:pt x="13" y="13"/>
                    </a:lnTo>
                    <a:lnTo>
                      <a:pt x="13" y="14"/>
                    </a:lnTo>
                    <a:lnTo>
                      <a:pt x="13" y="15"/>
                    </a:lnTo>
                    <a:lnTo>
                      <a:pt x="12" y="16"/>
                    </a:lnTo>
                    <a:lnTo>
                      <a:pt x="9" y="19"/>
                    </a:lnTo>
                    <a:lnTo>
                      <a:pt x="8" y="21"/>
                    </a:lnTo>
                    <a:lnTo>
                      <a:pt x="7" y="24"/>
                    </a:lnTo>
                    <a:lnTo>
                      <a:pt x="5" y="27"/>
                    </a:lnTo>
                    <a:lnTo>
                      <a:pt x="1" y="32"/>
                    </a:lnTo>
                    <a:lnTo>
                      <a:pt x="0" y="33"/>
                    </a:lnTo>
                    <a:lnTo>
                      <a:pt x="3" y="33"/>
                    </a:lnTo>
                    <a:lnTo>
                      <a:pt x="6" y="34"/>
                    </a:lnTo>
                    <a:lnTo>
                      <a:pt x="9" y="34"/>
                    </a:lnTo>
                    <a:lnTo>
                      <a:pt x="13" y="34"/>
                    </a:lnTo>
                    <a:lnTo>
                      <a:pt x="15" y="34"/>
                    </a:lnTo>
                    <a:lnTo>
                      <a:pt x="18" y="35"/>
                    </a:lnTo>
                    <a:lnTo>
                      <a:pt x="20" y="35"/>
                    </a:lnTo>
                    <a:lnTo>
                      <a:pt x="23" y="35"/>
                    </a:lnTo>
                    <a:lnTo>
                      <a:pt x="25" y="36"/>
                    </a:lnTo>
                    <a:lnTo>
                      <a:pt x="27" y="39"/>
                    </a:lnTo>
                    <a:lnTo>
                      <a:pt x="28" y="42"/>
                    </a:lnTo>
                    <a:lnTo>
                      <a:pt x="28" y="43"/>
                    </a:lnTo>
                    <a:lnTo>
                      <a:pt x="28" y="45"/>
                    </a:lnTo>
                    <a:lnTo>
                      <a:pt x="28" y="46"/>
                    </a:lnTo>
                    <a:lnTo>
                      <a:pt x="28" y="47"/>
                    </a:lnTo>
                    <a:lnTo>
                      <a:pt x="29" y="48"/>
                    </a:lnTo>
                    <a:lnTo>
                      <a:pt x="30" y="48"/>
                    </a:lnTo>
                    <a:lnTo>
                      <a:pt x="31" y="49"/>
                    </a:lnTo>
                    <a:lnTo>
                      <a:pt x="31" y="50"/>
                    </a:lnTo>
                    <a:lnTo>
                      <a:pt x="33" y="50"/>
                    </a:lnTo>
                    <a:lnTo>
                      <a:pt x="38" y="50"/>
                    </a:lnTo>
                    <a:lnTo>
                      <a:pt x="42" y="50"/>
                    </a:lnTo>
                    <a:lnTo>
                      <a:pt x="48" y="50"/>
                    </a:lnTo>
                    <a:lnTo>
                      <a:pt x="52" y="50"/>
                    </a:lnTo>
                    <a:lnTo>
                      <a:pt x="52" y="49"/>
                    </a:lnTo>
                    <a:lnTo>
                      <a:pt x="51" y="49"/>
                    </a:lnTo>
                    <a:lnTo>
                      <a:pt x="51" y="48"/>
                    </a:lnTo>
                    <a:lnTo>
                      <a:pt x="51" y="47"/>
                    </a:lnTo>
                    <a:lnTo>
                      <a:pt x="51" y="46"/>
                    </a:lnTo>
                    <a:lnTo>
                      <a:pt x="50" y="47"/>
                    </a:lnTo>
                    <a:lnTo>
                      <a:pt x="50" y="46"/>
                    </a:lnTo>
                    <a:lnTo>
                      <a:pt x="50" y="45"/>
                    </a:lnTo>
                    <a:lnTo>
                      <a:pt x="51" y="46"/>
                    </a:lnTo>
                    <a:lnTo>
                      <a:pt x="51" y="45"/>
                    </a:lnTo>
                    <a:lnTo>
                      <a:pt x="51" y="44"/>
                    </a:lnTo>
                    <a:lnTo>
                      <a:pt x="51" y="43"/>
                    </a:lnTo>
                    <a:lnTo>
                      <a:pt x="50" y="43"/>
                    </a:lnTo>
                    <a:lnTo>
                      <a:pt x="49" y="42"/>
                    </a:lnTo>
                    <a:lnTo>
                      <a:pt x="49" y="41"/>
                    </a:lnTo>
                    <a:lnTo>
                      <a:pt x="49" y="41"/>
                    </a:lnTo>
                    <a:lnTo>
                      <a:pt x="48" y="40"/>
                    </a:lnTo>
                    <a:lnTo>
                      <a:pt x="48" y="39"/>
                    </a:lnTo>
                    <a:lnTo>
                      <a:pt x="48" y="39"/>
                    </a:lnTo>
                    <a:lnTo>
                      <a:pt x="47" y="39"/>
                    </a:lnTo>
                    <a:lnTo>
                      <a:pt x="45" y="36"/>
                    </a:lnTo>
                    <a:lnTo>
                      <a:pt x="44" y="35"/>
                    </a:lnTo>
                    <a:lnTo>
                      <a:pt x="44" y="31"/>
                    </a:lnTo>
                    <a:lnTo>
                      <a:pt x="43" y="30"/>
                    </a:lnTo>
                    <a:lnTo>
                      <a:pt x="43" y="29"/>
                    </a:lnTo>
                    <a:lnTo>
                      <a:pt x="43" y="28"/>
                    </a:lnTo>
                    <a:lnTo>
                      <a:pt x="42" y="27"/>
                    </a:lnTo>
                    <a:lnTo>
                      <a:pt x="42" y="27"/>
                    </a:lnTo>
                    <a:lnTo>
                      <a:pt x="42" y="26"/>
                    </a:lnTo>
                    <a:lnTo>
                      <a:pt x="42" y="24"/>
                    </a:lnTo>
                    <a:lnTo>
                      <a:pt x="42" y="25"/>
                    </a:lnTo>
                    <a:lnTo>
                      <a:pt x="41" y="24"/>
                    </a:lnTo>
                    <a:lnTo>
                      <a:pt x="40" y="24"/>
                    </a:lnTo>
                    <a:lnTo>
                      <a:pt x="40" y="23"/>
                    </a:lnTo>
                    <a:lnTo>
                      <a:pt x="40" y="23"/>
                    </a:lnTo>
                    <a:lnTo>
                      <a:pt x="39" y="24"/>
                    </a:lnTo>
                    <a:lnTo>
                      <a:pt x="38" y="24"/>
                    </a:lnTo>
                    <a:lnTo>
                      <a:pt x="38" y="25"/>
                    </a:lnTo>
                    <a:lnTo>
                      <a:pt x="37" y="25"/>
                    </a:lnTo>
                    <a:lnTo>
                      <a:pt x="36" y="25"/>
                    </a:lnTo>
                    <a:lnTo>
                      <a:pt x="35" y="25"/>
                    </a:lnTo>
                    <a:lnTo>
                      <a:pt x="35" y="24"/>
                    </a:lnTo>
                    <a:lnTo>
                      <a:pt x="36" y="23"/>
                    </a:lnTo>
                    <a:lnTo>
                      <a:pt x="35" y="23"/>
                    </a:lnTo>
                    <a:lnTo>
                      <a:pt x="35" y="23"/>
                    </a:lnTo>
                    <a:lnTo>
                      <a:pt x="34" y="24"/>
                    </a:lnTo>
                    <a:lnTo>
                      <a:pt x="33" y="24"/>
                    </a:lnTo>
                    <a:lnTo>
                      <a:pt x="32" y="24"/>
                    </a:lnTo>
                    <a:lnTo>
                      <a:pt x="33" y="23"/>
                    </a:lnTo>
                    <a:lnTo>
                      <a:pt x="34" y="22"/>
                    </a:lnTo>
                    <a:lnTo>
                      <a:pt x="35" y="21"/>
                    </a:lnTo>
                    <a:lnTo>
                      <a:pt x="35" y="20"/>
                    </a:lnTo>
                    <a:lnTo>
                      <a:pt x="36" y="20"/>
                    </a:lnTo>
                    <a:lnTo>
                      <a:pt x="38" y="18"/>
                    </a:lnTo>
                    <a:lnTo>
                      <a:pt x="39" y="18"/>
                    </a:lnTo>
                    <a:lnTo>
                      <a:pt x="40" y="18"/>
                    </a:lnTo>
                    <a:lnTo>
                      <a:pt x="41" y="17"/>
                    </a:lnTo>
                    <a:lnTo>
                      <a:pt x="42" y="17"/>
                    </a:lnTo>
                    <a:lnTo>
                      <a:pt x="42" y="18"/>
                    </a:lnTo>
                    <a:lnTo>
                      <a:pt x="42" y="18"/>
                    </a:lnTo>
                    <a:lnTo>
                      <a:pt x="43" y="18"/>
                    </a:lnTo>
                    <a:lnTo>
                      <a:pt x="44" y="18"/>
                    </a:lnTo>
                    <a:lnTo>
                      <a:pt x="45" y="18"/>
                    </a:lnTo>
                    <a:lnTo>
                      <a:pt x="45" y="18"/>
                    </a:lnTo>
                    <a:lnTo>
                      <a:pt x="44" y="17"/>
                    </a:lnTo>
                    <a:lnTo>
                      <a:pt x="43" y="15"/>
                    </a:lnTo>
                    <a:lnTo>
                      <a:pt x="42" y="13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41" y="11"/>
                    </a:lnTo>
                    <a:lnTo>
                      <a:pt x="40" y="9"/>
                    </a:lnTo>
                    <a:lnTo>
                      <a:pt x="40" y="8"/>
                    </a:lnTo>
                    <a:lnTo>
                      <a:pt x="40" y="7"/>
                    </a:lnTo>
                    <a:lnTo>
                      <a:pt x="40" y="6"/>
                    </a:lnTo>
                    <a:lnTo>
                      <a:pt x="40" y="6"/>
                    </a:lnTo>
                    <a:lnTo>
                      <a:pt x="40" y="5"/>
                    </a:lnTo>
                    <a:lnTo>
                      <a:pt x="39" y="4"/>
                    </a:lnTo>
                    <a:lnTo>
                      <a:pt x="33" y="0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13" name="Freeform 4553">
                <a:extLst>
                  <a:ext uri="{FF2B5EF4-FFF2-40B4-BE49-F238E27FC236}">
                    <a16:creationId xmlns:a16="http://schemas.microsoft.com/office/drawing/2014/main" id="{56A296EB-AFB5-15CD-9518-C59AB4717F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00863" y="1773237"/>
                <a:ext cx="249238" cy="187325"/>
              </a:xfrm>
              <a:custGeom>
                <a:avLst/>
                <a:gdLst>
                  <a:gd name="T0" fmla="*/ 151 w 157"/>
                  <a:gd name="T1" fmla="*/ 67 h 118"/>
                  <a:gd name="T2" fmla="*/ 145 w 157"/>
                  <a:gd name="T3" fmla="*/ 67 h 118"/>
                  <a:gd name="T4" fmla="*/ 140 w 157"/>
                  <a:gd name="T5" fmla="*/ 67 h 118"/>
                  <a:gd name="T6" fmla="*/ 140 w 157"/>
                  <a:gd name="T7" fmla="*/ 61 h 118"/>
                  <a:gd name="T8" fmla="*/ 138 w 157"/>
                  <a:gd name="T9" fmla="*/ 56 h 118"/>
                  <a:gd name="T10" fmla="*/ 133 w 157"/>
                  <a:gd name="T11" fmla="*/ 59 h 118"/>
                  <a:gd name="T12" fmla="*/ 128 w 157"/>
                  <a:gd name="T13" fmla="*/ 55 h 118"/>
                  <a:gd name="T14" fmla="*/ 122 w 157"/>
                  <a:gd name="T15" fmla="*/ 52 h 118"/>
                  <a:gd name="T16" fmla="*/ 115 w 157"/>
                  <a:gd name="T17" fmla="*/ 47 h 118"/>
                  <a:gd name="T18" fmla="*/ 113 w 157"/>
                  <a:gd name="T19" fmla="*/ 39 h 118"/>
                  <a:gd name="T20" fmla="*/ 111 w 157"/>
                  <a:gd name="T21" fmla="*/ 36 h 118"/>
                  <a:gd name="T22" fmla="*/ 106 w 157"/>
                  <a:gd name="T23" fmla="*/ 36 h 118"/>
                  <a:gd name="T24" fmla="*/ 101 w 157"/>
                  <a:gd name="T25" fmla="*/ 39 h 118"/>
                  <a:gd name="T26" fmla="*/ 97 w 157"/>
                  <a:gd name="T27" fmla="*/ 37 h 118"/>
                  <a:gd name="T28" fmla="*/ 93 w 157"/>
                  <a:gd name="T29" fmla="*/ 32 h 118"/>
                  <a:gd name="T30" fmla="*/ 89 w 157"/>
                  <a:gd name="T31" fmla="*/ 28 h 118"/>
                  <a:gd name="T32" fmla="*/ 84 w 157"/>
                  <a:gd name="T33" fmla="*/ 25 h 118"/>
                  <a:gd name="T34" fmla="*/ 79 w 157"/>
                  <a:gd name="T35" fmla="*/ 22 h 118"/>
                  <a:gd name="T36" fmla="*/ 74 w 157"/>
                  <a:gd name="T37" fmla="*/ 20 h 118"/>
                  <a:gd name="T38" fmla="*/ 69 w 157"/>
                  <a:gd name="T39" fmla="*/ 15 h 118"/>
                  <a:gd name="T40" fmla="*/ 63 w 157"/>
                  <a:gd name="T41" fmla="*/ 12 h 118"/>
                  <a:gd name="T42" fmla="*/ 58 w 157"/>
                  <a:gd name="T43" fmla="*/ 9 h 118"/>
                  <a:gd name="T44" fmla="*/ 57 w 157"/>
                  <a:gd name="T45" fmla="*/ 3 h 118"/>
                  <a:gd name="T46" fmla="*/ 50 w 157"/>
                  <a:gd name="T47" fmla="*/ 1 h 118"/>
                  <a:gd name="T48" fmla="*/ 42 w 157"/>
                  <a:gd name="T49" fmla="*/ 1 h 118"/>
                  <a:gd name="T50" fmla="*/ 38 w 157"/>
                  <a:gd name="T51" fmla="*/ 2 h 118"/>
                  <a:gd name="T52" fmla="*/ 36 w 157"/>
                  <a:gd name="T53" fmla="*/ 8 h 118"/>
                  <a:gd name="T54" fmla="*/ 32 w 157"/>
                  <a:gd name="T55" fmla="*/ 12 h 118"/>
                  <a:gd name="T56" fmla="*/ 28 w 157"/>
                  <a:gd name="T57" fmla="*/ 7 h 118"/>
                  <a:gd name="T58" fmla="*/ 20 w 157"/>
                  <a:gd name="T59" fmla="*/ 10 h 118"/>
                  <a:gd name="T60" fmla="*/ 14 w 157"/>
                  <a:gd name="T61" fmla="*/ 17 h 118"/>
                  <a:gd name="T62" fmla="*/ 10 w 157"/>
                  <a:gd name="T63" fmla="*/ 24 h 118"/>
                  <a:gd name="T64" fmla="*/ 8 w 157"/>
                  <a:gd name="T65" fmla="*/ 28 h 118"/>
                  <a:gd name="T66" fmla="*/ 6 w 157"/>
                  <a:gd name="T67" fmla="*/ 34 h 118"/>
                  <a:gd name="T68" fmla="*/ 6 w 157"/>
                  <a:gd name="T69" fmla="*/ 40 h 118"/>
                  <a:gd name="T70" fmla="*/ 1 w 157"/>
                  <a:gd name="T71" fmla="*/ 46 h 118"/>
                  <a:gd name="T72" fmla="*/ 2 w 157"/>
                  <a:gd name="T73" fmla="*/ 50 h 118"/>
                  <a:gd name="T74" fmla="*/ 8 w 157"/>
                  <a:gd name="T75" fmla="*/ 54 h 118"/>
                  <a:gd name="T76" fmla="*/ 13 w 157"/>
                  <a:gd name="T77" fmla="*/ 55 h 118"/>
                  <a:gd name="T78" fmla="*/ 17 w 157"/>
                  <a:gd name="T79" fmla="*/ 56 h 118"/>
                  <a:gd name="T80" fmla="*/ 22 w 157"/>
                  <a:gd name="T81" fmla="*/ 60 h 118"/>
                  <a:gd name="T82" fmla="*/ 27 w 157"/>
                  <a:gd name="T83" fmla="*/ 63 h 118"/>
                  <a:gd name="T84" fmla="*/ 35 w 157"/>
                  <a:gd name="T85" fmla="*/ 70 h 118"/>
                  <a:gd name="T86" fmla="*/ 39 w 157"/>
                  <a:gd name="T87" fmla="*/ 70 h 118"/>
                  <a:gd name="T88" fmla="*/ 45 w 157"/>
                  <a:gd name="T89" fmla="*/ 77 h 118"/>
                  <a:gd name="T90" fmla="*/ 52 w 157"/>
                  <a:gd name="T91" fmla="*/ 80 h 118"/>
                  <a:gd name="T92" fmla="*/ 62 w 157"/>
                  <a:gd name="T93" fmla="*/ 84 h 118"/>
                  <a:gd name="T94" fmla="*/ 74 w 157"/>
                  <a:gd name="T95" fmla="*/ 88 h 118"/>
                  <a:gd name="T96" fmla="*/ 85 w 157"/>
                  <a:gd name="T97" fmla="*/ 92 h 118"/>
                  <a:gd name="T98" fmla="*/ 91 w 157"/>
                  <a:gd name="T99" fmla="*/ 96 h 118"/>
                  <a:gd name="T100" fmla="*/ 98 w 157"/>
                  <a:gd name="T101" fmla="*/ 92 h 118"/>
                  <a:gd name="T102" fmla="*/ 105 w 157"/>
                  <a:gd name="T103" fmla="*/ 93 h 118"/>
                  <a:gd name="T104" fmla="*/ 112 w 157"/>
                  <a:gd name="T105" fmla="*/ 91 h 118"/>
                  <a:gd name="T106" fmla="*/ 117 w 157"/>
                  <a:gd name="T107" fmla="*/ 94 h 118"/>
                  <a:gd name="T108" fmla="*/ 127 w 157"/>
                  <a:gd name="T109" fmla="*/ 102 h 118"/>
                  <a:gd name="T110" fmla="*/ 132 w 157"/>
                  <a:gd name="T111" fmla="*/ 106 h 118"/>
                  <a:gd name="T112" fmla="*/ 137 w 157"/>
                  <a:gd name="T113" fmla="*/ 111 h 118"/>
                  <a:gd name="T114" fmla="*/ 142 w 157"/>
                  <a:gd name="T115" fmla="*/ 112 h 118"/>
                  <a:gd name="T116" fmla="*/ 150 w 157"/>
                  <a:gd name="T117" fmla="*/ 112 h 118"/>
                  <a:gd name="T118" fmla="*/ 157 w 157"/>
                  <a:gd name="T119" fmla="*/ 118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57" h="118">
                    <a:moveTo>
                      <a:pt x="157" y="68"/>
                    </a:moveTo>
                    <a:lnTo>
                      <a:pt x="156" y="66"/>
                    </a:lnTo>
                    <a:lnTo>
                      <a:pt x="155" y="67"/>
                    </a:lnTo>
                    <a:lnTo>
                      <a:pt x="154" y="68"/>
                    </a:lnTo>
                    <a:lnTo>
                      <a:pt x="154" y="68"/>
                    </a:lnTo>
                    <a:lnTo>
                      <a:pt x="153" y="68"/>
                    </a:lnTo>
                    <a:lnTo>
                      <a:pt x="152" y="67"/>
                    </a:lnTo>
                    <a:lnTo>
                      <a:pt x="151" y="67"/>
                    </a:lnTo>
                    <a:lnTo>
                      <a:pt x="150" y="67"/>
                    </a:lnTo>
                    <a:lnTo>
                      <a:pt x="149" y="67"/>
                    </a:lnTo>
                    <a:lnTo>
                      <a:pt x="148" y="67"/>
                    </a:lnTo>
                    <a:lnTo>
                      <a:pt x="147" y="68"/>
                    </a:lnTo>
                    <a:lnTo>
                      <a:pt x="147" y="68"/>
                    </a:lnTo>
                    <a:lnTo>
                      <a:pt x="146" y="68"/>
                    </a:lnTo>
                    <a:lnTo>
                      <a:pt x="146" y="67"/>
                    </a:lnTo>
                    <a:lnTo>
                      <a:pt x="145" y="67"/>
                    </a:lnTo>
                    <a:lnTo>
                      <a:pt x="145" y="68"/>
                    </a:lnTo>
                    <a:lnTo>
                      <a:pt x="145" y="68"/>
                    </a:lnTo>
                    <a:lnTo>
                      <a:pt x="144" y="68"/>
                    </a:lnTo>
                    <a:lnTo>
                      <a:pt x="143" y="67"/>
                    </a:lnTo>
                    <a:lnTo>
                      <a:pt x="142" y="66"/>
                    </a:lnTo>
                    <a:lnTo>
                      <a:pt x="142" y="67"/>
                    </a:lnTo>
                    <a:lnTo>
                      <a:pt x="141" y="67"/>
                    </a:lnTo>
                    <a:lnTo>
                      <a:pt x="140" y="67"/>
                    </a:lnTo>
                    <a:lnTo>
                      <a:pt x="140" y="67"/>
                    </a:lnTo>
                    <a:lnTo>
                      <a:pt x="140" y="66"/>
                    </a:lnTo>
                    <a:lnTo>
                      <a:pt x="140" y="65"/>
                    </a:lnTo>
                    <a:lnTo>
                      <a:pt x="140" y="64"/>
                    </a:lnTo>
                    <a:lnTo>
                      <a:pt x="140" y="63"/>
                    </a:lnTo>
                    <a:lnTo>
                      <a:pt x="140" y="62"/>
                    </a:lnTo>
                    <a:lnTo>
                      <a:pt x="140" y="62"/>
                    </a:lnTo>
                    <a:lnTo>
                      <a:pt x="140" y="61"/>
                    </a:lnTo>
                    <a:lnTo>
                      <a:pt x="140" y="60"/>
                    </a:lnTo>
                    <a:lnTo>
                      <a:pt x="141" y="60"/>
                    </a:lnTo>
                    <a:lnTo>
                      <a:pt x="142" y="59"/>
                    </a:lnTo>
                    <a:lnTo>
                      <a:pt x="142" y="57"/>
                    </a:lnTo>
                    <a:lnTo>
                      <a:pt x="140" y="57"/>
                    </a:lnTo>
                    <a:lnTo>
                      <a:pt x="140" y="56"/>
                    </a:lnTo>
                    <a:lnTo>
                      <a:pt x="139" y="56"/>
                    </a:lnTo>
                    <a:lnTo>
                      <a:pt x="138" y="56"/>
                    </a:lnTo>
                    <a:lnTo>
                      <a:pt x="138" y="57"/>
                    </a:lnTo>
                    <a:lnTo>
                      <a:pt x="138" y="57"/>
                    </a:lnTo>
                    <a:lnTo>
                      <a:pt x="137" y="57"/>
                    </a:lnTo>
                    <a:lnTo>
                      <a:pt x="136" y="57"/>
                    </a:lnTo>
                    <a:lnTo>
                      <a:pt x="136" y="58"/>
                    </a:lnTo>
                    <a:lnTo>
                      <a:pt x="135" y="59"/>
                    </a:lnTo>
                    <a:lnTo>
                      <a:pt x="134" y="59"/>
                    </a:lnTo>
                    <a:lnTo>
                      <a:pt x="133" y="59"/>
                    </a:lnTo>
                    <a:lnTo>
                      <a:pt x="132" y="59"/>
                    </a:lnTo>
                    <a:lnTo>
                      <a:pt x="132" y="58"/>
                    </a:lnTo>
                    <a:lnTo>
                      <a:pt x="131" y="58"/>
                    </a:lnTo>
                    <a:lnTo>
                      <a:pt x="130" y="57"/>
                    </a:lnTo>
                    <a:lnTo>
                      <a:pt x="128" y="57"/>
                    </a:lnTo>
                    <a:lnTo>
                      <a:pt x="128" y="57"/>
                    </a:lnTo>
                    <a:lnTo>
                      <a:pt x="128" y="56"/>
                    </a:lnTo>
                    <a:lnTo>
                      <a:pt x="128" y="55"/>
                    </a:lnTo>
                    <a:lnTo>
                      <a:pt x="127" y="55"/>
                    </a:lnTo>
                    <a:lnTo>
                      <a:pt x="126" y="55"/>
                    </a:lnTo>
                    <a:lnTo>
                      <a:pt x="126" y="54"/>
                    </a:lnTo>
                    <a:lnTo>
                      <a:pt x="125" y="53"/>
                    </a:lnTo>
                    <a:lnTo>
                      <a:pt x="124" y="53"/>
                    </a:lnTo>
                    <a:lnTo>
                      <a:pt x="124" y="53"/>
                    </a:lnTo>
                    <a:lnTo>
                      <a:pt x="123" y="53"/>
                    </a:lnTo>
                    <a:lnTo>
                      <a:pt x="122" y="52"/>
                    </a:lnTo>
                    <a:lnTo>
                      <a:pt x="122" y="50"/>
                    </a:lnTo>
                    <a:lnTo>
                      <a:pt x="121" y="50"/>
                    </a:lnTo>
                    <a:lnTo>
                      <a:pt x="121" y="50"/>
                    </a:lnTo>
                    <a:lnTo>
                      <a:pt x="120" y="49"/>
                    </a:lnTo>
                    <a:lnTo>
                      <a:pt x="119" y="49"/>
                    </a:lnTo>
                    <a:lnTo>
                      <a:pt x="118" y="48"/>
                    </a:lnTo>
                    <a:lnTo>
                      <a:pt x="116" y="48"/>
                    </a:lnTo>
                    <a:lnTo>
                      <a:pt x="115" y="47"/>
                    </a:lnTo>
                    <a:lnTo>
                      <a:pt x="116" y="43"/>
                    </a:lnTo>
                    <a:lnTo>
                      <a:pt x="115" y="43"/>
                    </a:lnTo>
                    <a:lnTo>
                      <a:pt x="114" y="43"/>
                    </a:lnTo>
                    <a:lnTo>
                      <a:pt x="114" y="42"/>
                    </a:lnTo>
                    <a:lnTo>
                      <a:pt x="114" y="41"/>
                    </a:lnTo>
                    <a:lnTo>
                      <a:pt x="113" y="41"/>
                    </a:lnTo>
                    <a:lnTo>
                      <a:pt x="113" y="40"/>
                    </a:lnTo>
                    <a:lnTo>
                      <a:pt x="113" y="39"/>
                    </a:lnTo>
                    <a:lnTo>
                      <a:pt x="114" y="39"/>
                    </a:lnTo>
                    <a:lnTo>
                      <a:pt x="114" y="38"/>
                    </a:lnTo>
                    <a:lnTo>
                      <a:pt x="113" y="38"/>
                    </a:lnTo>
                    <a:lnTo>
                      <a:pt x="112" y="38"/>
                    </a:lnTo>
                    <a:lnTo>
                      <a:pt x="112" y="37"/>
                    </a:lnTo>
                    <a:lnTo>
                      <a:pt x="112" y="36"/>
                    </a:lnTo>
                    <a:lnTo>
                      <a:pt x="112" y="36"/>
                    </a:lnTo>
                    <a:lnTo>
                      <a:pt x="111" y="36"/>
                    </a:lnTo>
                    <a:lnTo>
                      <a:pt x="110" y="36"/>
                    </a:lnTo>
                    <a:lnTo>
                      <a:pt x="110" y="36"/>
                    </a:lnTo>
                    <a:lnTo>
                      <a:pt x="109" y="36"/>
                    </a:lnTo>
                    <a:lnTo>
                      <a:pt x="108" y="36"/>
                    </a:lnTo>
                    <a:lnTo>
                      <a:pt x="108" y="35"/>
                    </a:lnTo>
                    <a:lnTo>
                      <a:pt x="107" y="35"/>
                    </a:lnTo>
                    <a:lnTo>
                      <a:pt x="107" y="36"/>
                    </a:lnTo>
                    <a:lnTo>
                      <a:pt x="106" y="36"/>
                    </a:lnTo>
                    <a:lnTo>
                      <a:pt x="105" y="36"/>
                    </a:lnTo>
                    <a:lnTo>
                      <a:pt x="105" y="36"/>
                    </a:lnTo>
                    <a:lnTo>
                      <a:pt x="104" y="37"/>
                    </a:lnTo>
                    <a:lnTo>
                      <a:pt x="103" y="37"/>
                    </a:lnTo>
                    <a:lnTo>
                      <a:pt x="103" y="37"/>
                    </a:lnTo>
                    <a:lnTo>
                      <a:pt x="102" y="37"/>
                    </a:lnTo>
                    <a:lnTo>
                      <a:pt x="101" y="38"/>
                    </a:lnTo>
                    <a:lnTo>
                      <a:pt x="101" y="39"/>
                    </a:lnTo>
                    <a:lnTo>
                      <a:pt x="100" y="39"/>
                    </a:lnTo>
                    <a:lnTo>
                      <a:pt x="100" y="40"/>
                    </a:lnTo>
                    <a:lnTo>
                      <a:pt x="99" y="40"/>
                    </a:lnTo>
                    <a:lnTo>
                      <a:pt x="98" y="39"/>
                    </a:lnTo>
                    <a:lnTo>
                      <a:pt x="98" y="39"/>
                    </a:lnTo>
                    <a:lnTo>
                      <a:pt x="97" y="39"/>
                    </a:lnTo>
                    <a:lnTo>
                      <a:pt x="97" y="38"/>
                    </a:lnTo>
                    <a:lnTo>
                      <a:pt x="97" y="37"/>
                    </a:lnTo>
                    <a:lnTo>
                      <a:pt x="96" y="36"/>
                    </a:lnTo>
                    <a:lnTo>
                      <a:pt x="96" y="36"/>
                    </a:lnTo>
                    <a:lnTo>
                      <a:pt x="95" y="36"/>
                    </a:lnTo>
                    <a:lnTo>
                      <a:pt x="95" y="35"/>
                    </a:lnTo>
                    <a:lnTo>
                      <a:pt x="94" y="35"/>
                    </a:lnTo>
                    <a:lnTo>
                      <a:pt x="94" y="34"/>
                    </a:lnTo>
                    <a:lnTo>
                      <a:pt x="93" y="33"/>
                    </a:lnTo>
                    <a:lnTo>
                      <a:pt x="93" y="32"/>
                    </a:lnTo>
                    <a:lnTo>
                      <a:pt x="92" y="31"/>
                    </a:lnTo>
                    <a:lnTo>
                      <a:pt x="91" y="30"/>
                    </a:lnTo>
                    <a:lnTo>
                      <a:pt x="92" y="30"/>
                    </a:lnTo>
                    <a:lnTo>
                      <a:pt x="91" y="29"/>
                    </a:lnTo>
                    <a:lnTo>
                      <a:pt x="91" y="29"/>
                    </a:lnTo>
                    <a:lnTo>
                      <a:pt x="89" y="29"/>
                    </a:lnTo>
                    <a:lnTo>
                      <a:pt x="89" y="29"/>
                    </a:lnTo>
                    <a:lnTo>
                      <a:pt x="89" y="28"/>
                    </a:lnTo>
                    <a:lnTo>
                      <a:pt x="89" y="27"/>
                    </a:lnTo>
                    <a:lnTo>
                      <a:pt x="88" y="27"/>
                    </a:lnTo>
                    <a:lnTo>
                      <a:pt x="88" y="26"/>
                    </a:lnTo>
                    <a:lnTo>
                      <a:pt x="87" y="26"/>
                    </a:lnTo>
                    <a:lnTo>
                      <a:pt x="87" y="25"/>
                    </a:lnTo>
                    <a:lnTo>
                      <a:pt x="86" y="25"/>
                    </a:lnTo>
                    <a:lnTo>
                      <a:pt x="85" y="25"/>
                    </a:lnTo>
                    <a:lnTo>
                      <a:pt x="84" y="25"/>
                    </a:lnTo>
                    <a:lnTo>
                      <a:pt x="84" y="26"/>
                    </a:lnTo>
                    <a:lnTo>
                      <a:pt x="84" y="27"/>
                    </a:lnTo>
                    <a:lnTo>
                      <a:pt x="84" y="26"/>
                    </a:lnTo>
                    <a:lnTo>
                      <a:pt x="83" y="25"/>
                    </a:lnTo>
                    <a:lnTo>
                      <a:pt x="82" y="23"/>
                    </a:lnTo>
                    <a:lnTo>
                      <a:pt x="81" y="23"/>
                    </a:lnTo>
                    <a:lnTo>
                      <a:pt x="80" y="23"/>
                    </a:lnTo>
                    <a:lnTo>
                      <a:pt x="79" y="22"/>
                    </a:lnTo>
                    <a:lnTo>
                      <a:pt x="79" y="23"/>
                    </a:lnTo>
                    <a:lnTo>
                      <a:pt x="78" y="23"/>
                    </a:lnTo>
                    <a:lnTo>
                      <a:pt x="77" y="24"/>
                    </a:lnTo>
                    <a:lnTo>
                      <a:pt x="77" y="23"/>
                    </a:lnTo>
                    <a:lnTo>
                      <a:pt x="77" y="22"/>
                    </a:lnTo>
                    <a:lnTo>
                      <a:pt x="77" y="22"/>
                    </a:lnTo>
                    <a:lnTo>
                      <a:pt x="76" y="22"/>
                    </a:lnTo>
                    <a:lnTo>
                      <a:pt x="74" y="20"/>
                    </a:lnTo>
                    <a:lnTo>
                      <a:pt x="73" y="19"/>
                    </a:lnTo>
                    <a:lnTo>
                      <a:pt x="74" y="19"/>
                    </a:lnTo>
                    <a:lnTo>
                      <a:pt x="74" y="18"/>
                    </a:lnTo>
                    <a:lnTo>
                      <a:pt x="73" y="18"/>
                    </a:lnTo>
                    <a:lnTo>
                      <a:pt x="72" y="18"/>
                    </a:lnTo>
                    <a:lnTo>
                      <a:pt x="71" y="18"/>
                    </a:lnTo>
                    <a:lnTo>
                      <a:pt x="70" y="15"/>
                    </a:lnTo>
                    <a:lnTo>
                      <a:pt x="69" y="15"/>
                    </a:lnTo>
                    <a:lnTo>
                      <a:pt x="68" y="15"/>
                    </a:lnTo>
                    <a:lnTo>
                      <a:pt x="67" y="14"/>
                    </a:lnTo>
                    <a:lnTo>
                      <a:pt x="66" y="14"/>
                    </a:lnTo>
                    <a:lnTo>
                      <a:pt x="66" y="13"/>
                    </a:lnTo>
                    <a:lnTo>
                      <a:pt x="65" y="13"/>
                    </a:lnTo>
                    <a:lnTo>
                      <a:pt x="64" y="13"/>
                    </a:lnTo>
                    <a:lnTo>
                      <a:pt x="63" y="13"/>
                    </a:lnTo>
                    <a:lnTo>
                      <a:pt x="63" y="12"/>
                    </a:lnTo>
                    <a:lnTo>
                      <a:pt x="63" y="11"/>
                    </a:lnTo>
                    <a:lnTo>
                      <a:pt x="62" y="11"/>
                    </a:lnTo>
                    <a:lnTo>
                      <a:pt x="61" y="11"/>
                    </a:lnTo>
                    <a:lnTo>
                      <a:pt x="61" y="10"/>
                    </a:lnTo>
                    <a:lnTo>
                      <a:pt x="60" y="10"/>
                    </a:lnTo>
                    <a:lnTo>
                      <a:pt x="60" y="11"/>
                    </a:lnTo>
                    <a:lnTo>
                      <a:pt x="59" y="10"/>
                    </a:lnTo>
                    <a:lnTo>
                      <a:pt x="58" y="9"/>
                    </a:lnTo>
                    <a:lnTo>
                      <a:pt x="58" y="8"/>
                    </a:lnTo>
                    <a:lnTo>
                      <a:pt x="59" y="7"/>
                    </a:lnTo>
                    <a:lnTo>
                      <a:pt x="59" y="6"/>
                    </a:lnTo>
                    <a:lnTo>
                      <a:pt x="58" y="6"/>
                    </a:lnTo>
                    <a:lnTo>
                      <a:pt x="57" y="6"/>
                    </a:lnTo>
                    <a:lnTo>
                      <a:pt x="57" y="6"/>
                    </a:lnTo>
                    <a:lnTo>
                      <a:pt x="57" y="5"/>
                    </a:lnTo>
                    <a:lnTo>
                      <a:pt x="57" y="3"/>
                    </a:lnTo>
                    <a:lnTo>
                      <a:pt x="57" y="2"/>
                    </a:lnTo>
                    <a:lnTo>
                      <a:pt x="56" y="2"/>
                    </a:lnTo>
                    <a:lnTo>
                      <a:pt x="55" y="2"/>
                    </a:lnTo>
                    <a:lnTo>
                      <a:pt x="54" y="2"/>
                    </a:lnTo>
                    <a:lnTo>
                      <a:pt x="53" y="1"/>
                    </a:lnTo>
                    <a:lnTo>
                      <a:pt x="52" y="1"/>
                    </a:lnTo>
                    <a:lnTo>
                      <a:pt x="51" y="1"/>
                    </a:lnTo>
                    <a:lnTo>
                      <a:pt x="50" y="1"/>
                    </a:lnTo>
                    <a:lnTo>
                      <a:pt x="49" y="1"/>
                    </a:lnTo>
                    <a:lnTo>
                      <a:pt x="49" y="1"/>
                    </a:lnTo>
                    <a:lnTo>
                      <a:pt x="48" y="1"/>
                    </a:lnTo>
                    <a:lnTo>
                      <a:pt x="44" y="0"/>
                    </a:lnTo>
                    <a:lnTo>
                      <a:pt x="43" y="0"/>
                    </a:lnTo>
                    <a:lnTo>
                      <a:pt x="42" y="0"/>
                    </a:lnTo>
                    <a:lnTo>
                      <a:pt x="42" y="1"/>
                    </a:lnTo>
                    <a:lnTo>
                      <a:pt x="42" y="1"/>
                    </a:lnTo>
                    <a:lnTo>
                      <a:pt x="42" y="1"/>
                    </a:lnTo>
                    <a:lnTo>
                      <a:pt x="41" y="2"/>
                    </a:lnTo>
                    <a:lnTo>
                      <a:pt x="40" y="2"/>
                    </a:lnTo>
                    <a:lnTo>
                      <a:pt x="40" y="2"/>
                    </a:lnTo>
                    <a:lnTo>
                      <a:pt x="39" y="1"/>
                    </a:lnTo>
                    <a:lnTo>
                      <a:pt x="38" y="1"/>
                    </a:lnTo>
                    <a:lnTo>
                      <a:pt x="38" y="1"/>
                    </a:lnTo>
                    <a:lnTo>
                      <a:pt x="38" y="2"/>
                    </a:lnTo>
                    <a:lnTo>
                      <a:pt x="37" y="3"/>
                    </a:lnTo>
                    <a:lnTo>
                      <a:pt x="37" y="5"/>
                    </a:lnTo>
                    <a:lnTo>
                      <a:pt x="37" y="6"/>
                    </a:lnTo>
                    <a:lnTo>
                      <a:pt x="37" y="6"/>
                    </a:lnTo>
                    <a:lnTo>
                      <a:pt x="37" y="7"/>
                    </a:lnTo>
                    <a:lnTo>
                      <a:pt x="37" y="8"/>
                    </a:lnTo>
                    <a:lnTo>
                      <a:pt x="36" y="8"/>
                    </a:lnTo>
                    <a:lnTo>
                      <a:pt x="36" y="8"/>
                    </a:lnTo>
                    <a:lnTo>
                      <a:pt x="36" y="8"/>
                    </a:lnTo>
                    <a:lnTo>
                      <a:pt x="35" y="8"/>
                    </a:lnTo>
                    <a:lnTo>
                      <a:pt x="35" y="9"/>
                    </a:lnTo>
                    <a:lnTo>
                      <a:pt x="35" y="10"/>
                    </a:lnTo>
                    <a:lnTo>
                      <a:pt x="34" y="10"/>
                    </a:lnTo>
                    <a:lnTo>
                      <a:pt x="33" y="11"/>
                    </a:lnTo>
                    <a:lnTo>
                      <a:pt x="33" y="12"/>
                    </a:lnTo>
                    <a:lnTo>
                      <a:pt x="32" y="12"/>
                    </a:lnTo>
                    <a:lnTo>
                      <a:pt x="31" y="12"/>
                    </a:lnTo>
                    <a:lnTo>
                      <a:pt x="30" y="12"/>
                    </a:lnTo>
                    <a:lnTo>
                      <a:pt x="29" y="12"/>
                    </a:lnTo>
                    <a:lnTo>
                      <a:pt x="29" y="10"/>
                    </a:lnTo>
                    <a:lnTo>
                      <a:pt x="29" y="9"/>
                    </a:lnTo>
                    <a:lnTo>
                      <a:pt x="28" y="8"/>
                    </a:lnTo>
                    <a:lnTo>
                      <a:pt x="28" y="8"/>
                    </a:lnTo>
                    <a:lnTo>
                      <a:pt x="28" y="7"/>
                    </a:lnTo>
                    <a:lnTo>
                      <a:pt x="27" y="6"/>
                    </a:lnTo>
                    <a:lnTo>
                      <a:pt x="24" y="7"/>
                    </a:lnTo>
                    <a:lnTo>
                      <a:pt x="24" y="6"/>
                    </a:lnTo>
                    <a:lnTo>
                      <a:pt x="23" y="6"/>
                    </a:lnTo>
                    <a:lnTo>
                      <a:pt x="22" y="7"/>
                    </a:lnTo>
                    <a:lnTo>
                      <a:pt x="22" y="8"/>
                    </a:lnTo>
                    <a:lnTo>
                      <a:pt x="22" y="8"/>
                    </a:lnTo>
                    <a:lnTo>
                      <a:pt x="20" y="10"/>
                    </a:lnTo>
                    <a:lnTo>
                      <a:pt x="19" y="12"/>
                    </a:lnTo>
                    <a:lnTo>
                      <a:pt x="19" y="13"/>
                    </a:lnTo>
                    <a:lnTo>
                      <a:pt x="18" y="14"/>
                    </a:lnTo>
                    <a:lnTo>
                      <a:pt x="17" y="14"/>
                    </a:lnTo>
                    <a:lnTo>
                      <a:pt x="15" y="14"/>
                    </a:lnTo>
                    <a:lnTo>
                      <a:pt x="15" y="15"/>
                    </a:lnTo>
                    <a:lnTo>
                      <a:pt x="15" y="16"/>
                    </a:lnTo>
                    <a:lnTo>
                      <a:pt x="14" y="17"/>
                    </a:lnTo>
                    <a:lnTo>
                      <a:pt x="13" y="19"/>
                    </a:lnTo>
                    <a:lnTo>
                      <a:pt x="12" y="20"/>
                    </a:lnTo>
                    <a:lnTo>
                      <a:pt x="10" y="20"/>
                    </a:lnTo>
                    <a:lnTo>
                      <a:pt x="9" y="21"/>
                    </a:lnTo>
                    <a:lnTo>
                      <a:pt x="9" y="22"/>
                    </a:lnTo>
                    <a:lnTo>
                      <a:pt x="9" y="22"/>
                    </a:lnTo>
                    <a:lnTo>
                      <a:pt x="9" y="23"/>
                    </a:lnTo>
                    <a:lnTo>
                      <a:pt x="10" y="24"/>
                    </a:lnTo>
                    <a:lnTo>
                      <a:pt x="10" y="25"/>
                    </a:lnTo>
                    <a:lnTo>
                      <a:pt x="10" y="26"/>
                    </a:lnTo>
                    <a:lnTo>
                      <a:pt x="9" y="26"/>
                    </a:lnTo>
                    <a:lnTo>
                      <a:pt x="9" y="27"/>
                    </a:lnTo>
                    <a:lnTo>
                      <a:pt x="8" y="27"/>
                    </a:lnTo>
                    <a:lnTo>
                      <a:pt x="8" y="27"/>
                    </a:lnTo>
                    <a:lnTo>
                      <a:pt x="8" y="28"/>
                    </a:lnTo>
                    <a:lnTo>
                      <a:pt x="8" y="28"/>
                    </a:lnTo>
                    <a:lnTo>
                      <a:pt x="8" y="29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6" y="30"/>
                    </a:lnTo>
                    <a:lnTo>
                      <a:pt x="5" y="30"/>
                    </a:lnTo>
                    <a:lnTo>
                      <a:pt x="5" y="31"/>
                    </a:lnTo>
                    <a:lnTo>
                      <a:pt x="6" y="33"/>
                    </a:lnTo>
                    <a:lnTo>
                      <a:pt x="6" y="34"/>
                    </a:lnTo>
                    <a:lnTo>
                      <a:pt x="7" y="35"/>
                    </a:lnTo>
                    <a:lnTo>
                      <a:pt x="7" y="36"/>
                    </a:lnTo>
                    <a:lnTo>
                      <a:pt x="7" y="38"/>
                    </a:lnTo>
                    <a:lnTo>
                      <a:pt x="6" y="38"/>
                    </a:lnTo>
                    <a:lnTo>
                      <a:pt x="6" y="37"/>
                    </a:lnTo>
                    <a:lnTo>
                      <a:pt x="5" y="37"/>
                    </a:lnTo>
                    <a:lnTo>
                      <a:pt x="5" y="38"/>
                    </a:lnTo>
                    <a:lnTo>
                      <a:pt x="6" y="40"/>
                    </a:lnTo>
                    <a:lnTo>
                      <a:pt x="5" y="41"/>
                    </a:lnTo>
                    <a:lnTo>
                      <a:pt x="4" y="41"/>
                    </a:lnTo>
                    <a:lnTo>
                      <a:pt x="3" y="41"/>
                    </a:lnTo>
                    <a:lnTo>
                      <a:pt x="2" y="43"/>
                    </a:lnTo>
                    <a:lnTo>
                      <a:pt x="2" y="43"/>
                    </a:lnTo>
                    <a:lnTo>
                      <a:pt x="2" y="45"/>
                    </a:lnTo>
                    <a:lnTo>
                      <a:pt x="1" y="45"/>
                    </a:lnTo>
                    <a:lnTo>
                      <a:pt x="1" y="46"/>
                    </a:lnTo>
                    <a:lnTo>
                      <a:pt x="1" y="46"/>
                    </a:lnTo>
                    <a:lnTo>
                      <a:pt x="0" y="47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0" y="50"/>
                    </a:lnTo>
                    <a:lnTo>
                      <a:pt x="1" y="50"/>
                    </a:lnTo>
                    <a:lnTo>
                      <a:pt x="1" y="50"/>
                    </a:lnTo>
                    <a:lnTo>
                      <a:pt x="2" y="50"/>
                    </a:lnTo>
                    <a:lnTo>
                      <a:pt x="3" y="51"/>
                    </a:lnTo>
                    <a:lnTo>
                      <a:pt x="3" y="52"/>
                    </a:lnTo>
                    <a:lnTo>
                      <a:pt x="4" y="52"/>
                    </a:lnTo>
                    <a:lnTo>
                      <a:pt x="5" y="52"/>
                    </a:lnTo>
                    <a:lnTo>
                      <a:pt x="6" y="52"/>
                    </a:lnTo>
                    <a:lnTo>
                      <a:pt x="6" y="53"/>
                    </a:lnTo>
                    <a:lnTo>
                      <a:pt x="7" y="54"/>
                    </a:lnTo>
                    <a:lnTo>
                      <a:pt x="8" y="54"/>
                    </a:lnTo>
                    <a:lnTo>
                      <a:pt x="8" y="56"/>
                    </a:lnTo>
                    <a:lnTo>
                      <a:pt x="9" y="57"/>
                    </a:lnTo>
                    <a:lnTo>
                      <a:pt x="10" y="56"/>
                    </a:lnTo>
                    <a:lnTo>
                      <a:pt x="11" y="56"/>
                    </a:lnTo>
                    <a:lnTo>
                      <a:pt x="11" y="57"/>
                    </a:lnTo>
                    <a:lnTo>
                      <a:pt x="13" y="57"/>
                    </a:lnTo>
                    <a:lnTo>
                      <a:pt x="13" y="56"/>
                    </a:lnTo>
                    <a:lnTo>
                      <a:pt x="13" y="55"/>
                    </a:lnTo>
                    <a:lnTo>
                      <a:pt x="14" y="55"/>
                    </a:lnTo>
                    <a:lnTo>
                      <a:pt x="14" y="54"/>
                    </a:lnTo>
                    <a:lnTo>
                      <a:pt x="15" y="54"/>
                    </a:lnTo>
                    <a:lnTo>
                      <a:pt x="15" y="55"/>
                    </a:lnTo>
                    <a:lnTo>
                      <a:pt x="15" y="55"/>
                    </a:lnTo>
                    <a:lnTo>
                      <a:pt x="15" y="56"/>
                    </a:lnTo>
                    <a:lnTo>
                      <a:pt x="16" y="56"/>
                    </a:lnTo>
                    <a:lnTo>
                      <a:pt x="17" y="56"/>
                    </a:lnTo>
                    <a:lnTo>
                      <a:pt x="17" y="57"/>
                    </a:lnTo>
                    <a:lnTo>
                      <a:pt x="18" y="57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20" y="58"/>
                    </a:lnTo>
                    <a:lnTo>
                      <a:pt x="21" y="60"/>
                    </a:lnTo>
                    <a:lnTo>
                      <a:pt x="22" y="60"/>
                    </a:lnTo>
                    <a:lnTo>
                      <a:pt x="22" y="60"/>
                    </a:lnTo>
                    <a:lnTo>
                      <a:pt x="23" y="60"/>
                    </a:lnTo>
                    <a:lnTo>
                      <a:pt x="23" y="61"/>
                    </a:lnTo>
                    <a:lnTo>
                      <a:pt x="23" y="62"/>
                    </a:lnTo>
                    <a:lnTo>
                      <a:pt x="24" y="62"/>
                    </a:lnTo>
                    <a:lnTo>
                      <a:pt x="24" y="63"/>
                    </a:lnTo>
                    <a:lnTo>
                      <a:pt x="25" y="63"/>
                    </a:lnTo>
                    <a:lnTo>
                      <a:pt x="26" y="63"/>
                    </a:lnTo>
                    <a:lnTo>
                      <a:pt x="27" y="63"/>
                    </a:lnTo>
                    <a:lnTo>
                      <a:pt x="27" y="63"/>
                    </a:lnTo>
                    <a:lnTo>
                      <a:pt x="29" y="63"/>
                    </a:lnTo>
                    <a:lnTo>
                      <a:pt x="31" y="64"/>
                    </a:lnTo>
                    <a:lnTo>
                      <a:pt x="32" y="64"/>
                    </a:lnTo>
                    <a:lnTo>
                      <a:pt x="32" y="65"/>
                    </a:lnTo>
                    <a:lnTo>
                      <a:pt x="33" y="67"/>
                    </a:lnTo>
                    <a:lnTo>
                      <a:pt x="33" y="68"/>
                    </a:lnTo>
                    <a:lnTo>
                      <a:pt x="35" y="70"/>
                    </a:lnTo>
                    <a:lnTo>
                      <a:pt x="36" y="70"/>
                    </a:lnTo>
                    <a:lnTo>
                      <a:pt x="35" y="70"/>
                    </a:lnTo>
                    <a:lnTo>
                      <a:pt x="36" y="71"/>
                    </a:lnTo>
                    <a:lnTo>
                      <a:pt x="36" y="71"/>
                    </a:lnTo>
                    <a:lnTo>
                      <a:pt x="36" y="70"/>
                    </a:lnTo>
                    <a:lnTo>
                      <a:pt x="37" y="70"/>
                    </a:lnTo>
                    <a:lnTo>
                      <a:pt x="38" y="70"/>
                    </a:lnTo>
                    <a:lnTo>
                      <a:pt x="39" y="70"/>
                    </a:lnTo>
                    <a:lnTo>
                      <a:pt x="39" y="71"/>
                    </a:lnTo>
                    <a:lnTo>
                      <a:pt x="40" y="72"/>
                    </a:lnTo>
                    <a:lnTo>
                      <a:pt x="40" y="73"/>
                    </a:lnTo>
                    <a:lnTo>
                      <a:pt x="40" y="73"/>
                    </a:lnTo>
                    <a:lnTo>
                      <a:pt x="42" y="75"/>
                    </a:lnTo>
                    <a:lnTo>
                      <a:pt x="43" y="76"/>
                    </a:lnTo>
                    <a:lnTo>
                      <a:pt x="43" y="77"/>
                    </a:lnTo>
                    <a:lnTo>
                      <a:pt x="45" y="77"/>
                    </a:lnTo>
                    <a:lnTo>
                      <a:pt x="46" y="77"/>
                    </a:lnTo>
                    <a:lnTo>
                      <a:pt x="46" y="77"/>
                    </a:lnTo>
                    <a:lnTo>
                      <a:pt x="48" y="78"/>
                    </a:lnTo>
                    <a:lnTo>
                      <a:pt x="49" y="79"/>
                    </a:lnTo>
                    <a:lnTo>
                      <a:pt x="49" y="80"/>
                    </a:lnTo>
                    <a:lnTo>
                      <a:pt x="50" y="80"/>
                    </a:lnTo>
                    <a:lnTo>
                      <a:pt x="51" y="80"/>
                    </a:lnTo>
                    <a:lnTo>
                      <a:pt x="52" y="80"/>
                    </a:lnTo>
                    <a:lnTo>
                      <a:pt x="53" y="78"/>
                    </a:lnTo>
                    <a:lnTo>
                      <a:pt x="54" y="78"/>
                    </a:lnTo>
                    <a:lnTo>
                      <a:pt x="56" y="78"/>
                    </a:lnTo>
                    <a:lnTo>
                      <a:pt x="56" y="78"/>
                    </a:lnTo>
                    <a:lnTo>
                      <a:pt x="56" y="79"/>
                    </a:lnTo>
                    <a:lnTo>
                      <a:pt x="57" y="80"/>
                    </a:lnTo>
                    <a:lnTo>
                      <a:pt x="59" y="80"/>
                    </a:lnTo>
                    <a:lnTo>
                      <a:pt x="62" y="84"/>
                    </a:lnTo>
                    <a:lnTo>
                      <a:pt x="63" y="84"/>
                    </a:lnTo>
                    <a:lnTo>
                      <a:pt x="65" y="86"/>
                    </a:lnTo>
                    <a:lnTo>
                      <a:pt x="66" y="86"/>
                    </a:lnTo>
                    <a:lnTo>
                      <a:pt x="69" y="86"/>
                    </a:lnTo>
                    <a:lnTo>
                      <a:pt x="72" y="85"/>
                    </a:lnTo>
                    <a:lnTo>
                      <a:pt x="73" y="85"/>
                    </a:lnTo>
                    <a:lnTo>
                      <a:pt x="74" y="86"/>
                    </a:lnTo>
                    <a:lnTo>
                      <a:pt x="74" y="88"/>
                    </a:lnTo>
                    <a:lnTo>
                      <a:pt x="75" y="90"/>
                    </a:lnTo>
                    <a:lnTo>
                      <a:pt x="75" y="91"/>
                    </a:lnTo>
                    <a:lnTo>
                      <a:pt x="76" y="91"/>
                    </a:lnTo>
                    <a:lnTo>
                      <a:pt x="79" y="91"/>
                    </a:lnTo>
                    <a:lnTo>
                      <a:pt x="80" y="91"/>
                    </a:lnTo>
                    <a:lnTo>
                      <a:pt x="81" y="92"/>
                    </a:lnTo>
                    <a:lnTo>
                      <a:pt x="82" y="93"/>
                    </a:lnTo>
                    <a:lnTo>
                      <a:pt x="85" y="92"/>
                    </a:lnTo>
                    <a:lnTo>
                      <a:pt x="86" y="93"/>
                    </a:lnTo>
                    <a:lnTo>
                      <a:pt x="88" y="94"/>
                    </a:lnTo>
                    <a:lnTo>
                      <a:pt x="88" y="95"/>
                    </a:lnTo>
                    <a:lnTo>
                      <a:pt x="89" y="96"/>
                    </a:lnTo>
                    <a:lnTo>
                      <a:pt x="90" y="97"/>
                    </a:lnTo>
                    <a:lnTo>
                      <a:pt x="91" y="97"/>
                    </a:lnTo>
                    <a:lnTo>
                      <a:pt x="91" y="96"/>
                    </a:lnTo>
                    <a:lnTo>
                      <a:pt x="91" y="96"/>
                    </a:lnTo>
                    <a:lnTo>
                      <a:pt x="92" y="95"/>
                    </a:lnTo>
                    <a:lnTo>
                      <a:pt x="92" y="94"/>
                    </a:lnTo>
                    <a:lnTo>
                      <a:pt x="91" y="93"/>
                    </a:lnTo>
                    <a:lnTo>
                      <a:pt x="91" y="92"/>
                    </a:lnTo>
                    <a:lnTo>
                      <a:pt x="92" y="92"/>
                    </a:lnTo>
                    <a:lnTo>
                      <a:pt x="93" y="92"/>
                    </a:lnTo>
                    <a:lnTo>
                      <a:pt x="96" y="92"/>
                    </a:lnTo>
                    <a:lnTo>
                      <a:pt x="98" y="92"/>
                    </a:lnTo>
                    <a:lnTo>
                      <a:pt x="101" y="93"/>
                    </a:lnTo>
                    <a:lnTo>
                      <a:pt x="104" y="95"/>
                    </a:lnTo>
                    <a:lnTo>
                      <a:pt x="105" y="96"/>
                    </a:lnTo>
                    <a:lnTo>
                      <a:pt x="106" y="96"/>
                    </a:lnTo>
                    <a:lnTo>
                      <a:pt x="106" y="95"/>
                    </a:lnTo>
                    <a:lnTo>
                      <a:pt x="105" y="95"/>
                    </a:lnTo>
                    <a:lnTo>
                      <a:pt x="105" y="93"/>
                    </a:lnTo>
                    <a:lnTo>
                      <a:pt x="105" y="93"/>
                    </a:lnTo>
                    <a:lnTo>
                      <a:pt x="106" y="92"/>
                    </a:lnTo>
                    <a:lnTo>
                      <a:pt x="107" y="92"/>
                    </a:lnTo>
                    <a:lnTo>
                      <a:pt x="108" y="92"/>
                    </a:lnTo>
                    <a:lnTo>
                      <a:pt x="109" y="93"/>
                    </a:lnTo>
                    <a:lnTo>
                      <a:pt x="110" y="93"/>
                    </a:lnTo>
                    <a:lnTo>
                      <a:pt x="111" y="92"/>
                    </a:lnTo>
                    <a:lnTo>
                      <a:pt x="112" y="91"/>
                    </a:lnTo>
                    <a:lnTo>
                      <a:pt x="112" y="91"/>
                    </a:lnTo>
                    <a:lnTo>
                      <a:pt x="113" y="91"/>
                    </a:lnTo>
                    <a:lnTo>
                      <a:pt x="113" y="91"/>
                    </a:lnTo>
                    <a:lnTo>
                      <a:pt x="114" y="91"/>
                    </a:lnTo>
                    <a:lnTo>
                      <a:pt x="114" y="92"/>
                    </a:lnTo>
                    <a:lnTo>
                      <a:pt x="115" y="93"/>
                    </a:lnTo>
                    <a:lnTo>
                      <a:pt x="116" y="93"/>
                    </a:lnTo>
                    <a:lnTo>
                      <a:pt x="117" y="93"/>
                    </a:lnTo>
                    <a:lnTo>
                      <a:pt x="117" y="94"/>
                    </a:lnTo>
                    <a:lnTo>
                      <a:pt x="117" y="95"/>
                    </a:lnTo>
                    <a:lnTo>
                      <a:pt x="118" y="95"/>
                    </a:lnTo>
                    <a:lnTo>
                      <a:pt x="126" y="97"/>
                    </a:lnTo>
                    <a:lnTo>
                      <a:pt x="126" y="97"/>
                    </a:lnTo>
                    <a:lnTo>
                      <a:pt x="126" y="98"/>
                    </a:lnTo>
                    <a:lnTo>
                      <a:pt x="127" y="99"/>
                    </a:lnTo>
                    <a:lnTo>
                      <a:pt x="127" y="100"/>
                    </a:lnTo>
                    <a:lnTo>
                      <a:pt x="127" y="102"/>
                    </a:lnTo>
                    <a:lnTo>
                      <a:pt x="127" y="103"/>
                    </a:lnTo>
                    <a:lnTo>
                      <a:pt x="127" y="104"/>
                    </a:lnTo>
                    <a:lnTo>
                      <a:pt x="126" y="105"/>
                    </a:lnTo>
                    <a:lnTo>
                      <a:pt x="126" y="105"/>
                    </a:lnTo>
                    <a:lnTo>
                      <a:pt x="126" y="106"/>
                    </a:lnTo>
                    <a:lnTo>
                      <a:pt x="127" y="106"/>
                    </a:lnTo>
                    <a:lnTo>
                      <a:pt x="131" y="107"/>
                    </a:lnTo>
                    <a:lnTo>
                      <a:pt x="132" y="106"/>
                    </a:lnTo>
                    <a:lnTo>
                      <a:pt x="133" y="107"/>
                    </a:lnTo>
                    <a:lnTo>
                      <a:pt x="133" y="108"/>
                    </a:lnTo>
                    <a:lnTo>
                      <a:pt x="134" y="108"/>
                    </a:lnTo>
                    <a:lnTo>
                      <a:pt x="135" y="109"/>
                    </a:lnTo>
                    <a:lnTo>
                      <a:pt x="136" y="109"/>
                    </a:lnTo>
                    <a:lnTo>
                      <a:pt x="136" y="110"/>
                    </a:lnTo>
                    <a:lnTo>
                      <a:pt x="136" y="111"/>
                    </a:lnTo>
                    <a:lnTo>
                      <a:pt x="137" y="111"/>
                    </a:lnTo>
                    <a:lnTo>
                      <a:pt x="138" y="111"/>
                    </a:lnTo>
                    <a:lnTo>
                      <a:pt x="138" y="111"/>
                    </a:lnTo>
                    <a:lnTo>
                      <a:pt x="138" y="112"/>
                    </a:lnTo>
                    <a:lnTo>
                      <a:pt x="139" y="112"/>
                    </a:lnTo>
                    <a:lnTo>
                      <a:pt x="140" y="111"/>
                    </a:lnTo>
                    <a:lnTo>
                      <a:pt x="141" y="111"/>
                    </a:lnTo>
                    <a:lnTo>
                      <a:pt x="142" y="111"/>
                    </a:lnTo>
                    <a:lnTo>
                      <a:pt x="142" y="112"/>
                    </a:lnTo>
                    <a:lnTo>
                      <a:pt x="142" y="113"/>
                    </a:lnTo>
                    <a:lnTo>
                      <a:pt x="143" y="114"/>
                    </a:lnTo>
                    <a:lnTo>
                      <a:pt x="145" y="115"/>
                    </a:lnTo>
                    <a:lnTo>
                      <a:pt x="147" y="114"/>
                    </a:lnTo>
                    <a:lnTo>
                      <a:pt x="147" y="113"/>
                    </a:lnTo>
                    <a:lnTo>
                      <a:pt x="148" y="113"/>
                    </a:lnTo>
                    <a:lnTo>
                      <a:pt x="149" y="113"/>
                    </a:lnTo>
                    <a:lnTo>
                      <a:pt x="150" y="112"/>
                    </a:lnTo>
                    <a:lnTo>
                      <a:pt x="152" y="112"/>
                    </a:lnTo>
                    <a:lnTo>
                      <a:pt x="154" y="111"/>
                    </a:lnTo>
                    <a:lnTo>
                      <a:pt x="154" y="111"/>
                    </a:lnTo>
                    <a:lnTo>
                      <a:pt x="156" y="112"/>
                    </a:lnTo>
                    <a:lnTo>
                      <a:pt x="157" y="112"/>
                    </a:lnTo>
                    <a:lnTo>
                      <a:pt x="157" y="114"/>
                    </a:lnTo>
                    <a:lnTo>
                      <a:pt x="157" y="116"/>
                    </a:lnTo>
                    <a:lnTo>
                      <a:pt x="157" y="118"/>
                    </a:lnTo>
                    <a:lnTo>
                      <a:pt x="157" y="118"/>
                    </a:lnTo>
                    <a:lnTo>
                      <a:pt x="157" y="69"/>
                    </a:lnTo>
                    <a:lnTo>
                      <a:pt x="157" y="69"/>
                    </a:lnTo>
                    <a:lnTo>
                      <a:pt x="157" y="68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14" name="Freeform 3761">
                <a:extLst>
                  <a:ext uri="{FF2B5EF4-FFF2-40B4-BE49-F238E27FC236}">
                    <a16:creationId xmlns:a16="http://schemas.microsoft.com/office/drawing/2014/main" id="{8E2316FB-CE47-72D6-1D36-81A2B27A0A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2363" y="1549400"/>
                <a:ext cx="66675" cy="87312"/>
              </a:xfrm>
              <a:custGeom>
                <a:avLst/>
                <a:gdLst>
                  <a:gd name="T0" fmla="*/ 6 w 42"/>
                  <a:gd name="T1" fmla="*/ 53 h 55"/>
                  <a:gd name="T2" fmla="*/ 11 w 42"/>
                  <a:gd name="T3" fmla="*/ 54 h 55"/>
                  <a:gd name="T4" fmla="*/ 12 w 42"/>
                  <a:gd name="T5" fmla="*/ 51 h 55"/>
                  <a:gd name="T6" fmla="*/ 13 w 42"/>
                  <a:gd name="T7" fmla="*/ 47 h 55"/>
                  <a:gd name="T8" fmla="*/ 15 w 42"/>
                  <a:gd name="T9" fmla="*/ 47 h 55"/>
                  <a:gd name="T10" fmla="*/ 19 w 42"/>
                  <a:gd name="T11" fmla="*/ 45 h 55"/>
                  <a:gd name="T12" fmla="*/ 21 w 42"/>
                  <a:gd name="T13" fmla="*/ 43 h 55"/>
                  <a:gd name="T14" fmla="*/ 24 w 42"/>
                  <a:gd name="T15" fmla="*/ 41 h 55"/>
                  <a:gd name="T16" fmla="*/ 25 w 42"/>
                  <a:gd name="T17" fmla="*/ 39 h 55"/>
                  <a:gd name="T18" fmla="*/ 26 w 42"/>
                  <a:gd name="T19" fmla="*/ 37 h 55"/>
                  <a:gd name="T20" fmla="*/ 24 w 42"/>
                  <a:gd name="T21" fmla="*/ 36 h 55"/>
                  <a:gd name="T22" fmla="*/ 24 w 42"/>
                  <a:gd name="T23" fmla="*/ 34 h 55"/>
                  <a:gd name="T24" fmla="*/ 26 w 42"/>
                  <a:gd name="T25" fmla="*/ 30 h 55"/>
                  <a:gd name="T26" fmla="*/ 28 w 42"/>
                  <a:gd name="T27" fmla="*/ 29 h 55"/>
                  <a:gd name="T28" fmla="*/ 31 w 42"/>
                  <a:gd name="T29" fmla="*/ 29 h 55"/>
                  <a:gd name="T30" fmla="*/ 34 w 42"/>
                  <a:gd name="T31" fmla="*/ 29 h 55"/>
                  <a:gd name="T32" fmla="*/ 35 w 42"/>
                  <a:gd name="T33" fmla="*/ 28 h 55"/>
                  <a:gd name="T34" fmla="*/ 33 w 42"/>
                  <a:gd name="T35" fmla="*/ 25 h 55"/>
                  <a:gd name="T36" fmla="*/ 37 w 42"/>
                  <a:gd name="T37" fmla="*/ 22 h 55"/>
                  <a:gd name="T38" fmla="*/ 39 w 42"/>
                  <a:gd name="T39" fmla="*/ 22 h 55"/>
                  <a:gd name="T40" fmla="*/ 39 w 42"/>
                  <a:gd name="T41" fmla="*/ 20 h 55"/>
                  <a:gd name="T42" fmla="*/ 41 w 42"/>
                  <a:gd name="T43" fmla="*/ 17 h 55"/>
                  <a:gd name="T44" fmla="*/ 40 w 42"/>
                  <a:gd name="T45" fmla="*/ 15 h 55"/>
                  <a:gd name="T46" fmla="*/ 40 w 42"/>
                  <a:gd name="T47" fmla="*/ 12 h 55"/>
                  <a:gd name="T48" fmla="*/ 39 w 42"/>
                  <a:gd name="T49" fmla="*/ 9 h 55"/>
                  <a:gd name="T50" fmla="*/ 38 w 42"/>
                  <a:gd name="T51" fmla="*/ 7 h 55"/>
                  <a:gd name="T52" fmla="*/ 34 w 42"/>
                  <a:gd name="T53" fmla="*/ 7 h 55"/>
                  <a:gd name="T54" fmla="*/ 36 w 42"/>
                  <a:gd name="T55" fmla="*/ 4 h 55"/>
                  <a:gd name="T56" fmla="*/ 38 w 42"/>
                  <a:gd name="T57" fmla="*/ 2 h 55"/>
                  <a:gd name="T58" fmla="*/ 34 w 42"/>
                  <a:gd name="T59" fmla="*/ 0 h 55"/>
                  <a:gd name="T60" fmla="*/ 31 w 42"/>
                  <a:gd name="T61" fmla="*/ 2 h 55"/>
                  <a:gd name="T62" fmla="*/ 28 w 42"/>
                  <a:gd name="T63" fmla="*/ 2 h 55"/>
                  <a:gd name="T64" fmla="*/ 25 w 42"/>
                  <a:gd name="T65" fmla="*/ 2 h 55"/>
                  <a:gd name="T66" fmla="*/ 24 w 42"/>
                  <a:gd name="T67" fmla="*/ 6 h 55"/>
                  <a:gd name="T68" fmla="*/ 20 w 42"/>
                  <a:gd name="T69" fmla="*/ 9 h 55"/>
                  <a:gd name="T70" fmla="*/ 18 w 42"/>
                  <a:gd name="T71" fmla="*/ 12 h 55"/>
                  <a:gd name="T72" fmla="*/ 16 w 42"/>
                  <a:gd name="T73" fmla="*/ 14 h 55"/>
                  <a:gd name="T74" fmla="*/ 15 w 42"/>
                  <a:gd name="T75" fmla="*/ 17 h 55"/>
                  <a:gd name="T76" fmla="*/ 16 w 42"/>
                  <a:gd name="T77" fmla="*/ 20 h 55"/>
                  <a:gd name="T78" fmla="*/ 16 w 42"/>
                  <a:gd name="T79" fmla="*/ 23 h 55"/>
                  <a:gd name="T80" fmla="*/ 14 w 42"/>
                  <a:gd name="T81" fmla="*/ 26 h 55"/>
                  <a:gd name="T82" fmla="*/ 11 w 42"/>
                  <a:gd name="T83" fmla="*/ 26 h 55"/>
                  <a:gd name="T84" fmla="*/ 11 w 42"/>
                  <a:gd name="T85" fmla="*/ 30 h 55"/>
                  <a:gd name="T86" fmla="*/ 9 w 42"/>
                  <a:gd name="T87" fmla="*/ 35 h 55"/>
                  <a:gd name="T88" fmla="*/ 7 w 42"/>
                  <a:gd name="T89" fmla="*/ 40 h 55"/>
                  <a:gd name="T90" fmla="*/ 4 w 42"/>
                  <a:gd name="T91" fmla="*/ 43 h 55"/>
                  <a:gd name="T92" fmla="*/ 3 w 42"/>
                  <a:gd name="T93" fmla="*/ 47 h 55"/>
                  <a:gd name="T94" fmla="*/ 2 w 42"/>
                  <a:gd name="T95" fmla="*/ 51 h 55"/>
                  <a:gd name="T96" fmla="*/ 3 w 42"/>
                  <a:gd name="T97" fmla="*/ 54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2" h="55">
                    <a:moveTo>
                      <a:pt x="3" y="53"/>
                    </a:moveTo>
                    <a:lnTo>
                      <a:pt x="4" y="53"/>
                    </a:lnTo>
                    <a:lnTo>
                      <a:pt x="5" y="53"/>
                    </a:lnTo>
                    <a:lnTo>
                      <a:pt x="6" y="53"/>
                    </a:lnTo>
                    <a:lnTo>
                      <a:pt x="6" y="54"/>
                    </a:lnTo>
                    <a:lnTo>
                      <a:pt x="7" y="55"/>
                    </a:lnTo>
                    <a:lnTo>
                      <a:pt x="9" y="54"/>
                    </a:lnTo>
                    <a:lnTo>
                      <a:pt x="11" y="54"/>
                    </a:lnTo>
                    <a:lnTo>
                      <a:pt x="11" y="54"/>
                    </a:lnTo>
                    <a:lnTo>
                      <a:pt x="11" y="53"/>
                    </a:lnTo>
                    <a:lnTo>
                      <a:pt x="11" y="52"/>
                    </a:lnTo>
                    <a:lnTo>
                      <a:pt x="12" y="51"/>
                    </a:lnTo>
                    <a:lnTo>
                      <a:pt x="12" y="51"/>
                    </a:lnTo>
                    <a:lnTo>
                      <a:pt x="12" y="49"/>
                    </a:lnTo>
                    <a:lnTo>
                      <a:pt x="12" y="48"/>
                    </a:lnTo>
                    <a:lnTo>
                      <a:pt x="13" y="47"/>
                    </a:lnTo>
                    <a:lnTo>
                      <a:pt x="14" y="48"/>
                    </a:lnTo>
                    <a:lnTo>
                      <a:pt x="15" y="49"/>
                    </a:lnTo>
                    <a:lnTo>
                      <a:pt x="15" y="48"/>
                    </a:lnTo>
                    <a:lnTo>
                      <a:pt x="15" y="47"/>
                    </a:lnTo>
                    <a:lnTo>
                      <a:pt x="16" y="47"/>
                    </a:lnTo>
                    <a:lnTo>
                      <a:pt x="18" y="45"/>
                    </a:lnTo>
                    <a:lnTo>
                      <a:pt x="18" y="45"/>
                    </a:lnTo>
                    <a:lnTo>
                      <a:pt x="19" y="45"/>
                    </a:lnTo>
                    <a:lnTo>
                      <a:pt x="19" y="44"/>
                    </a:lnTo>
                    <a:lnTo>
                      <a:pt x="19" y="44"/>
                    </a:lnTo>
                    <a:lnTo>
                      <a:pt x="20" y="43"/>
                    </a:lnTo>
                    <a:lnTo>
                      <a:pt x="21" y="43"/>
                    </a:lnTo>
                    <a:lnTo>
                      <a:pt x="21" y="42"/>
                    </a:lnTo>
                    <a:lnTo>
                      <a:pt x="22" y="42"/>
                    </a:lnTo>
                    <a:lnTo>
                      <a:pt x="23" y="41"/>
                    </a:lnTo>
                    <a:lnTo>
                      <a:pt x="24" y="41"/>
                    </a:lnTo>
                    <a:lnTo>
                      <a:pt x="23" y="40"/>
                    </a:lnTo>
                    <a:lnTo>
                      <a:pt x="23" y="39"/>
                    </a:lnTo>
                    <a:lnTo>
                      <a:pt x="24" y="39"/>
                    </a:lnTo>
                    <a:lnTo>
                      <a:pt x="25" y="39"/>
                    </a:lnTo>
                    <a:lnTo>
                      <a:pt x="25" y="39"/>
                    </a:lnTo>
                    <a:lnTo>
                      <a:pt x="25" y="38"/>
                    </a:lnTo>
                    <a:lnTo>
                      <a:pt x="26" y="38"/>
                    </a:lnTo>
                    <a:lnTo>
                      <a:pt x="26" y="37"/>
                    </a:lnTo>
                    <a:lnTo>
                      <a:pt x="26" y="37"/>
                    </a:lnTo>
                    <a:lnTo>
                      <a:pt x="25" y="37"/>
                    </a:lnTo>
                    <a:lnTo>
                      <a:pt x="25" y="37"/>
                    </a:lnTo>
                    <a:lnTo>
                      <a:pt x="24" y="36"/>
                    </a:lnTo>
                    <a:lnTo>
                      <a:pt x="23" y="36"/>
                    </a:lnTo>
                    <a:lnTo>
                      <a:pt x="23" y="35"/>
                    </a:lnTo>
                    <a:lnTo>
                      <a:pt x="24" y="35"/>
                    </a:lnTo>
                    <a:lnTo>
                      <a:pt x="24" y="34"/>
                    </a:lnTo>
                    <a:lnTo>
                      <a:pt x="24" y="33"/>
                    </a:lnTo>
                    <a:lnTo>
                      <a:pt x="25" y="32"/>
                    </a:lnTo>
                    <a:lnTo>
                      <a:pt x="25" y="31"/>
                    </a:lnTo>
                    <a:lnTo>
                      <a:pt x="26" y="30"/>
                    </a:lnTo>
                    <a:lnTo>
                      <a:pt x="26" y="30"/>
                    </a:lnTo>
                    <a:lnTo>
                      <a:pt x="27" y="30"/>
                    </a:lnTo>
                    <a:lnTo>
                      <a:pt x="27" y="29"/>
                    </a:lnTo>
                    <a:lnTo>
                      <a:pt x="28" y="29"/>
                    </a:lnTo>
                    <a:lnTo>
                      <a:pt x="29" y="28"/>
                    </a:lnTo>
                    <a:lnTo>
                      <a:pt x="29" y="29"/>
                    </a:lnTo>
                    <a:lnTo>
                      <a:pt x="30" y="29"/>
                    </a:lnTo>
                    <a:lnTo>
                      <a:pt x="31" y="29"/>
                    </a:lnTo>
                    <a:lnTo>
                      <a:pt x="32" y="29"/>
                    </a:lnTo>
                    <a:lnTo>
                      <a:pt x="32" y="28"/>
                    </a:lnTo>
                    <a:lnTo>
                      <a:pt x="32" y="28"/>
                    </a:lnTo>
                    <a:lnTo>
                      <a:pt x="34" y="29"/>
                    </a:lnTo>
                    <a:lnTo>
                      <a:pt x="35" y="30"/>
                    </a:lnTo>
                    <a:lnTo>
                      <a:pt x="36" y="29"/>
                    </a:lnTo>
                    <a:lnTo>
                      <a:pt x="36" y="28"/>
                    </a:lnTo>
                    <a:lnTo>
                      <a:pt x="35" y="28"/>
                    </a:lnTo>
                    <a:lnTo>
                      <a:pt x="34" y="28"/>
                    </a:lnTo>
                    <a:lnTo>
                      <a:pt x="33" y="27"/>
                    </a:lnTo>
                    <a:lnTo>
                      <a:pt x="32" y="26"/>
                    </a:lnTo>
                    <a:lnTo>
                      <a:pt x="33" y="25"/>
                    </a:lnTo>
                    <a:lnTo>
                      <a:pt x="34" y="24"/>
                    </a:lnTo>
                    <a:lnTo>
                      <a:pt x="34" y="23"/>
                    </a:lnTo>
                    <a:lnTo>
                      <a:pt x="35" y="23"/>
                    </a:lnTo>
                    <a:lnTo>
                      <a:pt x="37" y="22"/>
                    </a:lnTo>
                    <a:lnTo>
                      <a:pt x="37" y="21"/>
                    </a:lnTo>
                    <a:lnTo>
                      <a:pt x="38" y="21"/>
                    </a:lnTo>
                    <a:lnTo>
                      <a:pt x="38" y="22"/>
                    </a:lnTo>
                    <a:lnTo>
                      <a:pt x="39" y="22"/>
                    </a:lnTo>
                    <a:lnTo>
                      <a:pt x="39" y="21"/>
                    </a:lnTo>
                    <a:lnTo>
                      <a:pt x="39" y="21"/>
                    </a:lnTo>
                    <a:lnTo>
                      <a:pt x="39" y="20"/>
                    </a:lnTo>
                    <a:lnTo>
                      <a:pt x="39" y="20"/>
                    </a:lnTo>
                    <a:lnTo>
                      <a:pt x="40" y="19"/>
                    </a:lnTo>
                    <a:lnTo>
                      <a:pt x="41" y="18"/>
                    </a:lnTo>
                    <a:lnTo>
                      <a:pt x="42" y="17"/>
                    </a:lnTo>
                    <a:lnTo>
                      <a:pt x="41" y="17"/>
                    </a:lnTo>
                    <a:lnTo>
                      <a:pt x="41" y="16"/>
                    </a:lnTo>
                    <a:lnTo>
                      <a:pt x="41" y="16"/>
                    </a:lnTo>
                    <a:lnTo>
                      <a:pt x="40" y="16"/>
                    </a:lnTo>
                    <a:lnTo>
                      <a:pt x="40" y="15"/>
                    </a:lnTo>
                    <a:lnTo>
                      <a:pt x="41" y="14"/>
                    </a:lnTo>
                    <a:lnTo>
                      <a:pt x="41" y="13"/>
                    </a:lnTo>
                    <a:lnTo>
                      <a:pt x="40" y="13"/>
                    </a:lnTo>
                    <a:lnTo>
                      <a:pt x="40" y="12"/>
                    </a:lnTo>
                    <a:lnTo>
                      <a:pt x="40" y="11"/>
                    </a:lnTo>
                    <a:lnTo>
                      <a:pt x="40" y="10"/>
                    </a:lnTo>
                    <a:lnTo>
                      <a:pt x="40" y="9"/>
                    </a:lnTo>
                    <a:lnTo>
                      <a:pt x="39" y="9"/>
                    </a:lnTo>
                    <a:lnTo>
                      <a:pt x="39" y="9"/>
                    </a:lnTo>
                    <a:lnTo>
                      <a:pt x="39" y="8"/>
                    </a:lnTo>
                    <a:lnTo>
                      <a:pt x="38" y="8"/>
                    </a:lnTo>
                    <a:lnTo>
                      <a:pt x="38" y="7"/>
                    </a:lnTo>
                    <a:lnTo>
                      <a:pt x="37" y="7"/>
                    </a:lnTo>
                    <a:lnTo>
                      <a:pt x="36" y="7"/>
                    </a:lnTo>
                    <a:lnTo>
                      <a:pt x="35" y="7"/>
                    </a:lnTo>
                    <a:lnTo>
                      <a:pt x="34" y="7"/>
                    </a:lnTo>
                    <a:lnTo>
                      <a:pt x="34" y="6"/>
                    </a:lnTo>
                    <a:lnTo>
                      <a:pt x="35" y="6"/>
                    </a:lnTo>
                    <a:lnTo>
                      <a:pt x="36" y="5"/>
                    </a:lnTo>
                    <a:lnTo>
                      <a:pt x="36" y="4"/>
                    </a:lnTo>
                    <a:lnTo>
                      <a:pt x="36" y="3"/>
                    </a:lnTo>
                    <a:lnTo>
                      <a:pt x="37" y="3"/>
                    </a:lnTo>
                    <a:lnTo>
                      <a:pt x="38" y="3"/>
                    </a:lnTo>
                    <a:lnTo>
                      <a:pt x="38" y="2"/>
                    </a:lnTo>
                    <a:lnTo>
                      <a:pt x="37" y="2"/>
                    </a:lnTo>
                    <a:lnTo>
                      <a:pt x="36" y="2"/>
                    </a:lnTo>
                    <a:lnTo>
                      <a:pt x="35" y="2"/>
                    </a:lnTo>
                    <a:lnTo>
                      <a:pt x="34" y="0"/>
                    </a:lnTo>
                    <a:lnTo>
                      <a:pt x="33" y="1"/>
                    </a:lnTo>
                    <a:lnTo>
                      <a:pt x="33" y="2"/>
                    </a:lnTo>
                    <a:lnTo>
                      <a:pt x="32" y="2"/>
                    </a:lnTo>
                    <a:lnTo>
                      <a:pt x="31" y="2"/>
                    </a:lnTo>
                    <a:lnTo>
                      <a:pt x="31" y="2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28" y="2"/>
                    </a:lnTo>
                    <a:lnTo>
                      <a:pt x="27" y="2"/>
                    </a:lnTo>
                    <a:lnTo>
                      <a:pt x="26" y="2"/>
                    </a:lnTo>
                    <a:lnTo>
                      <a:pt x="25" y="2"/>
                    </a:lnTo>
                    <a:lnTo>
                      <a:pt x="25" y="2"/>
                    </a:lnTo>
                    <a:lnTo>
                      <a:pt x="25" y="2"/>
                    </a:lnTo>
                    <a:lnTo>
                      <a:pt x="25" y="3"/>
                    </a:lnTo>
                    <a:lnTo>
                      <a:pt x="25" y="5"/>
                    </a:lnTo>
                    <a:lnTo>
                      <a:pt x="24" y="6"/>
                    </a:lnTo>
                    <a:lnTo>
                      <a:pt x="22" y="8"/>
                    </a:lnTo>
                    <a:lnTo>
                      <a:pt x="20" y="8"/>
                    </a:lnTo>
                    <a:lnTo>
                      <a:pt x="19" y="8"/>
                    </a:lnTo>
                    <a:lnTo>
                      <a:pt x="20" y="9"/>
                    </a:lnTo>
                    <a:lnTo>
                      <a:pt x="19" y="9"/>
                    </a:lnTo>
                    <a:lnTo>
                      <a:pt x="18" y="10"/>
                    </a:lnTo>
                    <a:lnTo>
                      <a:pt x="18" y="11"/>
                    </a:lnTo>
                    <a:lnTo>
                      <a:pt x="18" y="12"/>
                    </a:lnTo>
                    <a:lnTo>
                      <a:pt x="18" y="13"/>
                    </a:lnTo>
                    <a:lnTo>
                      <a:pt x="17" y="12"/>
                    </a:lnTo>
                    <a:lnTo>
                      <a:pt x="17" y="13"/>
                    </a:lnTo>
                    <a:lnTo>
                      <a:pt x="16" y="14"/>
                    </a:lnTo>
                    <a:lnTo>
                      <a:pt x="16" y="15"/>
                    </a:lnTo>
                    <a:lnTo>
                      <a:pt x="16" y="16"/>
                    </a:lnTo>
                    <a:lnTo>
                      <a:pt x="15" y="16"/>
                    </a:lnTo>
                    <a:lnTo>
                      <a:pt x="15" y="17"/>
                    </a:lnTo>
                    <a:lnTo>
                      <a:pt x="15" y="18"/>
                    </a:lnTo>
                    <a:lnTo>
                      <a:pt x="16" y="19"/>
                    </a:lnTo>
                    <a:lnTo>
                      <a:pt x="16" y="20"/>
                    </a:lnTo>
                    <a:lnTo>
                      <a:pt x="16" y="20"/>
                    </a:lnTo>
                    <a:lnTo>
                      <a:pt x="15" y="22"/>
                    </a:lnTo>
                    <a:lnTo>
                      <a:pt x="15" y="23"/>
                    </a:lnTo>
                    <a:lnTo>
                      <a:pt x="16" y="23"/>
                    </a:lnTo>
                    <a:lnTo>
                      <a:pt x="16" y="23"/>
                    </a:lnTo>
                    <a:lnTo>
                      <a:pt x="15" y="23"/>
                    </a:lnTo>
                    <a:lnTo>
                      <a:pt x="14" y="24"/>
                    </a:lnTo>
                    <a:lnTo>
                      <a:pt x="14" y="25"/>
                    </a:lnTo>
                    <a:lnTo>
                      <a:pt x="14" y="26"/>
                    </a:lnTo>
                    <a:lnTo>
                      <a:pt x="13" y="26"/>
                    </a:lnTo>
                    <a:lnTo>
                      <a:pt x="12" y="26"/>
                    </a:lnTo>
                    <a:lnTo>
                      <a:pt x="11" y="26"/>
                    </a:lnTo>
                    <a:lnTo>
                      <a:pt x="11" y="26"/>
                    </a:lnTo>
                    <a:lnTo>
                      <a:pt x="11" y="27"/>
                    </a:lnTo>
                    <a:lnTo>
                      <a:pt x="11" y="27"/>
                    </a:lnTo>
                    <a:lnTo>
                      <a:pt x="11" y="28"/>
                    </a:lnTo>
                    <a:lnTo>
                      <a:pt x="11" y="30"/>
                    </a:lnTo>
                    <a:lnTo>
                      <a:pt x="11" y="30"/>
                    </a:lnTo>
                    <a:lnTo>
                      <a:pt x="10" y="32"/>
                    </a:lnTo>
                    <a:lnTo>
                      <a:pt x="10" y="33"/>
                    </a:lnTo>
                    <a:lnTo>
                      <a:pt x="9" y="35"/>
                    </a:lnTo>
                    <a:lnTo>
                      <a:pt x="9" y="36"/>
                    </a:lnTo>
                    <a:lnTo>
                      <a:pt x="8" y="38"/>
                    </a:lnTo>
                    <a:lnTo>
                      <a:pt x="8" y="39"/>
                    </a:lnTo>
                    <a:lnTo>
                      <a:pt x="7" y="40"/>
                    </a:lnTo>
                    <a:lnTo>
                      <a:pt x="6" y="41"/>
                    </a:lnTo>
                    <a:lnTo>
                      <a:pt x="5" y="41"/>
                    </a:lnTo>
                    <a:lnTo>
                      <a:pt x="5" y="42"/>
                    </a:lnTo>
                    <a:lnTo>
                      <a:pt x="4" y="43"/>
                    </a:lnTo>
                    <a:lnTo>
                      <a:pt x="4" y="44"/>
                    </a:lnTo>
                    <a:lnTo>
                      <a:pt x="4" y="44"/>
                    </a:lnTo>
                    <a:lnTo>
                      <a:pt x="4" y="46"/>
                    </a:lnTo>
                    <a:lnTo>
                      <a:pt x="3" y="47"/>
                    </a:lnTo>
                    <a:lnTo>
                      <a:pt x="4" y="48"/>
                    </a:lnTo>
                    <a:lnTo>
                      <a:pt x="4" y="49"/>
                    </a:lnTo>
                    <a:lnTo>
                      <a:pt x="3" y="51"/>
                    </a:lnTo>
                    <a:lnTo>
                      <a:pt x="2" y="51"/>
                    </a:lnTo>
                    <a:lnTo>
                      <a:pt x="2" y="51"/>
                    </a:lnTo>
                    <a:lnTo>
                      <a:pt x="1" y="52"/>
                    </a:lnTo>
                    <a:lnTo>
                      <a:pt x="0" y="53"/>
                    </a:lnTo>
                    <a:lnTo>
                      <a:pt x="3" y="54"/>
                    </a:lnTo>
                    <a:lnTo>
                      <a:pt x="3" y="5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15" name="Freeform 3940">
                <a:extLst>
                  <a:ext uri="{FF2B5EF4-FFF2-40B4-BE49-F238E27FC236}">
                    <a16:creationId xmlns:a16="http://schemas.microsoft.com/office/drawing/2014/main" id="{4A04FC19-AC9F-F308-82D6-F81D83F481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57813" y="1270000"/>
                <a:ext cx="58738" cy="50800"/>
              </a:xfrm>
              <a:custGeom>
                <a:avLst/>
                <a:gdLst>
                  <a:gd name="T0" fmla="*/ 34 w 37"/>
                  <a:gd name="T1" fmla="*/ 25 h 32"/>
                  <a:gd name="T2" fmla="*/ 32 w 37"/>
                  <a:gd name="T3" fmla="*/ 23 h 32"/>
                  <a:gd name="T4" fmla="*/ 32 w 37"/>
                  <a:gd name="T5" fmla="*/ 20 h 32"/>
                  <a:gd name="T6" fmla="*/ 33 w 37"/>
                  <a:gd name="T7" fmla="*/ 18 h 32"/>
                  <a:gd name="T8" fmla="*/ 30 w 37"/>
                  <a:gd name="T9" fmla="*/ 17 h 32"/>
                  <a:gd name="T10" fmla="*/ 28 w 37"/>
                  <a:gd name="T11" fmla="*/ 16 h 32"/>
                  <a:gd name="T12" fmla="*/ 27 w 37"/>
                  <a:gd name="T13" fmla="*/ 15 h 32"/>
                  <a:gd name="T14" fmla="*/ 27 w 37"/>
                  <a:gd name="T15" fmla="*/ 13 h 32"/>
                  <a:gd name="T16" fmla="*/ 28 w 37"/>
                  <a:gd name="T17" fmla="*/ 11 h 32"/>
                  <a:gd name="T18" fmla="*/ 28 w 37"/>
                  <a:gd name="T19" fmla="*/ 9 h 32"/>
                  <a:gd name="T20" fmla="*/ 27 w 37"/>
                  <a:gd name="T21" fmla="*/ 8 h 32"/>
                  <a:gd name="T22" fmla="*/ 26 w 37"/>
                  <a:gd name="T23" fmla="*/ 7 h 32"/>
                  <a:gd name="T24" fmla="*/ 22 w 37"/>
                  <a:gd name="T25" fmla="*/ 8 h 32"/>
                  <a:gd name="T26" fmla="*/ 19 w 37"/>
                  <a:gd name="T27" fmla="*/ 10 h 32"/>
                  <a:gd name="T28" fmla="*/ 17 w 37"/>
                  <a:gd name="T29" fmla="*/ 10 h 32"/>
                  <a:gd name="T30" fmla="*/ 14 w 37"/>
                  <a:gd name="T31" fmla="*/ 8 h 32"/>
                  <a:gd name="T32" fmla="*/ 14 w 37"/>
                  <a:gd name="T33" fmla="*/ 7 h 32"/>
                  <a:gd name="T34" fmla="*/ 13 w 37"/>
                  <a:gd name="T35" fmla="*/ 6 h 32"/>
                  <a:gd name="T36" fmla="*/ 11 w 37"/>
                  <a:gd name="T37" fmla="*/ 7 h 32"/>
                  <a:gd name="T38" fmla="*/ 9 w 37"/>
                  <a:gd name="T39" fmla="*/ 6 h 32"/>
                  <a:gd name="T40" fmla="*/ 10 w 37"/>
                  <a:gd name="T41" fmla="*/ 4 h 32"/>
                  <a:gd name="T42" fmla="*/ 7 w 37"/>
                  <a:gd name="T43" fmla="*/ 1 h 32"/>
                  <a:gd name="T44" fmla="*/ 5 w 37"/>
                  <a:gd name="T45" fmla="*/ 1 h 32"/>
                  <a:gd name="T46" fmla="*/ 4 w 37"/>
                  <a:gd name="T47" fmla="*/ 2 h 32"/>
                  <a:gd name="T48" fmla="*/ 2 w 37"/>
                  <a:gd name="T49" fmla="*/ 2 h 32"/>
                  <a:gd name="T50" fmla="*/ 0 w 37"/>
                  <a:gd name="T51" fmla="*/ 3 h 32"/>
                  <a:gd name="T52" fmla="*/ 0 w 37"/>
                  <a:gd name="T53" fmla="*/ 4 h 32"/>
                  <a:gd name="T54" fmla="*/ 1 w 37"/>
                  <a:gd name="T55" fmla="*/ 5 h 32"/>
                  <a:gd name="T56" fmla="*/ 2 w 37"/>
                  <a:gd name="T57" fmla="*/ 6 h 32"/>
                  <a:gd name="T58" fmla="*/ 3 w 37"/>
                  <a:gd name="T59" fmla="*/ 6 h 32"/>
                  <a:gd name="T60" fmla="*/ 4 w 37"/>
                  <a:gd name="T61" fmla="*/ 11 h 32"/>
                  <a:gd name="T62" fmla="*/ 5 w 37"/>
                  <a:gd name="T63" fmla="*/ 12 h 32"/>
                  <a:gd name="T64" fmla="*/ 6 w 37"/>
                  <a:gd name="T65" fmla="*/ 13 h 32"/>
                  <a:gd name="T66" fmla="*/ 7 w 37"/>
                  <a:gd name="T67" fmla="*/ 14 h 32"/>
                  <a:gd name="T68" fmla="*/ 8 w 37"/>
                  <a:gd name="T69" fmla="*/ 15 h 32"/>
                  <a:gd name="T70" fmla="*/ 9 w 37"/>
                  <a:gd name="T71" fmla="*/ 18 h 32"/>
                  <a:gd name="T72" fmla="*/ 10 w 37"/>
                  <a:gd name="T73" fmla="*/ 20 h 32"/>
                  <a:gd name="T74" fmla="*/ 14 w 37"/>
                  <a:gd name="T75" fmla="*/ 20 h 32"/>
                  <a:gd name="T76" fmla="*/ 14 w 37"/>
                  <a:gd name="T77" fmla="*/ 21 h 32"/>
                  <a:gd name="T78" fmla="*/ 15 w 37"/>
                  <a:gd name="T79" fmla="*/ 22 h 32"/>
                  <a:gd name="T80" fmla="*/ 15 w 37"/>
                  <a:gd name="T81" fmla="*/ 24 h 32"/>
                  <a:gd name="T82" fmla="*/ 16 w 37"/>
                  <a:gd name="T83" fmla="*/ 25 h 32"/>
                  <a:gd name="T84" fmla="*/ 18 w 37"/>
                  <a:gd name="T85" fmla="*/ 25 h 32"/>
                  <a:gd name="T86" fmla="*/ 18 w 37"/>
                  <a:gd name="T87" fmla="*/ 27 h 32"/>
                  <a:gd name="T88" fmla="*/ 19 w 37"/>
                  <a:gd name="T89" fmla="*/ 27 h 32"/>
                  <a:gd name="T90" fmla="*/ 20 w 37"/>
                  <a:gd name="T91" fmla="*/ 28 h 32"/>
                  <a:gd name="T92" fmla="*/ 21 w 37"/>
                  <a:gd name="T93" fmla="*/ 28 h 32"/>
                  <a:gd name="T94" fmla="*/ 25 w 37"/>
                  <a:gd name="T95" fmla="*/ 29 h 32"/>
                  <a:gd name="T96" fmla="*/ 28 w 37"/>
                  <a:gd name="T97" fmla="*/ 30 h 32"/>
                  <a:gd name="T98" fmla="*/ 35 w 37"/>
                  <a:gd name="T99" fmla="*/ 32 h 32"/>
                  <a:gd name="T100" fmla="*/ 35 w 37"/>
                  <a:gd name="T101" fmla="*/ 2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7" h="32">
                    <a:moveTo>
                      <a:pt x="34" y="25"/>
                    </a:moveTo>
                    <a:lnTo>
                      <a:pt x="34" y="25"/>
                    </a:lnTo>
                    <a:lnTo>
                      <a:pt x="33" y="24"/>
                    </a:lnTo>
                    <a:lnTo>
                      <a:pt x="32" y="23"/>
                    </a:lnTo>
                    <a:lnTo>
                      <a:pt x="32" y="21"/>
                    </a:lnTo>
                    <a:lnTo>
                      <a:pt x="32" y="20"/>
                    </a:lnTo>
                    <a:lnTo>
                      <a:pt x="33" y="19"/>
                    </a:lnTo>
                    <a:lnTo>
                      <a:pt x="33" y="18"/>
                    </a:lnTo>
                    <a:lnTo>
                      <a:pt x="32" y="18"/>
                    </a:lnTo>
                    <a:lnTo>
                      <a:pt x="30" y="17"/>
                    </a:lnTo>
                    <a:lnTo>
                      <a:pt x="29" y="17"/>
                    </a:lnTo>
                    <a:lnTo>
                      <a:pt x="28" y="16"/>
                    </a:lnTo>
                    <a:lnTo>
                      <a:pt x="28" y="15"/>
                    </a:lnTo>
                    <a:lnTo>
                      <a:pt x="27" y="15"/>
                    </a:lnTo>
                    <a:lnTo>
                      <a:pt x="26" y="14"/>
                    </a:lnTo>
                    <a:lnTo>
                      <a:pt x="27" y="13"/>
                    </a:lnTo>
                    <a:lnTo>
                      <a:pt x="28" y="12"/>
                    </a:lnTo>
                    <a:lnTo>
                      <a:pt x="28" y="11"/>
                    </a:lnTo>
                    <a:lnTo>
                      <a:pt x="28" y="10"/>
                    </a:lnTo>
                    <a:lnTo>
                      <a:pt x="28" y="9"/>
                    </a:lnTo>
                    <a:lnTo>
                      <a:pt x="28" y="8"/>
                    </a:lnTo>
                    <a:lnTo>
                      <a:pt x="27" y="8"/>
                    </a:lnTo>
                    <a:lnTo>
                      <a:pt x="27" y="7"/>
                    </a:lnTo>
                    <a:lnTo>
                      <a:pt x="26" y="7"/>
                    </a:lnTo>
                    <a:lnTo>
                      <a:pt x="25" y="7"/>
                    </a:lnTo>
                    <a:lnTo>
                      <a:pt x="22" y="8"/>
                    </a:lnTo>
                    <a:lnTo>
                      <a:pt x="21" y="8"/>
                    </a:lnTo>
                    <a:lnTo>
                      <a:pt x="19" y="10"/>
                    </a:lnTo>
                    <a:lnTo>
                      <a:pt x="18" y="10"/>
                    </a:lnTo>
                    <a:lnTo>
                      <a:pt x="17" y="10"/>
                    </a:lnTo>
                    <a:lnTo>
                      <a:pt x="16" y="9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7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2" y="6"/>
                    </a:lnTo>
                    <a:lnTo>
                      <a:pt x="11" y="7"/>
                    </a:lnTo>
                    <a:lnTo>
                      <a:pt x="10" y="7"/>
                    </a:lnTo>
                    <a:lnTo>
                      <a:pt x="9" y="6"/>
                    </a:lnTo>
                    <a:lnTo>
                      <a:pt x="10" y="5"/>
                    </a:lnTo>
                    <a:lnTo>
                      <a:pt x="10" y="4"/>
                    </a:lnTo>
                    <a:lnTo>
                      <a:pt x="9" y="4"/>
                    </a:lnTo>
                    <a:lnTo>
                      <a:pt x="7" y="1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5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4" y="10"/>
                    </a:lnTo>
                    <a:lnTo>
                      <a:pt x="4" y="11"/>
                    </a:lnTo>
                    <a:lnTo>
                      <a:pt x="4" y="11"/>
                    </a:lnTo>
                    <a:lnTo>
                      <a:pt x="5" y="12"/>
                    </a:lnTo>
                    <a:lnTo>
                      <a:pt x="6" y="12"/>
                    </a:lnTo>
                    <a:lnTo>
                      <a:pt x="6" y="13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15"/>
                    </a:lnTo>
                    <a:lnTo>
                      <a:pt x="8" y="15"/>
                    </a:lnTo>
                    <a:lnTo>
                      <a:pt x="8" y="17"/>
                    </a:lnTo>
                    <a:lnTo>
                      <a:pt x="9" y="18"/>
                    </a:lnTo>
                    <a:lnTo>
                      <a:pt x="9" y="19"/>
                    </a:lnTo>
                    <a:lnTo>
                      <a:pt x="10" y="20"/>
                    </a:lnTo>
                    <a:lnTo>
                      <a:pt x="14" y="21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4" y="21"/>
                    </a:lnTo>
                    <a:lnTo>
                      <a:pt x="14" y="22"/>
                    </a:lnTo>
                    <a:lnTo>
                      <a:pt x="15" y="22"/>
                    </a:lnTo>
                    <a:lnTo>
                      <a:pt x="15" y="23"/>
                    </a:lnTo>
                    <a:lnTo>
                      <a:pt x="15" y="24"/>
                    </a:lnTo>
                    <a:lnTo>
                      <a:pt x="16" y="24"/>
                    </a:lnTo>
                    <a:lnTo>
                      <a:pt x="16" y="25"/>
                    </a:lnTo>
                    <a:lnTo>
                      <a:pt x="17" y="25"/>
                    </a:lnTo>
                    <a:lnTo>
                      <a:pt x="18" y="25"/>
                    </a:lnTo>
                    <a:lnTo>
                      <a:pt x="18" y="26"/>
                    </a:lnTo>
                    <a:lnTo>
                      <a:pt x="18" y="27"/>
                    </a:lnTo>
                    <a:lnTo>
                      <a:pt x="18" y="27"/>
                    </a:lnTo>
                    <a:lnTo>
                      <a:pt x="19" y="27"/>
                    </a:lnTo>
                    <a:lnTo>
                      <a:pt x="19" y="28"/>
                    </a:lnTo>
                    <a:lnTo>
                      <a:pt x="20" y="28"/>
                    </a:lnTo>
                    <a:lnTo>
                      <a:pt x="21" y="28"/>
                    </a:lnTo>
                    <a:lnTo>
                      <a:pt x="21" y="28"/>
                    </a:lnTo>
                    <a:lnTo>
                      <a:pt x="23" y="29"/>
                    </a:lnTo>
                    <a:lnTo>
                      <a:pt x="25" y="29"/>
                    </a:lnTo>
                    <a:lnTo>
                      <a:pt x="27" y="29"/>
                    </a:lnTo>
                    <a:lnTo>
                      <a:pt x="28" y="30"/>
                    </a:lnTo>
                    <a:lnTo>
                      <a:pt x="33" y="31"/>
                    </a:lnTo>
                    <a:lnTo>
                      <a:pt x="35" y="32"/>
                    </a:lnTo>
                    <a:lnTo>
                      <a:pt x="37" y="32"/>
                    </a:lnTo>
                    <a:lnTo>
                      <a:pt x="35" y="29"/>
                    </a:lnTo>
                    <a:lnTo>
                      <a:pt x="34" y="2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16" name="Freeform 4223">
                <a:extLst>
                  <a:ext uri="{FF2B5EF4-FFF2-40B4-BE49-F238E27FC236}">
                    <a16:creationId xmlns:a16="http://schemas.microsoft.com/office/drawing/2014/main" id="{FA61351C-E669-1CD9-D4CF-8AA0316DB7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26050" y="2611438"/>
                <a:ext cx="71438" cy="79375"/>
              </a:xfrm>
              <a:custGeom>
                <a:avLst/>
                <a:gdLst>
                  <a:gd name="T0" fmla="*/ 27 w 45"/>
                  <a:gd name="T1" fmla="*/ 5 h 50"/>
                  <a:gd name="T2" fmla="*/ 27 w 45"/>
                  <a:gd name="T3" fmla="*/ 8 h 50"/>
                  <a:gd name="T4" fmla="*/ 26 w 45"/>
                  <a:gd name="T5" fmla="*/ 9 h 50"/>
                  <a:gd name="T6" fmla="*/ 20 w 45"/>
                  <a:gd name="T7" fmla="*/ 5 h 50"/>
                  <a:gd name="T8" fmla="*/ 18 w 45"/>
                  <a:gd name="T9" fmla="*/ 4 h 50"/>
                  <a:gd name="T10" fmla="*/ 13 w 45"/>
                  <a:gd name="T11" fmla="*/ 10 h 50"/>
                  <a:gd name="T12" fmla="*/ 9 w 45"/>
                  <a:gd name="T13" fmla="*/ 17 h 50"/>
                  <a:gd name="T14" fmla="*/ 7 w 45"/>
                  <a:gd name="T15" fmla="*/ 20 h 50"/>
                  <a:gd name="T16" fmla="*/ 3 w 45"/>
                  <a:gd name="T17" fmla="*/ 25 h 50"/>
                  <a:gd name="T18" fmla="*/ 2 w 45"/>
                  <a:gd name="T19" fmla="*/ 26 h 50"/>
                  <a:gd name="T20" fmla="*/ 0 w 45"/>
                  <a:gd name="T21" fmla="*/ 28 h 50"/>
                  <a:gd name="T22" fmla="*/ 0 w 45"/>
                  <a:gd name="T23" fmla="*/ 34 h 50"/>
                  <a:gd name="T24" fmla="*/ 0 w 45"/>
                  <a:gd name="T25" fmla="*/ 46 h 50"/>
                  <a:gd name="T26" fmla="*/ 0 w 45"/>
                  <a:gd name="T27" fmla="*/ 48 h 50"/>
                  <a:gd name="T28" fmla="*/ 4 w 45"/>
                  <a:gd name="T29" fmla="*/ 50 h 50"/>
                  <a:gd name="T30" fmla="*/ 7 w 45"/>
                  <a:gd name="T31" fmla="*/ 49 h 50"/>
                  <a:gd name="T32" fmla="*/ 10 w 45"/>
                  <a:gd name="T33" fmla="*/ 48 h 50"/>
                  <a:gd name="T34" fmla="*/ 13 w 45"/>
                  <a:gd name="T35" fmla="*/ 47 h 50"/>
                  <a:gd name="T36" fmla="*/ 16 w 45"/>
                  <a:gd name="T37" fmla="*/ 47 h 50"/>
                  <a:gd name="T38" fmla="*/ 22 w 45"/>
                  <a:gd name="T39" fmla="*/ 46 h 50"/>
                  <a:gd name="T40" fmla="*/ 25 w 45"/>
                  <a:gd name="T41" fmla="*/ 46 h 50"/>
                  <a:gd name="T42" fmla="*/ 27 w 45"/>
                  <a:gd name="T43" fmla="*/ 48 h 50"/>
                  <a:gd name="T44" fmla="*/ 29 w 45"/>
                  <a:gd name="T45" fmla="*/ 48 h 50"/>
                  <a:gd name="T46" fmla="*/ 31 w 45"/>
                  <a:gd name="T47" fmla="*/ 48 h 50"/>
                  <a:gd name="T48" fmla="*/ 40 w 45"/>
                  <a:gd name="T49" fmla="*/ 34 h 50"/>
                  <a:gd name="T50" fmla="*/ 38 w 45"/>
                  <a:gd name="T51" fmla="*/ 31 h 50"/>
                  <a:gd name="T52" fmla="*/ 36 w 45"/>
                  <a:gd name="T53" fmla="*/ 31 h 50"/>
                  <a:gd name="T54" fmla="*/ 31 w 45"/>
                  <a:gd name="T55" fmla="*/ 31 h 50"/>
                  <a:gd name="T56" fmla="*/ 28 w 45"/>
                  <a:gd name="T57" fmla="*/ 31 h 50"/>
                  <a:gd name="T58" fmla="*/ 25 w 45"/>
                  <a:gd name="T59" fmla="*/ 32 h 50"/>
                  <a:gd name="T60" fmla="*/ 24 w 45"/>
                  <a:gd name="T61" fmla="*/ 34 h 50"/>
                  <a:gd name="T62" fmla="*/ 22 w 45"/>
                  <a:gd name="T63" fmla="*/ 34 h 50"/>
                  <a:gd name="T64" fmla="*/ 20 w 45"/>
                  <a:gd name="T65" fmla="*/ 32 h 50"/>
                  <a:gd name="T66" fmla="*/ 22 w 45"/>
                  <a:gd name="T67" fmla="*/ 32 h 50"/>
                  <a:gd name="T68" fmla="*/ 24 w 45"/>
                  <a:gd name="T69" fmla="*/ 31 h 50"/>
                  <a:gd name="T70" fmla="*/ 27 w 45"/>
                  <a:gd name="T71" fmla="*/ 26 h 50"/>
                  <a:gd name="T72" fmla="*/ 32 w 45"/>
                  <a:gd name="T73" fmla="*/ 26 h 50"/>
                  <a:gd name="T74" fmla="*/ 34 w 45"/>
                  <a:gd name="T75" fmla="*/ 25 h 50"/>
                  <a:gd name="T76" fmla="*/ 35 w 45"/>
                  <a:gd name="T77" fmla="*/ 24 h 50"/>
                  <a:gd name="T78" fmla="*/ 40 w 45"/>
                  <a:gd name="T79" fmla="*/ 21 h 50"/>
                  <a:gd name="T80" fmla="*/ 43 w 45"/>
                  <a:gd name="T81" fmla="*/ 20 h 50"/>
                  <a:gd name="T82" fmla="*/ 45 w 45"/>
                  <a:gd name="T83" fmla="*/ 18 h 50"/>
                  <a:gd name="T84" fmla="*/ 45 w 45"/>
                  <a:gd name="T85" fmla="*/ 13 h 50"/>
                  <a:gd name="T86" fmla="*/ 44 w 45"/>
                  <a:gd name="T87" fmla="*/ 10 h 50"/>
                  <a:gd name="T88" fmla="*/ 43 w 45"/>
                  <a:gd name="T89" fmla="*/ 8 h 50"/>
                  <a:gd name="T90" fmla="*/ 42 w 45"/>
                  <a:gd name="T91" fmla="*/ 6 h 50"/>
                  <a:gd name="T92" fmla="*/ 38 w 45"/>
                  <a:gd name="T93" fmla="*/ 2 h 50"/>
                  <a:gd name="T94" fmla="*/ 30 w 45"/>
                  <a:gd name="T95" fmla="*/ 3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45" h="50">
                    <a:moveTo>
                      <a:pt x="29" y="3"/>
                    </a:moveTo>
                    <a:lnTo>
                      <a:pt x="28" y="4"/>
                    </a:lnTo>
                    <a:lnTo>
                      <a:pt x="27" y="5"/>
                    </a:lnTo>
                    <a:lnTo>
                      <a:pt x="27" y="6"/>
                    </a:lnTo>
                    <a:lnTo>
                      <a:pt x="27" y="7"/>
                    </a:lnTo>
                    <a:lnTo>
                      <a:pt x="27" y="8"/>
                    </a:lnTo>
                    <a:lnTo>
                      <a:pt x="27" y="8"/>
                    </a:lnTo>
                    <a:lnTo>
                      <a:pt x="26" y="8"/>
                    </a:lnTo>
                    <a:lnTo>
                      <a:pt x="26" y="9"/>
                    </a:lnTo>
                    <a:lnTo>
                      <a:pt x="25" y="9"/>
                    </a:lnTo>
                    <a:lnTo>
                      <a:pt x="24" y="10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19" y="4"/>
                    </a:lnTo>
                    <a:lnTo>
                      <a:pt x="18" y="4"/>
                    </a:lnTo>
                    <a:lnTo>
                      <a:pt x="16" y="6"/>
                    </a:lnTo>
                    <a:lnTo>
                      <a:pt x="14" y="9"/>
                    </a:lnTo>
                    <a:lnTo>
                      <a:pt x="13" y="10"/>
                    </a:lnTo>
                    <a:lnTo>
                      <a:pt x="10" y="16"/>
                    </a:lnTo>
                    <a:lnTo>
                      <a:pt x="10" y="17"/>
                    </a:lnTo>
                    <a:lnTo>
                      <a:pt x="9" y="17"/>
                    </a:lnTo>
                    <a:lnTo>
                      <a:pt x="8" y="17"/>
                    </a:lnTo>
                    <a:lnTo>
                      <a:pt x="8" y="18"/>
                    </a:lnTo>
                    <a:lnTo>
                      <a:pt x="7" y="20"/>
                    </a:lnTo>
                    <a:lnTo>
                      <a:pt x="5" y="24"/>
                    </a:lnTo>
                    <a:lnTo>
                      <a:pt x="4" y="25"/>
                    </a:lnTo>
                    <a:lnTo>
                      <a:pt x="3" y="25"/>
                    </a:lnTo>
                    <a:lnTo>
                      <a:pt x="3" y="25"/>
                    </a:lnTo>
                    <a:lnTo>
                      <a:pt x="3" y="25"/>
                    </a:lnTo>
                    <a:lnTo>
                      <a:pt x="2" y="26"/>
                    </a:lnTo>
                    <a:lnTo>
                      <a:pt x="1" y="26"/>
                    </a:lnTo>
                    <a:lnTo>
                      <a:pt x="1" y="27"/>
                    </a:lnTo>
                    <a:lnTo>
                      <a:pt x="0" y="28"/>
                    </a:lnTo>
                    <a:lnTo>
                      <a:pt x="0" y="30"/>
                    </a:lnTo>
                    <a:lnTo>
                      <a:pt x="0" y="32"/>
                    </a:lnTo>
                    <a:lnTo>
                      <a:pt x="0" y="34"/>
                    </a:lnTo>
                    <a:lnTo>
                      <a:pt x="0" y="38"/>
                    </a:lnTo>
                    <a:lnTo>
                      <a:pt x="0" y="41"/>
                    </a:lnTo>
                    <a:lnTo>
                      <a:pt x="0" y="46"/>
                    </a:lnTo>
                    <a:lnTo>
                      <a:pt x="0" y="47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3" y="49"/>
                    </a:lnTo>
                    <a:lnTo>
                      <a:pt x="3" y="50"/>
                    </a:lnTo>
                    <a:lnTo>
                      <a:pt x="4" y="50"/>
                    </a:lnTo>
                    <a:lnTo>
                      <a:pt x="4" y="49"/>
                    </a:lnTo>
                    <a:lnTo>
                      <a:pt x="6" y="49"/>
                    </a:lnTo>
                    <a:lnTo>
                      <a:pt x="7" y="49"/>
                    </a:lnTo>
                    <a:lnTo>
                      <a:pt x="7" y="48"/>
                    </a:lnTo>
                    <a:lnTo>
                      <a:pt x="8" y="48"/>
                    </a:lnTo>
                    <a:lnTo>
                      <a:pt x="10" y="48"/>
                    </a:lnTo>
                    <a:lnTo>
                      <a:pt x="12" y="48"/>
                    </a:lnTo>
                    <a:lnTo>
                      <a:pt x="13" y="48"/>
                    </a:lnTo>
                    <a:lnTo>
                      <a:pt x="13" y="47"/>
                    </a:lnTo>
                    <a:lnTo>
                      <a:pt x="14" y="47"/>
                    </a:lnTo>
                    <a:lnTo>
                      <a:pt x="15" y="47"/>
                    </a:lnTo>
                    <a:lnTo>
                      <a:pt x="16" y="47"/>
                    </a:lnTo>
                    <a:lnTo>
                      <a:pt x="17" y="47"/>
                    </a:lnTo>
                    <a:lnTo>
                      <a:pt x="20" y="46"/>
                    </a:lnTo>
                    <a:lnTo>
                      <a:pt x="22" y="46"/>
                    </a:lnTo>
                    <a:lnTo>
                      <a:pt x="23" y="45"/>
                    </a:lnTo>
                    <a:lnTo>
                      <a:pt x="24" y="46"/>
                    </a:lnTo>
                    <a:lnTo>
                      <a:pt x="25" y="46"/>
                    </a:lnTo>
                    <a:lnTo>
                      <a:pt x="26" y="46"/>
                    </a:lnTo>
                    <a:lnTo>
                      <a:pt x="27" y="47"/>
                    </a:lnTo>
                    <a:lnTo>
                      <a:pt x="27" y="48"/>
                    </a:lnTo>
                    <a:lnTo>
                      <a:pt x="27" y="48"/>
                    </a:lnTo>
                    <a:lnTo>
                      <a:pt x="28" y="48"/>
                    </a:lnTo>
                    <a:lnTo>
                      <a:pt x="29" y="48"/>
                    </a:lnTo>
                    <a:lnTo>
                      <a:pt x="30" y="48"/>
                    </a:lnTo>
                    <a:lnTo>
                      <a:pt x="31" y="47"/>
                    </a:lnTo>
                    <a:lnTo>
                      <a:pt x="31" y="48"/>
                    </a:lnTo>
                    <a:lnTo>
                      <a:pt x="39" y="37"/>
                    </a:lnTo>
                    <a:lnTo>
                      <a:pt x="41" y="34"/>
                    </a:lnTo>
                    <a:lnTo>
                      <a:pt x="40" y="34"/>
                    </a:lnTo>
                    <a:lnTo>
                      <a:pt x="39" y="33"/>
                    </a:lnTo>
                    <a:lnTo>
                      <a:pt x="38" y="32"/>
                    </a:lnTo>
                    <a:lnTo>
                      <a:pt x="38" y="31"/>
                    </a:lnTo>
                    <a:lnTo>
                      <a:pt x="37" y="31"/>
                    </a:lnTo>
                    <a:lnTo>
                      <a:pt x="37" y="31"/>
                    </a:lnTo>
                    <a:lnTo>
                      <a:pt x="36" y="31"/>
                    </a:lnTo>
                    <a:lnTo>
                      <a:pt x="35" y="31"/>
                    </a:lnTo>
                    <a:lnTo>
                      <a:pt x="34" y="31"/>
                    </a:lnTo>
                    <a:lnTo>
                      <a:pt x="31" y="31"/>
                    </a:lnTo>
                    <a:lnTo>
                      <a:pt x="30" y="31"/>
                    </a:lnTo>
                    <a:lnTo>
                      <a:pt x="29" y="31"/>
                    </a:lnTo>
                    <a:lnTo>
                      <a:pt x="28" y="31"/>
                    </a:lnTo>
                    <a:lnTo>
                      <a:pt x="27" y="31"/>
                    </a:lnTo>
                    <a:lnTo>
                      <a:pt x="26" y="32"/>
                    </a:lnTo>
                    <a:lnTo>
                      <a:pt x="25" y="32"/>
                    </a:lnTo>
                    <a:lnTo>
                      <a:pt x="24" y="33"/>
                    </a:lnTo>
                    <a:lnTo>
                      <a:pt x="24" y="34"/>
                    </a:lnTo>
                    <a:lnTo>
                      <a:pt x="24" y="34"/>
                    </a:lnTo>
                    <a:lnTo>
                      <a:pt x="23" y="35"/>
                    </a:lnTo>
                    <a:lnTo>
                      <a:pt x="22" y="35"/>
                    </a:lnTo>
                    <a:lnTo>
                      <a:pt x="22" y="34"/>
                    </a:lnTo>
                    <a:lnTo>
                      <a:pt x="21" y="34"/>
                    </a:lnTo>
                    <a:lnTo>
                      <a:pt x="20" y="33"/>
                    </a:lnTo>
                    <a:lnTo>
                      <a:pt x="20" y="32"/>
                    </a:lnTo>
                    <a:lnTo>
                      <a:pt x="20" y="31"/>
                    </a:lnTo>
                    <a:lnTo>
                      <a:pt x="21" y="31"/>
                    </a:lnTo>
                    <a:lnTo>
                      <a:pt x="22" y="32"/>
                    </a:lnTo>
                    <a:lnTo>
                      <a:pt x="23" y="32"/>
                    </a:lnTo>
                    <a:lnTo>
                      <a:pt x="24" y="32"/>
                    </a:lnTo>
                    <a:lnTo>
                      <a:pt x="24" y="31"/>
                    </a:lnTo>
                    <a:lnTo>
                      <a:pt x="27" y="28"/>
                    </a:lnTo>
                    <a:lnTo>
                      <a:pt x="27" y="27"/>
                    </a:lnTo>
                    <a:lnTo>
                      <a:pt x="27" y="26"/>
                    </a:lnTo>
                    <a:lnTo>
                      <a:pt x="30" y="25"/>
                    </a:lnTo>
                    <a:lnTo>
                      <a:pt x="31" y="25"/>
                    </a:lnTo>
                    <a:lnTo>
                      <a:pt x="32" y="26"/>
                    </a:lnTo>
                    <a:lnTo>
                      <a:pt x="32" y="25"/>
                    </a:lnTo>
                    <a:lnTo>
                      <a:pt x="33" y="25"/>
                    </a:lnTo>
                    <a:lnTo>
                      <a:pt x="34" y="25"/>
                    </a:lnTo>
                    <a:lnTo>
                      <a:pt x="35" y="25"/>
                    </a:lnTo>
                    <a:lnTo>
                      <a:pt x="35" y="25"/>
                    </a:lnTo>
                    <a:lnTo>
                      <a:pt x="35" y="24"/>
                    </a:lnTo>
                    <a:lnTo>
                      <a:pt x="36" y="24"/>
                    </a:lnTo>
                    <a:lnTo>
                      <a:pt x="38" y="22"/>
                    </a:lnTo>
                    <a:lnTo>
                      <a:pt x="40" y="21"/>
                    </a:lnTo>
                    <a:lnTo>
                      <a:pt x="41" y="21"/>
                    </a:lnTo>
                    <a:lnTo>
                      <a:pt x="42" y="21"/>
                    </a:lnTo>
                    <a:lnTo>
                      <a:pt x="43" y="20"/>
                    </a:lnTo>
                    <a:lnTo>
                      <a:pt x="44" y="20"/>
                    </a:lnTo>
                    <a:lnTo>
                      <a:pt x="45" y="19"/>
                    </a:lnTo>
                    <a:lnTo>
                      <a:pt x="45" y="18"/>
                    </a:lnTo>
                    <a:lnTo>
                      <a:pt x="45" y="17"/>
                    </a:lnTo>
                    <a:lnTo>
                      <a:pt x="45" y="15"/>
                    </a:lnTo>
                    <a:lnTo>
                      <a:pt x="45" y="13"/>
                    </a:lnTo>
                    <a:lnTo>
                      <a:pt x="44" y="11"/>
                    </a:lnTo>
                    <a:lnTo>
                      <a:pt x="44" y="10"/>
                    </a:lnTo>
                    <a:lnTo>
                      <a:pt x="44" y="10"/>
                    </a:lnTo>
                    <a:lnTo>
                      <a:pt x="44" y="9"/>
                    </a:lnTo>
                    <a:lnTo>
                      <a:pt x="43" y="9"/>
                    </a:lnTo>
                    <a:lnTo>
                      <a:pt x="43" y="8"/>
                    </a:lnTo>
                    <a:lnTo>
                      <a:pt x="43" y="7"/>
                    </a:lnTo>
                    <a:lnTo>
                      <a:pt x="43" y="5"/>
                    </a:lnTo>
                    <a:lnTo>
                      <a:pt x="42" y="6"/>
                    </a:lnTo>
                    <a:lnTo>
                      <a:pt x="41" y="5"/>
                    </a:lnTo>
                    <a:lnTo>
                      <a:pt x="41" y="4"/>
                    </a:lnTo>
                    <a:lnTo>
                      <a:pt x="38" y="2"/>
                    </a:lnTo>
                    <a:lnTo>
                      <a:pt x="37" y="1"/>
                    </a:lnTo>
                    <a:lnTo>
                      <a:pt x="37" y="0"/>
                    </a:lnTo>
                    <a:lnTo>
                      <a:pt x="30" y="3"/>
                    </a:lnTo>
                    <a:lnTo>
                      <a:pt x="29" y="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17" name="Freeform 4510">
                <a:extLst>
                  <a:ext uri="{FF2B5EF4-FFF2-40B4-BE49-F238E27FC236}">
                    <a16:creationId xmlns:a16="http://schemas.microsoft.com/office/drawing/2014/main" id="{CA2B8786-1171-D61A-A789-B458A4ED3A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91063" y="2986087"/>
                <a:ext cx="238125" cy="250825"/>
              </a:xfrm>
              <a:custGeom>
                <a:avLst/>
                <a:gdLst>
                  <a:gd name="T0" fmla="*/ 99 w 150"/>
                  <a:gd name="T1" fmla="*/ 13 h 158"/>
                  <a:gd name="T2" fmla="*/ 72 w 150"/>
                  <a:gd name="T3" fmla="*/ 18 h 158"/>
                  <a:gd name="T4" fmla="*/ 66 w 150"/>
                  <a:gd name="T5" fmla="*/ 17 h 158"/>
                  <a:gd name="T6" fmla="*/ 53 w 150"/>
                  <a:gd name="T7" fmla="*/ 17 h 158"/>
                  <a:gd name="T8" fmla="*/ 40 w 150"/>
                  <a:gd name="T9" fmla="*/ 16 h 158"/>
                  <a:gd name="T10" fmla="*/ 37 w 150"/>
                  <a:gd name="T11" fmla="*/ 22 h 158"/>
                  <a:gd name="T12" fmla="*/ 32 w 150"/>
                  <a:gd name="T13" fmla="*/ 33 h 158"/>
                  <a:gd name="T14" fmla="*/ 32 w 150"/>
                  <a:gd name="T15" fmla="*/ 44 h 158"/>
                  <a:gd name="T16" fmla="*/ 35 w 150"/>
                  <a:gd name="T17" fmla="*/ 53 h 158"/>
                  <a:gd name="T18" fmla="*/ 44 w 150"/>
                  <a:gd name="T19" fmla="*/ 54 h 158"/>
                  <a:gd name="T20" fmla="*/ 49 w 150"/>
                  <a:gd name="T21" fmla="*/ 53 h 158"/>
                  <a:gd name="T22" fmla="*/ 50 w 150"/>
                  <a:gd name="T23" fmla="*/ 58 h 158"/>
                  <a:gd name="T24" fmla="*/ 50 w 150"/>
                  <a:gd name="T25" fmla="*/ 67 h 158"/>
                  <a:gd name="T26" fmla="*/ 42 w 150"/>
                  <a:gd name="T27" fmla="*/ 74 h 158"/>
                  <a:gd name="T28" fmla="*/ 28 w 150"/>
                  <a:gd name="T29" fmla="*/ 89 h 158"/>
                  <a:gd name="T30" fmla="*/ 24 w 150"/>
                  <a:gd name="T31" fmla="*/ 84 h 158"/>
                  <a:gd name="T32" fmla="*/ 19 w 150"/>
                  <a:gd name="T33" fmla="*/ 85 h 158"/>
                  <a:gd name="T34" fmla="*/ 16 w 150"/>
                  <a:gd name="T35" fmla="*/ 92 h 158"/>
                  <a:gd name="T36" fmla="*/ 10 w 150"/>
                  <a:gd name="T37" fmla="*/ 105 h 158"/>
                  <a:gd name="T38" fmla="*/ 3 w 150"/>
                  <a:gd name="T39" fmla="*/ 118 h 158"/>
                  <a:gd name="T40" fmla="*/ 3 w 150"/>
                  <a:gd name="T41" fmla="*/ 134 h 158"/>
                  <a:gd name="T42" fmla="*/ 0 w 150"/>
                  <a:gd name="T43" fmla="*/ 144 h 158"/>
                  <a:gd name="T44" fmla="*/ 1 w 150"/>
                  <a:gd name="T45" fmla="*/ 153 h 158"/>
                  <a:gd name="T46" fmla="*/ 7 w 150"/>
                  <a:gd name="T47" fmla="*/ 154 h 158"/>
                  <a:gd name="T48" fmla="*/ 14 w 150"/>
                  <a:gd name="T49" fmla="*/ 156 h 158"/>
                  <a:gd name="T50" fmla="*/ 21 w 150"/>
                  <a:gd name="T51" fmla="*/ 148 h 158"/>
                  <a:gd name="T52" fmla="*/ 26 w 150"/>
                  <a:gd name="T53" fmla="*/ 147 h 158"/>
                  <a:gd name="T54" fmla="*/ 37 w 150"/>
                  <a:gd name="T55" fmla="*/ 145 h 158"/>
                  <a:gd name="T56" fmla="*/ 59 w 150"/>
                  <a:gd name="T57" fmla="*/ 141 h 158"/>
                  <a:gd name="T58" fmla="*/ 64 w 150"/>
                  <a:gd name="T59" fmla="*/ 130 h 158"/>
                  <a:gd name="T60" fmla="*/ 66 w 150"/>
                  <a:gd name="T61" fmla="*/ 124 h 158"/>
                  <a:gd name="T62" fmla="*/ 70 w 150"/>
                  <a:gd name="T63" fmla="*/ 119 h 158"/>
                  <a:gd name="T64" fmla="*/ 74 w 150"/>
                  <a:gd name="T65" fmla="*/ 116 h 158"/>
                  <a:gd name="T66" fmla="*/ 79 w 150"/>
                  <a:gd name="T67" fmla="*/ 116 h 158"/>
                  <a:gd name="T68" fmla="*/ 84 w 150"/>
                  <a:gd name="T69" fmla="*/ 114 h 158"/>
                  <a:gd name="T70" fmla="*/ 85 w 150"/>
                  <a:gd name="T71" fmla="*/ 111 h 158"/>
                  <a:gd name="T72" fmla="*/ 87 w 150"/>
                  <a:gd name="T73" fmla="*/ 114 h 158"/>
                  <a:gd name="T74" fmla="*/ 90 w 150"/>
                  <a:gd name="T75" fmla="*/ 112 h 158"/>
                  <a:gd name="T76" fmla="*/ 97 w 150"/>
                  <a:gd name="T77" fmla="*/ 113 h 158"/>
                  <a:gd name="T78" fmla="*/ 100 w 150"/>
                  <a:gd name="T79" fmla="*/ 110 h 158"/>
                  <a:gd name="T80" fmla="*/ 100 w 150"/>
                  <a:gd name="T81" fmla="*/ 105 h 158"/>
                  <a:gd name="T82" fmla="*/ 105 w 150"/>
                  <a:gd name="T83" fmla="*/ 105 h 158"/>
                  <a:gd name="T84" fmla="*/ 107 w 150"/>
                  <a:gd name="T85" fmla="*/ 108 h 158"/>
                  <a:gd name="T86" fmla="*/ 108 w 150"/>
                  <a:gd name="T87" fmla="*/ 112 h 158"/>
                  <a:gd name="T88" fmla="*/ 113 w 150"/>
                  <a:gd name="T89" fmla="*/ 109 h 158"/>
                  <a:gd name="T90" fmla="*/ 114 w 150"/>
                  <a:gd name="T91" fmla="*/ 112 h 158"/>
                  <a:gd name="T92" fmla="*/ 120 w 150"/>
                  <a:gd name="T93" fmla="*/ 111 h 158"/>
                  <a:gd name="T94" fmla="*/ 126 w 150"/>
                  <a:gd name="T95" fmla="*/ 102 h 158"/>
                  <a:gd name="T96" fmla="*/ 133 w 150"/>
                  <a:gd name="T97" fmla="*/ 94 h 158"/>
                  <a:gd name="T98" fmla="*/ 138 w 150"/>
                  <a:gd name="T99" fmla="*/ 86 h 158"/>
                  <a:gd name="T100" fmla="*/ 146 w 150"/>
                  <a:gd name="T101" fmla="*/ 75 h 158"/>
                  <a:gd name="T102" fmla="*/ 149 w 150"/>
                  <a:gd name="T103" fmla="*/ 63 h 158"/>
                  <a:gd name="T104" fmla="*/ 146 w 150"/>
                  <a:gd name="T105" fmla="*/ 51 h 158"/>
                  <a:gd name="T106" fmla="*/ 142 w 150"/>
                  <a:gd name="T107" fmla="*/ 39 h 158"/>
                  <a:gd name="T108" fmla="*/ 135 w 150"/>
                  <a:gd name="T109" fmla="*/ 31 h 158"/>
                  <a:gd name="T110" fmla="*/ 134 w 150"/>
                  <a:gd name="T111" fmla="*/ 21 h 158"/>
                  <a:gd name="T112" fmla="*/ 129 w 150"/>
                  <a:gd name="T113" fmla="*/ 15 h 158"/>
                  <a:gd name="T114" fmla="*/ 127 w 150"/>
                  <a:gd name="T115" fmla="*/ 10 h 158"/>
                  <a:gd name="T116" fmla="*/ 124 w 150"/>
                  <a:gd name="T117" fmla="*/ 4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50" h="158">
                    <a:moveTo>
                      <a:pt x="117" y="5"/>
                    </a:moveTo>
                    <a:lnTo>
                      <a:pt x="114" y="9"/>
                    </a:lnTo>
                    <a:lnTo>
                      <a:pt x="111" y="11"/>
                    </a:lnTo>
                    <a:lnTo>
                      <a:pt x="109" y="13"/>
                    </a:lnTo>
                    <a:lnTo>
                      <a:pt x="108" y="13"/>
                    </a:lnTo>
                    <a:lnTo>
                      <a:pt x="108" y="14"/>
                    </a:lnTo>
                    <a:lnTo>
                      <a:pt x="107" y="14"/>
                    </a:lnTo>
                    <a:lnTo>
                      <a:pt x="102" y="14"/>
                    </a:lnTo>
                    <a:lnTo>
                      <a:pt x="100" y="14"/>
                    </a:lnTo>
                    <a:lnTo>
                      <a:pt x="99" y="14"/>
                    </a:lnTo>
                    <a:lnTo>
                      <a:pt x="99" y="13"/>
                    </a:lnTo>
                    <a:lnTo>
                      <a:pt x="95" y="11"/>
                    </a:lnTo>
                    <a:lnTo>
                      <a:pt x="94" y="11"/>
                    </a:lnTo>
                    <a:lnTo>
                      <a:pt x="93" y="11"/>
                    </a:lnTo>
                    <a:lnTo>
                      <a:pt x="92" y="11"/>
                    </a:lnTo>
                    <a:lnTo>
                      <a:pt x="90" y="13"/>
                    </a:lnTo>
                    <a:lnTo>
                      <a:pt x="87" y="13"/>
                    </a:lnTo>
                    <a:lnTo>
                      <a:pt x="84" y="14"/>
                    </a:lnTo>
                    <a:lnTo>
                      <a:pt x="79" y="14"/>
                    </a:lnTo>
                    <a:lnTo>
                      <a:pt x="77" y="15"/>
                    </a:lnTo>
                    <a:lnTo>
                      <a:pt x="72" y="18"/>
                    </a:lnTo>
                    <a:lnTo>
                      <a:pt x="72" y="18"/>
                    </a:lnTo>
                    <a:lnTo>
                      <a:pt x="72" y="19"/>
                    </a:lnTo>
                    <a:lnTo>
                      <a:pt x="72" y="20"/>
                    </a:lnTo>
                    <a:lnTo>
                      <a:pt x="72" y="21"/>
                    </a:lnTo>
                    <a:lnTo>
                      <a:pt x="71" y="21"/>
                    </a:lnTo>
                    <a:lnTo>
                      <a:pt x="69" y="20"/>
                    </a:lnTo>
                    <a:lnTo>
                      <a:pt x="68" y="20"/>
                    </a:lnTo>
                    <a:lnTo>
                      <a:pt x="68" y="19"/>
                    </a:lnTo>
                    <a:lnTo>
                      <a:pt x="67" y="18"/>
                    </a:lnTo>
                    <a:lnTo>
                      <a:pt x="66" y="18"/>
                    </a:lnTo>
                    <a:lnTo>
                      <a:pt x="66" y="18"/>
                    </a:lnTo>
                    <a:lnTo>
                      <a:pt x="66" y="17"/>
                    </a:lnTo>
                    <a:lnTo>
                      <a:pt x="65" y="16"/>
                    </a:lnTo>
                    <a:lnTo>
                      <a:pt x="65" y="15"/>
                    </a:lnTo>
                    <a:lnTo>
                      <a:pt x="63" y="13"/>
                    </a:lnTo>
                    <a:lnTo>
                      <a:pt x="62" y="12"/>
                    </a:lnTo>
                    <a:lnTo>
                      <a:pt x="61" y="12"/>
                    </a:lnTo>
                    <a:lnTo>
                      <a:pt x="59" y="15"/>
                    </a:lnTo>
                    <a:lnTo>
                      <a:pt x="58" y="15"/>
                    </a:lnTo>
                    <a:lnTo>
                      <a:pt x="55" y="16"/>
                    </a:lnTo>
                    <a:lnTo>
                      <a:pt x="54" y="16"/>
                    </a:lnTo>
                    <a:lnTo>
                      <a:pt x="54" y="17"/>
                    </a:lnTo>
                    <a:lnTo>
                      <a:pt x="53" y="17"/>
                    </a:lnTo>
                    <a:lnTo>
                      <a:pt x="50" y="15"/>
                    </a:lnTo>
                    <a:lnTo>
                      <a:pt x="47" y="13"/>
                    </a:lnTo>
                    <a:lnTo>
                      <a:pt x="46" y="13"/>
                    </a:lnTo>
                    <a:lnTo>
                      <a:pt x="45" y="13"/>
                    </a:lnTo>
                    <a:lnTo>
                      <a:pt x="45" y="13"/>
                    </a:lnTo>
                    <a:lnTo>
                      <a:pt x="44" y="13"/>
                    </a:lnTo>
                    <a:lnTo>
                      <a:pt x="43" y="14"/>
                    </a:lnTo>
                    <a:lnTo>
                      <a:pt x="42" y="14"/>
                    </a:lnTo>
                    <a:lnTo>
                      <a:pt x="42" y="15"/>
                    </a:lnTo>
                    <a:lnTo>
                      <a:pt x="41" y="15"/>
                    </a:lnTo>
                    <a:lnTo>
                      <a:pt x="40" y="16"/>
                    </a:lnTo>
                    <a:lnTo>
                      <a:pt x="39" y="16"/>
                    </a:lnTo>
                    <a:lnTo>
                      <a:pt x="38" y="16"/>
                    </a:lnTo>
                    <a:lnTo>
                      <a:pt x="38" y="16"/>
                    </a:lnTo>
                    <a:lnTo>
                      <a:pt x="38" y="17"/>
                    </a:lnTo>
                    <a:lnTo>
                      <a:pt x="36" y="20"/>
                    </a:lnTo>
                    <a:lnTo>
                      <a:pt x="35" y="21"/>
                    </a:lnTo>
                    <a:lnTo>
                      <a:pt x="35" y="21"/>
                    </a:lnTo>
                    <a:lnTo>
                      <a:pt x="36" y="21"/>
                    </a:lnTo>
                    <a:lnTo>
                      <a:pt x="37" y="21"/>
                    </a:lnTo>
                    <a:lnTo>
                      <a:pt x="37" y="21"/>
                    </a:lnTo>
                    <a:lnTo>
                      <a:pt x="37" y="22"/>
                    </a:lnTo>
                    <a:lnTo>
                      <a:pt x="37" y="23"/>
                    </a:lnTo>
                    <a:lnTo>
                      <a:pt x="38" y="23"/>
                    </a:lnTo>
                    <a:lnTo>
                      <a:pt x="37" y="24"/>
                    </a:lnTo>
                    <a:lnTo>
                      <a:pt x="36" y="25"/>
                    </a:lnTo>
                    <a:lnTo>
                      <a:pt x="35" y="25"/>
                    </a:lnTo>
                    <a:lnTo>
                      <a:pt x="35" y="26"/>
                    </a:lnTo>
                    <a:lnTo>
                      <a:pt x="34" y="26"/>
                    </a:lnTo>
                    <a:lnTo>
                      <a:pt x="34" y="28"/>
                    </a:lnTo>
                    <a:lnTo>
                      <a:pt x="32" y="32"/>
                    </a:lnTo>
                    <a:lnTo>
                      <a:pt x="32" y="32"/>
                    </a:lnTo>
                    <a:lnTo>
                      <a:pt x="32" y="33"/>
                    </a:lnTo>
                    <a:lnTo>
                      <a:pt x="32" y="34"/>
                    </a:lnTo>
                    <a:lnTo>
                      <a:pt x="34" y="35"/>
                    </a:lnTo>
                    <a:lnTo>
                      <a:pt x="34" y="36"/>
                    </a:lnTo>
                    <a:lnTo>
                      <a:pt x="35" y="37"/>
                    </a:lnTo>
                    <a:lnTo>
                      <a:pt x="35" y="38"/>
                    </a:lnTo>
                    <a:lnTo>
                      <a:pt x="35" y="39"/>
                    </a:lnTo>
                    <a:lnTo>
                      <a:pt x="35" y="41"/>
                    </a:lnTo>
                    <a:lnTo>
                      <a:pt x="34" y="41"/>
                    </a:lnTo>
                    <a:lnTo>
                      <a:pt x="34" y="42"/>
                    </a:lnTo>
                    <a:lnTo>
                      <a:pt x="33" y="44"/>
                    </a:lnTo>
                    <a:lnTo>
                      <a:pt x="32" y="44"/>
                    </a:lnTo>
                    <a:lnTo>
                      <a:pt x="32" y="45"/>
                    </a:lnTo>
                    <a:lnTo>
                      <a:pt x="32" y="46"/>
                    </a:lnTo>
                    <a:lnTo>
                      <a:pt x="32" y="46"/>
                    </a:lnTo>
                    <a:lnTo>
                      <a:pt x="32" y="47"/>
                    </a:lnTo>
                    <a:lnTo>
                      <a:pt x="31" y="48"/>
                    </a:lnTo>
                    <a:lnTo>
                      <a:pt x="31" y="49"/>
                    </a:lnTo>
                    <a:lnTo>
                      <a:pt x="31" y="50"/>
                    </a:lnTo>
                    <a:lnTo>
                      <a:pt x="34" y="50"/>
                    </a:lnTo>
                    <a:lnTo>
                      <a:pt x="34" y="51"/>
                    </a:lnTo>
                    <a:lnTo>
                      <a:pt x="34" y="52"/>
                    </a:lnTo>
                    <a:lnTo>
                      <a:pt x="35" y="53"/>
                    </a:lnTo>
                    <a:lnTo>
                      <a:pt x="36" y="53"/>
                    </a:lnTo>
                    <a:lnTo>
                      <a:pt x="37" y="53"/>
                    </a:lnTo>
                    <a:lnTo>
                      <a:pt x="37" y="52"/>
                    </a:lnTo>
                    <a:lnTo>
                      <a:pt x="38" y="51"/>
                    </a:lnTo>
                    <a:lnTo>
                      <a:pt x="38" y="51"/>
                    </a:lnTo>
                    <a:lnTo>
                      <a:pt x="39" y="52"/>
                    </a:lnTo>
                    <a:lnTo>
                      <a:pt x="41" y="53"/>
                    </a:lnTo>
                    <a:lnTo>
                      <a:pt x="40" y="53"/>
                    </a:lnTo>
                    <a:lnTo>
                      <a:pt x="41" y="54"/>
                    </a:lnTo>
                    <a:lnTo>
                      <a:pt x="43" y="54"/>
                    </a:lnTo>
                    <a:lnTo>
                      <a:pt x="44" y="54"/>
                    </a:lnTo>
                    <a:lnTo>
                      <a:pt x="45" y="54"/>
                    </a:lnTo>
                    <a:lnTo>
                      <a:pt x="45" y="55"/>
                    </a:lnTo>
                    <a:lnTo>
                      <a:pt x="45" y="56"/>
                    </a:lnTo>
                    <a:lnTo>
                      <a:pt x="45" y="56"/>
                    </a:lnTo>
                    <a:lnTo>
                      <a:pt x="45" y="57"/>
                    </a:lnTo>
                    <a:lnTo>
                      <a:pt x="46" y="58"/>
                    </a:lnTo>
                    <a:lnTo>
                      <a:pt x="47" y="57"/>
                    </a:lnTo>
                    <a:lnTo>
                      <a:pt x="47" y="56"/>
                    </a:lnTo>
                    <a:lnTo>
                      <a:pt x="48" y="56"/>
                    </a:lnTo>
                    <a:lnTo>
                      <a:pt x="48" y="55"/>
                    </a:lnTo>
                    <a:lnTo>
                      <a:pt x="49" y="53"/>
                    </a:lnTo>
                    <a:lnTo>
                      <a:pt x="50" y="53"/>
                    </a:lnTo>
                    <a:lnTo>
                      <a:pt x="52" y="53"/>
                    </a:lnTo>
                    <a:lnTo>
                      <a:pt x="52" y="52"/>
                    </a:lnTo>
                    <a:lnTo>
                      <a:pt x="52" y="53"/>
                    </a:lnTo>
                    <a:lnTo>
                      <a:pt x="52" y="53"/>
                    </a:lnTo>
                    <a:lnTo>
                      <a:pt x="52" y="53"/>
                    </a:lnTo>
                    <a:lnTo>
                      <a:pt x="51" y="53"/>
                    </a:lnTo>
                    <a:lnTo>
                      <a:pt x="50" y="54"/>
                    </a:lnTo>
                    <a:lnTo>
                      <a:pt x="49" y="55"/>
                    </a:lnTo>
                    <a:lnTo>
                      <a:pt x="49" y="57"/>
                    </a:lnTo>
                    <a:lnTo>
                      <a:pt x="50" y="58"/>
                    </a:lnTo>
                    <a:lnTo>
                      <a:pt x="50" y="59"/>
                    </a:lnTo>
                    <a:lnTo>
                      <a:pt x="50" y="60"/>
                    </a:lnTo>
                    <a:lnTo>
                      <a:pt x="51" y="61"/>
                    </a:lnTo>
                    <a:lnTo>
                      <a:pt x="51" y="62"/>
                    </a:lnTo>
                    <a:lnTo>
                      <a:pt x="50" y="63"/>
                    </a:lnTo>
                    <a:lnTo>
                      <a:pt x="51" y="63"/>
                    </a:lnTo>
                    <a:lnTo>
                      <a:pt x="51" y="64"/>
                    </a:lnTo>
                    <a:lnTo>
                      <a:pt x="51" y="65"/>
                    </a:lnTo>
                    <a:lnTo>
                      <a:pt x="50" y="65"/>
                    </a:lnTo>
                    <a:lnTo>
                      <a:pt x="50" y="66"/>
                    </a:lnTo>
                    <a:lnTo>
                      <a:pt x="50" y="67"/>
                    </a:lnTo>
                    <a:lnTo>
                      <a:pt x="49" y="67"/>
                    </a:lnTo>
                    <a:lnTo>
                      <a:pt x="48" y="67"/>
                    </a:lnTo>
                    <a:lnTo>
                      <a:pt x="48" y="67"/>
                    </a:lnTo>
                    <a:lnTo>
                      <a:pt x="48" y="68"/>
                    </a:lnTo>
                    <a:lnTo>
                      <a:pt x="47" y="69"/>
                    </a:lnTo>
                    <a:lnTo>
                      <a:pt x="47" y="70"/>
                    </a:lnTo>
                    <a:lnTo>
                      <a:pt x="47" y="71"/>
                    </a:lnTo>
                    <a:lnTo>
                      <a:pt x="45" y="71"/>
                    </a:lnTo>
                    <a:lnTo>
                      <a:pt x="45" y="73"/>
                    </a:lnTo>
                    <a:lnTo>
                      <a:pt x="43" y="74"/>
                    </a:lnTo>
                    <a:lnTo>
                      <a:pt x="42" y="74"/>
                    </a:lnTo>
                    <a:lnTo>
                      <a:pt x="41" y="74"/>
                    </a:lnTo>
                    <a:lnTo>
                      <a:pt x="40" y="74"/>
                    </a:lnTo>
                    <a:lnTo>
                      <a:pt x="40" y="75"/>
                    </a:lnTo>
                    <a:lnTo>
                      <a:pt x="38" y="75"/>
                    </a:lnTo>
                    <a:lnTo>
                      <a:pt x="38" y="76"/>
                    </a:lnTo>
                    <a:lnTo>
                      <a:pt x="37" y="78"/>
                    </a:lnTo>
                    <a:lnTo>
                      <a:pt x="31" y="84"/>
                    </a:lnTo>
                    <a:lnTo>
                      <a:pt x="31" y="84"/>
                    </a:lnTo>
                    <a:lnTo>
                      <a:pt x="31" y="85"/>
                    </a:lnTo>
                    <a:lnTo>
                      <a:pt x="28" y="88"/>
                    </a:lnTo>
                    <a:lnTo>
                      <a:pt x="28" y="89"/>
                    </a:lnTo>
                    <a:lnTo>
                      <a:pt x="27" y="89"/>
                    </a:lnTo>
                    <a:lnTo>
                      <a:pt x="27" y="88"/>
                    </a:lnTo>
                    <a:lnTo>
                      <a:pt x="26" y="88"/>
                    </a:lnTo>
                    <a:lnTo>
                      <a:pt x="25" y="88"/>
                    </a:lnTo>
                    <a:lnTo>
                      <a:pt x="25" y="88"/>
                    </a:lnTo>
                    <a:lnTo>
                      <a:pt x="25" y="87"/>
                    </a:lnTo>
                    <a:lnTo>
                      <a:pt x="25" y="86"/>
                    </a:lnTo>
                    <a:lnTo>
                      <a:pt x="24" y="86"/>
                    </a:lnTo>
                    <a:lnTo>
                      <a:pt x="25" y="85"/>
                    </a:lnTo>
                    <a:lnTo>
                      <a:pt x="24" y="85"/>
                    </a:lnTo>
                    <a:lnTo>
                      <a:pt x="24" y="84"/>
                    </a:lnTo>
                    <a:lnTo>
                      <a:pt x="25" y="84"/>
                    </a:lnTo>
                    <a:lnTo>
                      <a:pt x="25" y="84"/>
                    </a:lnTo>
                    <a:lnTo>
                      <a:pt x="24" y="84"/>
                    </a:lnTo>
                    <a:lnTo>
                      <a:pt x="24" y="84"/>
                    </a:lnTo>
                    <a:lnTo>
                      <a:pt x="24" y="84"/>
                    </a:lnTo>
                    <a:lnTo>
                      <a:pt x="24" y="84"/>
                    </a:lnTo>
                    <a:lnTo>
                      <a:pt x="23" y="84"/>
                    </a:lnTo>
                    <a:lnTo>
                      <a:pt x="22" y="84"/>
                    </a:lnTo>
                    <a:lnTo>
                      <a:pt x="21" y="85"/>
                    </a:lnTo>
                    <a:lnTo>
                      <a:pt x="20" y="85"/>
                    </a:lnTo>
                    <a:lnTo>
                      <a:pt x="19" y="85"/>
                    </a:lnTo>
                    <a:lnTo>
                      <a:pt x="18" y="86"/>
                    </a:lnTo>
                    <a:lnTo>
                      <a:pt x="18" y="87"/>
                    </a:lnTo>
                    <a:lnTo>
                      <a:pt x="18" y="88"/>
                    </a:lnTo>
                    <a:lnTo>
                      <a:pt x="17" y="88"/>
                    </a:lnTo>
                    <a:lnTo>
                      <a:pt x="17" y="88"/>
                    </a:lnTo>
                    <a:lnTo>
                      <a:pt x="18" y="89"/>
                    </a:lnTo>
                    <a:lnTo>
                      <a:pt x="17" y="90"/>
                    </a:lnTo>
                    <a:lnTo>
                      <a:pt x="17" y="91"/>
                    </a:lnTo>
                    <a:lnTo>
                      <a:pt x="17" y="91"/>
                    </a:lnTo>
                    <a:lnTo>
                      <a:pt x="17" y="92"/>
                    </a:lnTo>
                    <a:lnTo>
                      <a:pt x="16" y="92"/>
                    </a:lnTo>
                    <a:lnTo>
                      <a:pt x="16" y="93"/>
                    </a:lnTo>
                    <a:lnTo>
                      <a:pt x="13" y="93"/>
                    </a:lnTo>
                    <a:lnTo>
                      <a:pt x="11" y="94"/>
                    </a:lnTo>
                    <a:lnTo>
                      <a:pt x="10" y="95"/>
                    </a:lnTo>
                    <a:lnTo>
                      <a:pt x="10" y="96"/>
                    </a:lnTo>
                    <a:lnTo>
                      <a:pt x="10" y="98"/>
                    </a:lnTo>
                    <a:lnTo>
                      <a:pt x="10" y="100"/>
                    </a:lnTo>
                    <a:lnTo>
                      <a:pt x="10" y="101"/>
                    </a:lnTo>
                    <a:lnTo>
                      <a:pt x="10" y="103"/>
                    </a:lnTo>
                    <a:lnTo>
                      <a:pt x="10" y="104"/>
                    </a:lnTo>
                    <a:lnTo>
                      <a:pt x="10" y="105"/>
                    </a:lnTo>
                    <a:lnTo>
                      <a:pt x="9" y="105"/>
                    </a:lnTo>
                    <a:lnTo>
                      <a:pt x="7" y="107"/>
                    </a:lnTo>
                    <a:lnTo>
                      <a:pt x="7" y="108"/>
                    </a:lnTo>
                    <a:lnTo>
                      <a:pt x="6" y="113"/>
                    </a:lnTo>
                    <a:lnTo>
                      <a:pt x="5" y="113"/>
                    </a:lnTo>
                    <a:lnTo>
                      <a:pt x="4" y="113"/>
                    </a:lnTo>
                    <a:lnTo>
                      <a:pt x="3" y="115"/>
                    </a:lnTo>
                    <a:lnTo>
                      <a:pt x="3" y="116"/>
                    </a:lnTo>
                    <a:lnTo>
                      <a:pt x="3" y="116"/>
                    </a:lnTo>
                    <a:lnTo>
                      <a:pt x="3" y="117"/>
                    </a:lnTo>
                    <a:lnTo>
                      <a:pt x="3" y="118"/>
                    </a:lnTo>
                    <a:lnTo>
                      <a:pt x="3" y="119"/>
                    </a:lnTo>
                    <a:lnTo>
                      <a:pt x="3" y="123"/>
                    </a:lnTo>
                    <a:lnTo>
                      <a:pt x="3" y="123"/>
                    </a:lnTo>
                    <a:lnTo>
                      <a:pt x="3" y="126"/>
                    </a:lnTo>
                    <a:lnTo>
                      <a:pt x="3" y="126"/>
                    </a:lnTo>
                    <a:lnTo>
                      <a:pt x="2" y="130"/>
                    </a:lnTo>
                    <a:lnTo>
                      <a:pt x="2" y="130"/>
                    </a:lnTo>
                    <a:lnTo>
                      <a:pt x="3" y="130"/>
                    </a:lnTo>
                    <a:lnTo>
                      <a:pt x="3" y="131"/>
                    </a:lnTo>
                    <a:lnTo>
                      <a:pt x="3" y="133"/>
                    </a:lnTo>
                    <a:lnTo>
                      <a:pt x="3" y="134"/>
                    </a:lnTo>
                    <a:lnTo>
                      <a:pt x="2" y="134"/>
                    </a:lnTo>
                    <a:lnTo>
                      <a:pt x="2" y="135"/>
                    </a:lnTo>
                    <a:lnTo>
                      <a:pt x="2" y="136"/>
                    </a:lnTo>
                    <a:lnTo>
                      <a:pt x="1" y="137"/>
                    </a:lnTo>
                    <a:lnTo>
                      <a:pt x="1" y="138"/>
                    </a:lnTo>
                    <a:lnTo>
                      <a:pt x="2" y="139"/>
                    </a:lnTo>
                    <a:lnTo>
                      <a:pt x="2" y="140"/>
                    </a:lnTo>
                    <a:lnTo>
                      <a:pt x="2" y="142"/>
                    </a:lnTo>
                    <a:lnTo>
                      <a:pt x="1" y="143"/>
                    </a:lnTo>
                    <a:lnTo>
                      <a:pt x="0" y="143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0" y="145"/>
                    </a:lnTo>
                    <a:lnTo>
                      <a:pt x="0" y="146"/>
                    </a:lnTo>
                    <a:lnTo>
                      <a:pt x="0" y="147"/>
                    </a:lnTo>
                    <a:lnTo>
                      <a:pt x="0" y="147"/>
                    </a:lnTo>
                    <a:lnTo>
                      <a:pt x="0" y="149"/>
                    </a:lnTo>
                    <a:lnTo>
                      <a:pt x="0" y="150"/>
                    </a:lnTo>
                    <a:lnTo>
                      <a:pt x="0" y="151"/>
                    </a:lnTo>
                    <a:lnTo>
                      <a:pt x="1" y="151"/>
                    </a:lnTo>
                    <a:lnTo>
                      <a:pt x="0" y="152"/>
                    </a:lnTo>
                    <a:lnTo>
                      <a:pt x="1" y="153"/>
                    </a:lnTo>
                    <a:lnTo>
                      <a:pt x="1" y="154"/>
                    </a:lnTo>
                    <a:lnTo>
                      <a:pt x="1" y="156"/>
                    </a:lnTo>
                    <a:lnTo>
                      <a:pt x="2" y="156"/>
                    </a:lnTo>
                    <a:lnTo>
                      <a:pt x="3" y="156"/>
                    </a:lnTo>
                    <a:lnTo>
                      <a:pt x="3" y="155"/>
                    </a:lnTo>
                    <a:lnTo>
                      <a:pt x="3" y="155"/>
                    </a:lnTo>
                    <a:lnTo>
                      <a:pt x="4" y="155"/>
                    </a:lnTo>
                    <a:lnTo>
                      <a:pt x="5" y="155"/>
                    </a:lnTo>
                    <a:lnTo>
                      <a:pt x="5" y="154"/>
                    </a:lnTo>
                    <a:lnTo>
                      <a:pt x="6" y="154"/>
                    </a:lnTo>
                    <a:lnTo>
                      <a:pt x="7" y="154"/>
                    </a:lnTo>
                    <a:lnTo>
                      <a:pt x="8" y="155"/>
                    </a:lnTo>
                    <a:lnTo>
                      <a:pt x="8" y="156"/>
                    </a:lnTo>
                    <a:lnTo>
                      <a:pt x="8" y="157"/>
                    </a:lnTo>
                    <a:lnTo>
                      <a:pt x="8" y="158"/>
                    </a:lnTo>
                    <a:lnTo>
                      <a:pt x="9" y="158"/>
                    </a:lnTo>
                    <a:lnTo>
                      <a:pt x="10" y="158"/>
                    </a:lnTo>
                    <a:lnTo>
                      <a:pt x="10" y="158"/>
                    </a:lnTo>
                    <a:lnTo>
                      <a:pt x="12" y="157"/>
                    </a:lnTo>
                    <a:lnTo>
                      <a:pt x="13" y="157"/>
                    </a:lnTo>
                    <a:lnTo>
                      <a:pt x="13" y="156"/>
                    </a:lnTo>
                    <a:lnTo>
                      <a:pt x="14" y="156"/>
                    </a:lnTo>
                    <a:lnTo>
                      <a:pt x="15" y="155"/>
                    </a:lnTo>
                    <a:lnTo>
                      <a:pt x="16" y="155"/>
                    </a:lnTo>
                    <a:lnTo>
                      <a:pt x="16" y="154"/>
                    </a:lnTo>
                    <a:lnTo>
                      <a:pt x="17" y="153"/>
                    </a:lnTo>
                    <a:lnTo>
                      <a:pt x="17" y="152"/>
                    </a:lnTo>
                    <a:lnTo>
                      <a:pt x="17" y="152"/>
                    </a:lnTo>
                    <a:lnTo>
                      <a:pt x="19" y="151"/>
                    </a:lnTo>
                    <a:lnTo>
                      <a:pt x="20" y="150"/>
                    </a:lnTo>
                    <a:lnTo>
                      <a:pt x="20" y="149"/>
                    </a:lnTo>
                    <a:lnTo>
                      <a:pt x="21" y="149"/>
                    </a:lnTo>
                    <a:lnTo>
                      <a:pt x="21" y="148"/>
                    </a:lnTo>
                    <a:lnTo>
                      <a:pt x="21" y="147"/>
                    </a:lnTo>
                    <a:lnTo>
                      <a:pt x="21" y="147"/>
                    </a:lnTo>
                    <a:lnTo>
                      <a:pt x="22" y="147"/>
                    </a:lnTo>
                    <a:lnTo>
                      <a:pt x="23" y="147"/>
                    </a:lnTo>
                    <a:lnTo>
                      <a:pt x="24" y="147"/>
                    </a:lnTo>
                    <a:lnTo>
                      <a:pt x="24" y="147"/>
                    </a:lnTo>
                    <a:lnTo>
                      <a:pt x="24" y="147"/>
                    </a:lnTo>
                    <a:lnTo>
                      <a:pt x="24" y="147"/>
                    </a:lnTo>
                    <a:lnTo>
                      <a:pt x="25" y="147"/>
                    </a:lnTo>
                    <a:lnTo>
                      <a:pt x="25" y="147"/>
                    </a:lnTo>
                    <a:lnTo>
                      <a:pt x="26" y="147"/>
                    </a:lnTo>
                    <a:lnTo>
                      <a:pt x="26" y="147"/>
                    </a:lnTo>
                    <a:lnTo>
                      <a:pt x="28" y="147"/>
                    </a:lnTo>
                    <a:lnTo>
                      <a:pt x="29" y="147"/>
                    </a:lnTo>
                    <a:lnTo>
                      <a:pt x="29" y="147"/>
                    </a:lnTo>
                    <a:lnTo>
                      <a:pt x="30" y="147"/>
                    </a:lnTo>
                    <a:lnTo>
                      <a:pt x="31" y="146"/>
                    </a:lnTo>
                    <a:lnTo>
                      <a:pt x="32" y="145"/>
                    </a:lnTo>
                    <a:lnTo>
                      <a:pt x="33" y="145"/>
                    </a:lnTo>
                    <a:lnTo>
                      <a:pt x="34" y="145"/>
                    </a:lnTo>
                    <a:lnTo>
                      <a:pt x="35" y="145"/>
                    </a:lnTo>
                    <a:lnTo>
                      <a:pt x="37" y="145"/>
                    </a:lnTo>
                    <a:lnTo>
                      <a:pt x="42" y="145"/>
                    </a:lnTo>
                    <a:lnTo>
                      <a:pt x="46" y="145"/>
                    </a:lnTo>
                    <a:lnTo>
                      <a:pt x="52" y="145"/>
                    </a:lnTo>
                    <a:lnTo>
                      <a:pt x="57" y="145"/>
                    </a:lnTo>
                    <a:lnTo>
                      <a:pt x="61" y="145"/>
                    </a:lnTo>
                    <a:lnTo>
                      <a:pt x="61" y="144"/>
                    </a:lnTo>
                    <a:lnTo>
                      <a:pt x="60" y="144"/>
                    </a:lnTo>
                    <a:lnTo>
                      <a:pt x="61" y="142"/>
                    </a:lnTo>
                    <a:lnTo>
                      <a:pt x="60" y="141"/>
                    </a:lnTo>
                    <a:lnTo>
                      <a:pt x="59" y="141"/>
                    </a:lnTo>
                    <a:lnTo>
                      <a:pt x="59" y="141"/>
                    </a:lnTo>
                    <a:lnTo>
                      <a:pt x="59" y="140"/>
                    </a:lnTo>
                    <a:lnTo>
                      <a:pt x="59" y="139"/>
                    </a:lnTo>
                    <a:lnTo>
                      <a:pt x="59" y="138"/>
                    </a:lnTo>
                    <a:lnTo>
                      <a:pt x="60" y="137"/>
                    </a:lnTo>
                    <a:lnTo>
                      <a:pt x="61" y="136"/>
                    </a:lnTo>
                    <a:lnTo>
                      <a:pt x="61" y="135"/>
                    </a:lnTo>
                    <a:lnTo>
                      <a:pt x="61" y="133"/>
                    </a:lnTo>
                    <a:lnTo>
                      <a:pt x="62" y="132"/>
                    </a:lnTo>
                    <a:lnTo>
                      <a:pt x="63" y="131"/>
                    </a:lnTo>
                    <a:lnTo>
                      <a:pt x="63" y="130"/>
                    </a:lnTo>
                    <a:lnTo>
                      <a:pt x="64" y="130"/>
                    </a:lnTo>
                    <a:lnTo>
                      <a:pt x="65" y="130"/>
                    </a:lnTo>
                    <a:lnTo>
                      <a:pt x="66" y="129"/>
                    </a:lnTo>
                    <a:lnTo>
                      <a:pt x="66" y="128"/>
                    </a:lnTo>
                    <a:lnTo>
                      <a:pt x="66" y="127"/>
                    </a:lnTo>
                    <a:lnTo>
                      <a:pt x="66" y="126"/>
                    </a:lnTo>
                    <a:lnTo>
                      <a:pt x="66" y="126"/>
                    </a:lnTo>
                    <a:lnTo>
                      <a:pt x="67" y="126"/>
                    </a:lnTo>
                    <a:lnTo>
                      <a:pt x="67" y="125"/>
                    </a:lnTo>
                    <a:lnTo>
                      <a:pt x="66" y="125"/>
                    </a:lnTo>
                    <a:lnTo>
                      <a:pt x="66" y="124"/>
                    </a:lnTo>
                    <a:lnTo>
                      <a:pt x="66" y="124"/>
                    </a:lnTo>
                    <a:lnTo>
                      <a:pt x="66" y="123"/>
                    </a:lnTo>
                    <a:lnTo>
                      <a:pt x="66" y="123"/>
                    </a:lnTo>
                    <a:lnTo>
                      <a:pt x="66" y="123"/>
                    </a:lnTo>
                    <a:lnTo>
                      <a:pt x="66" y="123"/>
                    </a:lnTo>
                    <a:lnTo>
                      <a:pt x="66" y="122"/>
                    </a:lnTo>
                    <a:lnTo>
                      <a:pt x="66" y="121"/>
                    </a:lnTo>
                    <a:lnTo>
                      <a:pt x="66" y="120"/>
                    </a:lnTo>
                    <a:lnTo>
                      <a:pt x="67" y="120"/>
                    </a:lnTo>
                    <a:lnTo>
                      <a:pt x="67" y="119"/>
                    </a:lnTo>
                    <a:lnTo>
                      <a:pt x="69" y="119"/>
                    </a:lnTo>
                    <a:lnTo>
                      <a:pt x="70" y="119"/>
                    </a:lnTo>
                    <a:lnTo>
                      <a:pt x="72" y="120"/>
                    </a:lnTo>
                    <a:lnTo>
                      <a:pt x="72" y="119"/>
                    </a:lnTo>
                    <a:lnTo>
                      <a:pt x="72" y="118"/>
                    </a:lnTo>
                    <a:lnTo>
                      <a:pt x="72" y="117"/>
                    </a:lnTo>
                    <a:lnTo>
                      <a:pt x="73" y="118"/>
                    </a:lnTo>
                    <a:lnTo>
                      <a:pt x="74" y="118"/>
                    </a:lnTo>
                    <a:lnTo>
                      <a:pt x="75" y="118"/>
                    </a:lnTo>
                    <a:lnTo>
                      <a:pt x="75" y="117"/>
                    </a:lnTo>
                    <a:lnTo>
                      <a:pt x="74" y="117"/>
                    </a:lnTo>
                    <a:lnTo>
                      <a:pt x="73" y="116"/>
                    </a:lnTo>
                    <a:lnTo>
                      <a:pt x="74" y="116"/>
                    </a:lnTo>
                    <a:lnTo>
                      <a:pt x="75" y="116"/>
                    </a:lnTo>
                    <a:lnTo>
                      <a:pt x="76" y="116"/>
                    </a:lnTo>
                    <a:lnTo>
                      <a:pt x="77" y="117"/>
                    </a:lnTo>
                    <a:lnTo>
                      <a:pt x="77" y="116"/>
                    </a:lnTo>
                    <a:lnTo>
                      <a:pt x="77" y="116"/>
                    </a:lnTo>
                    <a:lnTo>
                      <a:pt x="78" y="115"/>
                    </a:lnTo>
                    <a:lnTo>
                      <a:pt x="78" y="116"/>
                    </a:lnTo>
                    <a:lnTo>
                      <a:pt x="79" y="116"/>
                    </a:lnTo>
                    <a:lnTo>
                      <a:pt x="79" y="115"/>
                    </a:lnTo>
                    <a:lnTo>
                      <a:pt x="79" y="116"/>
                    </a:lnTo>
                    <a:lnTo>
                      <a:pt x="79" y="116"/>
                    </a:lnTo>
                    <a:lnTo>
                      <a:pt x="79" y="116"/>
                    </a:lnTo>
                    <a:lnTo>
                      <a:pt x="80" y="116"/>
                    </a:lnTo>
                    <a:lnTo>
                      <a:pt x="81" y="116"/>
                    </a:lnTo>
                    <a:lnTo>
                      <a:pt x="82" y="116"/>
                    </a:lnTo>
                    <a:lnTo>
                      <a:pt x="82" y="116"/>
                    </a:lnTo>
                    <a:lnTo>
                      <a:pt x="83" y="116"/>
                    </a:lnTo>
                    <a:lnTo>
                      <a:pt x="82" y="115"/>
                    </a:lnTo>
                    <a:lnTo>
                      <a:pt x="82" y="114"/>
                    </a:lnTo>
                    <a:lnTo>
                      <a:pt x="83" y="115"/>
                    </a:lnTo>
                    <a:lnTo>
                      <a:pt x="83" y="114"/>
                    </a:lnTo>
                    <a:lnTo>
                      <a:pt x="84" y="114"/>
                    </a:lnTo>
                    <a:lnTo>
                      <a:pt x="84" y="113"/>
                    </a:lnTo>
                    <a:lnTo>
                      <a:pt x="83" y="113"/>
                    </a:lnTo>
                    <a:lnTo>
                      <a:pt x="83" y="112"/>
                    </a:lnTo>
                    <a:lnTo>
                      <a:pt x="84" y="112"/>
                    </a:lnTo>
                    <a:lnTo>
                      <a:pt x="84" y="111"/>
                    </a:lnTo>
                    <a:lnTo>
                      <a:pt x="85" y="110"/>
                    </a:lnTo>
                    <a:lnTo>
                      <a:pt x="85" y="109"/>
                    </a:lnTo>
                    <a:lnTo>
                      <a:pt x="86" y="109"/>
                    </a:lnTo>
                    <a:lnTo>
                      <a:pt x="86" y="110"/>
                    </a:lnTo>
                    <a:lnTo>
                      <a:pt x="85" y="110"/>
                    </a:lnTo>
                    <a:lnTo>
                      <a:pt x="85" y="111"/>
                    </a:lnTo>
                    <a:lnTo>
                      <a:pt x="86" y="111"/>
                    </a:lnTo>
                    <a:lnTo>
                      <a:pt x="86" y="111"/>
                    </a:lnTo>
                    <a:lnTo>
                      <a:pt x="86" y="112"/>
                    </a:lnTo>
                    <a:lnTo>
                      <a:pt x="86" y="113"/>
                    </a:lnTo>
                    <a:lnTo>
                      <a:pt x="86" y="113"/>
                    </a:lnTo>
                    <a:lnTo>
                      <a:pt x="86" y="112"/>
                    </a:lnTo>
                    <a:lnTo>
                      <a:pt x="87" y="111"/>
                    </a:lnTo>
                    <a:lnTo>
                      <a:pt x="87" y="112"/>
                    </a:lnTo>
                    <a:lnTo>
                      <a:pt x="87" y="113"/>
                    </a:lnTo>
                    <a:lnTo>
                      <a:pt x="87" y="113"/>
                    </a:lnTo>
                    <a:lnTo>
                      <a:pt x="87" y="114"/>
                    </a:lnTo>
                    <a:lnTo>
                      <a:pt x="86" y="114"/>
                    </a:lnTo>
                    <a:lnTo>
                      <a:pt x="86" y="114"/>
                    </a:lnTo>
                    <a:lnTo>
                      <a:pt x="86" y="115"/>
                    </a:lnTo>
                    <a:lnTo>
                      <a:pt x="86" y="115"/>
                    </a:lnTo>
                    <a:lnTo>
                      <a:pt x="87" y="115"/>
                    </a:lnTo>
                    <a:lnTo>
                      <a:pt x="87" y="115"/>
                    </a:lnTo>
                    <a:lnTo>
                      <a:pt x="87" y="114"/>
                    </a:lnTo>
                    <a:lnTo>
                      <a:pt x="88" y="114"/>
                    </a:lnTo>
                    <a:lnTo>
                      <a:pt x="89" y="113"/>
                    </a:lnTo>
                    <a:lnTo>
                      <a:pt x="90" y="113"/>
                    </a:lnTo>
                    <a:lnTo>
                      <a:pt x="90" y="112"/>
                    </a:lnTo>
                    <a:lnTo>
                      <a:pt x="91" y="113"/>
                    </a:lnTo>
                    <a:lnTo>
                      <a:pt x="91" y="112"/>
                    </a:lnTo>
                    <a:lnTo>
                      <a:pt x="92" y="112"/>
                    </a:lnTo>
                    <a:lnTo>
                      <a:pt x="91" y="113"/>
                    </a:lnTo>
                    <a:lnTo>
                      <a:pt x="92" y="114"/>
                    </a:lnTo>
                    <a:lnTo>
                      <a:pt x="91" y="114"/>
                    </a:lnTo>
                    <a:lnTo>
                      <a:pt x="91" y="115"/>
                    </a:lnTo>
                    <a:lnTo>
                      <a:pt x="92" y="115"/>
                    </a:lnTo>
                    <a:lnTo>
                      <a:pt x="92" y="116"/>
                    </a:lnTo>
                    <a:lnTo>
                      <a:pt x="94" y="115"/>
                    </a:lnTo>
                    <a:lnTo>
                      <a:pt x="97" y="113"/>
                    </a:lnTo>
                    <a:lnTo>
                      <a:pt x="97" y="112"/>
                    </a:lnTo>
                    <a:lnTo>
                      <a:pt x="97" y="111"/>
                    </a:lnTo>
                    <a:lnTo>
                      <a:pt x="96" y="111"/>
                    </a:lnTo>
                    <a:lnTo>
                      <a:pt x="95" y="111"/>
                    </a:lnTo>
                    <a:lnTo>
                      <a:pt x="96" y="110"/>
                    </a:lnTo>
                    <a:lnTo>
                      <a:pt x="97" y="110"/>
                    </a:lnTo>
                    <a:lnTo>
                      <a:pt x="98" y="110"/>
                    </a:lnTo>
                    <a:lnTo>
                      <a:pt x="98" y="111"/>
                    </a:lnTo>
                    <a:lnTo>
                      <a:pt x="99" y="111"/>
                    </a:lnTo>
                    <a:lnTo>
                      <a:pt x="99" y="110"/>
                    </a:lnTo>
                    <a:lnTo>
                      <a:pt x="100" y="110"/>
                    </a:lnTo>
                    <a:lnTo>
                      <a:pt x="99" y="109"/>
                    </a:lnTo>
                    <a:lnTo>
                      <a:pt x="99" y="109"/>
                    </a:lnTo>
                    <a:lnTo>
                      <a:pt x="100" y="109"/>
                    </a:lnTo>
                    <a:lnTo>
                      <a:pt x="100" y="108"/>
                    </a:lnTo>
                    <a:lnTo>
                      <a:pt x="101" y="108"/>
                    </a:lnTo>
                    <a:lnTo>
                      <a:pt x="102" y="107"/>
                    </a:lnTo>
                    <a:lnTo>
                      <a:pt x="102" y="106"/>
                    </a:lnTo>
                    <a:lnTo>
                      <a:pt x="101" y="106"/>
                    </a:lnTo>
                    <a:lnTo>
                      <a:pt x="100" y="106"/>
                    </a:lnTo>
                    <a:lnTo>
                      <a:pt x="100" y="106"/>
                    </a:lnTo>
                    <a:lnTo>
                      <a:pt x="100" y="105"/>
                    </a:lnTo>
                    <a:lnTo>
                      <a:pt x="100" y="105"/>
                    </a:lnTo>
                    <a:lnTo>
                      <a:pt x="101" y="105"/>
                    </a:lnTo>
                    <a:lnTo>
                      <a:pt x="101" y="105"/>
                    </a:lnTo>
                    <a:lnTo>
                      <a:pt x="102" y="105"/>
                    </a:lnTo>
                    <a:lnTo>
                      <a:pt x="102" y="104"/>
                    </a:lnTo>
                    <a:lnTo>
                      <a:pt x="103" y="105"/>
                    </a:lnTo>
                    <a:lnTo>
                      <a:pt x="104" y="105"/>
                    </a:lnTo>
                    <a:lnTo>
                      <a:pt x="105" y="105"/>
                    </a:lnTo>
                    <a:lnTo>
                      <a:pt x="105" y="104"/>
                    </a:lnTo>
                    <a:lnTo>
                      <a:pt x="106" y="104"/>
                    </a:lnTo>
                    <a:lnTo>
                      <a:pt x="105" y="105"/>
                    </a:lnTo>
                    <a:lnTo>
                      <a:pt x="105" y="105"/>
                    </a:lnTo>
                    <a:lnTo>
                      <a:pt x="105" y="106"/>
                    </a:lnTo>
                    <a:lnTo>
                      <a:pt x="104" y="106"/>
                    </a:lnTo>
                    <a:lnTo>
                      <a:pt x="104" y="107"/>
                    </a:lnTo>
                    <a:lnTo>
                      <a:pt x="103" y="107"/>
                    </a:lnTo>
                    <a:lnTo>
                      <a:pt x="103" y="108"/>
                    </a:lnTo>
                    <a:lnTo>
                      <a:pt x="104" y="108"/>
                    </a:lnTo>
                    <a:lnTo>
                      <a:pt x="105" y="107"/>
                    </a:lnTo>
                    <a:lnTo>
                      <a:pt x="105" y="108"/>
                    </a:lnTo>
                    <a:lnTo>
                      <a:pt x="106" y="108"/>
                    </a:lnTo>
                    <a:lnTo>
                      <a:pt x="107" y="108"/>
                    </a:lnTo>
                    <a:lnTo>
                      <a:pt x="107" y="108"/>
                    </a:lnTo>
                    <a:lnTo>
                      <a:pt x="108" y="109"/>
                    </a:lnTo>
                    <a:lnTo>
                      <a:pt x="108" y="109"/>
                    </a:lnTo>
                    <a:lnTo>
                      <a:pt x="108" y="109"/>
                    </a:lnTo>
                    <a:lnTo>
                      <a:pt x="108" y="109"/>
                    </a:lnTo>
                    <a:lnTo>
                      <a:pt x="107" y="109"/>
                    </a:lnTo>
                    <a:lnTo>
                      <a:pt x="107" y="109"/>
                    </a:lnTo>
                    <a:lnTo>
                      <a:pt x="107" y="110"/>
                    </a:lnTo>
                    <a:lnTo>
                      <a:pt x="107" y="111"/>
                    </a:lnTo>
                    <a:lnTo>
                      <a:pt x="107" y="111"/>
                    </a:lnTo>
                    <a:lnTo>
                      <a:pt x="108" y="112"/>
                    </a:lnTo>
                    <a:lnTo>
                      <a:pt x="108" y="111"/>
                    </a:lnTo>
                    <a:lnTo>
                      <a:pt x="108" y="111"/>
                    </a:lnTo>
                    <a:lnTo>
                      <a:pt x="108" y="112"/>
                    </a:lnTo>
                    <a:lnTo>
                      <a:pt x="109" y="112"/>
                    </a:lnTo>
                    <a:lnTo>
                      <a:pt x="110" y="112"/>
                    </a:lnTo>
                    <a:lnTo>
                      <a:pt x="111" y="111"/>
                    </a:lnTo>
                    <a:lnTo>
                      <a:pt x="112" y="110"/>
                    </a:lnTo>
                    <a:lnTo>
                      <a:pt x="111" y="109"/>
                    </a:lnTo>
                    <a:lnTo>
                      <a:pt x="111" y="109"/>
                    </a:lnTo>
                    <a:lnTo>
                      <a:pt x="112" y="109"/>
                    </a:lnTo>
                    <a:lnTo>
                      <a:pt x="113" y="109"/>
                    </a:lnTo>
                    <a:lnTo>
                      <a:pt x="114" y="109"/>
                    </a:lnTo>
                    <a:lnTo>
                      <a:pt x="114" y="108"/>
                    </a:lnTo>
                    <a:lnTo>
                      <a:pt x="114" y="108"/>
                    </a:lnTo>
                    <a:lnTo>
                      <a:pt x="114" y="109"/>
                    </a:lnTo>
                    <a:lnTo>
                      <a:pt x="114" y="109"/>
                    </a:lnTo>
                    <a:lnTo>
                      <a:pt x="114" y="109"/>
                    </a:lnTo>
                    <a:lnTo>
                      <a:pt x="114" y="110"/>
                    </a:lnTo>
                    <a:lnTo>
                      <a:pt x="114" y="110"/>
                    </a:lnTo>
                    <a:lnTo>
                      <a:pt x="114" y="111"/>
                    </a:lnTo>
                    <a:lnTo>
                      <a:pt x="114" y="111"/>
                    </a:lnTo>
                    <a:lnTo>
                      <a:pt x="114" y="112"/>
                    </a:lnTo>
                    <a:lnTo>
                      <a:pt x="114" y="112"/>
                    </a:lnTo>
                    <a:lnTo>
                      <a:pt x="115" y="112"/>
                    </a:lnTo>
                    <a:lnTo>
                      <a:pt x="116" y="112"/>
                    </a:lnTo>
                    <a:lnTo>
                      <a:pt x="116" y="111"/>
                    </a:lnTo>
                    <a:lnTo>
                      <a:pt x="117" y="112"/>
                    </a:lnTo>
                    <a:lnTo>
                      <a:pt x="117" y="111"/>
                    </a:lnTo>
                    <a:lnTo>
                      <a:pt x="118" y="112"/>
                    </a:lnTo>
                    <a:lnTo>
                      <a:pt x="119" y="113"/>
                    </a:lnTo>
                    <a:lnTo>
                      <a:pt x="119" y="112"/>
                    </a:lnTo>
                    <a:lnTo>
                      <a:pt x="120" y="112"/>
                    </a:lnTo>
                    <a:lnTo>
                      <a:pt x="120" y="111"/>
                    </a:lnTo>
                    <a:lnTo>
                      <a:pt x="121" y="110"/>
                    </a:lnTo>
                    <a:lnTo>
                      <a:pt x="122" y="110"/>
                    </a:lnTo>
                    <a:lnTo>
                      <a:pt x="123" y="109"/>
                    </a:lnTo>
                    <a:lnTo>
                      <a:pt x="124" y="108"/>
                    </a:lnTo>
                    <a:lnTo>
                      <a:pt x="125" y="108"/>
                    </a:lnTo>
                    <a:lnTo>
                      <a:pt x="125" y="107"/>
                    </a:lnTo>
                    <a:lnTo>
                      <a:pt x="124" y="106"/>
                    </a:lnTo>
                    <a:lnTo>
                      <a:pt x="124" y="105"/>
                    </a:lnTo>
                    <a:lnTo>
                      <a:pt x="125" y="105"/>
                    </a:lnTo>
                    <a:lnTo>
                      <a:pt x="125" y="105"/>
                    </a:lnTo>
                    <a:lnTo>
                      <a:pt x="126" y="102"/>
                    </a:lnTo>
                    <a:lnTo>
                      <a:pt x="127" y="101"/>
                    </a:lnTo>
                    <a:lnTo>
                      <a:pt x="128" y="101"/>
                    </a:lnTo>
                    <a:lnTo>
                      <a:pt x="128" y="100"/>
                    </a:lnTo>
                    <a:lnTo>
                      <a:pt x="129" y="100"/>
                    </a:lnTo>
                    <a:lnTo>
                      <a:pt x="129" y="99"/>
                    </a:lnTo>
                    <a:lnTo>
                      <a:pt x="130" y="98"/>
                    </a:lnTo>
                    <a:lnTo>
                      <a:pt x="130" y="97"/>
                    </a:lnTo>
                    <a:lnTo>
                      <a:pt x="130" y="96"/>
                    </a:lnTo>
                    <a:lnTo>
                      <a:pt x="132" y="95"/>
                    </a:lnTo>
                    <a:lnTo>
                      <a:pt x="133" y="95"/>
                    </a:lnTo>
                    <a:lnTo>
                      <a:pt x="133" y="94"/>
                    </a:lnTo>
                    <a:lnTo>
                      <a:pt x="134" y="93"/>
                    </a:lnTo>
                    <a:lnTo>
                      <a:pt x="135" y="91"/>
                    </a:lnTo>
                    <a:lnTo>
                      <a:pt x="135" y="90"/>
                    </a:lnTo>
                    <a:lnTo>
                      <a:pt x="135" y="89"/>
                    </a:lnTo>
                    <a:lnTo>
                      <a:pt x="135" y="88"/>
                    </a:lnTo>
                    <a:lnTo>
                      <a:pt x="135" y="88"/>
                    </a:lnTo>
                    <a:lnTo>
                      <a:pt x="136" y="87"/>
                    </a:lnTo>
                    <a:lnTo>
                      <a:pt x="137" y="88"/>
                    </a:lnTo>
                    <a:lnTo>
                      <a:pt x="137" y="87"/>
                    </a:lnTo>
                    <a:lnTo>
                      <a:pt x="138" y="87"/>
                    </a:lnTo>
                    <a:lnTo>
                      <a:pt x="138" y="86"/>
                    </a:lnTo>
                    <a:lnTo>
                      <a:pt x="138" y="85"/>
                    </a:lnTo>
                    <a:lnTo>
                      <a:pt x="140" y="85"/>
                    </a:lnTo>
                    <a:lnTo>
                      <a:pt x="141" y="84"/>
                    </a:lnTo>
                    <a:lnTo>
                      <a:pt x="143" y="84"/>
                    </a:lnTo>
                    <a:lnTo>
                      <a:pt x="144" y="84"/>
                    </a:lnTo>
                    <a:lnTo>
                      <a:pt x="145" y="83"/>
                    </a:lnTo>
                    <a:lnTo>
                      <a:pt x="144" y="81"/>
                    </a:lnTo>
                    <a:lnTo>
                      <a:pt x="144" y="81"/>
                    </a:lnTo>
                    <a:lnTo>
                      <a:pt x="144" y="80"/>
                    </a:lnTo>
                    <a:lnTo>
                      <a:pt x="145" y="78"/>
                    </a:lnTo>
                    <a:lnTo>
                      <a:pt x="146" y="75"/>
                    </a:lnTo>
                    <a:lnTo>
                      <a:pt x="147" y="74"/>
                    </a:lnTo>
                    <a:lnTo>
                      <a:pt x="148" y="74"/>
                    </a:lnTo>
                    <a:lnTo>
                      <a:pt x="149" y="74"/>
                    </a:lnTo>
                    <a:lnTo>
                      <a:pt x="149" y="74"/>
                    </a:lnTo>
                    <a:lnTo>
                      <a:pt x="149" y="72"/>
                    </a:lnTo>
                    <a:lnTo>
                      <a:pt x="149" y="71"/>
                    </a:lnTo>
                    <a:lnTo>
                      <a:pt x="149" y="66"/>
                    </a:lnTo>
                    <a:lnTo>
                      <a:pt x="149" y="65"/>
                    </a:lnTo>
                    <a:lnTo>
                      <a:pt x="150" y="65"/>
                    </a:lnTo>
                    <a:lnTo>
                      <a:pt x="150" y="64"/>
                    </a:lnTo>
                    <a:lnTo>
                      <a:pt x="149" y="63"/>
                    </a:lnTo>
                    <a:lnTo>
                      <a:pt x="149" y="63"/>
                    </a:lnTo>
                    <a:lnTo>
                      <a:pt x="149" y="63"/>
                    </a:lnTo>
                    <a:lnTo>
                      <a:pt x="149" y="62"/>
                    </a:lnTo>
                    <a:lnTo>
                      <a:pt x="149" y="61"/>
                    </a:lnTo>
                    <a:lnTo>
                      <a:pt x="149" y="60"/>
                    </a:lnTo>
                    <a:lnTo>
                      <a:pt x="149" y="60"/>
                    </a:lnTo>
                    <a:lnTo>
                      <a:pt x="148" y="57"/>
                    </a:lnTo>
                    <a:lnTo>
                      <a:pt x="148" y="55"/>
                    </a:lnTo>
                    <a:lnTo>
                      <a:pt x="146" y="53"/>
                    </a:lnTo>
                    <a:lnTo>
                      <a:pt x="146" y="52"/>
                    </a:lnTo>
                    <a:lnTo>
                      <a:pt x="146" y="51"/>
                    </a:lnTo>
                    <a:lnTo>
                      <a:pt x="147" y="51"/>
                    </a:lnTo>
                    <a:lnTo>
                      <a:pt x="148" y="50"/>
                    </a:lnTo>
                    <a:lnTo>
                      <a:pt x="148" y="49"/>
                    </a:lnTo>
                    <a:lnTo>
                      <a:pt x="148" y="48"/>
                    </a:lnTo>
                    <a:lnTo>
                      <a:pt x="147" y="47"/>
                    </a:lnTo>
                    <a:lnTo>
                      <a:pt x="147" y="46"/>
                    </a:lnTo>
                    <a:lnTo>
                      <a:pt x="146" y="46"/>
                    </a:lnTo>
                    <a:lnTo>
                      <a:pt x="145" y="46"/>
                    </a:lnTo>
                    <a:lnTo>
                      <a:pt x="143" y="43"/>
                    </a:lnTo>
                    <a:lnTo>
                      <a:pt x="143" y="41"/>
                    </a:lnTo>
                    <a:lnTo>
                      <a:pt x="142" y="39"/>
                    </a:lnTo>
                    <a:lnTo>
                      <a:pt x="142" y="39"/>
                    </a:lnTo>
                    <a:lnTo>
                      <a:pt x="142" y="39"/>
                    </a:lnTo>
                    <a:lnTo>
                      <a:pt x="141" y="39"/>
                    </a:lnTo>
                    <a:lnTo>
                      <a:pt x="140" y="39"/>
                    </a:lnTo>
                    <a:lnTo>
                      <a:pt x="139" y="38"/>
                    </a:lnTo>
                    <a:lnTo>
                      <a:pt x="138" y="37"/>
                    </a:lnTo>
                    <a:lnTo>
                      <a:pt x="138" y="36"/>
                    </a:lnTo>
                    <a:lnTo>
                      <a:pt x="137" y="32"/>
                    </a:lnTo>
                    <a:lnTo>
                      <a:pt x="136" y="32"/>
                    </a:lnTo>
                    <a:lnTo>
                      <a:pt x="136" y="31"/>
                    </a:lnTo>
                    <a:lnTo>
                      <a:pt x="135" y="31"/>
                    </a:lnTo>
                    <a:lnTo>
                      <a:pt x="135" y="30"/>
                    </a:lnTo>
                    <a:lnTo>
                      <a:pt x="134" y="30"/>
                    </a:lnTo>
                    <a:lnTo>
                      <a:pt x="134" y="26"/>
                    </a:lnTo>
                    <a:lnTo>
                      <a:pt x="133" y="25"/>
                    </a:lnTo>
                    <a:lnTo>
                      <a:pt x="133" y="24"/>
                    </a:lnTo>
                    <a:lnTo>
                      <a:pt x="133" y="23"/>
                    </a:lnTo>
                    <a:lnTo>
                      <a:pt x="133" y="22"/>
                    </a:lnTo>
                    <a:lnTo>
                      <a:pt x="132" y="21"/>
                    </a:lnTo>
                    <a:lnTo>
                      <a:pt x="133" y="21"/>
                    </a:lnTo>
                    <a:lnTo>
                      <a:pt x="133" y="21"/>
                    </a:lnTo>
                    <a:lnTo>
                      <a:pt x="134" y="21"/>
                    </a:lnTo>
                    <a:lnTo>
                      <a:pt x="134" y="20"/>
                    </a:lnTo>
                    <a:lnTo>
                      <a:pt x="134" y="19"/>
                    </a:lnTo>
                    <a:lnTo>
                      <a:pt x="135" y="17"/>
                    </a:lnTo>
                    <a:lnTo>
                      <a:pt x="134" y="17"/>
                    </a:lnTo>
                    <a:lnTo>
                      <a:pt x="134" y="16"/>
                    </a:lnTo>
                    <a:lnTo>
                      <a:pt x="133" y="16"/>
                    </a:lnTo>
                    <a:lnTo>
                      <a:pt x="132" y="15"/>
                    </a:lnTo>
                    <a:lnTo>
                      <a:pt x="131" y="14"/>
                    </a:lnTo>
                    <a:lnTo>
                      <a:pt x="130" y="15"/>
                    </a:lnTo>
                    <a:lnTo>
                      <a:pt x="129" y="16"/>
                    </a:lnTo>
                    <a:lnTo>
                      <a:pt x="129" y="15"/>
                    </a:lnTo>
                    <a:lnTo>
                      <a:pt x="129" y="14"/>
                    </a:lnTo>
                    <a:lnTo>
                      <a:pt x="129" y="13"/>
                    </a:lnTo>
                    <a:lnTo>
                      <a:pt x="128" y="13"/>
                    </a:lnTo>
                    <a:lnTo>
                      <a:pt x="128" y="13"/>
                    </a:lnTo>
                    <a:lnTo>
                      <a:pt x="127" y="13"/>
                    </a:lnTo>
                    <a:lnTo>
                      <a:pt x="128" y="12"/>
                    </a:lnTo>
                    <a:lnTo>
                      <a:pt x="127" y="12"/>
                    </a:lnTo>
                    <a:lnTo>
                      <a:pt x="128" y="11"/>
                    </a:lnTo>
                    <a:lnTo>
                      <a:pt x="128" y="11"/>
                    </a:lnTo>
                    <a:lnTo>
                      <a:pt x="128" y="10"/>
                    </a:lnTo>
                    <a:lnTo>
                      <a:pt x="127" y="10"/>
                    </a:lnTo>
                    <a:lnTo>
                      <a:pt x="126" y="11"/>
                    </a:lnTo>
                    <a:lnTo>
                      <a:pt x="125" y="11"/>
                    </a:lnTo>
                    <a:lnTo>
                      <a:pt x="125" y="10"/>
                    </a:lnTo>
                    <a:lnTo>
                      <a:pt x="125" y="9"/>
                    </a:lnTo>
                    <a:lnTo>
                      <a:pt x="125" y="8"/>
                    </a:lnTo>
                    <a:lnTo>
                      <a:pt x="125" y="7"/>
                    </a:lnTo>
                    <a:lnTo>
                      <a:pt x="124" y="7"/>
                    </a:lnTo>
                    <a:lnTo>
                      <a:pt x="124" y="6"/>
                    </a:lnTo>
                    <a:lnTo>
                      <a:pt x="124" y="5"/>
                    </a:lnTo>
                    <a:lnTo>
                      <a:pt x="124" y="4"/>
                    </a:lnTo>
                    <a:lnTo>
                      <a:pt x="124" y="4"/>
                    </a:lnTo>
                    <a:lnTo>
                      <a:pt x="123" y="4"/>
                    </a:lnTo>
                    <a:lnTo>
                      <a:pt x="123" y="3"/>
                    </a:lnTo>
                    <a:lnTo>
                      <a:pt x="123" y="2"/>
                    </a:lnTo>
                    <a:lnTo>
                      <a:pt x="122" y="1"/>
                    </a:lnTo>
                    <a:lnTo>
                      <a:pt x="121" y="0"/>
                    </a:lnTo>
                    <a:lnTo>
                      <a:pt x="119" y="3"/>
                    </a:lnTo>
                    <a:lnTo>
                      <a:pt x="117" y="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18" name="Freeform 4687">
                <a:extLst>
                  <a:ext uri="{FF2B5EF4-FFF2-40B4-BE49-F238E27FC236}">
                    <a16:creationId xmlns:a16="http://schemas.microsoft.com/office/drawing/2014/main" id="{C6C67880-0A44-B0C6-C4F3-04161BF831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30875" y="2611438"/>
                <a:ext cx="50800" cy="17463"/>
              </a:xfrm>
              <a:custGeom>
                <a:avLst/>
                <a:gdLst>
                  <a:gd name="T0" fmla="*/ 23 w 32"/>
                  <a:gd name="T1" fmla="*/ 2 h 11"/>
                  <a:gd name="T2" fmla="*/ 22 w 32"/>
                  <a:gd name="T3" fmla="*/ 0 h 11"/>
                  <a:gd name="T4" fmla="*/ 21 w 32"/>
                  <a:gd name="T5" fmla="*/ 1 h 11"/>
                  <a:gd name="T6" fmla="*/ 20 w 32"/>
                  <a:gd name="T7" fmla="*/ 2 h 11"/>
                  <a:gd name="T8" fmla="*/ 17 w 32"/>
                  <a:gd name="T9" fmla="*/ 2 h 11"/>
                  <a:gd name="T10" fmla="*/ 15 w 32"/>
                  <a:gd name="T11" fmla="*/ 2 h 11"/>
                  <a:gd name="T12" fmla="*/ 15 w 32"/>
                  <a:gd name="T13" fmla="*/ 3 h 11"/>
                  <a:gd name="T14" fmla="*/ 13 w 32"/>
                  <a:gd name="T15" fmla="*/ 3 h 11"/>
                  <a:gd name="T16" fmla="*/ 9 w 32"/>
                  <a:gd name="T17" fmla="*/ 0 h 11"/>
                  <a:gd name="T18" fmla="*/ 8 w 32"/>
                  <a:gd name="T19" fmla="*/ 0 h 11"/>
                  <a:gd name="T20" fmla="*/ 6 w 32"/>
                  <a:gd name="T21" fmla="*/ 0 h 11"/>
                  <a:gd name="T22" fmla="*/ 4 w 32"/>
                  <a:gd name="T23" fmla="*/ 1 h 11"/>
                  <a:gd name="T24" fmla="*/ 2 w 32"/>
                  <a:gd name="T25" fmla="*/ 2 h 11"/>
                  <a:gd name="T26" fmla="*/ 1 w 32"/>
                  <a:gd name="T27" fmla="*/ 4 h 11"/>
                  <a:gd name="T28" fmla="*/ 0 w 32"/>
                  <a:gd name="T29" fmla="*/ 4 h 11"/>
                  <a:gd name="T30" fmla="*/ 1 w 32"/>
                  <a:gd name="T31" fmla="*/ 5 h 11"/>
                  <a:gd name="T32" fmla="*/ 4 w 32"/>
                  <a:gd name="T33" fmla="*/ 8 h 11"/>
                  <a:gd name="T34" fmla="*/ 6 w 32"/>
                  <a:gd name="T35" fmla="*/ 9 h 11"/>
                  <a:gd name="T36" fmla="*/ 7 w 32"/>
                  <a:gd name="T37" fmla="*/ 10 h 11"/>
                  <a:gd name="T38" fmla="*/ 10 w 32"/>
                  <a:gd name="T39" fmla="*/ 11 h 11"/>
                  <a:gd name="T40" fmla="*/ 13 w 32"/>
                  <a:gd name="T41" fmla="*/ 11 h 11"/>
                  <a:gd name="T42" fmla="*/ 17 w 32"/>
                  <a:gd name="T43" fmla="*/ 10 h 11"/>
                  <a:gd name="T44" fmla="*/ 19 w 32"/>
                  <a:gd name="T45" fmla="*/ 10 h 11"/>
                  <a:gd name="T46" fmla="*/ 20 w 32"/>
                  <a:gd name="T47" fmla="*/ 10 h 11"/>
                  <a:gd name="T48" fmla="*/ 21 w 32"/>
                  <a:gd name="T49" fmla="*/ 10 h 11"/>
                  <a:gd name="T50" fmla="*/ 22 w 32"/>
                  <a:gd name="T51" fmla="*/ 10 h 11"/>
                  <a:gd name="T52" fmla="*/ 24 w 32"/>
                  <a:gd name="T53" fmla="*/ 9 h 11"/>
                  <a:gd name="T54" fmla="*/ 25 w 32"/>
                  <a:gd name="T55" fmla="*/ 7 h 11"/>
                  <a:gd name="T56" fmla="*/ 28 w 32"/>
                  <a:gd name="T57" fmla="*/ 7 h 11"/>
                  <a:gd name="T58" fmla="*/ 30 w 32"/>
                  <a:gd name="T59" fmla="*/ 6 h 11"/>
                  <a:gd name="T60" fmla="*/ 31 w 32"/>
                  <a:gd name="T61" fmla="*/ 5 h 11"/>
                  <a:gd name="T62" fmla="*/ 32 w 32"/>
                  <a:gd name="T63" fmla="*/ 4 h 11"/>
                  <a:gd name="T64" fmla="*/ 30 w 32"/>
                  <a:gd name="T65" fmla="*/ 3 h 11"/>
                  <a:gd name="T66" fmla="*/ 28 w 32"/>
                  <a:gd name="T67" fmla="*/ 3 h 11"/>
                  <a:gd name="T68" fmla="*/ 26 w 32"/>
                  <a:gd name="T69" fmla="*/ 3 h 11"/>
                  <a:gd name="T70" fmla="*/ 25 w 32"/>
                  <a:gd name="T71" fmla="*/ 2 h 11"/>
                  <a:gd name="T72" fmla="*/ 24 w 32"/>
                  <a:gd name="T73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2" h="11">
                    <a:moveTo>
                      <a:pt x="23" y="1"/>
                    </a:moveTo>
                    <a:lnTo>
                      <a:pt x="23" y="2"/>
                    </a:lnTo>
                    <a:lnTo>
                      <a:pt x="22" y="1"/>
                    </a:lnTo>
                    <a:lnTo>
                      <a:pt x="22" y="0"/>
                    </a:lnTo>
                    <a:lnTo>
                      <a:pt x="21" y="0"/>
                    </a:lnTo>
                    <a:lnTo>
                      <a:pt x="21" y="1"/>
                    </a:lnTo>
                    <a:lnTo>
                      <a:pt x="21" y="1"/>
                    </a:lnTo>
                    <a:lnTo>
                      <a:pt x="20" y="2"/>
                    </a:lnTo>
                    <a:lnTo>
                      <a:pt x="19" y="2"/>
                    </a:lnTo>
                    <a:lnTo>
                      <a:pt x="17" y="2"/>
                    </a:lnTo>
                    <a:lnTo>
                      <a:pt x="16" y="2"/>
                    </a:lnTo>
                    <a:lnTo>
                      <a:pt x="15" y="2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4" y="3"/>
                    </a:lnTo>
                    <a:lnTo>
                      <a:pt x="13" y="3"/>
                    </a:lnTo>
                    <a:lnTo>
                      <a:pt x="10" y="1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1"/>
                    </a:lnTo>
                    <a:lnTo>
                      <a:pt x="3" y="2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5" y="8"/>
                    </a:lnTo>
                    <a:lnTo>
                      <a:pt x="6" y="9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8" y="10"/>
                    </a:lnTo>
                    <a:lnTo>
                      <a:pt x="10" y="11"/>
                    </a:lnTo>
                    <a:lnTo>
                      <a:pt x="12" y="11"/>
                    </a:lnTo>
                    <a:lnTo>
                      <a:pt x="13" y="11"/>
                    </a:lnTo>
                    <a:lnTo>
                      <a:pt x="16" y="10"/>
                    </a:lnTo>
                    <a:lnTo>
                      <a:pt x="17" y="10"/>
                    </a:lnTo>
                    <a:lnTo>
                      <a:pt x="18" y="10"/>
                    </a:lnTo>
                    <a:lnTo>
                      <a:pt x="19" y="10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21" y="10"/>
                    </a:lnTo>
                    <a:lnTo>
                      <a:pt x="21" y="10"/>
                    </a:lnTo>
                    <a:lnTo>
                      <a:pt x="22" y="10"/>
                    </a:lnTo>
                    <a:lnTo>
                      <a:pt x="22" y="10"/>
                    </a:lnTo>
                    <a:lnTo>
                      <a:pt x="23" y="9"/>
                    </a:lnTo>
                    <a:lnTo>
                      <a:pt x="24" y="9"/>
                    </a:lnTo>
                    <a:lnTo>
                      <a:pt x="25" y="8"/>
                    </a:lnTo>
                    <a:lnTo>
                      <a:pt x="25" y="7"/>
                    </a:lnTo>
                    <a:lnTo>
                      <a:pt x="27" y="7"/>
                    </a:lnTo>
                    <a:lnTo>
                      <a:pt x="28" y="7"/>
                    </a:lnTo>
                    <a:lnTo>
                      <a:pt x="29" y="6"/>
                    </a:lnTo>
                    <a:lnTo>
                      <a:pt x="30" y="6"/>
                    </a:lnTo>
                    <a:lnTo>
                      <a:pt x="31" y="6"/>
                    </a:lnTo>
                    <a:lnTo>
                      <a:pt x="31" y="5"/>
                    </a:lnTo>
                    <a:lnTo>
                      <a:pt x="31" y="4"/>
                    </a:lnTo>
                    <a:lnTo>
                      <a:pt x="32" y="4"/>
                    </a:lnTo>
                    <a:lnTo>
                      <a:pt x="30" y="4"/>
                    </a:lnTo>
                    <a:lnTo>
                      <a:pt x="30" y="3"/>
                    </a:lnTo>
                    <a:lnTo>
                      <a:pt x="29" y="3"/>
                    </a:lnTo>
                    <a:lnTo>
                      <a:pt x="28" y="3"/>
                    </a:lnTo>
                    <a:lnTo>
                      <a:pt x="27" y="3"/>
                    </a:lnTo>
                    <a:lnTo>
                      <a:pt x="26" y="3"/>
                    </a:lnTo>
                    <a:lnTo>
                      <a:pt x="26" y="2"/>
                    </a:lnTo>
                    <a:lnTo>
                      <a:pt x="25" y="2"/>
                    </a:lnTo>
                    <a:lnTo>
                      <a:pt x="24" y="2"/>
                    </a:lnTo>
                    <a:lnTo>
                      <a:pt x="24" y="1"/>
                    </a:lnTo>
                    <a:lnTo>
                      <a:pt x="23" y="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19" name="Freeform 4764">
                <a:extLst>
                  <a:ext uri="{FF2B5EF4-FFF2-40B4-BE49-F238E27FC236}">
                    <a16:creationId xmlns:a16="http://schemas.microsoft.com/office/drawing/2014/main" id="{ED28F07D-22B1-2CC3-27C7-CD2A7364F9B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886575" y="2740025"/>
                <a:ext cx="95250" cy="173038"/>
              </a:xfrm>
              <a:custGeom>
                <a:avLst/>
                <a:gdLst>
                  <a:gd name="T0" fmla="*/ 7 w 60"/>
                  <a:gd name="T1" fmla="*/ 2 h 109"/>
                  <a:gd name="T2" fmla="*/ 10 w 60"/>
                  <a:gd name="T3" fmla="*/ 6 h 109"/>
                  <a:gd name="T4" fmla="*/ 14 w 60"/>
                  <a:gd name="T5" fmla="*/ 6 h 109"/>
                  <a:gd name="T6" fmla="*/ 21 w 60"/>
                  <a:gd name="T7" fmla="*/ 8 h 109"/>
                  <a:gd name="T8" fmla="*/ 23 w 60"/>
                  <a:gd name="T9" fmla="*/ 9 h 109"/>
                  <a:gd name="T10" fmla="*/ 16 w 60"/>
                  <a:gd name="T11" fmla="*/ 9 h 109"/>
                  <a:gd name="T12" fmla="*/ 10 w 60"/>
                  <a:gd name="T13" fmla="*/ 6 h 109"/>
                  <a:gd name="T14" fmla="*/ 13 w 60"/>
                  <a:gd name="T15" fmla="*/ 9 h 109"/>
                  <a:gd name="T16" fmla="*/ 10 w 60"/>
                  <a:gd name="T17" fmla="*/ 12 h 109"/>
                  <a:gd name="T18" fmla="*/ 11 w 60"/>
                  <a:gd name="T19" fmla="*/ 16 h 109"/>
                  <a:gd name="T20" fmla="*/ 9 w 60"/>
                  <a:gd name="T21" fmla="*/ 23 h 109"/>
                  <a:gd name="T22" fmla="*/ 7 w 60"/>
                  <a:gd name="T23" fmla="*/ 28 h 109"/>
                  <a:gd name="T24" fmla="*/ 6 w 60"/>
                  <a:gd name="T25" fmla="*/ 35 h 109"/>
                  <a:gd name="T26" fmla="*/ 4 w 60"/>
                  <a:gd name="T27" fmla="*/ 43 h 109"/>
                  <a:gd name="T28" fmla="*/ 3 w 60"/>
                  <a:gd name="T29" fmla="*/ 48 h 109"/>
                  <a:gd name="T30" fmla="*/ 1 w 60"/>
                  <a:gd name="T31" fmla="*/ 50 h 109"/>
                  <a:gd name="T32" fmla="*/ 2 w 60"/>
                  <a:gd name="T33" fmla="*/ 46 h 109"/>
                  <a:gd name="T34" fmla="*/ 1 w 60"/>
                  <a:gd name="T35" fmla="*/ 44 h 109"/>
                  <a:gd name="T36" fmla="*/ 0 w 60"/>
                  <a:gd name="T37" fmla="*/ 48 h 109"/>
                  <a:gd name="T38" fmla="*/ 3 w 60"/>
                  <a:gd name="T39" fmla="*/ 59 h 109"/>
                  <a:gd name="T40" fmla="*/ 3 w 60"/>
                  <a:gd name="T41" fmla="*/ 72 h 109"/>
                  <a:gd name="T42" fmla="*/ 4 w 60"/>
                  <a:gd name="T43" fmla="*/ 74 h 109"/>
                  <a:gd name="T44" fmla="*/ 4 w 60"/>
                  <a:gd name="T45" fmla="*/ 83 h 109"/>
                  <a:gd name="T46" fmla="*/ 8 w 60"/>
                  <a:gd name="T47" fmla="*/ 94 h 109"/>
                  <a:gd name="T48" fmla="*/ 10 w 60"/>
                  <a:gd name="T49" fmla="*/ 102 h 109"/>
                  <a:gd name="T50" fmla="*/ 16 w 60"/>
                  <a:gd name="T51" fmla="*/ 107 h 109"/>
                  <a:gd name="T52" fmla="*/ 21 w 60"/>
                  <a:gd name="T53" fmla="*/ 108 h 109"/>
                  <a:gd name="T54" fmla="*/ 26 w 60"/>
                  <a:gd name="T55" fmla="*/ 109 h 109"/>
                  <a:gd name="T56" fmla="*/ 31 w 60"/>
                  <a:gd name="T57" fmla="*/ 106 h 109"/>
                  <a:gd name="T58" fmla="*/ 36 w 60"/>
                  <a:gd name="T59" fmla="*/ 104 h 109"/>
                  <a:gd name="T60" fmla="*/ 42 w 60"/>
                  <a:gd name="T61" fmla="*/ 102 h 109"/>
                  <a:gd name="T62" fmla="*/ 54 w 60"/>
                  <a:gd name="T63" fmla="*/ 93 h 109"/>
                  <a:gd name="T64" fmla="*/ 58 w 60"/>
                  <a:gd name="T65" fmla="*/ 86 h 109"/>
                  <a:gd name="T66" fmla="*/ 60 w 60"/>
                  <a:gd name="T67" fmla="*/ 76 h 109"/>
                  <a:gd name="T68" fmla="*/ 58 w 60"/>
                  <a:gd name="T69" fmla="*/ 67 h 109"/>
                  <a:gd name="T70" fmla="*/ 57 w 60"/>
                  <a:gd name="T71" fmla="*/ 64 h 109"/>
                  <a:gd name="T72" fmla="*/ 58 w 60"/>
                  <a:gd name="T73" fmla="*/ 66 h 109"/>
                  <a:gd name="T74" fmla="*/ 57 w 60"/>
                  <a:gd name="T75" fmla="*/ 59 h 109"/>
                  <a:gd name="T76" fmla="*/ 55 w 60"/>
                  <a:gd name="T77" fmla="*/ 61 h 109"/>
                  <a:gd name="T78" fmla="*/ 52 w 60"/>
                  <a:gd name="T79" fmla="*/ 59 h 109"/>
                  <a:gd name="T80" fmla="*/ 54 w 60"/>
                  <a:gd name="T81" fmla="*/ 59 h 109"/>
                  <a:gd name="T82" fmla="*/ 52 w 60"/>
                  <a:gd name="T83" fmla="*/ 55 h 109"/>
                  <a:gd name="T84" fmla="*/ 51 w 60"/>
                  <a:gd name="T85" fmla="*/ 51 h 109"/>
                  <a:gd name="T86" fmla="*/ 49 w 60"/>
                  <a:gd name="T87" fmla="*/ 48 h 109"/>
                  <a:gd name="T88" fmla="*/ 47 w 60"/>
                  <a:gd name="T89" fmla="*/ 42 h 109"/>
                  <a:gd name="T90" fmla="*/ 46 w 60"/>
                  <a:gd name="T91" fmla="*/ 37 h 109"/>
                  <a:gd name="T92" fmla="*/ 44 w 60"/>
                  <a:gd name="T93" fmla="*/ 38 h 109"/>
                  <a:gd name="T94" fmla="*/ 40 w 60"/>
                  <a:gd name="T95" fmla="*/ 37 h 109"/>
                  <a:gd name="T96" fmla="*/ 43 w 60"/>
                  <a:gd name="T97" fmla="*/ 35 h 109"/>
                  <a:gd name="T98" fmla="*/ 40 w 60"/>
                  <a:gd name="T99" fmla="*/ 29 h 109"/>
                  <a:gd name="T100" fmla="*/ 35 w 60"/>
                  <a:gd name="T101" fmla="*/ 24 h 109"/>
                  <a:gd name="T102" fmla="*/ 34 w 60"/>
                  <a:gd name="T103" fmla="*/ 24 h 109"/>
                  <a:gd name="T104" fmla="*/ 34 w 60"/>
                  <a:gd name="T105" fmla="*/ 22 h 109"/>
                  <a:gd name="T106" fmla="*/ 31 w 60"/>
                  <a:gd name="T107" fmla="*/ 19 h 109"/>
                  <a:gd name="T108" fmla="*/ 31 w 60"/>
                  <a:gd name="T109" fmla="*/ 16 h 109"/>
                  <a:gd name="T110" fmla="*/ 29 w 60"/>
                  <a:gd name="T111" fmla="*/ 13 h 109"/>
                  <a:gd name="T112" fmla="*/ 15 w 60"/>
                  <a:gd name="T113" fmla="*/ 3 h 109"/>
                  <a:gd name="T114" fmla="*/ 10 w 60"/>
                  <a:gd name="T115" fmla="*/ 0 h 109"/>
                  <a:gd name="T116" fmla="*/ 47 w 60"/>
                  <a:gd name="T117" fmla="*/ 47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0" h="109">
                    <a:moveTo>
                      <a:pt x="10" y="0"/>
                    </a:moveTo>
                    <a:lnTo>
                      <a:pt x="8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7" y="3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8" y="5"/>
                    </a:lnTo>
                    <a:lnTo>
                      <a:pt x="9" y="6"/>
                    </a:lnTo>
                    <a:lnTo>
                      <a:pt x="10" y="6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2" y="6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4" y="6"/>
                    </a:lnTo>
                    <a:lnTo>
                      <a:pt x="16" y="6"/>
                    </a:lnTo>
                    <a:lnTo>
                      <a:pt x="17" y="7"/>
                    </a:lnTo>
                    <a:lnTo>
                      <a:pt x="18" y="8"/>
                    </a:lnTo>
                    <a:lnTo>
                      <a:pt x="19" y="8"/>
                    </a:lnTo>
                    <a:lnTo>
                      <a:pt x="20" y="8"/>
                    </a:lnTo>
                    <a:lnTo>
                      <a:pt x="21" y="8"/>
                    </a:lnTo>
                    <a:lnTo>
                      <a:pt x="22" y="8"/>
                    </a:lnTo>
                    <a:lnTo>
                      <a:pt x="23" y="8"/>
                    </a:lnTo>
                    <a:lnTo>
                      <a:pt x="24" y="9"/>
                    </a:lnTo>
                    <a:lnTo>
                      <a:pt x="25" y="10"/>
                    </a:lnTo>
                    <a:lnTo>
                      <a:pt x="24" y="10"/>
                    </a:lnTo>
                    <a:lnTo>
                      <a:pt x="23" y="9"/>
                    </a:lnTo>
                    <a:lnTo>
                      <a:pt x="21" y="9"/>
                    </a:lnTo>
                    <a:lnTo>
                      <a:pt x="20" y="9"/>
                    </a:lnTo>
                    <a:lnTo>
                      <a:pt x="17" y="10"/>
                    </a:lnTo>
                    <a:lnTo>
                      <a:pt x="17" y="10"/>
                    </a:lnTo>
                    <a:lnTo>
                      <a:pt x="16" y="10"/>
                    </a:lnTo>
                    <a:lnTo>
                      <a:pt x="16" y="9"/>
                    </a:lnTo>
                    <a:lnTo>
                      <a:pt x="16" y="8"/>
                    </a:lnTo>
                    <a:lnTo>
                      <a:pt x="15" y="8"/>
                    </a:lnTo>
                    <a:lnTo>
                      <a:pt x="15" y="7"/>
                    </a:lnTo>
                    <a:lnTo>
                      <a:pt x="13" y="7"/>
                    </a:lnTo>
                    <a:lnTo>
                      <a:pt x="11" y="7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0" y="7"/>
                    </a:lnTo>
                    <a:lnTo>
                      <a:pt x="12" y="7"/>
                    </a:lnTo>
                    <a:lnTo>
                      <a:pt x="12" y="8"/>
                    </a:lnTo>
                    <a:lnTo>
                      <a:pt x="13" y="8"/>
                    </a:lnTo>
                    <a:lnTo>
                      <a:pt x="13" y="9"/>
                    </a:lnTo>
                    <a:lnTo>
                      <a:pt x="14" y="9"/>
                    </a:lnTo>
                    <a:lnTo>
                      <a:pt x="13" y="10"/>
                    </a:lnTo>
                    <a:lnTo>
                      <a:pt x="12" y="11"/>
                    </a:lnTo>
                    <a:lnTo>
                      <a:pt x="11" y="11"/>
                    </a:lnTo>
                    <a:lnTo>
                      <a:pt x="10" y="11"/>
                    </a:lnTo>
                    <a:lnTo>
                      <a:pt x="10" y="12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1" y="14"/>
                    </a:lnTo>
                    <a:lnTo>
                      <a:pt x="11" y="15"/>
                    </a:lnTo>
                    <a:lnTo>
                      <a:pt x="11" y="16"/>
                    </a:lnTo>
                    <a:lnTo>
                      <a:pt x="11" y="17"/>
                    </a:lnTo>
                    <a:lnTo>
                      <a:pt x="11" y="18"/>
                    </a:lnTo>
                    <a:lnTo>
                      <a:pt x="10" y="20"/>
                    </a:lnTo>
                    <a:lnTo>
                      <a:pt x="10" y="21"/>
                    </a:lnTo>
                    <a:lnTo>
                      <a:pt x="10" y="22"/>
                    </a:lnTo>
                    <a:lnTo>
                      <a:pt x="9" y="23"/>
                    </a:lnTo>
                    <a:lnTo>
                      <a:pt x="8" y="23"/>
                    </a:lnTo>
                    <a:lnTo>
                      <a:pt x="7" y="25"/>
                    </a:lnTo>
                    <a:lnTo>
                      <a:pt x="6" y="25"/>
                    </a:lnTo>
                    <a:lnTo>
                      <a:pt x="7" y="26"/>
                    </a:lnTo>
                    <a:lnTo>
                      <a:pt x="7" y="27"/>
                    </a:lnTo>
                    <a:lnTo>
                      <a:pt x="7" y="28"/>
                    </a:lnTo>
                    <a:lnTo>
                      <a:pt x="7" y="28"/>
                    </a:lnTo>
                    <a:lnTo>
                      <a:pt x="7" y="30"/>
                    </a:lnTo>
                    <a:lnTo>
                      <a:pt x="7" y="33"/>
                    </a:lnTo>
                    <a:lnTo>
                      <a:pt x="7" y="34"/>
                    </a:lnTo>
                    <a:lnTo>
                      <a:pt x="6" y="34"/>
                    </a:lnTo>
                    <a:lnTo>
                      <a:pt x="6" y="35"/>
                    </a:lnTo>
                    <a:lnTo>
                      <a:pt x="5" y="35"/>
                    </a:lnTo>
                    <a:lnTo>
                      <a:pt x="5" y="36"/>
                    </a:lnTo>
                    <a:lnTo>
                      <a:pt x="5" y="38"/>
                    </a:lnTo>
                    <a:lnTo>
                      <a:pt x="4" y="39"/>
                    </a:lnTo>
                    <a:lnTo>
                      <a:pt x="4" y="41"/>
                    </a:lnTo>
                    <a:lnTo>
                      <a:pt x="4" y="43"/>
                    </a:lnTo>
                    <a:lnTo>
                      <a:pt x="3" y="43"/>
                    </a:lnTo>
                    <a:lnTo>
                      <a:pt x="3" y="44"/>
                    </a:lnTo>
                    <a:lnTo>
                      <a:pt x="3" y="45"/>
                    </a:lnTo>
                    <a:lnTo>
                      <a:pt x="3" y="46"/>
                    </a:lnTo>
                    <a:lnTo>
                      <a:pt x="3" y="47"/>
                    </a:lnTo>
                    <a:lnTo>
                      <a:pt x="3" y="48"/>
                    </a:lnTo>
                    <a:lnTo>
                      <a:pt x="3" y="49"/>
                    </a:lnTo>
                    <a:lnTo>
                      <a:pt x="3" y="49"/>
                    </a:lnTo>
                    <a:lnTo>
                      <a:pt x="4" y="50"/>
                    </a:lnTo>
                    <a:lnTo>
                      <a:pt x="3" y="51"/>
                    </a:lnTo>
                    <a:lnTo>
                      <a:pt x="2" y="51"/>
                    </a:lnTo>
                    <a:lnTo>
                      <a:pt x="1" y="50"/>
                    </a:lnTo>
                    <a:lnTo>
                      <a:pt x="2" y="49"/>
                    </a:lnTo>
                    <a:lnTo>
                      <a:pt x="2" y="49"/>
                    </a:lnTo>
                    <a:lnTo>
                      <a:pt x="1" y="49"/>
                    </a:lnTo>
                    <a:lnTo>
                      <a:pt x="1" y="48"/>
                    </a:lnTo>
                    <a:lnTo>
                      <a:pt x="2" y="47"/>
                    </a:lnTo>
                    <a:lnTo>
                      <a:pt x="2" y="46"/>
                    </a:lnTo>
                    <a:lnTo>
                      <a:pt x="2" y="45"/>
                    </a:lnTo>
                    <a:lnTo>
                      <a:pt x="3" y="45"/>
                    </a:lnTo>
                    <a:lnTo>
                      <a:pt x="3" y="44"/>
                    </a:lnTo>
                    <a:lnTo>
                      <a:pt x="2" y="44"/>
                    </a:lnTo>
                    <a:lnTo>
                      <a:pt x="2" y="43"/>
                    </a:lnTo>
                    <a:lnTo>
                      <a:pt x="1" y="44"/>
                    </a:lnTo>
                    <a:lnTo>
                      <a:pt x="1" y="45"/>
                    </a:lnTo>
                    <a:lnTo>
                      <a:pt x="0" y="45"/>
                    </a:lnTo>
                    <a:lnTo>
                      <a:pt x="0" y="46"/>
                    </a:lnTo>
                    <a:lnTo>
                      <a:pt x="1" y="48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" y="51"/>
                    </a:lnTo>
                    <a:lnTo>
                      <a:pt x="2" y="52"/>
                    </a:lnTo>
                    <a:lnTo>
                      <a:pt x="2" y="54"/>
                    </a:lnTo>
                    <a:lnTo>
                      <a:pt x="2" y="55"/>
                    </a:lnTo>
                    <a:lnTo>
                      <a:pt x="3" y="58"/>
                    </a:lnTo>
                    <a:lnTo>
                      <a:pt x="3" y="59"/>
                    </a:lnTo>
                    <a:lnTo>
                      <a:pt x="3" y="60"/>
                    </a:lnTo>
                    <a:lnTo>
                      <a:pt x="3" y="61"/>
                    </a:lnTo>
                    <a:lnTo>
                      <a:pt x="3" y="62"/>
                    </a:lnTo>
                    <a:lnTo>
                      <a:pt x="3" y="62"/>
                    </a:lnTo>
                    <a:lnTo>
                      <a:pt x="4" y="72"/>
                    </a:lnTo>
                    <a:lnTo>
                      <a:pt x="3" y="72"/>
                    </a:lnTo>
                    <a:lnTo>
                      <a:pt x="3" y="73"/>
                    </a:lnTo>
                    <a:lnTo>
                      <a:pt x="4" y="73"/>
                    </a:lnTo>
                    <a:lnTo>
                      <a:pt x="5" y="74"/>
                    </a:lnTo>
                    <a:lnTo>
                      <a:pt x="5" y="75"/>
                    </a:lnTo>
                    <a:lnTo>
                      <a:pt x="4" y="75"/>
                    </a:lnTo>
                    <a:lnTo>
                      <a:pt x="4" y="74"/>
                    </a:lnTo>
                    <a:lnTo>
                      <a:pt x="3" y="74"/>
                    </a:lnTo>
                    <a:lnTo>
                      <a:pt x="5" y="78"/>
                    </a:lnTo>
                    <a:lnTo>
                      <a:pt x="5" y="79"/>
                    </a:lnTo>
                    <a:lnTo>
                      <a:pt x="4" y="80"/>
                    </a:lnTo>
                    <a:lnTo>
                      <a:pt x="4" y="82"/>
                    </a:lnTo>
                    <a:lnTo>
                      <a:pt x="4" y="83"/>
                    </a:lnTo>
                    <a:lnTo>
                      <a:pt x="5" y="84"/>
                    </a:lnTo>
                    <a:lnTo>
                      <a:pt x="7" y="90"/>
                    </a:lnTo>
                    <a:lnTo>
                      <a:pt x="7" y="91"/>
                    </a:lnTo>
                    <a:lnTo>
                      <a:pt x="7" y="93"/>
                    </a:lnTo>
                    <a:lnTo>
                      <a:pt x="7" y="94"/>
                    </a:lnTo>
                    <a:lnTo>
                      <a:pt x="8" y="94"/>
                    </a:lnTo>
                    <a:lnTo>
                      <a:pt x="8" y="96"/>
                    </a:lnTo>
                    <a:lnTo>
                      <a:pt x="9" y="97"/>
                    </a:lnTo>
                    <a:lnTo>
                      <a:pt x="9" y="97"/>
                    </a:lnTo>
                    <a:lnTo>
                      <a:pt x="9" y="98"/>
                    </a:lnTo>
                    <a:lnTo>
                      <a:pt x="9" y="99"/>
                    </a:lnTo>
                    <a:lnTo>
                      <a:pt x="10" y="102"/>
                    </a:lnTo>
                    <a:lnTo>
                      <a:pt x="10" y="103"/>
                    </a:lnTo>
                    <a:lnTo>
                      <a:pt x="11" y="104"/>
                    </a:lnTo>
                    <a:lnTo>
                      <a:pt x="13" y="105"/>
                    </a:lnTo>
                    <a:lnTo>
                      <a:pt x="14" y="106"/>
                    </a:lnTo>
                    <a:lnTo>
                      <a:pt x="15" y="106"/>
                    </a:lnTo>
                    <a:lnTo>
                      <a:pt x="16" y="107"/>
                    </a:lnTo>
                    <a:lnTo>
                      <a:pt x="17" y="107"/>
                    </a:lnTo>
                    <a:lnTo>
                      <a:pt x="17" y="108"/>
                    </a:lnTo>
                    <a:lnTo>
                      <a:pt x="18" y="108"/>
                    </a:lnTo>
                    <a:lnTo>
                      <a:pt x="19" y="108"/>
                    </a:lnTo>
                    <a:lnTo>
                      <a:pt x="20" y="108"/>
                    </a:lnTo>
                    <a:lnTo>
                      <a:pt x="21" y="108"/>
                    </a:lnTo>
                    <a:lnTo>
                      <a:pt x="21" y="109"/>
                    </a:lnTo>
                    <a:lnTo>
                      <a:pt x="22" y="109"/>
                    </a:lnTo>
                    <a:lnTo>
                      <a:pt x="24" y="109"/>
                    </a:lnTo>
                    <a:lnTo>
                      <a:pt x="24" y="109"/>
                    </a:lnTo>
                    <a:lnTo>
                      <a:pt x="25" y="109"/>
                    </a:lnTo>
                    <a:lnTo>
                      <a:pt x="26" y="109"/>
                    </a:lnTo>
                    <a:lnTo>
                      <a:pt x="26" y="108"/>
                    </a:lnTo>
                    <a:lnTo>
                      <a:pt x="27" y="108"/>
                    </a:lnTo>
                    <a:lnTo>
                      <a:pt x="28" y="108"/>
                    </a:lnTo>
                    <a:lnTo>
                      <a:pt x="28" y="107"/>
                    </a:lnTo>
                    <a:lnTo>
                      <a:pt x="29" y="107"/>
                    </a:lnTo>
                    <a:lnTo>
                      <a:pt x="31" y="106"/>
                    </a:lnTo>
                    <a:lnTo>
                      <a:pt x="31" y="105"/>
                    </a:lnTo>
                    <a:lnTo>
                      <a:pt x="31" y="105"/>
                    </a:lnTo>
                    <a:lnTo>
                      <a:pt x="32" y="105"/>
                    </a:lnTo>
                    <a:lnTo>
                      <a:pt x="33" y="104"/>
                    </a:lnTo>
                    <a:lnTo>
                      <a:pt x="35" y="104"/>
                    </a:lnTo>
                    <a:lnTo>
                      <a:pt x="36" y="104"/>
                    </a:lnTo>
                    <a:lnTo>
                      <a:pt x="39" y="104"/>
                    </a:lnTo>
                    <a:lnTo>
                      <a:pt x="39" y="103"/>
                    </a:lnTo>
                    <a:lnTo>
                      <a:pt x="40" y="103"/>
                    </a:lnTo>
                    <a:lnTo>
                      <a:pt x="41" y="103"/>
                    </a:lnTo>
                    <a:lnTo>
                      <a:pt x="41" y="102"/>
                    </a:lnTo>
                    <a:lnTo>
                      <a:pt x="42" y="102"/>
                    </a:lnTo>
                    <a:lnTo>
                      <a:pt x="45" y="101"/>
                    </a:lnTo>
                    <a:lnTo>
                      <a:pt x="46" y="100"/>
                    </a:lnTo>
                    <a:lnTo>
                      <a:pt x="51" y="96"/>
                    </a:lnTo>
                    <a:lnTo>
                      <a:pt x="51" y="96"/>
                    </a:lnTo>
                    <a:lnTo>
                      <a:pt x="53" y="94"/>
                    </a:lnTo>
                    <a:lnTo>
                      <a:pt x="54" y="93"/>
                    </a:lnTo>
                    <a:lnTo>
                      <a:pt x="58" y="90"/>
                    </a:lnTo>
                    <a:lnTo>
                      <a:pt x="58" y="90"/>
                    </a:lnTo>
                    <a:lnTo>
                      <a:pt x="58" y="89"/>
                    </a:lnTo>
                    <a:lnTo>
                      <a:pt x="58" y="88"/>
                    </a:lnTo>
                    <a:lnTo>
                      <a:pt x="58" y="87"/>
                    </a:lnTo>
                    <a:lnTo>
                      <a:pt x="58" y="86"/>
                    </a:lnTo>
                    <a:lnTo>
                      <a:pt x="58" y="85"/>
                    </a:lnTo>
                    <a:lnTo>
                      <a:pt x="59" y="84"/>
                    </a:lnTo>
                    <a:lnTo>
                      <a:pt x="60" y="79"/>
                    </a:lnTo>
                    <a:lnTo>
                      <a:pt x="60" y="78"/>
                    </a:lnTo>
                    <a:lnTo>
                      <a:pt x="60" y="77"/>
                    </a:lnTo>
                    <a:lnTo>
                      <a:pt x="60" y="76"/>
                    </a:lnTo>
                    <a:lnTo>
                      <a:pt x="60" y="70"/>
                    </a:lnTo>
                    <a:lnTo>
                      <a:pt x="59" y="68"/>
                    </a:lnTo>
                    <a:lnTo>
                      <a:pt x="59" y="67"/>
                    </a:lnTo>
                    <a:lnTo>
                      <a:pt x="59" y="66"/>
                    </a:lnTo>
                    <a:lnTo>
                      <a:pt x="58" y="66"/>
                    </a:lnTo>
                    <a:lnTo>
                      <a:pt x="58" y="67"/>
                    </a:lnTo>
                    <a:lnTo>
                      <a:pt x="58" y="68"/>
                    </a:lnTo>
                    <a:lnTo>
                      <a:pt x="58" y="68"/>
                    </a:lnTo>
                    <a:lnTo>
                      <a:pt x="58" y="67"/>
                    </a:lnTo>
                    <a:lnTo>
                      <a:pt x="57" y="66"/>
                    </a:lnTo>
                    <a:lnTo>
                      <a:pt x="57" y="65"/>
                    </a:lnTo>
                    <a:lnTo>
                      <a:pt x="57" y="64"/>
                    </a:lnTo>
                    <a:lnTo>
                      <a:pt x="57" y="63"/>
                    </a:lnTo>
                    <a:lnTo>
                      <a:pt x="57" y="62"/>
                    </a:lnTo>
                    <a:lnTo>
                      <a:pt x="58" y="62"/>
                    </a:lnTo>
                    <a:lnTo>
                      <a:pt x="58" y="63"/>
                    </a:lnTo>
                    <a:lnTo>
                      <a:pt x="58" y="65"/>
                    </a:lnTo>
                    <a:lnTo>
                      <a:pt x="58" y="66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58" y="62"/>
                    </a:lnTo>
                    <a:lnTo>
                      <a:pt x="57" y="61"/>
                    </a:lnTo>
                    <a:lnTo>
                      <a:pt x="57" y="60"/>
                    </a:lnTo>
                    <a:lnTo>
                      <a:pt x="57" y="59"/>
                    </a:lnTo>
                    <a:lnTo>
                      <a:pt x="56" y="59"/>
                    </a:lnTo>
                    <a:lnTo>
                      <a:pt x="56" y="60"/>
                    </a:lnTo>
                    <a:lnTo>
                      <a:pt x="56" y="61"/>
                    </a:lnTo>
                    <a:lnTo>
                      <a:pt x="56" y="62"/>
                    </a:lnTo>
                    <a:lnTo>
                      <a:pt x="55" y="62"/>
                    </a:lnTo>
                    <a:lnTo>
                      <a:pt x="55" y="61"/>
                    </a:lnTo>
                    <a:lnTo>
                      <a:pt x="55" y="60"/>
                    </a:lnTo>
                    <a:lnTo>
                      <a:pt x="54" y="60"/>
                    </a:lnTo>
                    <a:lnTo>
                      <a:pt x="54" y="59"/>
                    </a:lnTo>
                    <a:lnTo>
                      <a:pt x="53" y="58"/>
                    </a:lnTo>
                    <a:lnTo>
                      <a:pt x="53" y="59"/>
                    </a:lnTo>
                    <a:lnTo>
                      <a:pt x="52" y="59"/>
                    </a:lnTo>
                    <a:lnTo>
                      <a:pt x="52" y="58"/>
                    </a:lnTo>
                    <a:lnTo>
                      <a:pt x="52" y="57"/>
                    </a:lnTo>
                    <a:lnTo>
                      <a:pt x="53" y="57"/>
                    </a:lnTo>
                    <a:lnTo>
                      <a:pt x="53" y="58"/>
                    </a:lnTo>
                    <a:lnTo>
                      <a:pt x="54" y="58"/>
                    </a:lnTo>
                    <a:lnTo>
                      <a:pt x="54" y="59"/>
                    </a:lnTo>
                    <a:lnTo>
                      <a:pt x="55" y="59"/>
                    </a:lnTo>
                    <a:lnTo>
                      <a:pt x="55" y="58"/>
                    </a:lnTo>
                    <a:lnTo>
                      <a:pt x="54" y="56"/>
                    </a:lnTo>
                    <a:lnTo>
                      <a:pt x="53" y="56"/>
                    </a:lnTo>
                    <a:lnTo>
                      <a:pt x="53" y="55"/>
                    </a:lnTo>
                    <a:lnTo>
                      <a:pt x="52" y="55"/>
                    </a:lnTo>
                    <a:lnTo>
                      <a:pt x="51" y="55"/>
                    </a:lnTo>
                    <a:lnTo>
                      <a:pt x="51" y="54"/>
                    </a:lnTo>
                    <a:lnTo>
                      <a:pt x="51" y="53"/>
                    </a:lnTo>
                    <a:lnTo>
                      <a:pt x="51" y="52"/>
                    </a:lnTo>
                    <a:lnTo>
                      <a:pt x="51" y="52"/>
                    </a:lnTo>
                    <a:lnTo>
                      <a:pt x="51" y="51"/>
                    </a:lnTo>
                    <a:lnTo>
                      <a:pt x="51" y="50"/>
                    </a:lnTo>
                    <a:lnTo>
                      <a:pt x="50" y="50"/>
                    </a:lnTo>
                    <a:lnTo>
                      <a:pt x="49" y="49"/>
                    </a:lnTo>
                    <a:lnTo>
                      <a:pt x="49" y="49"/>
                    </a:lnTo>
                    <a:lnTo>
                      <a:pt x="49" y="48"/>
                    </a:lnTo>
                    <a:lnTo>
                      <a:pt x="49" y="48"/>
                    </a:lnTo>
                    <a:lnTo>
                      <a:pt x="48" y="48"/>
                    </a:lnTo>
                    <a:lnTo>
                      <a:pt x="49" y="48"/>
                    </a:lnTo>
                    <a:lnTo>
                      <a:pt x="49" y="47"/>
                    </a:lnTo>
                    <a:lnTo>
                      <a:pt x="48" y="44"/>
                    </a:lnTo>
                    <a:lnTo>
                      <a:pt x="48" y="43"/>
                    </a:lnTo>
                    <a:lnTo>
                      <a:pt x="47" y="42"/>
                    </a:lnTo>
                    <a:lnTo>
                      <a:pt x="47" y="41"/>
                    </a:lnTo>
                    <a:lnTo>
                      <a:pt x="46" y="41"/>
                    </a:lnTo>
                    <a:lnTo>
                      <a:pt x="46" y="41"/>
                    </a:lnTo>
                    <a:lnTo>
                      <a:pt x="47" y="41"/>
                    </a:lnTo>
                    <a:lnTo>
                      <a:pt x="46" y="39"/>
                    </a:lnTo>
                    <a:lnTo>
                      <a:pt x="46" y="37"/>
                    </a:lnTo>
                    <a:lnTo>
                      <a:pt x="45" y="37"/>
                    </a:lnTo>
                    <a:lnTo>
                      <a:pt x="45" y="36"/>
                    </a:lnTo>
                    <a:lnTo>
                      <a:pt x="45" y="36"/>
                    </a:lnTo>
                    <a:lnTo>
                      <a:pt x="44" y="37"/>
                    </a:lnTo>
                    <a:lnTo>
                      <a:pt x="45" y="38"/>
                    </a:lnTo>
                    <a:lnTo>
                      <a:pt x="44" y="38"/>
                    </a:lnTo>
                    <a:lnTo>
                      <a:pt x="43" y="38"/>
                    </a:lnTo>
                    <a:lnTo>
                      <a:pt x="42" y="38"/>
                    </a:lnTo>
                    <a:lnTo>
                      <a:pt x="42" y="37"/>
                    </a:lnTo>
                    <a:lnTo>
                      <a:pt x="41" y="37"/>
                    </a:lnTo>
                    <a:lnTo>
                      <a:pt x="41" y="36"/>
                    </a:lnTo>
                    <a:lnTo>
                      <a:pt x="40" y="37"/>
                    </a:lnTo>
                    <a:lnTo>
                      <a:pt x="39" y="37"/>
                    </a:lnTo>
                    <a:lnTo>
                      <a:pt x="40" y="36"/>
                    </a:lnTo>
                    <a:lnTo>
                      <a:pt x="41" y="36"/>
                    </a:lnTo>
                    <a:lnTo>
                      <a:pt x="42" y="36"/>
                    </a:lnTo>
                    <a:lnTo>
                      <a:pt x="42" y="35"/>
                    </a:lnTo>
                    <a:lnTo>
                      <a:pt x="43" y="35"/>
                    </a:lnTo>
                    <a:lnTo>
                      <a:pt x="42" y="34"/>
                    </a:lnTo>
                    <a:lnTo>
                      <a:pt x="43" y="33"/>
                    </a:lnTo>
                    <a:lnTo>
                      <a:pt x="42" y="32"/>
                    </a:lnTo>
                    <a:lnTo>
                      <a:pt x="41" y="31"/>
                    </a:lnTo>
                    <a:lnTo>
                      <a:pt x="40" y="30"/>
                    </a:lnTo>
                    <a:lnTo>
                      <a:pt x="40" y="29"/>
                    </a:lnTo>
                    <a:lnTo>
                      <a:pt x="39" y="28"/>
                    </a:lnTo>
                    <a:lnTo>
                      <a:pt x="38" y="27"/>
                    </a:lnTo>
                    <a:lnTo>
                      <a:pt x="38" y="27"/>
                    </a:lnTo>
                    <a:lnTo>
                      <a:pt x="38" y="27"/>
                    </a:lnTo>
                    <a:lnTo>
                      <a:pt x="37" y="25"/>
                    </a:lnTo>
                    <a:lnTo>
                      <a:pt x="35" y="24"/>
                    </a:lnTo>
                    <a:lnTo>
                      <a:pt x="35" y="25"/>
                    </a:lnTo>
                    <a:lnTo>
                      <a:pt x="34" y="25"/>
                    </a:lnTo>
                    <a:lnTo>
                      <a:pt x="34" y="26"/>
                    </a:lnTo>
                    <a:lnTo>
                      <a:pt x="33" y="25"/>
                    </a:lnTo>
                    <a:lnTo>
                      <a:pt x="34" y="25"/>
                    </a:lnTo>
                    <a:lnTo>
                      <a:pt x="34" y="24"/>
                    </a:lnTo>
                    <a:lnTo>
                      <a:pt x="33" y="23"/>
                    </a:lnTo>
                    <a:lnTo>
                      <a:pt x="32" y="22"/>
                    </a:lnTo>
                    <a:lnTo>
                      <a:pt x="33" y="22"/>
                    </a:lnTo>
                    <a:lnTo>
                      <a:pt x="34" y="23"/>
                    </a:lnTo>
                    <a:lnTo>
                      <a:pt x="35" y="23"/>
                    </a:lnTo>
                    <a:lnTo>
                      <a:pt x="34" y="22"/>
                    </a:lnTo>
                    <a:lnTo>
                      <a:pt x="33" y="21"/>
                    </a:lnTo>
                    <a:lnTo>
                      <a:pt x="33" y="20"/>
                    </a:lnTo>
                    <a:lnTo>
                      <a:pt x="33" y="20"/>
                    </a:lnTo>
                    <a:lnTo>
                      <a:pt x="32" y="20"/>
                    </a:lnTo>
                    <a:lnTo>
                      <a:pt x="31" y="20"/>
                    </a:lnTo>
                    <a:lnTo>
                      <a:pt x="31" y="19"/>
                    </a:lnTo>
                    <a:lnTo>
                      <a:pt x="32" y="19"/>
                    </a:lnTo>
                    <a:lnTo>
                      <a:pt x="31" y="17"/>
                    </a:lnTo>
                    <a:lnTo>
                      <a:pt x="31" y="16"/>
                    </a:lnTo>
                    <a:lnTo>
                      <a:pt x="31" y="15"/>
                    </a:lnTo>
                    <a:lnTo>
                      <a:pt x="30" y="15"/>
                    </a:lnTo>
                    <a:lnTo>
                      <a:pt x="31" y="16"/>
                    </a:lnTo>
                    <a:lnTo>
                      <a:pt x="30" y="16"/>
                    </a:lnTo>
                    <a:lnTo>
                      <a:pt x="29" y="14"/>
                    </a:lnTo>
                    <a:lnTo>
                      <a:pt x="30" y="15"/>
                    </a:lnTo>
                    <a:lnTo>
                      <a:pt x="30" y="14"/>
                    </a:lnTo>
                    <a:lnTo>
                      <a:pt x="29" y="13"/>
                    </a:lnTo>
                    <a:lnTo>
                      <a:pt x="29" y="13"/>
                    </a:lnTo>
                    <a:lnTo>
                      <a:pt x="22" y="7"/>
                    </a:lnTo>
                    <a:lnTo>
                      <a:pt x="20" y="6"/>
                    </a:lnTo>
                    <a:lnTo>
                      <a:pt x="21" y="7"/>
                    </a:lnTo>
                    <a:lnTo>
                      <a:pt x="18" y="6"/>
                    </a:lnTo>
                    <a:lnTo>
                      <a:pt x="17" y="6"/>
                    </a:lnTo>
                    <a:lnTo>
                      <a:pt x="15" y="3"/>
                    </a:lnTo>
                    <a:lnTo>
                      <a:pt x="14" y="2"/>
                    </a:lnTo>
                    <a:lnTo>
                      <a:pt x="13" y="2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11" y="0"/>
                    </a:lnTo>
                    <a:lnTo>
                      <a:pt x="10" y="0"/>
                    </a:lnTo>
                    <a:close/>
                    <a:moveTo>
                      <a:pt x="47" y="47"/>
                    </a:moveTo>
                    <a:lnTo>
                      <a:pt x="47" y="46"/>
                    </a:lnTo>
                    <a:lnTo>
                      <a:pt x="48" y="47"/>
                    </a:lnTo>
                    <a:lnTo>
                      <a:pt x="48" y="48"/>
                    </a:lnTo>
                    <a:lnTo>
                      <a:pt x="47" y="48"/>
                    </a:lnTo>
                    <a:lnTo>
                      <a:pt x="47" y="4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20" name="Freeform 3776">
                <a:extLst>
                  <a:ext uri="{FF2B5EF4-FFF2-40B4-BE49-F238E27FC236}">
                    <a16:creationId xmlns:a16="http://schemas.microsoft.com/office/drawing/2014/main" id="{2756250A-5DF3-4538-DF80-F05D521C74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27588" y="3586162"/>
                <a:ext cx="139700" cy="349250"/>
              </a:xfrm>
              <a:custGeom>
                <a:avLst/>
                <a:gdLst>
                  <a:gd name="T0" fmla="*/ 11 w 88"/>
                  <a:gd name="T1" fmla="*/ 8 h 220"/>
                  <a:gd name="T2" fmla="*/ 15 w 88"/>
                  <a:gd name="T3" fmla="*/ 10 h 220"/>
                  <a:gd name="T4" fmla="*/ 17 w 88"/>
                  <a:gd name="T5" fmla="*/ 19 h 220"/>
                  <a:gd name="T6" fmla="*/ 23 w 88"/>
                  <a:gd name="T7" fmla="*/ 26 h 220"/>
                  <a:gd name="T8" fmla="*/ 26 w 88"/>
                  <a:gd name="T9" fmla="*/ 34 h 220"/>
                  <a:gd name="T10" fmla="*/ 20 w 88"/>
                  <a:gd name="T11" fmla="*/ 40 h 220"/>
                  <a:gd name="T12" fmla="*/ 17 w 88"/>
                  <a:gd name="T13" fmla="*/ 45 h 220"/>
                  <a:gd name="T14" fmla="*/ 16 w 88"/>
                  <a:gd name="T15" fmla="*/ 56 h 220"/>
                  <a:gd name="T16" fmla="*/ 17 w 88"/>
                  <a:gd name="T17" fmla="*/ 67 h 220"/>
                  <a:gd name="T18" fmla="*/ 17 w 88"/>
                  <a:gd name="T19" fmla="*/ 80 h 220"/>
                  <a:gd name="T20" fmla="*/ 21 w 88"/>
                  <a:gd name="T21" fmla="*/ 86 h 220"/>
                  <a:gd name="T22" fmla="*/ 14 w 88"/>
                  <a:gd name="T23" fmla="*/ 90 h 220"/>
                  <a:gd name="T24" fmla="*/ 8 w 88"/>
                  <a:gd name="T25" fmla="*/ 92 h 220"/>
                  <a:gd name="T26" fmla="*/ 7 w 88"/>
                  <a:gd name="T27" fmla="*/ 105 h 220"/>
                  <a:gd name="T28" fmla="*/ 4 w 88"/>
                  <a:gd name="T29" fmla="*/ 115 h 220"/>
                  <a:gd name="T30" fmla="*/ 0 w 88"/>
                  <a:gd name="T31" fmla="*/ 120 h 220"/>
                  <a:gd name="T32" fmla="*/ 7 w 88"/>
                  <a:gd name="T33" fmla="*/ 127 h 220"/>
                  <a:gd name="T34" fmla="*/ 12 w 88"/>
                  <a:gd name="T35" fmla="*/ 129 h 220"/>
                  <a:gd name="T36" fmla="*/ 18 w 88"/>
                  <a:gd name="T37" fmla="*/ 136 h 220"/>
                  <a:gd name="T38" fmla="*/ 25 w 88"/>
                  <a:gd name="T39" fmla="*/ 145 h 220"/>
                  <a:gd name="T40" fmla="*/ 30 w 88"/>
                  <a:gd name="T41" fmla="*/ 145 h 220"/>
                  <a:gd name="T42" fmla="*/ 45 w 88"/>
                  <a:gd name="T43" fmla="*/ 142 h 220"/>
                  <a:gd name="T44" fmla="*/ 50 w 88"/>
                  <a:gd name="T45" fmla="*/ 151 h 220"/>
                  <a:gd name="T46" fmla="*/ 51 w 88"/>
                  <a:gd name="T47" fmla="*/ 164 h 220"/>
                  <a:gd name="T48" fmla="*/ 48 w 88"/>
                  <a:gd name="T49" fmla="*/ 175 h 220"/>
                  <a:gd name="T50" fmla="*/ 43 w 88"/>
                  <a:gd name="T51" fmla="*/ 185 h 220"/>
                  <a:gd name="T52" fmla="*/ 52 w 88"/>
                  <a:gd name="T53" fmla="*/ 199 h 220"/>
                  <a:gd name="T54" fmla="*/ 59 w 88"/>
                  <a:gd name="T55" fmla="*/ 206 h 220"/>
                  <a:gd name="T56" fmla="*/ 65 w 88"/>
                  <a:gd name="T57" fmla="*/ 211 h 220"/>
                  <a:gd name="T58" fmla="*/ 65 w 88"/>
                  <a:gd name="T59" fmla="*/ 218 h 220"/>
                  <a:gd name="T60" fmla="*/ 72 w 88"/>
                  <a:gd name="T61" fmla="*/ 215 h 220"/>
                  <a:gd name="T62" fmla="*/ 69 w 88"/>
                  <a:gd name="T63" fmla="*/ 206 h 220"/>
                  <a:gd name="T64" fmla="*/ 71 w 88"/>
                  <a:gd name="T65" fmla="*/ 198 h 220"/>
                  <a:gd name="T66" fmla="*/ 78 w 88"/>
                  <a:gd name="T67" fmla="*/ 192 h 220"/>
                  <a:gd name="T68" fmla="*/ 85 w 88"/>
                  <a:gd name="T69" fmla="*/ 185 h 220"/>
                  <a:gd name="T70" fmla="*/ 86 w 88"/>
                  <a:gd name="T71" fmla="*/ 159 h 220"/>
                  <a:gd name="T72" fmla="*/ 78 w 88"/>
                  <a:gd name="T73" fmla="*/ 137 h 220"/>
                  <a:gd name="T74" fmla="*/ 60 w 88"/>
                  <a:gd name="T75" fmla="*/ 121 h 220"/>
                  <a:gd name="T76" fmla="*/ 67 w 88"/>
                  <a:gd name="T77" fmla="*/ 128 h 220"/>
                  <a:gd name="T78" fmla="*/ 71 w 88"/>
                  <a:gd name="T79" fmla="*/ 140 h 220"/>
                  <a:gd name="T80" fmla="*/ 65 w 88"/>
                  <a:gd name="T81" fmla="*/ 136 h 220"/>
                  <a:gd name="T82" fmla="*/ 60 w 88"/>
                  <a:gd name="T83" fmla="*/ 129 h 220"/>
                  <a:gd name="T84" fmla="*/ 57 w 88"/>
                  <a:gd name="T85" fmla="*/ 137 h 220"/>
                  <a:gd name="T86" fmla="*/ 51 w 88"/>
                  <a:gd name="T87" fmla="*/ 132 h 220"/>
                  <a:gd name="T88" fmla="*/ 53 w 88"/>
                  <a:gd name="T89" fmla="*/ 122 h 220"/>
                  <a:gd name="T90" fmla="*/ 49 w 88"/>
                  <a:gd name="T91" fmla="*/ 118 h 220"/>
                  <a:gd name="T92" fmla="*/ 45 w 88"/>
                  <a:gd name="T93" fmla="*/ 107 h 220"/>
                  <a:gd name="T94" fmla="*/ 42 w 88"/>
                  <a:gd name="T95" fmla="*/ 93 h 220"/>
                  <a:gd name="T96" fmla="*/ 40 w 88"/>
                  <a:gd name="T97" fmla="*/ 85 h 220"/>
                  <a:gd name="T98" fmla="*/ 38 w 88"/>
                  <a:gd name="T99" fmla="*/ 73 h 220"/>
                  <a:gd name="T100" fmla="*/ 45 w 88"/>
                  <a:gd name="T101" fmla="*/ 64 h 220"/>
                  <a:gd name="T102" fmla="*/ 42 w 88"/>
                  <a:gd name="T103" fmla="*/ 50 h 220"/>
                  <a:gd name="T104" fmla="*/ 42 w 88"/>
                  <a:gd name="T105" fmla="*/ 32 h 220"/>
                  <a:gd name="T106" fmla="*/ 42 w 88"/>
                  <a:gd name="T107" fmla="*/ 25 h 220"/>
                  <a:gd name="T108" fmla="*/ 34 w 88"/>
                  <a:gd name="T109" fmla="*/ 10 h 220"/>
                  <a:gd name="T110" fmla="*/ 26 w 88"/>
                  <a:gd name="T111" fmla="*/ 6 h 220"/>
                  <a:gd name="T112" fmla="*/ 17 w 88"/>
                  <a:gd name="T113" fmla="*/ 3 h 220"/>
                  <a:gd name="T114" fmla="*/ 7 w 88"/>
                  <a:gd name="T115" fmla="*/ 0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88" h="220">
                    <a:moveTo>
                      <a:pt x="7" y="2"/>
                    </a:moveTo>
                    <a:lnTo>
                      <a:pt x="7" y="2"/>
                    </a:lnTo>
                    <a:lnTo>
                      <a:pt x="7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7" y="5"/>
                    </a:lnTo>
                    <a:lnTo>
                      <a:pt x="8" y="6"/>
                    </a:lnTo>
                    <a:lnTo>
                      <a:pt x="9" y="6"/>
                    </a:lnTo>
                    <a:lnTo>
                      <a:pt x="10" y="6"/>
                    </a:lnTo>
                    <a:lnTo>
                      <a:pt x="10" y="7"/>
                    </a:lnTo>
                    <a:lnTo>
                      <a:pt x="11" y="8"/>
                    </a:lnTo>
                    <a:lnTo>
                      <a:pt x="11" y="7"/>
                    </a:lnTo>
                    <a:lnTo>
                      <a:pt x="11" y="6"/>
                    </a:lnTo>
                    <a:lnTo>
                      <a:pt x="11" y="5"/>
                    </a:lnTo>
                    <a:lnTo>
                      <a:pt x="12" y="5"/>
                    </a:lnTo>
                    <a:lnTo>
                      <a:pt x="14" y="6"/>
                    </a:lnTo>
                    <a:lnTo>
                      <a:pt x="14" y="7"/>
                    </a:lnTo>
                    <a:lnTo>
                      <a:pt x="14" y="8"/>
                    </a:lnTo>
                    <a:lnTo>
                      <a:pt x="14" y="9"/>
                    </a:lnTo>
                    <a:lnTo>
                      <a:pt x="14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6" y="10"/>
                    </a:lnTo>
                    <a:lnTo>
                      <a:pt x="16" y="11"/>
                    </a:lnTo>
                    <a:lnTo>
                      <a:pt x="17" y="11"/>
                    </a:lnTo>
                    <a:lnTo>
                      <a:pt x="18" y="12"/>
                    </a:lnTo>
                    <a:lnTo>
                      <a:pt x="19" y="13"/>
                    </a:lnTo>
                    <a:lnTo>
                      <a:pt x="19" y="14"/>
                    </a:lnTo>
                    <a:lnTo>
                      <a:pt x="19" y="15"/>
                    </a:lnTo>
                    <a:lnTo>
                      <a:pt x="18" y="17"/>
                    </a:lnTo>
                    <a:lnTo>
                      <a:pt x="17" y="17"/>
                    </a:lnTo>
                    <a:lnTo>
                      <a:pt x="17" y="18"/>
                    </a:lnTo>
                    <a:lnTo>
                      <a:pt x="17" y="19"/>
                    </a:lnTo>
                    <a:lnTo>
                      <a:pt x="17" y="20"/>
                    </a:lnTo>
                    <a:lnTo>
                      <a:pt x="20" y="21"/>
                    </a:lnTo>
                    <a:lnTo>
                      <a:pt x="21" y="21"/>
                    </a:lnTo>
                    <a:lnTo>
                      <a:pt x="21" y="22"/>
                    </a:lnTo>
                    <a:lnTo>
                      <a:pt x="21" y="22"/>
                    </a:lnTo>
                    <a:lnTo>
                      <a:pt x="22" y="22"/>
                    </a:lnTo>
                    <a:lnTo>
                      <a:pt x="22" y="23"/>
                    </a:lnTo>
                    <a:lnTo>
                      <a:pt x="23" y="23"/>
                    </a:lnTo>
                    <a:lnTo>
                      <a:pt x="23" y="24"/>
                    </a:lnTo>
                    <a:lnTo>
                      <a:pt x="22" y="25"/>
                    </a:lnTo>
                    <a:lnTo>
                      <a:pt x="23" y="26"/>
                    </a:lnTo>
                    <a:lnTo>
                      <a:pt x="23" y="28"/>
                    </a:lnTo>
                    <a:lnTo>
                      <a:pt x="24" y="29"/>
                    </a:lnTo>
                    <a:lnTo>
                      <a:pt x="25" y="29"/>
                    </a:lnTo>
                    <a:lnTo>
                      <a:pt x="25" y="30"/>
                    </a:lnTo>
                    <a:lnTo>
                      <a:pt x="25" y="31"/>
                    </a:lnTo>
                    <a:lnTo>
                      <a:pt x="26" y="31"/>
                    </a:lnTo>
                    <a:lnTo>
                      <a:pt x="27" y="31"/>
                    </a:lnTo>
                    <a:lnTo>
                      <a:pt x="27" y="32"/>
                    </a:lnTo>
                    <a:lnTo>
                      <a:pt x="27" y="33"/>
                    </a:lnTo>
                    <a:lnTo>
                      <a:pt x="27" y="34"/>
                    </a:lnTo>
                    <a:lnTo>
                      <a:pt x="26" y="34"/>
                    </a:lnTo>
                    <a:lnTo>
                      <a:pt x="25" y="35"/>
                    </a:lnTo>
                    <a:lnTo>
                      <a:pt x="24" y="35"/>
                    </a:lnTo>
                    <a:lnTo>
                      <a:pt x="24" y="36"/>
                    </a:lnTo>
                    <a:lnTo>
                      <a:pt x="22" y="38"/>
                    </a:lnTo>
                    <a:lnTo>
                      <a:pt x="22" y="38"/>
                    </a:lnTo>
                    <a:lnTo>
                      <a:pt x="22" y="38"/>
                    </a:lnTo>
                    <a:lnTo>
                      <a:pt x="22" y="39"/>
                    </a:lnTo>
                    <a:lnTo>
                      <a:pt x="21" y="39"/>
                    </a:lnTo>
                    <a:lnTo>
                      <a:pt x="21" y="40"/>
                    </a:lnTo>
                    <a:lnTo>
                      <a:pt x="21" y="40"/>
                    </a:lnTo>
                    <a:lnTo>
                      <a:pt x="20" y="40"/>
                    </a:lnTo>
                    <a:lnTo>
                      <a:pt x="19" y="40"/>
                    </a:lnTo>
                    <a:lnTo>
                      <a:pt x="18" y="40"/>
                    </a:lnTo>
                    <a:lnTo>
                      <a:pt x="17" y="40"/>
                    </a:lnTo>
                    <a:lnTo>
                      <a:pt x="16" y="41"/>
                    </a:lnTo>
                    <a:lnTo>
                      <a:pt x="16" y="42"/>
                    </a:lnTo>
                    <a:lnTo>
                      <a:pt x="15" y="42"/>
                    </a:lnTo>
                    <a:lnTo>
                      <a:pt x="15" y="43"/>
                    </a:lnTo>
                    <a:lnTo>
                      <a:pt x="16" y="43"/>
                    </a:lnTo>
                    <a:lnTo>
                      <a:pt x="16" y="43"/>
                    </a:lnTo>
                    <a:lnTo>
                      <a:pt x="17" y="44"/>
                    </a:lnTo>
                    <a:lnTo>
                      <a:pt x="17" y="45"/>
                    </a:lnTo>
                    <a:lnTo>
                      <a:pt x="17" y="45"/>
                    </a:lnTo>
                    <a:lnTo>
                      <a:pt x="17" y="46"/>
                    </a:lnTo>
                    <a:lnTo>
                      <a:pt x="18" y="47"/>
                    </a:lnTo>
                    <a:lnTo>
                      <a:pt x="19" y="48"/>
                    </a:lnTo>
                    <a:lnTo>
                      <a:pt x="20" y="50"/>
                    </a:lnTo>
                    <a:lnTo>
                      <a:pt x="20" y="51"/>
                    </a:lnTo>
                    <a:lnTo>
                      <a:pt x="19" y="52"/>
                    </a:lnTo>
                    <a:lnTo>
                      <a:pt x="17" y="54"/>
                    </a:lnTo>
                    <a:lnTo>
                      <a:pt x="17" y="55"/>
                    </a:lnTo>
                    <a:lnTo>
                      <a:pt x="16" y="55"/>
                    </a:lnTo>
                    <a:lnTo>
                      <a:pt x="16" y="56"/>
                    </a:lnTo>
                    <a:lnTo>
                      <a:pt x="16" y="57"/>
                    </a:lnTo>
                    <a:lnTo>
                      <a:pt x="15" y="57"/>
                    </a:lnTo>
                    <a:lnTo>
                      <a:pt x="15" y="59"/>
                    </a:lnTo>
                    <a:lnTo>
                      <a:pt x="14" y="60"/>
                    </a:lnTo>
                    <a:lnTo>
                      <a:pt x="14" y="61"/>
                    </a:lnTo>
                    <a:lnTo>
                      <a:pt x="15" y="62"/>
                    </a:lnTo>
                    <a:lnTo>
                      <a:pt x="16" y="62"/>
                    </a:lnTo>
                    <a:lnTo>
                      <a:pt x="17" y="62"/>
                    </a:lnTo>
                    <a:lnTo>
                      <a:pt x="17" y="63"/>
                    </a:lnTo>
                    <a:lnTo>
                      <a:pt x="17" y="66"/>
                    </a:lnTo>
                    <a:lnTo>
                      <a:pt x="17" y="67"/>
                    </a:lnTo>
                    <a:lnTo>
                      <a:pt x="17" y="69"/>
                    </a:lnTo>
                    <a:lnTo>
                      <a:pt x="17" y="70"/>
                    </a:lnTo>
                    <a:lnTo>
                      <a:pt x="17" y="71"/>
                    </a:lnTo>
                    <a:lnTo>
                      <a:pt x="17" y="73"/>
                    </a:lnTo>
                    <a:lnTo>
                      <a:pt x="15" y="75"/>
                    </a:lnTo>
                    <a:lnTo>
                      <a:pt x="15" y="76"/>
                    </a:lnTo>
                    <a:lnTo>
                      <a:pt x="15" y="77"/>
                    </a:lnTo>
                    <a:lnTo>
                      <a:pt x="16" y="78"/>
                    </a:lnTo>
                    <a:lnTo>
                      <a:pt x="16" y="79"/>
                    </a:lnTo>
                    <a:lnTo>
                      <a:pt x="17" y="79"/>
                    </a:lnTo>
                    <a:lnTo>
                      <a:pt x="17" y="80"/>
                    </a:lnTo>
                    <a:lnTo>
                      <a:pt x="18" y="82"/>
                    </a:lnTo>
                    <a:lnTo>
                      <a:pt x="19" y="83"/>
                    </a:lnTo>
                    <a:lnTo>
                      <a:pt x="20" y="83"/>
                    </a:lnTo>
                    <a:lnTo>
                      <a:pt x="21" y="82"/>
                    </a:lnTo>
                    <a:lnTo>
                      <a:pt x="22" y="83"/>
                    </a:lnTo>
                    <a:lnTo>
                      <a:pt x="22" y="83"/>
                    </a:lnTo>
                    <a:lnTo>
                      <a:pt x="22" y="84"/>
                    </a:lnTo>
                    <a:lnTo>
                      <a:pt x="22" y="85"/>
                    </a:lnTo>
                    <a:lnTo>
                      <a:pt x="21" y="85"/>
                    </a:lnTo>
                    <a:lnTo>
                      <a:pt x="21" y="86"/>
                    </a:lnTo>
                    <a:lnTo>
                      <a:pt x="21" y="86"/>
                    </a:lnTo>
                    <a:lnTo>
                      <a:pt x="20" y="87"/>
                    </a:lnTo>
                    <a:lnTo>
                      <a:pt x="20" y="87"/>
                    </a:lnTo>
                    <a:lnTo>
                      <a:pt x="19" y="87"/>
                    </a:lnTo>
                    <a:lnTo>
                      <a:pt x="19" y="88"/>
                    </a:lnTo>
                    <a:lnTo>
                      <a:pt x="18" y="88"/>
                    </a:lnTo>
                    <a:lnTo>
                      <a:pt x="17" y="88"/>
                    </a:lnTo>
                    <a:lnTo>
                      <a:pt x="17" y="87"/>
                    </a:lnTo>
                    <a:lnTo>
                      <a:pt x="16" y="88"/>
                    </a:lnTo>
                    <a:lnTo>
                      <a:pt x="15" y="88"/>
                    </a:lnTo>
                    <a:lnTo>
                      <a:pt x="14" y="89"/>
                    </a:lnTo>
                    <a:lnTo>
                      <a:pt x="14" y="90"/>
                    </a:lnTo>
                    <a:lnTo>
                      <a:pt x="14" y="90"/>
                    </a:lnTo>
                    <a:lnTo>
                      <a:pt x="14" y="91"/>
                    </a:lnTo>
                    <a:lnTo>
                      <a:pt x="13" y="91"/>
                    </a:lnTo>
                    <a:lnTo>
                      <a:pt x="13" y="90"/>
                    </a:lnTo>
                    <a:lnTo>
                      <a:pt x="13" y="89"/>
                    </a:lnTo>
                    <a:lnTo>
                      <a:pt x="12" y="89"/>
                    </a:lnTo>
                    <a:lnTo>
                      <a:pt x="12" y="90"/>
                    </a:lnTo>
                    <a:lnTo>
                      <a:pt x="11" y="90"/>
                    </a:lnTo>
                    <a:lnTo>
                      <a:pt x="10" y="90"/>
                    </a:lnTo>
                    <a:lnTo>
                      <a:pt x="9" y="90"/>
                    </a:lnTo>
                    <a:lnTo>
                      <a:pt x="8" y="92"/>
                    </a:lnTo>
                    <a:lnTo>
                      <a:pt x="7" y="94"/>
                    </a:lnTo>
                    <a:lnTo>
                      <a:pt x="7" y="94"/>
                    </a:lnTo>
                    <a:lnTo>
                      <a:pt x="7" y="95"/>
                    </a:lnTo>
                    <a:lnTo>
                      <a:pt x="7" y="97"/>
                    </a:lnTo>
                    <a:lnTo>
                      <a:pt x="7" y="98"/>
                    </a:lnTo>
                    <a:lnTo>
                      <a:pt x="7" y="98"/>
                    </a:lnTo>
                    <a:lnTo>
                      <a:pt x="8" y="99"/>
                    </a:lnTo>
                    <a:lnTo>
                      <a:pt x="8" y="100"/>
                    </a:lnTo>
                    <a:lnTo>
                      <a:pt x="8" y="101"/>
                    </a:lnTo>
                    <a:lnTo>
                      <a:pt x="7" y="102"/>
                    </a:lnTo>
                    <a:lnTo>
                      <a:pt x="7" y="105"/>
                    </a:lnTo>
                    <a:lnTo>
                      <a:pt x="7" y="106"/>
                    </a:lnTo>
                    <a:lnTo>
                      <a:pt x="7" y="107"/>
                    </a:lnTo>
                    <a:lnTo>
                      <a:pt x="8" y="107"/>
                    </a:lnTo>
                    <a:lnTo>
                      <a:pt x="8" y="108"/>
                    </a:lnTo>
                    <a:lnTo>
                      <a:pt x="7" y="108"/>
                    </a:lnTo>
                    <a:lnTo>
                      <a:pt x="7" y="108"/>
                    </a:lnTo>
                    <a:lnTo>
                      <a:pt x="6" y="109"/>
                    </a:lnTo>
                    <a:lnTo>
                      <a:pt x="6" y="111"/>
                    </a:lnTo>
                    <a:lnTo>
                      <a:pt x="5" y="113"/>
                    </a:lnTo>
                    <a:lnTo>
                      <a:pt x="5" y="114"/>
                    </a:lnTo>
                    <a:lnTo>
                      <a:pt x="4" y="115"/>
                    </a:lnTo>
                    <a:lnTo>
                      <a:pt x="3" y="115"/>
                    </a:lnTo>
                    <a:lnTo>
                      <a:pt x="3" y="115"/>
                    </a:lnTo>
                    <a:lnTo>
                      <a:pt x="3" y="116"/>
                    </a:lnTo>
                    <a:lnTo>
                      <a:pt x="2" y="117"/>
                    </a:lnTo>
                    <a:lnTo>
                      <a:pt x="1" y="117"/>
                    </a:lnTo>
                    <a:lnTo>
                      <a:pt x="1" y="118"/>
                    </a:lnTo>
                    <a:lnTo>
                      <a:pt x="0" y="118"/>
                    </a:lnTo>
                    <a:lnTo>
                      <a:pt x="0" y="118"/>
                    </a:lnTo>
                    <a:lnTo>
                      <a:pt x="0" y="119"/>
                    </a:lnTo>
                    <a:lnTo>
                      <a:pt x="0" y="120"/>
                    </a:lnTo>
                    <a:lnTo>
                      <a:pt x="0" y="120"/>
                    </a:lnTo>
                    <a:lnTo>
                      <a:pt x="1" y="120"/>
                    </a:lnTo>
                    <a:lnTo>
                      <a:pt x="3" y="122"/>
                    </a:lnTo>
                    <a:lnTo>
                      <a:pt x="3" y="122"/>
                    </a:lnTo>
                    <a:lnTo>
                      <a:pt x="1" y="122"/>
                    </a:lnTo>
                    <a:lnTo>
                      <a:pt x="1" y="123"/>
                    </a:lnTo>
                    <a:lnTo>
                      <a:pt x="1" y="124"/>
                    </a:lnTo>
                    <a:lnTo>
                      <a:pt x="2" y="124"/>
                    </a:lnTo>
                    <a:lnTo>
                      <a:pt x="3" y="124"/>
                    </a:lnTo>
                    <a:lnTo>
                      <a:pt x="4" y="125"/>
                    </a:lnTo>
                    <a:lnTo>
                      <a:pt x="5" y="125"/>
                    </a:lnTo>
                    <a:lnTo>
                      <a:pt x="7" y="127"/>
                    </a:lnTo>
                    <a:lnTo>
                      <a:pt x="7" y="128"/>
                    </a:lnTo>
                    <a:lnTo>
                      <a:pt x="7" y="128"/>
                    </a:lnTo>
                    <a:lnTo>
                      <a:pt x="7" y="128"/>
                    </a:lnTo>
                    <a:lnTo>
                      <a:pt x="7" y="129"/>
                    </a:lnTo>
                    <a:lnTo>
                      <a:pt x="7" y="129"/>
                    </a:lnTo>
                    <a:lnTo>
                      <a:pt x="7" y="130"/>
                    </a:lnTo>
                    <a:lnTo>
                      <a:pt x="8" y="131"/>
                    </a:lnTo>
                    <a:lnTo>
                      <a:pt x="9" y="131"/>
                    </a:lnTo>
                    <a:lnTo>
                      <a:pt x="10" y="129"/>
                    </a:lnTo>
                    <a:lnTo>
                      <a:pt x="11" y="129"/>
                    </a:lnTo>
                    <a:lnTo>
                      <a:pt x="12" y="129"/>
                    </a:lnTo>
                    <a:lnTo>
                      <a:pt x="12" y="128"/>
                    </a:lnTo>
                    <a:lnTo>
                      <a:pt x="13" y="128"/>
                    </a:lnTo>
                    <a:lnTo>
                      <a:pt x="14" y="129"/>
                    </a:lnTo>
                    <a:lnTo>
                      <a:pt x="14" y="130"/>
                    </a:lnTo>
                    <a:lnTo>
                      <a:pt x="15" y="131"/>
                    </a:lnTo>
                    <a:lnTo>
                      <a:pt x="16" y="131"/>
                    </a:lnTo>
                    <a:lnTo>
                      <a:pt x="17" y="132"/>
                    </a:lnTo>
                    <a:lnTo>
                      <a:pt x="16" y="134"/>
                    </a:lnTo>
                    <a:lnTo>
                      <a:pt x="17" y="135"/>
                    </a:lnTo>
                    <a:lnTo>
                      <a:pt x="17" y="136"/>
                    </a:lnTo>
                    <a:lnTo>
                      <a:pt x="18" y="136"/>
                    </a:lnTo>
                    <a:lnTo>
                      <a:pt x="18" y="136"/>
                    </a:lnTo>
                    <a:lnTo>
                      <a:pt x="19" y="136"/>
                    </a:lnTo>
                    <a:lnTo>
                      <a:pt x="19" y="137"/>
                    </a:lnTo>
                    <a:lnTo>
                      <a:pt x="20" y="138"/>
                    </a:lnTo>
                    <a:lnTo>
                      <a:pt x="21" y="141"/>
                    </a:lnTo>
                    <a:lnTo>
                      <a:pt x="21" y="142"/>
                    </a:lnTo>
                    <a:lnTo>
                      <a:pt x="22" y="143"/>
                    </a:lnTo>
                    <a:lnTo>
                      <a:pt x="23" y="143"/>
                    </a:lnTo>
                    <a:lnTo>
                      <a:pt x="23" y="144"/>
                    </a:lnTo>
                    <a:lnTo>
                      <a:pt x="24" y="144"/>
                    </a:lnTo>
                    <a:lnTo>
                      <a:pt x="25" y="145"/>
                    </a:lnTo>
                    <a:lnTo>
                      <a:pt x="25" y="146"/>
                    </a:lnTo>
                    <a:lnTo>
                      <a:pt x="26" y="147"/>
                    </a:lnTo>
                    <a:lnTo>
                      <a:pt x="26" y="148"/>
                    </a:lnTo>
                    <a:lnTo>
                      <a:pt x="27" y="148"/>
                    </a:lnTo>
                    <a:lnTo>
                      <a:pt x="27" y="147"/>
                    </a:lnTo>
                    <a:lnTo>
                      <a:pt x="27" y="146"/>
                    </a:lnTo>
                    <a:lnTo>
                      <a:pt x="28" y="145"/>
                    </a:lnTo>
                    <a:lnTo>
                      <a:pt x="28" y="144"/>
                    </a:lnTo>
                    <a:lnTo>
                      <a:pt x="28" y="144"/>
                    </a:lnTo>
                    <a:lnTo>
                      <a:pt x="29" y="145"/>
                    </a:lnTo>
                    <a:lnTo>
                      <a:pt x="30" y="145"/>
                    </a:lnTo>
                    <a:lnTo>
                      <a:pt x="31" y="145"/>
                    </a:lnTo>
                    <a:lnTo>
                      <a:pt x="33" y="144"/>
                    </a:lnTo>
                    <a:lnTo>
                      <a:pt x="34" y="144"/>
                    </a:lnTo>
                    <a:lnTo>
                      <a:pt x="35" y="144"/>
                    </a:lnTo>
                    <a:lnTo>
                      <a:pt x="38" y="144"/>
                    </a:lnTo>
                    <a:lnTo>
                      <a:pt x="38" y="143"/>
                    </a:lnTo>
                    <a:lnTo>
                      <a:pt x="39" y="143"/>
                    </a:lnTo>
                    <a:lnTo>
                      <a:pt x="42" y="143"/>
                    </a:lnTo>
                    <a:lnTo>
                      <a:pt x="43" y="142"/>
                    </a:lnTo>
                    <a:lnTo>
                      <a:pt x="44" y="142"/>
                    </a:lnTo>
                    <a:lnTo>
                      <a:pt x="45" y="142"/>
                    </a:lnTo>
                    <a:lnTo>
                      <a:pt x="45" y="141"/>
                    </a:lnTo>
                    <a:lnTo>
                      <a:pt x="46" y="142"/>
                    </a:lnTo>
                    <a:lnTo>
                      <a:pt x="47" y="143"/>
                    </a:lnTo>
                    <a:lnTo>
                      <a:pt x="48" y="144"/>
                    </a:lnTo>
                    <a:lnTo>
                      <a:pt x="49" y="145"/>
                    </a:lnTo>
                    <a:lnTo>
                      <a:pt x="49" y="147"/>
                    </a:lnTo>
                    <a:lnTo>
                      <a:pt x="50" y="148"/>
                    </a:lnTo>
                    <a:lnTo>
                      <a:pt x="50" y="149"/>
                    </a:lnTo>
                    <a:lnTo>
                      <a:pt x="50" y="150"/>
                    </a:lnTo>
                    <a:lnTo>
                      <a:pt x="50" y="150"/>
                    </a:lnTo>
                    <a:lnTo>
                      <a:pt x="50" y="151"/>
                    </a:lnTo>
                    <a:lnTo>
                      <a:pt x="51" y="152"/>
                    </a:lnTo>
                    <a:lnTo>
                      <a:pt x="51" y="153"/>
                    </a:lnTo>
                    <a:lnTo>
                      <a:pt x="51" y="156"/>
                    </a:lnTo>
                    <a:lnTo>
                      <a:pt x="51" y="157"/>
                    </a:lnTo>
                    <a:lnTo>
                      <a:pt x="52" y="157"/>
                    </a:lnTo>
                    <a:lnTo>
                      <a:pt x="52" y="158"/>
                    </a:lnTo>
                    <a:lnTo>
                      <a:pt x="52" y="159"/>
                    </a:lnTo>
                    <a:lnTo>
                      <a:pt x="51" y="160"/>
                    </a:lnTo>
                    <a:lnTo>
                      <a:pt x="51" y="161"/>
                    </a:lnTo>
                    <a:lnTo>
                      <a:pt x="51" y="162"/>
                    </a:lnTo>
                    <a:lnTo>
                      <a:pt x="51" y="164"/>
                    </a:lnTo>
                    <a:lnTo>
                      <a:pt x="52" y="166"/>
                    </a:lnTo>
                    <a:lnTo>
                      <a:pt x="51" y="167"/>
                    </a:lnTo>
                    <a:lnTo>
                      <a:pt x="51" y="168"/>
                    </a:lnTo>
                    <a:lnTo>
                      <a:pt x="50" y="169"/>
                    </a:lnTo>
                    <a:lnTo>
                      <a:pt x="49" y="170"/>
                    </a:lnTo>
                    <a:lnTo>
                      <a:pt x="49" y="170"/>
                    </a:lnTo>
                    <a:lnTo>
                      <a:pt x="49" y="171"/>
                    </a:lnTo>
                    <a:lnTo>
                      <a:pt x="48" y="171"/>
                    </a:lnTo>
                    <a:lnTo>
                      <a:pt x="47" y="172"/>
                    </a:lnTo>
                    <a:lnTo>
                      <a:pt x="47" y="173"/>
                    </a:lnTo>
                    <a:lnTo>
                      <a:pt x="48" y="175"/>
                    </a:lnTo>
                    <a:lnTo>
                      <a:pt x="48" y="176"/>
                    </a:lnTo>
                    <a:lnTo>
                      <a:pt x="47" y="177"/>
                    </a:lnTo>
                    <a:lnTo>
                      <a:pt x="45" y="179"/>
                    </a:lnTo>
                    <a:lnTo>
                      <a:pt x="44" y="180"/>
                    </a:lnTo>
                    <a:lnTo>
                      <a:pt x="43" y="180"/>
                    </a:lnTo>
                    <a:lnTo>
                      <a:pt x="43" y="181"/>
                    </a:lnTo>
                    <a:lnTo>
                      <a:pt x="43" y="182"/>
                    </a:lnTo>
                    <a:lnTo>
                      <a:pt x="42" y="183"/>
                    </a:lnTo>
                    <a:lnTo>
                      <a:pt x="43" y="185"/>
                    </a:lnTo>
                    <a:lnTo>
                      <a:pt x="43" y="185"/>
                    </a:lnTo>
                    <a:lnTo>
                      <a:pt x="43" y="185"/>
                    </a:lnTo>
                    <a:lnTo>
                      <a:pt x="44" y="186"/>
                    </a:lnTo>
                    <a:lnTo>
                      <a:pt x="47" y="189"/>
                    </a:lnTo>
                    <a:lnTo>
                      <a:pt x="47" y="190"/>
                    </a:lnTo>
                    <a:lnTo>
                      <a:pt x="47" y="192"/>
                    </a:lnTo>
                    <a:lnTo>
                      <a:pt x="47" y="192"/>
                    </a:lnTo>
                    <a:lnTo>
                      <a:pt x="48" y="195"/>
                    </a:lnTo>
                    <a:lnTo>
                      <a:pt x="49" y="195"/>
                    </a:lnTo>
                    <a:lnTo>
                      <a:pt x="49" y="195"/>
                    </a:lnTo>
                    <a:lnTo>
                      <a:pt x="50" y="196"/>
                    </a:lnTo>
                    <a:lnTo>
                      <a:pt x="51" y="196"/>
                    </a:lnTo>
                    <a:lnTo>
                      <a:pt x="52" y="199"/>
                    </a:lnTo>
                    <a:lnTo>
                      <a:pt x="53" y="199"/>
                    </a:lnTo>
                    <a:lnTo>
                      <a:pt x="54" y="199"/>
                    </a:lnTo>
                    <a:lnTo>
                      <a:pt x="54" y="200"/>
                    </a:lnTo>
                    <a:lnTo>
                      <a:pt x="54" y="201"/>
                    </a:lnTo>
                    <a:lnTo>
                      <a:pt x="55" y="201"/>
                    </a:lnTo>
                    <a:lnTo>
                      <a:pt x="56" y="202"/>
                    </a:lnTo>
                    <a:lnTo>
                      <a:pt x="56" y="203"/>
                    </a:lnTo>
                    <a:lnTo>
                      <a:pt x="57" y="204"/>
                    </a:lnTo>
                    <a:lnTo>
                      <a:pt x="57" y="205"/>
                    </a:lnTo>
                    <a:lnTo>
                      <a:pt x="59" y="206"/>
                    </a:lnTo>
                    <a:lnTo>
                      <a:pt x="59" y="206"/>
                    </a:lnTo>
                    <a:lnTo>
                      <a:pt x="60" y="207"/>
                    </a:lnTo>
                    <a:lnTo>
                      <a:pt x="61" y="207"/>
                    </a:lnTo>
                    <a:lnTo>
                      <a:pt x="61" y="208"/>
                    </a:lnTo>
                    <a:lnTo>
                      <a:pt x="62" y="208"/>
                    </a:lnTo>
                    <a:lnTo>
                      <a:pt x="62" y="209"/>
                    </a:lnTo>
                    <a:lnTo>
                      <a:pt x="63" y="209"/>
                    </a:lnTo>
                    <a:lnTo>
                      <a:pt x="63" y="210"/>
                    </a:lnTo>
                    <a:lnTo>
                      <a:pt x="63" y="210"/>
                    </a:lnTo>
                    <a:lnTo>
                      <a:pt x="64" y="211"/>
                    </a:lnTo>
                    <a:lnTo>
                      <a:pt x="64" y="211"/>
                    </a:lnTo>
                    <a:lnTo>
                      <a:pt x="65" y="211"/>
                    </a:lnTo>
                    <a:lnTo>
                      <a:pt x="66" y="211"/>
                    </a:lnTo>
                    <a:lnTo>
                      <a:pt x="67" y="212"/>
                    </a:lnTo>
                    <a:lnTo>
                      <a:pt x="67" y="212"/>
                    </a:lnTo>
                    <a:lnTo>
                      <a:pt x="67" y="213"/>
                    </a:lnTo>
                    <a:lnTo>
                      <a:pt x="67" y="213"/>
                    </a:lnTo>
                    <a:lnTo>
                      <a:pt x="66" y="214"/>
                    </a:lnTo>
                    <a:lnTo>
                      <a:pt x="66" y="215"/>
                    </a:lnTo>
                    <a:lnTo>
                      <a:pt x="65" y="215"/>
                    </a:lnTo>
                    <a:lnTo>
                      <a:pt x="64" y="216"/>
                    </a:lnTo>
                    <a:lnTo>
                      <a:pt x="64" y="217"/>
                    </a:lnTo>
                    <a:lnTo>
                      <a:pt x="65" y="218"/>
                    </a:lnTo>
                    <a:lnTo>
                      <a:pt x="65" y="219"/>
                    </a:lnTo>
                    <a:lnTo>
                      <a:pt x="65" y="220"/>
                    </a:lnTo>
                    <a:lnTo>
                      <a:pt x="67" y="220"/>
                    </a:lnTo>
                    <a:lnTo>
                      <a:pt x="70" y="220"/>
                    </a:lnTo>
                    <a:lnTo>
                      <a:pt x="71" y="220"/>
                    </a:lnTo>
                    <a:lnTo>
                      <a:pt x="72" y="220"/>
                    </a:lnTo>
                    <a:lnTo>
                      <a:pt x="72" y="219"/>
                    </a:lnTo>
                    <a:lnTo>
                      <a:pt x="72" y="218"/>
                    </a:lnTo>
                    <a:lnTo>
                      <a:pt x="72" y="217"/>
                    </a:lnTo>
                    <a:lnTo>
                      <a:pt x="72" y="216"/>
                    </a:lnTo>
                    <a:lnTo>
                      <a:pt x="72" y="215"/>
                    </a:lnTo>
                    <a:lnTo>
                      <a:pt x="71" y="214"/>
                    </a:lnTo>
                    <a:lnTo>
                      <a:pt x="71" y="213"/>
                    </a:lnTo>
                    <a:lnTo>
                      <a:pt x="71" y="213"/>
                    </a:lnTo>
                    <a:lnTo>
                      <a:pt x="71" y="212"/>
                    </a:lnTo>
                    <a:lnTo>
                      <a:pt x="72" y="212"/>
                    </a:lnTo>
                    <a:lnTo>
                      <a:pt x="71" y="210"/>
                    </a:lnTo>
                    <a:lnTo>
                      <a:pt x="71" y="207"/>
                    </a:lnTo>
                    <a:lnTo>
                      <a:pt x="70" y="206"/>
                    </a:lnTo>
                    <a:lnTo>
                      <a:pt x="70" y="206"/>
                    </a:lnTo>
                    <a:lnTo>
                      <a:pt x="70" y="206"/>
                    </a:lnTo>
                    <a:lnTo>
                      <a:pt x="69" y="206"/>
                    </a:lnTo>
                    <a:lnTo>
                      <a:pt x="68" y="206"/>
                    </a:lnTo>
                    <a:lnTo>
                      <a:pt x="68" y="205"/>
                    </a:lnTo>
                    <a:lnTo>
                      <a:pt x="68" y="204"/>
                    </a:lnTo>
                    <a:lnTo>
                      <a:pt x="67" y="203"/>
                    </a:lnTo>
                    <a:lnTo>
                      <a:pt x="68" y="202"/>
                    </a:lnTo>
                    <a:lnTo>
                      <a:pt x="70" y="201"/>
                    </a:lnTo>
                    <a:lnTo>
                      <a:pt x="70" y="200"/>
                    </a:lnTo>
                    <a:lnTo>
                      <a:pt x="70" y="199"/>
                    </a:lnTo>
                    <a:lnTo>
                      <a:pt x="70" y="199"/>
                    </a:lnTo>
                    <a:lnTo>
                      <a:pt x="70" y="198"/>
                    </a:lnTo>
                    <a:lnTo>
                      <a:pt x="71" y="198"/>
                    </a:lnTo>
                    <a:lnTo>
                      <a:pt x="70" y="197"/>
                    </a:lnTo>
                    <a:lnTo>
                      <a:pt x="70" y="196"/>
                    </a:lnTo>
                    <a:lnTo>
                      <a:pt x="70" y="195"/>
                    </a:lnTo>
                    <a:lnTo>
                      <a:pt x="71" y="193"/>
                    </a:lnTo>
                    <a:lnTo>
                      <a:pt x="72" y="192"/>
                    </a:lnTo>
                    <a:lnTo>
                      <a:pt x="74" y="191"/>
                    </a:lnTo>
                    <a:lnTo>
                      <a:pt x="75" y="191"/>
                    </a:lnTo>
                    <a:lnTo>
                      <a:pt x="76" y="191"/>
                    </a:lnTo>
                    <a:lnTo>
                      <a:pt x="77" y="191"/>
                    </a:lnTo>
                    <a:lnTo>
                      <a:pt x="77" y="192"/>
                    </a:lnTo>
                    <a:lnTo>
                      <a:pt x="78" y="192"/>
                    </a:lnTo>
                    <a:lnTo>
                      <a:pt x="78" y="191"/>
                    </a:lnTo>
                    <a:lnTo>
                      <a:pt x="79" y="191"/>
                    </a:lnTo>
                    <a:lnTo>
                      <a:pt x="82" y="191"/>
                    </a:lnTo>
                    <a:lnTo>
                      <a:pt x="83" y="191"/>
                    </a:lnTo>
                    <a:lnTo>
                      <a:pt x="84" y="191"/>
                    </a:lnTo>
                    <a:lnTo>
                      <a:pt x="85" y="189"/>
                    </a:lnTo>
                    <a:lnTo>
                      <a:pt x="85" y="189"/>
                    </a:lnTo>
                    <a:lnTo>
                      <a:pt x="85" y="188"/>
                    </a:lnTo>
                    <a:lnTo>
                      <a:pt x="85" y="187"/>
                    </a:lnTo>
                    <a:lnTo>
                      <a:pt x="85" y="186"/>
                    </a:lnTo>
                    <a:lnTo>
                      <a:pt x="85" y="185"/>
                    </a:lnTo>
                    <a:lnTo>
                      <a:pt x="85" y="185"/>
                    </a:lnTo>
                    <a:lnTo>
                      <a:pt x="86" y="180"/>
                    </a:lnTo>
                    <a:lnTo>
                      <a:pt x="86" y="178"/>
                    </a:lnTo>
                    <a:lnTo>
                      <a:pt x="86" y="174"/>
                    </a:lnTo>
                    <a:lnTo>
                      <a:pt x="86" y="171"/>
                    </a:lnTo>
                    <a:lnTo>
                      <a:pt x="86" y="170"/>
                    </a:lnTo>
                    <a:lnTo>
                      <a:pt x="85" y="168"/>
                    </a:lnTo>
                    <a:lnTo>
                      <a:pt x="85" y="164"/>
                    </a:lnTo>
                    <a:lnTo>
                      <a:pt x="85" y="164"/>
                    </a:lnTo>
                    <a:lnTo>
                      <a:pt x="85" y="163"/>
                    </a:lnTo>
                    <a:lnTo>
                      <a:pt x="86" y="159"/>
                    </a:lnTo>
                    <a:lnTo>
                      <a:pt x="87" y="157"/>
                    </a:lnTo>
                    <a:lnTo>
                      <a:pt x="88" y="155"/>
                    </a:lnTo>
                    <a:lnTo>
                      <a:pt x="87" y="155"/>
                    </a:lnTo>
                    <a:lnTo>
                      <a:pt x="87" y="149"/>
                    </a:lnTo>
                    <a:lnTo>
                      <a:pt x="87" y="149"/>
                    </a:lnTo>
                    <a:lnTo>
                      <a:pt x="86" y="149"/>
                    </a:lnTo>
                    <a:lnTo>
                      <a:pt x="85" y="147"/>
                    </a:lnTo>
                    <a:lnTo>
                      <a:pt x="84" y="146"/>
                    </a:lnTo>
                    <a:lnTo>
                      <a:pt x="84" y="144"/>
                    </a:lnTo>
                    <a:lnTo>
                      <a:pt x="81" y="141"/>
                    </a:lnTo>
                    <a:lnTo>
                      <a:pt x="78" y="137"/>
                    </a:lnTo>
                    <a:lnTo>
                      <a:pt x="77" y="134"/>
                    </a:lnTo>
                    <a:lnTo>
                      <a:pt x="74" y="131"/>
                    </a:lnTo>
                    <a:lnTo>
                      <a:pt x="71" y="128"/>
                    </a:lnTo>
                    <a:lnTo>
                      <a:pt x="68" y="125"/>
                    </a:lnTo>
                    <a:lnTo>
                      <a:pt x="66" y="122"/>
                    </a:lnTo>
                    <a:lnTo>
                      <a:pt x="64" y="120"/>
                    </a:lnTo>
                    <a:lnTo>
                      <a:pt x="61" y="116"/>
                    </a:lnTo>
                    <a:lnTo>
                      <a:pt x="60" y="116"/>
                    </a:lnTo>
                    <a:lnTo>
                      <a:pt x="60" y="117"/>
                    </a:lnTo>
                    <a:lnTo>
                      <a:pt x="60" y="119"/>
                    </a:lnTo>
                    <a:lnTo>
                      <a:pt x="60" y="121"/>
                    </a:lnTo>
                    <a:lnTo>
                      <a:pt x="60" y="122"/>
                    </a:lnTo>
                    <a:lnTo>
                      <a:pt x="61" y="122"/>
                    </a:lnTo>
                    <a:lnTo>
                      <a:pt x="62" y="122"/>
                    </a:lnTo>
                    <a:lnTo>
                      <a:pt x="64" y="122"/>
                    </a:lnTo>
                    <a:lnTo>
                      <a:pt x="65" y="122"/>
                    </a:lnTo>
                    <a:lnTo>
                      <a:pt x="65" y="123"/>
                    </a:lnTo>
                    <a:lnTo>
                      <a:pt x="65" y="124"/>
                    </a:lnTo>
                    <a:lnTo>
                      <a:pt x="66" y="125"/>
                    </a:lnTo>
                    <a:lnTo>
                      <a:pt x="66" y="126"/>
                    </a:lnTo>
                    <a:lnTo>
                      <a:pt x="67" y="127"/>
                    </a:lnTo>
                    <a:lnTo>
                      <a:pt x="67" y="128"/>
                    </a:lnTo>
                    <a:lnTo>
                      <a:pt x="67" y="128"/>
                    </a:lnTo>
                    <a:lnTo>
                      <a:pt x="67" y="129"/>
                    </a:lnTo>
                    <a:lnTo>
                      <a:pt x="68" y="130"/>
                    </a:lnTo>
                    <a:lnTo>
                      <a:pt x="69" y="131"/>
                    </a:lnTo>
                    <a:lnTo>
                      <a:pt x="69" y="132"/>
                    </a:lnTo>
                    <a:lnTo>
                      <a:pt x="69" y="133"/>
                    </a:lnTo>
                    <a:lnTo>
                      <a:pt x="70" y="135"/>
                    </a:lnTo>
                    <a:lnTo>
                      <a:pt x="70" y="136"/>
                    </a:lnTo>
                    <a:lnTo>
                      <a:pt x="70" y="136"/>
                    </a:lnTo>
                    <a:lnTo>
                      <a:pt x="71" y="139"/>
                    </a:lnTo>
                    <a:lnTo>
                      <a:pt x="71" y="140"/>
                    </a:lnTo>
                    <a:lnTo>
                      <a:pt x="71" y="141"/>
                    </a:lnTo>
                    <a:lnTo>
                      <a:pt x="70" y="141"/>
                    </a:lnTo>
                    <a:lnTo>
                      <a:pt x="70" y="142"/>
                    </a:lnTo>
                    <a:lnTo>
                      <a:pt x="70" y="142"/>
                    </a:lnTo>
                    <a:lnTo>
                      <a:pt x="70" y="141"/>
                    </a:lnTo>
                    <a:lnTo>
                      <a:pt x="69" y="140"/>
                    </a:lnTo>
                    <a:lnTo>
                      <a:pt x="68" y="139"/>
                    </a:lnTo>
                    <a:lnTo>
                      <a:pt x="67" y="138"/>
                    </a:lnTo>
                    <a:lnTo>
                      <a:pt x="66" y="137"/>
                    </a:lnTo>
                    <a:lnTo>
                      <a:pt x="66" y="136"/>
                    </a:lnTo>
                    <a:lnTo>
                      <a:pt x="65" y="136"/>
                    </a:lnTo>
                    <a:lnTo>
                      <a:pt x="64" y="135"/>
                    </a:lnTo>
                    <a:lnTo>
                      <a:pt x="64" y="135"/>
                    </a:lnTo>
                    <a:lnTo>
                      <a:pt x="64" y="134"/>
                    </a:lnTo>
                    <a:lnTo>
                      <a:pt x="63" y="135"/>
                    </a:lnTo>
                    <a:lnTo>
                      <a:pt x="63" y="134"/>
                    </a:lnTo>
                    <a:lnTo>
                      <a:pt x="63" y="132"/>
                    </a:lnTo>
                    <a:lnTo>
                      <a:pt x="63" y="131"/>
                    </a:lnTo>
                    <a:lnTo>
                      <a:pt x="62" y="131"/>
                    </a:lnTo>
                    <a:lnTo>
                      <a:pt x="62" y="130"/>
                    </a:lnTo>
                    <a:lnTo>
                      <a:pt x="61" y="130"/>
                    </a:lnTo>
                    <a:lnTo>
                      <a:pt x="60" y="129"/>
                    </a:lnTo>
                    <a:lnTo>
                      <a:pt x="60" y="130"/>
                    </a:lnTo>
                    <a:lnTo>
                      <a:pt x="60" y="131"/>
                    </a:lnTo>
                    <a:lnTo>
                      <a:pt x="60" y="132"/>
                    </a:lnTo>
                    <a:lnTo>
                      <a:pt x="60" y="133"/>
                    </a:lnTo>
                    <a:lnTo>
                      <a:pt x="59" y="134"/>
                    </a:lnTo>
                    <a:lnTo>
                      <a:pt x="59" y="135"/>
                    </a:lnTo>
                    <a:lnTo>
                      <a:pt x="59" y="136"/>
                    </a:lnTo>
                    <a:lnTo>
                      <a:pt x="59" y="136"/>
                    </a:lnTo>
                    <a:lnTo>
                      <a:pt x="58" y="136"/>
                    </a:lnTo>
                    <a:lnTo>
                      <a:pt x="58" y="137"/>
                    </a:lnTo>
                    <a:lnTo>
                      <a:pt x="57" y="137"/>
                    </a:lnTo>
                    <a:lnTo>
                      <a:pt x="56" y="137"/>
                    </a:lnTo>
                    <a:lnTo>
                      <a:pt x="56" y="138"/>
                    </a:lnTo>
                    <a:lnTo>
                      <a:pt x="56" y="137"/>
                    </a:lnTo>
                    <a:lnTo>
                      <a:pt x="56" y="136"/>
                    </a:lnTo>
                    <a:lnTo>
                      <a:pt x="55" y="136"/>
                    </a:lnTo>
                    <a:lnTo>
                      <a:pt x="54" y="136"/>
                    </a:lnTo>
                    <a:lnTo>
                      <a:pt x="53" y="136"/>
                    </a:lnTo>
                    <a:lnTo>
                      <a:pt x="53" y="135"/>
                    </a:lnTo>
                    <a:lnTo>
                      <a:pt x="52" y="134"/>
                    </a:lnTo>
                    <a:lnTo>
                      <a:pt x="52" y="133"/>
                    </a:lnTo>
                    <a:lnTo>
                      <a:pt x="51" y="132"/>
                    </a:lnTo>
                    <a:lnTo>
                      <a:pt x="51" y="131"/>
                    </a:lnTo>
                    <a:lnTo>
                      <a:pt x="50" y="129"/>
                    </a:lnTo>
                    <a:lnTo>
                      <a:pt x="50" y="129"/>
                    </a:lnTo>
                    <a:lnTo>
                      <a:pt x="51" y="128"/>
                    </a:lnTo>
                    <a:lnTo>
                      <a:pt x="52" y="128"/>
                    </a:lnTo>
                    <a:lnTo>
                      <a:pt x="53" y="126"/>
                    </a:lnTo>
                    <a:lnTo>
                      <a:pt x="52" y="125"/>
                    </a:lnTo>
                    <a:lnTo>
                      <a:pt x="53" y="125"/>
                    </a:lnTo>
                    <a:lnTo>
                      <a:pt x="53" y="124"/>
                    </a:lnTo>
                    <a:lnTo>
                      <a:pt x="53" y="123"/>
                    </a:lnTo>
                    <a:lnTo>
                      <a:pt x="53" y="122"/>
                    </a:lnTo>
                    <a:lnTo>
                      <a:pt x="54" y="122"/>
                    </a:lnTo>
                    <a:lnTo>
                      <a:pt x="54" y="122"/>
                    </a:lnTo>
                    <a:lnTo>
                      <a:pt x="53" y="122"/>
                    </a:lnTo>
                    <a:lnTo>
                      <a:pt x="53" y="121"/>
                    </a:lnTo>
                    <a:lnTo>
                      <a:pt x="52" y="121"/>
                    </a:lnTo>
                    <a:lnTo>
                      <a:pt x="51" y="120"/>
                    </a:lnTo>
                    <a:lnTo>
                      <a:pt x="51" y="119"/>
                    </a:lnTo>
                    <a:lnTo>
                      <a:pt x="51" y="118"/>
                    </a:lnTo>
                    <a:lnTo>
                      <a:pt x="50" y="118"/>
                    </a:lnTo>
                    <a:lnTo>
                      <a:pt x="49" y="117"/>
                    </a:lnTo>
                    <a:lnTo>
                      <a:pt x="49" y="118"/>
                    </a:lnTo>
                    <a:lnTo>
                      <a:pt x="48" y="118"/>
                    </a:lnTo>
                    <a:lnTo>
                      <a:pt x="48" y="117"/>
                    </a:lnTo>
                    <a:lnTo>
                      <a:pt x="47" y="116"/>
                    </a:lnTo>
                    <a:lnTo>
                      <a:pt x="46" y="115"/>
                    </a:lnTo>
                    <a:lnTo>
                      <a:pt x="45" y="113"/>
                    </a:lnTo>
                    <a:lnTo>
                      <a:pt x="44" y="112"/>
                    </a:lnTo>
                    <a:lnTo>
                      <a:pt x="44" y="111"/>
                    </a:lnTo>
                    <a:lnTo>
                      <a:pt x="44" y="110"/>
                    </a:lnTo>
                    <a:lnTo>
                      <a:pt x="45" y="109"/>
                    </a:lnTo>
                    <a:lnTo>
                      <a:pt x="45" y="108"/>
                    </a:lnTo>
                    <a:lnTo>
                      <a:pt x="45" y="107"/>
                    </a:lnTo>
                    <a:lnTo>
                      <a:pt x="45" y="102"/>
                    </a:lnTo>
                    <a:lnTo>
                      <a:pt x="45" y="101"/>
                    </a:lnTo>
                    <a:lnTo>
                      <a:pt x="45" y="100"/>
                    </a:lnTo>
                    <a:lnTo>
                      <a:pt x="44" y="100"/>
                    </a:lnTo>
                    <a:lnTo>
                      <a:pt x="44" y="99"/>
                    </a:lnTo>
                    <a:lnTo>
                      <a:pt x="44" y="98"/>
                    </a:lnTo>
                    <a:lnTo>
                      <a:pt x="43" y="97"/>
                    </a:lnTo>
                    <a:lnTo>
                      <a:pt x="43" y="96"/>
                    </a:lnTo>
                    <a:lnTo>
                      <a:pt x="43" y="94"/>
                    </a:lnTo>
                    <a:lnTo>
                      <a:pt x="43" y="94"/>
                    </a:lnTo>
                    <a:lnTo>
                      <a:pt x="42" y="93"/>
                    </a:lnTo>
                    <a:lnTo>
                      <a:pt x="42" y="92"/>
                    </a:lnTo>
                    <a:lnTo>
                      <a:pt x="42" y="91"/>
                    </a:lnTo>
                    <a:lnTo>
                      <a:pt x="42" y="90"/>
                    </a:lnTo>
                    <a:lnTo>
                      <a:pt x="42" y="89"/>
                    </a:lnTo>
                    <a:lnTo>
                      <a:pt x="42" y="88"/>
                    </a:lnTo>
                    <a:lnTo>
                      <a:pt x="42" y="87"/>
                    </a:lnTo>
                    <a:lnTo>
                      <a:pt x="42" y="87"/>
                    </a:lnTo>
                    <a:lnTo>
                      <a:pt x="42" y="87"/>
                    </a:lnTo>
                    <a:lnTo>
                      <a:pt x="42" y="85"/>
                    </a:lnTo>
                    <a:lnTo>
                      <a:pt x="41" y="85"/>
                    </a:lnTo>
                    <a:lnTo>
                      <a:pt x="40" y="85"/>
                    </a:lnTo>
                    <a:lnTo>
                      <a:pt x="39" y="85"/>
                    </a:lnTo>
                    <a:lnTo>
                      <a:pt x="39" y="84"/>
                    </a:lnTo>
                    <a:lnTo>
                      <a:pt x="38" y="83"/>
                    </a:lnTo>
                    <a:lnTo>
                      <a:pt x="38" y="82"/>
                    </a:lnTo>
                    <a:lnTo>
                      <a:pt x="37" y="81"/>
                    </a:lnTo>
                    <a:lnTo>
                      <a:pt x="37" y="80"/>
                    </a:lnTo>
                    <a:lnTo>
                      <a:pt x="37" y="79"/>
                    </a:lnTo>
                    <a:lnTo>
                      <a:pt x="37" y="77"/>
                    </a:lnTo>
                    <a:lnTo>
                      <a:pt x="37" y="76"/>
                    </a:lnTo>
                    <a:lnTo>
                      <a:pt x="38" y="75"/>
                    </a:lnTo>
                    <a:lnTo>
                      <a:pt x="38" y="73"/>
                    </a:lnTo>
                    <a:lnTo>
                      <a:pt x="39" y="73"/>
                    </a:lnTo>
                    <a:lnTo>
                      <a:pt x="42" y="70"/>
                    </a:lnTo>
                    <a:lnTo>
                      <a:pt x="42" y="69"/>
                    </a:lnTo>
                    <a:lnTo>
                      <a:pt x="42" y="68"/>
                    </a:lnTo>
                    <a:lnTo>
                      <a:pt x="42" y="67"/>
                    </a:lnTo>
                    <a:lnTo>
                      <a:pt x="43" y="66"/>
                    </a:lnTo>
                    <a:lnTo>
                      <a:pt x="43" y="66"/>
                    </a:lnTo>
                    <a:lnTo>
                      <a:pt x="43" y="66"/>
                    </a:lnTo>
                    <a:lnTo>
                      <a:pt x="44" y="64"/>
                    </a:lnTo>
                    <a:lnTo>
                      <a:pt x="45" y="64"/>
                    </a:lnTo>
                    <a:lnTo>
                      <a:pt x="45" y="64"/>
                    </a:lnTo>
                    <a:lnTo>
                      <a:pt x="44" y="63"/>
                    </a:lnTo>
                    <a:lnTo>
                      <a:pt x="44" y="62"/>
                    </a:lnTo>
                    <a:lnTo>
                      <a:pt x="44" y="61"/>
                    </a:lnTo>
                    <a:lnTo>
                      <a:pt x="43" y="59"/>
                    </a:lnTo>
                    <a:lnTo>
                      <a:pt x="43" y="55"/>
                    </a:lnTo>
                    <a:lnTo>
                      <a:pt x="43" y="53"/>
                    </a:lnTo>
                    <a:lnTo>
                      <a:pt x="43" y="52"/>
                    </a:lnTo>
                    <a:lnTo>
                      <a:pt x="42" y="52"/>
                    </a:lnTo>
                    <a:lnTo>
                      <a:pt x="43" y="52"/>
                    </a:lnTo>
                    <a:lnTo>
                      <a:pt x="42" y="51"/>
                    </a:lnTo>
                    <a:lnTo>
                      <a:pt x="42" y="50"/>
                    </a:lnTo>
                    <a:lnTo>
                      <a:pt x="43" y="48"/>
                    </a:lnTo>
                    <a:lnTo>
                      <a:pt x="43" y="47"/>
                    </a:lnTo>
                    <a:lnTo>
                      <a:pt x="42" y="46"/>
                    </a:lnTo>
                    <a:lnTo>
                      <a:pt x="43" y="43"/>
                    </a:lnTo>
                    <a:lnTo>
                      <a:pt x="42" y="38"/>
                    </a:lnTo>
                    <a:lnTo>
                      <a:pt x="42" y="37"/>
                    </a:lnTo>
                    <a:lnTo>
                      <a:pt x="42" y="36"/>
                    </a:lnTo>
                    <a:lnTo>
                      <a:pt x="42" y="35"/>
                    </a:lnTo>
                    <a:lnTo>
                      <a:pt x="42" y="34"/>
                    </a:lnTo>
                    <a:lnTo>
                      <a:pt x="42" y="33"/>
                    </a:lnTo>
                    <a:lnTo>
                      <a:pt x="42" y="32"/>
                    </a:lnTo>
                    <a:lnTo>
                      <a:pt x="42" y="32"/>
                    </a:lnTo>
                    <a:lnTo>
                      <a:pt x="42" y="31"/>
                    </a:lnTo>
                    <a:lnTo>
                      <a:pt x="42" y="31"/>
                    </a:lnTo>
                    <a:lnTo>
                      <a:pt x="42" y="30"/>
                    </a:lnTo>
                    <a:lnTo>
                      <a:pt x="43" y="30"/>
                    </a:lnTo>
                    <a:lnTo>
                      <a:pt x="43" y="30"/>
                    </a:lnTo>
                    <a:lnTo>
                      <a:pt x="43" y="29"/>
                    </a:lnTo>
                    <a:lnTo>
                      <a:pt x="43" y="29"/>
                    </a:lnTo>
                    <a:lnTo>
                      <a:pt x="43" y="27"/>
                    </a:lnTo>
                    <a:lnTo>
                      <a:pt x="42" y="26"/>
                    </a:lnTo>
                    <a:lnTo>
                      <a:pt x="42" y="25"/>
                    </a:lnTo>
                    <a:lnTo>
                      <a:pt x="42" y="24"/>
                    </a:lnTo>
                    <a:lnTo>
                      <a:pt x="41" y="24"/>
                    </a:lnTo>
                    <a:lnTo>
                      <a:pt x="40" y="24"/>
                    </a:lnTo>
                    <a:lnTo>
                      <a:pt x="38" y="22"/>
                    </a:lnTo>
                    <a:lnTo>
                      <a:pt x="36" y="19"/>
                    </a:lnTo>
                    <a:lnTo>
                      <a:pt x="35" y="17"/>
                    </a:lnTo>
                    <a:lnTo>
                      <a:pt x="35" y="16"/>
                    </a:lnTo>
                    <a:lnTo>
                      <a:pt x="35" y="14"/>
                    </a:lnTo>
                    <a:lnTo>
                      <a:pt x="34" y="12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34" y="9"/>
                    </a:lnTo>
                    <a:lnTo>
                      <a:pt x="33" y="8"/>
                    </a:lnTo>
                    <a:lnTo>
                      <a:pt x="32" y="8"/>
                    </a:lnTo>
                    <a:lnTo>
                      <a:pt x="32" y="7"/>
                    </a:lnTo>
                    <a:lnTo>
                      <a:pt x="31" y="7"/>
                    </a:lnTo>
                    <a:lnTo>
                      <a:pt x="30" y="6"/>
                    </a:lnTo>
                    <a:lnTo>
                      <a:pt x="29" y="5"/>
                    </a:lnTo>
                    <a:lnTo>
                      <a:pt x="28" y="5"/>
                    </a:lnTo>
                    <a:lnTo>
                      <a:pt x="28" y="5"/>
                    </a:lnTo>
                    <a:lnTo>
                      <a:pt x="27" y="6"/>
                    </a:lnTo>
                    <a:lnTo>
                      <a:pt x="26" y="6"/>
                    </a:lnTo>
                    <a:lnTo>
                      <a:pt x="25" y="5"/>
                    </a:lnTo>
                    <a:lnTo>
                      <a:pt x="23" y="5"/>
                    </a:lnTo>
                    <a:lnTo>
                      <a:pt x="23" y="6"/>
                    </a:lnTo>
                    <a:lnTo>
                      <a:pt x="22" y="6"/>
                    </a:lnTo>
                    <a:lnTo>
                      <a:pt x="22" y="6"/>
                    </a:lnTo>
                    <a:lnTo>
                      <a:pt x="21" y="6"/>
                    </a:lnTo>
                    <a:lnTo>
                      <a:pt x="20" y="6"/>
                    </a:lnTo>
                    <a:lnTo>
                      <a:pt x="20" y="5"/>
                    </a:lnTo>
                    <a:lnTo>
                      <a:pt x="19" y="4"/>
                    </a:lnTo>
                    <a:lnTo>
                      <a:pt x="19" y="3"/>
                    </a:lnTo>
                    <a:lnTo>
                      <a:pt x="17" y="3"/>
                    </a:lnTo>
                    <a:lnTo>
                      <a:pt x="16" y="3"/>
                    </a:lnTo>
                    <a:lnTo>
                      <a:pt x="15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3" y="3"/>
                    </a:lnTo>
                    <a:lnTo>
                      <a:pt x="12" y="3"/>
                    </a:lnTo>
                    <a:lnTo>
                      <a:pt x="11" y="3"/>
                    </a:lnTo>
                    <a:lnTo>
                      <a:pt x="9" y="1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6" y="1"/>
                    </a:lnTo>
                    <a:lnTo>
                      <a:pt x="6" y="2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21" name="Freeform 4460">
                <a:extLst>
                  <a:ext uri="{FF2B5EF4-FFF2-40B4-BE49-F238E27FC236}">
                    <a16:creationId xmlns:a16="http://schemas.microsoft.com/office/drawing/2014/main" id="{13D7FAFB-4990-47C1-3727-F31CDB2DD9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4075" y="3273425"/>
                <a:ext cx="82550" cy="95250"/>
              </a:xfrm>
              <a:custGeom>
                <a:avLst/>
                <a:gdLst>
                  <a:gd name="T0" fmla="*/ 41 w 52"/>
                  <a:gd name="T1" fmla="*/ 0 h 60"/>
                  <a:gd name="T2" fmla="*/ 38 w 52"/>
                  <a:gd name="T3" fmla="*/ 1 h 60"/>
                  <a:gd name="T4" fmla="*/ 35 w 52"/>
                  <a:gd name="T5" fmla="*/ 1 h 60"/>
                  <a:gd name="T6" fmla="*/ 33 w 52"/>
                  <a:gd name="T7" fmla="*/ 4 h 60"/>
                  <a:gd name="T8" fmla="*/ 29 w 52"/>
                  <a:gd name="T9" fmla="*/ 2 h 60"/>
                  <a:gd name="T10" fmla="*/ 27 w 52"/>
                  <a:gd name="T11" fmla="*/ 3 h 60"/>
                  <a:gd name="T12" fmla="*/ 26 w 52"/>
                  <a:gd name="T13" fmla="*/ 10 h 60"/>
                  <a:gd name="T14" fmla="*/ 23 w 52"/>
                  <a:gd name="T15" fmla="*/ 12 h 60"/>
                  <a:gd name="T16" fmla="*/ 20 w 52"/>
                  <a:gd name="T17" fmla="*/ 14 h 60"/>
                  <a:gd name="T18" fmla="*/ 18 w 52"/>
                  <a:gd name="T19" fmla="*/ 14 h 60"/>
                  <a:gd name="T20" fmla="*/ 14 w 52"/>
                  <a:gd name="T21" fmla="*/ 14 h 60"/>
                  <a:gd name="T22" fmla="*/ 10 w 52"/>
                  <a:gd name="T23" fmla="*/ 14 h 60"/>
                  <a:gd name="T24" fmla="*/ 10 w 52"/>
                  <a:gd name="T25" fmla="*/ 12 h 60"/>
                  <a:gd name="T26" fmla="*/ 9 w 52"/>
                  <a:gd name="T27" fmla="*/ 9 h 60"/>
                  <a:gd name="T28" fmla="*/ 5 w 52"/>
                  <a:gd name="T29" fmla="*/ 8 h 60"/>
                  <a:gd name="T30" fmla="*/ 1 w 52"/>
                  <a:gd name="T31" fmla="*/ 12 h 60"/>
                  <a:gd name="T32" fmla="*/ 0 w 52"/>
                  <a:gd name="T33" fmla="*/ 14 h 60"/>
                  <a:gd name="T34" fmla="*/ 3 w 52"/>
                  <a:gd name="T35" fmla="*/ 15 h 60"/>
                  <a:gd name="T36" fmla="*/ 4 w 52"/>
                  <a:gd name="T37" fmla="*/ 18 h 60"/>
                  <a:gd name="T38" fmla="*/ 6 w 52"/>
                  <a:gd name="T39" fmla="*/ 19 h 60"/>
                  <a:gd name="T40" fmla="*/ 7 w 52"/>
                  <a:gd name="T41" fmla="*/ 21 h 60"/>
                  <a:gd name="T42" fmla="*/ 7 w 52"/>
                  <a:gd name="T43" fmla="*/ 26 h 60"/>
                  <a:gd name="T44" fmla="*/ 6 w 52"/>
                  <a:gd name="T45" fmla="*/ 29 h 60"/>
                  <a:gd name="T46" fmla="*/ 11 w 52"/>
                  <a:gd name="T47" fmla="*/ 30 h 60"/>
                  <a:gd name="T48" fmla="*/ 12 w 52"/>
                  <a:gd name="T49" fmla="*/ 45 h 60"/>
                  <a:gd name="T50" fmla="*/ 13 w 52"/>
                  <a:gd name="T51" fmla="*/ 47 h 60"/>
                  <a:gd name="T52" fmla="*/ 15 w 52"/>
                  <a:gd name="T53" fmla="*/ 50 h 60"/>
                  <a:gd name="T54" fmla="*/ 16 w 52"/>
                  <a:gd name="T55" fmla="*/ 52 h 60"/>
                  <a:gd name="T56" fmla="*/ 18 w 52"/>
                  <a:gd name="T57" fmla="*/ 56 h 60"/>
                  <a:gd name="T58" fmla="*/ 20 w 52"/>
                  <a:gd name="T59" fmla="*/ 60 h 60"/>
                  <a:gd name="T60" fmla="*/ 21 w 52"/>
                  <a:gd name="T61" fmla="*/ 59 h 60"/>
                  <a:gd name="T62" fmla="*/ 23 w 52"/>
                  <a:gd name="T63" fmla="*/ 57 h 60"/>
                  <a:gd name="T64" fmla="*/ 27 w 52"/>
                  <a:gd name="T65" fmla="*/ 55 h 60"/>
                  <a:gd name="T66" fmla="*/ 32 w 52"/>
                  <a:gd name="T67" fmla="*/ 50 h 60"/>
                  <a:gd name="T68" fmla="*/ 34 w 52"/>
                  <a:gd name="T69" fmla="*/ 46 h 60"/>
                  <a:gd name="T70" fmla="*/ 38 w 52"/>
                  <a:gd name="T71" fmla="*/ 40 h 60"/>
                  <a:gd name="T72" fmla="*/ 40 w 52"/>
                  <a:gd name="T73" fmla="*/ 39 h 60"/>
                  <a:gd name="T74" fmla="*/ 41 w 52"/>
                  <a:gd name="T75" fmla="*/ 34 h 60"/>
                  <a:gd name="T76" fmla="*/ 42 w 52"/>
                  <a:gd name="T77" fmla="*/ 33 h 60"/>
                  <a:gd name="T78" fmla="*/ 46 w 52"/>
                  <a:gd name="T79" fmla="*/ 32 h 60"/>
                  <a:gd name="T80" fmla="*/ 46 w 52"/>
                  <a:gd name="T81" fmla="*/ 29 h 60"/>
                  <a:gd name="T82" fmla="*/ 48 w 52"/>
                  <a:gd name="T83" fmla="*/ 28 h 60"/>
                  <a:gd name="T84" fmla="*/ 51 w 52"/>
                  <a:gd name="T85" fmla="*/ 27 h 60"/>
                  <a:gd name="T86" fmla="*/ 52 w 52"/>
                  <a:gd name="T87" fmla="*/ 25 h 60"/>
                  <a:gd name="T88" fmla="*/ 50 w 52"/>
                  <a:gd name="T89" fmla="*/ 21 h 60"/>
                  <a:gd name="T90" fmla="*/ 51 w 52"/>
                  <a:gd name="T91" fmla="*/ 19 h 60"/>
                  <a:gd name="T92" fmla="*/ 47 w 52"/>
                  <a:gd name="T93" fmla="*/ 19 h 60"/>
                  <a:gd name="T94" fmla="*/ 42 w 52"/>
                  <a:gd name="T95" fmla="*/ 17 h 60"/>
                  <a:gd name="T96" fmla="*/ 41 w 52"/>
                  <a:gd name="T97" fmla="*/ 17 h 60"/>
                  <a:gd name="T98" fmla="*/ 41 w 52"/>
                  <a:gd name="T99" fmla="*/ 13 h 60"/>
                  <a:gd name="T100" fmla="*/ 41 w 52"/>
                  <a:gd name="T101" fmla="*/ 10 h 60"/>
                  <a:gd name="T102" fmla="*/ 41 w 52"/>
                  <a:gd name="T103" fmla="*/ 9 h 60"/>
                  <a:gd name="T104" fmla="*/ 42 w 52"/>
                  <a:gd name="T105" fmla="*/ 5 h 60"/>
                  <a:gd name="T106" fmla="*/ 41 w 52"/>
                  <a:gd name="T107" fmla="*/ 3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2" h="60">
                    <a:moveTo>
                      <a:pt x="41" y="3"/>
                    </a:moveTo>
                    <a:lnTo>
                      <a:pt x="41" y="1"/>
                    </a:lnTo>
                    <a:lnTo>
                      <a:pt x="41" y="1"/>
                    </a:lnTo>
                    <a:lnTo>
                      <a:pt x="41" y="0"/>
                    </a:lnTo>
                    <a:lnTo>
                      <a:pt x="40" y="0"/>
                    </a:lnTo>
                    <a:lnTo>
                      <a:pt x="39" y="0"/>
                    </a:lnTo>
                    <a:lnTo>
                      <a:pt x="39" y="1"/>
                    </a:lnTo>
                    <a:lnTo>
                      <a:pt x="38" y="1"/>
                    </a:lnTo>
                    <a:lnTo>
                      <a:pt x="38" y="2"/>
                    </a:lnTo>
                    <a:lnTo>
                      <a:pt x="37" y="2"/>
                    </a:lnTo>
                    <a:lnTo>
                      <a:pt x="36" y="2"/>
                    </a:lnTo>
                    <a:lnTo>
                      <a:pt x="35" y="1"/>
                    </a:lnTo>
                    <a:lnTo>
                      <a:pt x="34" y="1"/>
                    </a:lnTo>
                    <a:lnTo>
                      <a:pt x="34" y="2"/>
                    </a:lnTo>
                    <a:lnTo>
                      <a:pt x="34" y="4"/>
                    </a:lnTo>
                    <a:lnTo>
                      <a:pt x="33" y="4"/>
                    </a:lnTo>
                    <a:lnTo>
                      <a:pt x="32" y="4"/>
                    </a:lnTo>
                    <a:lnTo>
                      <a:pt x="31" y="4"/>
                    </a:lnTo>
                    <a:lnTo>
                      <a:pt x="30" y="3"/>
                    </a:lnTo>
                    <a:lnTo>
                      <a:pt x="29" y="2"/>
                    </a:lnTo>
                    <a:lnTo>
                      <a:pt x="28" y="1"/>
                    </a:lnTo>
                    <a:lnTo>
                      <a:pt x="27" y="1"/>
                    </a:lnTo>
                    <a:lnTo>
                      <a:pt x="27" y="1"/>
                    </a:lnTo>
                    <a:lnTo>
                      <a:pt x="27" y="3"/>
                    </a:lnTo>
                    <a:lnTo>
                      <a:pt x="27" y="5"/>
                    </a:lnTo>
                    <a:lnTo>
                      <a:pt x="26" y="7"/>
                    </a:lnTo>
                    <a:lnTo>
                      <a:pt x="26" y="9"/>
                    </a:lnTo>
                    <a:lnTo>
                      <a:pt x="26" y="10"/>
                    </a:lnTo>
                    <a:lnTo>
                      <a:pt x="26" y="11"/>
                    </a:lnTo>
                    <a:lnTo>
                      <a:pt x="25" y="12"/>
                    </a:lnTo>
                    <a:lnTo>
                      <a:pt x="24" y="12"/>
                    </a:lnTo>
                    <a:lnTo>
                      <a:pt x="23" y="12"/>
                    </a:lnTo>
                    <a:lnTo>
                      <a:pt x="22" y="12"/>
                    </a:lnTo>
                    <a:lnTo>
                      <a:pt x="21" y="12"/>
                    </a:lnTo>
                    <a:lnTo>
                      <a:pt x="21" y="13"/>
                    </a:lnTo>
                    <a:lnTo>
                      <a:pt x="20" y="14"/>
                    </a:lnTo>
                    <a:lnTo>
                      <a:pt x="20" y="14"/>
                    </a:lnTo>
                    <a:lnTo>
                      <a:pt x="19" y="13"/>
                    </a:lnTo>
                    <a:lnTo>
                      <a:pt x="18" y="13"/>
                    </a:lnTo>
                    <a:lnTo>
                      <a:pt x="18" y="14"/>
                    </a:lnTo>
                    <a:lnTo>
                      <a:pt x="17" y="14"/>
                    </a:lnTo>
                    <a:lnTo>
                      <a:pt x="16" y="14"/>
                    </a:lnTo>
                    <a:lnTo>
                      <a:pt x="15" y="14"/>
                    </a:lnTo>
                    <a:lnTo>
                      <a:pt x="14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1" y="14"/>
                    </a:lnTo>
                    <a:lnTo>
                      <a:pt x="10" y="14"/>
                    </a:lnTo>
                    <a:lnTo>
                      <a:pt x="10" y="13"/>
                    </a:lnTo>
                    <a:lnTo>
                      <a:pt x="10" y="12"/>
                    </a:lnTo>
                    <a:lnTo>
                      <a:pt x="11" y="12"/>
                    </a:lnTo>
                    <a:lnTo>
                      <a:pt x="10" y="12"/>
                    </a:lnTo>
                    <a:lnTo>
                      <a:pt x="10" y="11"/>
                    </a:lnTo>
                    <a:lnTo>
                      <a:pt x="10" y="10"/>
                    </a:lnTo>
                    <a:lnTo>
                      <a:pt x="9" y="10"/>
                    </a:lnTo>
                    <a:lnTo>
                      <a:pt x="9" y="9"/>
                    </a:lnTo>
                    <a:lnTo>
                      <a:pt x="8" y="9"/>
                    </a:lnTo>
                    <a:lnTo>
                      <a:pt x="7" y="9"/>
                    </a:lnTo>
                    <a:lnTo>
                      <a:pt x="6" y="9"/>
                    </a:lnTo>
                    <a:lnTo>
                      <a:pt x="5" y="8"/>
                    </a:lnTo>
                    <a:lnTo>
                      <a:pt x="4" y="8"/>
                    </a:lnTo>
                    <a:lnTo>
                      <a:pt x="2" y="8"/>
                    </a:lnTo>
                    <a:lnTo>
                      <a:pt x="2" y="9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0" y="12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1" y="14"/>
                    </a:lnTo>
                    <a:lnTo>
                      <a:pt x="2" y="14"/>
                    </a:lnTo>
                    <a:lnTo>
                      <a:pt x="2" y="15"/>
                    </a:lnTo>
                    <a:lnTo>
                      <a:pt x="3" y="15"/>
                    </a:lnTo>
                    <a:lnTo>
                      <a:pt x="3" y="16"/>
                    </a:lnTo>
                    <a:lnTo>
                      <a:pt x="3" y="17"/>
                    </a:lnTo>
                    <a:lnTo>
                      <a:pt x="3" y="18"/>
                    </a:lnTo>
                    <a:lnTo>
                      <a:pt x="4" y="18"/>
                    </a:lnTo>
                    <a:lnTo>
                      <a:pt x="5" y="18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6" y="19"/>
                    </a:lnTo>
                    <a:lnTo>
                      <a:pt x="6" y="19"/>
                    </a:lnTo>
                    <a:lnTo>
                      <a:pt x="6" y="20"/>
                    </a:lnTo>
                    <a:lnTo>
                      <a:pt x="7" y="20"/>
                    </a:lnTo>
                    <a:lnTo>
                      <a:pt x="7" y="21"/>
                    </a:lnTo>
                    <a:lnTo>
                      <a:pt x="7" y="22"/>
                    </a:lnTo>
                    <a:lnTo>
                      <a:pt x="7" y="23"/>
                    </a:lnTo>
                    <a:lnTo>
                      <a:pt x="7" y="24"/>
                    </a:lnTo>
                    <a:lnTo>
                      <a:pt x="7" y="26"/>
                    </a:lnTo>
                    <a:lnTo>
                      <a:pt x="7" y="27"/>
                    </a:lnTo>
                    <a:lnTo>
                      <a:pt x="7" y="28"/>
                    </a:lnTo>
                    <a:lnTo>
                      <a:pt x="6" y="28"/>
                    </a:lnTo>
                    <a:lnTo>
                      <a:pt x="6" y="29"/>
                    </a:lnTo>
                    <a:lnTo>
                      <a:pt x="8" y="29"/>
                    </a:lnTo>
                    <a:lnTo>
                      <a:pt x="9" y="29"/>
                    </a:lnTo>
                    <a:lnTo>
                      <a:pt x="10" y="29"/>
                    </a:lnTo>
                    <a:lnTo>
                      <a:pt x="11" y="30"/>
                    </a:lnTo>
                    <a:lnTo>
                      <a:pt x="11" y="40"/>
                    </a:lnTo>
                    <a:lnTo>
                      <a:pt x="12" y="43"/>
                    </a:lnTo>
                    <a:lnTo>
                      <a:pt x="12" y="44"/>
                    </a:lnTo>
                    <a:lnTo>
                      <a:pt x="12" y="45"/>
                    </a:lnTo>
                    <a:lnTo>
                      <a:pt x="13" y="45"/>
                    </a:lnTo>
                    <a:lnTo>
                      <a:pt x="13" y="46"/>
                    </a:lnTo>
                    <a:lnTo>
                      <a:pt x="13" y="47"/>
                    </a:lnTo>
                    <a:lnTo>
                      <a:pt x="13" y="47"/>
                    </a:lnTo>
                    <a:lnTo>
                      <a:pt x="13" y="48"/>
                    </a:lnTo>
                    <a:lnTo>
                      <a:pt x="14" y="49"/>
                    </a:lnTo>
                    <a:lnTo>
                      <a:pt x="14" y="50"/>
                    </a:lnTo>
                    <a:lnTo>
                      <a:pt x="15" y="50"/>
                    </a:lnTo>
                    <a:lnTo>
                      <a:pt x="15" y="50"/>
                    </a:lnTo>
                    <a:lnTo>
                      <a:pt x="15" y="51"/>
                    </a:lnTo>
                    <a:lnTo>
                      <a:pt x="15" y="52"/>
                    </a:lnTo>
                    <a:lnTo>
                      <a:pt x="16" y="52"/>
                    </a:lnTo>
                    <a:lnTo>
                      <a:pt x="16" y="53"/>
                    </a:lnTo>
                    <a:lnTo>
                      <a:pt x="16" y="54"/>
                    </a:lnTo>
                    <a:lnTo>
                      <a:pt x="17" y="54"/>
                    </a:lnTo>
                    <a:lnTo>
                      <a:pt x="18" y="56"/>
                    </a:lnTo>
                    <a:lnTo>
                      <a:pt x="20" y="57"/>
                    </a:lnTo>
                    <a:lnTo>
                      <a:pt x="20" y="58"/>
                    </a:lnTo>
                    <a:lnTo>
                      <a:pt x="20" y="59"/>
                    </a:lnTo>
                    <a:lnTo>
                      <a:pt x="20" y="60"/>
                    </a:lnTo>
                    <a:lnTo>
                      <a:pt x="20" y="60"/>
                    </a:lnTo>
                    <a:lnTo>
                      <a:pt x="20" y="60"/>
                    </a:lnTo>
                    <a:lnTo>
                      <a:pt x="21" y="60"/>
                    </a:lnTo>
                    <a:lnTo>
                      <a:pt x="21" y="59"/>
                    </a:lnTo>
                    <a:lnTo>
                      <a:pt x="21" y="58"/>
                    </a:lnTo>
                    <a:lnTo>
                      <a:pt x="22" y="58"/>
                    </a:lnTo>
                    <a:lnTo>
                      <a:pt x="22" y="57"/>
                    </a:lnTo>
                    <a:lnTo>
                      <a:pt x="23" y="57"/>
                    </a:lnTo>
                    <a:lnTo>
                      <a:pt x="24" y="57"/>
                    </a:lnTo>
                    <a:lnTo>
                      <a:pt x="26" y="56"/>
                    </a:lnTo>
                    <a:lnTo>
                      <a:pt x="27" y="55"/>
                    </a:lnTo>
                    <a:lnTo>
                      <a:pt x="27" y="55"/>
                    </a:lnTo>
                    <a:lnTo>
                      <a:pt x="28" y="54"/>
                    </a:lnTo>
                    <a:lnTo>
                      <a:pt x="29" y="54"/>
                    </a:lnTo>
                    <a:lnTo>
                      <a:pt x="30" y="52"/>
                    </a:lnTo>
                    <a:lnTo>
                      <a:pt x="32" y="50"/>
                    </a:lnTo>
                    <a:lnTo>
                      <a:pt x="33" y="50"/>
                    </a:lnTo>
                    <a:lnTo>
                      <a:pt x="34" y="48"/>
                    </a:lnTo>
                    <a:lnTo>
                      <a:pt x="34" y="47"/>
                    </a:lnTo>
                    <a:lnTo>
                      <a:pt x="34" y="46"/>
                    </a:lnTo>
                    <a:lnTo>
                      <a:pt x="35" y="45"/>
                    </a:lnTo>
                    <a:lnTo>
                      <a:pt x="36" y="43"/>
                    </a:lnTo>
                    <a:lnTo>
                      <a:pt x="38" y="41"/>
                    </a:lnTo>
                    <a:lnTo>
                      <a:pt x="38" y="40"/>
                    </a:lnTo>
                    <a:lnTo>
                      <a:pt x="40" y="41"/>
                    </a:lnTo>
                    <a:lnTo>
                      <a:pt x="40" y="40"/>
                    </a:lnTo>
                    <a:lnTo>
                      <a:pt x="40" y="40"/>
                    </a:lnTo>
                    <a:lnTo>
                      <a:pt x="40" y="39"/>
                    </a:lnTo>
                    <a:lnTo>
                      <a:pt x="41" y="36"/>
                    </a:lnTo>
                    <a:lnTo>
                      <a:pt x="41" y="35"/>
                    </a:lnTo>
                    <a:lnTo>
                      <a:pt x="41" y="35"/>
                    </a:lnTo>
                    <a:lnTo>
                      <a:pt x="41" y="34"/>
                    </a:lnTo>
                    <a:lnTo>
                      <a:pt x="41" y="34"/>
                    </a:lnTo>
                    <a:lnTo>
                      <a:pt x="41" y="33"/>
                    </a:lnTo>
                    <a:lnTo>
                      <a:pt x="42" y="33"/>
                    </a:lnTo>
                    <a:lnTo>
                      <a:pt x="42" y="33"/>
                    </a:lnTo>
                    <a:lnTo>
                      <a:pt x="43" y="33"/>
                    </a:lnTo>
                    <a:lnTo>
                      <a:pt x="44" y="33"/>
                    </a:lnTo>
                    <a:lnTo>
                      <a:pt x="44" y="32"/>
                    </a:lnTo>
                    <a:lnTo>
                      <a:pt x="46" y="32"/>
                    </a:lnTo>
                    <a:lnTo>
                      <a:pt x="46" y="31"/>
                    </a:lnTo>
                    <a:lnTo>
                      <a:pt x="46" y="30"/>
                    </a:lnTo>
                    <a:lnTo>
                      <a:pt x="45" y="29"/>
                    </a:lnTo>
                    <a:lnTo>
                      <a:pt x="46" y="29"/>
                    </a:lnTo>
                    <a:lnTo>
                      <a:pt x="46" y="29"/>
                    </a:lnTo>
                    <a:lnTo>
                      <a:pt x="47" y="29"/>
                    </a:lnTo>
                    <a:lnTo>
                      <a:pt x="48" y="28"/>
                    </a:lnTo>
                    <a:lnTo>
                      <a:pt x="48" y="28"/>
                    </a:lnTo>
                    <a:lnTo>
                      <a:pt x="48" y="27"/>
                    </a:lnTo>
                    <a:lnTo>
                      <a:pt x="49" y="28"/>
                    </a:lnTo>
                    <a:lnTo>
                      <a:pt x="50" y="28"/>
                    </a:lnTo>
                    <a:lnTo>
                      <a:pt x="51" y="27"/>
                    </a:lnTo>
                    <a:lnTo>
                      <a:pt x="51" y="26"/>
                    </a:lnTo>
                    <a:lnTo>
                      <a:pt x="51" y="26"/>
                    </a:lnTo>
                    <a:lnTo>
                      <a:pt x="51" y="25"/>
                    </a:lnTo>
                    <a:lnTo>
                      <a:pt x="52" y="25"/>
                    </a:lnTo>
                    <a:lnTo>
                      <a:pt x="52" y="24"/>
                    </a:lnTo>
                    <a:lnTo>
                      <a:pt x="51" y="23"/>
                    </a:lnTo>
                    <a:lnTo>
                      <a:pt x="51" y="22"/>
                    </a:lnTo>
                    <a:lnTo>
                      <a:pt x="50" y="21"/>
                    </a:lnTo>
                    <a:lnTo>
                      <a:pt x="50" y="20"/>
                    </a:lnTo>
                    <a:lnTo>
                      <a:pt x="51" y="19"/>
                    </a:lnTo>
                    <a:lnTo>
                      <a:pt x="52" y="19"/>
                    </a:lnTo>
                    <a:lnTo>
                      <a:pt x="51" y="19"/>
                    </a:lnTo>
                    <a:lnTo>
                      <a:pt x="49" y="19"/>
                    </a:lnTo>
                    <a:lnTo>
                      <a:pt x="48" y="19"/>
                    </a:lnTo>
                    <a:lnTo>
                      <a:pt x="48" y="19"/>
                    </a:lnTo>
                    <a:lnTo>
                      <a:pt x="47" y="19"/>
                    </a:lnTo>
                    <a:lnTo>
                      <a:pt x="46" y="19"/>
                    </a:lnTo>
                    <a:lnTo>
                      <a:pt x="46" y="18"/>
                    </a:lnTo>
                    <a:lnTo>
                      <a:pt x="43" y="17"/>
                    </a:lnTo>
                    <a:lnTo>
                      <a:pt x="42" y="17"/>
                    </a:lnTo>
                    <a:lnTo>
                      <a:pt x="42" y="18"/>
                    </a:lnTo>
                    <a:lnTo>
                      <a:pt x="41" y="18"/>
                    </a:lnTo>
                    <a:lnTo>
                      <a:pt x="41" y="17"/>
                    </a:lnTo>
                    <a:lnTo>
                      <a:pt x="41" y="17"/>
                    </a:lnTo>
                    <a:lnTo>
                      <a:pt x="41" y="16"/>
                    </a:lnTo>
                    <a:lnTo>
                      <a:pt x="41" y="15"/>
                    </a:lnTo>
                    <a:lnTo>
                      <a:pt x="41" y="14"/>
                    </a:lnTo>
                    <a:lnTo>
                      <a:pt x="41" y="13"/>
                    </a:lnTo>
                    <a:lnTo>
                      <a:pt x="41" y="12"/>
                    </a:lnTo>
                    <a:lnTo>
                      <a:pt x="41" y="12"/>
                    </a:lnTo>
                    <a:lnTo>
                      <a:pt x="42" y="10"/>
                    </a:lnTo>
                    <a:lnTo>
                      <a:pt x="41" y="10"/>
                    </a:lnTo>
                    <a:lnTo>
                      <a:pt x="41" y="11"/>
                    </a:lnTo>
                    <a:lnTo>
                      <a:pt x="41" y="11"/>
                    </a:lnTo>
                    <a:lnTo>
                      <a:pt x="41" y="10"/>
                    </a:lnTo>
                    <a:lnTo>
                      <a:pt x="41" y="9"/>
                    </a:lnTo>
                    <a:lnTo>
                      <a:pt x="41" y="8"/>
                    </a:lnTo>
                    <a:lnTo>
                      <a:pt x="41" y="8"/>
                    </a:lnTo>
                    <a:lnTo>
                      <a:pt x="41" y="7"/>
                    </a:lnTo>
                    <a:lnTo>
                      <a:pt x="42" y="5"/>
                    </a:lnTo>
                    <a:lnTo>
                      <a:pt x="43" y="5"/>
                    </a:lnTo>
                    <a:lnTo>
                      <a:pt x="44" y="3"/>
                    </a:lnTo>
                    <a:lnTo>
                      <a:pt x="43" y="3"/>
                    </a:lnTo>
                    <a:lnTo>
                      <a:pt x="41" y="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22" name="Freeform 4462">
                <a:extLst>
                  <a:ext uri="{FF2B5EF4-FFF2-40B4-BE49-F238E27FC236}">
                    <a16:creationId xmlns:a16="http://schemas.microsoft.com/office/drawing/2014/main" id="{FDA8CED9-3500-5B82-1A38-52D9BB4225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0900" y="3219450"/>
                <a:ext cx="88900" cy="76200"/>
              </a:xfrm>
              <a:custGeom>
                <a:avLst/>
                <a:gdLst>
                  <a:gd name="T0" fmla="*/ 41 w 56"/>
                  <a:gd name="T1" fmla="*/ 0 h 48"/>
                  <a:gd name="T2" fmla="*/ 40 w 56"/>
                  <a:gd name="T3" fmla="*/ 2 h 48"/>
                  <a:gd name="T4" fmla="*/ 36 w 56"/>
                  <a:gd name="T5" fmla="*/ 5 h 48"/>
                  <a:gd name="T6" fmla="*/ 35 w 56"/>
                  <a:gd name="T7" fmla="*/ 8 h 48"/>
                  <a:gd name="T8" fmla="*/ 32 w 56"/>
                  <a:gd name="T9" fmla="*/ 10 h 48"/>
                  <a:gd name="T10" fmla="*/ 28 w 56"/>
                  <a:gd name="T11" fmla="*/ 11 h 48"/>
                  <a:gd name="T12" fmla="*/ 27 w 56"/>
                  <a:gd name="T13" fmla="*/ 8 h 48"/>
                  <a:gd name="T14" fmla="*/ 24 w 56"/>
                  <a:gd name="T15" fmla="*/ 8 h 48"/>
                  <a:gd name="T16" fmla="*/ 22 w 56"/>
                  <a:gd name="T17" fmla="*/ 9 h 48"/>
                  <a:gd name="T18" fmla="*/ 17 w 56"/>
                  <a:gd name="T19" fmla="*/ 10 h 48"/>
                  <a:gd name="T20" fmla="*/ 12 w 56"/>
                  <a:gd name="T21" fmla="*/ 13 h 48"/>
                  <a:gd name="T22" fmla="*/ 9 w 56"/>
                  <a:gd name="T23" fmla="*/ 17 h 48"/>
                  <a:gd name="T24" fmla="*/ 7 w 56"/>
                  <a:gd name="T25" fmla="*/ 21 h 48"/>
                  <a:gd name="T26" fmla="*/ 8 w 56"/>
                  <a:gd name="T27" fmla="*/ 29 h 48"/>
                  <a:gd name="T28" fmla="*/ 5 w 56"/>
                  <a:gd name="T29" fmla="*/ 33 h 48"/>
                  <a:gd name="T30" fmla="*/ 2 w 56"/>
                  <a:gd name="T31" fmla="*/ 34 h 48"/>
                  <a:gd name="T32" fmla="*/ 1 w 56"/>
                  <a:gd name="T33" fmla="*/ 36 h 48"/>
                  <a:gd name="T34" fmla="*/ 0 w 56"/>
                  <a:gd name="T35" fmla="*/ 38 h 48"/>
                  <a:gd name="T36" fmla="*/ 0 w 56"/>
                  <a:gd name="T37" fmla="*/ 40 h 48"/>
                  <a:gd name="T38" fmla="*/ 1 w 56"/>
                  <a:gd name="T39" fmla="*/ 44 h 48"/>
                  <a:gd name="T40" fmla="*/ 3 w 56"/>
                  <a:gd name="T41" fmla="*/ 45 h 48"/>
                  <a:gd name="T42" fmla="*/ 6 w 56"/>
                  <a:gd name="T43" fmla="*/ 42 h 48"/>
                  <a:gd name="T44" fmla="*/ 10 w 56"/>
                  <a:gd name="T45" fmla="*/ 43 h 48"/>
                  <a:gd name="T46" fmla="*/ 12 w 56"/>
                  <a:gd name="T47" fmla="*/ 45 h 48"/>
                  <a:gd name="T48" fmla="*/ 12 w 56"/>
                  <a:gd name="T49" fmla="*/ 47 h 48"/>
                  <a:gd name="T50" fmla="*/ 15 w 56"/>
                  <a:gd name="T51" fmla="*/ 48 h 48"/>
                  <a:gd name="T52" fmla="*/ 19 w 56"/>
                  <a:gd name="T53" fmla="*/ 48 h 48"/>
                  <a:gd name="T54" fmla="*/ 22 w 56"/>
                  <a:gd name="T55" fmla="*/ 48 h 48"/>
                  <a:gd name="T56" fmla="*/ 24 w 56"/>
                  <a:gd name="T57" fmla="*/ 46 h 48"/>
                  <a:gd name="T58" fmla="*/ 28 w 56"/>
                  <a:gd name="T59" fmla="*/ 45 h 48"/>
                  <a:gd name="T60" fmla="*/ 29 w 56"/>
                  <a:gd name="T61" fmla="*/ 39 h 48"/>
                  <a:gd name="T62" fmla="*/ 30 w 56"/>
                  <a:gd name="T63" fmla="*/ 35 h 48"/>
                  <a:gd name="T64" fmla="*/ 34 w 56"/>
                  <a:gd name="T65" fmla="*/ 38 h 48"/>
                  <a:gd name="T66" fmla="*/ 36 w 56"/>
                  <a:gd name="T67" fmla="*/ 35 h 48"/>
                  <a:gd name="T68" fmla="*/ 40 w 56"/>
                  <a:gd name="T69" fmla="*/ 36 h 48"/>
                  <a:gd name="T70" fmla="*/ 42 w 56"/>
                  <a:gd name="T71" fmla="*/ 34 h 48"/>
                  <a:gd name="T72" fmla="*/ 43 w 56"/>
                  <a:gd name="T73" fmla="*/ 37 h 48"/>
                  <a:gd name="T74" fmla="*/ 48 w 56"/>
                  <a:gd name="T75" fmla="*/ 37 h 48"/>
                  <a:gd name="T76" fmla="*/ 51 w 56"/>
                  <a:gd name="T77" fmla="*/ 37 h 48"/>
                  <a:gd name="T78" fmla="*/ 54 w 56"/>
                  <a:gd name="T79" fmla="*/ 35 h 48"/>
                  <a:gd name="T80" fmla="*/ 56 w 56"/>
                  <a:gd name="T81" fmla="*/ 28 h 48"/>
                  <a:gd name="T82" fmla="*/ 53 w 56"/>
                  <a:gd name="T83" fmla="*/ 26 h 48"/>
                  <a:gd name="T84" fmla="*/ 53 w 56"/>
                  <a:gd name="T85" fmla="*/ 23 h 48"/>
                  <a:gd name="T86" fmla="*/ 54 w 56"/>
                  <a:gd name="T87" fmla="*/ 19 h 48"/>
                  <a:gd name="T88" fmla="*/ 53 w 56"/>
                  <a:gd name="T89" fmla="*/ 15 h 48"/>
                  <a:gd name="T90" fmla="*/ 52 w 56"/>
                  <a:gd name="T91" fmla="*/ 12 h 48"/>
                  <a:gd name="T92" fmla="*/ 51 w 56"/>
                  <a:gd name="T93" fmla="*/ 10 h 48"/>
                  <a:gd name="T94" fmla="*/ 47 w 56"/>
                  <a:gd name="T95" fmla="*/ 8 h 48"/>
                  <a:gd name="T96" fmla="*/ 46 w 56"/>
                  <a:gd name="T97" fmla="*/ 6 h 48"/>
                  <a:gd name="T98" fmla="*/ 45 w 56"/>
                  <a:gd name="T99" fmla="*/ 4 h 48"/>
                  <a:gd name="T100" fmla="*/ 43 w 56"/>
                  <a:gd name="T101" fmla="*/ 2 h 48"/>
                  <a:gd name="T102" fmla="*/ 43 w 56"/>
                  <a:gd name="T103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56" h="48">
                    <a:moveTo>
                      <a:pt x="43" y="0"/>
                    </a:moveTo>
                    <a:lnTo>
                      <a:pt x="43" y="0"/>
                    </a:lnTo>
                    <a:lnTo>
                      <a:pt x="42" y="0"/>
                    </a:lnTo>
                    <a:lnTo>
                      <a:pt x="41" y="0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40" y="1"/>
                    </a:lnTo>
                    <a:lnTo>
                      <a:pt x="40" y="2"/>
                    </a:lnTo>
                    <a:lnTo>
                      <a:pt x="39" y="2"/>
                    </a:lnTo>
                    <a:lnTo>
                      <a:pt x="39" y="3"/>
                    </a:lnTo>
                    <a:lnTo>
                      <a:pt x="38" y="4"/>
                    </a:lnTo>
                    <a:lnTo>
                      <a:pt x="36" y="5"/>
                    </a:lnTo>
                    <a:lnTo>
                      <a:pt x="36" y="5"/>
                    </a:lnTo>
                    <a:lnTo>
                      <a:pt x="36" y="6"/>
                    </a:lnTo>
                    <a:lnTo>
                      <a:pt x="35" y="7"/>
                    </a:lnTo>
                    <a:lnTo>
                      <a:pt x="35" y="8"/>
                    </a:lnTo>
                    <a:lnTo>
                      <a:pt x="34" y="8"/>
                    </a:lnTo>
                    <a:lnTo>
                      <a:pt x="33" y="9"/>
                    </a:lnTo>
                    <a:lnTo>
                      <a:pt x="32" y="9"/>
                    </a:lnTo>
                    <a:lnTo>
                      <a:pt x="32" y="10"/>
                    </a:lnTo>
                    <a:lnTo>
                      <a:pt x="31" y="10"/>
                    </a:lnTo>
                    <a:lnTo>
                      <a:pt x="29" y="11"/>
                    </a:lnTo>
                    <a:lnTo>
                      <a:pt x="29" y="11"/>
                    </a:lnTo>
                    <a:lnTo>
                      <a:pt x="28" y="11"/>
                    </a:lnTo>
                    <a:lnTo>
                      <a:pt x="27" y="11"/>
                    </a:lnTo>
                    <a:lnTo>
                      <a:pt x="27" y="10"/>
                    </a:lnTo>
                    <a:lnTo>
                      <a:pt x="27" y="9"/>
                    </a:lnTo>
                    <a:lnTo>
                      <a:pt x="27" y="8"/>
                    </a:lnTo>
                    <a:lnTo>
                      <a:pt x="26" y="7"/>
                    </a:lnTo>
                    <a:lnTo>
                      <a:pt x="25" y="7"/>
                    </a:lnTo>
                    <a:lnTo>
                      <a:pt x="24" y="7"/>
                    </a:lnTo>
                    <a:lnTo>
                      <a:pt x="24" y="8"/>
                    </a:lnTo>
                    <a:lnTo>
                      <a:pt x="23" y="8"/>
                    </a:lnTo>
                    <a:lnTo>
                      <a:pt x="22" y="8"/>
                    </a:lnTo>
                    <a:lnTo>
                      <a:pt x="22" y="8"/>
                    </a:lnTo>
                    <a:lnTo>
                      <a:pt x="22" y="9"/>
                    </a:lnTo>
                    <a:lnTo>
                      <a:pt x="21" y="9"/>
                    </a:lnTo>
                    <a:lnTo>
                      <a:pt x="20" y="9"/>
                    </a:lnTo>
                    <a:lnTo>
                      <a:pt x="18" y="9"/>
                    </a:lnTo>
                    <a:lnTo>
                      <a:pt x="17" y="10"/>
                    </a:lnTo>
                    <a:lnTo>
                      <a:pt x="16" y="11"/>
                    </a:lnTo>
                    <a:lnTo>
                      <a:pt x="15" y="12"/>
                    </a:lnTo>
                    <a:lnTo>
                      <a:pt x="13" y="12"/>
                    </a:lnTo>
                    <a:lnTo>
                      <a:pt x="12" y="13"/>
                    </a:lnTo>
                    <a:lnTo>
                      <a:pt x="12" y="15"/>
                    </a:lnTo>
                    <a:lnTo>
                      <a:pt x="11" y="15"/>
                    </a:lnTo>
                    <a:lnTo>
                      <a:pt x="10" y="16"/>
                    </a:lnTo>
                    <a:lnTo>
                      <a:pt x="9" y="17"/>
                    </a:lnTo>
                    <a:lnTo>
                      <a:pt x="8" y="18"/>
                    </a:lnTo>
                    <a:lnTo>
                      <a:pt x="8" y="19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7" y="22"/>
                    </a:lnTo>
                    <a:lnTo>
                      <a:pt x="7" y="23"/>
                    </a:lnTo>
                    <a:lnTo>
                      <a:pt x="8" y="27"/>
                    </a:lnTo>
                    <a:lnTo>
                      <a:pt x="8" y="29"/>
                    </a:lnTo>
                    <a:lnTo>
                      <a:pt x="7" y="30"/>
                    </a:lnTo>
                    <a:lnTo>
                      <a:pt x="7" y="32"/>
                    </a:lnTo>
                    <a:lnTo>
                      <a:pt x="6" y="32"/>
                    </a:lnTo>
                    <a:lnTo>
                      <a:pt x="5" y="33"/>
                    </a:lnTo>
                    <a:lnTo>
                      <a:pt x="4" y="33"/>
                    </a:lnTo>
                    <a:lnTo>
                      <a:pt x="3" y="33"/>
                    </a:lnTo>
                    <a:lnTo>
                      <a:pt x="2" y="33"/>
                    </a:lnTo>
                    <a:lnTo>
                      <a:pt x="2" y="34"/>
                    </a:lnTo>
                    <a:lnTo>
                      <a:pt x="2" y="35"/>
                    </a:lnTo>
                    <a:lnTo>
                      <a:pt x="1" y="35"/>
                    </a:lnTo>
                    <a:lnTo>
                      <a:pt x="1" y="36"/>
                    </a:lnTo>
                    <a:lnTo>
                      <a:pt x="1" y="36"/>
                    </a:lnTo>
                    <a:lnTo>
                      <a:pt x="1" y="36"/>
                    </a:lnTo>
                    <a:lnTo>
                      <a:pt x="1" y="37"/>
                    </a:lnTo>
                    <a:lnTo>
                      <a:pt x="0" y="37"/>
                    </a:lnTo>
                    <a:lnTo>
                      <a:pt x="0" y="38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1" y="39"/>
                    </a:lnTo>
                    <a:lnTo>
                      <a:pt x="0" y="40"/>
                    </a:lnTo>
                    <a:lnTo>
                      <a:pt x="0" y="41"/>
                    </a:lnTo>
                    <a:lnTo>
                      <a:pt x="1" y="41"/>
                    </a:lnTo>
                    <a:lnTo>
                      <a:pt x="1" y="42"/>
                    </a:lnTo>
                    <a:lnTo>
                      <a:pt x="1" y="44"/>
                    </a:lnTo>
                    <a:lnTo>
                      <a:pt x="1" y="45"/>
                    </a:lnTo>
                    <a:lnTo>
                      <a:pt x="1" y="45"/>
                    </a:lnTo>
                    <a:lnTo>
                      <a:pt x="2" y="45"/>
                    </a:lnTo>
                    <a:lnTo>
                      <a:pt x="3" y="45"/>
                    </a:lnTo>
                    <a:lnTo>
                      <a:pt x="3" y="46"/>
                    </a:lnTo>
                    <a:lnTo>
                      <a:pt x="4" y="43"/>
                    </a:lnTo>
                    <a:lnTo>
                      <a:pt x="4" y="42"/>
                    </a:lnTo>
                    <a:lnTo>
                      <a:pt x="6" y="42"/>
                    </a:lnTo>
                    <a:lnTo>
                      <a:pt x="7" y="42"/>
                    </a:lnTo>
                    <a:lnTo>
                      <a:pt x="8" y="43"/>
                    </a:lnTo>
                    <a:lnTo>
                      <a:pt x="9" y="43"/>
                    </a:lnTo>
                    <a:lnTo>
                      <a:pt x="10" y="43"/>
                    </a:lnTo>
                    <a:lnTo>
                      <a:pt x="11" y="43"/>
                    </a:lnTo>
                    <a:lnTo>
                      <a:pt x="11" y="44"/>
                    </a:lnTo>
                    <a:lnTo>
                      <a:pt x="12" y="44"/>
                    </a:lnTo>
                    <a:lnTo>
                      <a:pt x="12" y="45"/>
                    </a:lnTo>
                    <a:lnTo>
                      <a:pt x="12" y="46"/>
                    </a:lnTo>
                    <a:lnTo>
                      <a:pt x="13" y="46"/>
                    </a:lnTo>
                    <a:lnTo>
                      <a:pt x="12" y="46"/>
                    </a:lnTo>
                    <a:lnTo>
                      <a:pt x="12" y="47"/>
                    </a:lnTo>
                    <a:lnTo>
                      <a:pt x="12" y="48"/>
                    </a:lnTo>
                    <a:lnTo>
                      <a:pt x="13" y="48"/>
                    </a:lnTo>
                    <a:lnTo>
                      <a:pt x="15" y="48"/>
                    </a:lnTo>
                    <a:lnTo>
                      <a:pt x="15" y="48"/>
                    </a:lnTo>
                    <a:lnTo>
                      <a:pt x="16" y="48"/>
                    </a:lnTo>
                    <a:lnTo>
                      <a:pt x="17" y="48"/>
                    </a:lnTo>
                    <a:lnTo>
                      <a:pt x="18" y="48"/>
                    </a:lnTo>
                    <a:lnTo>
                      <a:pt x="19" y="48"/>
                    </a:lnTo>
                    <a:lnTo>
                      <a:pt x="20" y="48"/>
                    </a:lnTo>
                    <a:lnTo>
                      <a:pt x="20" y="47"/>
                    </a:lnTo>
                    <a:lnTo>
                      <a:pt x="21" y="47"/>
                    </a:lnTo>
                    <a:lnTo>
                      <a:pt x="22" y="48"/>
                    </a:lnTo>
                    <a:lnTo>
                      <a:pt x="22" y="48"/>
                    </a:lnTo>
                    <a:lnTo>
                      <a:pt x="23" y="47"/>
                    </a:lnTo>
                    <a:lnTo>
                      <a:pt x="23" y="46"/>
                    </a:lnTo>
                    <a:lnTo>
                      <a:pt x="24" y="46"/>
                    </a:lnTo>
                    <a:lnTo>
                      <a:pt x="25" y="46"/>
                    </a:lnTo>
                    <a:lnTo>
                      <a:pt x="26" y="46"/>
                    </a:lnTo>
                    <a:lnTo>
                      <a:pt x="27" y="46"/>
                    </a:lnTo>
                    <a:lnTo>
                      <a:pt x="28" y="45"/>
                    </a:lnTo>
                    <a:lnTo>
                      <a:pt x="28" y="44"/>
                    </a:lnTo>
                    <a:lnTo>
                      <a:pt x="28" y="43"/>
                    </a:lnTo>
                    <a:lnTo>
                      <a:pt x="28" y="41"/>
                    </a:lnTo>
                    <a:lnTo>
                      <a:pt x="29" y="39"/>
                    </a:lnTo>
                    <a:lnTo>
                      <a:pt x="29" y="37"/>
                    </a:lnTo>
                    <a:lnTo>
                      <a:pt x="29" y="35"/>
                    </a:lnTo>
                    <a:lnTo>
                      <a:pt x="29" y="35"/>
                    </a:lnTo>
                    <a:lnTo>
                      <a:pt x="30" y="35"/>
                    </a:lnTo>
                    <a:lnTo>
                      <a:pt x="31" y="36"/>
                    </a:lnTo>
                    <a:lnTo>
                      <a:pt x="32" y="37"/>
                    </a:lnTo>
                    <a:lnTo>
                      <a:pt x="33" y="38"/>
                    </a:lnTo>
                    <a:lnTo>
                      <a:pt x="34" y="38"/>
                    </a:lnTo>
                    <a:lnTo>
                      <a:pt x="35" y="38"/>
                    </a:lnTo>
                    <a:lnTo>
                      <a:pt x="36" y="38"/>
                    </a:lnTo>
                    <a:lnTo>
                      <a:pt x="36" y="36"/>
                    </a:lnTo>
                    <a:lnTo>
                      <a:pt x="36" y="35"/>
                    </a:lnTo>
                    <a:lnTo>
                      <a:pt x="37" y="35"/>
                    </a:lnTo>
                    <a:lnTo>
                      <a:pt x="38" y="36"/>
                    </a:lnTo>
                    <a:lnTo>
                      <a:pt x="39" y="36"/>
                    </a:lnTo>
                    <a:lnTo>
                      <a:pt x="40" y="36"/>
                    </a:lnTo>
                    <a:lnTo>
                      <a:pt x="40" y="35"/>
                    </a:lnTo>
                    <a:lnTo>
                      <a:pt x="41" y="35"/>
                    </a:lnTo>
                    <a:lnTo>
                      <a:pt x="41" y="34"/>
                    </a:lnTo>
                    <a:lnTo>
                      <a:pt x="42" y="34"/>
                    </a:lnTo>
                    <a:lnTo>
                      <a:pt x="43" y="34"/>
                    </a:lnTo>
                    <a:lnTo>
                      <a:pt x="43" y="35"/>
                    </a:lnTo>
                    <a:lnTo>
                      <a:pt x="43" y="35"/>
                    </a:lnTo>
                    <a:lnTo>
                      <a:pt x="43" y="37"/>
                    </a:lnTo>
                    <a:lnTo>
                      <a:pt x="45" y="37"/>
                    </a:lnTo>
                    <a:lnTo>
                      <a:pt x="46" y="37"/>
                    </a:lnTo>
                    <a:lnTo>
                      <a:pt x="47" y="37"/>
                    </a:lnTo>
                    <a:lnTo>
                      <a:pt x="48" y="37"/>
                    </a:lnTo>
                    <a:lnTo>
                      <a:pt x="49" y="37"/>
                    </a:lnTo>
                    <a:lnTo>
                      <a:pt x="49" y="36"/>
                    </a:lnTo>
                    <a:lnTo>
                      <a:pt x="50" y="36"/>
                    </a:lnTo>
                    <a:lnTo>
                      <a:pt x="51" y="37"/>
                    </a:lnTo>
                    <a:lnTo>
                      <a:pt x="52" y="37"/>
                    </a:lnTo>
                    <a:lnTo>
                      <a:pt x="52" y="36"/>
                    </a:lnTo>
                    <a:lnTo>
                      <a:pt x="53" y="36"/>
                    </a:lnTo>
                    <a:lnTo>
                      <a:pt x="54" y="35"/>
                    </a:lnTo>
                    <a:lnTo>
                      <a:pt x="54" y="34"/>
                    </a:lnTo>
                    <a:lnTo>
                      <a:pt x="54" y="32"/>
                    </a:lnTo>
                    <a:lnTo>
                      <a:pt x="54" y="31"/>
                    </a:lnTo>
                    <a:lnTo>
                      <a:pt x="56" y="28"/>
                    </a:lnTo>
                    <a:lnTo>
                      <a:pt x="55" y="27"/>
                    </a:lnTo>
                    <a:lnTo>
                      <a:pt x="55" y="26"/>
                    </a:lnTo>
                    <a:lnTo>
                      <a:pt x="54" y="26"/>
                    </a:lnTo>
                    <a:lnTo>
                      <a:pt x="53" y="26"/>
                    </a:lnTo>
                    <a:lnTo>
                      <a:pt x="54" y="25"/>
                    </a:lnTo>
                    <a:lnTo>
                      <a:pt x="54" y="24"/>
                    </a:lnTo>
                    <a:lnTo>
                      <a:pt x="53" y="24"/>
                    </a:lnTo>
                    <a:lnTo>
                      <a:pt x="53" y="23"/>
                    </a:lnTo>
                    <a:lnTo>
                      <a:pt x="53" y="22"/>
                    </a:lnTo>
                    <a:lnTo>
                      <a:pt x="54" y="21"/>
                    </a:lnTo>
                    <a:lnTo>
                      <a:pt x="54" y="20"/>
                    </a:lnTo>
                    <a:lnTo>
                      <a:pt x="54" y="19"/>
                    </a:lnTo>
                    <a:lnTo>
                      <a:pt x="54" y="18"/>
                    </a:lnTo>
                    <a:lnTo>
                      <a:pt x="54" y="16"/>
                    </a:lnTo>
                    <a:lnTo>
                      <a:pt x="54" y="15"/>
                    </a:lnTo>
                    <a:lnTo>
                      <a:pt x="53" y="15"/>
                    </a:lnTo>
                    <a:lnTo>
                      <a:pt x="52" y="15"/>
                    </a:lnTo>
                    <a:lnTo>
                      <a:pt x="52" y="14"/>
                    </a:lnTo>
                    <a:lnTo>
                      <a:pt x="52" y="13"/>
                    </a:lnTo>
                    <a:lnTo>
                      <a:pt x="52" y="12"/>
                    </a:lnTo>
                    <a:lnTo>
                      <a:pt x="51" y="12"/>
                    </a:lnTo>
                    <a:lnTo>
                      <a:pt x="51" y="11"/>
                    </a:lnTo>
                    <a:lnTo>
                      <a:pt x="51" y="11"/>
                    </a:lnTo>
                    <a:lnTo>
                      <a:pt x="51" y="10"/>
                    </a:lnTo>
                    <a:lnTo>
                      <a:pt x="50" y="9"/>
                    </a:lnTo>
                    <a:lnTo>
                      <a:pt x="50" y="9"/>
                    </a:lnTo>
                    <a:lnTo>
                      <a:pt x="48" y="8"/>
                    </a:lnTo>
                    <a:lnTo>
                      <a:pt x="47" y="8"/>
                    </a:lnTo>
                    <a:lnTo>
                      <a:pt x="47" y="7"/>
                    </a:lnTo>
                    <a:lnTo>
                      <a:pt x="46" y="7"/>
                    </a:lnTo>
                    <a:lnTo>
                      <a:pt x="45" y="6"/>
                    </a:lnTo>
                    <a:lnTo>
                      <a:pt x="46" y="6"/>
                    </a:lnTo>
                    <a:lnTo>
                      <a:pt x="46" y="5"/>
                    </a:lnTo>
                    <a:lnTo>
                      <a:pt x="45" y="5"/>
                    </a:lnTo>
                    <a:lnTo>
                      <a:pt x="45" y="4"/>
                    </a:lnTo>
                    <a:lnTo>
                      <a:pt x="45" y="4"/>
                    </a:lnTo>
                    <a:lnTo>
                      <a:pt x="44" y="4"/>
                    </a:lnTo>
                    <a:lnTo>
                      <a:pt x="44" y="3"/>
                    </a:lnTo>
                    <a:lnTo>
                      <a:pt x="44" y="2"/>
                    </a:lnTo>
                    <a:lnTo>
                      <a:pt x="43" y="2"/>
                    </a:lnTo>
                    <a:lnTo>
                      <a:pt x="43" y="1"/>
                    </a:lnTo>
                    <a:lnTo>
                      <a:pt x="43" y="1"/>
                    </a:lnTo>
                    <a:lnTo>
                      <a:pt x="43" y="0"/>
                    </a:lnTo>
                    <a:lnTo>
                      <a:pt x="43" y="0"/>
                    </a:lnTo>
                    <a:lnTo>
                      <a:pt x="43" y="0"/>
                    </a:lnTo>
                    <a:lnTo>
                      <a:pt x="43" y="0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24" name="Freeform 3850">
                <a:extLst>
                  <a:ext uri="{FF2B5EF4-FFF2-40B4-BE49-F238E27FC236}">
                    <a16:creationId xmlns:a16="http://schemas.microsoft.com/office/drawing/2014/main" id="{BE7BF0AA-BC01-C862-7653-B903C7CB43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15013" y="4108450"/>
                <a:ext cx="26988" cy="23812"/>
              </a:xfrm>
              <a:custGeom>
                <a:avLst/>
                <a:gdLst>
                  <a:gd name="T0" fmla="*/ 0 w 17"/>
                  <a:gd name="T1" fmla="*/ 4 h 15"/>
                  <a:gd name="T2" fmla="*/ 0 w 17"/>
                  <a:gd name="T3" fmla="*/ 5 h 15"/>
                  <a:gd name="T4" fmla="*/ 0 w 17"/>
                  <a:gd name="T5" fmla="*/ 6 h 15"/>
                  <a:gd name="T6" fmla="*/ 0 w 17"/>
                  <a:gd name="T7" fmla="*/ 7 h 15"/>
                  <a:gd name="T8" fmla="*/ 2 w 17"/>
                  <a:gd name="T9" fmla="*/ 9 h 15"/>
                  <a:gd name="T10" fmla="*/ 2 w 17"/>
                  <a:gd name="T11" fmla="*/ 9 h 15"/>
                  <a:gd name="T12" fmla="*/ 2 w 17"/>
                  <a:gd name="T13" fmla="*/ 9 h 15"/>
                  <a:gd name="T14" fmla="*/ 4 w 17"/>
                  <a:gd name="T15" fmla="*/ 11 h 15"/>
                  <a:gd name="T16" fmla="*/ 4 w 17"/>
                  <a:gd name="T17" fmla="*/ 11 h 15"/>
                  <a:gd name="T18" fmla="*/ 4 w 17"/>
                  <a:gd name="T19" fmla="*/ 12 h 15"/>
                  <a:gd name="T20" fmla="*/ 5 w 17"/>
                  <a:gd name="T21" fmla="*/ 12 h 15"/>
                  <a:gd name="T22" fmla="*/ 6 w 17"/>
                  <a:gd name="T23" fmla="*/ 13 h 15"/>
                  <a:gd name="T24" fmla="*/ 7 w 17"/>
                  <a:gd name="T25" fmla="*/ 13 h 15"/>
                  <a:gd name="T26" fmla="*/ 8 w 17"/>
                  <a:gd name="T27" fmla="*/ 13 h 15"/>
                  <a:gd name="T28" fmla="*/ 9 w 17"/>
                  <a:gd name="T29" fmla="*/ 14 h 15"/>
                  <a:gd name="T30" fmla="*/ 9 w 17"/>
                  <a:gd name="T31" fmla="*/ 15 h 15"/>
                  <a:gd name="T32" fmla="*/ 10 w 17"/>
                  <a:gd name="T33" fmla="*/ 15 h 15"/>
                  <a:gd name="T34" fmla="*/ 10 w 17"/>
                  <a:gd name="T35" fmla="*/ 15 h 15"/>
                  <a:gd name="T36" fmla="*/ 11 w 17"/>
                  <a:gd name="T37" fmla="*/ 15 h 15"/>
                  <a:gd name="T38" fmla="*/ 11 w 17"/>
                  <a:gd name="T39" fmla="*/ 15 h 15"/>
                  <a:gd name="T40" fmla="*/ 12 w 17"/>
                  <a:gd name="T41" fmla="*/ 15 h 15"/>
                  <a:gd name="T42" fmla="*/ 13 w 17"/>
                  <a:gd name="T43" fmla="*/ 15 h 15"/>
                  <a:gd name="T44" fmla="*/ 14 w 17"/>
                  <a:gd name="T45" fmla="*/ 14 h 15"/>
                  <a:gd name="T46" fmla="*/ 15 w 17"/>
                  <a:gd name="T47" fmla="*/ 14 h 15"/>
                  <a:gd name="T48" fmla="*/ 16 w 17"/>
                  <a:gd name="T49" fmla="*/ 14 h 15"/>
                  <a:gd name="T50" fmla="*/ 16 w 17"/>
                  <a:gd name="T51" fmla="*/ 13 h 15"/>
                  <a:gd name="T52" fmla="*/ 16 w 17"/>
                  <a:gd name="T53" fmla="*/ 12 h 15"/>
                  <a:gd name="T54" fmla="*/ 16 w 17"/>
                  <a:gd name="T55" fmla="*/ 11 h 15"/>
                  <a:gd name="T56" fmla="*/ 17 w 17"/>
                  <a:gd name="T57" fmla="*/ 9 h 15"/>
                  <a:gd name="T58" fmla="*/ 17 w 17"/>
                  <a:gd name="T59" fmla="*/ 9 h 15"/>
                  <a:gd name="T60" fmla="*/ 17 w 17"/>
                  <a:gd name="T61" fmla="*/ 8 h 15"/>
                  <a:gd name="T62" fmla="*/ 16 w 17"/>
                  <a:gd name="T63" fmla="*/ 8 h 15"/>
                  <a:gd name="T64" fmla="*/ 15 w 17"/>
                  <a:gd name="T65" fmla="*/ 7 h 15"/>
                  <a:gd name="T66" fmla="*/ 15 w 17"/>
                  <a:gd name="T67" fmla="*/ 6 h 15"/>
                  <a:gd name="T68" fmla="*/ 14 w 17"/>
                  <a:gd name="T69" fmla="*/ 6 h 15"/>
                  <a:gd name="T70" fmla="*/ 14 w 17"/>
                  <a:gd name="T71" fmla="*/ 5 h 15"/>
                  <a:gd name="T72" fmla="*/ 13 w 17"/>
                  <a:gd name="T73" fmla="*/ 4 h 15"/>
                  <a:gd name="T74" fmla="*/ 13 w 17"/>
                  <a:gd name="T75" fmla="*/ 3 h 15"/>
                  <a:gd name="T76" fmla="*/ 12 w 17"/>
                  <a:gd name="T77" fmla="*/ 2 h 15"/>
                  <a:gd name="T78" fmla="*/ 12 w 17"/>
                  <a:gd name="T79" fmla="*/ 2 h 15"/>
                  <a:gd name="T80" fmla="*/ 11 w 17"/>
                  <a:gd name="T81" fmla="*/ 2 h 15"/>
                  <a:gd name="T82" fmla="*/ 11 w 17"/>
                  <a:gd name="T83" fmla="*/ 1 h 15"/>
                  <a:gd name="T84" fmla="*/ 10 w 17"/>
                  <a:gd name="T85" fmla="*/ 1 h 15"/>
                  <a:gd name="T86" fmla="*/ 10 w 17"/>
                  <a:gd name="T87" fmla="*/ 0 h 15"/>
                  <a:gd name="T88" fmla="*/ 9 w 17"/>
                  <a:gd name="T89" fmla="*/ 0 h 15"/>
                  <a:gd name="T90" fmla="*/ 8 w 17"/>
                  <a:gd name="T91" fmla="*/ 0 h 15"/>
                  <a:gd name="T92" fmla="*/ 7 w 17"/>
                  <a:gd name="T93" fmla="*/ 0 h 15"/>
                  <a:gd name="T94" fmla="*/ 6 w 17"/>
                  <a:gd name="T95" fmla="*/ 0 h 15"/>
                  <a:gd name="T96" fmla="*/ 5 w 17"/>
                  <a:gd name="T97" fmla="*/ 0 h 15"/>
                  <a:gd name="T98" fmla="*/ 4 w 17"/>
                  <a:gd name="T99" fmla="*/ 1 h 15"/>
                  <a:gd name="T100" fmla="*/ 3 w 17"/>
                  <a:gd name="T101" fmla="*/ 1 h 15"/>
                  <a:gd name="T102" fmla="*/ 2 w 17"/>
                  <a:gd name="T103" fmla="*/ 1 h 15"/>
                  <a:gd name="T104" fmla="*/ 2 w 17"/>
                  <a:gd name="T105" fmla="*/ 2 h 15"/>
                  <a:gd name="T106" fmla="*/ 2 w 17"/>
                  <a:gd name="T107" fmla="*/ 2 h 15"/>
                  <a:gd name="T108" fmla="*/ 1 w 17"/>
                  <a:gd name="T109" fmla="*/ 3 h 15"/>
                  <a:gd name="T110" fmla="*/ 0 w 17"/>
                  <a:gd name="T111" fmla="*/ 3 h 15"/>
                  <a:gd name="T112" fmla="*/ 0 w 17"/>
                  <a:gd name="T113" fmla="*/ 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7" h="15">
                    <a:moveTo>
                      <a:pt x="0" y="4"/>
                    </a:move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9"/>
                    </a:lnTo>
                    <a:lnTo>
                      <a:pt x="2" y="9"/>
                    </a:lnTo>
                    <a:lnTo>
                      <a:pt x="2" y="9"/>
                    </a:lnTo>
                    <a:lnTo>
                      <a:pt x="4" y="11"/>
                    </a:lnTo>
                    <a:lnTo>
                      <a:pt x="4" y="11"/>
                    </a:lnTo>
                    <a:lnTo>
                      <a:pt x="4" y="12"/>
                    </a:lnTo>
                    <a:lnTo>
                      <a:pt x="5" y="12"/>
                    </a:lnTo>
                    <a:lnTo>
                      <a:pt x="6" y="13"/>
                    </a:lnTo>
                    <a:lnTo>
                      <a:pt x="7" y="13"/>
                    </a:lnTo>
                    <a:lnTo>
                      <a:pt x="8" y="13"/>
                    </a:lnTo>
                    <a:lnTo>
                      <a:pt x="9" y="14"/>
                    </a:lnTo>
                    <a:lnTo>
                      <a:pt x="9" y="15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1" y="15"/>
                    </a:lnTo>
                    <a:lnTo>
                      <a:pt x="11" y="15"/>
                    </a:lnTo>
                    <a:lnTo>
                      <a:pt x="12" y="15"/>
                    </a:lnTo>
                    <a:lnTo>
                      <a:pt x="13" y="15"/>
                    </a:lnTo>
                    <a:lnTo>
                      <a:pt x="14" y="14"/>
                    </a:lnTo>
                    <a:lnTo>
                      <a:pt x="15" y="14"/>
                    </a:lnTo>
                    <a:lnTo>
                      <a:pt x="16" y="14"/>
                    </a:lnTo>
                    <a:lnTo>
                      <a:pt x="16" y="13"/>
                    </a:lnTo>
                    <a:lnTo>
                      <a:pt x="16" y="12"/>
                    </a:lnTo>
                    <a:lnTo>
                      <a:pt x="16" y="11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8"/>
                    </a:lnTo>
                    <a:lnTo>
                      <a:pt x="16" y="8"/>
                    </a:lnTo>
                    <a:lnTo>
                      <a:pt x="15" y="7"/>
                    </a:lnTo>
                    <a:lnTo>
                      <a:pt x="15" y="6"/>
                    </a:lnTo>
                    <a:lnTo>
                      <a:pt x="14" y="6"/>
                    </a:lnTo>
                    <a:lnTo>
                      <a:pt x="14" y="5"/>
                    </a:lnTo>
                    <a:lnTo>
                      <a:pt x="13" y="4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1" y="2"/>
                    </a:lnTo>
                    <a:lnTo>
                      <a:pt x="11" y="1"/>
                    </a:lnTo>
                    <a:lnTo>
                      <a:pt x="10" y="1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25" name="Freeform 4802">
                <a:extLst>
                  <a:ext uri="{FF2B5EF4-FFF2-40B4-BE49-F238E27FC236}">
                    <a16:creationId xmlns:a16="http://schemas.microsoft.com/office/drawing/2014/main" id="{03BF121E-2514-617E-1F9E-6926738BAC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05500" y="4067175"/>
                <a:ext cx="22225" cy="23812"/>
              </a:xfrm>
              <a:custGeom>
                <a:avLst/>
                <a:gdLst>
                  <a:gd name="T0" fmla="*/ 9 w 14"/>
                  <a:gd name="T1" fmla="*/ 0 h 15"/>
                  <a:gd name="T2" fmla="*/ 9 w 14"/>
                  <a:gd name="T3" fmla="*/ 0 h 15"/>
                  <a:gd name="T4" fmla="*/ 8 w 14"/>
                  <a:gd name="T5" fmla="*/ 0 h 15"/>
                  <a:gd name="T6" fmla="*/ 8 w 14"/>
                  <a:gd name="T7" fmla="*/ 0 h 15"/>
                  <a:gd name="T8" fmla="*/ 7 w 14"/>
                  <a:gd name="T9" fmla="*/ 0 h 15"/>
                  <a:gd name="T10" fmla="*/ 6 w 14"/>
                  <a:gd name="T11" fmla="*/ 1 h 15"/>
                  <a:gd name="T12" fmla="*/ 6 w 14"/>
                  <a:gd name="T13" fmla="*/ 2 h 15"/>
                  <a:gd name="T14" fmla="*/ 5 w 14"/>
                  <a:gd name="T15" fmla="*/ 3 h 15"/>
                  <a:gd name="T16" fmla="*/ 5 w 14"/>
                  <a:gd name="T17" fmla="*/ 4 h 15"/>
                  <a:gd name="T18" fmla="*/ 5 w 14"/>
                  <a:gd name="T19" fmla="*/ 5 h 15"/>
                  <a:gd name="T20" fmla="*/ 4 w 14"/>
                  <a:gd name="T21" fmla="*/ 5 h 15"/>
                  <a:gd name="T22" fmla="*/ 3 w 14"/>
                  <a:gd name="T23" fmla="*/ 6 h 15"/>
                  <a:gd name="T24" fmla="*/ 2 w 14"/>
                  <a:gd name="T25" fmla="*/ 6 h 15"/>
                  <a:gd name="T26" fmla="*/ 2 w 14"/>
                  <a:gd name="T27" fmla="*/ 7 h 15"/>
                  <a:gd name="T28" fmla="*/ 2 w 14"/>
                  <a:gd name="T29" fmla="*/ 7 h 15"/>
                  <a:gd name="T30" fmla="*/ 2 w 14"/>
                  <a:gd name="T31" fmla="*/ 8 h 15"/>
                  <a:gd name="T32" fmla="*/ 2 w 14"/>
                  <a:gd name="T33" fmla="*/ 9 h 15"/>
                  <a:gd name="T34" fmla="*/ 2 w 14"/>
                  <a:gd name="T35" fmla="*/ 11 h 15"/>
                  <a:gd name="T36" fmla="*/ 2 w 14"/>
                  <a:gd name="T37" fmla="*/ 12 h 15"/>
                  <a:gd name="T38" fmla="*/ 2 w 14"/>
                  <a:gd name="T39" fmla="*/ 13 h 15"/>
                  <a:gd name="T40" fmla="*/ 2 w 14"/>
                  <a:gd name="T41" fmla="*/ 14 h 15"/>
                  <a:gd name="T42" fmla="*/ 1 w 14"/>
                  <a:gd name="T43" fmla="*/ 14 h 15"/>
                  <a:gd name="T44" fmla="*/ 0 w 14"/>
                  <a:gd name="T45" fmla="*/ 14 h 15"/>
                  <a:gd name="T46" fmla="*/ 1 w 14"/>
                  <a:gd name="T47" fmla="*/ 14 h 15"/>
                  <a:gd name="T48" fmla="*/ 2 w 14"/>
                  <a:gd name="T49" fmla="*/ 14 h 15"/>
                  <a:gd name="T50" fmla="*/ 2 w 14"/>
                  <a:gd name="T51" fmla="*/ 14 h 15"/>
                  <a:gd name="T52" fmla="*/ 3 w 14"/>
                  <a:gd name="T53" fmla="*/ 14 h 15"/>
                  <a:gd name="T54" fmla="*/ 5 w 14"/>
                  <a:gd name="T55" fmla="*/ 15 h 15"/>
                  <a:gd name="T56" fmla="*/ 6 w 14"/>
                  <a:gd name="T57" fmla="*/ 15 h 15"/>
                  <a:gd name="T58" fmla="*/ 8 w 14"/>
                  <a:gd name="T59" fmla="*/ 14 h 15"/>
                  <a:gd name="T60" fmla="*/ 10 w 14"/>
                  <a:gd name="T61" fmla="*/ 14 h 15"/>
                  <a:gd name="T62" fmla="*/ 11 w 14"/>
                  <a:gd name="T63" fmla="*/ 14 h 15"/>
                  <a:gd name="T64" fmla="*/ 11 w 14"/>
                  <a:gd name="T65" fmla="*/ 14 h 15"/>
                  <a:gd name="T66" fmla="*/ 12 w 14"/>
                  <a:gd name="T67" fmla="*/ 14 h 15"/>
                  <a:gd name="T68" fmla="*/ 12 w 14"/>
                  <a:gd name="T69" fmla="*/ 13 h 15"/>
                  <a:gd name="T70" fmla="*/ 11 w 14"/>
                  <a:gd name="T71" fmla="*/ 12 h 15"/>
                  <a:gd name="T72" fmla="*/ 12 w 14"/>
                  <a:gd name="T73" fmla="*/ 11 h 15"/>
                  <a:gd name="T74" fmla="*/ 13 w 14"/>
                  <a:gd name="T75" fmla="*/ 11 h 15"/>
                  <a:gd name="T76" fmla="*/ 14 w 14"/>
                  <a:gd name="T77" fmla="*/ 10 h 15"/>
                  <a:gd name="T78" fmla="*/ 14 w 14"/>
                  <a:gd name="T79" fmla="*/ 9 h 15"/>
                  <a:gd name="T80" fmla="*/ 14 w 14"/>
                  <a:gd name="T81" fmla="*/ 8 h 15"/>
                  <a:gd name="T82" fmla="*/ 14 w 14"/>
                  <a:gd name="T83" fmla="*/ 7 h 15"/>
                  <a:gd name="T84" fmla="*/ 14 w 14"/>
                  <a:gd name="T85" fmla="*/ 7 h 15"/>
                  <a:gd name="T86" fmla="*/ 13 w 14"/>
                  <a:gd name="T87" fmla="*/ 6 h 15"/>
                  <a:gd name="T88" fmla="*/ 13 w 14"/>
                  <a:gd name="T89" fmla="*/ 5 h 15"/>
                  <a:gd name="T90" fmla="*/ 12 w 14"/>
                  <a:gd name="T91" fmla="*/ 5 h 15"/>
                  <a:gd name="T92" fmla="*/ 13 w 14"/>
                  <a:gd name="T93" fmla="*/ 4 h 15"/>
                  <a:gd name="T94" fmla="*/ 13 w 14"/>
                  <a:gd name="T95" fmla="*/ 3 h 15"/>
                  <a:gd name="T96" fmla="*/ 12 w 14"/>
                  <a:gd name="T97" fmla="*/ 3 h 15"/>
                  <a:gd name="T98" fmla="*/ 11 w 14"/>
                  <a:gd name="T99" fmla="*/ 3 h 15"/>
                  <a:gd name="T100" fmla="*/ 11 w 14"/>
                  <a:gd name="T101" fmla="*/ 2 h 15"/>
                  <a:gd name="T102" fmla="*/ 11 w 14"/>
                  <a:gd name="T103" fmla="*/ 1 h 15"/>
                  <a:gd name="T104" fmla="*/ 10 w 14"/>
                  <a:gd name="T105" fmla="*/ 1 h 15"/>
                  <a:gd name="T106" fmla="*/ 11 w 14"/>
                  <a:gd name="T107" fmla="*/ 0 h 15"/>
                  <a:gd name="T108" fmla="*/ 10 w 14"/>
                  <a:gd name="T109" fmla="*/ 0 h 15"/>
                  <a:gd name="T110" fmla="*/ 10 w 14"/>
                  <a:gd name="T111" fmla="*/ 0 h 15"/>
                  <a:gd name="T112" fmla="*/ 9 w 14"/>
                  <a:gd name="T113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4" h="15">
                    <a:moveTo>
                      <a:pt x="9" y="0"/>
                    </a:moveTo>
                    <a:lnTo>
                      <a:pt x="9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6" y="1"/>
                    </a:lnTo>
                    <a:lnTo>
                      <a:pt x="6" y="2"/>
                    </a:lnTo>
                    <a:lnTo>
                      <a:pt x="5" y="3"/>
                    </a:lnTo>
                    <a:lnTo>
                      <a:pt x="5" y="4"/>
                    </a:lnTo>
                    <a:lnTo>
                      <a:pt x="5" y="5"/>
                    </a:lnTo>
                    <a:lnTo>
                      <a:pt x="4" y="5"/>
                    </a:lnTo>
                    <a:lnTo>
                      <a:pt x="3" y="6"/>
                    </a:lnTo>
                    <a:lnTo>
                      <a:pt x="2" y="6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8"/>
                    </a:lnTo>
                    <a:lnTo>
                      <a:pt x="2" y="9"/>
                    </a:lnTo>
                    <a:lnTo>
                      <a:pt x="2" y="11"/>
                    </a:lnTo>
                    <a:lnTo>
                      <a:pt x="2" y="12"/>
                    </a:lnTo>
                    <a:lnTo>
                      <a:pt x="2" y="13"/>
                    </a:lnTo>
                    <a:lnTo>
                      <a:pt x="2" y="14"/>
                    </a:lnTo>
                    <a:lnTo>
                      <a:pt x="1" y="14"/>
                    </a:lnTo>
                    <a:lnTo>
                      <a:pt x="0" y="14"/>
                    </a:lnTo>
                    <a:lnTo>
                      <a:pt x="1" y="14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3" y="14"/>
                    </a:lnTo>
                    <a:lnTo>
                      <a:pt x="5" y="15"/>
                    </a:lnTo>
                    <a:lnTo>
                      <a:pt x="6" y="15"/>
                    </a:lnTo>
                    <a:lnTo>
                      <a:pt x="8" y="14"/>
                    </a:lnTo>
                    <a:lnTo>
                      <a:pt x="10" y="14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12" y="14"/>
                    </a:lnTo>
                    <a:lnTo>
                      <a:pt x="12" y="13"/>
                    </a:lnTo>
                    <a:lnTo>
                      <a:pt x="11" y="12"/>
                    </a:lnTo>
                    <a:lnTo>
                      <a:pt x="12" y="11"/>
                    </a:lnTo>
                    <a:lnTo>
                      <a:pt x="13" y="11"/>
                    </a:lnTo>
                    <a:lnTo>
                      <a:pt x="14" y="10"/>
                    </a:lnTo>
                    <a:lnTo>
                      <a:pt x="14" y="9"/>
                    </a:lnTo>
                    <a:lnTo>
                      <a:pt x="14" y="8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3" y="6"/>
                    </a:lnTo>
                    <a:lnTo>
                      <a:pt x="13" y="5"/>
                    </a:lnTo>
                    <a:lnTo>
                      <a:pt x="12" y="5"/>
                    </a:lnTo>
                    <a:lnTo>
                      <a:pt x="13" y="4"/>
                    </a:lnTo>
                    <a:lnTo>
                      <a:pt x="13" y="3"/>
                    </a:lnTo>
                    <a:lnTo>
                      <a:pt x="12" y="3"/>
                    </a:lnTo>
                    <a:lnTo>
                      <a:pt x="11" y="3"/>
                    </a:lnTo>
                    <a:lnTo>
                      <a:pt x="11" y="2"/>
                    </a:lnTo>
                    <a:lnTo>
                      <a:pt x="11" y="1"/>
                    </a:lnTo>
                    <a:lnTo>
                      <a:pt x="10" y="1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26" name="Freeform 4459">
                <a:extLst>
                  <a:ext uri="{FF2B5EF4-FFF2-40B4-BE49-F238E27FC236}">
                    <a16:creationId xmlns:a16="http://schemas.microsoft.com/office/drawing/2014/main" id="{D697F571-DC02-3A51-B51A-084852BB55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3450" y="4340225"/>
                <a:ext cx="58738" cy="77787"/>
              </a:xfrm>
              <a:custGeom>
                <a:avLst/>
                <a:gdLst>
                  <a:gd name="T0" fmla="*/ 30 w 37"/>
                  <a:gd name="T1" fmla="*/ 8 h 49"/>
                  <a:gd name="T2" fmla="*/ 26 w 37"/>
                  <a:gd name="T3" fmla="*/ 6 h 49"/>
                  <a:gd name="T4" fmla="*/ 21 w 37"/>
                  <a:gd name="T5" fmla="*/ 3 h 49"/>
                  <a:gd name="T6" fmla="*/ 17 w 37"/>
                  <a:gd name="T7" fmla="*/ 0 h 49"/>
                  <a:gd name="T8" fmla="*/ 15 w 37"/>
                  <a:gd name="T9" fmla="*/ 1 h 49"/>
                  <a:gd name="T10" fmla="*/ 12 w 37"/>
                  <a:gd name="T11" fmla="*/ 3 h 49"/>
                  <a:gd name="T12" fmla="*/ 10 w 37"/>
                  <a:gd name="T13" fmla="*/ 7 h 49"/>
                  <a:gd name="T14" fmla="*/ 8 w 37"/>
                  <a:gd name="T15" fmla="*/ 11 h 49"/>
                  <a:gd name="T16" fmla="*/ 4 w 37"/>
                  <a:gd name="T17" fmla="*/ 17 h 49"/>
                  <a:gd name="T18" fmla="*/ 0 w 37"/>
                  <a:gd name="T19" fmla="*/ 23 h 49"/>
                  <a:gd name="T20" fmla="*/ 0 w 37"/>
                  <a:gd name="T21" fmla="*/ 31 h 49"/>
                  <a:gd name="T22" fmla="*/ 1 w 37"/>
                  <a:gd name="T23" fmla="*/ 33 h 49"/>
                  <a:gd name="T24" fmla="*/ 2 w 37"/>
                  <a:gd name="T25" fmla="*/ 32 h 49"/>
                  <a:gd name="T26" fmla="*/ 4 w 37"/>
                  <a:gd name="T27" fmla="*/ 34 h 49"/>
                  <a:gd name="T28" fmla="*/ 5 w 37"/>
                  <a:gd name="T29" fmla="*/ 35 h 49"/>
                  <a:gd name="T30" fmla="*/ 5 w 37"/>
                  <a:gd name="T31" fmla="*/ 37 h 49"/>
                  <a:gd name="T32" fmla="*/ 5 w 37"/>
                  <a:gd name="T33" fmla="*/ 39 h 49"/>
                  <a:gd name="T34" fmla="*/ 9 w 37"/>
                  <a:gd name="T35" fmla="*/ 43 h 49"/>
                  <a:gd name="T36" fmla="*/ 11 w 37"/>
                  <a:gd name="T37" fmla="*/ 45 h 49"/>
                  <a:gd name="T38" fmla="*/ 13 w 37"/>
                  <a:gd name="T39" fmla="*/ 47 h 49"/>
                  <a:gd name="T40" fmla="*/ 19 w 37"/>
                  <a:gd name="T41" fmla="*/ 49 h 49"/>
                  <a:gd name="T42" fmla="*/ 24 w 37"/>
                  <a:gd name="T43" fmla="*/ 49 h 49"/>
                  <a:gd name="T44" fmla="*/ 31 w 37"/>
                  <a:gd name="T45" fmla="*/ 49 h 49"/>
                  <a:gd name="T46" fmla="*/ 33 w 37"/>
                  <a:gd name="T47" fmla="*/ 48 h 49"/>
                  <a:gd name="T48" fmla="*/ 33 w 37"/>
                  <a:gd name="T49" fmla="*/ 45 h 49"/>
                  <a:gd name="T50" fmla="*/ 33 w 37"/>
                  <a:gd name="T51" fmla="*/ 39 h 49"/>
                  <a:gd name="T52" fmla="*/ 33 w 37"/>
                  <a:gd name="T53" fmla="*/ 34 h 49"/>
                  <a:gd name="T54" fmla="*/ 35 w 37"/>
                  <a:gd name="T55" fmla="*/ 33 h 49"/>
                  <a:gd name="T56" fmla="*/ 36 w 37"/>
                  <a:gd name="T57" fmla="*/ 34 h 49"/>
                  <a:gd name="T58" fmla="*/ 37 w 37"/>
                  <a:gd name="T59" fmla="*/ 26 h 49"/>
                  <a:gd name="T60" fmla="*/ 35 w 37"/>
                  <a:gd name="T61" fmla="*/ 21 h 49"/>
                  <a:gd name="T62" fmla="*/ 34 w 37"/>
                  <a:gd name="T63" fmla="*/ 17 h 49"/>
                  <a:gd name="T64" fmla="*/ 36 w 37"/>
                  <a:gd name="T65" fmla="*/ 13 h 49"/>
                  <a:gd name="T66" fmla="*/ 36 w 37"/>
                  <a:gd name="T67" fmla="*/ 11 h 49"/>
                  <a:gd name="T68" fmla="*/ 35 w 37"/>
                  <a:gd name="T69" fmla="*/ 10 h 49"/>
                  <a:gd name="T70" fmla="*/ 33 w 37"/>
                  <a:gd name="T71" fmla="*/ 9 h 49"/>
                  <a:gd name="T72" fmla="*/ 33 w 37"/>
                  <a:gd name="T73" fmla="*/ 8 h 49"/>
                  <a:gd name="T74" fmla="*/ 31 w 37"/>
                  <a:gd name="T75" fmla="*/ 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7" h="49">
                    <a:moveTo>
                      <a:pt x="31" y="9"/>
                    </a:moveTo>
                    <a:lnTo>
                      <a:pt x="30" y="8"/>
                    </a:lnTo>
                    <a:lnTo>
                      <a:pt x="27" y="7"/>
                    </a:lnTo>
                    <a:lnTo>
                      <a:pt x="26" y="6"/>
                    </a:lnTo>
                    <a:lnTo>
                      <a:pt x="24" y="4"/>
                    </a:lnTo>
                    <a:lnTo>
                      <a:pt x="21" y="3"/>
                    </a:lnTo>
                    <a:lnTo>
                      <a:pt x="18" y="1"/>
                    </a:lnTo>
                    <a:lnTo>
                      <a:pt x="17" y="0"/>
                    </a:lnTo>
                    <a:lnTo>
                      <a:pt x="16" y="0"/>
                    </a:lnTo>
                    <a:lnTo>
                      <a:pt x="15" y="1"/>
                    </a:lnTo>
                    <a:lnTo>
                      <a:pt x="14" y="1"/>
                    </a:lnTo>
                    <a:lnTo>
                      <a:pt x="12" y="3"/>
                    </a:lnTo>
                    <a:lnTo>
                      <a:pt x="10" y="6"/>
                    </a:lnTo>
                    <a:lnTo>
                      <a:pt x="10" y="7"/>
                    </a:lnTo>
                    <a:lnTo>
                      <a:pt x="9" y="8"/>
                    </a:lnTo>
                    <a:lnTo>
                      <a:pt x="8" y="11"/>
                    </a:lnTo>
                    <a:lnTo>
                      <a:pt x="5" y="15"/>
                    </a:lnTo>
                    <a:lnTo>
                      <a:pt x="4" y="17"/>
                    </a:lnTo>
                    <a:lnTo>
                      <a:pt x="1" y="21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0" y="31"/>
                    </a:lnTo>
                    <a:lnTo>
                      <a:pt x="1" y="32"/>
                    </a:lnTo>
                    <a:lnTo>
                      <a:pt x="1" y="33"/>
                    </a:lnTo>
                    <a:lnTo>
                      <a:pt x="2" y="33"/>
                    </a:lnTo>
                    <a:lnTo>
                      <a:pt x="2" y="32"/>
                    </a:lnTo>
                    <a:lnTo>
                      <a:pt x="3" y="32"/>
                    </a:lnTo>
                    <a:lnTo>
                      <a:pt x="4" y="34"/>
                    </a:lnTo>
                    <a:lnTo>
                      <a:pt x="5" y="34"/>
                    </a:lnTo>
                    <a:lnTo>
                      <a:pt x="5" y="35"/>
                    </a:lnTo>
                    <a:lnTo>
                      <a:pt x="5" y="36"/>
                    </a:lnTo>
                    <a:lnTo>
                      <a:pt x="5" y="37"/>
                    </a:lnTo>
                    <a:lnTo>
                      <a:pt x="5" y="38"/>
                    </a:lnTo>
                    <a:lnTo>
                      <a:pt x="5" y="39"/>
                    </a:lnTo>
                    <a:lnTo>
                      <a:pt x="5" y="40"/>
                    </a:lnTo>
                    <a:lnTo>
                      <a:pt x="9" y="43"/>
                    </a:lnTo>
                    <a:lnTo>
                      <a:pt x="10" y="45"/>
                    </a:lnTo>
                    <a:lnTo>
                      <a:pt x="11" y="45"/>
                    </a:lnTo>
                    <a:lnTo>
                      <a:pt x="12" y="46"/>
                    </a:lnTo>
                    <a:lnTo>
                      <a:pt x="13" y="47"/>
                    </a:lnTo>
                    <a:lnTo>
                      <a:pt x="16" y="48"/>
                    </a:lnTo>
                    <a:lnTo>
                      <a:pt x="19" y="49"/>
                    </a:lnTo>
                    <a:lnTo>
                      <a:pt x="21" y="49"/>
                    </a:lnTo>
                    <a:lnTo>
                      <a:pt x="24" y="49"/>
                    </a:lnTo>
                    <a:lnTo>
                      <a:pt x="28" y="49"/>
                    </a:lnTo>
                    <a:lnTo>
                      <a:pt x="31" y="49"/>
                    </a:lnTo>
                    <a:lnTo>
                      <a:pt x="33" y="49"/>
                    </a:lnTo>
                    <a:lnTo>
                      <a:pt x="33" y="48"/>
                    </a:lnTo>
                    <a:lnTo>
                      <a:pt x="33" y="47"/>
                    </a:lnTo>
                    <a:lnTo>
                      <a:pt x="33" y="45"/>
                    </a:lnTo>
                    <a:lnTo>
                      <a:pt x="33" y="42"/>
                    </a:lnTo>
                    <a:lnTo>
                      <a:pt x="33" y="39"/>
                    </a:lnTo>
                    <a:lnTo>
                      <a:pt x="33" y="37"/>
                    </a:lnTo>
                    <a:lnTo>
                      <a:pt x="33" y="34"/>
                    </a:lnTo>
                    <a:lnTo>
                      <a:pt x="33" y="33"/>
                    </a:lnTo>
                    <a:lnTo>
                      <a:pt x="35" y="33"/>
                    </a:lnTo>
                    <a:lnTo>
                      <a:pt x="36" y="33"/>
                    </a:lnTo>
                    <a:lnTo>
                      <a:pt x="36" y="34"/>
                    </a:lnTo>
                    <a:lnTo>
                      <a:pt x="37" y="34"/>
                    </a:lnTo>
                    <a:lnTo>
                      <a:pt x="37" y="26"/>
                    </a:lnTo>
                    <a:lnTo>
                      <a:pt x="37" y="24"/>
                    </a:lnTo>
                    <a:lnTo>
                      <a:pt x="35" y="21"/>
                    </a:lnTo>
                    <a:lnTo>
                      <a:pt x="35" y="20"/>
                    </a:lnTo>
                    <a:lnTo>
                      <a:pt x="34" y="17"/>
                    </a:lnTo>
                    <a:lnTo>
                      <a:pt x="35" y="16"/>
                    </a:lnTo>
                    <a:lnTo>
                      <a:pt x="36" y="13"/>
                    </a:lnTo>
                    <a:lnTo>
                      <a:pt x="36" y="12"/>
                    </a:lnTo>
                    <a:lnTo>
                      <a:pt x="36" y="11"/>
                    </a:lnTo>
                    <a:lnTo>
                      <a:pt x="35" y="10"/>
                    </a:lnTo>
                    <a:lnTo>
                      <a:pt x="35" y="10"/>
                    </a:lnTo>
                    <a:lnTo>
                      <a:pt x="35" y="9"/>
                    </a:lnTo>
                    <a:lnTo>
                      <a:pt x="33" y="9"/>
                    </a:lnTo>
                    <a:lnTo>
                      <a:pt x="33" y="8"/>
                    </a:lnTo>
                    <a:lnTo>
                      <a:pt x="33" y="8"/>
                    </a:lnTo>
                    <a:lnTo>
                      <a:pt x="32" y="8"/>
                    </a:lnTo>
                    <a:lnTo>
                      <a:pt x="31" y="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27" name="Freeform 4339">
                <a:extLst>
                  <a:ext uri="{FF2B5EF4-FFF2-40B4-BE49-F238E27FC236}">
                    <a16:creationId xmlns:a16="http://schemas.microsoft.com/office/drawing/2014/main" id="{0C98852A-8C73-39EC-A335-77033D6A09C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22713" y="3365500"/>
                <a:ext cx="44450" cy="60325"/>
              </a:xfrm>
              <a:custGeom>
                <a:avLst/>
                <a:gdLst>
                  <a:gd name="T0" fmla="*/ 11 w 28"/>
                  <a:gd name="T1" fmla="*/ 37 h 38"/>
                  <a:gd name="T2" fmla="*/ 13 w 28"/>
                  <a:gd name="T3" fmla="*/ 35 h 38"/>
                  <a:gd name="T4" fmla="*/ 14 w 28"/>
                  <a:gd name="T5" fmla="*/ 30 h 38"/>
                  <a:gd name="T6" fmla="*/ 14 w 28"/>
                  <a:gd name="T7" fmla="*/ 24 h 38"/>
                  <a:gd name="T8" fmla="*/ 14 w 28"/>
                  <a:gd name="T9" fmla="*/ 20 h 38"/>
                  <a:gd name="T10" fmla="*/ 11 w 28"/>
                  <a:gd name="T11" fmla="*/ 19 h 38"/>
                  <a:gd name="T12" fmla="*/ 12 w 28"/>
                  <a:gd name="T13" fmla="*/ 18 h 38"/>
                  <a:gd name="T14" fmla="*/ 15 w 28"/>
                  <a:gd name="T15" fmla="*/ 17 h 38"/>
                  <a:gd name="T16" fmla="*/ 16 w 28"/>
                  <a:gd name="T17" fmla="*/ 15 h 38"/>
                  <a:gd name="T18" fmla="*/ 18 w 28"/>
                  <a:gd name="T19" fmla="*/ 14 h 38"/>
                  <a:gd name="T20" fmla="*/ 19 w 28"/>
                  <a:gd name="T21" fmla="*/ 13 h 38"/>
                  <a:gd name="T22" fmla="*/ 21 w 28"/>
                  <a:gd name="T23" fmla="*/ 12 h 38"/>
                  <a:gd name="T24" fmla="*/ 21 w 28"/>
                  <a:gd name="T25" fmla="*/ 10 h 38"/>
                  <a:gd name="T26" fmla="*/ 22 w 28"/>
                  <a:gd name="T27" fmla="*/ 10 h 38"/>
                  <a:gd name="T28" fmla="*/ 28 w 28"/>
                  <a:gd name="T29" fmla="*/ 8 h 38"/>
                  <a:gd name="T30" fmla="*/ 27 w 28"/>
                  <a:gd name="T31" fmla="*/ 6 h 38"/>
                  <a:gd name="T32" fmla="*/ 25 w 28"/>
                  <a:gd name="T33" fmla="*/ 3 h 38"/>
                  <a:gd name="T34" fmla="*/ 24 w 28"/>
                  <a:gd name="T35" fmla="*/ 1 h 38"/>
                  <a:gd name="T36" fmla="*/ 23 w 28"/>
                  <a:gd name="T37" fmla="*/ 0 h 38"/>
                  <a:gd name="T38" fmla="*/ 21 w 28"/>
                  <a:gd name="T39" fmla="*/ 1 h 38"/>
                  <a:gd name="T40" fmla="*/ 21 w 28"/>
                  <a:gd name="T41" fmla="*/ 0 h 38"/>
                  <a:gd name="T42" fmla="*/ 20 w 28"/>
                  <a:gd name="T43" fmla="*/ 1 h 38"/>
                  <a:gd name="T44" fmla="*/ 18 w 28"/>
                  <a:gd name="T45" fmla="*/ 3 h 38"/>
                  <a:gd name="T46" fmla="*/ 17 w 28"/>
                  <a:gd name="T47" fmla="*/ 4 h 38"/>
                  <a:gd name="T48" fmla="*/ 16 w 28"/>
                  <a:gd name="T49" fmla="*/ 5 h 38"/>
                  <a:gd name="T50" fmla="*/ 11 w 28"/>
                  <a:gd name="T51" fmla="*/ 6 h 38"/>
                  <a:gd name="T52" fmla="*/ 9 w 28"/>
                  <a:gd name="T53" fmla="*/ 6 h 38"/>
                  <a:gd name="T54" fmla="*/ 8 w 28"/>
                  <a:gd name="T55" fmla="*/ 10 h 38"/>
                  <a:gd name="T56" fmla="*/ 7 w 28"/>
                  <a:gd name="T57" fmla="*/ 11 h 38"/>
                  <a:gd name="T58" fmla="*/ 5 w 28"/>
                  <a:gd name="T59" fmla="*/ 11 h 38"/>
                  <a:gd name="T60" fmla="*/ 5 w 28"/>
                  <a:gd name="T61" fmla="*/ 10 h 38"/>
                  <a:gd name="T62" fmla="*/ 3 w 28"/>
                  <a:gd name="T63" fmla="*/ 14 h 38"/>
                  <a:gd name="T64" fmla="*/ 0 w 28"/>
                  <a:gd name="T65" fmla="*/ 17 h 38"/>
                  <a:gd name="T66" fmla="*/ 3 w 28"/>
                  <a:gd name="T67" fmla="*/ 22 h 38"/>
                  <a:gd name="T68" fmla="*/ 4 w 28"/>
                  <a:gd name="T69" fmla="*/ 25 h 38"/>
                  <a:gd name="T70" fmla="*/ 5 w 28"/>
                  <a:gd name="T71" fmla="*/ 28 h 38"/>
                  <a:gd name="T72" fmla="*/ 5 w 28"/>
                  <a:gd name="T73" fmla="*/ 30 h 38"/>
                  <a:gd name="T74" fmla="*/ 5 w 28"/>
                  <a:gd name="T75" fmla="*/ 31 h 38"/>
                  <a:gd name="T76" fmla="*/ 5 w 28"/>
                  <a:gd name="T77" fmla="*/ 32 h 38"/>
                  <a:gd name="T78" fmla="*/ 3 w 28"/>
                  <a:gd name="T79" fmla="*/ 34 h 38"/>
                  <a:gd name="T80" fmla="*/ 5 w 28"/>
                  <a:gd name="T81" fmla="*/ 38 h 38"/>
                  <a:gd name="T82" fmla="*/ 8 w 28"/>
                  <a:gd name="T83" fmla="*/ 37 h 38"/>
                  <a:gd name="T84" fmla="*/ 3 w 28"/>
                  <a:gd name="T85" fmla="*/ 18 h 38"/>
                  <a:gd name="T86" fmla="*/ 2 w 28"/>
                  <a:gd name="T87" fmla="*/ 19 h 38"/>
                  <a:gd name="T88" fmla="*/ 1 w 28"/>
                  <a:gd name="T89" fmla="*/ 17 h 38"/>
                  <a:gd name="T90" fmla="*/ 2 w 28"/>
                  <a:gd name="T91" fmla="*/ 17 h 38"/>
                  <a:gd name="T92" fmla="*/ 3 w 28"/>
                  <a:gd name="T93" fmla="*/ 17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8" h="38">
                    <a:moveTo>
                      <a:pt x="8" y="37"/>
                    </a:moveTo>
                    <a:lnTo>
                      <a:pt x="11" y="37"/>
                    </a:lnTo>
                    <a:lnTo>
                      <a:pt x="13" y="37"/>
                    </a:lnTo>
                    <a:lnTo>
                      <a:pt x="13" y="35"/>
                    </a:lnTo>
                    <a:lnTo>
                      <a:pt x="14" y="33"/>
                    </a:lnTo>
                    <a:lnTo>
                      <a:pt x="14" y="30"/>
                    </a:lnTo>
                    <a:lnTo>
                      <a:pt x="14" y="26"/>
                    </a:lnTo>
                    <a:lnTo>
                      <a:pt x="14" y="24"/>
                    </a:lnTo>
                    <a:lnTo>
                      <a:pt x="14" y="21"/>
                    </a:lnTo>
                    <a:lnTo>
                      <a:pt x="14" y="20"/>
                    </a:lnTo>
                    <a:lnTo>
                      <a:pt x="13" y="20"/>
                    </a:lnTo>
                    <a:lnTo>
                      <a:pt x="11" y="19"/>
                    </a:lnTo>
                    <a:lnTo>
                      <a:pt x="11" y="18"/>
                    </a:lnTo>
                    <a:lnTo>
                      <a:pt x="12" y="18"/>
                    </a:lnTo>
                    <a:lnTo>
                      <a:pt x="14" y="17"/>
                    </a:lnTo>
                    <a:lnTo>
                      <a:pt x="15" y="17"/>
                    </a:lnTo>
                    <a:lnTo>
                      <a:pt x="15" y="16"/>
                    </a:lnTo>
                    <a:lnTo>
                      <a:pt x="16" y="15"/>
                    </a:lnTo>
                    <a:lnTo>
                      <a:pt x="17" y="15"/>
                    </a:lnTo>
                    <a:lnTo>
                      <a:pt x="18" y="14"/>
                    </a:lnTo>
                    <a:lnTo>
                      <a:pt x="19" y="14"/>
                    </a:lnTo>
                    <a:lnTo>
                      <a:pt x="19" y="13"/>
                    </a:lnTo>
                    <a:lnTo>
                      <a:pt x="21" y="13"/>
                    </a:lnTo>
                    <a:lnTo>
                      <a:pt x="21" y="12"/>
                    </a:lnTo>
                    <a:lnTo>
                      <a:pt x="21" y="11"/>
                    </a:lnTo>
                    <a:lnTo>
                      <a:pt x="21" y="10"/>
                    </a:lnTo>
                    <a:lnTo>
                      <a:pt x="21" y="10"/>
                    </a:lnTo>
                    <a:lnTo>
                      <a:pt x="22" y="10"/>
                    </a:lnTo>
                    <a:lnTo>
                      <a:pt x="27" y="8"/>
                    </a:lnTo>
                    <a:lnTo>
                      <a:pt x="28" y="8"/>
                    </a:lnTo>
                    <a:lnTo>
                      <a:pt x="28" y="7"/>
                    </a:lnTo>
                    <a:lnTo>
                      <a:pt x="27" y="6"/>
                    </a:lnTo>
                    <a:lnTo>
                      <a:pt x="26" y="4"/>
                    </a:lnTo>
                    <a:lnTo>
                      <a:pt x="25" y="3"/>
                    </a:lnTo>
                    <a:lnTo>
                      <a:pt x="24" y="3"/>
                    </a:lnTo>
                    <a:lnTo>
                      <a:pt x="24" y="1"/>
                    </a:lnTo>
                    <a:lnTo>
                      <a:pt x="23" y="1"/>
                    </a:lnTo>
                    <a:lnTo>
                      <a:pt x="23" y="0"/>
                    </a:lnTo>
                    <a:lnTo>
                      <a:pt x="22" y="0"/>
                    </a:lnTo>
                    <a:lnTo>
                      <a:pt x="21" y="1"/>
                    </a:lnTo>
                    <a:lnTo>
                      <a:pt x="21" y="0"/>
                    </a:lnTo>
                    <a:lnTo>
                      <a:pt x="21" y="0"/>
                    </a:lnTo>
                    <a:lnTo>
                      <a:pt x="20" y="0"/>
                    </a:lnTo>
                    <a:lnTo>
                      <a:pt x="20" y="1"/>
                    </a:lnTo>
                    <a:lnTo>
                      <a:pt x="19" y="2"/>
                    </a:lnTo>
                    <a:lnTo>
                      <a:pt x="18" y="3"/>
                    </a:lnTo>
                    <a:lnTo>
                      <a:pt x="17" y="3"/>
                    </a:lnTo>
                    <a:lnTo>
                      <a:pt x="17" y="4"/>
                    </a:lnTo>
                    <a:lnTo>
                      <a:pt x="16" y="4"/>
                    </a:lnTo>
                    <a:lnTo>
                      <a:pt x="16" y="5"/>
                    </a:lnTo>
                    <a:lnTo>
                      <a:pt x="13" y="5"/>
                    </a:lnTo>
                    <a:lnTo>
                      <a:pt x="11" y="6"/>
                    </a:lnTo>
                    <a:lnTo>
                      <a:pt x="10" y="6"/>
                    </a:lnTo>
                    <a:lnTo>
                      <a:pt x="9" y="6"/>
                    </a:lnTo>
                    <a:lnTo>
                      <a:pt x="9" y="8"/>
                    </a:lnTo>
                    <a:lnTo>
                      <a:pt x="8" y="10"/>
                    </a:lnTo>
                    <a:lnTo>
                      <a:pt x="8" y="11"/>
                    </a:lnTo>
                    <a:lnTo>
                      <a:pt x="7" y="11"/>
                    </a:lnTo>
                    <a:lnTo>
                      <a:pt x="6" y="11"/>
                    </a:lnTo>
                    <a:lnTo>
                      <a:pt x="5" y="11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4" y="14"/>
                    </a:lnTo>
                    <a:lnTo>
                      <a:pt x="3" y="14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1" y="20"/>
                    </a:lnTo>
                    <a:lnTo>
                      <a:pt x="3" y="22"/>
                    </a:lnTo>
                    <a:lnTo>
                      <a:pt x="3" y="24"/>
                    </a:lnTo>
                    <a:lnTo>
                      <a:pt x="4" y="25"/>
                    </a:lnTo>
                    <a:lnTo>
                      <a:pt x="4" y="26"/>
                    </a:lnTo>
                    <a:lnTo>
                      <a:pt x="5" y="28"/>
                    </a:lnTo>
                    <a:lnTo>
                      <a:pt x="5" y="29"/>
                    </a:lnTo>
                    <a:lnTo>
                      <a:pt x="5" y="30"/>
                    </a:lnTo>
                    <a:lnTo>
                      <a:pt x="5" y="31"/>
                    </a:lnTo>
                    <a:lnTo>
                      <a:pt x="5" y="31"/>
                    </a:lnTo>
                    <a:lnTo>
                      <a:pt x="5" y="32"/>
                    </a:lnTo>
                    <a:lnTo>
                      <a:pt x="5" y="32"/>
                    </a:lnTo>
                    <a:lnTo>
                      <a:pt x="4" y="32"/>
                    </a:lnTo>
                    <a:lnTo>
                      <a:pt x="3" y="34"/>
                    </a:lnTo>
                    <a:lnTo>
                      <a:pt x="4" y="35"/>
                    </a:lnTo>
                    <a:lnTo>
                      <a:pt x="5" y="38"/>
                    </a:lnTo>
                    <a:lnTo>
                      <a:pt x="6" y="37"/>
                    </a:lnTo>
                    <a:lnTo>
                      <a:pt x="8" y="37"/>
                    </a:lnTo>
                    <a:close/>
                    <a:moveTo>
                      <a:pt x="3" y="17"/>
                    </a:moveTo>
                    <a:lnTo>
                      <a:pt x="3" y="18"/>
                    </a:lnTo>
                    <a:lnTo>
                      <a:pt x="2" y="18"/>
                    </a:lnTo>
                    <a:lnTo>
                      <a:pt x="2" y="19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2" y="18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3" y="17"/>
                    </a:lnTo>
                    <a:lnTo>
                      <a:pt x="3" y="1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28" name="Freeform 4707">
                <a:extLst>
                  <a:ext uri="{FF2B5EF4-FFF2-40B4-BE49-F238E27FC236}">
                    <a16:creationId xmlns:a16="http://schemas.microsoft.com/office/drawing/2014/main" id="{31EE1BA8-F6BE-B211-1C92-E6A64269068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03650" y="3070225"/>
                <a:ext cx="88900" cy="61913"/>
              </a:xfrm>
              <a:custGeom>
                <a:avLst/>
                <a:gdLst>
                  <a:gd name="T0" fmla="*/ 16 w 56"/>
                  <a:gd name="T1" fmla="*/ 38 h 39"/>
                  <a:gd name="T2" fmla="*/ 17 w 56"/>
                  <a:gd name="T3" fmla="*/ 39 h 39"/>
                  <a:gd name="T4" fmla="*/ 18 w 56"/>
                  <a:gd name="T5" fmla="*/ 38 h 39"/>
                  <a:gd name="T6" fmla="*/ 19 w 56"/>
                  <a:gd name="T7" fmla="*/ 36 h 39"/>
                  <a:gd name="T8" fmla="*/ 22 w 56"/>
                  <a:gd name="T9" fmla="*/ 36 h 39"/>
                  <a:gd name="T10" fmla="*/ 39 w 56"/>
                  <a:gd name="T11" fmla="*/ 36 h 39"/>
                  <a:gd name="T12" fmla="*/ 48 w 56"/>
                  <a:gd name="T13" fmla="*/ 36 h 39"/>
                  <a:gd name="T14" fmla="*/ 56 w 56"/>
                  <a:gd name="T15" fmla="*/ 30 h 39"/>
                  <a:gd name="T16" fmla="*/ 56 w 56"/>
                  <a:gd name="T17" fmla="*/ 16 h 39"/>
                  <a:gd name="T18" fmla="*/ 56 w 56"/>
                  <a:gd name="T19" fmla="*/ 8 h 39"/>
                  <a:gd name="T20" fmla="*/ 55 w 56"/>
                  <a:gd name="T21" fmla="*/ 5 h 39"/>
                  <a:gd name="T22" fmla="*/ 39 w 56"/>
                  <a:gd name="T23" fmla="*/ 5 h 39"/>
                  <a:gd name="T24" fmla="*/ 30 w 56"/>
                  <a:gd name="T25" fmla="*/ 5 h 39"/>
                  <a:gd name="T26" fmla="*/ 22 w 56"/>
                  <a:gd name="T27" fmla="*/ 5 h 39"/>
                  <a:gd name="T28" fmla="*/ 18 w 56"/>
                  <a:gd name="T29" fmla="*/ 5 h 39"/>
                  <a:gd name="T30" fmla="*/ 16 w 56"/>
                  <a:gd name="T31" fmla="*/ 4 h 39"/>
                  <a:gd name="T32" fmla="*/ 14 w 56"/>
                  <a:gd name="T33" fmla="*/ 2 h 39"/>
                  <a:gd name="T34" fmla="*/ 14 w 56"/>
                  <a:gd name="T35" fmla="*/ 0 h 39"/>
                  <a:gd name="T36" fmla="*/ 13 w 56"/>
                  <a:gd name="T37" fmla="*/ 0 h 39"/>
                  <a:gd name="T38" fmla="*/ 13 w 56"/>
                  <a:gd name="T39" fmla="*/ 1 h 39"/>
                  <a:gd name="T40" fmla="*/ 13 w 56"/>
                  <a:gd name="T41" fmla="*/ 6 h 39"/>
                  <a:gd name="T42" fmla="*/ 13 w 56"/>
                  <a:gd name="T43" fmla="*/ 7 h 39"/>
                  <a:gd name="T44" fmla="*/ 13 w 56"/>
                  <a:gd name="T45" fmla="*/ 8 h 39"/>
                  <a:gd name="T46" fmla="*/ 14 w 56"/>
                  <a:gd name="T47" fmla="*/ 11 h 39"/>
                  <a:gd name="T48" fmla="*/ 13 w 56"/>
                  <a:gd name="T49" fmla="*/ 13 h 39"/>
                  <a:gd name="T50" fmla="*/ 12 w 56"/>
                  <a:gd name="T51" fmla="*/ 14 h 39"/>
                  <a:gd name="T52" fmla="*/ 11 w 56"/>
                  <a:gd name="T53" fmla="*/ 15 h 39"/>
                  <a:gd name="T54" fmla="*/ 10 w 56"/>
                  <a:gd name="T55" fmla="*/ 16 h 39"/>
                  <a:gd name="T56" fmla="*/ 8 w 56"/>
                  <a:gd name="T57" fmla="*/ 19 h 39"/>
                  <a:gd name="T58" fmla="*/ 9 w 56"/>
                  <a:gd name="T59" fmla="*/ 21 h 39"/>
                  <a:gd name="T60" fmla="*/ 8 w 56"/>
                  <a:gd name="T61" fmla="*/ 21 h 39"/>
                  <a:gd name="T62" fmla="*/ 7 w 56"/>
                  <a:gd name="T63" fmla="*/ 23 h 39"/>
                  <a:gd name="T64" fmla="*/ 6 w 56"/>
                  <a:gd name="T65" fmla="*/ 24 h 39"/>
                  <a:gd name="T66" fmla="*/ 4 w 56"/>
                  <a:gd name="T67" fmla="*/ 26 h 39"/>
                  <a:gd name="T68" fmla="*/ 4 w 56"/>
                  <a:gd name="T69" fmla="*/ 28 h 39"/>
                  <a:gd name="T70" fmla="*/ 2 w 56"/>
                  <a:gd name="T71" fmla="*/ 29 h 39"/>
                  <a:gd name="T72" fmla="*/ 2 w 56"/>
                  <a:gd name="T73" fmla="*/ 31 h 39"/>
                  <a:gd name="T74" fmla="*/ 0 w 56"/>
                  <a:gd name="T75" fmla="*/ 31 h 39"/>
                  <a:gd name="T76" fmla="*/ 1 w 56"/>
                  <a:gd name="T77" fmla="*/ 33 h 39"/>
                  <a:gd name="T78" fmla="*/ 3 w 56"/>
                  <a:gd name="T79" fmla="*/ 34 h 39"/>
                  <a:gd name="T80" fmla="*/ 5 w 56"/>
                  <a:gd name="T81" fmla="*/ 33 h 39"/>
                  <a:gd name="T82" fmla="*/ 6 w 56"/>
                  <a:gd name="T83" fmla="*/ 33 h 39"/>
                  <a:gd name="T84" fmla="*/ 7 w 56"/>
                  <a:gd name="T85" fmla="*/ 35 h 39"/>
                  <a:gd name="T86" fmla="*/ 9 w 56"/>
                  <a:gd name="T87" fmla="*/ 35 h 39"/>
                  <a:gd name="T88" fmla="*/ 10 w 56"/>
                  <a:gd name="T89" fmla="*/ 34 h 39"/>
                  <a:gd name="T90" fmla="*/ 11 w 56"/>
                  <a:gd name="T91" fmla="*/ 34 h 39"/>
                  <a:gd name="T92" fmla="*/ 13 w 56"/>
                  <a:gd name="T93" fmla="*/ 35 h 39"/>
                  <a:gd name="T94" fmla="*/ 13 w 56"/>
                  <a:gd name="T95" fmla="*/ 35 h 39"/>
                  <a:gd name="T96" fmla="*/ 14 w 56"/>
                  <a:gd name="T97" fmla="*/ 36 h 39"/>
                  <a:gd name="T98" fmla="*/ 14 w 56"/>
                  <a:gd name="T99" fmla="*/ 37 h 39"/>
                  <a:gd name="T100" fmla="*/ 10 w 56"/>
                  <a:gd name="T101" fmla="*/ 21 h 39"/>
                  <a:gd name="T102" fmla="*/ 9 w 56"/>
                  <a:gd name="T103" fmla="*/ 21 h 39"/>
                  <a:gd name="T104" fmla="*/ 11 w 56"/>
                  <a:gd name="T105" fmla="*/ 21 h 39"/>
                  <a:gd name="T106" fmla="*/ 10 w 56"/>
                  <a:gd name="T107" fmla="*/ 21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6" h="39">
                    <a:moveTo>
                      <a:pt x="15" y="37"/>
                    </a:moveTo>
                    <a:lnTo>
                      <a:pt x="16" y="38"/>
                    </a:lnTo>
                    <a:lnTo>
                      <a:pt x="17" y="39"/>
                    </a:lnTo>
                    <a:lnTo>
                      <a:pt x="17" y="39"/>
                    </a:lnTo>
                    <a:lnTo>
                      <a:pt x="18" y="39"/>
                    </a:lnTo>
                    <a:lnTo>
                      <a:pt x="18" y="38"/>
                    </a:lnTo>
                    <a:lnTo>
                      <a:pt x="18" y="37"/>
                    </a:lnTo>
                    <a:lnTo>
                      <a:pt x="19" y="36"/>
                    </a:lnTo>
                    <a:lnTo>
                      <a:pt x="20" y="36"/>
                    </a:lnTo>
                    <a:lnTo>
                      <a:pt x="22" y="36"/>
                    </a:lnTo>
                    <a:lnTo>
                      <a:pt x="31" y="36"/>
                    </a:lnTo>
                    <a:lnTo>
                      <a:pt x="39" y="36"/>
                    </a:lnTo>
                    <a:lnTo>
                      <a:pt x="46" y="36"/>
                    </a:lnTo>
                    <a:lnTo>
                      <a:pt x="48" y="36"/>
                    </a:lnTo>
                    <a:lnTo>
                      <a:pt x="56" y="36"/>
                    </a:lnTo>
                    <a:lnTo>
                      <a:pt x="56" y="30"/>
                    </a:lnTo>
                    <a:lnTo>
                      <a:pt x="56" y="22"/>
                    </a:lnTo>
                    <a:lnTo>
                      <a:pt x="56" y="16"/>
                    </a:lnTo>
                    <a:lnTo>
                      <a:pt x="56" y="15"/>
                    </a:lnTo>
                    <a:lnTo>
                      <a:pt x="56" y="8"/>
                    </a:lnTo>
                    <a:lnTo>
                      <a:pt x="56" y="6"/>
                    </a:lnTo>
                    <a:lnTo>
                      <a:pt x="55" y="5"/>
                    </a:lnTo>
                    <a:lnTo>
                      <a:pt x="48" y="5"/>
                    </a:lnTo>
                    <a:lnTo>
                      <a:pt x="39" y="5"/>
                    </a:lnTo>
                    <a:lnTo>
                      <a:pt x="31" y="5"/>
                    </a:lnTo>
                    <a:lnTo>
                      <a:pt x="30" y="5"/>
                    </a:lnTo>
                    <a:lnTo>
                      <a:pt x="24" y="5"/>
                    </a:lnTo>
                    <a:lnTo>
                      <a:pt x="22" y="5"/>
                    </a:lnTo>
                    <a:lnTo>
                      <a:pt x="19" y="5"/>
                    </a:lnTo>
                    <a:lnTo>
                      <a:pt x="18" y="5"/>
                    </a:lnTo>
                    <a:lnTo>
                      <a:pt x="17" y="4"/>
                    </a:lnTo>
                    <a:lnTo>
                      <a:pt x="16" y="4"/>
                    </a:lnTo>
                    <a:lnTo>
                      <a:pt x="15" y="3"/>
                    </a:lnTo>
                    <a:lnTo>
                      <a:pt x="14" y="2"/>
                    </a:lnTo>
                    <a:lnTo>
                      <a:pt x="14" y="1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3" y="1"/>
                    </a:lnTo>
                    <a:lnTo>
                      <a:pt x="13" y="2"/>
                    </a:lnTo>
                    <a:lnTo>
                      <a:pt x="13" y="6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3" y="8"/>
                    </a:lnTo>
                    <a:lnTo>
                      <a:pt x="14" y="10"/>
                    </a:lnTo>
                    <a:lnTo>
                      <a:pt x="14" y="11"/>
                    </a:lnTo>
                    <a:lnTo>
                      <a:pt x="13" y="12"/>
                    </a:lnTo>
                    <a:lnTo>
                      <a:pt x="13" y="13"/>
                    </a:lnTo>
                    <a:lnTo>
                      <a:pt x="13" y="14"/>
                    </a:lnTo>
                    <a:lnTo>
                      <a:pt x="12" y="14"/>
                    </a:lnTo>
                    <a:lnTo>
                      <a:pt x="12" y="15"/>
                    </a:lnTo>
                    <a:lnTo>
                      <a:pt x="11" y="15"/>
                    </a:lnTo>
                    <a:lnTo>
                      <a:pt x="11" y="16"/>
                    </a:lnTo>
                    <a:lnTo>
                      <a:pt x="10" y="16"/>
                    </a:lnTo>
                    <a:lnTo>
                      <a:pt x="8" y="18"/>
                    </a:lnTo>
                    <a:lnTo>
                      <a:pt x="8" y="19"/>
                    </a:lnTo>
                    <a:lnTo>
                      <a:pt x="8" y="20"/>
                    </a:lnTo>
                    <a:lnTo>
                      <a:pt x="9" y="21"/>
                    </a:lnTo>
                    <a:lnTo>
                      <a:pt x="8" y="21"/>
                    </a:lnTo>
                    <a:lnTo>
                      <a:pt x="8" y="21"/>
                    </a:lnTo>
                    <a:lnTo>
                      <a:pt x="7" y="22"/>
                    </a:lnTo>
                    <a:lnTo>
                      <a:pt x="7" y="23"/>
                    </a:lnTo>
                    <a:lnTo>
                      <a:pt x="6" y="23"/>
                    </a:lnTo>
                    <a:lnTo>
                      <a:pt x="6" y="24"/>
                    </a:lnTo>
                    <a:lnTo>
                      <a:pt x="5" y="25"/>
                    </a:lnTo>
                    <a:lnTo>
                      <a:pt x="4" y="26"/>
                    </a:lnTo>
                    <a:lnTo>
                      <a:pt x="4" y="28"/>
                    </a:lnTo>
                    <a:lnTo>
                      <a:pt x="4" y="28"/>
                    </a:lnTo>
                    <a:lnTo>
                      <a:pt x="3" y="29"/>
                    </a:lnTo>
                    <a:lnTo>
                      <a:pt x="2" y="29"/>
                    </a:lnTo>
                    <a:lnTo>
                      <a:pt x="2" y="30"/>
                    </a:lnTo>
                    <a:lnTo>
                      <a:pt x="2" y="31"/>
                    </a:lnTo>
                    <a:lnTo>
                      <a:pt x="1" y="31"/>
                    </a:lnTo>
                    <a:lnTo>
                      <a:pt x="0" y="31"/>
                    </a:lnTo>
                    <a:lnTo>
                      <a:pt x="1" y="32"/>
                    </a:lnTo>
                    <a:lnTo>
                      <a:pt x="1" y="33"/>
                    </a:lnTo>
                    <a:lnTo>
                      <a:pt x="2" y="34"/>
                    </a:lnTo>
                    <a:lnTo>
                      <a:pt x="3" y="34"/>
                    </a:lnTo>
                    <a:lnTo>
                      <a:pt x="4" y="33"/>
                    </a:lnTo>
                    <a:lnTo>
                      <a:pt x="5" y="33"/>
                    </a:lnTo>
                    <a:lnTo>
                      <a:pt x="6" y="33"/>
                    </a:lnTo>
                    <a:lnTo>
                      <a:pt x="6" y="33"/>
                    </a:lnTo>
                    <a:lnTo>
                      <a:pt x="6" y="34"/>
                    </a:lnTo>
                    <a:lnTo>
                      <a:pt x="7" y="35"/>
                    </a:lnTo>
                    <a:lnTo>
                      <a:pt x="8" y="35"/>
                    </a:lnTo>
                    <a:lnTo>
                      <a:pt x="9" y="35"/>
                    </a:lnTo>
                    <a:lnTo>
                      <a:pt x="10" y="35"/>
                    </a:lnTo>
                    <a:lnTo>
                      <a:pt x="10" y="34"/>
                    </a:lnTo>
                    <a:lnTo>
                      <a:pt x="11" y="33"/>
                    </a:lnTo>
                    <a:lnTo>
                      <a:pt x="11" y="34"/>
                    </a:lnTo>
                    <a:lnTo>
                      <a:pt x="13" y="34"/>
                    </a:lnTo>
                    <a:lnTo>
                      <a:pt x="13" y="35"/>
                    </a:lnTo>
                    <a:lnTo>
                      <a:pt x="14" y="35"/>
                    </a:lnTo>
                    <a:lnTo>
                      <a:pt x="13" y="35"/>
                    </a:lnTo>
                    <a:lnTo>
                      <a:pt x="13" y="36"/>
                    </a:lnTo>
                    <a:lnTo>
                      <a:pt x="14" y="36"/>
                    </a:lnTo>
                    <a:lnTo>
                      <a:pt x="13" y="37"/>
                    </a:lnTo>
                    <a:lnTo>
                      <a:pt x="14" y="37"/>
                    </a:lnTo>
                    <a:lnTo>
                      <a:pt x="15" y="37"/>
                    </a:lnTo>
                    <a:close/>
                    <a:moveTo>
                      <a:pt x="10" y="21"/>
                    </a:moveTo>
                    <a:lnTo>
                      <a:pt x="9" y="21"/>
                    </a:lnTo>
                    <a:lnTo>
                      <a:pt x="9" y="21"/>
                    </a:lnTo>
                    <a:lnTo>
                      <a:pt x="10" y="21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0" y="2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29" name="Freeform 4708">
                <a:extLst>
                  <a:ext uri="{FF2B5EF4-FFF2-40B4-BE49-F238E27FC236}">
                    <a16:creationId xmlns:a16="http://schemas.microsoft.com/office/drawing/2014/main" id="{3B8B08C0-FF6D-7FE2-46B6-E740111F9A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3963" y="3006725"/>
                <a:ext cx="25400" cy="25400"/>
              </a:xfrm>
              <a:custGeom>
                <a:avLst/>
                <a:gdLst>
                  <a:gd name="T0" fmla="*/ 1 w 16"/>
                  <a:gd name="T1" fmla="*/ 9 h 16"/>
                  <a:gd name="T2" fmla="*/ 1 w 16"/>
                  <a:gd name="T3" fmla="*/ 10 h 16"/>
                  <a:gd name="T4" fmla="*/ 0 w 16"/>
                  <a:gd name="T5" fmla="*/ 10 h 16"/>
                  <a:gd name="T6" fmla="*/ 0 w 16"/>
                  <a:gd name="T7" fmla="*/ 12 h 16"/>
                  <a:gd name="T8" fmla="*/ 0 w 16"/>
                  <a:gd name="T9" fmla="*/ 12 h 16"/>
                  <a:gd name="T10" fmla="*/ 1 w 16"/>
                  <a:gd name="T11" fmla="*/ 12 h 16"/>
                  <a:gd name="T12" fmla="*/ 1 w 16"/>
                  <a:gd name="T13" fmla="*/ 13 h 16"/>
                  <a:gd name="T14" fmla="*/ 1 w 16"/>
                  <a:gd name="T15" fmla="*/ 14 h 16"/>
                  <a:gd name="T16" fmla="*/ 2 w 16"/>
                  <a:gd name="T17" fmla="*/ 14 h 16"/>
                  <a:gd name="T18" fmla="*/ 3 w 16"/>
                  <a:gd name="T19" fmla="*/ 14 h 16"/>
                  <a:gd name="T20" fmla="*/ 3 w 16"/>
                  <a:gd name="T21" fmla="*/ 15 h 16"/>
                  <a:gd name="T22" fmla="*/ 4 w 16"/>
                  <a:gd name="T23" fmla="*/ 15 h 16"/>
                  <a:gd name="T24" fmla="*/ 5 w 16"/>
                  <a:gd name="T25" fmla="*/ 15 h 16"/>
                  <a:gd name="T26" fmla="*/ 6 w 16"/>
                  <a:gd name="T27" fmla="*/ 15 h 16"/>
                  <a:gd name="T28" fmla="*/ 7 w 16"/>
                  <a:gd name="T29" fmla="*/ 16 h 16"/>
                  <a:gd name="T30" fmla="*/ 8 w 16"/>
                  <a:gd name="T31" fmla="*/ 16 h 16"/>
                  <a:gd name="T32" fmla="*/ 9 w 16"/>
                  <a:gd name="T33" fmla="*/ 14 h 16"/>
                  <a:gd name="T34" fmla="*/ 10 w 16"/>
                  <a:gd name="T35" fmla="*/ 12 h 16"/>
                  <a:gd name="T36" fmla="*/ 10 w 16"/>
                  <a:gd name="T37" fmla="*/ 11 h 16"/>
                  <a:gd name="T38" fmla="*/ 11 w 16"/>
                  <a:gd name="T39" fmla="*/ 10 h 16"/>
                  <a:gd name="T40" fmla="*/ 11 w 16"/>
                  <a:gd name="T41" fmla="*/ 9 h 16"/>
                  <a:gd name="T42" fmla="*/ 12 w 16"/>
                  <a:gd name="T43" fmla="*/ 9 h 16"/>
                  <a:gd name="T44" fmla="*/ 12 w 16"/>
                  <a:gd name="T45" fmla="*/ 8 h 16"/>
                  <a:gd name="T46" fmla="*/ 13 w 16"/>
                  <a:gd name="T47" fmla="*/ 8 h 16"/>
                  <a:gd name="T48" fmla="*/ 14 w 16"/>
                  <a:gd name="T49" fmla="*/ 6 h 16"/>
                  <a:gd name="T50" fmla="*/ 15 w 16"/>
                  <a:gd name="T51" fmla="*/ 5 h 16"/>
                  <a:gd name="T52" fmla="*/ 16 w 16"/>
                  <a:gd name="T53" fmla="*/ 4 h 16"/>
                  <a:gd name="T54" fmla="*/ 16 w 16"/>
                  <a:gd name="T55" fmla="*/ 3 h 16"/>
                  <a:gd name="T56" fmla="*/ 15 w 16"/>
                  <a:gd name="T57" fmla="*/ 2 h 16"/>
                  <a:gd name="T58" fmla="*/ 14 w 16"/>
                  <a:gd name="T59" fmla="*/ 1 h 16"/>
                  <a:gd name="T60" fmla="*/ 13 w 16"/>
                  <a:gd name="T61" fmla="*/ 1 h 16"/>
                  <a:gd name="T62" fmla="*/ 12 w 16"/>
                  <a:gd name="T63" fmla="*/ 1 h 16"/>
                  <a:gd name="T64" fmla="*/ 11 w 16"/>
                  <a:gd name="T65" fmla="*/ 1 h 16"/>
                  <a:gd name="T66" fmla="*/ 10 w 16"/>
                  <a:gd name="T67" fmla="*/ 1 h 16"/>
                  <a:gd name="T68" fmla="*/ 10 w 16"/>
                  <a:gd name="T69" fmla="*/ 1 h 16"/>
                  <a:gd name="T70" fmla="*/ 9 w 16"/>
                  <a:gd name="T71" fmla="*/ 1 h 16"/>
                  <a:gd name="T72" fmla="*/ 10 w 16"/>
                  <a:gd name="T73" fmla="*/ 0 h 16"/>
                  <a:gd name="T74" fmla="*/ 8 w 16"/>
                  <a:gd name="T75" fmla="*/ 1 h 16"/>
                  <a:gd name="T76" fmla="*/ 7 w 16"/>
                  <a:gd name="T77" fmla="*/ 2 h 16"/>
                  <a:gd name="T78" fmla="*/ 6 w 16"/>
                  <a:gd name="T79" fmla="*/ 3 h 16"/>
                  <a:gd name="T80" fmla="*/ 6 w 16"/>
                  <a:gd name="T81" fmla="*/ 4 h 16"/>
                  <a:gd name="T82" fmla="*/ 6 w 16"/>
                  <a:gd name="T83" fmla="*/ 6 h 16"/>
                  <a:gd name="T84" fmla="*/ 5 w 16"/>
                  <a:gd name="T85" fmla="*/ 7 h 16"/>
                  <a:gd name="T86" fmla="*/ 4 w 16"/>
                  <a:gd name="T87" fmla="*/ 8 h 16"/>
                  <a:gd name="T88" fmla="*/ 4 w 16"/>
                  <a:gd name="T89" fmla="*/ 8 h 16"/>
                  <a:gd name="T90" fmla="*/ 4 w 16"/>
                  <a:gd name="T91" fmla="*/ 9 h 16"/>
                  <a:gd name="T92" fmla="*/ 3 w 16"/>
                  <a:gd name="T93" fmla="*/ 8 h 16"/>
                  <a:gd name="T94" fmla="*/ 2 w 16"/>
                  <a:gd name="T95" fmla="*/ 9 h 16"/>
                  <a:gd name="T96" fmla="*/ 2 w 16"/>
                  <a:gd name="T97" fmla="*/ 8 h 16"/>
                  <a:gd name="T98" fmla="*/ 1 w 16"/>
                  <a:gd name="T99" fmla="*/ 9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6" h="16">
                    <a:moveTo>
                      <a:pt x="1" y="9"/>
                    </a:moveTo>
                    <a:lnTo>
                      <a:pt x="1" y="10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1" y="12"/>
                    </a:lnTo>
                    <a:lnTo>
                      <a:pt x="1" y="13"/>
                    </a:lnTo>
                    <a:lnTo>
                      <a:pt x="1" y="14"/>
                    </a:lnTo>
                    <a:lnTo>
                      <a:pt x="2" y="14"/>
                    </a:lnTo>
                    <a:lnTo>
                      <a:pt x="3" y="14"/>
                    </a:lnTo>
                    <a:lnTo>
                      <a:pt x="3" y="15"/>
                    </a:lnTo>
                    <a:lnTo>
                      <a:pt x="4" y="15"/>
                    </a:lnTo>
                    <a:lnTo>
                      <a:pt x="5" y="15"/>
                    </a:lnTo>
                    <a:lnTo>
                      <a:pt x="6" y="15"/>
                    </a:lnTo>
                    <a:lnTo>
                      <a:pt x="7" y="16"/>
                    </a:lnTo>
                    <a:lnTo>
                      <a:pt x="8" y="16"/>
                    </a:lnTo>
                    <a:lnTo>
                      <a:pt x="9" y="14"/>
                    </a:lnTo>
                    <a:lnTo>
                      <a:pt x="10" y="12"/>
                    </a:lnTo>
                    <a:lnTo>
                      <a:pt x="10" y="11"/>
                    </a:lnTo>
                    <a:lnTo>
                      <a:pt x="11" y="10"/>
                    </a:lnTo>
                    <a:lnTo>
                      <a:pt x="11" y="9"/>
                    </a:lnTo>
                    <a:lnTo>
                      <a:pt x="12" y="9"/>
                    </a:lnTo>
                    <a:lnTo>
                      <a:pt x="12" y="8"/>
                    </a:lnTo>
                    <a:lnTo>
                      <a:pt x="13" y="8"/>
                    </a:lnTo>
                    <a:lnTo>
                      <a:pt x="14" y="6"/>
                    </a:lnTo>
                    <a:lnTo>
                      <a:pt x="15" y="5"/>
                    </a:lnTo>
                    <a:lnTo>
                      <a:pt x="16" y="4"/>
                    </a:lnTo>
                    <a:lnTo>
                      <a:pt x="16" y="3"/>
                    </a:lnTo>
                    <a:lnTo>
                      <a:pt x="15" y="2"/>
                    </a:lnTo>
                    <a:lnTo>
                      <a:pt x="14" y="1"/>
                    </a:lnTo>
                    <a:lnTo>
                      <a:pt x="13" y="1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9" y="1"/>
                    </a:lnTo>
                    <a:lnTo>
                      <a:pt x="10" y="0"/>
                    </a:lnTo>
                    <a:lnTo>
                      <a:pt x="8" y="1"/>
                    </a:lnTo>
                    <a:lnTo>
                      <a:pt x="7" y="2"/>
                    </a:lnTo>
                    <a:lnTo>
                      <a:pt x="6" y="3"/>
                    </a:lnTo>
                    <a:lnTo>
                      <a:pt x="6" y="4"/>
                    </a:lnTo>
                    <a:lnTo>
                      <a:pt x="6" y="6"/>
                    </a:lnTo>
                    <a:lnTo>
                      <a:pt x="5" y="7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4" y="9"/>
                    </a:lnTo>
                    <a:lnTo>
                      <a:pt x="3" y="8"/>
                    </a:lnTo>
                    <a:lnTo>
                      <a:pt x="2" y="9"/>
                    </a:lnTo>
                    <a:lnTo>
                      <a:pt x="2" y="8"/>
                    </a:lnTo>
                    <a:lnTo>
                      <a:pt x="1" y="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30" name="Freeform 4009">
                <a:extLst>
                  <a:ext uri="{FF2B5EF4-FFF2-40B4-BE49-F238E27FC236}">
                    <a16:creationId xmlns:a16="http://schemas.microsoft.com/office/drawing/2014/main" id="{B055A9C4-C5FF-4FA4-3AFC-BA3058E35D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4300" y="1863725"/>
                <a:ext cx="34925" cy="30163"/>
              </a:xfrm>
              <a:custGeom>
                <a:avLst/>
                <a:gdLst>
                  <a:gd name="T0" fmla="*/ 6 w 22"/>
                  <a:gd name="T1" fmla="*/ 19 h 19"/>
                  <a:gd name="T2" fmla="*/ 7 w 22"/>
                  <a:gd name="T3" fmla="*/ 19 h 19"/>
                  <a:gd name="T4" fmla="*/ 7 w 22"/>
                  <a:gd name="T5" fmla="*/ 19 h 19"/>
                  <a:gd name="T6" fmla="*/ 7 w 22"/>
                  <a:gd name="T7" fmla="*/ 18 h 19"/>
                  <a:gd name="T8" fmla="*/ 9 w 22"/>
                  <a:gd name="T9" fmla="*/ 18 h 19"/>
                  <a:gd name="T10" fmla="*/ 10 w 22"/>
                  <a:gd name="T11" fmla="*/ 18 h 19"/>
                  <a:gd name="T12" fmla="*/ 11 w 22"/>
                  <a:gd name="T13" fmla="*/ 17 h 19"/>
                  <a:gd name="T14" fmla="*/ 13 w 22"/>
                  <a:gd name="T15" fmla="*/ 15 h 19"/>
                  <a:gd name="T16" fmla="*/ 14 w 22"/>
                  <a:gd name="T17" fmla="*/ 14 h 19"/>
                  <a:gd name="T18" fmla="*/ 14 w 22"/>
                  <a:gd name="T19" fmla="*/ 13 h 19"/>
                  <a:gd name="T20" fmla="*/ 14 w 22"/>
                  <a:gd name="T21" fmla="*/ 12 h 19"/>
                  <a:gd name="T22" fmla="*/ 14 w 22"/>
                  <a:gd name="T23" fmla="*/ 11 h 19"/>
                  <a:gd name="T24" fmla="*/ 15 w 22"/>
                  <a:gd name="T25" fmla="*/ 10 h 19"/>
                  <a:gd name="T26" fmla="*/ 15 w 22"/>
                  <a:gd name="T27" fmla="*/ 9 h 19"/>
                  <a:gd name="T28" fmla="*/ 15 w 22"/>
                  <a:gd name="T29" fmla="*/ 8 h 19"/>
                  <a:gd name="T30" fmla="*/ 15 w 22"/>
                  <a:gd name="T31" fmla="*/ 7 h 19"/>
                  <a:gd name="T32" fmla="*/ 16 w 22"/>
                  <a:gd name="T33" fmla="*/ 6 h 19"/>
                  <a:gd name="T34" fmla="*/ 17 w 22"/>
                  <a:gd name="T35" fmla="*/ 6 h 19"/>
                  <a:gd name="T36" fmla="*/ 18 w 22"/>
                  <a:gd name="T37" fmla="*/ 5 h 19"/>
                  <a:gd name="T38" fmla="*/ 19 w 22"/>
                  <a:gd name="T39" fmla="*/ 5 h 19"/>
                  <a:gd name="T40" fmla="*/ 20 w 22"/>
                  <a:gd name="T41" fmla="*/ 4 h 19"/>
                  <a:gd name="T42" fmla="*/ 21 w 22"/>
                  <a:gd name="T43" fmla="*/ 2 h 19"/>
                  <a:gd name="T44" fmla="*/ 22 w 22"/>
                  <a:gd name="T45" fmla="*/ 2 h 19"/>
                  <a:gd name="T46" fmla="*/ 22 w 22"/>
                  <a:gd name="T47" fmla="*/ 0 h 19"/>
                  <a:gd name="T48" fmla="*/ 21 w 22"/>
                  <a:gd name="T49" fmla="*/ 0 h 19"/>
                  <a:gd name="T50" fmla="*/ 20 w 22"/>
                  <a:gd name="T51" fmla="*/ 1 h 19"/>
                  <a:gd name="T52" fmla="*/ 17 w 22"/>
                  <a:gd name="T53" fmla="*/ 1 h 19"/>
                  <a:gd name="T54" fmla="*/ 16 w 22"/>
                  <a:gd name="T55" fmla="*/ 1 h 19"/>
                  <a:gd name="T56" fmla="*/ 15 w 22"/>
                  <a:gd name="T57" fmla="*/ 2 h 19"/>
                  <a:gd name="T58" fmla="*/ 14 w 22"/>
                  <a:gd name="T59" fmla="*/ 2 h 19"/>
                  <a:gd name="T60" fmla="*/ 14 w 22"/>
                  <a:gd name="T61" fmla="*/ 3 h 19"/>
                  <a:gd name="T62" fmla="*/ 14 w 22"/>
                  <a:gd name="T63" fmla="*/ 4 h 19"/>
                  <a:gd name="T64" fmla="*/ 12 w 22"/>
                  <a:gd name="T65" fmla="*/ 5 h 19"/>
                  <a:gd name="T66" fmla="*/ 11 w 22"/>
                  <a:gd name="T67" fmla="*/ 6 h 19"/>
                  <a:gd name="T68" fmla="*/ 10 w 22"/>
                  <a:gd name="T69" fmla="*/ 6 h 19"/>
                  <a:gd name="T70" fmla="*/ 9 w 22"/>
                  <a:gd name="T71" fmla="*/ 6 h 19"/>
                  <a:gd name="T72" fmla="*/ 8 w 22"/>
                  <a:gd name="T73" fmla="*/ 6 h 19"/>
                  <a:gd name="T74" fmla="*/ 7 w 22"/>
                  <a:gd name="T75" fmla="*/ 6 h 19"/>
                  <a:gd name="T76" fmla="*/ 7 w 22"/>
                  <a:gd name="T77" fmla="*/ 6 h 19"/>
                  <a:gd name="T78" fmla="*/ 6 w 22"/>
                  <a:gd name="T79" fmla="*/ 7 h 19"/>
                  <a:gd name="T80" fmla="*/ 5 w 22"/>
                  <a:gd name="T81" fmla="*/ 7 h 19"/>
                  <a:gd name="T82" fmla="*/ 4 w 22"/>
                  <a:gd name="T83" fmla="*/ 7 h 19"/>
                  <a:gd name="T84" fmla="*/ 3 w 22"/>
                  <a:gd name="T85" fmla="*/ 7 h 19"/>
                  <a:gd name="T86" fmla="*/ 3 w 22"/>
                  <a:gd name="T87" fmla="*/ 6 h 19"/>
                  <a:gd name="T88" fmla="*/ 1 w 22"/>
                  <a:gd name="T89" fmla="*/ 7 h 19"/>
                  <a:gd name="T90" fmla="*/ 0 w 22"/>
                  <a:gd name="T91" fmla="*/ 8 h 19"/>
                  <a:gd name="T92" fmla="*/ 1 w 22"/>
                  <a:gd name="T93" fmla="*/ 9 h 19"/>
                  <a:gd name="T94" fmla="*/ 2 w 22"/>
                  <a:gd name="T95" fmla="*/ 10 h 19"/>
                  <a:gd name="T96" fmla="*/ 2 w 22"/>
                  <a:gd name="T97" fmla="*/ 11 h 19"/>
                  <a:gd name="T98" fmla="*/ 3 w 22"/>
                  <a:gd name="T99" fmla="*/ 12 h 19"/>
                  <a:gd name="T100" fmla="*/ 3 w 22"/>
                  <a:gd name="T101" fmla="*/ 13 h 19"/>
                  <a:gd name="T102" fmla="*/ 4 w 22"/>
                  <a:gd name="T103" fmla="*/ 13 h 19"/>
                  <a:gd name="T104" fmla="*/ 4 w 22"/>
                  <a:gd name="T105" fmla="*/ 14 h 19"/>
                  <a:gd name="T106" fmla="*/ 6 w 22"/>
                  <a:gd name="T107" fmla="*/ 15 h 19"/>
                  <a:gd name="T108" fmla="*/ 6 w 22"/>
                  <a:gd name="T109" fmla="*/ 16 h 19"/>
                  <a:gd name="T110" fmla="*/ 6 w 22"/>
                  <a:gd name="T111" fmla="*/ 17 h 19"/>
                  <a:gd name="T112" fmla="*/ 6 w 22"/>
                  <a:gd name="T113" fmla="*/ 17 h 19"/>
                  <a:gd name="T114" fmla="*/ 6 w 22"/>
                  <a:gd name="T115" fmla="*/ 18 h 19"/>
                  <a:gd name="T116" fmla="*/ 6 w 22"/>
                  <a:gd name="T117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2" h="19">
                    <a:moveTo>
                      <a:pt x="6" y="19"/>
                    </a:moveTo>
                    <a:lnTo>
                      <a:pt x="7" y="19"/>
                    </a:lnTo>
                    <a:lnTo>
                      <a:pt x="7" y="19"/>
                    </a:lnTo>
                    <a:lnTo>
                      <a:pt x="7" y="18"/>
                    </a:lnTo>
                    <a:lnTo>
                      <a:pt x="9" y="18"/>
                    </a:lnTo>
                    <a:lnTo>
                      <a:pt x="10" y="18"/>
                    </a:lnTo>
                    <a:lnTo>
                      <a:pt x="11" y="17"/>
                    </a:lnTo>
                    <a:lnTo>
                      <a:pt x="13" y="15"/>
                    </a:lnTo>
                    <a:lnTo>
                      <a:pt x="14" y="14"/>
                    </a:lnTo>
                    <a:lnTo>
                      <a:pt x="14" y="13"/>
                    </a:lnTo>
                    <a:lnTo>
                      <a:pt x="14" y="12"/>
                    </a:lnTo>
                    <a:lnTo>
                      <a:pt x="14" y="11"/>
                    </a:lnTo>
                    <a:lnTo>
                      <a:pt x="15" y="10"/>
                    </a:lnTo>
                    <a:lnTo>
                      <a:pt x="15" y="9"/>
                    </a:lnTo>
                    <a:lnTo>
                      <a:pt x="15" y="8"/>
                    </a:lnTo>
                    <a:lnTo>
                      <a:pt x="15" y="7"/>
                    </a:lnTo>
                    <a:lnTo>
                      <a:pt x="16" y="6"/>
                    </a:lnTo>
                    <a:lnTo>
                      <a:pt x="17" y="6"/>
                    </a:lnTo>
                    <a:lnTo>
                      <a:pt x="18" y="5"/>
                    </a:lnTo>
                    <a:lnTo>
                      <a:pt x="19" y="5"/>
                    </a:lnTo>
                    <a:lnTo>
                      <a:pt x="20" y="4"/>
                    </a:lnTo>
                    <a:lnTo>
                      <a:pt x="21" y="2"/>
                    </a:lnTo>
                    <a:lnTo>
                      <a:pt x="22" y="2"/>
                    </a:lnTo>
                    <a:lnTo>
                      <a:pt x="22" y="0"/>
                    </a:lnTo>
                    <a:lnTo>
                      <a:pt x="21" y="0"/>
                    </a:lnTo>
                    <a:lnTo>
                      <a:pt x="20" y="1"/>
                    </a:lnTo>
                    <a:lnTo>
                      <a:pt x="17" y="1"/>
                    </a:lnTo>
                    <a:lnTo>
                      <a:pt x="16" y="1"/>
                    </a:lnTo>
                    <a:lnTo>
                      <a:pt x="15" y="2"/>
                    </a:lnTo>
                    <a:lnTo>
                      <a:pt x="14" y="2"/>
                    </a:lnTo>
                    <a:lnTo>
                      <a:pt x="14" y="3"/>
                    </a:lnTo>
                    <a:lnTo>
                      <a:pt x="14" y="4"/>
                    </a:lnTo>
                    <a:lnTo>
                      <a:pt x="12" y="5"/>
                    </a:lnTo>
                    <a:lnTo>
                      <a:pt x="11" y="6"/>
                    </a:lnTo>
                    <a:lnTo>
                      <a:pt x="10" y="6"/>
                    </a:lnTo>
                    <a:lnTo>
                      <a:pt x="9" y="6"/>
                    </a:lnTo>
                    <a:lnTo>
                      <a:pt x="8" y="6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6" y="7"/>
                    </a:lnTo>
                    <a:lnTo>
                      <a:pt x="5" y="7"/>
                    </a:lnTo>
                    <a:lnTo>
                      <a:pt x="4" y="7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1" y="7"/>
                    </a:lnTo>
                    <a:lnTo>
                      <a:pt x="0" y="8"/>
                    </a:lnTo>
                    <a:lnTo>
                      <a:pt x="1" y="9"/>
                    </a:lnTo>
                    <a:lnTo>
                      <a:pt x="2" y="10"/>
                    </a:lnTo>
                    <a:lnTo>
                      <a:pt x="2" y="11"/>
                    </a:lnTo>
                    <a:lnTo>
                      <a:pt x="3" y="12"/>
                    </a:lnTo>
                    <a:lnTo>
                      <a:pt x="3" y="13"/>
                    </a:lnTo>
                    <a:lnTo>
                      <a:pt x="4" y="13"/>
                    </a:lnTo>
                    <a:lnTo>
                      <a:pt x="4" y="14"/>
                    </a:lnTo>
                    <a:lnTo>
                      <a:pt x="6" y="15"/>
                    </a:lnTo>
                    <a:lnTo>
                      <a:pt x="6" y="16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6" y="18"/>
                    </a:lnTo>
                    <a:lnTo>
                      <a:pt x="6" y="1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31" name="Freeform 4014">
                <a:extLst>
                  <a:ext uri="{FF2B5EF4-FFF2-40B4-BE49-F238E27FC236}">
                    <a16:creationId xmlns:a16="http://schemas.microsoft.com/office/drawing/2014/main" id="{90CFB1F9-D633-8978-01C5-25D0F10B05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1925" y="1884363"/>
                <a:ext cx="20638" cy="22225"/>
              </a:xfrm>
              <a:custGeom>
                <a:avLst/>
                <a:gdLst>
                  <a:gd name="T0" fmla="*/ 13 w 13"/>
                  <a:gd name="T1" fmla="*/ 7 h 14"/>
                  <a:gd name="T2" fmla="*/ 13 w 13"/>
                  <a:gd name="T3" fmla="*/ 7 h 14"/>
                  <a:gd name="T4" fmla="*/ 13 w 13"/>
                  <a:gd name="T5" fmla="*/ 6 h 14"/>
                  <a:gd name="T6" fmla="*/ 13 w 13"/>
                  <a:gd name="T7" fmla="*/ 5 h 14"/>
                  <a:gd name="T8" fmla="*/ 12 w 13"/>
                  <a:gd name="T9" fmla="*/ 5 h 14"/>
                  <a:gd name="T10" fmla="*/ 12 w 13"/>
                  <a:gd name="T11" fmla="*/ 4 h 14"/>
                  <a:gd name="T12" fmla="*/ 12 w 13"/>
                  <a:gd name="T13" fmla="*/ 3 h 14"/>
                  <a:gd name="T14" fmla="*/ 12 w 13"/>
                  <a:gd name="T15" fmla="*/ 2 h 14"/>
                  <a:gd name="T16" fmla="*/ 12 w 13"/>
                  <a:gd name="T17" fmla="*/ 1 h 14"/>
                  <a:gd name="T18" fmla="*/ 11 w 13"/>
                  <a:gd name="T19" fmla="*/ 1 h 14"/>
                  <a:gd name="T20" fmla="*/ 9 w 13"/>
                  <a:gd name="T21" fmla="*/ 0 h 14"/>
                  <a:gd name="T22" fmla="*/ 6 w 13"/>
                  <a:gd name="T23" fmla="*/ 0 h 14"/>
                  <a:gd name="T24" fmla="*/ 5 w 13"/>
                  <a:gd name="T25" fmla="*/ 0 h 14"/>
                  <a:gd name="T26" fmla="*/ 5 w 13"/>
                  <a:gd name="T27" fmla="*/ 0 h 14"/>
                  <a:gd name="T28" fmla="*/ 4 w 13"/>
                  <a:gd name="T29" fmla="*/ 0 h 14"/>
                  <a:gd name="T30" fmla="*/ 4 w 13"/>
                  <a:gd name="T31" fmla="*/ 1 h 14"/>
                  <a:gd name="T32" fmla="*/ 4 w 13"/>
                  <a:gd name="T33" fmla="*/ 2 h 14"/>
                  <a:gd name="T34" fmla="*/ 4 w 13"/>
                  <a:gd name="T35" fmla="*/ 3 h 14"/>
                  <a:gd name="T36" fmla="*/ 3 w 13"/>
                  <a:gd name="T37" fmla="*/ 4 h 14"/>
                  <a:gd name="T38" fmla="*/ 2 w 13"/>
                  <a:gd name="T39" fmla="*/ 5 h 14"/>
                  <a:gd name="T40" fmla="*/ 0 w 13"/>
                  <a:gd name="T41" fmla="*/ 6 h 14"/>
                  <a:gd name="T42" fmla="*/ 0 w 13"/>
                  <a:gd name="T43" fmla="*/ 7 h 14"/>
                  <a:gd name="T44" fmla="*/ 0 w 13"/>
                  <a:gd name="T45" fmla="*/ 7 h 14"/>
                  <a:gd name="T46" fmla="*/ 0 w 13"/>
                  <a:gd name="T47" fmla="*/ 8 h 14"/>
                  <a:gd name="T48" fmla="*/ 0 w 13"/>
                  <a:gd name="T49" fmla="*/ 9 h 14"/>
                  <a:gd name="T50" fmla="*/ 1 w 13"/>
                  <a:gd name="T51" fmla="*/ 11 h 14"/>
                  <a:gd name="T52" fmla="*/ 2 w 13"/>
                  <a:gd name="T53" fmla="*/ 11 h 14"/>
                  <a:gd name="T54" fmla="*/ 2 w 13"/>
                  <a:gd name="T55" fmla="*/ 12 h 14"/>
                  <a:gd name="T56" fmla="*/ 3 w 13"/>
                  <a:gd name="T57" fmla="*/ 12 h 14"/>
                  <a:gd name="T58" fmla="*/ 4 w 13"/>
                  <a:gd name="T59" fmla="*/ 14 h 14"/>
                  <a:gd name="T60" fmla="*/ 5 w 13"/>
                  <a:gd name="T61" fmla="*/ 14 h 14"/>
                  <a:gd name="T62" fmla="*/ 5 w 13"/>
                  <a:gd name="T63" fmla="*/ 14 h 14"/>
                  <a:gd name="T64" fmla="*/ 6 w 13"/>
                  <a:gd name="T65" fmla="*/ 14 h 14"/>
                  <a:gd name="T66" fmla="*/ 7 w 13"/>
                  <a:gd name="T67" fmla="*/ 14 h 14"/>
                  <a:gd name="T68" fmla="*/ 8 w 13"/>
                  <a:gd name="T69" fmla="*/ 14 h 14"/>
                  <a:gd name="T70" fmla="*/ 9 w 13"/>
                  <a:gd name="T71" fmla="*/ 13 h 14"/>
                  <a:gd name="T72" fmla="*/ 11 w 13"/>
                  <a:gd name="T73" fmla="*/ 13 h 14"/>
                  <a:gd name="T74" fmla="*/ 12 w 13"/>
                  <a:gd name="T75" fmla="*/ 12 h 14"/>
                  <a:gd name="T76" fmla="*/ 12 w 13"/>
                  <a:gd name="T77" fmla="*/ 11 h 14"/>
                  <a:gd name="T78" fmla="*/ 13 w 13"/>
                  <a:gd name="T79" fmla="*/ 10 h 14"/>
                  <a:gd name="T80" fmla="*/ 12 w 13"/>
                  <a:gd name="T81" fmla="*/ 9 h 14"/>
                  <a:gd name="T82" fmla="*/ 12 w 13"/>
                  <a:gd name="T83" fmla="*/ 8 h 14"/>
                  <a:gd name="T84" fmla="*/ 13 w 13"/>
                  <a:gd name="T85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3" h="14">
                    <a:moveTo>
                      <a:pt x="13" y="7"/>
                    </a:moveTo>
                    <a:lnTo>
                      <a:pt x="13" y="7"/>
                    </a:lnTo>
                    <a:lnTo>
                      <a:pt x="13" y="6"/>
                    </a:lnTo>
                    <a:lnTo>
                      <a:pt x="13" y="5"/>
                    </a:lnTo>
                    <a:lnTo>
                      <a:pt x="12" y="5"/>
                    </a:lnTo>
                    <a:lnTo>
                      <a:pt x="12" y="4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3" y="4"/>
                    </a:lnTo>
                    <a:lnTo>
                      <a:pt x="2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1" y="11"/>
                    </a:lnTo>
                    <a:lnTo>
                      <a:pt x="2" y="11"/>
                    </a:lnTo>
                    <a:lnTo>
                      <a:pt x="2" y="12"/>
                    </a:lnTo>
                    <a:lnTo>
                      <a:pt x="3" y="12"/>
                    </a:lnTo>
                    <a:lnTo>
                      <a:pt x="4" y="14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6" y="14"/>
                    </a:lnTo>
                    <a:lnTo>
                      <a:pt x="7" y="14"/>
                    </a:lnTo>
                    <a:lnTo>
                      <a:pt x="8" y="14"/>
                    </a:lnTo>
                    <a:lnTo>
                      <a:pt x="9" y="13"/>
                    </a:lnTo>
                    <a:lnTo>
                      <a:pt x="11" y="13"/>
                    </a:lnTo>
                    <a:lnTo>
                      <a:pt x="12" y="12"/>
                    </a:lnTo>
                    <a:lnTo>
                      <a:pt x="12" y="11"/>
                    </a:lnTo>
                    <a:lnTo>
                      <a:pt x="13" y="10"/>
                    </a:lnTo>
                    <a:lnTo>
                      <a:pt x="12" y="9"/>
                    </a:lnTo>
                    <a:lnTo>
                      <a:pt x="12" y="8"/>
                    </a:lnTo>
                    <a:lnTo>
                      <a:pt x="13" y="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32" name="Freeform 4018">
                <a:extLst>
                  <a:ext uri="{FF2B5EF4-FFF2-40B4-BE49-F238E27FC236}">
                    <a16:creationId xmlns:a16="http://schemas.microsoft.com/office/drawing/2014/main" id="{166B0863-E5CF-DBD6-78C7-065DAC631F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0663" y="1855788"/>
                <a:ext cx="30163" cy="34925"/>
              </a:xfrm>
              <a:custGeom>
                <a:avLst/>
                <a:gdLst>
                  <a:gd name="T0" fmla="*/ 17 w 19"/>
                  <a:gd name="T1" fmla="*/ 0 h 22"/>
                  <a:gd name="T2" fmla="*/ 16 w 19"/>
                  <a:gd name="T3" fmla="*/ 0 h 22"/>
                  <a:gd name="T4" fmla="*/ 15 w 19"/>
                  <a:gd name="T5" fmla="*/ 0 h 22"/>
                  <a:gd name="T6" fmla="*/ 14 w 19"/>
                  <a:gd name="T7" fmla="*/ 1 h 22"/>
                  <a:gd name="T8" fmla="*/ 14 w 19"/>
                  <a:gd name="T9" fmla="*/ 2 h 22"/>
                  <a:gd name="T10" fmla="*/ 14 w 19"/>
                  <a:gd name="T11" fmla="*/ 3 h 22"/>
                  <a:gd name="T12" fmla="*/ 13 w 19"/>
                  <a:gd name="T13" fmla="*/ 4 h 22"/>
                  <a:gd name="T14" fmla="*/ 13 w 19"/>
                  <a:gd name="T15" fmla="*/ 5 h 22"/>
                  <a:gd name="T16" fmla="*/ 11 w 19"/>
                  <a:gd name="T17" fmla="*/ 7 h 22"/>
                  <a:gd name="T18" fmla="*/ 11 w 19"/>
                  <a:gd name="T19" fmla="*/ 9 h 22"/>
                  <a:gd name="T20" fmla="*/ 10 w 19"/>
                  <a:gd name="T21" fmla="*/ 10 h 22"/>
                  <a:gd name="T22" fmla="*/ 10 w 19"/>
                  <a:gd name="T23" fmla="*/ 11 h 22"/>
                  <a:gd name="T24" fmla="*/ 9 w 19"/>
                  <a:gd name="T25" fmla="*/ 13 h 22"/>
                  <a:gd name="T26" fmla="*/ 9 w 19"/>
                  <a:gd name="T27" fmla="*/ 14 h 22"/>
                  <a:gd name="T28" fmla="*/ 8 w 19"/>
                  <a:gd name="T29" fmla="*/ 15 h 22"/>
                  <a:gd name="T30" fmla="*/ 8 w 19"/>
                  <a:gd name="T31" fmla="*/ 16 h 22"/>
                  <a:gd name="T32" fmla="*/ 8 w 19"/>
                  <a:gd name="T33" fmla="*/ 17 h 22"/>
                  <a:gd name="T34" fmla="*/ 8 w 19"/>
                  <a:gd name="T35" fmla="*/ 17 h 22"/>
                  <a:gd name="T36" fmla="*/ 7 w 19"/>
                  <a:gd name="T37" fmla="*/ 17 h 22"/>
                  <a:gd name="T38" fmla="*/ 6 w 19"/>
                  <a:gd name="T39" fmla="*/ 18 h 22"/>
                  <a:gd name="T40" fmla="*/ 4 w 19"/>
                  <a:gd name="T41" fmla="*/ 19 h 22"/>
                  <a:gd name="T42" fmla="*/ 3 w 19"/>
                  <a:gd name="T43" fmla="*/ 20 h 22"/>
                  <a:gd name="T44" fmla="*/ 2 w 19"/>
                  <a:gd name="T45" fmla="*/ 20 h 22"/>
                  <a:gd name="T46" fmla="*/ 2 w 19"/>
                  <a:gd name="T47" fmla="*/ 20 h 22"/>
                  <a:gd name="T48" fmla="*/ 1 w 19"/>
                  <a:gd name="T49" fmla="*/ 20 h 22"/>
                  <a:gd name="T50" fmla="*/ 0 w 19"/>
                  <a:gd name="T51" fmla="*/ 21 h 22"/>
                  <a:gd name="T52" fmla="*/ 1 w 19"/>
                  <a:gd name="T53" fmla="*/ 21 h 22"/>
                  <a:gd name="T54" fmla="*/ 2 w 19"/>
                  <a:gd name="T55" fmla="*/ 21 h 22"/>
                  <a:gd name="T56" fmla="*/ 3 w 19"/>
                  <a:gd name="T57" fmla="*/ 22 h 22"/>
                  <a:gd name="T58" fmla="*/ 4 w 19"/>
                  <a:gd name="T59" fmla="*/ 22 h 22"/>
                  <a:gd name="T60" fmla="*/ 5 w 19"/>
                  <a:gd name="T61" fmla="*/ 21 h 22"/>
                  <a:gd name="T62" fmla="*/ 6 w 19"/>
                  <a:gd name="T63" fmla="*/ 20 h 22"/>
                  <a:gd name="T64" fmla="*/ 7 w 19"/>
                  <a:gd name="T65" fmla="*/ 19 h 22"/>
                  <a:gd name="T66" fmla="*/ 8 w 19"/>
                  <a:gd name="T67" fmla="*/ 18 h 22"/>
                  <a:gd name="T68" fmla="*/ 9 w 19"/>
                  <a:gd name="T69" fmla="*/ 18 h 22"/>
                  <a:gd name="T70" fmla="*/ 10 w 19"/>
                  <a:gd name="T71" fmla="*/ 18 h 22"/>
                  <a:gd name="T72" fmla="*/ 10 w 19"/>
                  <a:gd name="T73" fmla="*/ 17 h 22"/>
                  <a:gd name="T74" fmla="*/ 11 w 19"/>
                  <a:gd name="T75" fmla="*/ 17 h 22"/>
                  <a:gd name="T76" fmla="*/ 15 w 19"/>
                  <a:gd name="T77" fmla="*/ 17 h 22"/>
                  <a:gd name="T78" fmla="*/ 16 w 19"/>
                  <a:gd name="T79" fmla="*/ 17 h 22"/>
                  <a:gd name="T80" fmla="*/ 17 w 19"/>
                  <a:gd name="T81" fmla="*/ 16 h 22"/>
                  <a:gd name="T82" fmla="*/ 17 w 19"/>
                  <a:gd name="T83" fmla="*/ 14 h 22"/>
                  <a:gd name="T84" fmla="*/ 17 w 19"/>
                  <a:gd name="T85" fmla="*/ 13 h 22"/>
                  <a:gd name="T86" fmla="*/ 17 w 19"/>
                  <a:gd name="T87" fmla="*/ 12 h 22"/>
                  <a:gd name="T88" fmla="*/ 18 w 19"/>
                  <a:gd name="T89" fmla="*/ 11 h 22"/>
                  <a:gd name="T90" fmla="*/ 18 w 19"/>
                  <a:gd name="T91" fmla="*/ 11 h 22"/>
                  <a:gd name="T92" fmla="*/ 18 w 19"/>
                  <a:gd name="T93" fmla="*/ 10 h 22"/>
                  <a:gd name="T94" fmla="*/ 18 w 19"/>
                  <a:gd name="T95" fmla="*/ 9 h 22"/>
                  <a:gd name="T96" fmla="*/ 18 w 19"/>
                  <a:gd name="T97" fmla="*/ 8 h 22"/>
                  <a:gd name="T98" fmla="*/ 18 w 19"/>
                  <a:gd name="T99" fmla="*/ 7 h 22"/>
                  <a:gd name="T100" fmla="*/ 19 w 19"/>
                  <a:gd name="T101" fmla="*/ 6 h 22"/>
                  <a:gd name="T102" fmla="*/ 19 w 19"/>
                  <a:gd name="T103" fmla="*/ 4 h 22"/>
                  <a:gd name="T104" fmla="*/ 19 w 19"/>
                  <a:gd name="T105" fmla="*/ 2 h 22"/>
                  <a:gd name="T106" fmla="*/ 18 w 19"/>
                  <a:gd name="T107" fmla="*/ 1 h 22"/>
                  <a:gd name="T108" fmla="*/ 17 w 19"/>
                  <a:gd name="T109" fmla="*/ 0 h 22"/>
                  <a:gd name="T110" fmla="*/ 17 w 19"/>
                  <a:gd name="T111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9" h="22">
                    <a:moveTo>
                      <a:pt x="17" y="0"/>
                    </a:moveTo>
                    <a:lnTo>
                      <a:pt x="16" y="0"/>
                    </a:lnTo>
                    <a:lnTo>
                      <a:pt x="15" y="0"/>
                    </a:lnTo>
                    <a:lnTo>
                      <a:pt x="14" y="1"/>
                    </a:lnTo>
                    <a:lnTo>
                      <a:pt x="14" y="2"/>
                    </a:lnTo>
                    <a:lnTo>
                      <a:pt x="14" y="3"/>
                    </a:lnTo>
                    <a:lnTo>
                      <a:pt x="13" y="4"/>
                    </a:lnTo>
                    <a:lnTo>
                      <a:pt x="13" y="5"/>
                    </a:lnTo>
                    <a:lnTo>
                      <a:pt x="11" y="7"/>
                    </a:lnTo>
                    <a:lnTo>
                      <a:pt x="11" y="9"/>
                    </a:lnTo>
                    <a:lnTo>
                      <a:pt x="10" y="10"/>
                    </a:lnTo>
                    <a:lnTo>
                      <a:pt x="10" y="11"/>
                    </a:lnTo>
                    <a:lnTo>
                      <a:pt x="9" y="13"/>
                    </a:lnTo>
                    <a:lnTo>
                      <a:pt x="9" y="14"/>
                    </a:lnTo>
                    <a:lnTo>
                      <a:pt x="8" y="15"/>
                    </a:lnTo>
                    <a:lnTo>
                      <a:pt x="8" y="16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7" y="17"/>
                    </a:lnTo>
                    <a:lnTo>
                      <a:pt x="6" y="18"/>
                    </a:lnTo>
                    <a:lnTo>
                      <a:pt x="4" y="19"/>
                    </a:lnTo>
                    <a:lnTo>
                      <a:pt x="3" y="20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1" y="20"/>
                    </a:lnTo>
                    <a:lnTo>
                      <a:pt x="0" y="21"/>
                    </a:lnTo>
                    <a:lnTo>
                      <a:pt x="1" y="21"/>
                    </a:lnTo>
                    <a:lnTo>
                      <a:pt x="2" y="21"/>
                    </a:lnTo>
                    <a:lnTo>
                      <a:pt x="3" y="22"/>
                    </a:lnTo>
                    <a:lnTo>
                      <a:pt x="4" y="22"/>
                    </a:lnTo>
                    <a:lnTo>
                      <a:pt x="5" y="21"/>
                    </a:lnTo>
                    <a:lnTo>
                      <a:pt x="6" y="20"/>
                    </a:lnTo>
                    <a:lnTo>
                      <a:pt x="7" y="19"/>
                    </a:lnTo>
                    <a:lnTo>
                      <a:pt x="8" y="18"/>
                    </a:lnTo>
                    <a:lnTo>
                      <a:pt x="9" y="18"/>
                    </a:lnTo>
                    <a:lnTo>
                      <a:pt x="10" y="18"/>
                    </a:lnTo>
                    <a:lnTo>
                      <a:pt x="10" y="17"/>
                    </a:lnTo>
                    <a:lnTo>
                      <a:pt x="11" y="17"/>
                    </a:lnTo>
                    <a:lnTo>
                      <a:pt x="15" y="17"/>
                    </a:lnTo>
                    <a:lnTo>
                      <a:pt x="16" y="17"/>
                    </a:lnTo>
                    <a:lnTo>
                      <a:pt x="17" y="16"/>
                    </a:lnTo>
                    <a:lnTo>
                      <a:pt x="17" y="14"/>
                    </a:lnTo>
                    <a:lnTo>
                      <a:pt x="17" y="13"/>
                    </a:lnTo>
                    <a:lnTo>
                      <a:pt x="17" y="12"/>
                    </a:lnTo>
                    <a:lnTo>
                      <a:pt x="18" y="11"/>
                    </a:lnTo>
                    <a:lnTo>
                      <a:pt x="18" y="11"/>
                    </a:lnTo>
                    <a:lnTo>
                      <a:pt x="18" y="10"/>
                    </a:lnTo>
                    <a:lnTo>
                      <a:pt x="18" y="9"/>
                    </a:lnTo>
                    <a:lnTo>
                      <a:pt x="18" y="8"/>
                    </a:lnTo>
                    <a:lnTo>
                      <a:pt x="18" y="7"/>
                    </a:lnTo>
                    <a:lnTo>
                      <a:pt x="19" y="6"/>
                    </a:lnTo>
                    <a:lnTo>
                      <a:pt x="19" y="4"/>
                    </a:lnTo>
                    <a:lnTo>
                      <a:pt x="19" y="2"/>
                    </a:lnTo>
                    <a:lnTo>
                      <a:pt x="18" y="1"/>
                    </a:lnTo>
                    <a:lnTo>
                      <a:pt x="17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33" name="Freeform 4025">
                <a:extLst>
                  <a:ext uri="{FF2B5EF4-FFF2-40B4-BE49-F238E27FC236}">
                    <a16:creationId xmlns:a16="http://schemas.microsoft.com/office/drawing/2014/main" id="{68BF0026-A27D-7BAF-BA42-F8AEB4BB5F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6675" y="1851025"/>
                <a:ext cx="14288" cy="19050"/>
              </a:xfrm>
              <a:custGeom>
                <a:avLst/>
                <a:gdLst>
                  <a:gd name="T0" fmla="*/ 9 w 9"/>
                  <a:gd name="T1" fmla="*/ 4 h 12"/>
                  <a:gd name="T2" fmla="*/ 9 w 9"/>
                  <a:gd name="T3" fmla="*/ 3 h 12"/>
                  <a:gd name="T4" fmla="*/ 8 w 9"/>
                  <a:gd name="T5" fmla="*/ 3 h 12"/>
                  <a:gd name="T6" fmla="*/ 8 w 9"/>
                  <a:gd name="T7" fmla="*/ 2 h 12"/>
                  <a:gd name="T8" fmla="*/ 7 w 9"/>
                  <a:gd name="T9" fmla="*/ 1 h 12"/>
                  <a:gd name="T10" fmla="*/ 7 w 9"/>
                  <a:gd name="T11" fmla="*/ 1 h 12"/>
                  <a:gd name="T12" fmla="*/ 7 w 9"/>
                  <a:gd name="T13" fmla="*/ 0 h 12"/>
                  <a:gd name="T14" fmla="*/ 6 w 9"/>
                  <a:gd name="T15" fmla="*/ 0 h 12"/>
                  <a:gd name="T16" fmla="*/ 5 w 9"/>
                  <a:gd name="T17" fmla="*/ 1 h 12"/>
                  <a:gd name="T18" fmla="*/ 4 w 9"/>
                  <a:gd name="T19" fmla="*/ 0 h 12"/>
                  <a:gd name="T20" fmla="*/ 3 w 9"/>
                  <a:gd name="T21" fmla="*/ 0 h 12"/>
                  <a:gd name="T22" fmla="*/ 3 w 9"/>
                  <a:gd name="T23" fmla="*/ 0 h 12"/>
                  <a:gd name="T24" fmla="*/ 2 w 9"/>
                  <a:gd name="T25" fmla="*/ 0 h 12"/>
                  <a:gd name="T26" fmla="*/ 1 w 9"/>
                  <a:gd name="T27" fmla="*/ 1 h 12"/>
                  <a:gd name="T28" fmla="*/ 0 w 9"/>
                  <a:gd name="T29" fmla="*/ 2 h 12"/>
                  <a:gd name="T30" fmla="*/ 0 w 9"/>
                  <a:gd name="T31" fmla="*/ 3 h 12"/>
                  <a:gd name="T32" fmla="*/ 1 w 9"/>
                  <a:gd name="T33" fmla="*/ 3 h 12"/>
                  <a:gd name="T34" fmla="*/ 1 w 9"/>
                  <a:gd name="T35" fmla="*/ 4 h 12"/>
                  <a:gd name="T36" fmla="*/ 1 w 9"/>
                  <a:gd name="T37" fmla="*/ 5 h 12"/>
                  <a:gd name="T38" fmla="*/ 2 w 9"/>
                  <a:gd name="T39" fmla="*/ 6 h 12"/>
                  <a:gd name="T40" fmla="*/ 3 w 9"/>
                  <a:gd name="T41" fmla="*/ 8 h 12"/>
                  <a:gd name="T42" fmla="*/ 3 w 9"/>
                  <a:gd name="T43" fmla="*/ 8 h 12"/>
                  <a:gd name="T44" fmla="*/ 3 w 9"/>
                  <a:gd name="T45" fmla="*/ 9 h 12"/>
                  <a:gd name="T46" fmla="*/ 3 w 9"/>
                  <a:gd name="T47" fmla="*/ 10 h 12"/>
                  <a:gd name="T48" fmla="*/ 4 w 9"/>
                  <a:gd name="T49" fmla="*/ 11 h 12"/>
                  <a:gd name="T50" fmla="*/ 4 w 9"/>
                  <a:gd name="T51" fmla="*/ 12 h 12"/>
                  <a:gd name="T52" fmla="*/ 5 w 9"/>
                  <a:gd name="T53" fmla="*/ 12 h 12"/>
                  <a:gd name="T54" fmla="*/ 6 w 9"/>
                  <a:gd name="T55" fmla="*/ 11 h 12"/>
                  <a:gd name="T56" fmla="*/ 7 w 9"/>
                  <a:gd name="T57" fmla="*/ 9 h 12"/>
                  <a:gd name="T58" fmla="*/ 7 w 9"/>
                  <a:gd name="T59" fmla="*/ 8 h 12"/>
                  <a:gd name="T60" fmla="*/ 7 w 9"/>
                  <a:gd name="T61" fmla="*/ 8 h 12"/>
                  <a:gd name="T62" fmla="*/ 8 w 9"/>
                  <a:gd name="T63" fmla="*/ 8 h 12"/>
                  <a:gd name="T64" fmla="*/ 7 w 9"/>
                  <a:gd name="T65" fmla="*/ 6 h 12"/>
                  <a:gd name="T66" fmla="*/ 8 w 9"/>
                  <a:gd name="T67" fmla="*/ 5 h 12"/>
                  <a:gd name="T68" fmla="*/ 9 w 9"/>
                  <a:gd name="T69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" h="12">
                    <a:moveTo>
                      <a:pt x="9" y="4"/>
                    </a:moveTo>
                    <a:lnTo>
                      <a:pt x="9" y="3"/>
                    </a:lnTo>
                    <a:lnTo>
                      <a:pt x="8" y="3"/>
                    </a:lnTo>
                    <a:lnTo>
                      <a:pt x="8" y="2"/>
                    </a:lnTo>
                    <a:lnTo>
                      <a:pt x="7" y="1"/>
                    </a:lnTo>
                    <a:lnTo>
                      <a:pt x="7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3" y="9"/>
                    </a:lnTo>
                    <a:lnTo>
                      <a:pt x="3" y="10"/>
                    </a:lnTo>
                    <a:lnTo>
                      <a:pt x="4" y="11"/>
                    </a:lnTo>
                    <a:lnTo>
                      <a:pt x="4" y="12"/>
                    </a:lnTo>
                    <a:lnTo>
                      <a:pt x="5" y="12"/>
                    </a:lnTo>
                    <a:lnTo>
                      <a:pt x="6" y="11"/>
                    </a:lnTo>
                    <a:lnTo>
                      <a:pt x="7" y="9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8" y="8"/>
                    </a:lnTo>
                    <a:lnTo>
                      <a:pt x="7" y="6"/>
                    </a:lnTo>
                    <a:lnTo>
                      <a:pt x="8" y="5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34" name="Freeform 4521">
                <a:extLst>
                  <a:ext uri="{FF2B5EF4-FFF2-40B4-BE49-F238E27FC236}">
                    <a16:creationId xmlns:a16="http://schemas.microsoft.com/office/drawing/2014/main" id="{FCA407EA-5BC7-1055-7EE7-44B2C69631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0013" y="1646237"/>
                <a:ext cx="25400" cy="11112"/>
              </a:xfrm>
              <a:custGeom>
                <a:avLst/>
                <a:gdLst>
                  <a:gd name="T0" fmla="*/ 10 w 16"/>
                  <a:gd name="T1" fmla="*/ 7 h 7"/>
                  <a:gd name="T2" fmla="*/ 11 w 16"/>
                  <a:gd name="T3" fmla="*/ 7 h 7"/>
                  <a:gd name="T4" fmla="*/ 13 w 16"/>
                  <a:gd name="T5" fmla="*/ 6 h 7"/>
                  <a:gd name="T6" fmla="*/ 13 w 16"/>
                  <a:gd name="T7" fmla="*/ 5 h 7"/>
                  <a:gd name="T8" fmla="*/ 14 w 16"/>
                  <a:gd name="T9" fmla="*/ 4 h 7"/>
                  <a:gd name="T10" fmla="*/ 15 w 16"/>
                  <a:gd name="T11" fmla="*/ 4 h 7"/>
                  <a:gd name="T12" fmla="*/ 15 w 16"/>
                  <a:gd name="T13" fmla="*/ 4 h 7"/>
                  <a:gd name="T14" fmla="*/ 16 w 16"/>
                  <a:gd name="T15" fmla="*/ 3 h 7"/>
                  <a:gd name="T16" fmla="*/ 15 w 16"/>
                  <a:gd name="T17" fmla="*/ 3 h 7"/>
                  <a:gd name="T18" fmla="*/ 15 w 16"/>
                  <a:gd name="T19" fmla="*/ 3 h 7"/>
                  <a:gd name="T20" fmla="*/ 13 w 16"/>
                  <a:gd name="T21" fmla="*/ 3 h 7"/>
                  <a:gd name="T22" fmla="*/ 11 w 16"/>
                  <a:gd name="T23" fmla="*/ 1 h 7"/>
                  <a:gd name="T24" fmla="*/ 10 w 16"/>
                  <a:gd name="T25" fmla="*/ 1 h 7"/>
                  <a:gd name="T26" fmla="*/ 9 w 16"/>
                  <a:gd name="T27" fmla="*/ 1 h 7"/>
                  <a:gd name="T28" fmla="*/ 9 w 16"/>
                  <a:gd name="T29" fmla="*/ 1 h 7"/>
                  <a:gd name="T30" fmla="*/ 8 w 16"/>
                  <a:gd name="T31" fmla="*/ 1 h 7"/>
                  <a:gd name="T32" fmla="*/ 7 w 16"/>
                  <a:gd name="T33" fmla="*/ 1 h 7"/>
                  <a:gd name="T34" fmla="*/ 6 w 16"/>
                  <a:gd name="T35" fmla="*/ 1 h 7"/>
                  <a:gd name="T36" fmla="*/ 5 w 16"/>
                  <a:gd name="T37" fmla="*/ 1 h 7"/>
                  <a:gd name="T38" fmla="*/ 4 w 16"/>
                  <a:gd name="T39" fmla="*/ 1 h 7"/>
                  <a:gd name="T40" fmla="*/ 3 w 16"/>
                  <a:gd name="T41" fmla="*/ 1 h 7"/>
                  <a:gd name="T42" fmla="*/ 3 w 16"/>
                  <a:gd name="T43" fmla="*/ 0 h 7"/>
                  <a:gd name="T44" fmla="*/ 2 w 16"/>
                  <a:gd name="T45" fmla="*/ 0 h 7"/>
                  <a:gd name="T46" fmla="*/ 1 w 16"/>
                  <a:gd name="T47" fmla="*/ 1 h 7"/>
                  <a:gd name="T48" fmla="*/ 0 w 16"/>
                  <a:gd name="T49" fmla="*/ 1 h 7"/>
                  <a:gd name="T50" fmla="*/ 0 w 16"/>
                  <a:gd name="T51" fmla="*/ 2 h 7"/>
                  <a:gd name="T52" fmla="*/ 0 w 16"/>
                  <a:gd name="T53" fmla="*/ 3 h 7"/>
                  <a:gd name="T54" fmla="*/ 1 w 16"/>
                  <a:gd name="T55" fmla="*/ 4 h 7"/>
                  <a:gd name="T56" fmla="*/ 2 w 16"/>
                  <a:gd name="T57" fmla="*/ 4 h 7"/>
                  <a:gd name="T58" fmla="*/ 3 w 16"/>
                  <a:gd name="T59" fmla="*/ 4 h 7"/>
                  <a:gd name="T60" fmla="*/ 8 w 16"/>
                  <a:gd name="T61" fmla="*/ 7 h 7"/>
                  <a:gd name="T62" fmla="*/ 10 w 16"/>
                  <a:gd name="T6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" h="7">
                    <a:moveTo>
                      <a:pt x="10" y="7"/>
                    </a:moveTo>
                    <a:lnTo>
                      <a:pt x="11" y="7"/>
                    </a:lnTo>
                    <a:lnTo>
                      <a:pt x="13" y="6"/>
                    </a:lnTo>
                    <a:lnTo>
                      <a:pt x="13" y="5"/>
                    </a:lnTo>
                    <a:lnTo>
                      <a:pt x="14" y="4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6" y="3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3" y="3"/>
                    </a:lnTo>
                    <a:lnTo>
                      <a:pt x="11" y="1"/>
                    </a:lnTo>
                    <a:lnTo>
                      <a:pt x="10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4"/>
                    </a:lnTo>
                    <a:lnTo>
                      <a:pt x="3" y="4"/>
                    </a:lnTo>
                    <a:lnTo>
                      <a:pt x="8" y="7"/>
                    </a:lnTo>
                    <a:lnTo>
                      <a:pt x="10" y="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35" name="Freeform 4015">
                <a:extLst>
                  <a:ext uri="{FF2B5EF4-FFF2-40B4-BE49-F238E27FC236}">
                    <a16:creationId xmlns:a16="http://schemas.microsoft.com/office/drawing/2014/main" id="{FEA2F275-F388-CF45-5452-EF78FCEAA1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7650" y="1830388"/>
                <a:ext cx="20638" cy="20638"/>
              </a:xfrm>
              <a:custGeom>
                <a:avLst/>
                <a:gdLst>
                  <a:gd name="T0" fmla="*/ 3 w 13"/>
                  <a:gd name="T1" fmla="*/ 13 h 13"/>
                  <a:gd name="T2" fmla="*/ 4 w 13"/>
                  <a:gd name="T3" fmla="*/ 12 h 13"/>
                  <a:gd name="T4" fmla="*/ 5 w 13"/>
                  <a:gd name="T5" fmla="*/ 12 h 13"/>
                  <a:gd name="T6" fmla="*/ 6 w 13"/>
                  <a:gd name="T7" fmla="*/ 11 h 13"/>
                  <a:gd name="T8" fmla="*/ 7 w 13"/>
                  <a:gd name="T9" fmla="*/ 11 h 13"/>
                  <a:gd name="T10" fmla="*/ 7 w 13"/>
                  <a:gd name="T11" fmla="*/ 11 h 13"/>
                  <a:gd name="T12" fmla="*/ 7 w 13"/>
                  <a:gd name="T13" fmla="*/ 10 h 13"/>
                  <a:gd name="T14" fmla="*/ 9 w 13"/>
                  <a:gd name="T15" fmla="*/ 10 h 13"/>
                  <a:gd name="T16" fmla="*/ 10 w 13"/>
                  <a:gd name="T17" fmla="*/ 9 h 13"/>
                  <a:gd name="T18" fmla="*/ 11 w 13"/>
                  <a:gd name="T19" fmla="*/ 8 h 13"/>
                  <a:gd name="T20" fmla="*/ 11 w 13"/>
                  <a:gd name="T21" fmla="*/ 7 h 13"/>
                  <a:gd name="T22" fmla="*/ 11 w 13"/>
                  <a:gd name="T23" fmla="*/ 7 h 13"/>
                  <a:gd name="T24" fmla="*/ 12 w 13"/>
                  <a:gd name="T25" fmla="*/ 7 h 13"/>
                  <a:gd name="T26" fmla="*/ 12 w 13"/>
                  <a:gd name="T27" fmla="*/ 6 h 13"/>
                  <a:gd name="T28" fmla="*/ 12 w 13"/>
                  <a:gd name="T29" fmla="*/ 5 h 13"/>
                  <a:gd name="T30" fmla="*/ 12 w 13"/>
                  <a:gd name="T31" fmla="*/ 4 h 13"/>
                  <a:gd name="T32" fmla="*/ 12 w 13"/>
                  <a:gd name="T33" fmla="*/ 3 h 13"/>
                  <a:gd name="T34" fmla="*/ 13 w 13"/>
                  <a:gd name="T35" fmla="*/ 3 h 13"/>
                  <a:gd name="T36" fmla="*/ 13 w 13"/>
                  <a:gd name="T37" fmla="*/ 2 h 13"/>
                  <a:gd name="T38" fmla="*/ 12 w 13"/>
                  <a:gd name="T39" fmla="*/ 1 h 13"/>
                  <a:gd name="T40" fmla="*/ 11 w 13"/>
                  <a:gd name="T41" fmla="*/ 0 h 13"/>
                  <a:gd name="T42" fmla="*/ 11 w 13"/>
                  <a:gd name="T43" fmla="*/ 0 h 13"/>
                  <a:gd name="T44" fmla="*/ 10 w 13"/>
                  <a:gd name="T45" fmla="*/ 0 h 13"/>
                  <a:gd name="T46" fmla="*/ 9 w 13"/>
                  <a:gd name="T47" fmla="*/ 0 h 13"/>
                  <a:gd name="T48" fmla="*/ 9 w 13"/>
                  <a:gd name="T49" fmla="*/ 1 h 13"/>
                  <a:gd name="T50" fmla="*/ 10 w 13"/>
                  <a:gd name="T51" fmla="*/ 1 h 13"/>
                  <a:gd name="T52" fmla="*/ 10 w 13"/>
                  <a:gd name="T53" fmla="*/ 2 h 13"/>
                  <a:gd name="T54" fmla="*/ 10 w 13"/>
                  <a:gd name="T55" fmla="*/ 3 h 13"/>
                  <a:gd name="T56" fmla="*/ 9 w 13"/>
                  <a:gd name="T57" fmla="*/ 4 h 13"/>
                  <a:gd name="T58" fmla="*/ 7 w 13"/>
                  <a:gd name="T59" fmla="*/ 4 h 13"/>
                  <a:gd name="T60" fmla="*/ 7 w 13"/>
                  <a:gd name="T61" fmla="*/ 4 h 13"/>
                  <a:gd name="T62" fmla="*/ 7 w 13"/>
                  <a:gd name="T63" fmla="*/ 5 h 13"/>
                  <a:gd name="T64" fmla="*/ 6 w 13"/>
                  <a:gd name="T65" fmla="*/ 5 h 13"/>
                  <a:gd name="T66" fmla="*/ 6 w 13"/>
                  <a:gd name="T67" fmla="*/ 6 h 13"/>
                  <a:gd name="T68" fmla="*/ 5 w 13"/>
                  <a:gd name="T69" fmla="*/ 6 h 13"/>
                  <a:gd name="T70" fmla="*/ 4 w 13"/>
                  <a:gd name="T71" fmla="*/ 6 h 13"/>
                  <a:gd name="T72" fmla="*/ 4 w 13"/>
                  <a:gd name="T73" fmla="*/ 7 h 13"/>
                  <a:gd name="T74" fmla="*/ 3 w 13"/>
                  <a:gd name="T75" fmla="*/ 7 h 13"/>
                  <a:gd name="T76" fmla="*/ 3 w 13"/>
                  <a:gd name="T77" fmla="*/ 7 h 13"/>
                  <a:gd name="T78" fmla="*/ 1 w 13"/>
                  <a:gd name="T79" fmla="*/ 8 h 13"/>
                  <a:gd name="T80" fmla="*/ 1 w 13"/>
                  <a:gd name="T81" fmla="*/ 9 h 13"/>
                  <a:gd name="T82" fmla="*/ 1 w 13"/>
                  <a:gd name="T83" fmla="*/ 11 h 13"/>
                  <a:gd name="T84" fmla="*/ 1 w 13"/>
                  <a:gd name="T85" fmla="*/ 12 h 13"/>
                  <a:gd name="T86" fmla="*/ 0 w 13"/>
                  <a:gd name="T87" fmla="*/ 12 h 13"/>
                  <a:gd name="T88" fmla="*/ 0 w 13"/>
                  <a:gd name="T89" fmla="*/ 12 h 13"/>
                  <a:gd name="T90" fmla="*/ 0 w 13"/>
                  <a:gd name="T91" fmla="*/ 13 h 13"/>
                  <a:gd name="T92" fmla="*/ 2 w 13"/>
                  <a:gd name="T93" fmla="*/ 13 h 13"/>
                  <a:gd name="T94" fmla="*/ 3 w 13"/>
                  <a:gd name="T95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3" h="13">
                    <a:moveTo>
                      <a:pt x="3" y="13"/>
                    </a:moveTo>
                    <a:lnTo>
                      <a:pt x="4" y="12"/>
                    </a:lnTo>
                    <a:lnTo>
                      <a:pt x="5" y="12"/>
                    </a:lnTo>
                    <a:lnTo>
                      <a:pt x="6" y="11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7" y="10"/>
                    </a:lnTo>
                    <a:lnTo>
                      <a:pt x="9" y="10"/>
                    </a:lnTo>
                    <a:lnTo>
                      <a:pt x="10" y="9"/>
                    </a:lnTo>
                    <a:lnTo>
                      <a:pt x="11" y="8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5"/>
                    </a:lnTo>
                    <a:lnTo>
                      <a:pt x="12" y="4"/>
                    </a:lnTo>
                    <a:lnTo>
                      <a:pt x="12" y="3"/>
                    </a:lnTo>
                    <a:lnTo>
                      <a:pt x="13" y="3"/>
                    </a:lnTo>
                    <a:lnTo>
                      <a:pt x="13" y="2"/>
                    </a:lnTo>
                    <a:lnTo>
                      <a:pt x="12" y="1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10" y="1"/>
                    </a:lnTo>
                    <a:lnTo>
                      <a:pt x="10" y="2"/>
                    </a:lnTo>
                    <a:lnTo>
                      <a:pt x="10" y="3"/>
                    </a:lnTo>
                    <a:lnTo>
                      <a:pt x="9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7" y="5"/>
                    </a:lnTo>
                    <a:lnTo>
                      <a:pt x="6" y="5"/>
                    </a:lnTo>
                    <a:lnTo>
                      <a:pt x="6" y="6"/>
                    </a:lnTo>
                    <a:lnTo>
                      <a:pt x="5" y="6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1" y="8"/>
                    </a:lnTo>
                    <a:lnTo>
                      <a:pt x="1" y="9"/>
                    </a:lnTo>
                    <a:lnTo>
                      <a:pt x="1" y="11"/>
                    </a:lnTo>
                    <a:lnTo>
                      <a:pt x="1" y="12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3"/>
                    </a:lnTo>
                    <a:lnTo>
                      <a:pt x="2" y="13"/>
                    </a:lnTo>
                    <a:lnTo>
                      <a:pt x="3" y="1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36" name="Freeform 4523">
                <a:extLst>
                  <a:ext uri="{FF2B5EF4-FFF2-40B4-BE49-F238E27FC236}">
                    <a16:creationId xmlns:a16="http://schemas.microsoft.com/office/drawing/2014/main" id="{1C7462B9-8DE7-31EC-C1B9-4F002EDE60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97100" y="1323975"/>
                <a:ext cx="15875" cy="9525"/>
              </a:xfrm>
              <a:custGeom>
                <a:avLst/>
                <a:gdLst>
                  <a:gd name="T0" fmla="*/ 8 w 10"/>
                  <a:gd name="T1" fmla="*/ 2 h 6"/>
                  <a:gd name="T2" fmla="*/ 7 w 10"/>
                  <a:gd name="T3" fmla="*/ 1 h 6"/>
                  <a:gd name="T4" fmla="*/ 6 w 10"/>
                  <a:gd name="T5" fmla="*/ 1 h 6"/>
                  <a:gd name="T6" fmla="*/ 2 w 10"/>
                  <a:gd name="T7" fmla="*/ 0 h 6"/>
                  <a:gd name="T8" fmla="*/ 1 w 10"/>
                  <a:gd name="T9" fmla="*/ 0 h 6"/>
                  <a:gd name="T10" fmla="*/ 0 w 10"/>
                  <a:gd name="T11" fmla="*/ 1 h 6"/>
                  <a:gd name="T12" fmla="*/ 0 w 10"/>
                  <a:gd name="T13" fmla="*/ 2 h 6"/>
                  <a:gd name="T14" fmla="*/ 0 w 10"/>
                  <a:gd name="T15" fmla="*/ 3 h 6"/>
                  <a:gd name="T16" fmla="*/ 0 w 10"/>
                  <a:gd name="T17" fmla="*/ 4 h 6"/>
                  <a:gd name="T18" fmla="*/ 0 w 10"/>
                  <a:gd name="T19" fmla="*/ 5 h 6"/>
                  <a:gd name="T20" fmla="*/ 1 w 10"/>
                  <a:gd name="T21" fmla="*/ 5 h 6"/>
                  <a:gd name="T22" fmla="*/ 2 w 10"/>
                  <a:gd name="T23" fmla="*/ 5 h 6"/>
                  <a:gd name="T24" fmla="*/ 3 w 10"/>
                  <a:gd name="T25" fmla="*/ 6 h 6"/>
                  <a:gd name="T26" fmla="*/ 4 w 10"/>
                  <a:gd name="T27" fmla="*/ 6 h 6"/>
                  <a:gd name="T28" fmla="*/ 4 w 10"/>
                  <a:gd name="T29" fmla="*/ 6 h 6"/>
                  <a:gd name="T30" fmla="*/ 5 w 10"/>
                  <a:gd name="T31" fmla="*/ 6 h 6"/>
                  <a:gd name="T32" fmla="*/ 7 w 10"/>
                  <a:gd name="T33" fmla="*/ 6 h 6"/>
                  <a:gd name="T34" fmla="*/ 8 w 10"/>
                  <a:gd name="T35" fmla="*/ 6 h 6"/>
                  <a:gd name="T36" fmla="*/ 9 w 10"/>
                  <a:gd name="T37" fmla="*/ 6 h 6"/>
                  <a:gd name="T38" fmla="*/ 9 w 10"/>
                  <a:gd name="T39" fmla="*/ 5 h 6"/>
                  <a:gd name="T40" fmla="*/ 9 w 10"/>
                  <a:gd name="T41" fmla="*/ 5 h 6"/>
                  <a:gd name="T42" fmla="*/ 10 w 10"/>
                  <a:gd name="T43" fmla="*/ 5 h 6"/>
                  <a:gd name="T44" fmla="*/ 10 w 10"/>
                  <a:gd name="T45" fmla="*/ 4 h 6"/>
                  <a:gd name="T46" fmla="*/ 9 w 10"/>
                  <a:gd name="T47" fmla="*/ 4 h 6"/>
                  <a:gd name="T48" fmla="*/ 9 w 10"/>
                  <a:gd name="T49" fmla="*/ 3 h 6"/>
                  <a:gd name="T50" fmla="*/ 8 w 10"/>
                  <a:gd name="T51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0" h="6">
                    <a:moveTo>
                      <a:pt x="8" y="2"/>
                    </a:moveTo>
                    <a:lnTo>
                      <a:pt x="7" y="1"/>
                    </a:lnTo>
                    <a:lnTo>
                      <a:pt x="6" y="1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5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5" y="6"/>
                    </a:lnTo>
                    <a:lnTo>
                      <a:pt x="7" y="6"/>
                    </a:lnTo>
                    <a:lnTo>
                      <a:pt x="8" y="6"/>
                    </a:lnTo>
                    <a:lnTo>
                      <a:pt x="9" y="6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10" y="5"/>
                    </a:lnTo>
                    <a:lnTo>
                      <a:pt x="10" y="4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8" y="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37" name="Freeform 4528">
                <a:extLst>
                  <a:ext uri="{FF2B5EF4-FFF2-40B4-BE49-F238E27FC236}">
                    <a16:creationId xmlns:a16="http://schemas.microsoft.com/office/drawing/2014/main" id="{9D9FD641-8D67-6F2A-611A-24FC4D83CA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3775" y="1374775"/>
                <a:ext cx="31750" cy="11112"/>
              </a:xfrm>
              <a:custGeom>
                <a:avLst/>
                <a:gdLst>
                  <a:gd name="T0" fmla="*/ 3 w 20"/>
                  <a:gd name="T1" fmla="*/ 0 h 7"/>
                  <a:gd name="T2" fmla="*/ 2 w 20"/>
                  <a:gd name="T3" fmla="*/ 0 h 7"/>
                  <a:gd name="T4" fmla="*/ 0 w 20"/>
                  <a:gd name="T5" fmla="*/ 0 h 7"/>
                  <a:gd name="T6" fmla="*/ 0 w 20"/>
                  <a:gd name="T7" fmla="*/ 2 h 7"/>
                  <a:gd name="T8" fmla="*/ 0 w 20"/>
                  <a:gd name="T9" fmla="*/ 4 h 7"/>
                  <a:gd name="T10" fmla="*/ 3 w 20"/>
                  <a:gd name="T11" fmla="*/ 6 h 7"/>
                  <a:gd name="T12" fmla="*/ 6 w 20"/>
                  <a:gd name="T13" fmla="*/ 6 h 7"/>
                  <a:gd name="T14" fmla="*/ 8 w 20"/>
                  <a:gd name="T15" fmla="*/ 6 h 7"/>
                  <a:gd name="T16" fmla="*/ 9 w 20"/>
                  <a:gd name="T17" fmla="*/ 7 h 7"/>
                  <a:gd name="T18" fmla="*/ 10 w 20"/>
                  <a:gd name="T19" fmla="*/ 7 h 7"/>
                  <a:gd name="T20" fmla="*/ 10 w 20"/>
                  <a:gd name="T21" fmla="*/ 7 h 7"/>
                  <a:gd name="T22" fmla="*/ 11 w 20"/>
                  <a:gd name="T23" fmla="*/ 7 h 7"/>
                  <a:gd name="T24" fmla="*/ 13 w 20"/>
                  <a:gd name="T25" fmla="*/ 7 h 7"/>
                  <a:gd name="T26" fmla="*/ 14 w 20"/>
                  <a:gd name="T27" fmla="*/ 6 h 7"/>
                  <a:gd name="T28" fmla="*/ 18 w 20"/>
                  <a:gd name="T29" fmla="*/ 6 h 7"/>
                  <a:gd name="T30" fmla="*/ 19 w 20"/>
                  <a:gd name="T31" fmla="*/ 5 h 7"/>
                  <a:gd name="T32" fmla="*/ 20 w 20"/>
                  <a:gd name="T33" fmla="*/ 4 h 7"/>
                  <a:gd name="T34" fmla="*/ 20 w 20"/>
                  <a:gd name="T35" fmla="*/ 3 h 7"/>
                  <a:gd name="T36" fmla="*/ 19 w 20"/>
                  <a:gd name="T37" fmla="*/ 2 h 7"/>
                  <a:gd name="T38" fmla="*/ 18 w 20"/>
                  <a:gd name="T39" fmla="*/ 2 h 7"/>
                  <a:gd name="T40" fmla="*/ 14 w 20"/>
                  <a:gd name="T41" fmla="*/ 2 h 7"/>
                  <a:gd name="T42" fmla="*/ 11 w 20"/>
                  <a:gd name="T43" fmla="*/ 3 h 7"/>
                  <a:gd name="T44" fmla="*/ 10 w 20"/>
                  <a:gd name="T45" fmla="*/ 3 h 7"/>
                  <a:gd name="T46" fmla="*/ 10 w 20"/>
                  <a:gd name="T47" fmla="*/ 2 h 7"/>
                  <a:gd name="T48" fmla="*/ 9 w 20"/>
                  <a:gd name="T49" fmla="*/ 2 h 7"/>
                  <a:gd name="T50" fmla="*/ 9 w 20"/>
                  <a:gd name="T51" fmla="*/ 3 h 7"/>
                  <a:gd name="T52" fmla="*/ 8 w 20"/>
                  <a:gd name="T53" fmla="*/ 3 h 7"/>
                  <a:gd name="T54" fmla="*/ 4 w 20"/>
                  <a:gd name="T55" fmla="*/ 2 h 7"/>
                  <a:gd name="T56" fmla="*/ 3 w 20"/>
                  <a:gd name="T57" fmla="*/ 2 h 7"/>
                  <a:gd name="T58" fmla="*/ 3 w 20"/>
                  <a:gd name="T59" fmla="*/ 1 h 7"/>
                  <a:gd name="T60" fmla="*/ 3 w 20"/>
                  <a:gd name="T6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0" h="7">
                    <a:moveTo>
                      <a:pt x="3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3" y="6"/>
                    </a:lnTo>
                    <a:lnTo>
                      <a:pt x="6" y="6"/>
                    </a:lnTo>
                    <a:lnTo>
                      <a:pt x="8" y="6"/>
                    </a:lnTo>
                    <a:lnTo>
                      <a:pt x="9" y="7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11" y="7"/>
                    </a:lnTo>
                    <a:lnTo>
                      <a:pt x="13" y="7"/>
                    </a:lnTo>
                    <a:lnTo>
                      <a:pt x="14" y="6"/>
                    </a:lnTo>
                    <a:lnTo>
                      <a:pt x="18" y="6"/>
                    </a:lnTo>
                    <a:lnTo>
                      <a:pt x="19" y="5"/>
                    </a:lnTo>
                    <a:lnTo>
                      <a:pt x="20" y="4"/>
                    </a:lnTo>
                    <a:lnTo>
                      <a:pt x="20" y="3"/>
                    </a:lnTo>
                    <a:lnTo>
                      <a:pt x="19" y="2"/>
                    </a:lnTo>
                    <a:lnTo>
                      <a:pt x="18" y="2"/>
                    </a:lnTo>
                    <a:lnTo>
                      <a:pt x="14" y="2"/>
                    </a:lnTo>
                    <a:lnTo>
                      <a:pt x="11" y="3"/>
                    </a:lnTo>
                    <a:lnTo>
                      <a:pt x="10" y="3"/>
                    </a:lnTo>
                    <a:lnTo>
                      <a:pt x="10" y="2"/>
                    </a:lnTo>
                    <a:lnTo>
                      <a:pt x="9" y="2"/>
                    </a:lnTo>
                    <a:lnTo>
                      <a:pt x="9" y="3"/>
                    </a:lnTo>
                    <a:lnTo>
                      <a:pt x="8" y="3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3" y="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38" name="Freeform 4816">
                <a:extLst>
                  <a:ext uri="{FF2B5EF4-FFF2-40B4-BE49-F238E27FC236}">
                    <a16:creationId xmlns:a16="http://schemas.microsoft.com/office/drawing/2014/main" id="{04067071-7C00-8F15-53AD-B7D4A02D78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4413" y="2406650"/>
                <a:ext cx="17463" cy="12700"/>
              </a:xfrm>
              <a:custGeom>
                <a:avLst/>
                <a:gdLst>
                  <a:gd name="T0" fmla="*/ 2 w 11"/>
                  <a:gd name="T1" fmla="*/ 8 h 8"/>
                  <a:gd name="T2" fmla="*/ 3 w 11"/>
                  <a:gd name="T3" fmla="*/ 8 h 8"/>
                  <a:gd name="T4" fmla="*/ 4 w 11"/>
                  <a:gd name="T5" fmla="*/ 8 h 8"/>
                  <a:gd name="T6" fmla="*/ 5 w 11"/>
                  <a:gd name="T7" fmla="*/ 8 h 8"/>
                  <a:gd name="T8" fmla="*/ 6 w 11"/>
                  <a:gd name="T9" fmla="*/ 7 h 8"/>
                  <a:gd name="T10" fmla="*/ 7 w 11"/>
                  <a:gd name="T11" fmla="*/ 6 h 8"/>
                  <a:gd name="T12" fmla="*/ 7 w 11"/>
                  <a:gd name="T13" fmla="*/ 6 h 8"/>
                  <a:gd name="T14" fmla="*/ 8 w 11"/>
                  <a:gd name="T15" fmla="*/ 6 h 8"/>
                  <a:gd name="T16" fmla="*/ 9 w 11"/>
                  <a:gd name="T17" fmla="*/ 6 h 8"/>
                  <a:gd name="T18" fmla="*/ 10 w 11"/>
                  <a:gd name="T19" fmla="*/ 5 h 8"/>
                  <a:gd name="T20" fmla="*/ 11 w 11"/>
                  <a:gd name="T21" fmla="*/ 4 h 8"/>
                  <a:gd name="T22" fmla="*/ 11 w 11"/>
                  <a:gd name="T23" fmla="*/ 3 h 8"/>
                  <a:gd name="T24" fmla="*/ 10 w 11"/>
                  <a:gd name="T25" fmla="*/ 2 h 8"/>
                  <a:gd name="T26" fmla="*/ 9 w 11"/>
                  <a:gd name="T27" fmla="*/ 2 h 8"/>
                  <a:gd name="T28" fmla="*/ 9 w 11"/>
                  <a:gd name="T29" fmla="*/ 1 h 8"/>
                  <a:gd name="T30" fmla="*/ 8 w 11"/>
                  <a:gd name="T31" fmla="*/ 1 h 8"/>
                  <a:gd name="T32" fmla="*/ 8 w 11"/>
                  <a:gd name="T33" fmla="*/ 0 h 8"/>
                  <a:gd name="T34" fmla="*/ 7 w 11"/>
                  <a:gd name="T35" fmla="*/ 0 h 8"/>
                  <a:gd name="T36" fmla="*/ 5 w 11"/>
                  <a:gd name="T37" fmla="*/ 1 h 8"/>
                  <a:gd name="T38" fmla="*/ 5 w 11"/>
                  <a:gd name="T39" fmla="*/ 2 h 8"/>
                  <a:gd name="T40" fmla="*/ 4 w 11"/>
                  <a:gd name="T41" fmla="*/ 2 h 8"/>
                  <a:gd name="T42" fmla="*/ 4 w 11"/>
                  <a:gd name="T43" fmla="*/ 2 h 8"/>
                  <a:gd name="T44" fmla="*/ 3 w 11"/>
                  <a:gd name="T45" fmla="*/ 3 h 8"/>
                  <a:gd name="T46" fmla="*/ 2 w 11"/>
                  <a:gd name="T47" fmla="*/ 3 h 8"/>
                  <a:gd name="T48" fmla="*/ 1 w 11"/>
                  <a:gd name="T49" fmla="*/ 4 h 8"/>
                  <a:gd name="T50" fmla="*/ 1 w 11"/>
                  <a:gd name="T51" fmla="*/ 5 h 8"/>
                  <a:gd name="T52" fmla="*/ 0 w 11"/>
                  <a:gd name="T53" fmla="*/ 5 h 8"/>
                  <a:gd name="T54" fmla="*/ 1 w 11"/>
                  <a:gd name="T55" fmla="*/ 6 h 8"/>
                  <a:gd name="T56" fmla="*/ 2 w 11"/>
                  <a:gd name="T57" fmla="*/ 6 h 8"/>
                  <a:gd name="T58" fmla="*/ 2 w 11"/>
                  <a:gd name="T59" fmla="*/ 7 h 8"/>
                  <a:gd name="T60" fmla="*/ 2 w 11"/>
                  <a:gd name="T6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1" h="8">
                    <a:moveTo>
                      <a:pt x="2" y="8"/>
                    </a:moveTo>
                    <a:lnTo>
                      <a:pt x="3" y="8"/>
                    </a:lnTo>
                    <a:lnTo>
                      <a:pt x="4" y="8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8" y="6"/>
                    </a:lnTo>
                    <a:lnTo>
                      <a:pt x="9" y="6"/>
                    </a:lnTo>
                    <a:lnTo>
                      <a:pt x="10" y="5"/>
                    </a:lnTo>
                    <a:lnTo>
                      <a:pt x="11" y="4"/>
                    </a:lnTo>
                    <a:lnTo>
                      <a:pt x="11" y="3"/>
                    </a:lnTo>
                    <a:lnTo>
                      <a:pt x="10" y="2"/>
                    </a:lnTo>
                    <a:lnTo>
                      <a:pt x="9" y="2"/>
                    </a:lnTo>
                    <a:lnTo>
                      <a:pt x="9" y="1"/>
                    </a:lnTo>
                    <a:lnTo>
                      <a:pt x="8" y="1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5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2" y="7"/>
                    </a:lnTo>
                    <a:lnTo>
                      <a:pt x="2" y="8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39" name="Freeform 4823">
                <a:extLst>
                  <a:ext uri="{FF2B5EF4-FFF2-40B4-BE49-F238E27FC236}">
                    <a16:creationId xmlns:a16="http://schemas.microsoft.com/office/drawing/2014/main" id="{0A5A4960-FC44-4EB6-2D7B-9C002C8BB0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0775" y="2449513"/>
                <a:ext cx="11113" cy="12700"/>
              </a:xfrm>
              <a:custGeom>
                <a:avLst/>
                <a:gdLst>
                  <a:gd name="T0" fmla="*/ 7 w 7"/>
                  <a:gd name="T1" fmla="*/ 3 h 8"/>
                  <a:gd name="T2" fmla="*/ 7 w 7"/>
                  <a:gd name="T3" fmla="*/ 2 h 8"/>
                  <a:gd name="T4" fmla="*/ 6 w 7"/>
                  <a:gd name="T5" fmla="*/ 1 h 8"/>
                  <a:gd name="T6" fmla="*/ 4 w 7"/>
                  <a:gd name="T7" fmla="*/ 0 h 8"/>
                  <a:gd name="T8" fmla="*/ 4 w 7"/>
                  <a:gd name="T9" fmla="*/ 1 h 8"/>
                  <a:gd name="T10" fmla="*/ 3 w 7"/>
                  <a:gd name="T11" fmla="*/ 1 h 8"/>
                  <a:gd name="T12" fmla="*/ 2 w 7"/>
                  <a:gd name="T13" fmla="*/ 1 h 8"/>
                  <a:gd name="T14" fmla="*/ 1 w 7"/>
                  <a:gd name="T15" fmla="*/ 1 h 8"/>
                  <a:gd name="T16" fmla="*/ 1 w 7"/>
                  <a:gd name="T17" fmla="*/ 0 h 8"/>
                  <a:gd name="T18" fmla="*/ 0 w 7"/>
                  <a:gd name="T19" fmla="*/ 1 h 8"/>
                  <a:gd name="T20" fmla="*/ 1 w 7"/>
                  <a:gd name="T21" fmla="*/ 4 h 8"/>
                  <a:gd name="T22" fmla="*/ 0 w 7"/>
                  <a:gd name="T23" fmla="*/ 5 h 8"/>
                  <a:gd name="T24" fmla="*/ 0 w 7"/>
                  <a:gd name="T25" fmla="*/ 5 h 8"/>
                  <a:gd name="T26" fmla="*/ 0 w 7"/>
                  <a:gd name="T27" fmla="*/ 6 h 8"/>
                  <a:gd name="T28" fmla="*/ 0 w 7"/>
                  <a:gd name="T29" fmla="*/ 7 h 8"/>
                  <a:gd name="T30" fmla="*/ 0 w 7"/>
                  <a:gd name="T31" fmla="*/ 7 h 8"/>
                  <a:gd name="T32" fmla="*/ 1 w 7"/>
                  <a:gd name="T33" fmla="*/ 7 h 8"/>
                  <a:gd name="T34" fmla="*/ 2 w 7"/>
                  <a:gd name="T35" fmla="*/ 8 h 8"/>
                  <a:gd name="T36" fmla="*/ 4 w 7"/>
                  <a:gd name="T37" fmla="*/ 8 h 8"/>
                  <a:gd name="T38" fmla="*/ 4 w 7"/>
                  <a:gd name="T39" fmla="*/ 8 h 8"/>
                  <a:gd name="T40" fmla="*/ 5 w 7"/>
                  <a:gd name="T41" fmla="*/ 7 h 8"/>
                  <a:gd name="T42" fmla="*/ 7 w 7"/>
                  <a:gd name="T43" fmla="*/ 7 h 8"/>
                  <a:gd name="T44" fmla="*/ 7 w 7"/>
                  <a:gd name="T45" fmla="*/ 6 h 8"/>
                  <a:gd name="T46" fmla="*/ 7 w 7"/>
                  <a:gd name="T47" fmla="*/ 5 h 8"/>
                  <a:gd name="T48" fmla="*/ 7 w 7"/>
                  <a:gd name="T49" fmla="*/ 4 h 8"/>
                  <a:gd name="T50" fmla="*/ 7 w 7"/>
                  <a:gd name="T51" fmla="*/ 3 h 8"/>
                  <a:gd name="T52" fmla="*/ 7 w 7"/>
                  <a:gd name="T53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7" h="8">
                    <a:moveTo>
                      <a:pt x="7" y="3"/>
                    </a:moveTo>
                    <a:lnTo>
                      <a:pt x="7" y="2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1" y="4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1" y="7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7" y="7"/>
                    </a:lnTo>
                    <a:lnTo>
                      <a:pt x="7" y="6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40" name="Freeform 4822">
                <a:extLst>
                  <a:ext uri="{FF2B5EF4-FFF2-40B4-BE49-F238E27FC236}">
                    <a16:creationId xmlns:a16="http://schemas.microsoft.com/office/drawing/2014/main" id="{F48379C5-3E5F-1661-329F-5BCA250FF4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4263" y="2492375"/>
                <a:ext cx="14288" cy="20637"/>
              </a:xfrm>
              <a:custGeom>
                <a:avLst/>
                <a:gdLst>
                  <a:gd name="T0" fmla="*/ 9 w 9"/>
                  <a:gd name="T1" fmla="*/ 9 h 13"/>
                  <a:gd name="T2" fmla="*/ 9 w 9"/>
                  <a:gd name="T3" fmla="*/ 8 h 13"/>
                  <a:gd name="T4" fmla="*/ 7 w 9"/>
                  <a:gd name="T5" fmla="*/ 7 h 13"/>
                  <a:gd name="T6" fmla="*/ 7 w 9"/>
                  <a:gd name="T7" fmla="*/ 6 h 13"/>
                  <a:gd name="T8" fmla="*/ 6 w 9"/>
                  <a:gd name="T9" fmla="*/ 6 h 13"/>
                  <a:gd name="T10" fmla="*/ 6 w 9"/>
                  <a:gd name="T11" fmla="*/ 5 h 13"/>
                  <a:gd name="T12" fmla="*/ 6 w 9"/>
                  <a:gd name="T13" fmla="*/ 5 h 13"/>
                  <a:gd name="T14" fmla="*/ 5 w 9"/>
                  <a:gd name="T15" fmla="*/ 4 h 13"/>
                  <a:gd name="T16" fmla="*/ 4 w 9"/>
                  <a:gd name="T17" fmla="*/ 3 h 13"/>
                  <a:gd name="T18" fmla="*/ 3 w 9"/>
                  <a:gd name="T19" fmla="*/ 3 h 13"/>
                  <a:gd name="T20" fmla="*/ 4 w 9"/>
                  <a:gd name="T21" fmla="*/ 2 h 13"/>
                  <a:gd name="T22" fmla="*/ 3 w 9"/>
                  <a:gd name="T23" fmla="*/ 2 h 13"/>
                  <a:gd name="T24" fmla="*/ 2 w 9"/>
                  <a:gd name="T25" fmla="*/ 1 h 13"/>
                  <a:gd name="T26" fmla="*/ 2 w 9"/>
                  <a:gd name="T27" fmla="*/ 1 h 13"/>
                  <a:gd name="T28" fmla="*/ 2 w 9"/>
                  <a:gd name="T29" fmla="*/ 0 h 13"/>
                  <a:gd name="T30" fmla="*/ 1 w 9"/>
                  <a:gd name="T31" fmla="*/ 0 h 13"/>
                  <a:gd name="T32" fmla="*/ 0 w 9"/>
                  <a:gd name="T33" fmla="*/ 1 h 13"/>
                  <a:gd name="T34" fmla="*/ 0 w 9"/>
                  <a:gd name="T35" fmla="*/ 1 h 13"/>
                  <a:gd name="T36" fmla="*/ 1 w 9"/>
                  <a:gd name="T37" fmla="*/ 1 h 13"/>
                  <a:gd name="T38" fmla="*/ 1 w 9"/>
                  <a:gd name="T39" fmla="*/ 2 h 13"/>
                  <a:gd name="T40" fmla="*/ 1 w 9"/>
                  <a:gd name="T41" fmla="*/ 3 h 13"/>
                  <a:gd name="T42" fmla="*/ 1 w 9"/>
                  <a:gd name="T43" fmla="*/ 4 h 13"/>
                  <a:gd name="T44" fmla="*/ 0 w 9"/>
                  <a:gd name="T45" fmla="*/ 4 h 13"/>
                  <a:gd name="T46" fmla="*/ 0 w 9"/>
                  <a:gd name="T47" fmla="*/ 5 h 13"/>
                  <a:gd name="T48" fmla="*/ 1 w 9"/>
                  <a:gd name="T49" fmla="*/ 6 h 13"/>
                  <a:gd name="T50" fmla="*/ 0 w 9"/>
                  <a:gd name="T51" fmla="*/ 7 h 13"/>
                  <a:gd name="T52" fmla="*/ 0 w 9"/>
                  <a:gd name="T53" fmla="*/ 8 h 13"/>
                  <a:gd name="T54" fmla="*/ 1 w 9"/>
                  <a:gd name="T55" fmla="*/ 8 h 13"/>
                  <a:gd name="T56" fmla="*/ 2 w 9"/>
                  <a:gd name="T57" fmla="*/ 9 h 13"/>
                  <a:gd name="T58" fmla="*/ 2 w 9"/>
                  <a:gd name="T59" fmla="*/ 10 h 13"/>
                  <a:gd name="T60" fmla="*/ 2 w 9"/>
                  <a:gd name="T61" fmla="*/ 11 h 13"/>
                  <a:gd name="T62" fmla="*/ 3 w 9"/>
                  <a:gd name="T63" fmla="*/ 12 h 13"/>
                  <a:gd name="T64" fmla="*/ 4 w 9"/>
                  <a:gd name="T65" fmla="*/ 12 h 13"/>
                  <a:gd name="T66" fmla="*/ 5 w 9"/>
                  <a:gd name="T67" fmla="*/ 12 h 13"/>
                  <a:gd name="T68" fmla="*/ 6 w 9"/>
                  <a:gd name="T69" fmla="*/ 12 h 13"/>
                  <a:gd name="T70" fmla="*/ 6 w 9"/>
                  <a:gd name="T71" fmla="*/ 12 h 13"/>
                  <a:gd name="T72" fmla="*/ 6 w 9"/>
                  <a:gd name="T73" fmla="*/ 13 h 13"/>
                  <a:gd name="T74" fmla="*/ 7 w 9"/>
                  <a:gd name="T75" fmla="*/ 13 h 13"/>
                  <a:gd name="T76" fmla="*/ 7 w 9"/>
                  <a:gd name="T77" fmla="*/ 12 h 13"/>
                  <a:gd name="T78" fmla="*/ 8 w 9"/>
                  <a:gd name="T79" fmla="*/ 12 h 13"/>
                  <a:gd name="T80" fmla="*/ 8 w 9"/>
                  <a:gd name="T81" fmla="*/ 11 h 13"/>
                  <a:gd name="T82" fmla="*/ 9 w 9"/>
                  <a:gd name="T83" fmla="*/ 10 h 13"/>
                  <a:gd name="T84" fmla="*/ 9 w 9"/>
                  <a:gd name="T85" fmla="*/ 9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9" h="13">
                    <a:moveTo>
                      <a:pt x="9" y="9"/>
                    </a:moveTo>
                    <a:lnTo>
                      <a:pt x="9" y="8"/>
                    </a:lnTo>
                    <a:lnTo>
                      <a:pt x="7" y="7"/>
                    </a:lnTo>
                    <a:lnTo>
                      <a:pt x="7" y="6"/>
                    </a:lnTo>
                    <a:lnTo>
                      <a:pt x="6" y="6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5" y="4"/>
                    </a:lnTo>
                    <a:lnTo>
                      <a:pt x="4" y="3"/>
                    </a:lnTo>
                    <a:lnTo>
                      <a:pt x="3" y="3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1" y="8"/>
                    </a:lnTo>
                    <a:lnTo>
                      <a:pt x="2" y="9"/>
                    </a:lnTo>
                    <a:lnTo>
                      <a:pt x="2" y="10"/>
                    </a:lnTo>
                    <a:lnTo>
                      <a:pt x="2" y="11"/>
                    </a:lnTo>
                    <a:lnTo>
                      <a:pt x="3" y="12"/>
                    </a:lnTo>
                    <a:lnTo>
                      <a:pt x="4" y="12"/>
                    </a:lnTo>
                    <a:lnTo>
                      <a:pt x="5" y="12"/>
                    </a:lnTo>
                    <a:lnTo>
                      <a:pt x="6" y="12"/>
                    </a:lnTo>
                    <a:lnTo>
                      <a:pt x="6" y="12"/>
                    </a:lnTo>
                    <a:lnTo>
                      <a:pt x="6" y="13"/>
                    </a:lnTo>
                    <a:lnTo>
                      <a:pt x="7" y="13"/>
                    </a:lnTo>
                    <a:lnTo>
                      <a:pt x="7" y="12"/>
                    </a:lnTo>
                    <a:lnTo>
                      <a:pt x="8" y="12"/>
                    </a:lnTo>
                    <a:lnTo>
                      <a:pt x="8" y="11"/>
                    </a:lnTo>
                    <a:lnTo>
                      <a:pt x="9" y="10"/>
                    </a:lnTo>
                    <a:lnTo>
                      <a:pt x="9" y="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41" name="Freeform 3832">
                <a:extLst>
                  <a:ext uri="{FF2B5EF4-FFF2-40B4-BE49-F238E27FC236}">
                    <a16:creationId xmlns:a16="http://schemas.microsoft.com/office/drawing/2014/main" id="{366CE492-F997-1E16-F7EA-52640B5CE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1751" y="3424237"/>
                <a:ext cx="17463" cy="31750"/>
              </a:xfrm>
              <a:custGeom>
                <a:avLst/>
                <a:gdLst>
                  <a:gd name="T0" fmla="*/ 9 w 11"/>
                  <a:gd name="T1" fmla="*/ 20 h 20"/>
                  <a:gd name="T2" fmla="*/ 9 w 11"/>
                  <a:gd name="T3" fmla="*/ 20 h 20"/>
                  <a:gd name="T4" fmla="*/ 10 w 11"/>
                  <a:gd name="T5" fmla="*/ 20 h 20"/>
                  <a:gd name="T6" fmla="*/ 11 w 11"/>
                  <a:gd name="T7" fmla="*/ 19 h 20"/>
                  <a:gd name="T8" fmla="*/ 11 w 11"/>
                  <a:gd name="T9" fmla="*/ 18 h 20"/>
                  <a:gd name="T10" fmla="*/ 10 w 11"/>
                  <a:gd name="T11" fmla="*/ 17 h 20"/>
                  <a:gd name="T12" fmla="*/ 10 w 11"/>
                  <a:gd name="T13" fmla="*/ 13 h 20"/>
                  <a:gd name="T14" fmla="*/ 9 w 11"/>
                  <a:gd name="T15" fmla="*/ 12 h 20"/>
                  <a:gd name="T16" fmla="*/ 9 w 11"/>
                  <a:gd name="T17" fmla="*/ 13 h 20"/>
                  <a:gd name="T18" fmla="*/ 9 w 11"/>
                  <a:gd name="T19" fmla="*/ 13 h 20"/>
                  <a:gd name="T20" fmla="*/ 8 w 11"/>
                  <a:gd name="T21" fmla="*/ 13 h 20"/>
                  <a:gd name="T22" fmla="*/ 7 w 11"/>
                  <a:gd name="T23" fmla="*/ 13 h 20"/>
                  <a:gd name="T24" fmla="*/ 8 w 11"/>
                  <a:gd name="T25" fmla="*/ 12 h 20"/>
                  <a:gd name="T26" fmla="*/ 7 w 11"/>
                  <a:gd name="T27" fmla="*/ 12 h 20"/>
                  <a:gd name="T28" fmla="*/ 7 w 11"/>
                  <a:gd name="T29" fmla="*/ 11 h 20"/>
                  <a:gd name="T30" fmla="*/ 7 w 11"/>
                  <a:gd name="T31" fmla="*/ 10 h 20"/>
                  <a:gd name="T32" fmla="*/ 7 w 11"/>
                  <a:gd name="T33" fmla="*/ 9 h 20"/>
                  <a:gd name="T34" fmla="*/ 6 w 11"/>
                  <a:gd name="T35" fmla="*/ 7 h 20"/>
                  <a:gd name="T36" fmla="*/ 6 w 11"/>
                  <a:gd name="T37" fmla="*/ 7 h 20"/>
                  <a:gd name="T38" fmla="*/ 5 w 11"/>
                  <a:gd name="T39" fmla="*/ 6 h 20"/>
                  <a:gd name="T40" fmla="*/ 5 w 11"/>
                  <a:gd name="T41" fmla="*/ 5 h 20"/>
                  <a:gd name="T42" fmla="*/ 5 w 11"/>
                  <a:gd name="T43" fmla="*/ 4 h 20"/>
                  <a:gd name="T44" fmla="*/ 5 w 11"/>
                  <a:gd name="T45" fmla="*/ 3 h 20"/>
                  <a:gd name="T46" fmla="*/ 5 w 11"/>
                  <a:gd name="T47" fmla="*/ 1 h 20"/>
                  <a:gd name="T48" fmla="*/ 4 w 11"/>
                  <a:gd name="T49" fmla="*/ 1 h 20"/>
                  <a:gd name="T50" fmla="*/ 4 w 11"/>
                  <a:gd name="T51" fmla="*/ 0 h 20"/>
                  <a:gd name="T52" fmla="*/ 3 w 11"/>
                  <a:gd name="T53" fmla="*/ 0 h 20"/>
                  <a:gd name="T54" fmla="*/ 3 w 11"/>
                  <a:gd name="T55" fmla="*/ 2 h 20"/>
                  <a:gd name="T56" fmla="*/ 2 w 11"/>
                  <a:gd name="T57" fmla="*/ 3 h 20"/>
                  <a:gd name="T58" fmla="*/ 2 w 11"/>
                  <a:gd name="T59" fmla="*/ 4 h 20"/>
                  <a:gd name="T60" fmla="*/ 1 w 11"/>
                  <a:gd name="T61" fmla="*/ 5 h 20"/>
                  <a:gd name="T62" fmla="*/ 0 w 11"/>
                  <a:gd name="T63" fmla="*/ 6 h 20"/>
                  <a:gd name="T64" fmla="*/ 1 w 11"/>
                  <a:gd name="T65" fmla="*/ 6 h 20"/>
                  <a:gd name="T66" fmla="*/ 0 w 11"/>
                  <a:gd name="T67" fmla="*/ 7 h 20"/>
                  <a:gd name="T68" fmla="*/ 1 w 11"/>
                  <a:gd name="T69" fmla="*/ 9 h 20"/>
                  <a:gd name="T70" fmla="*/ 1 w 11"/>
                  <a:gd name="T71" fmla="*/ 11 h 20"/>
                  <a:gd name="T72" fmla="*/ 0 w 11"/>
                  <a:gd name="T73" fmla="*/ 12 h 20"/>
                  <a:gd name="T74" fmla="*/ 0 w 11"/>
                  <a:gd name="T75" fmla="*/ 13 h 20"/>
                  <a:gd name="T76" fmla="*/ 1 w 11"/>
                  <a:gd name="T77" fmla="*/ 14 h 20"/>
                  <a:gd name="T78" fmla="*/ 1 w 11"/>
                  <a:gd name="T79" fmla="*/ 14 h 20"/>
                  <a:gd name="T80" fmla="*/ 2 w 11"/>
                  <a:gd name="T81" fmla="*/ 16 h 20"/>
                  <a:gd name="T82" fmla="*/ 2 w 11"/>
                  <a:gd name="T83" fmla="*/ 15 h 20"/>
                  <a:gd name="T84" fmla="*/ 2 w 11"/>
                  <a:gd name="T85" fmla="*/ 14 h 20"/>
                  <a:gd name="T86" fmla="*/ 3 w 11"/>
                  <a:gd name="T87" fmla="*/ 15 h 20"/>
                  <a:gd name="T88" fmla="*/ 3 w 11"/>
                  <a:gd name="T89" fmla="*/ 14 h 20"/>
                  <a:gd name="T90" fmla="*/ 4 w 11"/>
                  <a:gd name="T91" fmla="*/ 14 h 20"/>
                  <a:gd name="T92" fmla="*/ 5 w 11"/>
                  <a:gd name="T93" fmla="*/ 16 h 20"/>
                  <a:gd name="T94" fmla="*/ 6 w 11"/>
                  <a:gd name="T95" fmla="*/ 17 h 20"/>
                  <a:gd name="T96" fmla="*/ 6 w 11"/>
                  <a:gd name="T97" fmla="*/ 16 h 20"/>
                  <a:gd name="T98" fmla="*/ 7 w 11"/>
                  <a:gd name="T99" fmla="*/ 16 h 20"/>
                  <a:gd name="T100" fmla="*/ 8 w 11"/>
                  <a:gd name="T101" fmla="*/ 19 h 20"/>
                  <a:gd name="T102" fmla="*/ 8 w 11"/>
                  <a:gd name="T103" fmla="*/ 19 h 20"/>
                  <a:gd name="T104" fmla="*/ 9 w 11"/>
                  <a:gd name="T10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1" h="20">
                    <a:moveTo>
                      <a:pt x="9" y="20"/>
                    </a:moveTo>
                    <a:lnTo>
                      <a:pt x="9" y="20"/>
                    </a:lnTo>
                    <a:lnTo>
                      <a:pt x="10" y="20"/>
                    </a:lnTo>
                    <a:lnTo>
                      <a:pt x="11" y="19"/>
                    </a:lnTo>
                    <a:lnTo>
                      <a:pt x="11" y="18"/>
                    </a:lnTo>
                    <a:lnTo>
                      <a:pt x="10" y="17"/>
                    </a:lnTo>
                    <a:lnTo>
                      <a:pt x="10" y="13"/>
                    </a:lnTo>
                    <a:lnTo>
                      <a:pt x="9" y="12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8" y="13"/>
                    </a:lnTo>
                    <a:lnTo>
                      <a:pt x="7" y="13"/>
                    </a:lnTo>
                    <a:lnTo>
                      <a:pt x="8" y="12"/>
                    </a:lnTo>
                    <a:lnTo>
                      <a:pt x="7" y="12"/>
                    </a:lnTo>
                    <a:lnTo>
                      <a:pt x="7" y="11"/>
                    </a:lnTo>
                    <a:lnTo>
                      <a:pt x="7" y="10"/>
                    </a:lnTo>
                    <a:lnTo>
                      <a:pt x="7" y="9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5" y="6"/>
                    </a:lnTo>
                    <a:lnTo>
                      <a:pt x="5" y="5"/>
                    </a:lnTo>
                    <a:lnTo>
                      <a:pt x="5" y="4"/>
                    </a:lnTo>
                    <a:lnTo>
                      <a:pt x="5" y="3"/>
                    </a:lnTo>
                    <a:lnTo>
                      <a:pt x="5" y="1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1" y="5"/>
                    </a:lnTo>
                    <a:lnTo>
                      <a:pt x="0" y="6"/>
                    </a:lnTo>
                    <a:lnTo>
                      <a:pt x="1" y="6"/>
                    </a:lnTo>
                    <a:lnTo>
                      <a:pt x="0" y="7"/>
                    </a:lnTo>
                    <a:lnTo>
                      <a:pt x="1" y="9"/>
                    </a:lnTo>
                    <a:lnTo>
                      <a:pt x="1" y="11"/>
                    </a:lnTo>
                    <a:lnTo>
                      <a:pt x="0" y="12"/>
                    </a:lnTo>
                    <a:lnTo>
                      <a:pt x="0" y="13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2" y="16"/>
                    </a:lnTo>
                    <a:lnTo>
                      <a:pt x="2" y="15"/>
                    </a:lnTo>
                    <a:lnTo>
                      <a:pt x="2" y="14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4" y="14"/>
                    </a:lnTo>
                    <a:lnTo>
                      <a:pt x="5" y="16"/>
                    </a:lnTo>
                    <a:lnTo>
                      <a:pt x="6" y="17"/>
                    </a:lnTo>
                    <a:lnTo>
                      <a:pt x="6" y="16"/>
                    </a:lnTo>
                    <a:lnTo>
                      <a:pt x="7" y="16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9" y="2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42" name="Freeform 4806">
                <a:extLst>
                  <a:ext uri="{FF2B5EF4-FFF2-40B4-BE49-F238E27FC236}">
                    <a16:creationId xmlns:a16="http://schemas.microsoft.com/office/drawing/2014/main" id="{637AF24A-43C5-2ABC-2AFF-3CA9BBCB4A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9550" y="3673475"/>
                <a:ext cx="11113" cy="26987"/>
              </a:xfrm>
              <a:custGeom>
                <a:avLst/>
                <a:gdLst>
                  <a:gd name="T0" fmla="*/ 5 w 7"/>
                  <a:gd name="T1" fmla="*/ 2 h 17"/>
                  <a:gd name="T2" fmla="*/ 4 w 7"/>
                  <a:gd name="T3" fmla="*/ 1 h 17"/>
                  <a:gd name="T4" fmla="*/ 3 w 7"/>
                  <a:gd name="T5" fmla="*/ 0 h 17"/>
                  <a:gd name="T6" fmla="*/ 1 w 7"/>
                  <a:gd name="T7" fmla="*/ 1 h 17"/>
                  <a:gd name="T8" fmla="*/ 1 w 7"/>
                  <a:gd name="T9" fmla="*/ 2 h 17"/>
                  <a:gd name="T10" fmla="*/ 1 w 7"/>
                  <a:gd name="T11" fmla="*/ 2 h 17"/>
                  <a:gd name="T12" fmla="*/ 1 w 7"/>
                  <a:gd name="T13" fmla="*/ 3 h 17"/>
                  <a:gd name="T14" fmla="*/ 1 w 7"/>
                  <a:gd name="T15" fmla="*/ 4 h 17"/>
                  <a:gd name="T16" fmla="*/ 1 w 7"/>
                  <a:gd name="T17" fmla="*/ 9 h 17"/>
                  <a:gd name="T18" fmla="*/ 1 w 7"/>
                  <a:gd name="T19" fmla="*/ 9 h 17"/>
                  <a:gd name="T20" fmla="*/ 0 w 7"/>
                  <a:gd name="T21" fmla="*/ 10 h 17"/>
                  <a:gd name="T22" fmla="*/ 0 w 7"/>
                  <a:gd name="T23" fmla="*/ 11 h 17"/>
                  <a:gd name="T24" fmla="*/ 0 w 7"/>
                  <a:gd name="T25" fmla="*/ 11 h 17"/>
                  <a:gd name="T26" fmla="*/ 1 w 7"/>
                  <a:gd name="T27" fmla="*/ 12 h 17"/>
                  <a:gd name="T28" fmla="*/ 1 w 7"/>
                  <a:gd name="T29" fmla="*/ 13 h 17"/>
                  <a:gd name="T30" fmla="*/ 1 w 7"/>
                  <a:gd name="T31" fmla="*/ 13 h 17"/>
                  <a:gd name="T32" fmla="*/ 2 w 7"/>
                  <a:gd name="T33" fmla="*/ 14 h 17"/>
                  <a:gd name="T34" fmla="*/ 3 w 7"/>
                  <a:gd name="T35" fmla="*/ 14 h 17"/>
                  <a:gd name="T36" fmla="*/ 4 w 7"/>
                  <a:gd name="T37" fmla="*/ 14 h 17"/>
                  <a:gd name="T38" fmla="*/ 5 w 7"/>
                  <a:gd name="T39" fmla="*/ 16 h 17"/>
                  <a:gd name="T40" fmla="*/ 6 w 7"/>
                  <a:gd name="T41" fmla="*/ 17 h 17"/>
                  <a:gd name="T42" fmla="*/ 6 w 7"/>
                  <a:gd name="T43" fmla="*/ 16 h 17"/>
                  <a:gd name="T44" fmla="*/ 7 w 7"/>
                  <a:gd name="T45" fmla="*/ 16 h 17"/>
                  <a:gd name="T46" fmla="*/ 7 w 7"/>
                  <a:gd name="T47" fmla="*/ 15 h 17"/>
                  <a:gd name="T48" fmla="*/ 6 w 7"/>
                  <a:gd name="T49" fmla="*/ 13 h 17"/>
                  <a:gd name="T50" fmla="*/ 6 w 7"/>
                  <a:gd name="T51" fmla="*/ 12 h 17"/>
                  <a:gd name="T52" fmla="*/ 5 w 7"/>
                  <a:gd name="T53" fmla="*/ 12 h 17"/>
                  <a:gd name="T54" fmla="*/ 5 w 7"/>
                  <a:gd name="T55" fmla="*/ 11 h 17"/>
                  <a:gd name="T56" fmla="*/ 5 w 7"/>
                  <a:gd name="T57" fmla="*/ 11 h 17"/>
                  <a:gd name="T58" fmla="*/ 5 w 7"/>
                  <a:gd name="T59" fmla="*/ 10 h 17"/>
                  <a:gd name="T60" fmla="*/ 4 w 7"/>
                  <a:gd name="T61" fmla="*/ 9 h 17"/>
                  <a:gd name="T62" fmla="*/ 4 w 7"/>
                  <a:gd name="T63" fmla="*/ 7 h 17"/>
                  <a:gd name="T64" fmla="*/ 5 w 7"/>
                  <a:gd name="T65" fmla="*/ 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" h="17">
                    <a:moveTo>
                      <a:pt x="5" y="2"/>
                    </a:moveTo>
                    <a:lnTo>
                      <a:pt x="4" y="1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1" y="12"/>
                    </a:lnTo>
                    <a:lnTo>
                      <a:pt x="1" y="13"/>
                    </a:lnTo>
                    <a:lnTo>
                      <a:pt x="1" y="13"/>
                    </a:lnTo>
                    <a:lnTo>
                      <a:pt x="2" y="14"/>
                    </a:lnTo>
                    <a:lnTo>
                      <a:pt x="3" y="14"/>
                    </a:lnTo>
                    <a:lnTo>
                      <a:pt x="4" y="14"/>
                    </a:lnTo>
                    <a:lnTo>
                      <a:pt x="5" y="16"/>
                    </a:lnTo>
                    <a:lnTo>
                      <a:pt x="6" y="17"/>
                    </a:lnTo>
                    <a:lnTo>
                      <a:pt x="6" y="16"/>
                    </a:lnTo>
                    <a:lnTo>
                      <a:pt x="7" y="16"/>
                    </a:lnTo>
                    <a:lnTo>
                      <a:pt x="7" y="15"/>
                    </a:lnTo>
                    <a:lnTo>
                      <a:pt x="6" y="13"/>
                    </a:lnTo>
                    <a:lnTo>
                      <a:pt x="6" y="12"/>
                    </a:lnTo>
                    <a:lnTo>
                      <a:pt x="5" y="12"/>
                    </a:lnTo>
                    <a:lnTo>
                      <a:pt x="5" y="11"/>
                    </a:lnTo>
                    <a:lnTo>
                      <a:pt x="5" y="11"/>
                    </a:lnTo>
                    <a:lnTo>
                      <a:pt x="5" y="10"/>
                    </a:lnTo>
                    <a:lnTo>
                      <a:pt x="4" y="9"/>
                    </a:lnTo>
                    <a:lnTo>
                      <a:pt x="4" y="7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43" name="Freeform 4807">
                <a:extLst>
                  <a:ext uri="{FF2B5EF4-FFF2-40B4-BE49-F238E27FC236}">
                    <a16:creationId xmlns:a16="http://schemas.microsoft.com/office/drawing/2014/main" id="{08743610-A306-DB3A-C43B-CD1FD36FD9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4000" y="3705225"/>
                <a:ext cx="12700" cy="15875"/>
              </a:xfrm>
              <a:custGeom>
                <a:avLst/>
                <a:gdLst>
                  <a:gd name="T0" fmla="*/ 5 w 8"/>
                  <a:gd name="T1" fmla="*/ 0 h 10"/>
                  <a:gd name="T2" fmla="*/ 5 w 8"/>
                  <a:gd name="T3" fmla="*/ 1 h 10"/>
                  <a:gd name="T4" fmla="*/ 4 w 8"/>
                  <a:gd name="T5" fmla="*/ 1 h 10"/>
                  <a:gd name="T6" fmla="*/ 4 w 8"/>
                  <a:gd name="T7" fmla="*/ 2 h 10"/>
                  <a:gd name="T8" fmla="*/ 4 w 8"/>
                  <a:gd name="T9" fmla="*/ 3 h 10"/>
                  <a:gd name="T10" fmla="*/ 3 w 8"/>
                  <a:gd name="T11" fmla="*/ 4 h 10"/>
                  <a:gd name="T12" fmla="*/ 2 w 8"/>
                  <a:gd name="T13" fmla="*/ 4 h 10"/>
                  <a:gd name="T14" fmla="*/ 1 w 8"/>
                  <a:gd name="T15" fmla="*/ 4 h 10"/>
                  <a:gd name="T16" fmla="*/ 1 w 8"/>
                  <a:gd name="T17" fmla="*/ 4 h 10"/>
                  <a:gd name="T18" fmla="*/ 0 w 8"/>
                  <a:gd name="T19" fmla="*/ 4 h 10"/>
                  <a:gd name="T20" fmla="*/ 0 w 8"/>
                  <a:gd name="T21" fmla="*/ 5 h 10"/>
                  <a:gd name="T22" fmla="*/ 2 w 8"/>
                  <a:gd name="T23" fmla="*/ 5 h 10"/>
                  <a:gd name="T24" fmla="*/ 3 w 8"/>
                  <a:gd name="T25" fmla="*/ 5 h 10"/>
                  <a:gd name="T26" fmla="*/ 4 w 8"/>
                  <a:gd name="T27" fmla="*/ 6 h 10"/>
                  <a:gd name="T28" fmla="*/ 6 w 8"/>
                  <a:gd name="T29" fmla="*/ 8 h 10"/>
                  <a:gd name="T30" fmla="*/ 6 w 8"/>
                  <a:gd name="T31" fmla="*/ 9 h 10"/>
                  <a:gd name="T32" fmla="*/ 7 w 8"/>
                  <a:gd name="T33" fmla="*/ 9 h 10"/>
                  <a:gd name="T34" fmla="*/ 7 w 8"/>
                  <a:gd name="T35" fmla="*/ 10 h 10"/>
                  <a:gd name="T36" fmla="*/ 8 w 8"/>
                  <a:gd name="T37" fmla="*/ 9 h 10"/>
                  <a:gd name="T38" fmla="*/ 8 w 8"/>
                  <a:gd name="T39" fmla="*/ 5 h 10"/>
                  <a:gd name="T40" fmla="*/ 8 w 8"/>
                  <a:gd name="T41" fmla="*/ 5 h 10"/>
                  <a:gd name="T42" fmla="*/ 7 w 8"/>
                  <a:gd name="T43" fmla="*/ 1 h 10"/>
                  <a:gd name="T44" fmla="*/ 6 w 8"/>
                  <a:gd name="T45" fmla="*/ 1 h 10"/>
                  <a:gd name="T46" fmla="*/ 6 w 8"/>
                  <a:gd name="T47" fmla="*/ 0 h 10"/>
                  <a:gd name="T48" fmla="*/ 5 w 8"/>
                  <a:gd name="T4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" h="10">
                    <a:moveTo>
                      <a:pt x="5" y="0"/>
                    </a:moveTo>
                    <a:lnTo>
                      <a:pt x="5" y="1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3" y="4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4" y="6"/>
                    </a:lnTo>
                    <a:lnTo>
                      <a:pt x="6" y="8"/>
                    </a:lnTo>
                    <a:lnTo>
                      <a:pt x="6" y="9"/>
                    </a:lnTo>
                    <a:lnTo>
                      <a:pt x="7" y="9"/>
                    </a:lnTo>
                    <a:lnTo>
                      <a:pt x="7" y="10"/>
                    </a:lnTo>
                    <a:lnTo>
                      <a:pt x="8" y="9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44" name="Freeform 4805">
                <a:extLst>
                  <a:ext uri="{FF2B5EF4-FFF2-40B4-BE49-F238E27FC236}">
                    <a16:creationId xmlns:a16="http://schemas.microsoft.com/office/drawing/2014/main" id="{63473E75-A699-2E1D-E326-CE408B75F1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5425" y="3713163"/>
                <a:ext cx="11113" cy="6350"/>
              </a:xfrm>
              <a:custGeom>
                <a:avLst/>
                <a:gdLst>
                  <a:gd name="T0" fmla="*/ 2 w 7"/>
                  <a:gd name="T1" fmla="*/ 4 h 4"/>
                  <a:gd name="T2" fmla="*/ 4 w 7"/>
                  <a:gd name="T3" fmla="*/ 4 h 4"/>
                  <a:gd name="T4" fmla="*/ 6 w 7"/>
                  <a:gd name="T5" fmla="*/ 4 h 4"/>
                  <a:gd name="T6" fmla="*/ 7 w 7"/>
                  <a:gd name="T7" fmla="*/ 4 h 4"/>
                  <a:gd name="T8" fmla="*/ 7 w 7"/>
                  <a:gd name="T9" fmla="*/ 3 h 4"/>
                  <a:gd name="T10" fmla="*/ 5 w 7"/>
                  <a:gd name="T11" fmla="*/ 2 h 4"/>
                  <a:gd name="T12" fmla="*/ 5 w 7"/>
                  <a:gd name="T13" fmla="*/ 2 h 4"/>
                  <a:gd name="T14" fmla="*/ 4 w 7"/>
                  <a:gd name="T15" fmla="*/ 1 h 4"/>
                  <a:gd name="T16" fmla="*/ 3 w 7"/>
                  <a:gd name="T17" fmla="*/ 0 h 4"/>
                  <a:gd name="T18" fmla="*/ 2 w 7"/>
                  <a:gd name="T19" fmla="*/ 0 h 4"/>
                  <a:gd name="T20" fmla="*/ 1 w 7"/>
                  <a:gd name="T21" fmla="*/ 0 h 4"/>
                  <a:gd name="T22" fmla="*/ 0 w 7"/>
                  <a:gd name="T23" fmla="*/ 0 h 4"/>
                  <a:gd name="T24" fmla="*/ 1 w 7"/>
                  <a:gd name="T25" fmla="*/ 1 h 4"/>
                  <a:gd name="T26" fmla="*/ 1 w 7"/>
                  <a:gd name="T27" fmla="*/ 2 h 4"/>
                  <a:gd name="T28" fmla="*/ 2 w 7"/>
                  <a:gd name="T29" fmla="*/ 3 h 4"/>
                  <a:gd name="T30" fmla="*/ 1 w 7"/>
                  <a:gd name="T31" fmla="*/ 3 h 4"/>
                  <a:gd name="T32" fmla="*/ 2 w 7"/>
                  <a:gd name="T3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" h="4">
                    <a:moveTo>
                      <a:pt x="2" y="4"/>
                    </a:moveTo>
                    <a:lnTo>
                      <a:pt x="4" y="4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45" name="Freeform 3734">
                <a:extLst>
                  <a:ext uri="{FF2B5EF4-FFF2-40B4-BE49-F238E27FC236}">
                    <a16:creationId xmlns:a16="http://schemas.microsoft.com/office/drawing/2014/main" id="{CE8539F3-332B-5EAC-5C0F-B7469281E4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34225" y="2292350"/>
                <a:ext cx="9525" cy="3175"/>
              </a:xfrm>
              <a:custGeom>
                <a:avLst/>
                <a:gdLst>
                  <a:gd name="T0" fmla="*/ 3 w 6"/>
                  <a:gd name="T1" fmla="*/ 2 h 2"/>
                  <a:gd name="T2" fmla="*/ 5 w 6"/>
                  <a:gd name="T3" fmla="*/ 1 h 2"/>
                  <a:gd name="T4" fmla="*/ 6 w 6"/>
                  <a:gd name="T5" fmla="*/ 0 h 2"/>
                  <a:gd name="T6" fmla="*/ 0 w 6"/>
                  <a:gd name="T7" fmla="*/ 2 h 2"/>
                  <a:gd name="T8" fmla="*/ 3 w 6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2">
                    <a:moveTo>
                      <a:pt x="3" y="2"/>
                    </a:moveTo>
                    <a:lnTo>
                      <a:pt x="5" y="1"/>
                    </a:lnTo>
                    <a:lnTo>
                      <a:pt x="6" y="0"/>
                    </a:lnTo>
                    <a:lnTo>
                      <a:pt x="0" y="2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46" name="Freeform 3879">
                <a:extLst>
                  <a:ext uri="{FF2B5EF4-FFF2-40B4-BE49-F238E27FC236}">
                    <a16:creationId xmlns:a16="http://schemas.microsoft.com/office/drawing/2014/main" id="{B6204765-7BC3-B65E-477C-2487D5BE14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64238" y="2246312"/>
                <a:ext cx="12700" cy="23812"/>
              </a:xfrm>
              <a:custGeom>
                <a:avLst/>
                <a:gdLst>
                  <a:gd name="T0" fmla="*/ 7 w 8"/>
                  <a:gd name="T1" fmla="*/ 1 h 15"/>
                  <a:gd name="T2" fmla="*/ 7 w 8"/>
                  <a:gd name="T3" fmla="*/ 0 h 15"/>
                  <a:gd name="T4" fmla="*/ 7 w 8"/>
                  <a:gd name="T5" fmla="*/ 0 h 15"/>
                  <a:gd name="T6" fmla="*/ 7 w 8"/>
                  <a:gd name="T7" fmla="*/ 1 h 15"/>
                  <a:gd name="T8" fmla="*/ 6 w 8"/>
                  <a:gd name="T9" fmla="*/ 3 h 15"/>
                  <a:gd name="T10" fmla="*/ 4 w 8"/>
                  <a:gd name="T11" fmla="*/ 3 h 15"/>
                  <a:gd name="T12" fmla="*/ 4 w 8"/>
                  <a:gd name="T13" fmla="*/ 4 h 15"/>
                  <a:gd name="T14" fmla="*/ 4 w 8"/>
                  <a:gd name="T15" fmla="*/ 5 h 15"/>
                  <a:gd name="T16" fmla="*/ 4 w 8"/>
                  <a:gd name="T17" fmla="*/ 6 h 15"/>
                  <a:gd name="T18" fmla="*/ 3 w 8"/>
                  <a:gd name="T19" fmla="*/ 6 h 15"/>
                  <a:gd name="T20" fmla="*/ 3 w 8"/>
                  <a:gd name="T21" fmla="*/ 7 h 15"/>
                  <a:gd name="T22" fmla="*/ 2 w 8"/>
                  <a:gd name="T23" fmla="*/ 7 h 15"/>
                  <a:gd name="T24" fmla="*/ 1 w 8"/>
                  <a:gd name="T25" fmla="*/ 7 h 15"/>
                  <a:gd name="T26" fmla="*/ 1 w 8"/>
                  <a:gd name="T27" fmla="*/ 8 h 15"/>
                  <a:gd name="T28" fmla="*/ 0 w 8"/>
                  <a:gd name="T29" fmla="*/ 8 h 15"/>
                  <a:gd name="T30" fmla="*/ 0 w 8"/>
                  <a:gd name="T31" fmla="*/ 9 h 15"/>
                  <a:gd name="T32" fmla="*/ 0 w 8"/>
                  <a:gd name="T33" fmla="*/ 9 h 15"/>
                  <a:gd name="T34" fmla="*/ 0 w 8"/>
                  <a:gd name="T35" fmla="*/ 10 h 15"/>
                  <a:gd name="T36" fmla="*/ 0 w 8"/>
                  <a:gd name="T37" fmla="*/ 11 h 15"/>
                  <a:gd name="T38" fmla="*/ 0 w 8"/>
                  <a:gd name="T39" fmla="*/ 12 h 15"/>
                  <a:gd name="T40" fmla="*/ 0 w 8"/>
                  <a:gd name="T41" fmla="*/ 13 h 15"/>
                  <a:gd name="T42" fmla="*/ 0 w 8"/>
                  <a:gd name="T43" fmla="*/ 15 h 15"/>
                  <a:gd name="T44" fmla="*/ 0 w 8"/>
                  <a:gd name="T45" fmla="*/ 15 h 15"/>
                  <a:gd name="T46" fmla="*/ 0 w 8"/>
                  <a:gd name="T47" fmla="*/ 14 h 15"/>
                  <a:gd name="T48" fmla="*/ 1 w 8"/>
                  <a:gd name="T49" fmla="*/ 14 h 15"/>
                  <a:gd name="T50" fmla="*/ 2 w 8"/>
                  <a:gd name="T51" fmla="*/ 14 h 15"/>
                  <a:gd name="T52" fmla="*/ 2 w 8"/>
                  <a:gd name="T53" fmla="*/ 13 h 15"/>
                  <a:gd name="T54" fmla="*/ 3 w 8"/>
                  <a:gd name="T55" fmla="*/ 12 h 15"/>
                  <a:gd name="T56" fmla="*/ 4 w 8"/>
                  <a:gd name="T57" fmla="*/ 11 h 15"/>
                  <a:gd name="T58" fmla="*/ 4 w 8"/>
                  <a:gd name="T59" fmla="*/ 10 h 15"/>
                  <a:gd name="T60" fmla="*/ 4 w 8"/>
                  <a:gd name="T61" fmla="*/ 10 h 15"/>
                  <a:gd name="T62" fmla="*/ 4 w 8"/>
                  <a:gd name="T63" fmla="*/ 9 h 15"/>
                  <a:gd name="T64" fmla="*/ 5 w 8"/>
                  <a:gd name="T65" fmla="*/ 8 h 15"/>
                  <a:gd name="T66" fmla="*/ 6 w 8"/>
                  <a:gd name="T67" fmla="*/ 7 h 15"/>
                  <a:gd name="T68" fmla="*/ 6 w 8"/>
                  <a:gd name="T69" fmla="*/ 6 h 15"/>
                  <a:gd name="T70" fmla="*/ 7 w 8"/>
                  <a:gd name="T71" fmla="*/ 5 h 15"/>
                  <a:gd name="T72" fmla="*/ 8 w 8"/>
                  <a:gd name="T73" fmla="*/ 5 h 15"/>
                  <a:gd name="T74" fmla="*/ 8 w 8"/>
                  <a:gd name="T75" fmla="*/ 4 h 15"/>
                  <a:gd name="T76" fmla="*/ 8 w 8"/>
                  <a:gd name="T77" fmla="*/ 3 h 15"/>
                  <a:gd name="T78" fmla="*/ 7 w 8"/>
                  <a:gd name="T79" fmla="*/ 3 h 15"/>
                  <a:gd name="T80" fmla="*/ 7 w 8"/>
                  <a:gd name="T81" fmla="*/ 2 h 15"/>
                  <a:gd name="T82" fmla="*/ 7 w 8"/>
                  <a:gd name="T83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8" h="15">
                    <a:moveTo>
                      <a:pt x="7" y="1"/>
                    </a:moveTo>
                    <a:lnTo>
                      <a:pt x="7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6" y="3"/>
                    </a:lnTo>
                    <a:lnTo>
                      <a:pt x="4" y="3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3" y="7"/>
                    </a:lnTo>
                    <a:lnTo>
                      <a:pt x="2" y="7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12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1" y="14"/>
                    </a:lnTo>
                    <a:lnTo>
                      <a:pt x="2" y="14"/>
                    </a:lnTo>
                    <a:lnTo>
                      <a:pt x="2" y="13"/>
                    </a:lnTo>
                    <a:lnTo>
                      <a:pt x="3" y="12"/>
                    </a:lnTo>
                    <a:lnTo>
                      <a:pt x="4" y="11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4" y="9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7" y="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47" name="Freeform 3883">
                <a:extLst>
                  <a:ext uri="{FF2B5EF4-FFF2-40B4-BE49-F238E27FC236}">
                    <a16:creationId xmlns:a16="http://schemas.microsoft.com/office/drawing/2014/main" id="{54347398-4BA7-1C1C-0243-3CBEC91C52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53113" y="1973262"/>
                <a:ext cx="15875" cy="38100"/>
              </a:xfrm>
              <a:custGeom>
                <a:avLst/>
                <a:gdLst>
                  <a:gd name="T0" fmla="*/ 2 w 10"/>
                  <a:gd name="T1" fmla="*/ 11 h 24"/>
                  <a:gd name="T2" fmla="*/ 2 w 10"/>
                  <a:gd name="T3" fmla="*/ 13 h 24"/>
                  <a:gd name="T4" fmla="*/ 2 w 10"/>
                  <a:gd name="T5" fmla="*/ 16 h 24"/>
                  <a:gd name="T6" fmla="*/ 1 w 10"/>
                  <a:gd name="T7" fmla="*/ 18 h 24"/>
                  <a:gd name="T8" fmla="*/ 2 w 10"/>
                  <a:gd name="T9" fmla="*/ 20 h 24"/>
                  <a:gd name="T10" fmla="*/ 1 w 10"/>
                  <a:gd name="T11" fmla="*/ 21 h 24"/>
                  <a:gd name="T12" fmla="*/ 2 w 10"/>
                  <a:gd name="T13" fmla="*/ 22 h 24"/>
                  <a:gd name="T14" fmla="*/ 3 w 10"/>
                  <a:gd name="T15" fmla="*/ 23 h 24"/>
                  <a:gd name="T16" fmla="*/ 4 w 10"/>
                  <a:gd name="T17" fmla="*/ 24 h 24"/>
                  <a:gd name="T18" fmla="*/ 5 w 10"/>
                  <a:gd name="T19" fmla="*/ 22 h 24"/>
                  <a:gd name="T20" fmla="*/ 6 w 10"/>
                  <a:gd name="T21" fmla="*/ 20 h 24"/>
                  <a:gd name="T22" fmla="*/ 7 w 10"/>
                  <a:gd name="T23" fmla="*/ 19 h 24"/>
                  <a:gd name="T24" fmla="*/ 7 w 10"/>
                  <a:gd name="T25" fmla="*/ 18 h 24"/>
                  <a:gd name="T26" fmla="*/ 8 w 10"/>
                  <a:gd name="T27" fmla="*/ 16 h 24"/>
                  <a:gd name="T28" fmla="*/ 8 w 10"/>
                  <a:gd name="T29" fmla="*/ 14 h 24"/>
                  <a:gd name="T30" fmla="*/ 8 w 10"/>
                  <a:gd name="T31" fmla="*/ 14 h 24"/>
                  <a:gd name="T32" fmla="*/ 8 w 10"/>
                  <a:gd name="T33" fmla="*/ 13 h 24"/>
                  <a:gd name="T34" fmla="*/ 8 w 10"/>
                  <a:gd name="T35" fmla="*/ 11 h 24"/>
                  <a:gd name="T36" fmla="*/ 8 w 10"/>
                  <a:gd name="T37" fmla="*/ 11 h 24"/>
                  <a:gd name="T38" fmla="*/ 8 w 10"/>
                  <a:gd name="T39" fmla="*/ 10 h 24"/>
                  <a:gd name="T40" fmla="*/ 10 w 10"/>
                  <a:gd name="T41" fmla="*/ 8 h 24"/>
                  <a:gd name="T42" fmla="*/ 7 w 10"/>
                  <a:gd name="T43" fmla="*/ 8 h 24"/>
                  <a:gd name="T44" fmla="*/ 7 w 10"/>
                  <a:gd name="T45" fmla="*/ 7 h 24"/>
                  <a:gd name="T46" fmla="*/ 7 w 10"/>
                  <a:gd name="T47" fmla="*/ 7 h 24"/>
                  <a:gd name="T48" fmla="*/ 7 w 10"/>
                  <a:gd name="T49" fmla="*/ 6 h 24"/>
                  <a:gd name="T50" fmla="*/ 7 w 10"/>
                  <a:gd name="T51" fmla="*/ 5 h 24"/>
                  <a:gd name="T52" fmla="*/ 8 w 10"/>
                  <a:gd name="T53" fmla="*/ 5 h 24"/>
                  <a:gd name="T54" fmla="*/ 8 w 10"/>
                  <a:gd name="T55" fmla="*/ 4 h 24"/>
                  <a:gd name="T56" fmla="*/ 9 w 10"/>
                  <a:gd name="T57" fmla="*/ 2 h 24"/>
                  <a:gd name="T58" fmla="*/ 9 w 10"/>
                  <a:gd name="T59" fmla="*/ 1 h 24"/>
                  <a:gd name="T60" fmla="*/ 8 w 10"/>
                  <a:gd name="T61" fmla="*/ 0 h 24"/>
                  <a:gd name="T62" fmla="*/ 8 w 10"/>
                  <a:gd name="T63" fmla="*/ 1 h 24"/>
                  <a:gd name="T64" fmla="*/ 7 w 10"/>
                  <a:gd name="T65" fmla="*/ 1 h 24"/>
                  <a:gd name="T66" fmla="*/ 7 w 10"/>
                  <a:gd name="T67" fmla="*/ 3 h 24"/>
                  <a:gd name="T68" fmla="*/ 7 w 10"/>
                  <a:gd name="T69" fmla="*/ 4 h 24"/>
                  <a:gd name="T70" fmla="*/ 6 w 10"/>
                  <a:gd name="T71" fmla="*/ 6 h 24"/>
                  <a:gd name="T72" fmla="*/ 5 w 10"/>
                  <a:gd name="T73" fmla="*/ 6 h 24"/>
                  <a:gd name="T74" fmla="*/ 3 w 10"/>
                  <a:gd name="T75" fmla="*/ 6 h 24"/>
                  <a:gd name="T76" fmla="*/ 3 w 10"/>
                  <a:gd name="T77" fmla="*/ 4 h 24"/>
                  <a:gd name="T78" fmla="*/ 2 w 10"/>
                  <a:gd name="T79" fmla="*/ 5 h 24"/>
                  <a:gd name="T80" fmla="*/ 0 w 10"/>
                  <a:gd name="T81" fmla="*/ 8 h 24"/>
                  <a:gd name="T82" fmla="*/ 1 w 10"/>
                  <a:gd name="T83" fmla="*/ 9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0" h="24">
                    <a:moveTo>
                      <a:pt x="2" y="10"/>
                    </a:moveTo>
                    <a:lnTo>
                      <a:pt x="2" y="11"/>
                    </a:lnTo>
                    <a:lnTo>
                      <a:pt x="2" y="12"/>
                    </a:lnTo>
                    <a:lnTo>
                      <a:pt x="2" y="13"/>
                    </a:lnTo>
                    <a:lnTo>
                      <a:pt x="2" y="15"/>
                    </a:lnTo>
                    <a:lnTo>
                      <a:pt x="2" y="16"/>
                    </a:lnTo>
                    <a:lnTo>
                      <a:pt x="1" y="17"/>
                    </a:lnTo>
                    <a:lnTo>
                      <a:pt x="1" y="18"/>
                    </a:lnTo>
                    <a:lnTo>
                      <a:pt x="2" y="19"/>
                    </a:lnTo>
                    <a:lnTo>
                      <a:pt x="2" y="20"/>
                    </a:lnTo>
                    <a:lnTo>
                      <a:pt x="1" y="20"/>
                    </a:lnTo>
                    <a:lnTo>
                      <a:pt x="1" y="21"/>
                    </a:lnTo>
                    <a:lnTo>
                      <a:pt x="1" y="22"/>
                    </a:lnTo>
                    <a:lnTo>
                      <a:pt x="2" y="22"/>
                    </a:lnTo>
                    <a:lnTo>
                      <a:pt x="2" y="23"/>
                    </a:lnTo>
                    <a:lnTo>
                      <a:pt x="3" y="23"/>
                    </a:lnTo>
                    <a:lnTo>
                      <a:pt x="3" y="24"/>
                    </a:lnTo>
                    <a:lnTo>
                      <a:pt x="4" y="24"/>
                    </a:lnTo>
                    <a:lnTo>
                      <a:pt x="5" y="23"/>
                    </a:lnTo>
                    <a:lnTo>
                      <a:pt x="5" y="22"/>
                    </a:lnTo>
                    <a:lnTo>
                      <a:pt x="5" y="21"/>
                    </a:lnTo>
                    <a:lnTo>
                      <a:pt x="6" y="20"/>
                    </a:lnTo>
                    <a:lnTo>
                      <a:pt x="7" y="20"/>
                    </a:lnTo>
                    <a:lnTo>
                      <a:pt x="7" y="19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7" y="17"/>
                    </a:lnTo>
                    <a:lnTo>
                      <a:pt x="8" y="16"/>
                    </a:lnTo>
                    <a:lnTo>
                      <a:pt x="8" y="15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9" y="14"/>
                    </a:lnTo>
                    <a:lnTo>
                      <a:pt x="8" y="13"/>
                    </a:lnTo>
                    <a:lnTo>
                      <a:pt x="8" y="12"/>
                    </a:lnTo>
                    <a:lnTo>
                      <a:pt x="8" y="11"/>
                    </a:lnTo>
                    <a:lnTo>
                      <a:pt x="8" y="10"/>
                    </a:lnTo>
                    <a:lnTo>
                      <a:pt x="8" y="11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9" y="9"/>
                    </a:lnTo>
                    <a:lnTo>
                      <a:pt x="10" y="8"/>
                    </a:lnTo>
                    <a:lnTo>
                      <a:pt x="8" y="8"/>
                    </a:lnTo>
                    <a:lnTo>
                      <a:pt x="7" y="8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9" y="2"/>
                    </a:lnTo>
                    <a:lnTo>
                      <a:pt x="10" y="2"/>
                    </a:lnTo>
                    <a:lnTo>
                      <a:pt x="9" y="1"/>
                    </a:lnTo>
                    <a:lnTo>
                      <a:pt x="8" y="1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7" y="2"/>
                    </a:lnTo>
                    <a:lnTo>
                      <a:pt x="7" y="3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6" y="5"/>
                    </a:lnTo>
                    <a:lnTo>
                      <a:pt x="6" y="6"/>
                    </a:lnTo>
                    <a:lnTo>
                      <a:pt x="5" y="5"/>
                    </a:lnTo>
                    <a:lnTo>
                      <a:pt x="5" y="6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2" y="4"/>
                    </a:lnTo>
                    <a:lnTo>
                      <a:pt x="2" y="5"/>
                    </a:lnTo>
                    <a:lnTo>
                      <a:pt x="1" y="6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1" y="9"/>
                    </a:lnTo>
                    <a:lnTo>
                      <a:pt x="2" y="1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48" name="Freeform 4295">
                <a:extLst>
                  <a:ext uri="{FF2B5EF4-FFF2-40B4-BE49-F238E27FC236}">
                    <a16:creationId xmlns:a16="http://schemas.microsoft.com/office/drawing/2014/main" id="{2839DC84-7AD1-57D8-3F3E-67C842F330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16600" y="1943100"/>
                <a:ext cx="46038" cy="22225"/>
              </a:xfrm>
              <a:custGeom>
                <a:avLst/>
                <a:gdLst>
                  <a:gd name="T0" fmla="*/ 18 w 29"/>
                  <a:gd name="T1" fmla="*/ 9 h 14"/>
                  <a:gd name="T2" fmla="*/ 19 w 29"/>
                  <a:gd name="T3" fmla="*/ 9 h 14"/>
                  <a:gd name="T4" fmla="*/ 21 w 29"/>
                  <a:gd name="T5" fmla="*/ 7 h 14"/>
                  <a:gd name="T6" fmla="*/ 22 w 29"/>
                  <a:gd name="T7" fmla="*/ 6 h 14"/>
                  <a:gd name="T8" fmla="*/ 23 w 29"/>
                  <a:gd name="T9" fmla="*/ 6 h 14"/>
                  <a:gd name="T10" fmla="*/ 23 w 29"/>
                  <a:gd name="T11" fmla="*/ 5 h 14"/>
                  <a:gd name="T12" fmla="*/ 24 w 29"/>
                  <a:gd name="T13" fmla="*/ 5 h 14"/>
                  <a:gd name="T14" fmla="*/ 24 w 29"/>
                  <a:gd name="T15" fmla="*/ 4 h 14"/>
                  <a:gd name="T16" fmla="*/ 25 w 29"/>
                  <a:gd name="T17" fmla="*/ 3 h 14"/>
                  <a:gd name="T18" fmla="*/ 26 w 29"/>
                  <a:gd name="T19" fmla="*/ 3 h 14"/>
                  <a:gd name="T20" fmla="*/ 28 w 29"/>
                  <a:gd name="T21" fmla="*/ 2 h 14"/>
                  <a:gd name="T22" fmla="*/ 29 w 29"/>
                  <a:gd name="T23" fmla="*/ 2 h 14"/>
                  <a:gd name="T24" fmla="*/ 28 w 29"/>
                  <a:gd name="T25" fmla="*/ 1 h 14"/>
                  <a:gd name="T26" fmla="*/ 28 w 29"/>
                  <a:gd name="T27" fmla="*/ 0 h 14"/>
                  <a:gd name="T28" fmla="*/ 27 w 29"/>
                  <a:gd name="T29" fmla="*/ 0 h 14"/>
                  <a:gd name="T30" fmla="*/ 26 w 29"/>
                  <a:gd name="T31" fmla="*/ 0 h 14"/>
                  <a:gd name="T32" fmla="*/ 25 w 29"/>
                  <a:gd name="T33" fmla="*/ 0 h 14"/>
                  <a:gd name="T34" fmla="*/ 21 w 29"/>
                  <a:gd name="T35" fmla="*/ 1 h 14"/>
                  <a:gd name="T36" fmla="*/ 18 w 29"/>
                  <a:gd name="T37" fmla="*/ 3 h 14"/>
                  <a:gd name="T38" fmla="*/ 17 w 29"/>
                  <a:gd name="T39" fmla="*/ 3 h 14"/>
                  <a:gd name="T40" fmla="*/ 13 w 29"/>
                  <a:gd name="T41" fmla="*/ 2 h 14"/>
                  <a:gd name="T42" fmla="*/ 13 w 29"/>
                  <a:gd name="T43" fmla="*/ 3 h 14"/>
                  <a:gd name="T44" fmla="*/ 14 w 29"/>
                  <a:gd name="T45" fmla="*/ 3 h 14"/>
                  <a:gd name="T46" fmla="*/ 14 w 29"/>
                  <a:gd name="T47" fmla="*/ 4 h 14"/>
                  <a:gd name="T48" fmla="*/ 14 w 29"/>
                  <a:gd name="T49" fmla="*/ 5 h 14"/>
                  <a:gd name="T50" fmla="*/ 13 w 29"/>
                  <a:gd name="T51" fmla="*/ 5 h 14"/>
                  <a:gd name="T52" fmla="*/ 14 w 29"/>
                  <a:gd name="T53" fmla="*/ 5 h 14"/>
                  <a:gd name="T54" fmla="*/ 13 w 29"/>
                  <a:gd name="T55" fmla="*/ 6 h 14"/>
                  <a:gd name="T56" fmla="*/ 12 w 29"/>
                  <a:gd name="T57" fmla="*/ 6 h 14"/>
                  <a:gd name="T58" fmla="*/ 11 w 29"/>
                  <a:gd name="T59" fmla="*/ 6 h 14"/>
                  <a:gd name="T60" fmla="*/ 10 w 29"/>
                  <a:gd name="T61" fmla="*/ 7 h 14"/>
                  <a:gd name="T62" fmla="*/ 9 w 29"/>
                  <a:gd name="T63" fmla="*/ 8 h 14"/>
                  <a:gd name="T64" fmla="*/ 8 w 29"/>
                  <a:gd name="T65" fmla="*/ 8 h 14"/>
                  <a:gd name="T66" fmla="*/ 4 w 29"/>
                  <a:gd name="T67" fmla="*/ 10 h 14"/>
                  <a:gd name="T68" fmla="*/ 3 w 29"/>
                  <a:gd name="T69" fmla="*/ 11 h 14"/>
                  <a:gd name="T70" fmla="*/ 2 w 29"/>
                  <a:gd name="T71" fmla="*/ 11 h 14"/>
                  <a:gd name="T72" fmla="*/ 1 w 29"/>
                  <a:gd name="T73" fmla="*/ 10 h 14"/>
                  <a:gd name="T74" fmla="*/ 0 w 29"/>
                  <a:gd name="T75" fmla="*/ 11 h 14"/>
                  <a:gd name="T76" fmla="*/ 1 w 29"/>
                  <a:gd name="T77" fmla="*/ 12 h 14"/>
                  <a:gd name="T78" fmla="*/ 1 w 29"/>
                  <a:gd name="T79" fmla="*/ 12 h 14"/>
                  <a:gd name="T80" fmla="*/ 0 w 29"/>
                  <a:gd name="T81" fmla="*/ 12 h 14"/>
                  <a:gd name="T82" fmla="*/ 1 w 29"/>
                  <a:gd name="T83" fmla="*/ 13 h 14"/>
                  <a:gd name="T84" fmla="*/ 1 w 29"/>
                  <a:gd name="T85" fmla="*/ 14 h 14"/>
                  <a:gd name="T86" fmla="*/ 2 w 29"/>
                  <a:gd name="T87" fmla="*/ 14 h 14"/>
                  <a:gd name="T88" fmla="*/ 2 w 29"/>
                  <a:gd name="T89" fmla="*/ 13 h 14"/>
                  <a:gd name="T90" fmla="*/ 3 w 29"/>
                  <a:gd name="T91" fmla="*/ 13 h 14"/>
                  <a:gd name="T92" fmla="*/ 3 w 29"/>
                  <a:gd name="T93" fmla="*/ 13 h 14"/>
                  <a:gd name="T94" fmla="*/ 3 w 29"/>
                  <a:gd name="T95" fmla="*/ 12 h 14"/>
                  <a:gd name="T96" fmla="*/ 5 w 29"/>
                  <a:gd name="T97" fmla="*/ 12 h 14"/>
                  <a:gd name="T98" fmla="*/ 7 w 29"/>
                  <a:gd name="T99" fmla="*/ 12 h 14"/>
                  <a:gd name="T100" fmla="*/ 8 w 29"/>
                  <a:gd name="T101" fmla="*/ 12 h 14"/>
                  <a:gd name="T102" fmla="*/ 9 w 29"/>
                  <a:gd name="T103" fmla="*/ 11 h 14"/>
                  <a:gd name="T104" fmla="*/ 10 w 29"/>
                  <a:gd name="T105" fmla="*/ 10 h 14"/>
                  <a:gd name="T106" fmla="*/ 11 w 29"/>
                  <a:gd name="T107" fmla="*/ 9 h 14"/>
                  <a:gd name="T108" fmla="*/ 13 w 29"/>
                  <a:gd name="T109" fmla="*/ 9 h 14"/>
                  <a:gd name="T110" fmla="*/ 14 w 29"/>
                  <a:gd name="T111" fmla="*/ 9 h 14"/>
                  <a:gd name="T112" fmla="*/ 15 w 29"/>
                  <a:gd name="T113" fmla="*/ 9 h 14"/>
                  <a:gd name="T114" fmla="*/ 17 w 29"/>
                  <a:gd name="T115" fmla="*/ 7 h 14"/>
                  <a:gd name="T116" fmla="*/ 17 w 29"/>
                  <a:gd name="T117" fmla="*/ 8 h 14"/>
                  <a:gd name="T118" fmla="*/ 18 w 29"/>
                  <a:gd name="T119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9" h="14">
                    <a:moveTo>
                      <a:pt x="18" y="9"/>
                    </a:moveTo>
                    <a:lnTo>
                      <a:pt x="19" y="9"/>
                    </a:lnTo>
                    <a:lnTo>
                      <a:pt x="21" y="7"/>
                    </a:lnTo>
                    <a:lnTo>
                      <a:pt x="22" y="6"/>
                    </a:lnTo>
                    <a:lnTo>
                      <a:pt x="23" y="6"/>
                    </a:lnTo>
                    <a:lnTo>
                      <a:pt x="23" y="5"/>
                    </a:lnTo>
                    <a:lnTo>
                      <a:pt x="24" y="5"/>
                    </a:lnTo>
                    <a:lnTo>
                      <a:pt x="24" y="4"/>
                    </a:lnTo>
                    <a:lnTo>
                      <a:pt x="25" y="3"/>
                    </a:lnTo>
                    <a:lnTo>
                      <a:pt x="26" y="3"/>
                    </a:lnTo>
                    <a:lnTo>
                      <a:pt x="28" y="2"/>
                    </a:lnTo>
                    <a:lnTo>
                      <a:pt x="29" y="2"/>
                    </a:lnTo>
                    <a:lnTo>
                      <a:pt x="28" y="1"/>
                    </a:lnTo>
                    <a:lnTo>
                      <a:pt x="28" y="0"/>
                    </a:lnTo>
                    <a:lnTo>
                      <a:pt x="27" y="0"/>
                    </a:lnTo>
                    <a:lnTo>
                      <a:pt x="26" y="0"/>
                    </a:lnTo>
                    <a:lnTo>
                      <a:pt x="25" y="0"/>
                    </a:lnTo>
                    <a:lnTo>
                      <a:pt x="21" y="1"/>
                    </a:lnTo>
                    <a:lnTo>
                      <a:pt x="18" y="3"/>
                    </a:lnTo>
                    <a:lnTo>
                      <a:pt x="17" y="3"/>
                    </a:lnTo>
                    <a:lnTo>
                      <a:pt x="13" y="2"/>
                    </a:lnTo>
                    <a:lnTo>
                      <a:pt x="13" y="3"/>
                    </a:lnTo>
                    <a:lnTo>
                      <a:pt x="14" y="3"/>
                    </a:lnTo>
                    <a:lnTo>
                      <a:pt x="14" y="4"/>
                    </a:lnTo>
                    <a:lnTo>
                      <a:pt x="14" y="5"/>
                    </a:lnTo>
                    <a:lnTo>
                      <a:pt x="13" y="5"/>
                    </a:lnTo>
                    <a:lnTo>
                      <a:pt x="14" y="5"/>
                    </a:lnTo>
                    <a:lnTo>
                      <a:pt x="13" y="6"/>
                    </a:lnTo>
                    <a:lnTo>
                      <a:pt x="12" y="6"/>
                    </a:lnTo>
                    <a:lnTo>
                      <a:pt x="11" y="6"/>
                    </a:lnTo>
                    <a:lnTo>
                      <a:pt x="10" y="7"/>
                    </a:lnTo>
                    <a:lnTo>
                      <a:pt x="9" y="8"/>
                    </a:lnTo>
                    <a:lnTo>
                      <a:pt x="8" y="8"/>
                    </a:lnTo>
                    <a:lnTo>
                      <a:pt x="4" y="10"/>
                    </a:lnTo>
                    <a:lnTo>
                      <a:pt x="3" y="11"/>
                    </a:lnTo>
                    <a:lnTo>
                      <a:pt x="2" y="11"/>
                    </a:lnTo>
                    <a:lnTo>
                      <a:pt x="1" y="10"/>
                    </a:lnTo>
                    <a:lnTo>
                      <a:pt x="0" y="11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0" y="12"/>
                    </a:lnTo>
                    <a:lnTo>
                      <a:pt x="1" y="13"/>
                    </a:lnTo>
                    <a:lnTo>
                      <a:pt x="1" y="14"/>
                    </a:lnTo>
                    <a:lnTo>
                      <a:pt x="2" y="14"/>
                    </a:lnTo>
                    <a:lnTo>
                      <a:pt x="2" y="13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3" y="12"/>
                    </a:lnTo>
                    <a:lnTo>
                      <a:pt x="5" y="12"/>
                    </a:lnTo>
                    <a:lnTo>
                      <a:pt x="7" y="12"/>
                    </a:lnTo>
                    <a:lnTo>
                      <a:pt x="8" y="12"/>
                    </a:lnTo>
                    <a:lnTo>
                      <a:pt x="9" y="11"/>
                    </a:lnTo>
                    <a:lnTo>
                      <a:pt x="10" y="10"/>
                    </a:lnTo>
                    <a:lnTo>
                      <a:pt x="11" y="9"/>
                    </a:lnTo>
                    <a:lnTo>
                      <a:pt x="13" y="9"/>
                    </a:lnTo>
                    <a:lnTo>
                      <a:pt x="14" y="9"/>
                    </a:lnTo>
                    <a:lnTo>
                      <a:pt x="15" y="9"/>
                    </a:lnTo>
                    <a:lnTo>
                      <a:pt x="17" y="7"/>
                    </a:lnTo>
                    <a:lnTo>
                      <a:pt x="17" y="8"/>
                    </a:lnTo>
                    <a:lnTo>
                      <a:pt x="18" y="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49" name="Freeform 3758">
                <a:extLst>
                  <a:ext uri="{FF2B5EF4-FFF2-40B4-BE49-F238E27FC236}">
                    <a16:creationId xmlns:a16="http://schemas.microsoft.com/office/drawing/2014/main" id="{912F154F-ABF6-A6B8-28BA-CAAE9261D4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2838" y="1663700"/>
                <a:ext cx="31750" cy="60325"/>
              </a:xfrm>
              <a:custGeom>
                <a:avLst/>
                <a:gdLst>
                  <a:gd name="T0" fmla="*/ 16 w 20"/>
                  <a:gd name="T1" fmla="*/ 4 h 38"/>
                  <a:gd name="T2" fmla="*/ 15 w 20"/>
                  <a:gd name="T3" fmla="*/ 3 h 38"/>
                  <a:gd name="T4" fmla="*/ 15 w 20"/>
                  <a:gd name="T5" fmla="*/ 1 h 38"/>
                  <a:gd name="T6" fmla="*/ 13 w 20"/>
                  <a:gd name="T7" fmla="*/ 0 h 38"/>
                  <a:gd name="T8" fmla="*/ 10 w 20"/>
                  <a:gd name="T9" fmla="*/ 0 h 38"/>
                  <a:gd name="T10" fmla="*/ 9 w 20"/>
                  <a:gd name="T11" fmla="*/ 0 h 38"/>
                  <a:gd name="T12" fmla="*/ 7 w 20"/>
                  <a:gd name="T13" fmla="*/ 1 h 38"/>
                  <a:gd name="T14" fmla="*/ 5 w 20"/>
                  <a:gd name="T15" fmla="*/ 2 h 38"/>
                  <a:gd name="T16" fmla="*/ 4 w 20"/>
                  <a:gd name="T17" fmla="*/ 5 h 38"/>
                  <a:gd name="T18" fmla="*/ 4 w 20"/>
                  <a:gd name="T19" fmla="*/ 7 h 38"/>
                  <a:gd name="T20" fmla="*/ 4 w 20"/>
                  <a:gd name="T21" fmla="*/ 9 h 38"/>
                  <a:gd name="T22" fmla="*/ 3 w 20"/>
                  <a:gd name="T23" fmla="*/ 11 h 38"/>
                  <a:gd name="T24" fmla="*/ 3 w 20"/>
                  <a:gd name="T25" fmla="*/ 11 h 38"/>
                  <a:gd name="T26" fmla="*/ 3 w 20"/>
                  <a:gd name="T27" fmla="*/ 13 h 38"/>
                  <a:gd name="T28" fmla="*/ 4 w 20"/>
                  <a:gd name="T29" fmla="*/ 16 h 38"/>
                  <a:gd name="T30" fmla="*/ 4 w 20"/>
                  <a:gd name="T31" fmla="*/ 18 h 38"/>
                  <a:gd name="T32" fmla="*/ 4 w 20"/>
                  <a:gd name="T33" fmla="*/ 19 h 38"/>
                  <a:gd name="T34" fmla="*/ 4 w 20"/>
                  <a:gd name="T35" fmla="*/ 20 h 38"/>
                  <a:gd name="T36" fmla="*/ 4 w 20"/>
                  <a:gd name="T37" fmla="*/ 22 h 38"/>
                  <a:gd name="T38" fmla="*/ 4 w 20"/>
                  <a:gd name="T39" fmla="*/ 23 h 38"/>
                  <a:gd name="T40" fmla="*/ 5 w 20"/>
                  <a:gd name="T41" fmla="*/ 22 h 38"/>
                  <a:gd name="T42" fmla="*/ 6 w 20"/>
                  <a:gd name="T43" fmla="*/ 23 h 38"/>
                  <a:gd name="T44" fmla="*/ 8 w 20"/>
                  <a:gd name="T45" fmla="*/ 23 h 38"/>
                  <a:gd name="T46" fmla="*/ 10 w 20"/>
                  <a:gd name="T47" fmla="*/ 23 h 38"/>
                  <a:gd name="T48" fmla="*/ 10 w 20"/>
                  <a:gd name="T49" fmla="*/ 22 h 38"/>
                  <a:gd name="T50" fmla="*/ 10 w 20"/>
                  <a:gd name="T51" fmla="*/ 24 h 38"/>
                  <a:gd name="T52" fmla="*/ 10 w 20"/>
                  <a:gd name="T53" fmla="*/ 26 h 38"/>
                  <a:gd name="T54" fmla="*/ 10 w 20"/>
                  <a:gd name="T55" fmla="*/ 27 h 38"/>
                  <a:gd name="T56" fmla="*/ 8 w 20"/>
                  <a:gd name="T57" fmla="*/ 26 h 38"/>
                  <a:gd name="T58" fmla="*/ 7 w 20"/>
                  <a:gd name="T59" fmla="*/ 27 h 38"/>
                  <a:gd name="T60" fmla="*/ 5 w 20"/>
                  <a:gd name="T61" fmla="*/ 28 h 38"/>
                  <a:gd name="T62" fmla="*/ 3 w 20"/>
                  <a:gd name="T63" fmla="*/ 30 h 38"/>
                  <a:gd name="T64" fmla="*/ 3 w 20"/>
                  <a:gd name="T65" fmla="*/ 32 h 38"/>
                  <a:gd name="T66" fmla="*/ 2 w 20"/>
                  <a:gd name="T67" fmla="*/ 33 h 38"/>
                  <a:gd name="T68" fmla="*/ 0 w 20"/>
                  <a:gd name="T69" fmla="*/ 36 h 38"/>
                  <a:gd name="T70" fmla="*/ 2 w 20"/>
                  <a:gd name="T71" fmla="*/ 38 h 38"/>
                  <a:gd name="T72" fmla="*/ 3 w 20"/>
                  <a:gd name="T73" fmla="*/ 38 h 38"/>
                  <a:gd name="T74" fmla="*/ 8 w 20"/>
                  <a:gd name="T75" fmla="*/ 38 h 38"/>
                  <a:gd name="T76" fmla="*/ 13 w 20"/>
                  <a:gd name="T77" fmla="*/ 35 h 38"/>
                  <a:gd name="T78" fmla="*/ 17 w 20"/>
                  <a:gd name="T79" fmla="*/ 34 h 38"/>
                  <a:gd name="T80" fmla="*/ 17 w 20"/>
                  <a:gd name="T81" fmla="*/ 32 h 38"/>
                  <a:gd name="T82" fmla="*/ 17 w 20"/>
                  <a:gd name="T83" fmla="*/ 28 h 38"/>
                  <a:gd name="T84" fmla="*/ 19 w 20"/>
                  <a:gd name="T85" fmla="*/ 25 h 38"/>
                  <a:gd name="T86" fmla="*/ 19 w 20"/>
                  <a:gd name="T87" fmla="*/ 22 h 38"/>
                  <a:gd name="T88" fmla="*/ 19 w 20"/>
                  <a:gd name="T89" fmla="*/ 20 h 38"/>
                  <a:gd name="T90" fmla="*/ 18 w 20"/>
                  <a:gd name="T91" fmla="*/ 18 h 38"/>
                  <a:gd name="T92" fmla="*/ 18 w 20"/>
                  <a:gd name="T93" fmla="*/ 16 h 38"/>
                  <a:gd name="T94" fmla="*/ 18 w 20"/>
                  <a:gd name="T95" fmla="*/ 14 h 38"/>
                  <a:gd name="T96" fmla="*/ 18 w 20"/>
                  <a:gd name="T97" fmla="*/ 14 h 38"/>
                  <a:gd name="T98" fmla="*/ 19 w 20"/>
                  <a:gd name="T99" fmla="*/ 12 h 38"/>
                  <a:gd name="T100" fmla="*/ 20 w 20"/>
                  <a:gd name="T101" fmla="*/ 10 h 38"/>
                  <a:gd name="T102" fmla="*/ 19 w 20"/>
                  <a:gd name="T103" fmla="*/ 9 h 38"/>
                  <a:gd name="T104" fmla="*/ 19 w 20"/>
                  <a:gd name="T105" fmla="*/ 7 h 38"/>
                  <a:gd name="T106" fmla="*/ 19 w 20"/>
                  <a:gd name="T107" fmla="*/ 6 h 38"/>
                  <a:gd name="T108" fmla="*/ 17 w 20"/>
                  <a:gd name="T109" fmla="*/ 4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" h="38">
                    <a:moveTo>
                      <a:pt x="17" y="4"/>
                    </a:moveTo>
                    <a:lnTo>
                      <a:pt x="16" y="4"/>
                    </a:lnTo>
                    <a:lnTo>
                      <a:pt x="15" y="4"/>
                    </a:lnTo>
                    <a:lnTo>
                      <a:pt x="15" y="3"/>
                    </a:lnTo>
                    <a:lnTo>
                      <a:pt x="15" y="2"/>
                    </a:lnTo>
                    <a:lnTo>
                      <a:pt x="15" y="1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5" y="2"/>
                    </a:lnTo>
                    <a:lnTo>
                      <a:pt x="4" y="3"/>
                    </a:lnTo>
                    <a:lnTo>
                      <a:pt x="4" y="5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4" y="8"/>
                    </a:lnTo>
                    <a:lnTo>
                      <a:pt x="4" y="9"/>
                    </a:lnTo>
                    <a:lnTo>
                      <a:pt x="4" y="10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3" y="12"/>
                    </a:lnTo>
                    <a:lnTo>
                      <a:pt x="3" y="13"/>
                    </a:lnTo>
                    <a:lnTo>
                      <a:pt x="3" y="14"/>
                    </a:lnTo>
                    <a:lnTo>
                      <a:pt x="4" y="16"/>
                    </a:lnTo>
                    <a:lnTo>
                      <a:pt x="4" y="17"/>
                    </a:lnTo>
                    <a:lnTo>
                      <a:pt x="4" y="18"/>
                    </a:lnTo>
                    <a:lnTo>
                      <a:pt x="3" y="18"/>
                    </a:lnTo>
                    <a:lnTo>
                      <a:pt x="4" y="19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21"/>
                    </a:lnTo>
                    <a:lnTo>
                      <a:pt x="4" y="22"/>
                    </a:lnTo>
                    <a:lnTo>
                      <a:pt x="3" y="22"/>
                    </a:lnTo>
                    <a:lnTo>
                      <a:pt x="4" y="23"/>
                    </a:lnTo>
                    <a:lnTo>
                      <a:pt x="4" y="22"/>
                    </a:lnTo>
                    <a:lnTo>
                      <a:pt x="5" y="22"/>
                    </a:lnTo>
                    <a:lnTo>
                      <a:pt x="6" y="22"/>
                    </a:lnTo>
                    <a:lnTo>
                      <a:pt x="6" y="23"/>
                    </a:lnTo>
                    <a:lnTo>
                      <a:pt x="7" y="23"/>
                    </a:lnTo>
                    <a:lnTo>
                      <a:pt x="8" y="23"/>
                    </a:lnTo>
                    <a:lnTo>
                      <a:pt x="9" y="23"/>
                    </a:lnTo>
                    <a:lnTo>
                      <a:pt x="10" y="23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10" y="23"/>
                    </a:lnTo>
                    <a:lnTo>
                      <a:pt x="10" y="24"/>
                    </a:lnTo>
                    <a:lnTo>
                      <a:pt x="10" y="25"/>
                    </a:lnTo>
                    <a:lnTo>
                      <a:pt x="10" y="26"/>
                    </a:lnTo>
                    <a:lnTo>
                      <a:pt x="10" y="27"/>
                    </a:lnTo>
                    <a:lnTo>
                      <a:pt x="10" y="27"/>
                    </a:lnTo>
                    <a:lnTo>
                      <a:pt x="9" y="27"/>
                    </a:lnTo>
                    <a:lnTo>
                      <a:pt x="8" y="26"/>
                    </a:lnTo>
                    <a:lnTo>
                      <a:pt x="7" y="26"/>
                    </a:lnTo>
                    <a:lnTo>
                      <a:pt x="7" y="27"/>
                    </a:lnTo>
                    <a:lnTo>
                      <a:pt x="6" y="27"/>
                    </a:lnTo>
                    <a:lnTo>
                      <a:pt x="5" y="28"/>
                    </a:lnTo>
                    <a:lnTo>
                      <a:pt x="3" y="29"/>
                    </a:lnTo>
                    <a:lnTo>
                      <a:pt x="3" y="30"/>
                    </a:lnTo>
                    <a:lnTo>
                      <a:pt x="3" y="31"/>
                    </a:lnTo>
                    <a:lnTo>
                      <a:pt x="3" y="32"/>
                    </a:lnTo>
                    <a:lnTo>
                      <a:pt x="3" y="32"/>
                    </a:lnTo>
                    <a:lnTo>
                      <a:pt x="2" y="33"/>
                    </a:lnTo>
                    <a:lnTo>
                      <a:pt x="1" y="35"/>
                    </a:lnTo>
                    <a:lnTo>
                      <a:pt x="0" y="36"/>
                    </a:lnTo>
                    <a:lnTo>
                      <a:pt x="1" y="38"/>
                    </a:lnTo>
                    <a:lnTo>
                      <a:pt x="2" y="38"/>
                    </a:lnTo>
                    <a:lnTo>
                      <a:pt x="3" y="38"/>
                    </a:lnTo>
                    <a:lnTo>
                      <a:pt x="3" y="38"/>
                    </a:lnTo>
                    <a:lnTo>
                      <a:pt x="4" y="38"/>
                    </a:lnTo>
                    <a:lnTo>
                      <a:pt x="8" y="38"/>
                    </a:lnTo>
                    <a:lnTo>
                      <a:pt x="10" y="37"/>
                    </a:lnTo>
                    <a:lnTo>
                      <a:pt x="13" y="35"/>
                    </a:lnTo>
                    <a:lnTo>
                      <a:pt x="15" y="34"/>
                    </a:lnTo>
                    <a:lnTo>
                      <a:pt x="17" y="34"/>
                    </a:lnTo>
                    <a:lnTo>
                      <a:pt x="17" y="33"/>
                    </a:lnTo>
                    <a:lnTo>
                      <a:pt x="17" y="32"/>
                    </a:lnTo>
                    <a:lnTo>
                      <a:pt x="17" y="29"/>
                    </a:lnTo>
                    <a:lnTo>
                      <a:pt x="17" y="28"/>
                    </a:lnTo>
                    <a:lnTo>
                      <a:pt x="18" y="26"/>
                    </a:lnTo>
                    <a:lnTo>
                      <a:pt x="19" y="25"/>
                    </a:lnTo>
                    <a:lnTo>
                      <a:pt x="18" y="23"/>
                    </a:lnTo>
                    <a:lnTo>
                      <a:pt x="19" y="22"/>
                    </a:lnTo>
                    <a:lnTo>
                      <a:pt x="18" y="20"/>
                    </a:lnTo>
                    <a:lnTo>
                      <a:pt x="19" y="20"/>
                    </a:lnTo>
                    <a:lnTo>
                      <a:pt x="19" y="19"/>
                    </a:lnTo>
                    <a:lnTo>
                      <a:pt x="18" y="18"/>
                    </a:lnTo>
                    <a:lnTo>
                      <a:pt x="18" y="17"/>
                    </a:lnTo>
                    <a:lnTo>
                      <a:pt x="18" y="16"/>
                    </a:lnTo>
                    <a:lnTo>
                      <a:pt x="18" y="15"/>
                    </a:lnTo>
                    <a:lnTo>
                      <a:pt x="18" y="14"/>
                    </a:lnTo>
                    <a:lnTo>
                      <a:pt x="19" y="14"/>
                    </a:lnTo>
                    <a:lnTo>
                      <a:pt x="18" y="14"/>
                    </a:lnTo>
                    <a:lnTo>
                      <a:pt x="19" y="13"/>
                    </a:lnTo>
                    <a:lnTo>
                      <a:pt x="19" y="12"/>
                    </a:lnTo>
                    <a:lnTo>
                      <a:pt x="19" y="11"/>
                    </a:lnTo>
                    <a:lnTo>
                      <a:pt x="20" y="10"/>
                    </a:lnTo>
                    <a:lnTo>
                      <a:pt x="19" y="10"/>
                    </a:lnTo>
                    <a:lnTo>
                      <a:pt x="19" y="9"/>
                    </a:lnTo>
                    <a:lnTo>
                      <a:pt x="19" y="8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6"/>
                    </a:lnTo>
                    <a:lnTo>
                      <a:pt x="19" y="5"/>
                    </a:lnTo>
                    <a:lnTo>
                      <a:pt x="17" y="4"/>
                    </a:lnTo>
                    <a:lnTo>
                      <a:pt x="17" y="4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50" name="Freeform 4441">
                <a:extLst>
                  <a:ext uri="{FF2B5EF4-FFF2-40B4-BE49-F238E27FC236}">
                    <a16:creationId xmlns:a16="http://schemas.microsoft.com/office/drawing/2014/main" id="{9BE7472F-C80E-A7D9-1950-8ACD8F6384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97513" y="1792287"/>
                <a:ext cx="4763" cy="3175"/>
              </a:xfrm>
              <a:custGeom>
                <a:avLst/>
                <a:gdLst>
                  <a:gd name="T0" fmla="*/ 2 w 3"/>
                  <a:gd name="T1" fmla="*/ 1 h 2"/>
                  <a:gd name="T2" fmla="*/ 3 w 3"/>
                  <a:gd name="T3" fmla="*/ 0 h 2"/>
                  <a:gd name="T4" fmla="*/ 2 w 3"/>
                  <a:gd name="T5" fmla="*/ 0 h 2"/>
                  <a:gd name="T6" fmla="*/ 2 w 3"/>
                  <a:gd name="T7" fmla="*/ 0 h 2"/>
                  <a:gd name="T8" fmla="*/ 1 w 3"/>
                  <a:gd name="T9" fmla="*/ 1 h 2"/>
                  <a:gd name="T10" fmla="*/ 0 w 3"/>
                  <a:gd name="T11" fmla="*/ 1 h 2"/>
                  <a:gd name="T12" fmla="*/ 1 w 3"/>
                  <a:gd name="T13" fmla="*/ 2 h 2"/>
                  <a:gd name="T14" fmla="*/ 2 w 3"/>
                  <a:gd name="T15" fmla="*/ 1 h 2"/>
                  <a:gd name="T16" fmla="*/ 2 w 3"/>
                  <a:gd name="T1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2">
                    <a:moveTo>
                      <a:pt x="2" y="1"/>
                    </a:moveTo>
                    <a:lnTo>
                      <a:pt x="3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1" y="2"/>
                    </a:lnTo>
                    <a:lnTo>
                      <a:pt x="2" y="1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51" name="Freeform 3693">
                <a:extLst>
                  <a:ext uri="{FF2B5EF4-FFF2-40B4-BE49-F238E27FC236}">
                    <a16:creationId xmlns:a16="http://schemas.microsoft.com/office/drawing/2014/main" id="{F63D620D-0E5F-7EA2-E5C8-10138855C0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538" y="1522412"/>
                <a:ext cx="63500" cy="30162"/>
              </a:xfrm>
              <a:custGeom>
                <a:avLst/>
                <a:gdLst>
                  <a:gd name="T0" fmla="*/ 37 w 40"/>
                  <a:gd name="T1" fmla="*/ 6 h 19"/>
                  <a:gd name="T2" fmla="*/ 35 w 40"/>
                  <a:gd name="T3" fmla="*/ 7 h 19"/>
                  <a:gd name="T4" fmla="*/ 34 w 40"/>
                  <a:gd name="T5" fmla="*/ 6 h 19"/>
                  <a:gd name="T6" fmla="*/ 33 w 40"/>
                  <a:gd name="T7" fmla="*/ 7 h 19"/>
                  <a:gd name="T8" fmla="*/ 33 w 40"/>
                  <a:gd name="T9" fmla="*/ 5 h 19"/>
                  <a:gd name="T10" fmla="*/ 33 w 40"/>
                  <a:gd name="T11" fmla="*/ 3 h 19"/>
                  <a:gd name="T12" fmla="*/ 32 w 40"/>
                  <a:gd name="T13" fmla="*/ 1 h 19"/>
                  <a:gd name="T14" fmla="*/ 30 w 40"/>
                  <a:gd name="T15" fmla="*/ 2 h 19"/>
                  <a:gd name="T16" fmla="*/ 28 w 40"/>
                  <a:gd name="T17" fmla="*/ 3 h 19"/>
                  <a:gd name="T18" fmla="*/ 26 w 40"/>
                  <a:gd name="T19" fmla="*/ 1 h 19"/>
                  <a:gd name="T20" fmla="*/ 24 w 40"/>
                  <a:gd name="T21" fmla="*/ 2 h 19"/>
                  <a:gd name="T22" fmla="*/ 21 w 40"/>
                  <a:gd name="T23" fmla="*/ 2 h 19"/>
                  <a:gd name="T24" fmla="*/ 19 w 40"/>
                  <a:gd name="T25" fmla="*/ 4 h 19"/>
                  <a:gd name="T26" fmla="*/ 18 w 40"/>
                  <a:gd name="T27" fmla="*/ 5 h 19"/>
                  <a:gd name="T28" fmla="*/ 17 w 40"/>
                  <a:gd name="T29" fmla="*/ 5 h 19"/>
                  <a:gd name="T30" fmla="*/ 15 w 40"/>
                  <a:gd name="T31" fmla="*/ 4 h 19"/>
                  <a:gd name="T32" fmla="*/ 13 w 40"/>
                  <a:gd name="T33" fmla="*/ 3 h 19"/>
                  <a:gd name="T34" fmla="*/ 12 w 40"/>
                  <a:gd name="T35" fmla="*/ 2 h 19"/>
                  <a:gd name="T36" fmla="*/ 12 w 40"/>
                  <a:gd name="T37" fmla="*/ 0 h 19"/>
                  <a:gd name="T38" fmla="*/ 11 w 40"/>
                  <a:gd name="T39" fmla="*/ 2 h 19"/>
                  <a:gd name="T40" fmla="*/ 8 w 40"/>
                  <a:gd name="T41" fmla="*/ 0 h 19"/>
                  <a:gd name="T42" fmla="*/ 7 w 40"/>
                  <a:gd name="T43" fmla="*/ 2 h 19"/>
                  <a:gd name="T44" fmla="*/ 5 w 40"/>
                  <a:gd name="T45" fmla="*/ 5 h 19"/>
                  <a:gd name="T46" fmla="*/ 2 w 40"/>
                  <a:gd name="T47" fmla="*/ 5 h 19"/>
                  <a:gd name="T48" fmla="*/ 0 w 40"/>
                  <a:gd name="T49" fmla="*/ 5 h 19"/>
                  <a:gd name="T50" fmla="*/ 1 w 40"/>
                  <a:gd name="T51" fmla="*/ 8 h 19"/>
                  <a:gd name="T52" fmla="*/ 2 w 40"/>
                  <a:gd name="T53" fmla="*/ 11 h 19"/>
                  <a:gd name="T54" fmla="*/ 4 w 40"/>
                  <a:gd name="T55" fmla="*/ 12 h 19"/>
                  <a:gd name="T56" fmla="*/ 5 w 40"/>
                  <a:gd name="T57" fmla="*/ 16 h 19"/>
                  <a:gd name="T58" fmla="*/ 8 w 40"/>
                  <a:gd name="T59" fmla="*/ 17 h 19"/>
                  <a:gd name="T60" fmla="*/ 12 w 40"/>
                  <a:gd name="T61" fmla="*/ 19 h 19"/>
                  <a:gd name="T62" fmla="*/ 13 w 40"/>
                  <a:gd name="T63" fmla="*/ 18 h 19"/>
                  <a:gd name="T64" fmla="*/ 16 w 40"/>
                  <a:gd name="T65" fmla="*/ 17 h 19"/>
                  <a:gd name="T66" fmla="*/ 19 w 40"/>
                  <a:gd name="T67" fmla="*/ 18 h 19"/>
                  <a:gd name="T68" fmla="*/ 20 w 40"/>
                  <a:gd name="T69" fmla="*/ 19 h 19"/>
                  <a:gd name="T70" fmla="*/ 23 w 40"/>
                  <a:gd name="T71" fmla="*/ 17 h 19"/>
                  <a:gd name="T72" fmla="*/ 28 w 40"/>
                  <a:gd name="T73" fmla="*/ 17 h 19"/>
                  <a:gd name="T74" fmla="*/ 31 w 40"/>
                  <a:gd name="T75" fmla="*/ 16 h 19"/>
                  <a:gd name="T76" fmla="*/ 33 w 40"/>
                  <a:gd name="T77" fmla="*/ 15 h 19"/>
                  <a:gd name="T78" fmla="*/ 34 w 40"/>
                  <a:gd name="T79" fmla="*/ 14 h 19"/>
                  <a:gd name="T80" fmla="*/ 37 w 40"/>
                  <a:gd name="T81" fmla="*/ 13 h 19"/>
                  <a:gd name="T82" fmla="*/ 38 w 40"/>
                  <a:gd name="T83" fmla="*/ 12 h 19"/>
                  <a:gd name="T84" fmla="*/ 38 w 40"/>
                  <a:gd name="T85" fmla="*/ 9 h 19"/>
                  <a:gd name="T86" fmla="*/ 40 w 40"/>
                  <a:gd name="T87" fmla="*/ 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0" h="19">
                    <a:moveTo>
                      <a:pt x="39" y="7"/>
                    </a:moveTo>
                    <a:lnTo>
                      <a:pt x="38" y="6"/>
                    </a:lnTo>
                    <a:lnTo>
                      <a:pt x="37" y="6"/>
                    </a:lnTo>
                    <a:lnTo>
                      <a:pt x="36" y="6"/>
                    </a:lnTo>
                    <a:lnTo>
                      <a:pt x="36" y="7"/>
                    </a:lnTo>
                    <a:lnTo>
                      <a:pt x="35" y="7"/>
                    </a:lnTo>
                    <a:lnTo>
                      <a:pt x="34" y="6"/>
                    </a:lnTo>
                    <a:lnTo>
                      <a:pt x="34" y="5"/>
                    </a:lnTo>
                    <a:lnTo>
                      <a:pt x="34" y="6"/>
                    </a:lnTo>
                    <a:lnTo>
                      <a:pt x="34" y="7"/>
                    </a:lnTo>
                    <a:lnTo>
                      <a:pt x="33" y="8"/>
                    </a:lnTo>
                    <a:lnTo>
                      <a:pt x="33" y="7"/>
                    </a:lnTo>
                    <a:lnTo>
                      <a:pt x="33" y="6"/>
                    </a:lnTo>
                    <a:lnTo>
                      <a:pt x="33" y="5"/>
                    </a:lnTo>
                    <a:lnTo>
                      <a:pt x="33" y="5"/>
                    </a:lnTo>
                    <a:lnTo>
                      <a:pt x="33" y="4"/>
                    </a:lnTo>
                    <a:lnTo>
                      <a:pt x="33" y="3"/>
                    </a:lnTo>
                    <a:lnTo>
                      <a:pt x="33" y="3"/>
                    </a:lnTo>
                    <a:lnTo>
                      <a:pt x="33" y="2"/>
                    </a:lnTo>
                    <a:lnTo>
                      <a:pt x="33" y="1"/>
                    </a:lnTo>
                    <a:lnTo>
                      <a:pt x="32" y="1"/>
                    </a:lnTo>
                    <a:lnTo>
                      <a:pt x="31" y="1"/>
                    </a:lnTo>
                    <a:lnTo>
                      <a:pt x="30" y="1"/>
                    </a:lnTo>
                    <a:lnTo>
                      <a:pt x="30" y="2"/>
                    </a:lnTo>
                    <a:lnTo>
                      <a:pt x="29" y="2"/>
                    </a:lnTo>
                    <a:lnTo>
                      <a:pt x="29" y="3"/>
                    </a:lnTo>
                    <a:lnTo>
                      <a:pt x="28" y="3"/>
                    </a:lnTo>
                    <a:lnTo>
                      <a:pt x="27" y="2"/>
                    </a:lnTo>
                    <a:lnTo>
                      <a:pt x="27" y="1"/>
                    </a:lnTo>
                    <a:lnTo>
                      <a:pt x="26" y="1"/>
                    </a:lnTo>
                    <a:lnTo>
                      <a:pt x="26" y="1"/>
                    </a:lnTo>
                    <a:lnTo>
                      <a:pt x="25" y="2"/>
                    </a:lnTo>
                    <a:lnTo>
                      <a:pt x="24" y="2"/>
                    </a:lnTo>
                    <a:lnTo>
                      <a:pt x="23" y="2"/>
                    </a:lnTo>
                    <a:lnTo>
                      <a:pt x="22" y="2"/>
                    </a:lnTo>
                    <a:lnTo>
                      <a:pt x="21" y="2"/>
                    </a:lnTo>
                    <a:lnTo>
                      <a:pt x="21" y="3"/>
                    </a:lnTo>
                    <a:lnTo>
                      <a:pt x="20" y="3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5"/>
                    </a:lnTo>
                    <a:lnTo>
                      <a:pt x="18" y="5"/>
                    </a:lnTo>
                    <a:lnTo>
                      <a:pt x="18" y="4"/>
                    </a:lnTo>
                    <a:lnTo>
                      <a:pt x="17" y="4"/>
                    </a:lnTo>
                    <a:lnTo>
                      <a:pt x="17" y="5"/>
                    </a:lnTo>
                    <a:lnTo>
                      <a:pt x="16" y="5"/>
                    </a:lnTo>
                    <a:lnTo>
                      <a:pt x="15" y="5"/>
                    </a:lnTo>
                    <a:lnTo>
                      <a:pt x="15" y="4"/>
                    </a:lnTo>
                    <a:lnTo>
                      <a:pt x="14" y="4"/>
                    </a:lnTo>
                    <a:lnTo>
                      <a:pt x="14" y="3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3" y="2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11" y="2"/>
                    </a:lnTo>
                    <a:lnTo>
                      <a:pt x="10" y="1"/>
                    </a:lnTo>
                    <a:lnTo>
                      <a:pt x="9" y="1"/>
                    </a:lnTo>
                    <a:lnTo>
                      <a:pt x="8" y="0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7" y="2"/>
                    </a:lnTo>
                    <a:lnTo>
                      <a:pt x="7" y="3"/>
                    </a:lnTo>
                    <a:lnTo>
                      <a:pt x="6" y="4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1" y="9"/>
                    </a:lnTo>
                    <a:lnTo>
                      <a:pt x="2" y="10"/>
                    </a:lnTo>
                    <a:lnTo>
                      <a:pt x="2" y="11"/>
                    </a:lnTo>
                    <a:lnTo>
                      <a:pt x="2" y="12"/>
                    </a:lnTo>
                    <a:lnTo>
                      <a:pt x="3" y="12"/>
                    </a:lnTo>
                    <a:lnTo>
                      <a:pt x="4" y="12"/>
                    </a:lnTo>
                    <a:lnTo>
                      <a:pt x="4" y="14"/>
                    </a:lnTo>
                    <a:lnTo>
                      <a:pt x="5" y="14"/>
                    </a:lnTo>
                    <a:lnTo>
                      <a:pt x="5" y="16"/>
                    </a:lnTo>
                    <a:lnTo>
                      <a:pt x="5" y="16"/>
                    </a:lnTo>
                    <a:lnTo>
                      <a:pt x="6" y="16"/>
                    </a:lnTo>
                    <a:lnTo>
                      <a:pt x="8" y="17"/>
                    </a:lnTo>
                    <a:lnTo>
                      <a:pt x="9" y="17"/>
                    </a:lnTo>
                    <a:lnTo>
                      <a:pt x="11" y="18"/>
                    </a:lnTo>
                    <a:lnTo>
                      <a:pt x="12" y="19"/>
                    </a:lnTo>
                    <a:lnTo>
                      <a:pt x="12" y="19"/>
                    </a:lnTo>
                    <a:lnTo>
                      <a:pt x="13" y="19"/>
                    </a:lnTo>
                    <a:lnTo>
                      <a:pt x="13" y="18"/>
                    </a:lnTo>
                    <a:lnTo>
                      <a:pt x="14" y="18"/>
                    </a:lnTo>
                    <a:lnTo>
                      <a:pt x="15" y="17"/>
                    </a:lnTo>
                    <a:lnTo>
                      <a:pt x="16" y="17"/>
                    </a:lnTo>
                    <a:lnTo>
                      <a:pt x="17" y="18"/>
                    </a:lnTo>
                    <a:lnTo>
                      <a:pt x="18" y="18"/>
                    </a:lnTo>
                    <a:lnTo>
                      <a:pt x="19" y="18"/>
                    </a:lnTo>
                    <a:lnTo>
                      <a:pt x="19" y="18"/>
                    </a:lnTo>
                    <a:lnTo>
                      <a:pt x="20" y="18"/>
                    </a:lnTo>
                    <a:lnTo>
                      <a:pt x="20" y="19"/>
                    </a:lnTo>
                    <a:lnTo>
                      <a:pt x="21" y="19"/>
                    </a:lnTo>
                    <a:lnTo>
                      <a:pt x="22" y="17"/>
                    </a:lnTo>
                    <a:lnTo>
                      <a:pt x="23" y="17"/>
                    </a:lnTo>
                    <a:lnTo>
                      <a:pt x="26" y="16"/>
                    </a:lnTo>
                    <a:lnTo>
                      <a:pt x="27" y="17"/>
                    </a:lnTo>
                    <a:lnTo>
                      <a:pt x="28" y="17"/>
                    </a:lnTo>
                    <a:lnTo>
                      <a:pt x="28" y="16"/>
                    </a:lnTo>
                    <a:lnTo>
                      <a:pt x="29" y="16"/>
                    </a:lnTo>
                    <a:lnTo>
                      <a:pt x="31" y="16"/>
                    </a:lnTo>
                    <a:lnTo>
                      <a:pt x="32" y="16"/>
                    </a:lnTo>
                    <a:lnTo>
                      <a:pt x="32" y="15"/>
                    </a:lnTo>
                    <a:lnTo>
                      <a:pt x="33" y="15"/>
                    </a:lnTo>
                    <a:lnTo>
                      <a:pt x="33" y="15"/>
                    </a:lnTo>
                    <a:lnTo>
                      <a:pt x="34" y="14"/>
                    </a:lnTo>
                    <a:lnTo>
                      <a:pt x="34" y="14"/>
                    </a:lnTo>
                    <a:lnTo>
                      <a:pt x="35" y="13"/>
                    </a:lnTo>
                    <a:lnTo>
                      <a:pt x="36" y="13"/>
                    </a:lnTo>
                    <a:lnTo>
                      <a:pt x="37" y="13"/>
                    </a:lnTo>
                    <a:lnTo>
                      <a:pt x="37" y="12"/>
                    </a:lnTo>
                    <a:lnTo>
                      <a:pt x="38" y="12"/>
                    </a:lnTo>
                    <a:lnTo>
                      <a:pt x="38" y="12"/>
                    </a:lnTo>
                    <a:lnTo>
                      <a:pt x="38" y="11"/>
                    </a:lnTo>
                    <a:lnTo>
                      <a:pt x="38" y="10"/>
                    </a:lnTo>
                    <a:lnTo>
                      <a:pt x="38" y="9"/>
                    </a:lnTo>
                    <a:lnTo>
                      <a:pt x="39" y="9"/>
                    </a:lnTo>
                    <a:lnTo>
                      <a:pt x="39" y="8"/>
                    </a:lnTo>
                    <a:lnTo>
                      <a:pt x="40" y="8"/>
                    </a:lnTo>
                    <a:lnTo>
                      <a:pt x="40" y="7"/>
                    </a:lnTo>
                    <a:lnTo>
                      <a:pt x="39" y="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52" name="Freeform 4711">
                <a:extLst>
                  <a:ext uri="{FF2B5EF4-FFF2-40B4-BE49-F238E27FC236}">
                    <a16:creationId xmlns:a16="http://schemas.microsoft.com/office/drawing/2014/main" id="{3FB6F054-F5D8-FF8D-92A3-971D9DBDC9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29175" y="1497013"/>
                <a:ext cx="80963" cy="33338"/>
              </a:xfrm>
              <a:custGeom>
                <a:avLst/>
                <a:gdLst>
                  <a:gd name="T0" fmla="*/ 6 w 51"/>
                  <a:gd name="T1" fmla="*/ 14 h 21"/>
                  <a:gd name="T2" fmla="*/ 4 w 51"/>
                  <a:gd name="T3" fmla="*/ 17 h 21"/>
                  <a:gd name="T4" fmla="*/ 1 w 51"/>
                  <a:gd name="T5" fmla="*/ 17 h 21"/>
                  <a:gd name="T6" fmla="*/ 0 w 51"/>
                  <a:gd name="T7" fmla="*/ 16 h 21"/>
                  <a:gd name="T8" fmla="*/ 0 w 51"/>
                  <a:gd name="T9" fmla="*/ 18 h 21"/>
                  <a:gd name="T10" fmla="*/ 1 w 51"/>
                  <a:gd name="T11" fmla="*/ 19 h 21"/>
                  <a:gd name="T12" fmla="*/ 2 w 51"/>
                  <a:gd name="T13" fmla="*/ 20 h 21"/>
                  <a:gd name="T14" fmla="*/ 4 w 51"/>
                  <a:gd name="T15" fmla="*/ 20 h 21"/>
                  <a:gd name="T16" fmla="*/ 6 w 51"/>
                  <a:gd name="T17" fmla="*/ 20 h 21"/>
                  <a:gd name="T18" fmla="*/ 7 w 51"/>
                  <a:gd name="T19" fmla="*/ 18 h 21"/>
                  <a:gd name="T20" fmla="*/ 9 w 51"/>
                  <a:gd name="T21" fmla="*/ 17 h 21"/>
                  <a:gd name="T22" fmla="*/ 11 w 51"/>
                  <a:gd name="T23" fmla="*/ 17 h 21"/>
                  <a:gd name="T24" fmla="*/ 13 w 51"/>
                  <a:gd name="T25" fmla="*/ 16 h 21"/>
                  <a:gd name="T26" fmla="*/ 14 w 51"/>
                  <a:gd name="T27" fmla="*/ 17 h 21"/>
                  <a:gd name="T28" fmla="*/ 16 w 51"/>
                  <a:gd name="T29" fmla="*/ 17 h 21"/>
                  <a:gd name="T30" fmla="*/ 18 w 51"/>
                  <a:gd name="T31" fmla="*/ 17 h 21"/>
                  <a:gd name="T32" fmla="*/ 20 w 51"/>
                  <a:gd name="T33" fmla="*/ 16 h 21"/>
                  <a:gd name="T34" fmla="*/ 20 w 51"/>
                  <a:gd name="T35" fmla="*/ 18 h 21"/>
                  <a:gd name="T36" fmla="*/ 20 w 51"/>
                  <a:gd name="T37" fmla="*/ 19 h 21"/>
                  <a:gd name="T38" fmla="*/ 21 w 51"/>
                  <a:gd name="T39" fmla="*/ 21 h 21"/>
                  <a:gd name="T40" fmla="*/ 22 w 51"/>
                  <a:gd name="T41" fmla="*/ 21 h 21"/>
                  <a:gd name="T42" fmla="*/ 24 w 51"/>
                  <a:gd name="T43" fmla="*/ 21 h 21"/>
                  <a:gd name="T44" fmla="*/ 26 w 51"/>
                  <a:gd name="T45" fmla="*/ 21 h 21"/>
                  <a:gd name="T46" fmla="*/ 27 w 51"/>
                  <a:gd name="T47" fmla="*/ 21 h 21"/>
                  <a:gd name="T48" fmla="*/ 27 w 51"/>
                  <a:gd name="T49" fmla="*/ 21 h 21"/>
                  <a:gd name="T50" fmla="*/ 28 w 51"/>
                  <a:gd name="T51" fmla="*/ 21 h 21"/>
                  <a:gd name="T52" fmla="*/ 30 w 51"/>
                  <a:gd name="T53" fmla="*/ 21 h 21"/>
                  <a:gd name="T54" fmla="*/ 32 w 51"/>
                  <a:gd name="T55" fmla="*/ 21 h 21"/>
                  <a:gd name="T56" fmla="*/ 32 w 51"/>
                  <a:gd name="T57" fmla="*/ 19 h 21"/>
                  <a:gd name="T58" fmla="*/ 33 w 51"/>
                  <a:gd name="T59" fmla="*/ 20 h 21"/>
                  <a:gd name="T60" fmla="*/ 34 w 51"/>
                  <a:gd name="T61" fmla="*/ 21 h 21"/>
                  <a:gd name="T62" fmla="*/ 35 w 51"/>
                  <a:gd name="T63" fmla="*/ 21 h 21"/>
                  <a:gd name="T64" fmla="*/ 34 w 51"/>
                  <a:gd name="T65" fmla="*/ 19 h 21"/>
                  <a:gd name="T66" fmla="*/ 33 w 51"/>
                  <a:gd name="T67" fmla="*/ 17 h 21"/>
                  <a:gd name="T68" fmla="*/ 33 w 51"/>
                  <a:gd name="T69" fmla="*/ 14 h 21"/>
                  <a:gd name="T70" fmla="*/ 34 w 51"/>
                  <a:gd name="T71" fmla="*/ 12 h 21"/>
                  <a:gd name="T72" fmla="*/ 35 w 51"/>
                  <a:gd name="T73" fmla="*/ 12 h 21"/>
                  <a:gd name="T74" fmla="*/ 37 w 51"/>
                  <a:gd name="T75" fmla="*/ 12 h 21"/>
                  <a:gd name="T76" fmla="*/ 38 w 51"/>
                  <a:gd name="T77" fmla="*/ 11 h 21"/>
                  <a:gd name="T78" fmla="*/ 39 w 51"/>
                  <a:gd name="T79" fmla="*/ 9 h 21"/>
                  <a:gd name="T80" fmla="*/ 47 w 51"/>
                  <a:gd name="T81" fmla="*/ 3 h 21"/>
                  <a:gd name="T82" fmla="*/ 51 w 51"/>
                  <a:gd name="T83" fmla="*/ 1 h 21"/>
                  <a:gd name="T84" fmla="*/ 51 w 51"/>
                  <a:gd name="T85" fmla="*/ 0 h 21"/>
                  <a:gd name="T86" fmla="*/ 45 w 51"/>
                  <a:gd name="T87" fmla="*/ 2 h 21"/>
                  <a:gd name="T88" fmla="*/ 42 w 51"/>
                  <a:gd name="T89" fmla="*/ 4 h 21"/>
                  <a:gd name="T90" fmla="*/ 41 w 51"/>
                  <a:gd name="T91" fmla="*/ 4 h 21"/>
                  <a:gd name="T92" fmla="*/ 37 w 51"/>
                  <a:gd name="T93" fmla="*/ 7 h 21"/>
                  <a:gd name="T94" fmla="*/ 32 w 51"/>
                  <a:gd name="T95" fmla="*/ 9 h 21"/>
                  <a:gd name="T96" fmla="*/ 29 w 51"/>
                  <a:gd name="T97" fmla="*/ 9 h 21"/>
                  <a:gd name="T98" fmla="*/ 26 w 51"/>
                  <a:gd name="T99" fmla="*/ 11 h 21"/>
                  <a:gd name="T100" fmla="*/ 15 w 51"/>
                  <a:gd name="T101" fmla="*/ 11 h 21"/>
                  <a:gd name="T102" fmla="*/ 9 w 51"/>
                  <a:gd name="T103" fmla="*/ 11 h 21"/>
                  <a:gd name="T104" fmla="*/ 6 w 51"/>
                  <a:gd name="T105" fmla="*/ 10 h 21"/>
                  <a:gd name="T106" fmla="*/ 6 w 51"/>
                  <a:gd name="T107" fmla="*/ 11 h 21"/>
                  <a:gd name="T108" fmla="*/ 6 w 51"/>
                  <a:gd name="T109" fmla="*/ 1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1" h="21">
                    <a:moveTo>
                      <a:pt x="6" y="14"/>
                    </a:moveTo>
                    <a:lnTo>
                      <a:pt x="6" y="14"/>
                    </a:lnTo>
                    <a:lnTo>
                      <a:pt x="5" y="16"/>
                    </a:lnTo>
                    <a:lnTo>
                      <a:pt x="4" y="17"/>
                    </a:lnTo>
                    <a:lnTo>
                      <a:pt x="2" y="18"/>
                    </a:lnTo>
                    <a:lnTo>
                      <a:pt x="1" y="17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17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1" y="19"/>
                    </a:lnTo>
                    <a:lnTo>
                      <a:pt x="2" y="19"/>
                    </a:lnTo>
                    <a:lnTo>
                      <a:pt x="2" y="20"/>
                    </a:lnTo>
                    <a:lnTo>
                      <a:pt x="3" y="20"/>
                    </a:lnTo>
                    <a:lnTo>
                      <a:pt x="4" y="20"/>
                    </a:lnTo>
                    <a:lnTo>
                      <a:pt x="5" y="20"/>
                    </a:lnTo>
                    <a:lnTo>
                      <a:pt x="6" y="20"/>
                    </a:lnTo>
                    <a:lnTo>
                      <a:pt x="6" y="19"/>
                    </a:lnTo>
                    <a:lnTo>
                      <a:pt x="7" y="18"/>
                    </a:lnTo>
                    <a:lnTo>
                      <a:pt x="8" y="18"/>
                    </a:lnTo>
                    <a:lnTo>
                      <a:pt x="9" y="17"/>
                    </a:lnTo>
                    <a:lnTo>
                      <a:pt x="10" y="17"/>
                    </a:lnTo>
                    <a:lnTo>
                      <a:pt x="11" y="17"/>
                    </a:lnTo>
                    <a:lnTo>
                      <a:pt x="12" y="16"/>
                    </a:lnTo>
                    <a:lnTo>
                      <a:pt x="13" y="16"/>
                    </a:lnTo>
                    <a:lnTo>
                      <a:pt x="13" y="16"/>
                    </a:lnTo>
                    <a:lnTo>
                      <a:pt x="14" y="17"/>
                    </a:lnTo>
                    <a:lnTo>
                      <a:pt x="15" y="17"/>
                    </a:lnTo>
                    <a:lnTo>
                      <a:pt x="16" y="17"/>
                    </a:lnTo>
                    <a:lnTo>
                      <a:pt x="17" y="17"/>
                    </a:lnTo>
                    <a:lnTo>
                      <a:pt x="18" y="17"/>
                    </a:lnTo>
                    <a:lnTo>
                      <a:pt x="19" y="16"/>
                    </a:lnTo>
                    <a:lnTo>
                      <a:pt x="20" y="16"/>
                    </a:lnTo>
                    <a:lnTo>
                      <a:pt x="20" y="17"/>
                    </a:lnTo>
                    <a:lnTo>
                      <a:pt x="20" y="18"/>
                    </a:lnTo>
                    <a:lnTo>
                      <a:pt x="20" y="18"/>
                    </a:lnTo>
                    <a:lnTo>
                      <a:pt x="20" y="19"/>
                    </a:lnTo>
                    <a:lnTo>
                      <a:pt x="21" y="20"/>
                    </a:lnTo>
                    <a:lnTo>
                      <a:pt x="21" y="21"/>
                    </a:lnTo>
                    <a:lnTo>
                      <a:pt x="21" y="21"/>
                    </a:lnTo>
                    <a:lnTo>
                      <a:pt x="22" y="21"/>
                    </a:lnTo>
                    <a:lnTo>
                      <a:pt x="23" y="21"/>
                    </a:lnTo>
                    <a:lnTo>
                      <a:pt x="24" y="21"/>
                    </a:lnTo>
                    <a:lnTo>
                      <a:pt x="25" y="21"/>
                    </a:lnTo>
                    <a:lnTo>
                      <a:pt x="26" y="21"/>
                    </a:lnTo>
                    <a:lnTo>
                      <a:pt x="26" y="21"/>
                    </a:lnTo>
                    <a:lnTo>
                      <a:pt x="27" y="21"/>
                    </a:lnTo>
                    <a:lnTo>
                      <a:pt x="27" y="21"/>
                    </a:lnTo>
                    <a:lnTo>
                      <a:pt x="27" y="21"/>
                    </a:lnTo>
                    <a:lnTo>
                      <a:pt x="27" y="21"/>
                    </a:lnTo>
                    <a:lnTo>
                      <a:pt x="28" y="21"/>
                    </a:lnTo>
                    <a:lnTo>
                      <a:pt x="29" y="21"/>
                    </a:lnTo>
                    <a:lnTo>
                      <a:pt x="30" y="21"/>
                    </a:lnTo>
                    <a:lnTo>
                      <a:pt x="31" y="21"/>
                    </a:lnTo>
                    <a:lnTo>
                      <a:pt x="32" y="21"/>
                    </a:lnTo>
                    <a:lnTo>
                      <a:pt x="32" y="20"/>
                    </a:lnTo>
                    <a:lnTo>
                      <a:pt x="32" y="19"/>
                    </a:lnTo>
                    <a:lnTo>
                      <a:pt x="33" y="19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4" y="21"/>
                    </a:lnTo>
                    <a:lnTo>
                      <a:pt x="34" y="21"/>
                    </a:lnTo>
                    <a:lnTo>
                      <a:pt x="35" y="21"/>
                    </a:lnTo>
                    <a:lnTo>
                      <a:pt x="34" y="20"/>
                    </a:lnTo>
                    <a:lnTo>
                      <a:pt x="34" y="19"/>
                    </a:lnTo>
                    <a:lnTo>
                      <a:pt x="34" y="19"/>
                    </a:lnTo>
                    <a:lnTo>
                      <a:pt x="33" y="17"/>
                    </a:lnTo>
                    <a:lnTo>
                      <a:pt x="33" y="14"/>
                    </a:lnTo>
                    <a:lnTo>
                      <a:pt x="33" y="14"/>
                    </a:lnTo>
                    <a:lnTo>
                      <a:pt x="33" y="13"/>
                    </a:lnTo>
                    <a:lnTo>
                      <a:pt x="34" y="12"/>
                    </a:lnTo>
                    <a:lnTo>
                      <a:pt x="34" y="12"/>
                    </a:lnTo>
                    <a:lnTo>
                      <a:pt x="35" y="12"/>
                    </a:lnTo>
                    <a:lnTo>
                      <a:pt x="36" y="12"/>
                    </a:lnTo>
                    <a:lnTo>
                      <a:pt x="37" y="12"/>
                    </a:lnTo>
                    <a:lnTo>
                      <a:pt x="37" y="11"/>
                    </a:lnTo>
                    <a:lnTo>
                      <a:pt x="38" y="11"/>
                    </a:lnTo>
                    <a:lnTo>
                      <a:pt x="38" y="10"/>
                    </a:lnTo>
                    <a:lnTo>
                      <a:pt x="39" y="9"/>
                    </a:lnTo>
                    <a:lnTo>
                      <a:pt x="44" y="6"/>
                    </a:lnTo>
                    <a:lnTo>
                      <a:pt x="47" y="3"/>
                    </a:lnTo>
                    <a:lnTo>
                      <a:pt x="50" y="1"/>
                    </a:lnTo>
                    <a:lnTo>
                      <a:pt x="51" y="1"/>
                    </a:lnTo>
                    <a:lnTo>
                      <a:pt x="51" y="0"/>
                    </a:lnTo>
                    <a:lnTo>
                      <a:pt x="51" y="0"/>
                    </a:lnTo>
                    <a:lnTo>
                      <a:pt x="50" y="0"/>
                    </a:lnTo>
                    <a:lnTo>
                      <a:pt x="45" y="2"/>
                    </a:lnTo>
                    <a:lnTo>
                      <a:pt x="43" y="3"/>
                    </a:lnTo>
                    <a:lnTo>
                      <a:pt x="42" y="4"/>
                    </a:lnTo>
                    <a:lnTo>
                      <a:pt x="41" y="4"/>
                    </a:lnTo>
                    <a:lnTo>
                      <a:pt x="41" y="4"/>
                    </a:lnTo>
                    <a:lnTo>
                      <a:pt x="39" y="6"/>
                    </a:lnTo>
                    <a:lnTo>
                      <a:pt x="37" y="7"/>
                    </a:lnTo>
                    <a:lnTo>
                      <a:pt x="36" y="7"/>
                    </a:lnTo>
                    <a:lnTo>
                      <a:pt x="32" y="9"/>
                    </a:lnTo>
                    <a:lnTo>
                      <a:pt x="30" y="9"/>
                    </a:lnTo>
                    <a:lnTo>
                      <a:pt x="29" y="9"/>
                    </a:lnTo>
                    <a:lnTo>
                      <a:pt x="27" y="10"/>
                    </a:lnTo>
                    <a:lnTo>
                      <a:pt x="26" y="11"/>
                    </a:lnTo>
                    <a:lnTo>
                      <a:pt x="20" y="11"/>
                    </a:lnTo>
                    <a:lnTo>
                      <a:pt x="15" y="11"/>
                    </a:lnTo>
                    <a:lnTo>
                      <a:pt x="12" y="11"/>
                    </a:lnTo>
                    <a:lnTo>
                      <a:pt x="9" y="11"/>
                    </a:lnTo>
                    <a:lnTo>
                      <a:pt x="7" y="11"/>
                    </a:lnTo>
                    <a:lnTo>
                      <a:pt x="6" y="10"/>
                    </a:lnTo>
                    <a:lnTo>
                      <a:pt x="5" y="10"/>
                    </a:lnTo>
                    <a:lnTo>
                      <a:pt x="6" y="11"/>
                    </a:lnTo>
                    <a:lnTo>
                      <a:pt x="6" y="11"/>
                    </a:lnTo>
                    <a:lnTo>
                      <a:pt x="6" y="14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53" name="Freeform 4440">
                <a:extLst>
                  <a:ext uri="{FF2B5EF4-FFF2-40B4-BE49-F238E27FC236}">
                    <a16:creationId xmlns:a16="http://schemas.microsoft.com/office/drawing/2014/main" id="{F88DE213-4770-C282-28EA-2CFE399643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0688" y="1793875"/>
                <a:ext cx="12700" cy="20637"/>
              </a:xfrm>
              <a:custGeom>
                <a:avLst/>
                <a:gdLst>
                  <a:gd name="T0" fmla="*/ 1 w 8"/>
                  <a:gd name="T1" fmla="*/ 9 h 13"/>
                  <a:gd name="T2" fmla="*/ 2 w 8"/>
                  <a:gd name="T3" fmla="*/ 12 h 13"/>
                  <a:gd name="T4" fmla="*/ 3 w 8"/>
                  <a:gd name="T5" fmla="*/ 13 h 13"/>
                  <a:gd name="T6" fmla="*/ 4 w 8"/>
                  <a:gd name="T7" fmla="*/ 13 h 13"/>
                  <a:gd name="T8" fmla="*/ 5 w 8"/>
                  <a:gd name="T9" fmla="*/ 13 h 13"/>
                  <a:gd name="T10" fmla="*/ 6 w 8"/>
                  <a:gd name="T11" fmla="*/ 12 h 13"/>
                  <a:gd name="T12" fmla="*/ 7 w 8"/>
                  <a:gd name="T13" fmla="*/ 11 h 13"/>
                  <a:gd name="T14" fmla="*/ 7 w 8"/>
                  <a:gd name="T15" fmla="*/ 10 h 13"/>
                  <a:gd name="T16" fmla="*/ 8 w 8"/>
                  <a:gd name="T17" fmla="*/ 9 h 13"/>
                  <a:gd name="T18" fmla="*/ 8 w 8"/>
                  <a:gd name="T19" fmla="*/ 8 h 13"/>
                  <a:gd name="T20" fmla="*/ 7 w 8"/>
                  <a:gd name="T21" fmla="*/ 7 h 13"/>
                  <a:gd name="T22" fmla="*/ 3 w 8"/>
                  <a:gd name="T23" fmla="*/ 0 h 13"/>
                  <a:gd name="T24" fmla="*/ 2 w 8"/>
                  <a:gd name="T25" fmla="*/ 0 h 13"/>
                  <a:gd name="T26" fmla="*/ 1 w 8"/>
                  <a:gd name="T27" fmla="*/ 0 h 13"/>
                  <a:gd name="T28" fmla="*/ 1 w 8"/>
                  <a:gd name="T29" fmla="*/ 1 h 13"/>
                  <a:gd name="T30" fmla="*/ 2 w 8"/>
                  <a:gd name="T31" fmla="*/ 1 h 13"/>
                  <a:gd name="T32" fmla="*/ 2 w 8"/>
                  <a:gd name="T33" fmla="*/ 2 h 13"/>
                  <a:gd name="T34" fmla="*/ 3 w 8"/>
                  <a:gd name="T35" fmla="*/ 2 h 13"/>
                  <a:gd name="T36" fmla="*/ 4 w 8"/>
                  <a:gd name="T37" fmla="*/ 2 h 13"/>
                  <a:gd name="T38" fmla="*/ 4 w 8"/>
                  <a:gd name="T39" fmla="*/ 2 h 13"/>
                  <a:gd name="T40" fmla="*/ 3 w 8"/>
                  <a:gd name="T41" fmla="*/ 2 h 13"/>
                  <a:gd name="T42" fmla="*/ 2 w 8"/>
                  <a:gd name="T43" fmla="*/ 2 h 13"/>
                  <a:gd name="T44" fmla="*/ 3 w 8"/>
                  <a:gd name="T45" fmla="*/ 3 h 13"/>
                  <a:gd name="T46" fmla="*/ 2 w 8"/>
                  <a:gd name="T47" fmla="*/ 3 h 13"/>
                  <a:gd name="T48" fmla="*/ 1 w 8"/>
                  <a:gd name="T49" fmla="*/ 3 h 13"/>
                  <a:gd name="T50" fmla="*/ 1 w 8"/>
                  <a:gd name="T51" fmla="*/ 5 h 13"/>
                  <a:gd name="T52" fmla="*/ 0 w 8"/>
                  <a:gd name="T53" fmla="*/ 5 h 13"/>
                  <a:gd name="T54" fmla="*/ 0 w 8"/>
                  <a:gd name="T55" fmla="*/ 6 h 13"/>
                  <a:gd name="T56" fmla="*/ 0 w 8"/>
                  <a:gd name="T57" fmla="*/ 6 h 13"/>
                  <a:gd name="T58" fmla="*/ 0 w 8"/>
                  <a:gd name="T59" fmla="*/ 7 h 13"/>
                  <a:gd name="T60" fmla="*/ 0 w 8"/>
                  <a:gd name="T61" fmla="*/ 7 h 13"/>
                  <a:gd name="T62" fmla="*/ 1 w 8"/>
                  <a:gd name="T63" fmla="*/ 9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8" h="13">
                    <a:moveTo>
                      <a:pt x="1" y="9"/>
                    </a:moveTo>
                    <a:lnTo>
                      <a:pt x="2" y="12"/>
                    </a:lnTo>
                    <a:lnTo>
                      <a:pt x="3" y="13"/>
                    </a:lnTo>
                    <a:lnTo>
                      <a:pt x="4" y="13"/>
                    </a:lnTo>
                    <a:lnTo>
                      <a:pt x="5" y="13"/>
                    </a:lnTo>
                    <a:lnTo>
                      <a:pt x="6" y="12"/>
                    </a:lnTo>
                    <a:lnTo>
                      <a:pt x="7" y="11"/>
                    </a:lnTo>
                    <a:lnTo>
                      <a:pt x="7" y="10"/>
                    </a:lnTo>
                    <a:lnTo>
                      <a:pt x="8" y="9"/>
                    </a:lnTo>
                    <a:lnTo>
                      <a:pt x="8" y="8"/>
                    </a:lnTo>
                    <a:lnTo>
                      <a:pt x="7" y="7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2" y="2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2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1" y="5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1" y="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54" name="Freeform 4917">
                <a:extLst>
                  <a:ext uri="{FF2B5EF4-FFF2-40B4-BE49-F238E27FC236}">
                    <a16:creationId xmlns:a16="http://schemas.microsoft.com/office/drawing/2014/main" id="{D8439413-901B-FCFB-65E4-EB1E9963BC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5463" y="1981200"/>
                <a:ext cx="7938" cy="20637"/>
              </a:xfrm>
              <a:custGeom>
                <a:avLst/>
                <a:gdLst>
                  <a:gd name="T0" fmla="*/ 4 w 5"/>
                  <a:gd name="T1" fmla="*/ 1 h 13"/>
                  <a:gd name="T2" fmla="*/ 4 w 5"/>
                  <a:gd name="T3" fmla="*/ 1 h 13"/>
                  <a:gd name="T4" fmla="*/ 4 w 5"/>
                  <a:gd name="T5" fmla="*/ 0 h 13"/>
                  <a:gd name="T6" fmla="*/ 4 w 5"/>
                  <a:gd name="T7" fmla="*/ 0 h 13"/>
                  <a:gd name="T8" fmla="*/ 3 w 5"/>
                  <a:gd name="T9" fmla="*/ 0 h 13"/>
                  <a:gd name="T10" fmla="*/ 2 w 5"/>
                  <a:gd name="T11" fmla="*/ 0 h 13"/>
                  <a:gd name="T12" fmla="*/ 1 w 5"/>
                  <a:gd name="T13" fmla="*/ 0 h 13"/>
                  <a:gd name="T14" fmla="*/ 0 w 5"/>
                  <a:gd name="T15" fmla="*/ 0 h 13"/>
                  <a:gd name="T16" fmla="*/ 0 w 5"/>
                  <a:gd name="T17" fmla="*/ 1 h 13"/>
                  <a:gd name="T18" fmla="*/ 0 w 5"/>
                  <a:gd name="T19" fmla="*/ 2 h 13"/>
                  <a:gd name="T20" fmla="*/ 0 w 5"/>
                  <a:gd name="T21" fmla="*/ 2 h 13"/>
                  <a:gd name="T22" fmla="*/ 1 w 5"/>
                  <a:gd name="T23" fmla="*/ 4 h 13"/>
                  <a:gd name="T24" fmla="*/ 1 w 5"/>
                  <a:gd name="T25" fmla="*/ 5 h 13"/>
                  <a:gd name="T26" fmla="*/ 1 w 5"/>
                  <a:gd name="T27" fmla="*/ 6 h 13"/>
                  <a:gd name="T28" fmla="*/ 0 w 5"/>
                  <a:gd name="T29" fmla="*/ 7 h 13"/>
                  <a:gd name="T30" fmla="*/ 0 w 5"/>
                  <a:gd name="T31" fmla="*/ 8 h 13"/>
                  <a:gd name="T32" fmla="*/ 2 w 5"/>
                  <a:gd name="T33" fmla="*/ 9 h 13"/>
                  <a:gd name="T34" fmla="*/ 2 w 5"/>
                  <a:gd name="T35" fmla="*/ 10 h 13"/>
                  <a:gd name="T36" fmla="*/ 3 w 5"/>
                  <a:gd name="T37" fmla="*/ 11 h 13"/>
                  <a:gd name="T38" fmla="*/ 3 w 5"/>
                  <a:gd name="T39" fmla="*/ 12 h 13"/>
                  <a:gd name="T40" fmla="*/ 3 w 5"/>
                  <a:gd name="T41" fmla="*/ 13 h 13"/>
                  <a:gd name="T42" fmla="*/ 4 w 5"/>
                  <a:gd name="T43" fmla="*/ 12 h 13"/>
                  <a:gd name="T44" fmla="*/ 4 w 5"/>
                  <a:gd name="T45" fmla="*/ 11 h 13"/>
                  <a:gd name="T46" fmla="*/ 4 w 5"/>
                  <a:gd name="T47" fmla="*/ 8 h 13"/>
                  <a:gd name="T48" fmla="*/ 4 w 5"/>
                  <a:gd name="T49" fmla="*/ 5 h 13"/>
                  <a:gd name="T50" fmla="*/ 4 w 5"/>
                  <a:gd name="T51" fmla="*/ 3 h 13"/>
                  <a:gd name="T52" fmla="*/ 5 w 5"/>
                  <a:gd name="T53" fmla="*/ 2 h 13"/>
                  <a:gd name="T54" fmla="*/ 5 w 5"/>
                  <a:gd name="T55" fmla="*/ 2 h 13"/>
                  <a:gd name="T56" fmla="*/ 4 w 5"/>
                  <a:gd name="T57" fmla="*/ 1 h 13"/>
                  <a:gd name="T58" fmla="*/ 4 w 5"/>
                  <a:gd name="T59" fmla="*/ 2 h 13"/>
                  <a:gd name="T60" fmla="*/ 3 w 5"/>
                  <a:gd name="T61" fmla="*/ 1 h 13"/>
                  <a:gd name="T62" fmla="*/ 3 w 5"/>
                  <a:gd name="T63" fmla="*/ 1 h 13"/>
                  <a:gd name="T64" fmla="*/ 4 w 5"/>
                  <a:gd name="T65" fmla="*/ 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" h="13">
                    <a:moveTo>
                      <a:pt x="4" y="1"/>
                    </a:moveTo>
                    <a:lnTo>
                      <a:pt x="4" y="1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2" y="9"/>
                    </a:lnTo>
                    <a:lnTo>
                      <a:pt x="2" y="10"/>
                    </a:lnTo>
                    <a:lnTo>
                      <a:pt x="3" y="11"/>
                    </a:lnTo>
                    <a:lnTo>
                      <a:pt x="3" y="12"/>
                    </a:lnTo>
                    <a:lnTo>
                      <a:pt x="3" y="13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4" y="8"/>
                    </a:lnTo>
                    <a:lnTo>
                      <a:pt x="4" y="5"/>
                    </a:lnTo>
                    <a:lnTo>
                      <a:pt x="4" y="3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55" name="Freeform 4740">
                <a:extLst>
                  <a:ext uri="{FF2B5EF4-FFF2-40B4-BE49-F238E27FC236}">
                    <a16:creationId xmlns:a16="http://schemas.microsoft.com/office/drawing/2014/main" id="{872E5F1C-0C9D-AF9C-E274-84AAA8F329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9813" y="2184400"/>
                <a:ext cx="39688" cy="12700"/>
              </a:xfrm>
              <a:custGeom>
                <a:avLst/>
                <a:gdLst>
                  <a:gd name="T0" fmla="*/ 7 w 25"/>
                  <a:gd name="T1" fmla="*/ 6 h 8"/>
                  <a:gd name="T2" fmla="*/ 9 w 25"/>
                  <a:gd name="T3" fmla="*/ 8 h 8"/>
                  <a:gd name="T4" fmla="*/ 14 w 25"/>
                  <a:gd name="T5" fmla="*/ 7 h 8"/>
                  <a:gd name="T6" fmla="*/ 19 w 25"/>
                  <a:gd name="T7" fmla="*/ 7 h 8"/>
                  <a:gd name="T8" fmla="*/ 22 w 25"/>
                  <a:gd name="T9" fmla="*/ 7 h 8"/>
                  <a:gd name="T10" fmla="*/ 25 w 25"/>
                  <a:gd name="T11" fmla="*/ 0 h 8"/>
                  <a:gd name="T12" fmla="*/ 24 w 25"/>
                  <a:gd name="T13" fmla="*/ 0 h 8"/>
                  <a:gd name="T14" fmla="*/ 18 w 25"/>
                  <a:gd name="T15" fmla="*/ 0 h 8"/>
                  <a:gd name="T16" fmla="*/ 12 w 25"/>
                  <a:gd name="T17" fmla="*/ 0 h 8"/>
                  <a:gd name="T18" fmla="*/ 6 w 25"/>
                  <a:gd name="T19" fmla="*/ 0 h 8"/>
                  <a:gd name="T20" fmla="*/ 0 w 25"/>
                  <a:gd name="T21" fmla="*/ 0 h 8"/>
                  <a:gd name="T22" fmla="*/ 3 w 25"/>
                  <a:gd name="T23" fmla="*/ 2 h 8"/>
                  <a:gd name="T24" fmla="*/ 7 w 25"/>
                  <a:gd name="T2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5" h="8">
                    <a:moveTo>
                      <a:pt x="7" y="6"/>
                    </a:moveTo>
                    <a:lnTo>
                      <a:pt x="9" y="8"/>
                    </a:lnTo>
                    <a:lnTo>
                      <a:pt x="14" y="7"/>
                    </a:lnTo>
                    <a:lnTo>
                      <a:pt x="19" y="7"/>
                    </a:lnTo>
                    <a:lnTo>
                      <a:pt x="22" y="7"/>
                    </a:lnTo>
                    <a:lnTo>
                      <a:pt x="25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3" y="2"/>
                    </a:lnTo>
                    <a:lnTo>
                      <a:pt x="7" y="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56" name="Freeform 3927">
                <a:extLst>
                  <a:ext uri="{FF2B5EF4-FFF2-40B4-BE49-F238E27FC236}">
                    <a16:creationId xmlns:a16="http://schemas.microsoft.com/office/drawing/2014/main" id="{9B47DFF0-32B2-5C4F-4974-2DBE6AC486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1013" y="1119187"/>
                <a:ext cx="112713" cy="90487"/>
              </a:xfrm>
              <a:custGeom>
                <a:avLst/>
                <a:gdLst>
                  <a:gd name="T0" fmla="*/ 69 w 71"/>
                  <a:gd name="T1" fmla="*/ 34 h 57"/>
                  <a:gd name="T2" fmla="*/ 69 w 71"/>
                  <a:gd name="T3" fmla="*/ 29 h 57"/>
                  <a:gd name="T4" fmla="*/ 68 w 71"/>
                  <a:gd name="T5" fmla="*/ 27 h 57"/>
                  <a:gd name="T6" fmla="*/ 71 w 71"/>
                  <a:gd name="T7" fmla="*/ 24 h 57"/>
                  <a:gd name="T8" fmla="*/ 68 w 71"/>
                  <a:gd name="T9" fmla="*/ 22 h 57"/>
                  <a:gd name="T10" fmla="*/ 67 w 71"/>
                  <a:gd name="T11" fmla="*/ 18 h 57"/>
                  <a:gd name="T12" fmla="*/ 67 w 71"/>
                  <a:gd name="T13" fmla="*/ 15 h 57"/>
                  <a:gd name="T14" fmla="*/ 66 w 71"/>
                  <a:gd name="T15" fmla="*/ 13 h 57"/>
                  <a:gd name="T16" fmla="*/ 62 w 71"/>
                  <a:gd name="T17" fmla="*/ 12 h 57"/>
                  <a:gd name="T18" fmla="*/ 57 w 71"/>
                  <a:gd name="T19" fmla="*/ 8 h 57"/>
                  <a:gd name="T20" fmla="*/ 52 w 71"/>
                  <a:gd name="T21" fmla="*/ 1 h 57"/>
                  <a:gd name="T22" fmla="*/ 49 w 71"/>
                  <a:gd name="T23" fmla="*/ 1 h 57"/>
                  <a:gd name="T24" fmla="*/ 43 w 71"/>
                  <a:gd name="T25" fmla="*/ 1 h 57"/>
                  <a:gd name="T26" fmla="*/ 39 w 71"/>
                  <a:gd name="T27" fmla="*/ 2 h 57"/>
                  <a:gd name="T28" fmla="*/ 34 w 71"/>
                  <a:gd name="T29" fmla="*/ 5 h 57"/>
                  <a:gd name="T30" fmla="*/ 30 w 71"/>
                  <a:gd name="T31" fmla="*/ 5 h 57"/>
                  <a:gd name="T32" fmla="*/ 27 w 71"/>
                  <a:gd name="T33" fmla="*/ 4 h 57"/>
                  <a:gd name="T34" fmla="*/ 26 w 71"/>
                  <a:gd name="T35" fmla="*/ 6 h 57"/>
                  <a:gd name="T36" fmla="*/ 24 w 71"/>
                  <a:gd name="T37" fmla="*/ 8 h 57"/>
                  <a:gd name="T38" fmla="*/ 22 w 71"/>
                  <a:gd name="T39" fmla="*/ 10 h 57"/>
                  <a:gd name="T40" fmla="*/ 19 w 71"/>
                  <a:gd name="T41" fmla="*/ 7 h 57"/>
                  <a:gd name="T42" fmla="*/ 16 w 71"/>
                  <a:gd name="T43" fmla="*/ 8 h 57"/>
                  <a:gd name="T44" fmla="*/ 10 w 71"/>
                  <a:gd name="T45" fmla="*/ 10 h 57"/>
                  <a:gd name="T46" fmla="*/ 8 w 71"/>
                  <a:gd name="T47" fmla="*/ 15 h 57"/>
                  <a:gd name="T48" fmla="*/ 7 w 71"/>
                  <a:gd name="T49" fmla="*/ 18 h 57"/>
                  <a:gd name="T50" fmla="*/ 5 w 71"/>
                  <a:gd name="T51" fmla="*/ 19 h 57"/>
                  <a:gd name="T52" fmla="*/ 3 w 71"/>
                  <a:gd name="T53" fmla="*/ 19 h 57"/>
                  <a:gd name="T54" fmla="*/ 3 w 71"/>
                  <a:gd name="T55" fmla="*/ 22 h 57"/>
                  <a:gd name="T56" fmla="*/ 3 w 71"/>
                  <a:gd name="T57" fmla="*/ 27 h 57"/>
                  <a:gd name="T58" fmla="*/ 2 w 71"/>
                  <a:gd name="T59" fmla="*/ 30 h 57"/>
                  <a:gd name="T60" fmla="*/ 1 w 71"/>
                  <a:gd name="T61" fmla="*/ 32 h 57"/>
                  <a:gd name="T62" fmla="*/ 2 w 71"/>
                  <a:gd name="T63" fmla="*/ 35 h 57"/>
                  <a:gd name="T64" fmla="*/ 3 w 71"/>
                  <a:gd name="T65" fmla="*/ 37 h 57"/>
                  <a:gd name="T66" fmla="*/ 2 w 71"/>
                  <a:gd name="T67" fmla="*/ 39 h 57"/>
                  <a:gd name="T68" fmla="*/ 4 w 71"/>
                  <a:gd name="T69" fmla="*/ 45 h 57"/>
                  <a:gd name="T70" fmla="*/ 5 w 71"/>
                  <a:gd name="T71" fmla="*/ 48 h 57"/>
                  <a:gd name="T72" fmla="*/ 7 w 71"/>
                  <a:gd name="T73" fmla="*/ 54 h 57"/>
                  <a:gd name="T74" fmla="*/ 9 w 71"/>
                  <a:gd name="T75" fmla="*/ 54 h 57"/>
                  <a:gd name="T76" fmla="*/ 14 w 71"/>
                  <a:gd name="T77" fmla="*/ 54 h 57"/>
                  <a:gd name="T78" fmla="*/ 21 w 71"/>
                  <a:gd name="T79" fmla="*/ 56 h 57"/>
                  <a:gd name="T80" fmla="*/ 25 w 71"/>
                  <a:gd name="T81" fmla="*/ 56 h 57"/>
                  <a:gd name="T82" fmla="*/ 29 w 71"/>
                  <a:gd name="T83" fmla="*/ 54 h 57"/>
                  <a:gd name="T84" fmla="*/ 33 w 71"/>
                  <a:gd name="T85" fmla="*/ 55 h 57"/>
                  <a:gd name="T86" fmla="*/ 36 w 71"/>
                  <a:gd name="T87" fmla="*/ 53 h 57"/>
                  <a:gd name="T88" fmla="*/ 39 w 71"/>
                  <a:gd name="T89" fmla="*/ 50 h 57"/>
                  <a:gd name="T90" fmla="*/ 40 w 71"/>
                  <a:gd name="T91" fmla="*/ 47 h 57"/>
                  <a:gd name="T92" fmla="*/ 45 w 71"/>
                  <a:gd name="T93" fmla="*/ 45 h 57"/>
                  <a:gd name="T94" fmla="*/ 47 w 71"/>
                  <a:gd name="T95" fmla="*/ 44 h 57"/>
                  <a:gd name="T96" fmla="*/ 51 w 71"/>
                  <a:gd name="T97" fmla="*/ 45 h 57"/>
                  <a:gd name="T98" fmla="*/ 53 w 71"/>
                  <a:gd name="T99" fmla="*/ 45 h 57"/>
                  <a:gd name="T100" fmla="*/ 57 w 71"/>
                  <a:gd name="T101" fmla="*/ 46 h 57"/>
                  <a:gd name="T102" fmla="*/ 60 w 71"/>
                  <a:gd name="T103" fmla="*/ 45 h 57"/>
                  <a:gd name="T104" fmla="*/ 61 w 71"/>
                  <a:gd name="T105" fmla="*/ 44 h 57"/>
                  <a:gd name="T106" fmla="*/ 63 w 71"/>
                  <a:gd name="T107" fmla="*/ 44 h 57"/>
                  <a:gd name="T108" fmla="*/ 65 w 71"/>
                  <a:gd name="T109" fmla="*/ 38 h 57"/>
                  <a:gd name="T110" fmla="*/ 68 w 71"/>
                  <a:gd name="T111" fmla="*/ 3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1" h="57">
                    <a:moveTo>
                      <a:pt x="68" y="36"/>
                    </a:moveTo>
                    <a:lnTo>
                      <a:pt x="68" y="36"/>
                    </a:lnTo>
                    <a:lnTo>
                      <a:pt x="69" y="35"/>
                    </a:lnTo>
                    <a:lnTo>
                      <a:pt x="69" y="34"/>
                    </a:lnTo>
                    <a:lnTo>
                      <a:pt x="68" y="34"/>
                    </a:lnTo>
                    <a:lnTo>
                      <a:pt x="68" y="31"/>
                    </a:lnTo>
                    <a:lnTo>
                      <a:pt x="69" y="30"/>
                    </a:lnTo>
                    <a:lnTo>
                      <a:pt x="69" y="29"/>
                    </a:lnTo>
                    <a:lnTo>
                      <a:pt x="68" y="29"/>
                    </a:lnTo>
                    <a:lnTo>
                      <a:pt x="68" y="29"/>
                    </a:lnTo>
                    <a:lnTo>
                      <a:pt x="68" y="28"/>
                    </a:lnTo>
                    <a:lnTo>
                      <a:pt x="68" y="27"/>
                    </a:lnTo>
                    <a:lnTo>
                      <a:pt x="69" y="27"/>
                    </a:lnTo>
                    <a:lnTo>
                      <a:pt x="69" y="26"/>
                    </a:lnTo>
                    <a:lnTo>
                      <a:pt x="70" y="25"/>
                    </a:lnTo>
                    <a:lnTo>
                      <a:pt x="71" y="24"/>
                    </a:lnTo>
                    <a:lnTo>
                      <a:pt x="71" y="23"/>
                    </a:lnTo>
                    <a:lnTo>
                      <a:pt x="70" y="22"/>
                    </a:lnTo>
                    <a:lnTo>
                      <a:pt x="69" y="22"/>
                    </a:lnTo>
                    <a:lnTo>
                      <a:pt x="68" y="22"/>
                    </a:lnTo>
                    <a:lnTo>
                      <a:pt x="68" y="20"/>
                    </a:lnTo>
                    <a:lnTo>
                      <a:pt x="67" y="19"/>
                    </a:lnTo>
                    <a:lnTo>
                      <a:pt x="67" y="18"/>
                    </a:lnTo>
                    <a:lnTo>
                      <a:pt x="67" y="18"/>
                    </a:lnTo>
                    <a:lnTo>
                      <a:pt x="67" y="17"/>
                    </a:lnTo>
                    <a:lnTo>
                      <a:pt x="67" y="17"/>
                    </a:lnTo>
                    <a:lnTo>
                      <a:pt x="67" y="15"/>
                    </a:lnTo>
                    <a:lnTo>
                      <a:pt x="67" y="15"/>
                    </a:lnTo>
                    <a:lnTo>
                      <a:pt x="67" y="15"/>
                    </a:lnTo>
                    <a:lnTo>
                      <a:pt x="67" y="14"/>
                    </a:lnTo>
                    <a:lnTo>
                      <a:pt x="67" y="13"/>
                    </a:lnTo>
                    <a:lnTo>
                      <a:pt x="66" y="13"/>
                    </a:lnTo>
                    <a:lnTo>
                      <a:pt x="65" y="13"/>
                    </a:lnTo>
                    <a:lnTo>
                      <a:pt x="65" y="12"/>
                    </a:lnTo>
                    <a:lnTo>
                      <a:pt x="63" y="12"/>
                    </a:lnTo>
                    <a:lnTo>
                      <a:pt x="62" y="12"/>
                    </a:lnTo>
                    <a:lnTo>
                      <a:pt x="60" y="11"/>
                    </a:lnTo>
                    <a:lnTo>
                      <a:pt x="58" y="8"/>
                    </a:lnTo>
                    <a:lnTo>
                      <a:pt x="57" y="8"/>
                    </a:lnTo>
                    <a:lnTo>
                      <a:pt x="57" y="8"/>
                    </a:lnTo>
                    <a:lnTo>
                      <a:pt x="56" y="7"/>
                    </a:lnTo>
                    <a:lnTo>
                      <a:pt x="55" y="6"/>
                    </a:lnTo>
                    <a:lnTo>
                      <a:pt x="53" y="1"/>
                    </a:lnTo>
                    <a:lnTo>
                      <a:pt x="52" y="1"/>
                    </a:lnTo>
                    <a:lnTo>
                      <a:pt x="51" y="1"/>
                    </a:lnTo>
                    <a:lnTo>
                      <a:pt x="50" y="1"/>
                    </a:lnTo>
                    <a:lnTo>
                      <a:pt x="50" y="0"/>
                    </a:lnTo>
                    <a:lnTo>
                      <a:pt x="49" y="1"/>
                    </a:lnTo>
                    <a:lnTo>
                      <a:pt x="46" y="2"/>
                    </a:lnTo>
                    <a:lnTo>
                      <a:pt x="45" y="2"/>
                    </a:lnTo>
                    <a:lnTo>
                      <a:pt x="44" y="2"/>
                    </a:lnTo>
                    <a:lnTo>
                      <a:pt x="43" y="1"/>
                    </a:lnTo>
                    <a:lnTo>
                      <a:pt x="41" y="1"/>
                    </a:lnTo>
                    <a:lnTo>
                      <a:pt x="40" y="1"/>
                    </a:lnTo>
                    <a:lnTo>
                      <a:pt x="40" y="2"/>
                    </a:lnTo>
                    <a:lnTo>
                      <a:pt x="39" y="2"/>
                    </a:lnTo>
                    <a:lnTo>
                      <a:pt x="38" y="2"/>
                    </a:lnTo>
                    <a:lnTo>
                      <a:pt x="35" y="4"/>
                    </a:lnTo>
                    <a:lnTo>
                      <a:pt x="34" y="4"/>
                    </a:lnTo>
                    <a:lnTo>
                      <a:pt x="34" y="5"/>
                    </a:lnTo>
                    <a:lnTo>
                      <a:pt x="33" y="5"/>
                    </a:lnTo>
                    <a:lnTo>
                      <a:pt x="33" y="4"/>
                    </a:lnTo>
                    <a:lnTo>
                      <a:pt x="31" y="4"/>
                    </a:lnTo>
                    <a:lnTo>
                      <a:pt x="30" y="5"/>
                    </a:lnTo>
                    <a:lnTo>
                      <a:pt x="29" y="5"/>
                    </a:lnTo>
                    <a:lnTo>
                      <a:pt x="28" y="4"/>
                    </a:lnTo>
                    <a:lnTo>
                      <a:pt x="28" y="5"/>
                    </a:lnTo>
                    <a:lnTo>
                      <a:pt x="27" y="4"/>
                    </a:lnTo>
                    <a:lnTo>
                      <a:pt x="26" y="5"/>
                    </a:lnTo>
                    <a:lnTo>
                      <a:pt x="27" y="5"/>
                    </a:lnTo>
                    <a:lnTo>
                      <a:pt x="27" y="6"/>
                    </a:lnTo>
                    <a:lnTo>
                      <a:pt x="26" y="6"/>
                    </a:lnTo>
                    <a:lnTo>
                      <a:pt x="26" y="5"/>
                    </a:lnTo>
                    <a:lnTo>
                      <a:pt x="25" y="5"/>
                    </a:lnTo>
                    <a:lnTo>
                      <a:pt x="25" y="6"/>
                    </a:lnTo>
                    <a:lnTo>
                      <a:pt x="24" y="8"/>
                    </a:lnTo>
                    <a:lnTo>
                      <a:pt x="24" y="9"/>
                    </a:lnTo>
                    <a:lnTo>
                      <a:pt x="24" y="10"/>
                    </a:lnTo>
                    <a:lnTo>
                      <a:pt x="23" y="10"/>
                    </a:lnTo>
                    <a:lnTo>
                      <a:pt x="22" y="10"/>
                    </a:lnTo>
                    <a:lnTo>
                      <a:pt x="22" y="9"/>
                    </a:lnTo>
                    <a:lnTo>
                      <a:pt x="21" y="8"/>
                    </a:lnTo>
                    <a:lnTo>
                      <a:pt x="20" y="8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8" y="7"/>
                    </a:lnTo>
                    <a:lnTo>
                      <a:pt x="17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5" y="8"/>
                    </a:lnTo>
                    <a:lnTo>
                      <a:pt x="12" y="9"/>
                    </a:lnTo>
                    <a:lnTo>
                      <a:pt x="10" y="10"/>
                    </a:lnTo>
                    <a:lnTo>
                      <a:pt x="9" y="11"/>
                    </a:lnTo>
                    <a:lnTo>
                      <a:pt x="8" y="12"/>
                    </a:lnTo>
                    <a:lnTo>
                      <a:pt x="8" y="14"/>
                    </a:lnTo>
                    <a:lnTo>
                      <a:pt x="8" y="15"/>
                    </a:lnTo>
                    <a:lnTo>
                      <a:pt x="8" y="16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7" y="18"/>
                    </a:lnTo>
                    <a:lnTo>
                      <a:pt x="7" y="19"/>
                    </a:lnTo>
                    <a:lnTo>
                      <a:pt x="6" y="19"/>
                    </a:lnTo>
                    <a:lnTo>
                      <a:pt x="5" y="18"/>
                    </a:lnTo>
                    <a:lnTo>
                      <a:pt x="5" y="19"/>
                    </a:lnTo>
                    <a:lnTo>
                      <a:pt x="4" y="19"/>
                    </a:lnTo>
                    <a:lnTo>
                      <a:pt x="4" y="18"/>
                    </a:lnTo>
                    <a:lnTo>
                      <a:pt x="3" y="18"/>
                    </a:lnTo>
                    <a:lnTo>
                      <a:pt x="3" y="19"/>
                    </a:lnTo>
                    <a:lnTo>
                      <a:pt x="4" y="20"/>
                    </a:lnTo>
                    <a:lnTo>
                      <a:pt x="4" y="21"/>
                    </a:lnTo>
                    <a:lnTo>
                      <a:pt x="4" y="22"/>
                    </a:lnTo>
                    <a:lnTo>
                      <a:pt x="3" y="22"/>
                    </a:lnTo>
                    <a:lnTo>
                      <a:pt x="2" y="22"/>
                    </a:lnTo>
                    <a:lnTo>
                      <a:pt x="2" y="23"/>
                    </a:lnTo>
                    <a:lnTo>
                      <a:pt x="2" y="26"/>
                    </a:lnTo>
                    <a:lnTo>
                      <a:pt x="3" y="27"/>
                    </a:lnTo>
                    <a:lnTo>
                      <a:pt x="3" y="29"/>
                    </a:lnTo>
                    <a:lnTo>
                      <a:pt x="3" y="29"/>
                    </a:lnTo>
                    <a:lnTo>
                      <a:pt x="2" y="29"/>
                    </a:lnTo>
                    <a:lnTo>
                      <a:pt x="2" y="30"/>
                    </a:lnTo>
                    <a:lnTo>
                      <a:pt x="0" y="30"/>
                    </a:lnTo>
                    <a:lnTo>
                      <a:pt x="0" y="31"/>
                    </a:lnTo>
                    <a:lnTo>
                      <a:pt x="0" y="32"/>
                    </a:lnTo>
                    <a:lnTo>
                      <a:pt x="1" y="32"/>
                    </a:lnTo>
                    <a:lnTo>
                      <a:pt x="1" y="33"/>
                    </a:lnTo>
                    <a:lnTo>
                      <a:pt x="1" y="34"/>
                    </a:lnTo>
                    <a:lnTo>
                      <a:pt x="2" y="34"/>
                    </a:lnTo>
                    <a:lnTo>
                      <a:pt x="2" y="35"/>
                    </a:lnTo>
                    <a:lnTo>
                      <a:pt x="3" y="35"/>
                    </a:lnTo>
                    <a:lnTo>
                      <a:pt x="3" y="36"/>
                    </a:lnTo>
                    <a:lnTo>
                      <a:pt x="3" y="36"/>
                    </a:lnTo>
                    <a:lnTo>
                      <a:pt x="3" y="37"/>
                    </a:lnTo>
                    <a:lnTo>
                      <a:pt x="2" y="38"/>
                    </a:lnTo>
                    <a:lnTo>
                      <a:pt x="1" y="38"/>
                    </a:lnTo>
                    <a:lnTo>
                      <a:pt x="1" y="38"/>
                    </a:lnTo>
                    <a:lnTo>
                      <a:pt x="2" y="39"/>
                    </a:lnTo>
                    <a:lnTo>
                      <a:pt x="2" y="42"/>
                    </a:lnTo>
                    <a:lnTo>
                      <a:pt x="2" y="43"/>
                    </a:lnTo>
                    <a:lnTo>
                      <a:pt x="4" y="44"/>
                    </a:lnTo>
                    <a:lnTo>
                      <a:pt x="4" y="45"/>
                    </a:lnTo>
                    <a:lnTo>
                      <a:pt x="4" y="46"/>
                    </a:lnTo>
                    <a:lnTo>
                      <a:pt x="4" y="47"/>
                    </a:lnTo>
                    <a:lnTo>
                      <a:pt x="5" y="47"/>
                    </a:lnTo>
                    <a:lnTo>
                      <a:pt x="5" y="48"/>
                    </a:lnTo>
                    <a:lnTo>
                      <a:pt x="5" y="49"/>
                    </a:lnTo>
                    <a:lnTo>
                      <a:pt x="6" y="50"/>
                    </a:lnTo>
                    <a:lnTo>
                      <a:pt x="7" y="53"/>
                    </a:lnTo>
                    <a:lnTo>
                      <a:pt x="7" y="54"/>
                    </a:lnTo>
                    <a:lnTo>
                      <a:pt x="8" y="54"/>
                    </a:lnTo>
                    <a:lnTo>
                      <a:pt x="8" y="55"/>
                    </a:lnTo>
                    <a:lnTo>
                      <a:pt x="9" y="55"/>
                    </a:lnTo>
                    <a:lnTo>
                      <a:pt x="9" y="54"/>
                    </a:lnTo>
                    <a:lnTo>
                      <a:pt x="10" y="54"/>
                    </a:lnTo>
                    <a:lnTo>
                      <a:pt x="11" y="53"/>
                    </a:lnTo>
                    <a:lnTo>
                      <a:pt x="12" y="54"/>
                    </a:lnTo>
                    <a:lnTo>
                      <a:pt x="14" y="54"/>
                    </a:lnTo>
                    <a:lnTo>
                      <a:pt x="14" y="55"/>
                    </a:lnTo>
                    <a:lnTo>
                      <a:pt x="14" y="57"/>
                    </a:lnTo>
                    <a:lnTo>
                      <a:pt x="19" y="56"/>
                    </a:lnTo>
                    <a:lnTo>
                      <a:pt x="21" y="56"/>
                    </a:lnTo>
                    <a:lnTo>
                      <a:pt x="23" y="56"/>
                    </a:lnTo>
                    <a:lnTo>
                      <a:pt x="24" y="56"/>
                    </a:lnTo>
                    <a:lnTo>
                      <a:pt x="25" y="56"/>
                    </a:lnTo>
                    <a:lnTo>
                      <a:pt x="25" y="56"/>
                    </a:lnTo>
                    <a:lnTo>
                      <a:pt x="26" y="54"/>
                    </a:lnTo>
                    <a:lnTo>
                      <a:pt x="26" y="54"/>
                    </a:lnTo>
                    <a:lnTo>
                      <a:pt x="27" y="54"/>
                    </a:lnTo>
                    <a:lnTo>
                      <a:pt x="29" y="54"/>
                    </a:lnTo>
                    <a:lnTo>
                      <a:pt x="31" y="56"/>
                    </a:lnTo>
                    <a:lnTo>
                      <a:pt x="32" y="56"/>
                    </a:lnTo>
                    <a:lnTo>
                      <a:pt x="33" y="55"/>
                    </a:lnTo>
                    <a:lnTo>
                      <a:pt x="33" y="55"/>
                    </a:lnTo>
                    <a:lnTo>
                      <a:pt x="33" y="54"/>
                    </a:lnTo>
                    <a:lnTo>
                      <a:pt x="34" y="53"/>
                    </a:lnTo>
                    <a:lnTo>
                      <a:pt x="36" y="54"/>
                    </a:lnTo>
                    <a:lnTo>
                      <a:pt x="36" y="53"/>
                    </a:lnTo>
                    <a:lnTo>
                      <a:pt x="37" y="53"/>
                    </a:lnTo>
                    <a:lnTo>
                      <a:pt x="37" y="52"/>
                    </a:lnTo>
                    <a:lnTo>
                      <a:pt x="38" y="51"/>
                    </a:lnTo>
                    <a:lnTo>
                      <a:pt x="39" y="50"/>
                    </a:lnTo>
                    <a:lnTo>
                      <a:pt x="40" y="49"/>
                    </a:lnTo>
                    <a:lnTo>
                      <a:pt x="40" y="49"/>
                    </a:lnTo>
                    <a:lnTo>
                      <a:pt x="40" y="48"/>
                    </a:lnTo>
                    <a:lnTo>
                      <a:pt x="40" y="47"/>
                    </a:lnTo>
                    <a:lnTo>
                      <a:pt x="41" y="46"/>
                    </a:lnTo>
                    <a:lnTo>
                      <a:pt x="42" y="46"/>
                    </a:lnTo>
                    <a:lnTo>
                      <a:pt x="44" y="45"/>
                    </a:lnTo>
                    <a:lnTo>
                      <a:pt x="45" y="45"/>
                    </a:lnTo>
                    <a:lnTo>
                      <a:pt x="45" y="44"/>
                    </a:lnTo>
                    <a:lnTo>
                      <a:pt x="45" y="45"/>
                    </a:lnTo>
                    <a:lnTo>
                      <a:pt x="46" y="46"/>
                    </a:lnTo>
                    <a:lnTo>
                      <a:pt x="47" y="44"/>
                    </a:lnTo>
                    <a:lnTo>
                      <a:pt x="48" y="44"/>
                    </a:lnTo>
                    <a:lnTo>
                      <a:pt x="49" y="44"/>
                    </a:lnTo>
                    <a:lnTo>
                      <a:pt x="50" y="45"/>
                    </a:lnTo>
                    <a:lnTo>
                      <a:pt x="51" y="45"/>
                    </a:lnTo>
                    <a:lnTo>
                      <a:pt x="52" y="46"/>
                    </a:lnTo>
                    <a:lnTo>
                      <a:pt x="52" y="45"/>
                    </a:lnTo>
                    <a:lnTo>
                      <a:pt x="53" y="45"/>
                    </a:lnTo>
                    <a:lnTo>
                      <a:pt x="53" y="45"/>
                    </a:lnTo>
                    <a:lnTo>
                      <a:pt x="54" y="46"/>
                    </a:lnTo>
                    <a:lnTo>
                      <a:pt x="55" y="46"/>
                    </a:lnTo>
                    <a:lnTo>
                      <a:pt x="56" y="46"/>
                    </a:lnTo>
                    <a:lnTo>
                      <a:pt x="57" y="46"/>
                    </a:lnTo>
                    <a:lnTo>
                      <a:pt x="58" y="46"/>
                    </a:lnTo>
                    <a:lnTo>
                      <a:pt x="59" y="46"/>
                    </a:lnTo>
                    <a:lnTo>
                      <a:pt x="60" y="46"/>
                    </a:lnTo>
                    <a:lnTo>
                      <a:pt x="60" y="45"/>
                    </a:lnTo>
                    <a:lnTo>
                      <a:pt x="60" y="44"/>
                    </a:lnTo>
                    <a:lnTo>
                      <a:pt x="60" y="43"/>
                    </a:lnTo>
                    <a:lnTo>
                      <a:pt x="61" y="43"/>
                    </a:lnTo>
                    <a:lnTo>
                      <a:pt x="61" y="44"/>
                    </a:lnTo>
                    <a:lnTo>
                      <a:pt x="62" y="44"/>
                    </a:lnTo>
                    <a:lnTo>
                      <a:pt x="62" y="45"/>
                    </a:lnTo>
                    <a:lnTo>
                      <a:pt x="63" y="45"/>
                    </a:lnTo>
                    <a:lnTo>
                      <a:pt x="63" y="44"/>
                    </a:lnTo>
                    <a:lnTo>
                      <a:pt x="64" y="43"/>
                    </a:lnTo>
                    <a:lnTo>
                      <a:pt x="64" y="40"/>
                    </a:lnTo>
                    <a:lnTo>
                      <a:pt x="64" y="38"/>
                    </a:lnTo>
                    <a:lnTo>
                      <a:pt x="65" y="38"/>
                    </a:lnTo>
                    <a:lnTo>
                      <a:pt x="66" y="38"/>
                    </a:lnTo>
                    <a:lnTo>
                      <a:pt x="67" y="38"/>
                    </a:lnTo>
                    <a:lnTo>
                      <a:pt x="68" y="38"/>
                    </a:lnTo>
                    <a:lnTo>
                      <a:pt x="68" y="37"/>
                    </a:lnTo>
                    <a:lnTo>
                      <a:pt x="68" y="3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57" name="Freeform 3933">
                <a:extLst>
                  <a:ext uri="{FF2B5EF4-FFF2-40B4-BE49-F238E27FC236}">
                    <a16:creationId xmlns:a16="http://schemas.microsoft.com/office/drawing/2014/main" id="{26E53AE5-E16F-231C-0347-416CBB4EEE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0213" y="1101725"/>
                <a:ext cx="77788" cy="176212"/>
              </a:xfrm>
              <a:custGeom>
                <a:avLst/>
                <a:gdLst>
                  <a:gd name="T0" fmla="*/ 27 w 49"/>
                  <a:gd name="T1" fmla="*/ 109 h 111"/>
                  <a:gd name="T2" fmla="*/ 30 w 49"/>
                  <a:gd name="T3" fmla="*/ 105 h 111"/>
                  <a:gd name="T4" fmla="*/ 29 w 49"/>
                  <a:gd name="T5" fmla="*/ 101 h 111"/>
                  <a:gd name="T6" fmla="*/ 30 w 49"/>
                  <a:gd name="T7" fmla="*/ 97 h 111"/>
                  <a:gd name="T8" fmla="*/ 34 w 49"/>
                  <a:gd name="T9" fmla="*/ 95 h 111"/>
                  <a:gd name="T10" fmla="*/ 38 w 49"/>
                  <a:gd name="T11" fmla="*/ 92 h 111"/>
                  <a:gd name="T12" fmla="*/ 38 w 49"/>
                  <a:gd name="T13" fmla="*/ 89 h 111"/>
                  <a:gd name="T14" fmla="*/ 41 w 49"/>
                  <a:gd name="T15" fmla="*/ 83 h 111"/>
                  <a:gd name="T16" fmla="*/ 44 w 49"/>
                  <a:gd name="T17" fmla="*/ 81 h 111"/>
                  <a:gd name="T18" fmla="*/ 47 w 49"/>
                  <a:gd name="T19" fmla="*/ 79 h 111"/>
                  <a:gd name="T20" fmla="*/ 49 w 49"/>
                  <a:gd name="T21" fmla="*/ 75 h 111"/>
                  <a:gd name="T22" fmla="*/ 46 w 49"/>
                  <a:gd name="T23" fmla="*/ 70 h 111"/>
                  <a:gd name="T24" fmla="*/ 43 w 49"/>
                  <a:gd name="T25" fmla="*/ 64 h 111"/>
                  <a:gd name="T26" fmla="*/ 39 w 49"/>
                  <a:gd name="T27" fmla="*/ 65 h 111"/>
                  <a:gd name="T28" fmla="*/ 36 w 49"/>
                  <a:gd name="T29" fmla="*/ 58 h 111"/>
                  <a:gd name="T30" fmla="*/ 34 w 49"/>
                  <a:gd name="T31" fmla="*/ 50 h 111"/>
                  <a:gd name="T32" fmla="*/ 35 w 49"/>
                  <a:gd name="T33" fmla="*/ 47 h 111"/>
                  <a:gd name="T34" fmla="*/ 33 w 49"/>
                  <a:gd name="T35" fmla="*/ 43 h 111"/>
                  <a:gd name="T36" fmla="*/ 35 w 49"/>
                  <a:gd name="T37" fmla="*/ 40 h 111"/>
                  <a:gd name="T38" fmla="*/ 35 w 49"/>
                  <a:gd name="T39" fmla="*/ 33 h 111"/>
                  <a:gd name="T40" fmla="*/ 36 w 49"/>
                  <a:gd name="T41" fmla="*/ 29 h 111"/>
                  <a:gd name="T42" fmla="*/ 36 w 49"/>
                  <a:gd name="T43" fmla="*/ 26 h 111"/>
                  <a:gd name="T44" fmla="*/ 35 w 49"/>
                  <a:gd name="T45" fmla="*/ 19 h 111"/>
                  <a:gd name="T46" fmla="*/ 27 w 49"/>
                  <a:gd name="T47" fmla="*/ 12 h 111"/>
                  <a:gd name="T48" fmla="*/ 25 w 49"/>
                  <a:gd name="T49" fmla="*/ 9 h 111"/>
                  <a:gd name="T50" fmla="*/ 21 w 49"/>
                  <a:gd name="T51" fmla="*/ 4 h 111"/>
                  <a:gd name="T52" fmla="*/ 16 w 49"/>
                  <a:gd name="T53" fmla="*/ 7 h 111"/>
                  <a:gd name="T54" fmla="*/ 13 w 49"/>
                  <a:gd name="T55" fmla="*/ 4 h 111"/>
                  <a:gd name="T56" fmla="*/ 10 w 49"/>
                  <a:gd name="T57" fmla="*/ 1 h 111"/>
                  <a:gd name="T58" fmla="*/ 8 w 49"/>
                  <a:gd name="T59" fmla="*/ 5 h 111"/>
                  <a:gd name="T60" fmla="*/ 5 w 49"/>
                  <a:gd name="T61" fmla="*/ 9 h 111"/>
                  <a:gd name="T62" fmla="*/ 0 w 49"/>
                  <a:gd name="T63" fmla="*/ 19 h 111"/>
                  <a:gd name="T64" fmla="*/ 2 w 49"/>
                  <a:gd name="T65" fmla="*/ 23 h 111"/>
                  <a:gd name="T66" fmla="*/ 2 w 49"/>
                  <a:gd name="T67" fmla="*/ 26 h 111"/>
                  <a:gd name="T68" fmla="*/ 4 w 49"/>
                  <a:gd name="T69" fmla="*/ 29 h 111"/>
                  <a:gd name="T70" fmla="*/ 9 w 49"/>
                  <a:gd name="T71" fmla="*/ 33 h 111"/>
                  <a:gd name="T72" fmla="*/ 9 w 49"/>
                  <a:gd name="T73" fmla="*/ 40 h 111"/>
                  <a:gd name="T74" fmla="*/ 4 w 49"/>
                  <a:gd name="T75" fmla="*/ 40 h 111"/>
                  <a:gd name="T76" fmla="*/ 7 w 49"/>
                  <a:gd name="T77" fmla="*/ 43 h 111"/>
                  <a:gd name="T78" fmla="*/ 4 w 49"/>
                  <a:gd name="T79" fmla="*/ 47 h 111"/>
                  <a:gd name="T80" fmla="*/ 7 w 49"/>
                  <a:gd name="T81" fmla="*/ 51 h 111"/>
                  <a:gd name="T82" fmla="*/ 5 w 49"/>
                  <a:gd name="T83" fmla="*/ 57 h 111"/>
                  <a:gd name="T84" fmla="*/ 5 w 49"/>
                  <a:gd name="T85" fmla="*/ 64 h 111"/>
                  <a:gd name="T86" fmla="*/ 5 w 49"/>
                  <a:gd name="T87" fmla="*/ 66 h 111"/>
                  <a:gd name="T88" fmla="*/ 2 w 49"/>
                  <a:gd name="T89" fmla="*/ 65 h 111"/>
                  <a:gd name="T90" fmla="*/ 2 w 49"/>
                  <a:gd name="T91" fmla="*/ 69 h 111"/>
                  <a:gd name="T92" fmla="*/ 1 w 49"/>
                  <a:gd name="T93" fmla="*/ 74 h 111"/>
                  <a:gd name="T94" fmla="*/ 5 w 49"/>
                  <a:gd name="T95" fmla="*/ 77 h 111"/>
                  <a:gd name="T96" fmla="*/ 5 w 49"/>
                  <a:gd name="T97" fmla="*/ 85 h 111"/>
                  <a:gd name="T98" fmla="*/ 2 w 49"/>
                  <a:gd name="T99" fmla="*/ 83 h 111"/>
                  <a:gd name="T100" fmla="*/ 2 w 49"/>
                  <a:gd name="T101" fmla="*/ 84 h 111"/>
                  <a:gd name="T102" fmla="*/ 8 w 49"/>
                  <a:gd name="T103" fmla="*/ 91 h 111"/>
                  <a:gd name="T104" fmla="*/ 14 w 49"/>
                  <a:gd name="T105" fmla="*/ 95 h 111"/>
                  <a:gd name="T106" fmla="*/ 17 w 49"/>
                  <a:gd name="T107" fmla="*/ 99 h 111"/>
                  <a:gd name="T108" fmla="*/ 18 w 49"/>
                  <a:gd name="T109" fmla="*/ 103 h 111"/>
                  <a:gd name="T110" fmla="*/ 20 w 49"/>
                  <a:gd name="T111" fmla="*/ 107 h 111"/>
                  <a:gd name="T112" fmla="*/ 21 w 49"/>
                  <a:gd name="T113" fmla="*/ 109 h 111"/>
                  <a:gd name="T114" fmla="*/ 26 w 49"/>
                  <a:gd name="T115" fmla="*/ 11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9" h="111">
                    <a:moveTo>
                      <a:pt x="26" y="110"/>
                    </a:moveTo>
                    <a:lnTo>
                      <a:pt x="26" y="110"/>
                    </a:lnTo>
                    <a:lnTo>
                      <a:pt x="26" y="110"/>
                    </a:lnTo>
                    <a:lnTo>
                      <a:pt x="27" y="110"/>
                    </a:lnTo>
                    <a:lnTo>
                      <a:pt x="27" y="110"/>
                    </a:lnTo>
                    <a:lnTo>
                      <a:pt x="27" y="109"/>
                    </a:lnTo>
                    <a:lnTo>
                      <a:pt x="28" y="109"/>
                    </a:lnTo>
                    <a:lnTo>
                      <a:pt x="28" y="108"/>
                    </a:lnTo>
                    <a:lnTo>
                      <a:pt x="28" y="107"/>
                    </a:lnTo>
                    <a:lnTo>
                      <a:pt x="28" y="106"/>
                    </a:lnTo>
                    <a:lnTo>
                      <a:pt x="28" y="105"/>
                    </a:lnTo>
                    <a:lnTo>
                      <a:pt x="30" y="105"/>
                    </a:lnTo>
                    <a:lnTo>
                      <a:pt x="30" y="106"/>
                    </a:lnTo>
                    <a:lnTo>
                      <a:pt x="30" y="105"/>
                    </a:lnTo>
                    <a:lnTo>
                      <a:pt x="31" y="104"/>
                    </a:lnTo>
                    <a:lnTo>
                      <a:pt x="31" y="103"/>
                    </a:lnTo>
                    <a:lnTo>
                      <a:pt x="30" y="102"/>
                    </a:lnTo>
                    <a:lnTo>
                      <a:pt x="29" y="101"/>
                    </a:lnTo>
                    <a:lnTo>
                      <a:pt x="29" y="98"/>
                    </a:lnTo>
                    <a:lnTo>
                      <a:pt x="28" y="98"/>
                    </a:lnTo>
                    <a:lnTo>
                      <a:pt x="29" y="98"/>
                    </a:lnTo>
                    <a:lnTo>
                      <a:pt x="30" y="98"/>
                    </a:lnTo>
                    <a:lnTo>
                      <a:pt x="30" y="98"/>
                    </a:lnTo>
                    <a:lnTo>
                      <a:pt x="30" y="97"/>
                    </a:lnTo>
                    <a:lnTo>
                      <a:pt x="30" y="96"/>
                    </a:lnTo>
                    <a:lnTo>
                      <a:pt x="31" y="96"/>
                    </a:lnTo>
                    <a:lnTo>
                      <a:pt x="32" y="96"/>
                    </a:lnTo>
                    <a:lnTo>
                      <a:pt x="33" y="96"/>
                    </a:lnTo>
                    <a:lnTo>
                      <a:pt x="33" y="95"/>
                    </a:lnTo>
                    <a:lnTo>
                      <a:pt x="34" y="95"/>
                    </a:lnTo>
                    <a:lnTo>
                      <a:pt x="36" y="96"/>
                    </a:lnTo>
                    <a:lnTo>
                      <a:pt x="36" y="95"/>
                    </a:lnTo>
                    <a:lnTo>
                      <a:pt x="37" y="95"/>
                    </a:lnTo>
                    <a:lnTo>
                      <a:pt x="37" y="94"/>
                    </a:lnTo>
                    <a:lnTo>
                      <a:pt x="38" y="93"/>
                    </a:lnTo>
                    <a:lnTo>
                      <a:pt x="38" y="92"/>
                    </a:lnTo>
                    <a:lnTo>
                      <a:pt x="37" y="92"/>
                    </a:lnTo>
                    <a:lnTo>
                      <a:pt x="37" y="91"/>
                    </a:lnTo>
                    <a:lnTo>
                      <a:pt x="38" y="91"/>
                    </a:lnTo>
                    <a:lnTo>
                      <a:pt x="39" y="90"/>
                    </a:lnTo>
                    <a:lnTo>
                      <a:pt x="39" y="89"/>
                    </a:lnTo>
                    <a:lnTo>
                      <a:pt x="38" y="89"/>
                    </a:lnTo>
                    <a:lnTo>
                      <a:pt x="39" y="88"/>
                    </a:lnTo>
                    <a:lnTo>
                      <a:pt x="40" y="87"/>
                    </a:lnTo>
                    <a:lnTo>
                      <a:pt x="40" y="86"/>
                    </a:lnTo>
                    <a:lnTo>
                      <a:pt x="41" y="85"/>
                    </a:lnTo>
                    <a:lnTo>
                      <a:pt x="41" y="84"/>
                    </a:lnTo>
                    <a:lnTo>
                      <a:pt x="41" y="83"/>
                    </a:lnTo>
                    <a:lnTo>
                      <a:pt x="41" y="82"/>
                    </a:lnTo>
                    <a:lnTo>
                      <a:pt x="42" y="82"/>
                    </a:lnTo>
                    <a:lnTo>
                      <a:pt x="43" y="82"/>
                    </a:lnTo>
                    <a:lnTo>
                      <a:pt x="43" y="81"/>
                    </a:lnTo>
                    <a:lnTo>
                      <a:pt x="44" y="81"/>
                    </a:lnTo>
                    <a:lnTo>
                      <a:pt x="44" y="81"/>
                    </a:lnTo>
                    <a:lnTo>
                      <a:pt x="45" y="82"/>
                    </a:lnTo>
                    <a:lnTo>
                      <a:pt x="45" y="81"/>
                    </a:lnTo>
                    <a:lnTo>
                      <a:pt x="46" y="81"/>
                    </a:lnTo>
                    <a:lnTo>
                      <a:pt x="46" y="80"/>
                    </a:lnTo>
                    <a:lnTo>
                      <a:pt x="46" y="79"/>
                    </a:lnTo>
                    <a:lnTo>
                      <a:pt x="47" y="79"/>
                    </a:lnTo>
                    <a:lnTo>
                      <a:pt x="47" y="78"/>
                    </a:lnTo>
                    <a:lnTo>
                      <a:pt x="48" y="78"/>
                    </a:lnTo>
                    <a:lnTo>
                      <a:pt x="48" y="77"/>
                    </a:lnTo>
                    <a:lnTo>
                      <a:pt x="48" y="76"/>
                    </a:lnTo>
                    <a:lnTo>
                      <a:pt x="49" y="75"/>
                    </a:lnTo>
                    <a:lnTo>
                      <a:pt x="49" y="75"/>
                    </a:lnTo>
                    <a:lnTo>
                      <a:pt x="49" y="74"/>
                    </a:lnTo>
                    <a:lnTo>
                      <a:pt x="48" y="73"/>
                    </a:lnTo>
                    <a:lnTo>
                      <a:pt x="47" y="71"/>
                    </a:lnTo>
                    <a:lnTo>
                      <a:pt x="46" y="71"/>
                    </a:lnTo>
                    <a:lnTo>
                      <a:pt x="46" y="70"/>
                    </a:lnTo>
                    <a:lnTo>
                      <a:pt x="46" y="70"/>
                    </a:lnTo>
                    <a:lnTo>
                      <a:pt x="46" y="69"/>
                    </a:lnTo>
                    <a:lnTo>
                      <a:pt x="46" y="68"/>
                    </a:lnTo>
                    <a:lnTo>
                      <a:pt x="46" y="66"/>
                    </a:lnTo>
                    <a:lnTo>
                      <a:pt x="46" y="65"/>
                    </a:lnTo>
                    <a:lnTo>
                      <a:pt x="44" y="65"/>
                    </a:lnTo>
                    <a:lnTo>
                      <a:pt x="43" y="64"/>
                    </a:lnTo>
                    <a:lnTo>
                      <a:pt x="42" y="65"/>
                    </a:lnTo>
                    <a:lnTo>
                      <a:pt x="41" y="65"/>
                    </a:lnTo>
                    <a:lnTo>
                      <a:pt x="41" y="66"/>
                    </a:lnTo>
                    <a:lnTo>
                      <a:pt x="40" y="66"/>
                    </a:lnTo>
                    <a:lnTo>
                      <a:pt x="40" y="65"/>
                    </a:lnTo>
                    <a:lnTo>
                      <a:pt x="39" y="65"/>
                    </a:lnTo>
                    <a:lnTo>
                      <a:pt x="39" y="64"/>
                    </a:lnTo>
                    <a:lnTo>
                      <a:pt x="38" y="61"/>
                    </a:lnTo>
                    <a:lnTo>
                      <a:pt x="37" y="60"/>
                    </a:lnTo>
                    <a:lnTo>
                      <a:pt x="37" y="59"/>
                    </a:lnTo>
                    <a:lnTo>
                      <a:pt x="37" y="58"/>
                    </a:lnTo>
                    <a:lnTo>
                      <a:pt x="36" y="58"/>
                    </a:lnTo>
                    <a:lnTo>
                      <a:pt x="36" y="57"/>
                    </a:lnTo>
                    <a:lnTo>
                      <a:pt x="36" y="56"/>
                    </a:lnTo>
                    <a:lnTo>
                      <a:pt x="36" y="55"/>
                    </a:lnTo>
                    <a:lnTo>
                      <a:pt x="34" y="54"/>
                    </a:lnTo>
                    <a:lnTo>
                      <a:pt x="34" y="53"/>
                    </a:lnTo>
                    <a:lnTo>
                      <a:pt x="34" y="50"/>
                    </a:lnTo>
                    <a:lnTo>
                      <a:pt x="33" y="49"/>
                    </a:lnTo>
                    <a:lnTo>
                      <a:pt x="33" y="49"/>
                    </a:lnTo>
                    <a:lnTo>
                      <a:pt x="34" y="49"/>
                    </a:lnTo>
                    <a:lnTo>
                      <a:pt x="35" y="48"/>
                    </a:lnTo>
                    <a:lnTo>
                      <a:pt x="35" y="47"/>
                    </a:lnTo>
                    <a:lnTo>
                      <a:pt x="35" y="47"/>
                    </a:lnTo>
                    <a:lnTo>
                      <a:pt x="35" y="46"/>
                    </a:lnTo>
                    <a:lnTo>
                      <a:pt x="34" y="46"/>
                    </a:lnTo>
                    <a:lnTo>
                      <a:pt x="34" y="45"/>
                    </a:lnTo>
                    <a:lnTo>
                      <a:pt x="33" y="45"/>
                    </a:lnTo>
                    <a:lnTo>
                      <a:pt x="33" y="44"/>
                    </a:lnTo>
                    <a:lnTo>
                      <a:pt x="33" y="43"/>
                    </a:lnTo>
                    <a:lnTo>
                      <a:pt x="32" y="43"/>
                    </a:lnTo>
                    <a:lnTo>
                      <a:pt x="32" y="42"/>
                    </a:lnTo>
                    <a:lnTo>
                      <a:pt x="32" y="41"/>
                    </a:lnTo>
                    <a:lnTo>
                      <a:pt x="34" y="41"/>
                    </a:lnTo>
                    <a:lnTo>
                      <a:pt x="34" y="40"/>
                    </a:lnTo>
                    <a:lnTo>
                      <a:pt x="35" y="40"/>
                    </a:lnTo>
                    <a:lnTo>
                      <a:pt x="35" y="40"/>
                    </a:lnTo>
                    <a:lnTo>
                      <a:pt x="35" y="38"/>
                    </a:lnTo>
                    <a:lnTo>
                      <a:pt x="34" y="37"/>
                    </a:lnTo>
                    <a:lnTo>
                      <a:pt x="34" y="34"/>
                    </a:lnTo>
                    <a:lnTo>
                      <a:pt x="34" y="33"/>
                    </a:lnTo>
                    <a:lnTo>
                      <a:pt x="35" y="33"/>
                    </a:lnTo>
                    <a:lnTo>
                      <a:pt x="36" y="33"/>
                    </a:lnTo>
                    <a:lnTo>
                      <a:pt x="36" y="32"/>
                    </a:lnTo>
                    <a:lnTo>
                      <a:pt x="36" y="31"/>
                    </a:lnTo>
                    <a:lnTo>
                      <a:pt x="35" y="30"/>
                    </a:lnTo>
                    <a:lnTo>
                      <a:pt x="35" y="29"/>
                    </a:lnTo>
                    <a:lnTo>
                      <a:pt x="36" y="29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7"/>
                    </a:lnTo>
                    <a:lnTo>
                      <a:pt x="36" y="26"/>
                    </a:lnTo>
                    <a:lnTo>
                      <a:pt x="36" y="26"/>
                    </a:lnTo>
                    <a:lnTo>
                      <a:pt x="36" y="25"/>
                    </a:lnTo>
                    <a:lnTo>
                      <a:pt x="36" y="23"/>
                    </a:lnTo>
                    <a:lnTo>
                      <a:pt x="36" y="22"/>
                    </a:lnTo>
                    <a:lnTo>
                      <a:pt x="36" y="21"/>
                    </a:lnTo>
                    <a:lnTo>
                      <a:pt x="36" y="20"/>
                    </a:lnTo>
                    <a:lnTo>
                      <a:pt x="35" y="19"/>
                    </a:lnTo>
                    <a:lnTo>
                      <a:pt x="34" y="17"/>
                    </a:lnTo>
                    <a:lnTo>
                      <a:pt x="33" y="16"/>
                    </a:lnTo>
                    <a:lnTo>
                      <a:pt x="33" y="15"/>
                    </a:lnTo>
                    <a:lnTo>
                      <a:pt x="30" y="12"/>
                    </a:lnTo>
                    <a:lnTo>
                      <a:pt x="29" y="12"/>
                    </a:lnTo>
                    <a:lnTo>
                      <a:pt x="27" y="12"/>
                    </a:lnTo>
                    <a:lnTo>
                      <a:pt x="26" y="12"/>
                    </a:lnTo>
                    <a:lnTo>
                      <a:pt x="26" y="12"/>
                    </a:lnTo>
                    <a:lnTo>
                      <a:pt x="26" y="11"/>
                    </a:lnTo>
                    <a:lnTo>
                      <a:pt x="26" y="10"/>
                    </a:lnTo>
                    <a:lnTo>
                      <a:pt x="25" y="10"/>
                    </a:lnTo>
                    <a:lnTo>
                      <a:pt x="25" y="9"/>
                    </a:lnTo>
                    <a:lnTo>
                      <a:pt x="25" y="8"/>
                    </a:lnTo>
                    <a:lnTo>
                      <a:pt x="24" y="6"/>
                    </a:lnTo>
                    <a:lnTo>
                      <a:pt x="23" y="6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21" y="4"/>
                    </a:lnTo>
                    <a:lnTo>
                      <a:pt x="20" y="5"/>
                    </a:lnTo>
                    <a:lnTo>
                      <a:pt x="19" y="5"/>
                    </a:lnTo>
                    <a:lnTo>
                      <a:pt x="18" y="6"/>
                    </a:lnTo>
                    <a:lnTo>
                      <a:pt x="17" y="6"/>
                    </a:lnTo>
                    <a:lnTo>
                      <a:pt x="16" y="6"/>
                    </a:lnTo>
                    <a:lnTo>
                      <a:pt x="16" y="7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3" y="6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3" y="4"/>
                    </a:lnTo>
                    <a:lnTo>
                      <a:pt x="13" y="3"/>
                    </a:lnTo>
                    <a:lnTo>
                      <a:pt x="13" y="1"/>
                    </a:lnTo>
                    <a:lnTo>
                      <a:pt x="13" y="0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10" y="1"/>
                    </a:lnTo>
                    <a:lnTo>
                      <a:pt x="9" y="2"/>
                    </a:lnTo>
                    <a:lnTo>
                      <a:pt x="9" y="3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8" y="5"/>
                    </a:lnTo>
                    <a:lnTo>
                      <a:pt x="8" y="6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6" y="7"/>
                    </a:lnTo>
                    <a:lnTo>
                      <a:pt x="6" y="8"/>
                    </a:lnTo>
                    <a:lnTo>
                      <a:pt x="5" y="9"/>
                    </a:lnTo>
                    <a:lnTo>
                      <a:pt x="3" y="11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1" y="17"/>
                    </a:lnTo>
                    <a:lnTo>
                      <a:pt x="0" y="18"/>
                    </a:lnTo>
                    <a:lnTo>
                      <a:pt x="0" y="19"/>
                    </a:lnTo>
                    <a:lnTo>
                      <a:pt x="1" y="19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2" y="21"/>
                    </a:lnTo>
                    <a:lnTo>
                      <a:pt x="2" y="22"/>
                    </a:lnTo>
                    <a:lnTo>
                      <a:pt x="2" y="23"/>
                    </a:lnTo>
                    <a:lnTo>
                      <a:pt x="2" y="24"/>
                    </a:lnTo>
                    <a:lnTo>
                      <a:pt x="2" y="25"/>
                    </a:lnTo>
                    <a:lnTo>
                      <a:pt x="2" y="25"/>
                    </a:lnTo>
                    <a:lnTo>
                      <a:pt x="2" y="26"/>
                    </a:lnTo>
                    <a:lnTo>
                      <a:pt x="2" y="26"/>
                    </a:lnTo>
                    <a:lnTo>
                      <a:pt x="2" y="26"/>
                    </a:lnTo>
                    <a:lnTo>
                      <a:pt x="2" y="27"/>
                    </a:lnTo>
                    <a:lnTo>
                      <a:pt x="2" y="28"/>
                    </a:lnTo>
                    <a:lnTo>
                      <a:pt x="2" y="28"/>
                    </a:lnTo>
                    <a:lnTo>
                      <a:pt x="2" y="29"/>
                    </a:lnTo>
                    <a:lnTo>
                      <a:pt x="2" y="30"/>
                    </a:lnTo>
                    <a:lnTo>
                      <a:pt x="4" y="29"/>
                    </a:lnTo>
                    <a:lnTo>
                      <a:pt x="5" y="29"/>
                    </a:lnTo>
                    <a:lnTo>
                      <a:pt x="5" y="30"/>
                    </a:lnTo>
                    <a:lnTo>
                      <a:pt x="9" y="31"/>
                    </a:lnTo>
                    <a:lnTo>
                      <a:pt x="9" y="32"/>
                    </a:lnTo>
                    <a:lnTo>
                      <a:pt x="9" y="33"/>
                    </a:lnTo>
                    <a:lnTo>
                      <a:pt x="9" y="33"/>
                    </a:lnTo>
                    <a:lnTo>
                      <a:pt x="9" y="35"/>
                    </a:lnTo>
                    <a:lnTo>
                      <a:pt x="9" y="36"/>
                    </a:lnTo>
                    <a:lnTo>
                      <a:pt x="8" y="37"/>
                    </a:lnTo>
                    <a:lnTo>
                      <a:pt x="9" y="38"/>
                    </a:lnTo>
                    <a:lnTo>
                      <a:pt x="9" y="38"/>
                    </a:lnTo>
                    <a:lnTo>
                      <a:pt x="9" y="40"/>
                    </a:lnTo>
                    <a:lnTo>
                      <a:pt x="9" y="40"/>
                    </a:lnTo>
                    <a:lnTo>
                      <a:pt x="9" y="39"/>
                    </a:lnTo>
                    <a:lnTo>
                      <a:pt x="8" y="40"/>
                    </a:lnTo>
                    <a:lnTo>
                      <a:pt x="8" y="40"/>
                    </a:lnTo>
                    <a:lnTo>
                      <a:pt x="7" y="40"/>
                    </a:lnTo>
                    <a:lnTo>
                      <a:pt x="4" y="40"/>
                    </a:lnTo>
                    <a:lnTo>
                      <a:pt x="5" y="40"/>
                    </a:lnTo>
                    <a:lnTo>
                      <a:pt x="5" y="41"/>
                    </a:lnTo>
                    <a:lnTo>
                      <a:pt x="6" y="41"/>
                    </a:lnTo>
                    <a:lnTo>
                      <a:pt x="6" y="42"/>
                    </a:lnTo>
                    <a:lnTo>
                      <a:pt x="7" y="42"/>
                    </a:lnTo>
                    <a:lnTo>
                      <a:pt x="7" y="43"/>
                    </a:lnTo>
                    <a:lnTo>
                      <a:pt x="6" y="44"/>
                    </a:lnTo>
                    <a:lnTo>
                      <a:pt x="6" y="45"/>
                    </a:lnTo>
                    <a:lnTo>
                      <a:pt x="5" y="45"/>
                    </a:lnTo>
                    <a:lnTo>
                      <a:pt x="4" y="46"/>
                    </a:lnTo>
                    <a:lnTo>
                      <a:pt x="4" y="47"/>
                    </a:lnTo>
                    <a:lnTo>
                      <a:pt x="4" y="47"/>
                    </a:lnTo>
                    <a:lnTo>
                      <a:pt x="3" y="47"/>
                    </a:lnTo>
                    <a:lnTo>
                      <a:pt x="3" y="49"/>
                    </a:lnTo>
                    <a:lnTo>
                      <a:pt x="4" y="49"/>
                    </a:lnTo>
                    <a:lnTo>
                      <a:pt x="5" y="49"/>
                    </a:lnTo>
                    <a:lnTo>
                      <a:pt x="6" y="50"/>
                    </a:lnTo>
                    <a:lnTo>
                      <a:pt x="7" y="51"/>
                    </a:lnTo>
                    <a:lnTo>
                      <a:pt x="7" y="52"/>
                    </a:lnTo>
                    <a:lnTo>
                      <a:pt x="7" y="53"/>
                    </a:lnTo>
                    <a:lnTo>
                      <a:pt x="5" y="54"/>
                    </a:lnTo>
                    <a:lnTo>
                      <a:pt x="5" y="55"/>
                    </a:lnTo>
                    <a:lnTo>
                      <a:pt x="4" y="56"/>
                    </a:lnTo>
                    <a:lnTo>
                      <a:pt x="5" y="57"/>
                    </a:lnTo>
                    <a:lnTo>
                      <a:pt x="4" y="61"/>
                    </a:lnTo>
                    <a:lnTo>
                      <a:pt x="4" y="61"/>
                    </a:lnTo>
                    <a:lnTo>
                      <a:pt x="5" y="61"/>
                    </a:lnTo>
                    <a:lnTo>
                      <a:pt x="5" y="62"/>
                    </a:lnTo>
                    <a:lnTo>
                      <a:pt x="5" y="63"/>
                    </a:lnTo>
                    <a:lnTo>
                      <a:pt x="5" y="64"/>
                    </a:lnTo>
                    <a:lnTo>
                      <a:pt x="6" y="63"/>
                    </a:lnTo>
                    <a:lnTo>
                      <a:pt x="6" y="62"/>
                    </a:lnTo>
                    <a:lnTo>
                      <a:pt x="7" y="63"/>
                    </a:lnTo>
                    <a:lnTo>
                      <a:pt x="7" y="65"/>
                    </a:lnTo>
                    <a:lnTo>
                      <a:pt x="6" y="65"/>
                    </a:lnTo>
                    <a:lnTo>
                      <a:pt x="5" y="66"/>
                    </a:lnTo>
                    <a:lnTo>
                      <a:pt x="4" y="67"/>
                    </a:lnTo>
                    <a:lnTo>
                      <a:pt x="4" y="66"/>
                    </a:lnTo>
                    <a:lnTo>
                      <a:pt x="4" y="65"/>
                    </a:lnTo>
                    <a:lnTo>
                      <a:pt x="4" y="64"/>
                    </a:lnTo>
                    <a:lnTo>
                      <a:pt x="3" y="65"/>
                    </a:lnTo>
                    <a:lnTo>
                      <a:pt x="2" y="65"/>
                    </a:lnTo>
                    <a:lnTo>
                      <a:pt x="3" y="66"/>
                    </a:lnTo>
                    <a:lnTo>
                      <a:pt x="3" y="67"/>
                    </a:lnTo>
                    <a:lnTo>
                      <a:pt x="3" y="68"/>
                    </a:lnTo>
                    <a:lnTo>
                      <a:pt x="3" y="68"/>
                    </a:lnTo>
                    <a:lnTo>
                      <a:pt x="2" y="68"/>
                    </a:lnTo>
                    <a:lnTo>
                      <a:pt x="2" y="69"/>
                    </a:lnTo>
                    <a:lnTo>
                      <a:pt x="2" y="71"/>
                    </a:lnTo>
                    <a:lnTo>
                      <a:pt x="2" y="72"/>
                    </a:lnTo>
                    <a:lnTo>
                      <a:pt x="2" y="72"/>
                    </a:lnTo>
                    <a:lnTo>
                      <a:pt x="2" y="73"/>
                    </a:lnTo>
                    <a:lnTo>
                      <a:pt x="1" y="73"/>
                    </a:lnTo>
                    <a:lnTo>
                      <a:pt x="1" y="74"/>
                    </a:lnTo>
                    <a:lnTo>
                      <a:pt x="1" y="75"/>
                    </a:lnTo>
                    <a:lnTo>
                      <a:pt x="2" y="77"/>
                    </a:lnTo>
                    <a:lnTo>
                      <a:pt x="2" y="78"/>
                    </a:lnTo>
                    <a:lnTo>
                      <a:pt x="3" y="76"/>
                    </a:lnTo>
                    <a:lnTo>
                      <a:pt x="4" y="77"/>
                    </a:lnTo>
                    <a:lnTo>
                      <a:pt x="5" y="77"/>
                    </a:lnTo>
                    <a:lnTo>
                      <a:pt x="5" y="78"/>
                    </a:lnTo>
                    <a:lnTo>
                      <a:pt x="4" y="79"/>
                    </a:lnTo>
                    <a:lnTo>
                      <a:pt x="4" y="80"/>
                    </a:lnTo>
                    <a:lnTo>
                      <a:pt x="5" y="81"/>
                    </a:lnTo>
                    <a:lnTo>
                      <a:pt x="6" y="82"/>
                    </a:lnTo>
                    <a:lnTo>
                      <a:pt x="5" y="85"/>
                    </a:lnTo>
                    <a:lnTo>
                      <a:pt x="5" y="86"/>
                    </a:lnTo>
                    <a:lnTo>
                      <a:pt x="4" y="86"/>
                    </a:lnTo>
                    <a:lnTo>
                      <a:pt x="3" y="86"/>
                    </a:lnTo>
                    <a:lnTo>
                      <a:pt x="3" y="85"/>
                    </a:lnTo>
                    <a:lnTo>
                      <a:pt x="3" y="84"/>
                    </a:lnTo>
                    <a:lnTo>
                      <a:pt x="2" y="83"/>
                    </a:lnTo>
                    <a:lnTo>
                      <a:pt x="2" y="82"/>
                    </a:lnTo>
                    <a:lnTo>
                      <a:pt x="2" y="82"/>
                    </a:lnTo>
                    <a:lnTo>
                      <a:pt x="1" y="82"/>
                    </a:lnTo>
                    <a:lnTo>
                      <a:pt x="0" y="82"/>
                    </a:lnTo>
                    <a:lnTo>
                      <a:pt x="1" y="83"/>
                    </a:lnTo>
                    <a:lnTo>
                      <a:pt x="2" y="84"/>
                    </a:lnTo>
                    <a:lnTo>
                      <a:pt x="2" y="85"/>
                    </a:lnTo>
                    <a:lnTo>
                      <a:pt x="2" y="87"/>
                    </a:lnTo>
                    <a:lnTo>
                      <a:pt x="2" y="88"/>
                    </a:lnTo>
                    <a:lnTo>
                      <a:pt x="5" y="90"/>
                    </a:lnTo>
                    <a:lnTo>
                      <a:pt x="7" y="91"/>
                    </a:lnTo>
                    <a:lnTo>
                      <a:pt x="8" y="91"/>
                    </a:lnTo>
                    <a:lnTo>
                      <a:pt x="9" y="92"/>
                    </a:lnTo>
                    <a:lnTo>
                      <a:pt x="10" y="93"/>
                    </a:lnTo>
                    <a:lnTo>
                      <a:pt x="12" y="93"/>
                    </a:lnTo>
                    <a:lnTo>
                      <a:pt x="13" y="94"/>
                    </a:lnTo>
                    <a:lnTo>
                      <a:pt x="13" y="95"/>
                    </a:lnTo>
                    <a:lnTo>
                      <a:pt x="14" y="95"/>
                    </a:lnTo>
                    <a:lnTo>
                      <a:pt x="15" y="96"/>
                    </a:lnTo>
                    <a:lnTo>
                      <a:pt x="15" y="96"/>
                    </a:lnTo>
                    <a:lnTo>
                      <a:pt x="16" y="96"/>
                    </a:lnTo>
                    <a:lnTo>
                      <a:pt x="16" y="96"/>
                    </a:lnTo>
                    <a:lnTo>
                      <a:pt x="16" y="96"/>
                    </a:lnTo>
                    <a:lnTo>
                      <a:pt x="17" y="99"/>
                    </a:lnTo>
                    <a:lnTo>
                      <a:pt x="18" y="100"/>
                    </a:lnTo>
                    <a:lnTo>
                      <a:pt x="17" y="100"/>
                    </a:lnTo>
                    <a:lnTo>
                      <a:pt x="17" y="101"/>
                    </a:lnTo>
                    <a:lnTo>
                      <a:pt x="17" y="102"/>
                    </a:lnTo>
                    <a:lnTo>
                      <a:pt x="18" y="102"/>
                    </a:lnTo>
                    <a:lnTo>
                      <a:pt x="18" y="103"/>
                    </a:lnTo>
                    <a:lnTo>
                      <a:pt x="19" y="103"/>
                    </a:lnTo>
                    <a:lnTo>
                      <a:pt x="20" y="103"/>
                    </a:lnTo>
                    <a:lnTo>
                      <a:pt x="20" y="103"/>
                    </a:lnTo>
                    <a:lnTo>
                      <a:pt x="20" y="106"/>
                    </a:lnTo>
                    <a:lnTo>
                      <a:pt x="19" y="107"/>
                    </a:lnTo>
                    <a:lnTo>
                      <a:pt x="20" y="107"/>
                    </a:lnTo>
                    <a:lnTo>
                      <a:pt x="19" y="108"/>
                    </a:lnTo>
                    <a:lnTo>
                      <a:pt x="19" y="109"/>
                    </a:lnTo>
                    <a:lnTo>
                      <a:pt x="19" y="110"/>
                    </a:lnTo>
                    <a:lnTo>
                      <a:pt x="20" y="110"/>
                    </a:lnTo>
                    <a:lnTo>
                      <a:pt x="20" y="109"/>
                    </a:lnTo>
                    <a:lnTo>
                      <a:pt x="21" y="109"/>
                    </a:lnTo>
                    <a:lnTo>
                      <a:pt x="23" y="110"/>
                    </a:lnTo>
                    <a:lnTo>
                      <a:pt x="23" y="110"/>
                    </a:lnTo>
                    <a:lnTo>
                      <a:pt x="24" y="111"/>
                    </a:lnTo>
                    <a:lnTo>
                      <a:pt x="25" y="111"/>
                    </a:lnTo>
                    <a:lnTo>
                      <a:pt x="25" y="110"/>
                    </a:lnTo>
                    <a:lnTo>
                      <a:pt x="26" y="11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58" name="Freeform 4112">
                <a:extLst>
                  <a:ext uri="{FF2B5EF4-FFF2-40B4-BE49-F238E27FC236}">
                    <a16:creationId xmlns:a16="http://schemas.microsoft.com/office/drawing/2014/main" id="{0A22D1D3-1C67-5843-DC63-04E31D7448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5950" y="1497013"/>
                <a:ext cx="122238" cy="39688"/>
              </a:xfrm>
              <a:custGeom>
                <a:avLst/>
                <a:gdLst>
                  <a:gd name="T0" fmla="*/ 5 w 77"/>
                  <a:gd name="T1" fmla="*/ 0 h 25"/>
                  <a:gd name="T2" fmla="*/ 5 w 77"/>
                  <a:gd name="T3" fmla="*/ 3 h 25"/>
                  <a:gd name="T4" fmla="*/ 4 w 77"/>
                  <a:gd name="T5" fmla="*/ 6 h 25"/>
                  <a:gd name="T6" fmla="*/ 3 w 77"/>
                  <a:gd name="T7" fmla="*/ 5 h 25"/>
                  <a:gd name="T8" fmla="*/ 2 w 77"/>
                  <a:gd name="T9" fmla="*/ 3 h 25"/>
                  <a:gd name="T10" fmla="*/ 2 w 77"/>
                  <a:gd name="T11" fmla="*/ 7 h 25"/>
                  <a:gd name="T12" fmla="*/ 1 w 77"/>
                  <a:gd name="T13" fmla="*/ 10 h 25"/>
                  <a:gd name="T14" fmla="*/ 0 w 77"/>
                  <a:gd name="T15" fmla="*/ 12 h 25"/>
                  <a:gd name="T16" fmla="*/ 2 w 77"/>
                  <a:gd name="T17" fmla="*/ 14 h 25"/>
                  <a:gd name="T18" fmla="*/ 4 w 77"/>
                  <a:gd name="T19" fmla="*/ 15 h 25"/>
                  <a:gd name="T20" fmla="*/ 8 w 77"/>
                  <a:gd name="T21" fmla="*/ 14 h 25"/>
                  <a:gd name="T22" fmla="*/ 13 w 77"/>
                  <a:gd name="T23" fmla="*/ 15 h 25"/>
                  <a:gd name="T24" fmla="*/ 16 w 77"/>
                  <a:gd name="T25" fmla="*/ 15 h 25"/>
                  <a:gd name="T26" fmla="*/ 19 w 77"/>
                  <a:gd name="T27" fmla="*/ 16 h 25"/>
                  <a:gd name="T28" fmla="*/ 25 w 77"/>
                  <a:gd name="T29" fmla="*/ 18 h 25"/>
                  <a:gd name="T30" fmla="*/ 28 w 77"/>
                  <a:gd name="T31" fmla="*/ 19 h 25"/>
                  <a:gd name="T32" fmla="*/ 33 w 77"/>
                  <a:gd name="T33" fmla="*/ 20 h 25"/>
                  <a:gd name="T34" fmla="*/ 34 w 77"/>
                  <a:gd name="T35" fmla="*/ 23 h 25"/>
                  <a:gd name="T36" fmla="*/ 41 w 77"/>
                  <a:gd name="T37" fmla="*/ 25 h 25"/>
                  <a:gd name="T38" fmla="*/ 45 w 77"/>
                  <a:gd name="T39" fmla="*/ 25 h 25"/>
                  <a:gd name="T40" fmla="*/ 48 w 77"/>
                  <a:gd name="T41" fmla="*/ 24 h 25"/>
                  <a:gd name="T42" fmla="*/ 55 w 77"/>
                  <a:gd name="T43" fmla="*/ 23 h 25"/>
                  <a:gd name="T44" fmla="*/ 66 w 77"/>
                  <a:gd name="T45" fmla="*/ 22 h 25"/>
                  <a:gd name="T46" fmla="*/ 69 w 77"/>
                  <a:gd name="T47" fmla="*/ 22 h 25"/>
                  <a:gd name="T48" fmla="*/ 72 w 77"/>
                  <a:gd name="T49" fmla="*/ 23 h 25"/>
                  <a:gd name="T50" fmla="*/ 75 w 77"/>
                  <a:gd name="T51" fmla="*/ 21 h 25"/>
                  <a:gd name="T52" fmla="*/ 77 w 77"/>
                  <a:gd name="T53" fmla="*/ 18 h 25"/>
                  <a:gd name="T54" fmla="*/ 76 w 77"/>
                  <a:gd name="T55" fmla="*/ 15 h 25"/>
                  <a:gd name="T56" fmla="*/ 75 w 77"/>
                  <a:gd name="T57" fmla="*/ 13 h 25"/>
                  <a:gd name="T58" fmla="*/ 73 w 77"/>
                  <a:gd name="T59" fmla="*/ 16 h 25"/>
                  <a:gd name="T60" fmla="*/ 70 w 77"/>
                  <a:gd name="T61" fmla="*/ 15 h 25"/>
                  <a:gd name="T62" fmla="*/ 67 w 77"/>
                  <a:gd name="T63" fmla="*/ 16 h 25"/>
                  <a:gd name="T64" fmla="*/ 66 w 77"/>
                  <a:gd name="T65" fmla="*/ 17 h 25"/>
                  <a:gd name="T66" fmla="*/ 63 w 77"/>
                  <a:gd name="T67" fmla="*/ 19 h 25"/>
                  <a:gd name="T68" fmla="*/ 61 w 77"/>
                  <a:gd name="T69" fmla="*/ 17 h 25"/>
                  <a:gd name="T70" fmla="*/ 61 w 77"/>
                  <a:gd name="T71" fmla="*/ 15 h 25"/>
                  <a:gd name="T72" fmla="*/ 62 w 77"/>
                  <a:gd name="T73" fmla="*/ 13 h 25"/>
                  <a:gd name="T74" fmla="*/ 60 w 77"/>
                  <a:gd name="T75" fmla="*/ 11 h 25"/>
                  <a:gd name="T76" fmla="*/ 53 w 77"/>
                  <a:gd name="T77" fmla="*/ 13 h 25"/>
                  <a:gd name="T78" fmla="*/ 51 w 77"/>
                  <a:gd name="T79" fmla="*/ 11 h 25"/>
                  <a:gd name="T80" fmla="*/ 46 w 77"/>
                  <a:gd name="T81" fmla="*/ 11 h 25"/>
                  <a:gd name="T82" fmla="*/ 44 w 77"/>
                  <a:gd name="T83" fmla="*/ 11 h 25"/>
                  <a:gd name="T84" fmla="*/ 42 w 77"/>
                  <a:gd name="T85" fmla="*/ 9 h 25"/>
                  <a:gd name="T86" fmla="*/ 37 w 77"/>
                  <a:gd name="T87" fmla="*/ 9 h 25"/>
                  <a:gd name="T88" fmla="*/ 31 w 77"/>
                  <a:gd name="T89" fmla="*/ 9 h 25"/>
                  <a:gd name="T90" fmla="*/ 25 w 77"/>
                  <a:gd name="T91" fmla="*/ 11 h 25"/>
                  <a:gd name="T92" fmla="*/ 21 w 77"/>
                  <a:gd name="T93" fmla="*/ 11 h 25"/>
                  <a:gd name="T94" fmla="*/ 20 w 77"/>
                  <a:gd name="T95" fmla="*/ 7 h 25"/>
                  <a:gd name="T96" fmla="*/ 17 w 77"/>
                  <a:gd name="T97" fmla="*/ 7 h 25"/>
                  <a:gd name="T98" fmla="*/ 16 w 77"/>
                  <a:gd name="T99" fmla="*/ 6 h 25"/>
                  <a:gd name="T100" fmla="*/ 19 w 77"/>
                  <a:gd name="T101" fmla="*/ 5 h 25"/>
                  <a:gd name="T102" fmla="*/ 16 w 77"/>
                  <a:gd name="T103" fmla="*/ 3 h 25"/>
                  <a:gd name="T104" fmla="*/ 14 w 77"/>
                  <a:gd name="T105" fmla="*/ 6 h 25"/>
                  <a:gd name="T106" fmla="*/ 8 w 77"/>
                  <a:gd name="T107" fmla="*/ 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77" h="25">
                    <a:moveTo>
                      <a:pt x="7" y="1"/>
                    </a:move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1"/>
                    </a:lnTo>
                    <a:lnTo>
                      <a:pt x="5" y="2"/>
                    </a:lnTo>
                    <a:lnTo>
                      <a:pt x="5" y="3"/>
                    </a:lnTo>
                    <a:lnTo>
                      <a:pt x="5" y="4"/>
                    </a:lnTo>
                    <a:lnTo>
                      <a:pt x="5" y="5"/>
                    </a:lnTo>
                    <a:lnTo>
                      <a:pt x="5" y="6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8"/>
                    </a:lnTo>
                    <a:lnTo>
                      <a:pt x="2" y="9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1" y="11"/>
                    </a:lnTo>
                    <a:lnTo>
                      <a:pt x="1" y="12"/>
                    </a:lnTo>
                    <a:lnTo>
                      <a:pt x="0" y="12"/>
                    </a:lnTo>
                    <a:lnTo>
                      <a:pt x="0" y="13"/>
                    </a:lnTo>
                    <a:lnTo>
                      <a:pt x="1" y="13"/>
                    </a:lnTo>
                    <a:lnTo>
                      <a:pt x="1" y="14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3" y="14"/>
                    </a:lnTo>
                    <a:lnTo>
                      <a:pt x="3" y="14"/>
                    </a:lnTo>
                    <a:lnTo>
                      <a:pt x="4" y="15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3" y="14"/>
                    </a:lnTo>
                    <a:lnTo>
                      <a:pt x="13" y="15"/>
                    </a:lnTo>
                    <a:lnTo>
                      <a:pt x="14" y="16"/>
                    </a:lnTo>
                    <a:lnTo>
                      <a:pt x="15" y="16"/>
                    </a:lnTo>
                    <a:lnTo>
                      <a:pt x="16" y="16"/>
                    </a:lnTo>
                    <a:lnTo>
                      <a:pt x="16" y="15"/>
                    </a:lnTo>
                    <a:lnTo>
                      <a:pt x="17" y="16"/>
                    </a:lnTo>
                    <a:lnTo>
                      <a:pt x="18" y="16"/>
                    </a:lnTo>
                    <a:lnTo>
                      <a:pt x="19" y="15"/>
                    </a:lnTo>
                    <a:lnTo>
                      <a:pt x="19" y="16"/>
                    </a:lnTo>
                    <a:lnTo>
                      <a:pt x="22" y="16"/>
                    </a:lnTo>
                    <a:lnTo>
                      <a:pt x="24" y="16"/>
                    </a:lnTo>
                    <a:lnTo>
                      <a:pt x="24" y="17"/>
                    </a:lnTo>
                    <a:lnTo>
                      <a:pt x="25" y="18"/>
                    </a:lnTo>
                    <a:lnTo>
                      <a:pt x="26" y="17"/>
                    </a:lnTo>
                    <a:lnTo>
                      <a:pt x="27" y="18"/>
                    </a:lnTo>
                    <a:lnTo>
                      <a:pt x="28" y="18"/>
                    </a:lnTo>
                    <a:lnTo>
                      <a:pt x="28" y="19"/>
                    </a:lnTo>
                    <a:lnTo>
                      <a:pt x="29" y="19"/>
                    </a:lnTo>
                    <a:lnTo>
                      <a:pt x="30" y="20"/>
                    </a:lnTo>
                    <a:lnTo>
                      <a:pt x="32" y="20"/>
                    </a:lnTo>
                    <a:lnTo>
                      <a:pt x="33" y="20"/>
                    </a:lnTo>
                    <a:lnTo>
                      <a:pt x="34" y="21"/>
                    </a:lnTo>
                    <a:lnTo>
                      <a:pt x="34" y="21"/>
                    </a:lnTo>
                    <a:lnTo>
                      <a:pt x="34" y="22"/>
                    </a:lnTo>
                    <a:lnTo>
                      <a:pt x="34" y="23"/>
                    </a:lnTo>
                    <a:lnTo>
                      <a:pt x="34" y="24"/>
                    </a:lnTo>
                    <a:lnTo>
                      <a:pt x="34" y="25"/>
                    </a:lnTo>
                    <a:lnTo>
                      <a:pt x="40" y="25"/>
                    </a:lnTo>
                    <a:lnTo>
                      <a:pt x="41" y="25"/>
                    </a:lnTo>
                    <a:lnTo>
                      <a:pt x="42" y="25"/>
                    </a:lnTo>
                    <a:lnTo>
                      <a:pt x="43" y="25"/>
                    </a:lnTo>
                    <a:lnTo>
                      <a:pt x="44" y="25"/>
                    </a:lnTo>
                    <a:lnTo>
                      <a:pt x="45" y="25"/>
                    </a:lnTo>
                    <a:lnTo>
                      <a:pt x="45" y="24"/>
                    </a:lnTo>
                    <a:lnTo>
                      <a:pt x="46" y="25"/>
                    </a:lnTo>
                    <a:lnTo>
                      <a:pt x="46" y="24"/>
                    </a:lnTo>
                    <a:lnTo>
                      <a:pt x="48" y="24"/>
                    </a:lnTo>
                    <a:lnTo>
                      <a:pt x="49" y="23"/>
                    </a:lnTo>
                    <a:lnTo>
                      <a:pt x="50" y="23"/>
                    </a:lnTo>
                    <a:lnTo>
                      <a:pt x="52" y="23"/>
                    </a:lnTo>
                    <a:lnTo>
                      <a:pt x="55" y="23"/>
                    </a:lnTo>
                    <a:lnTo>
                      <a:pt x="56" y="23"/>
                    </a:lnTo>
                    <a:lnTo>
                      <a:pt x="58" y="22"/>
                    </a:lnTo>
                    <a:lnTo>
                      <a:pt x="64" y="22"/>
                    </a:lnTo>
                    <a:lnTo>
                      <a:pt x="66" y="22"/>
                    </a:lnTo>
                    <a:lnTo>
                      <a:pt x="66" y="21"/>
                    </a:lnTo>
                    <a:lnTo>
                      <a:pt x="67" y="21"/>
                    </a:lnTo>
                    <a:lnTo>
                      <a:pt x="68" y="21"/>
                    </a:lnTo>
                    <a:lnTo>
                      <a:pt x="69" y="22"/>
                    </a:lnTo>
                    <a:lnTo>
                      <a:pt x="70" y="22"/>
                    </a:lnTo>
                    <a:lnTo>
                      <a:pt x="71" y="22"/>
                    </a:lnTo>
                    <a:lnTo>
                      <a:pt x="71" y="23"/>
                    </a:lnTo>
                    <a:lnTo>
                      <a:pt x="72" y="23"/>
                    </a:lnTo>
                    <a:lnTo>
                      <a:pt x="73" y="23"/>
                    </a:lnTo>
                    <a:lnTo>
                      <a:pt x="74" y="22"/>
                    </a:lnTo>
                    <a:lnTo>
                      <a:pt x="74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6" y="20"/>
                    </a:lnTo>
                    <a:lnTo>
                      <a:pt x="76" y="19"/>
                    </a:lnTo>
                    <a:lnTo>
                      <a:pt x="77" y="18"/>
                    </a:lnTo>
                    <a:lnTo>
                      <a:pt x="76" y="18"/>
                    </a:lnTo>
                    <a:lnTo>
                      <a:pt x="77" y="17"/>
                    </a:lnTo>
                    <a:lnTo>
                      <a:pt x="77" y="16"/>
                    </a:lnTo>
                    <a:lnTo>
                      <a:pt x="76" y="15"/>
                    </a:lnTo>
                    <a:lnTo>
                      <a:pt x="76" y="14"/>
                    </a:lnTo>
                    <a:lnTo>
                      <a:pt x="77" y="13"/>
                    </a:lnTo>
                    <a:lnTo>
                      <a:pt x="76" y="13"/>
                    </a:lnTo>
                    <a:lnTo>
                      <a:pt x="75" y="13"/>
                    </a:lnTo>
                    <a:lnTo>
                      <a:pt x="75" y="14"/>
                    </a:lnTo>
                    <a:lnTo>
                      <a:pt x="74" y="14"/>
                    </a:lnTo>
                    <a:lnTo>
                      <a:pt x="73" y="15"/>
                    </a:lnTo>
                    <a:lnTo>
                      <a:pt x="73" y="16"/>
                    </a:lnTo>
                    <a:lnTo>
                      <a:pt x="72" y="16"/>
                    </a:lnTo>
                    <a:lnTo>
                      <a:pt x="71" y="15"/>
                    </a:lnTo>
                    <a:lnTo>
                      <a:pt x="70" y="14"/>
                    </a:lnTo>
                    <a:lnTo>
                      <a:pt x="70" y="15"/>
                    </a:lnTo>
                    <a:lnTo>
                      <a:pt x="69" y="14"/>
                    </a:lnTo>
                    <a:lnTo>
                      <a:pt x="69" y="15"/>
                    </a:lnTo>
                    <a:lnTo>
                      <a:pt x="68" y="15"/>
                    </a:lnTo>
                    <a:lnTo>
                      <a:pt x="67" y="16"/>
                    </a:lnTo>
                    <a:lnTo>
                      <a:pt x="66" y="16"/>
                    </a:lnTo>
                    <a:lnTo>
                      <a:pt x="66" y="16"/>
                    </a:lnTo>
                    <a:lnTo>
                      <a:pt x="66" y="16"/>
                    </a:lnTo>
                    <a:lnTo>
                      <a:pt x="66" y="17"/>
                    </a:lnTo>
                    <a:lnTo>
                      <a:pt x="65" y="17"/>
                    </a:lnTo>
                    <a:lnTo>
                      <a:pt x="65" y="18"/>
                    </a:lnTo>
                    <a:lnTo>
                      <a:pt x="64" y="19"/>
                    </a:lnTo>
                    <a:lnTo>
                      <a:pt x="63" y="19"/>
                    </a:lnTo>
                    <a:lnTo>
                      <a:pt x="62" y="19"/>
                    </a:lnTo>
                    <a:lnTo>
                      <a:pt x="62" y="18"/>
                    </a:lnTo>
                    <a:lnTo>
                      <a:pt x="61" y="18"/>
                    </a:lnTo>
                    <a:lnTo>
                      <a:pt x="61" y="17"/>
                    </a:lnTo>
                    <a:lnTo>
                      <a:pt x="60" y="17"/>
                    </a:lnTo>
                    <a:lnTo>
                      <a:pt x="60" y="16"/>
                    </a:lnTo>
                    <a:lnTo>
                      <a:pt x="61" y="16"/>
                    </a:lnTo>
                    <a:lnTo>
                      <a:pt x="61" y="15"/>
                    </a:lnTo>
                    <a:lnTo>
                      <a:pt x="61" y="14"/>
                    </a:lnTo>
                    <a:lnTo>
                      <a:pt x="61" y="14"/>
                    </a:lnTo>
                    <a:lnTo>
                      <a:pt x="62" y="14"/>
                    </a:lnTo>
                    <a:lnTo>
                      <a:pt x="62" y="13"/>
                    </a:lnTo>
                    <a:lnTo>
                      <a:pt x="61" y="13"/>
                    </a:lnTo>
                    <a:lnTo>
                      <a:pt x="62" y="12"/>
                    </a:lnTo>
                    <a:lnTo>
                      <a:pt x="62" y="11"/>
                    </a:lnTo>
                    <a:lnTo>
                      <a:pt x="60" y="11"/>
                    </a:lnTo>
                    <a:lnTo>
                      <a:pt x="59" y="11"/>
                    </a:lnTo>
                    <a:lnTo>
                      <a:pt x="59" y="11"/>
                    </a:lnTo>
                    <a:lnTo>
                      <a:pt x="54" y="13"/>
                    </a:lnTo>
                    <a:lnTo>
                      <a:pt x="53" y="13"/>
                    </a:lnTo>
                    <a:lnTo>
                      <a:pt x="52" y="13"/>
                    </a:lnTo>
                    <a:lnTo>
                      <a:pt x="52" y="12"/>
                    </a:lnTo>
                    <a:lnTo>
                      <a:pt x="52" y="11"/>
                    </a:lnTo>
                    <a:lnTo>
                      <a:pt x="51" y="11"/>
                    </a:lnTo>
                    <a:lnTo>
                      <a:pt x="50" y="11"/>
                    </a:lnTo>
                    <a:lnTo>
                      <a:pt x="49" y="11"/>
                    </a:lnTo>
                    <a:lnTo>
                      <a:pt x="47" y="11"/>
                    </a:lnTo>
                    <a:lnTo>
                      <a:pt x="46" y="11"/>
                    </a:lnTo>
                    <a:lnTo>
                      <a:pt x="45" y="11"/>
                    </a:lnTo>
                    <a:lnTo>
                      <a:pt x="45" y="11"/>
                    </a:lnTo>
                    <a:lnTo>
                      <a:pt x="45" y="11"/>
                    </a:lnTo>
                    <a:lnTo>
                      <a:pt x="44" y="11"/>
                    </a:lnTo>
                    <a:lnTo>
                      <a:pt x="43" y="11"/>
                    </a:lnTo>
                    <a:lnTo>
                      <a:pt x="43" y="10"/>
                    </a:lnTo>
                    <a:lnTo>
                      <a:pt x="43" y="9"/>
                    </a:lnTo>
                    <a:lnTo>
                      <a:pt x="42" y="9"/>
                    </a:lnTo>
                    <a:lnTo>
                      <a:pt x="40" y="9"/>
                    </a:lnTo>
                    <a:lnTo>
                      <a:pt x="38" y="9"/>
                    </a:lnTo>
                    <a:lnTo>
                      <a:pt x="38" y="9"/>
                    </a:lnTo>
                    <a:lnTo>
                      <a:pt x="37" y="9"/>
                    </a:lnTo>
                    <a:lnTo>
                      <a:pt x="36" y="9"/>
                    </a:lnTo>
                    <a:lnTo>
                      <a:pt x="33" y="8"/>
                    </a:lnTo>
                    <a:lnTo>
                      <a:pt x="32" y="8"/>
                    </a:lnTo>
                    <a:lnTo>
                      <a:pt x="31" y="9"/>
                    </a:lnTo>
                    <a:lnTo>
                      <a:pt x="30" y="10"/>
                    </a:lnTo>
                    <a:lnTo>
                      <a:pt x="29" y="10"/>
                    </a:lnTo>
                    <a:lnTo>
                      <a:pt x="26" y="11"/>
                    </a:lnTo>
                    <a:lnTo>
                      <a:pt x="25" y="11"/>
                    </a:lnTo>
                    <a:lnTo>
                      <a:pt x="24" y="11"/>
                    </a:lnTo>
                    <a:lnTo>
                      <a:pt x="23" y="11"/>
                    </a:lnTo>
                    <a:lnTo>
                      <a:pt x="22" y="11"/>
                    </a:lnTo>
                    <a:lnTo>
                      <a:pt x="21" y="11"/>
                    </a:lnTo>
                    <a:lnTo>
                      <a:pt x="21" y="10"/>
                    </a:lnTo>
                    <a:lnTo>
                      <a:pt x="21" y="9"/>
                    </a:lnTo>
                    <a:lnTo>
                      <a:pt x="21" y="8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19" y="7"/>
                    </a:lnTo>
                    <a:lnTo>
                      <a:pt x="18" y="7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6" y="7"/>
                    </a:lnTo>
                    <a:lnTo>
                      <a:pt x="15" y="6"/>
                    </a:lnTo>
                    <a:lnTo>
                      <a:pt x="16" y="6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8" y="6"/>
                    </a:lnTo>
                    <a:lnTo>
                      <a:pt x="19" y="5"/>
                    </a:lnTo>
                    <a:lnTo>
                      <a:pt x="18" y="3"/>
                    </a:lnTo>
                    <a:lnTo>
                      <a:pt x="17" y="3"/>
                    </a:lnTo>
                    <a:lnTo>
                      <a:pt x="17" y="2"/>
                    </a:lnTo>
                    <a:lnTo>
                      <a:pt x="16" y="3"/>
                    </a:lnTo>
                    <a:lnTo>
                      <a:pt x="16" y="4"/>
                    </a:lnTo>
                    <a:lnTo>
                      <a:pt x="15" y="4"/>
                    </a:lnTo>
                    <a:lnTo>
                      <a:pt x="15" y="5"/>
                    </a:lnTo>
                    <a:lnTo>
                      <a:pt x="14" y="6"/>
                    </a:lnTo>
                    <a:lnTo>
                      <a:pt x="13" y="6"/>
                    </a:lnTo>
                    <a:lnTo>
                      <a:pt x="11" y="6"/>
                    </a:lnTo>
                    <a:lnTo>
                      <a:pt x="10" y="5"/>
                    </a:lnTo>
                    <a:lnTo>
                      <a:pt x="8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7" y="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59" name="Freeform 4189">
                <a:extLst>
                  <a:ext uri="{FF2B5EF4-FFF2-40B4-BE49-F238E27FC236}">
                    <a16:creationId xmlns:a16="http://schemas.microsoft.com/office/drawing/2014/main" id="{633088E5-CA86-966E-D284-F2D4EDEC07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76725" y="1154113"/>
                <a:ext cx="287338" cy="303213"/>
              </a:xfrm>
              <a:custGeom>
                <a:avLst/>
                <a:gdLst>
                  <a:gd name="T0" fmla="*/ 172 w 181"/>
                  <a:gd name="T1" fmla="*/ 24 h 191"/>
                  <a:gd name="T2" fmla="*/ 180 w 181"/>
                  <a:gd name="T3" fmla="*/ 9 h 191"/>
                  <a:gd name="T4" fmla="*/ 165 w 181"/>
                  <a:gd name="T5" fmla="*/ 2 h 191"/>
                  <a:gd name="T6" fmla="*/ 163 w 181"/>
                  <a:gd name="T7" fmla="*/ 16 h 191"/>
                  <a:gd name="T8" fmla="*/ 139 w 181"/>
                  <a:gd name="T9" fmla="*/ 17 h 191"/>
                  <a:gd name="T10" fmla="*/ 122 w 181"/>
                  <a:gd name="T11" fmla="*/ 9 h 191"/>
                  <a:gd name="T12" fmla="*/ 110 w 181"/>
                  <a:gd name="T13" fmla="*/ 9 h 191"/>
                  <a:gd name="T14" fmla="*/ 90 w 181"/>
                  <a:gd name="T15" fmla="*/ 14 h 191"/>
                  <a:gd name="T16" fmla="*/ 71 w 181"/>
                  <a:gd name="T17" fmla="*/ 22 h 191"/>
                  <a:gd name="T18" fmla="*/ 54 w 181"/>
                  <a:gd name="T19" fmla="*/ 23 h 191"/>
                  <a:gd name="T20" fmla="*/ 35 w 181"/>
                  <a:gd name="T21" fmla="*/ 32 h 191"/>
                  <a:gd name="T22" fmla="*/ 23 w 181"/>
                  <a:gd name="T23" fmla="*/ 47 h 191"/>
                  <a:gd name="T24" fmla="*/ 15 w 181"/>
                  <a:gd name="T25" fmla="*/ 60 h 191"/>
                  <a:gd name="T26" fmla="*/ 5 w 181"/>
                  <a:gd name="T27" fmla="*/ 73 h 191"/>
                  <a:gd name="T28" fmla="*/ 4 w 181"/>
                  <a:gd name="T29" fmla="*/ 84 h 191"/>
                  <a:gd name="T30" fmla="*/ 15 w 181"/>
                  <a:gd name="T31" fmla="*/ 98 h 191"/>
                  <a:gd name="T32" fmla="*/ 23 w 181"/>
                  <a:gd name="T33" fmla="*/ 99 h 191"/>
                  <a:gd name="T34" fmla="*/ 26 w 181"/>
                  <a:gd name="T35" fmla="*/ 103 h 191"/>
                  <a:gd name="T36" fmla="*/ 17 w 181"/>
                  <a:gd name="T37" fmla="*/ 107 h 191"/>
                  <a:gd name="T38" fmla="*/ 27 w 181"/>
                  <a:gd name="T39" fmla="*/ 119 h 191"/>
                  <a:gd name="T40" fmla="*/ 34 w 181"/>
                  <a:gd name="T41" fmla="*/ 122 h 191"/>
                  <a:gd name="T42" fmla="*/ 45 w 181"/>
                  <a:gd name="T43" fmla="*/ 124 h 191"/>
                  <a:gd name="T44" fmla="*/ 62 w 181"/>
                  <a:gd name="T45" fmla="*/ 123 h 191"/>
                  <a:gd name="T46" fmla="*/ 71 w 181"/>
                  <a:gd name="T47" fmla="*/ 123 h 191"/>
                  <a:gd name="T48" fmla="*/ 83 w 181"/>
                  <a:gd name="T49" fmla="*/ 130 h 191"/>
                  <a:gd name="T50" fmla="*/ 78 w 181"/>
                  <a:gd name="T51" fmla="*/ 136 h 191"/>
                  <a:gd name="T52" fmla="*/ 57 w 181"/>
                  <a:gd name="T53" fmla="*/ 129 h 191"/>
                  <a:gd name="T54" fmla="*/ 37 w 181"/>
                  <a:gd name="T55" fmla="*/ 129 h 191"/>
                  <a:gd name="T56" fmla="*/ 34 w 181"/>
                  <a:gd name="T57" fmla="*/ 146 h 191"/>
                  <a:gd name="T58" fmla="*/ 41 w 181"/>
                  <a:gd name="T59" fmla="*/ 168 h 191"/>
                  <a:gd name="T60" fmla="*/ 50 w 181"/>
                  <a:gd name="T61" fmla="*/ 179 h 191"/>
                  <a:gd name="T62" fmla="*/ 58 w 181"/>
                  <a:gd name="T63" fmla="*/ 174 h 191"/>
                  <a:gd name="T64" fmla="*/ 64 w 181"/>
                  <a:gd name="T65" fmla="*/ 188 h 191"/>
                  <a:gd name="T66" fmla="*/ 68 w 181"/>
                  <a:gd name="T67" fmla="*/ 178 h 191"/>
                  <a:gd name="T68" fmla="*/ 82 w 181"/>
                  <a:gd name="T69" fmla="*/ 188 h 191"/>
                  <a:gd name="T70" fmla="*/ 82 w 181"/>
                  <a:gd name="T71" fmla="*/ 180 h 191"/>
                  <a:gd name="T72" fmla="*/ 76 w 181"/>
                  <a:gd name="T73" fmla="*/ 165 h 191"/>
                  <a:gd name="T74" fmla="*/ 76 w 181"/>
                  <a:gd name="T75" fmla="*/ 152 h 191"/>
                  <a:gd name="T76" fmla="*/ 84 w 181"/>
                  <a:gd name="T77" fmla="*/ 160 h 191"/>
                  <a:gd name="T78" fmla="*/ 91 w 181"/>
                  <a:gd name="T79" fmla="*/ 153 h 191"/>
                  <a:gd name="T80" fmla="*/ 83 w 181"/>
                  <a:gd name="T81" fmla="*/ 145 h 191"/>
                  <a:gd name="T82" fmla="*/ 91 w 181"/>
                  <a:gd name="T83" fmla="*/ 137 h 191"/>
                  <a:gd name="T84" fmla="*/ 100 w 181"/>
                  <a:gd name="T85" fmla="*/ 142 h 191"/>
                  <a:gd name="T86" fmla="*/ 109 w 181"/>
                  <a:gd name="T87" fmla="*/ 145 h 191"/>
                  <a:gd name="T88" fmla="*/ 109 w 181"/>
                  <a:gd name="T89" fmla="*/ 129 h 191"/>
                  <a:gd name="T90" fmla="*/ 89 w 181"/>
                  <a:gd name="T91" fmla="*/ 118 h 191"/>
                  <a:gd name="T92" fmla="*/ 81 w 181"/>
                  <a:gd name="T93" fmla="*/ 110 h 191"/>
                  <a:gd name="T94" fmla="*/ 69 w 181"/>
                  <a:gd name="T95" fmla="*/ 104 h 191"/>
                  <a:gd name="T96" fmla="*/ 78 w 181"/>
                  <a:gd name="T97" fmla="*/ 99 h 191"/>
                  <a:gd name="T98" fmla="*/ 80 w 181"/>
                  <a:gd name="T99" fmla="*/ 89 h 191"/>
                  <a:gd name="T100" fmla="*/ 85 w 181"/>
                  <a:gd name="T101" fmla="*/ 97 h 191"/>
                  <a:gd name="T102" fmla="*/ 76 w 181"/>
                  <a:gd name="T103" fmla="*/ 72 h 191"/>
                  <a:gd name="T104" fmla="*/ 69 w 181"/>
                  <a:gd name="T105" fmla="*/ 50 h 191"/>
                  <a:gd name="T106" fmla="*/ 76 w 181"/>
                  <a:gd name="T107" fmla="*/ 42 h 191"/>
                  <a:gd name="T108" fmla="*/ 82 w 181"/>
                  <a:gd name="T109" fmla="*/ 54 h 191"/>
                  <a:gd name="T110" fmla="*/ 103 w 181"/>
                  <a:gd name="T111" fmla="*/ 63 h 191"/>
                  <a:gd name="T112" fmla="*/ 102 w 181"/>
                  <a:gd name="T113" fmla="*/ 58 h 191"/>
                  <a:gd name="T114" fmla="*/ 104 w 181"/>
                  <a:gd name="T115" fmla="*/ 45 h 191"/>
                  <a:gd name="T116" fmla="*/ 117 w 181"/>
                  <a:gd name="T117" fmla="*/ 35 h 191"/>
                  <a:gd name="T118" fmla="*/ 130 w 181"/>
                  <a:gd name="T119" fmla="*/ 34 h 191"/>
                  <a:gd name="T120" fmla="*/ 148 w 181"/>
                  <a:gd name="T121" fmla="*/ 33 h 191"/>
                  <a:gd name="T122" fmla="*/ 163 w 181"/>
                  <a:gd name="T123" fmla="*/ 35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81" h="191">
                    <a:moveTo>
                      <a:pt x="166" y="37"/>
                    </a:moveTo>
                    <a:lnTo>
                      <a:pt x="166" y="37"/>
                    </a:lnTo>
                    <a:lnTo>
                      <a:pt x="167" y="36"/>
                    </a:lnTo>
                    <a:lnTo>
                      <a:pt x="167" y="35"/>
                    </a:lnTo>
                    <a:lnTo>
                      <a:pt x="168" y="35"/>
                    </a:lnTo>
                    <a:lnTo>
                      <a:pt x="168" y="34"/>
                    </a:lnTo>
                    <a:lnTo>
                      <a:pt x="168" y="33"/>
                    </a:lnTo>
                    <a:lnTo>
                      <a:pt x="169" y="33"/>
                    </a:lnTo>
                    <a:lnTo>
                      <a:pt x="169" y="32"/>
                    </a:lnTo>
                    <a:lnTo>
                      <a:pt x="170" y="32"/>
                    </a:lnTo>
                    <a:lnTo>
                      <a:pt x="171" y="32"/>
                    </a:lnTo>
                    <a:lnTo>
                      <a:pt x="171" y="31"/>
                    </a:lnTo>
                    <a:lnTo>
                      <a:pt x="172" y="30"/>
                    </a:lnTo>
                    <a:lnTo>
                      <a:pt x="173" y="30"/>
                    </a:lnTo>
                    <a:lnTo>
                      <a:pt x="173" y="29"/>
                    </a:lnTo>
                    <a:lnTo>
                      <a:pt x="172" y="29"/>
                    </a:lnTo>
                    <a:lnTo>
                      <a:pt x="172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2" y="27"/>
                    </a:lnTo>
                    <a:lnTo>
                      <a:pt x="172" y="26"/>
                    </a:lnTo>
                    <a:lnTo>
                      <a:pt x="171" y="25"/>
                    </a:lnTo>
                    <a:lnTo>
                      <a:pt x="172" y="24"/>
                    </a:lnTo>
                    <a:lnTo>
                      <a:pt x="171" y="24"/>
                    </a:lnTo>
                    <a:lnTo>
                      <a:pt x="171" y="23"/>
                    </a:lnTo>
                    <a:lnTo>
                      <a:pt x="172" y="22"/>
                    </a:lnTo>
                    <a:lnTo>
                      <a:pt x="171" y="21"/>
                    </a:lnTo>
                    <a:lnTo>
                      <a:pt x="172" y="21"/>
                    </a:lnTo>
                    <a:lnTo>
                      <a:pt x="172" y="20"/>
                    </a:lnTo>
                    <a:lnTo>
                      <a:pt x="171" y="19"/>
                    </a:lnTo>
                    <a:lnTo>
                      <a:pt x="172" y="19"/>
                    </a:lnTo>
                    <a:lnTo>
                      <a:pt x="174" y="19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5" y="17"/>
                    </a:lnTo>
                    <a:lnTo>
                      <a:pt x="176" y="17"/>
                    </a:lnTo>
                    <a:lnTo>
                      <a:pt x="178" y="16"/>
                    </a:lnTo>
                    <a:lnTo>
                      <a:pt x="179" y="16"/>
                    </a:lnTo>
                    <a:lnTo>
                      <a:pt x="180" y="16"/>
                    </a:lnTo>
                    <a:lnTo>
                      <a:pt x="180" y="16"/>
                    </a:lnTo>
                    <a:lnTo>
                      <a:pt x="181" y="15"/>
                    </a:lnTo>
                    <a:lnTo>
                      <a:pt x="181" y="14"/>
                    </a:lnTo>
                    <a:lnTo>
                      <a:pt x="181" y="14"/>
                    </a:lnTo>
                    <a:lnTo>
                      <a:pt x="180" y="12"/>
                    </a:lnTo>
                    <a:lnTo>
                      <a:pt x="180" y="10"/>
                    </a:lnTo>
                    <a:lnTo>
                      <a:pt x="180" y="9"/>
                    </a:lnTo>
                    <a:lnTo>
                      <a:pt x="179" y="9"/>
                    </a:lnTo>
                    <a:lnTo>
                      <a:pt x="180" y="8"/>
                    </a:lnTo>
                    <a:lnTo>
                      <a:pt x="180" y="7"/>
                    </a:lnTo>
                    <a:lnTo>
                      <a:pt x="180" y="7"/>
                    </a:lnTo>
                    <a:lnTo>
                      <a:pt x="179" y="7"/>
                    </a:lnTo>
                    <a:lnTo>
                      <a:pt x="177" y="6"/>
                    </a:lnTo>
                    <a:lnTo>
                      <a:pt x="175" y="5"/>
                    </a:lnTo>
                    <a:lnTo>
                      <a:pt x="175" y="4"/>
                    </a:lnTo>
                    <a:lnTo>
                      <a:pt x="176" y="3"/>
                    </a:lnTo>
                    <a:lnTo>
                      <a:pt x="175" y="3"/>
                    </a:lnTo>
                    <a:lnTo>
                      <a:pt x="174" y="3"/>
                    </a:lnTo>
                    <a:lnTo>
                      <a:pt x="174" y="3"/>
                    </a:lnTo>
                    <a:lnTo>
                      <a:pt x="173" y="2"/>
                    </a:lnTo>
                    <a:lnTo>
                      <a:pt x="172" y="2"/>
                    </a:lnTo>
                    <a:lnTo>
                      <a:pt x="171" y="2"/>
                    </a:lnTo>
                    <a:lnTo>
                      <a:pt x="170" y="2"/>
                    </a:lnTo>
                    <a:lnTo>
                      <a:pt x="169" y="1"/>
                    </a:lnTo>
                    <a:lnTo>
                      <a:pt x="169" y="0"/>
                    </a:lnTo>
                    <a:lnTo>
                      <a:pt x="168" y="0"/>
                    </a:lnTo>
                    <a:lnTo>
                      <a:pt x="167" y="1"/>
                    </a:lnTo>
                    <a:lnTo>
                      <a:pt x="166" y="1"/>
                    </a:lnTo>
                    <a:lnTo>
                      <a:pt x="165" y="1"/>
                    </a:lnTo>
                    <a:lnTo>
                      <a:pt x="165" y="2"/>
                    </a:lnTo>
                    <a:lnTo>
                      <a:pt x="164" y="2"/>
                    </a:lnTo>
                    <a:lnTo>
                      <a:pt x="163" y="3"/>
                    </a:lnTo>
                    <a:lnTo>
                      <a:pt x="163" y="4"/>
                    </a:lnTo>
                    <a:lnTo>
                      <a:pt x="164" y="4"/>
                    </a:lnTo>
                    <a:lnTo>
                      <a:pt x="164" y="5"/>
                    </a:lnTo>
                    <a:lnTo>
                      <a:pt x="165" y="5"/>
                    </a:lnTo>
                    <a:lnTo>
                      <a:pt x="165" y="6"/>
                    </a:lnTo>
                    <a:lnTo>
                      <a:pt x="166" y="6"/>
                    </a:lnTo>
                    <a:lnTo>
                      <a:pt x="166" y="7"/>
                    </a:lnTo>
                    <a:lnTo>
                      <a:pt x="166" y="8"/>
                    </a:lnTo>
                    <a:lnTo>
                      <a:pt x="167" y="8"/>
                    </a:lnTo>
                    <a:lnTo>
                      <a:pt x="167" y="9"/>
                    </a:lnTo>
                    <a:lnTo>
                      <a:pt x="167" y="10"/>
                    </a:lnTo>
                    <a:lnTo>
                      <a:pt x="167" y="11"/>
                    </a:lnTo>
                    <a:lnTo>
                      <a:pt x="167" y="12"/>
                    </a:lnTo>
                    <a:lnTo>
                      <a:pt x="167" y="13"/>
                    </a:lnTo>
                    <a:lnTo>
                      <a:pt x="167" y="13"/>
                    </a:lnTo>
                    <a:lnTo>
                      <a:pt x="167" y="14"/>
                    </a:lnTo>
                    <a:lnTo>
                      <a:pt x="167" y="14"/>
                    </a:lnTo>
                    <a:lnTo>
                      <a:pt x="166" y="15"/>
                    </a:lnTo>
                    <a:lnTo>
                      <a:pt x="166" y="16"/>
                    </a:lnTo>
                    <a:lnTo>
                      <a:pt x="165" y="16"/>
                    </a:lnTo>
                    <a:lnTo>
                      <a:pt x="163" y="16"/>
                    </a:lnTo>
                    <a:lnTo>
                      <a:pt x="162" y="16"/>
                    </a:lnTo>
                    <a:lnTo>
                      <a:pt x="161" y="16"/>
                    </a:lnTo>
                    <a:lnTo>
                      <a:pt x="160" y="16"/>
                    </a:lnTo>
                    <a:lnTo>
                      <a:pt x="160" y="16"/>
                    </a:lnTo>
                    <a:lnTo>
                      <a:pt x="160" y="17"/>
                    </a:lnTo>
                    <a:lnTo>
                      <a:pt x="159" y="17"/>
                    </a:lnTo>
                    <a:lnTo>
                      <a:pt x="158" y="16"/>
                    </a:lnTo>
                    <a:lnTo>
                      <a:pt x="157" y="16"/>
                    </a:lnTo>
                    <a:lnTo>
                      <a:pt x="156" y="16"/>
                    </a:lnTo>
                    <a:lnTo>
                      <a:pt x="155" y="16"/>
                    </a:lnTo>
                    <a:lnTo>
                      <a:pt x="154" y="17"/>
                    </a:lnTo>
                    <a:lnTo>
                      <a:pt x="153" y="17"/>
                    </a:lnTo>
                    <a:lnTo>
                      <a:pt x="153" y="17"/>
                    </a:lnTo>
                    <a:lnTo>
                      <a:pt x="153" y="16"/>
                    </a:lnTo>
                    <a:lnTo>
                      <a:pt x="150" y="16"/>
                    </a:lnTo>
                    <a:lnTo>
                      <a:pt x="149" y="17"/>
                    </a:lnTo>
                    <a:lnTo>
                      <a:pt x="149" y="18"/>
                    </a:lnTo>
                    <a:lnTo>
                      <a:pt x="148" y="18"/>
                    </a:lnTo>
                    <a:lnTo>
                      <a:pt x="147" y="18"/>
                    </a:lnTo>
                    <a:lnTo>
                      <a:pt x="142" y="20"/>
                    </a:lnTo>
                    <a:lnTo>
                      <a:pt x="141" y="20"/>
                    </a:lnTo>
                    <a:lnTo>
                      <a:pt x="140" y="19"/>
                    </a:lnTo>
                    <a:lnTo>
                      <a:pt x="139" y="17"/>
                    </a:lnTo>
                    <a:lnTo>
                      <a:pt x="139" y="17"/>
                    </a:lnTo>
                    <a:lnTo>
                      <a:pt x="139" y="16"/>
                    </a:lnTo>
                    <a:lnTo>
                      <a:pt x="138" y="16"/>
                    </a:lnTo>
                    <a:lnTo>
                      <a:pt x="132" y="14"/>
                    </a:lnTo>
                    <a:lnTo>
                      <a:pt x="132" y="14"/>
                    </a:lnTo>
                    <a:lnTo>
                      <a:pt x="131" y="14"/>
                    </a:lnTo>
                    <a:lnTo>
                      <a:pt x="130" y="14"/>
                    </a:lnTo>
                    <a:lnTo>
                      <a:pt x="129" y="15"/>
                    </a:lnTo>
                    <a:lnTo>
                      <a:pt x="130" y="15"/>
                    </a:lnTo>
                    <a:lnTo>
                      <a:pt x="129" y="16"/>
                    </a:lnTo>
                    <a:lnTo>
                      <a:pt x="128" y="15"/>
                    </a:lnTo>
                    <a:lnTo>
                      <a:pt x="127" y="14"/>
                    </a:lnTo>
                    <a:lnTo>
                      <a:pt x="126" y="14"/>
                    </a:lnTo>
                    <a:lnTo>
                      <a:pt x="125" y="14"/>
                    </a:lnTo>
                    <a:lnTo>
                      <a:pt x="125" y="14"/>
                    </a:lnTo>
                    <a:lnTo>
                      <a:pt x="125" y="13"/>
                    </a:lnTo>
                    <a:lnTo>
                      <a:pt x="124" y="13"/>
                    </a:lnTo>
                    <a:lnTo>
                      <a:pt x="123" y="13"/>
                    </a:lnTo>
                    <a:lnTo>
                      <a:pt x="123" y="12"/>
                    </a:lnTo>
                    <a:lnTo>
                      <a:pt x="123" y="11"/>
                    </a:lnTo>
                    <a:lnTo>
                      <a:pt x="122" y="11"/>
                    </a:lnTo>
                    <a:lnTo>
                      <a:pt x="122" y="10"/>
                    </a:lnTo>
                    <a:lnTo>
                      <a:pt x="122" y="9"/>
                    </a:lnTo>
                    <a:lnTo>
                      <a:pt x="122" y="8"/>
                    </a:lnTo>
                    <a:lnTo>
                      <a:pt x="121" y="8"/>
                    </a:lnTo>
                    <a:lnTo>
                      <a:pt x="120" y="8"/>
                    </a:lnTo>
                    <a:lnTo>
                      <a:pt x="119" y="8"/>
                    </a:lnTo>
                    <a:lnTo>
                      <a:pt x="119" y="9"/>
                    </a:lnTo>
                    <a:lnTo>
                      <a:pt x="118" y="9"/>
                    </a:lnTo>
                    <a:lnTo>
                      <a:pt x="118" y="9"/>
                    </a:lnTo>
                    <a:lnTo>
                      <a:pt x="118" y="9"/>
                    </a:lnTo>
                    <a:lnTo>
                      <a:pt x="117" y="9"/>
                    </a:lnTo>
                    <a:lnTo>
                      <a:pt x="116" y="9"/>
                    </a:lnTo>
                    <a:lnTo>
                      <a:pt x="116" y="10"/>
                    </a:lnTo>
                    <a:lnTo>
                      <a:pt x="116" y="9"/>
                    </a:lnTo>
                    <a:lnTo>
                      <a:pt x="116" y="8"/>
                    </a:lnTo>
                    <a:lnTo>
                      <a:pt x="115" y="8"/>
                    </a:lnTo>
                    <a:lnTo>
                      <a:pt x="114" y="7"/>
                    </a:lnTo>
                    <a:lnTo>
                      <a:pt x="114" y="8"/>
                    </a:lnTo>
                    <a:lnTo>
                      <a:pt x="113" y="8"/>
                    </a:lnTo>
                    <a:lnTo>
                      <a:pt x="112" y="9"/>
                    </a:lnTo>
                    <a:lnTo>
                      <a:pt x="112" y="10"/>
                    </a:lnTo>
                    <a:lnTo>
                      <a:pt x="111" y="10"/>
                    </a:lnTo>
                    <a:lnTo>
                      <a:pt x="111" y="9"/>
                    </a:lnTo>
                    <a:lnTo>
                      <a:pt x="111" y="9"/>
                    </a:lnTo>
                    <a:lnTo>
                      <a:pt x="110" y="9"/>
                    </a:lnTo>
                    <a:lnTo>
                      <a:pt x="109" y="9"/>
                    </a:lnTo>
                    <a:lnTo>
                      <a:pt x="109" y="10"/>
                    </a:lnTo>
                    <a:lnTo>
                      <a:pt x="109" y="11"/>
                    </a:lnTo>
                    <a:lnTo>
                      <a:pt x="109" y="12"/>
                    </a:lnTo>
                    <a:lnTo>
                      <a:pt x="108" y="12"/>
                    </a:lnTo>
                    <a:lnTo>
                      <a:pt x="107" y="12"/>
                    </a:lnTo>
                    <a:lnTo>
                      <a:pt x="106" y="13"/>
                    </a:lnTo>
                    <a:lnTo>
                      <a:pt x="105" y="13"/>
                    </a:lnTo>
                    <a:lnTo>
                      <a:pt x="104" y="12"/>
                    </a:lnTo>
                    <a:lnTo>
                      <a:pt x="104" y="13"/>
                    </a:lnTo>
                    <a:lnTo>
                      <a:pt x="103" y="13"/>
                    </a:lnTo>
                    <a:lnTo>
                      <a:pt x="102" y="13"/>
                    </a:lnTo>
                    <a:lnTo>
                      <a:pt x="101" y="13"/>
                    </a:lnTo>
                    <a:lnTo>
                      <a:pt x="100" y="14"/>
                    </a:lnTo>
                    <a:lnTo>
                      <a:pt x="98" y="14"/>
                    </a:lnTo>
                    <a:lnTo>
                      <a:pt x="97" y="14"/>
                    </a:lnTo>
                    <a:lnTo>
                      <a:pt x="97" y="14"/>
                    </a:lnTo>
                    <a:lnTo>
                      <a:pt x="97" y="15"/>
                    </a:lnTo>
                    <a:lnTo>
                      <a:pt x="97" y="15"/>
                    </a:lnTo>
                    <a:lnTo>
                      <a:pt x="96" y="15"/>
                    </a:lnTo>
                    <a:lnTo>
                      <a:pt x="94" y="14"/>
                    </a:lnTo>
                    <a:lnTo>
                      <a:pt x="91" y="14"/>
                    </a:lnTo>
                    <a:lnTo>
                      <a:pt x="90" y="14"/>
                    </a:lnTo>
                    <a:lnTo>
                      <a:pt x="90" y="15"/>
                    </a:lnTo>
                    <a:lnTo>
                      <a:pt x="89" y="15"/>
                    </a:lnTo>
                    <a:lnTo>
                      <a:pt x="88" y="14"/>
                    </a:lnTo>
                    <a:lnTo>
                      <a:pt x="87" y="14"/>
                    </a:lnTo>
                    <a:lnTo>
                      <a:pt x="86" y="14"/>
                    </a:lnTo>
                    <a:lnTo>
                      <a:pt x="86" y="15"/>
                    </a:lnTo>
                    <a:lnTo>
                      <a:pt x="85" y="15"/>
                    </a:lnTo>
                    <a:lnTo>
                      <a:pt x="85" y="16"/>
                    </a:lnTo>
                    <a:lnTo>
                      <a:pt x="85" y="16"/>
                    </a:lnTo>
                    <a:lnTo>
                      <a:pt x="84" y="16"/>
                    </a:lnTo>
                    <a:lnTo>
                      <a:pt x="83" y="16"/>
                    </a:lnTo>
                    <a:lnTo>
                      <a:pt x="83" y="16"/>
                    </a:lnTo>
                    <a:lnTo>
                      <a:pt x="77" y="16"/>
                    </a:lnTo>
                    <a:lnTo>
                      <a:pt x="76" y="16"/>
                    </a:lnTo>
                    <a:lnTo>
                      <a:pt x="75" y="16"/>
                    </a:lnTo>
                    <a:lnTo>
                      <a:pt x="74" y="16"/>
                    </a:lnTo>
                    <a:lnTo>
                      <a:pt x="73" y="16"/>
                    </a:lnTo>
                    <a:lnTo>
                      <a:pt x="73" y="18"/>
                    </a:lnTo>
                    <a:lnTo>
                      <a:pt x="73" y="21"/>
                    </a:lnTo>
                    <a:lnTo>
                      <a:pt x="72" y="22"/>
                    </a:lnTo>
                    <a:lnTo>
                      <a:pt x="72" y="23"/>
                    </a:lnTo>
                    <a:lnTo>
                      <a:pt x="71" y="23"/>
                    </a:lnTo>
                    <a:lnTo>
                      <a:pt x="71" y="22"/>
                    </a:lnTo>
                    <a:lnTo>
                      <a:pt x="70" y="22"/>
                    </a:lnTo>
                    <a:lnTo>
                      <a:pt x="70" y="21"/>
                    </a:lnTo>
                    <a:lnTo>
                      <a:pt x="69" y="21"/>
                    </a:lnTo>
                    <a:lnTo>
                      <a:pt x="69" y="22"/>
                    </a:lnTo>
                    <a:lnTo>
                      <a:pt x="69" y="23"/>
                    </a:lnTo>
                    <a:lnTo>
                      <a:pt x="69" y="24"/>
                    </a:lnTo>
                    <a:lnTo>
                      <a:pt x="68" y="24"/>
                    </a:lnTo>
                    <a:lnTo>
                      <a:pt x="67" y="24"/>
                    </a:lnTo>
                    <a:lnTo>
                      <a:pt x="66" y="24"/>
                    </a:lnTo>
                    <a:lnTo>
                      <a:pt x="65" y="24"/>
                    </a:lnTo>
                    <a:lnTo>
                      <a:pt x="64" y="24"/>
                    </a:lnTo>
                    <a:lnTo>
                      <a:pt x="63" y="24"/>
                    </a:lnTo>
                    <a:lnTo>
                      <a:pt x="62" y="23"/>
                    </a:lnTo>
                    <a:lnTo>
                      <a:pt x="62" y="23"/>
                    </a:lnTo>
                    <a:lnTo>
                      <a:pt x="61" y="23"/>
                    </a:lnTo>
                    <a:lnTo>
                      <a:pt x="61" y="24"/>
                    </a:lnTo>
                    <a:lnTo>
                      <a:pt x="60" y="23"/>
                    </a:lnTo>
                    <a:lnTo>
                      <a:pt x="59" y="23"/>
                    </a:lnTo>
                    <a:lnTo>
                      <a:pt x="58" y="22"/>
                    </a:lnTo>
                    <a:lnTo>
                      <a:pt x="57" y="22"/>
                    </a:lnTo>
                    <a:lnTo>
                      <a:pt x="56" y="22"/>
                    </a:lnTo>
                    <a:lnTo>
                      <a:pt x="55" y="24"/>
                    </a:lnTo>
                    <a:lnTo>
                      <a:pt x="54" y="23"/>
                    </a:lnTo>
                    <a:lnTo>
                      <a:pt x="53" y="23"/>
                    </a:lnTo>
                    <a:lnTo>
                      <a:pt x="51" y="24"/>
                    </a:lnTo>
                    <a:lnTo>
                      <a:pt x="50" y="24"/>
                    </a:lnTo>
                    <a:lnTo>
                      <a:pt x="49" y="25"/>
                    </a:lnTo>
                    <a:lnTo>
                      <a:pt x="49" y="26"/>
                    </a:lnTo>
                    <a:lnTo>
                      <a:pt x="49" y="27"/>
                    </a:lnTo>
                    <a:lnTo>
                      <a:pt x="49" y="27"/>
                    </a:lnTo>
                    <a:lnTo>
                      <a:pt x="48" y="28"/>
                    </a:lnTo>
                    <a:lnTo>
                      <a:pt x="47" y="29"/>
                    </a:lnTo>
                    <a:lnTo>
                      <a:pt x="46" y="30"/>
                    </a:lnTo>
                    <a:lnTo>
                      <a:pt x="46" y="31"/>
                    </a:lnTo>
                    <a:lnTo>
                      <a:pt x="45" y="31"/>
                    </a:lnTo>
                    <a:lnTo>
                      <a:pt x="45" y="32"/>
                    </a:lnTo>
                    <a:lnTo>
                      <a:pt x="43" y="31"/>
                    </a:lnTo>
                    <a:lnTo>
                      <a:pt x="42" y="32"/>
                    </a:lnTo>
                    <a:lnTo>
                      <a:pt x="42" y="33"/>
                    </a:lnTo>
                    <a:lnTo>
                      <a:pt x="42" y="33"/>
                    </a:lnTo>
                    <a:lnTo>
                      <a:pt x="41" y="34"/>
                    </a:lnTo>
                    <a:lnTo>
                      <a:pt x="40" y="34"/>
                    </a:lnTo>
                    <a:lnTo>
                      <a:pt x="38" y="32"/>
                    </a:lnTo>
                    <a:lnTo>
                      <a:pt x="36" y="32"/>
                    </a:lnTo>
                    <a:lnTo>
                      <a:pt x="35" y="32"/>
                    </a:lnTo>
                    <a:lnTo>
                      <a:pt x="35" y="32"/>
                    </a:lnTo>
                    <a:lnTo>
                      <a:pt x="34" y="34"/>
                    </a:lnTo>
                    <a:lnTo>
                      <a:pt x="34" y="34"/>
                    </a:lnTo>
                    <a:lnTo>
                      <a:pt x="33" y="34"/>
                    </a:lnTo>
                    <a:lnTo>
                      <a:pt x="32" y="34"/>
                    </a:lnTo>
                    <a:lnTo>
                      <a:pt x="30" y="34"/>
                    </a:lnTo>
                    <a:lnTo>
                      <a:pt x="28" y="34"/>
                    </a:lnTo>
                    <a:lnTo>
                      <a:pt x="23" y="35"/>
                    </a:lnTo>
                    <a:lnTo>
                      <a:pt x="23" y="36"/>
                    </a:lnTo>
                    <a:lnTo>
                      <a:pt x="23" y="37"/>
                    </a:lnTo>
                    <a:lnTo>
                      <a:pt x="23" y="37"/>
                    </a:lnTo>
                    <a:lnTo>
                      <a:pt x="23" y="38"/>
                    </a:lnTo>
                    <a:lnTo>
                      <a:pt x="24" y="38"/>
                    </a:lnTo>
                    <a:lnTo>
                      <a:pt x="25" y="40"/>
                    </a:lnTo>
                    <a:lnTo>
                      <a:pt x="26" y="41"/>
                    </a:lnTo>
                    <a:lnTo>
                      <a:pt x="26" y="42"/>
                    </a:lnTo>
                    <a:lnTo>
                      <a:pt x="26" y="42"/>
                    </a:lnTo>
                    <a:lnTo>
                      <a:pt x="25" y="43"/>
                    </a:lnTo>
                    <a:lnTo>
                      <a:pt x="25" y="44"/>
                    </a:lnTo>
                    <a:lnTo>
                      <a:pt x="25" y="45"/>
                    </a:lnTo>
                    <a:lnTo>
                      <a:pt x="24" y="45"/>
                    </a:lnTo>
                    <a:lnTo>
                      <a:pt x="24" y="46"/>
                    </a:lnTo>
                    <a:lnTo>
                      <a:pt x="23" y="46"/>
                    </a:lnTo>
                    <a:lnTo>
                      <a:pt x="23" y="47"/>
                    </a:lnTo>
                    <a:lnTo>
                      <a:pt x="23" y="48"/>
                    </a:lnTo>
                    <a:lnTo>
                      <a:pt x="22" y="48"/>
                    </a:lnTo>
                    <a:lnTo>
                      <a:pt x="22" y="49"/>
                    </a:lnTo>
                    <a:lnTo>
                      <a:pt x="21" y="48"/>
                    </a:lnTo>
                    <a:lnTo>
                      <a:pt x="21" y="48"/>
                    </a:lnTo>
                    <a:lnTo>
                      <a:pt x="20" y="48"/>
                    </a:lnTo>
                    <a:lnTo>
                      <a:pt x="20" y="49"/>
                    </a:lnTo>
                    <a:lnTo>
                      <a:pt x="19" y="49"/>
                    </a:lnTo>
                    <a:lnTo>
                      <a:pt x="18" y="49"/>
                    </a:lnTo>
                    <a:lnTo>
                      <a:pt x="18" y="50"/>
                    </a:lnTo>
                    <a:lnTo>
                      <a:pt x="18" y="51"/>
                    </a:lnTo>
                    <a:lnTo>
                      <a:pt x="18" y="52"/>
                    </a:lnTo>
                    <a:lnTo>
                      <a:pt x="17" y="53"/>
                    </a:lnTo>
                    <a:lnTo>
                      <a:pt x="17" y="54"/>
                    </a:lnTo>
                    <a:lnTo>
                      <a:pt x="16" y="55"/>
                    </a:lnTo>
                    <a:lnTo>
                      <a:pt x="15" y="56"/>
                    </a:lnTo>
                    <a:lnTo>
                      <a:pt x="16" y="56"/>
                    </a:lnTo>
                    <a:lnTo>
                      <a:pt x="16" y="57"/>
                    </a:lnTo>
                    <a:lnTo>
                      <a:pt x="15" y="58"/>
                    </a:lnTo>
                    <a:lnTo>
                      <a:pt x="14" y="58"/>
                    </a:lnTo>
                    <a:lnTo>
                      <a:pt x="14" y="59"/>
                    </a:lnTo>
                    <a:lnTo>
                      <a:pt x="15" y="59"/>
                    </a:lnTo>
                    <a:lnTo>
                      <a:pt x="15" y="60"/>
                    </a:lnTo>
                    <a:lnTo>
                      <a:pt x="14" y="61"/>
                    </a:lnTo>
                    <a:lnTo>
                      <a:pt x="14" y="62"/>
                    </a:lnTo>
                    <a:lnTo>
                      <a:pt x="13" y="62"/>
                    </a:lnTo>
                    <a:lnTo>
                      <a:pt x="13" y="63"/>
                    </a:lnTo>
                    <a:lnTo>
                      <a:pt x="11" y="62"/>
                    </a:lnTo>
                    <a:lnTo>
                      <a:pt x="10" y="62"/>
                    </a:lnTo>
                    <a:lnTo>
                      <a:pt x="10" y="63"/>
                    </a:lnTo>
                    <a:lnTo>
                      <a:pt x="9" y="63"/>
                    </a:lnTo>
                    <a:lnTo>
                      <a:pt x="8" y="63"/>
                    </a:lnTo>
                    <a:lnTo>
                      <a:pt x="7" y="63"/>
                    </a:lnTo>
                    <a:lnTo>
                      <a:pt x="7" y="64"/>
                    </a:lnTo>
                    <a:lnTo>
                      <a:pt x="7" y="65"/>
                    </a:lnTo>
                    <a:lnTo>
                      <a:pt x="7" y="65"/>
                    </a:lnTo>
                    <a:lnTo>
                      <a:pt x="6" y="65"/>
                    </a:lnTo>
                    <a:lnTo>
                      <a:pt x="6" y="68"/>
                    </a:lnTo>
                    <a:lnTo>
                      <a:pt x="7" y="69"/>
                    </a:lnTo>
                    <a:lnTo>
                      <a:pt x="8" y="70"/>
                    </a:lnTo>
                    <a:lnTo>
                      <a:pt x="8" y="71"/>
                    </a:lnTo>
                    <a:lnTo>
                      <a:pt x="7" y="72"/>
                    </a:lnTo>
                    <a:lnTo>
                      <a:pt x="7" y="73"/>
                    </a:lnTo>
                    <a:lnTo>
                      <a:pt x="7" y="72"/>
                    </a:lnTo>
                    <a:lnTo>
                      <a:pt x="5" y="72"/>
                    </a:lnTo>
                    <a:lnTo>
                      <a:pt x="5" y="73"/>
                    </a:lnTo>
                    <a:lnTo>
                      <a:pt x="5" y="74"/>
                    </a:lnTo>
                    <a:lnTo>
                      <a:pt x="5" y="75"/>
                    </a:lnTo>
                    <a:lnTo>
                      <a:pt x="5" y="76"/>
                    </a:lnTo>
                    <a:lnTo>
                      <a:pt x="4" y="76"/>
                    </a:lnTo>
                    <a:lnTo>
                      <a:pt x="4" y="77"/>
                    </a:lnTo>
                    <a:lnTo>
                      <a:pt x="4" y="77"/>
                    </a:lnTo>
                    <a:lnTo>
                      <a:pt x="3" y="77"/>
                    </a:lnTo>
                    <a:lnTo>
                      <a:pt x="2" y="77"/>
                    </a:lnTo>
                    <a:lnTo>
                      <a:pt x="2" y="78"/>
                    </a:lnTo>
                    <a:lnTo>
                      <a:pt x="2" y="79"/>
                    </a:lnTo>
                    <a:lnTo>
                      <a:pt x="1" y="79"/>
                    </a:lnTo>
                    <a:lnTo>
                      <a:pt x="1" y="79"/>
                    </a:lnTo>
                    <a:lnTo>
                      <a:pt x="1" y="80"/>
                    </a:lnTo>
                    <a:lnTo>
                      <a:pt x="0" y="80"/>
                    </a:lnTo>
                    <a:lnTo>
                      <a:pt x="0" y="81"/>
                    </a:lnTo>
                    <a:lnTo>
                      <a:pt x="1" y="81"/>
                    </a:lnTo>
                    <a:lnTo>
                      <a:pt x="2" y="81"/>
                    </a:lnTo>
                    <a:lnTo>
                      <a:pt x="2" y="82"/>
                    </a:lnTo>
                    <a:lnTo>
                      <a:pt x="3" y="82"/>
                    </a:lnTo>
                    <a:lnTo>
                      <a:pt x="4" y="82"/>
                    </a:lnTo>
                    <a:lnTo>
                      <a:pt x="4" y="83"/>
                    </a:lnTo>
                    <a:lnTo>
                      <a:pt x="3" y="83"/>
                    </a:lnTo>
                    <a:lnTo>
                      <a:pt x="4" y="84"/>
                    </a:lnTo>
                    <a:lnTo>
                      <a:pt x="4" y="84"/>
                    </a:lnTo>
                    <a:lnTo>
                      <a:pt x="3" y="84"/>
                    </a:lnTo>
                    <a:lnTo>
                      <a:pt x="3" y="85"/>
                    </a:lnTo>
                    <a:lnTo>
                      <a:pt x="4" y="85"/>
                    </a:lnTo>
                    <a:lnTo>
                      <a:pt x="4" y="86"/>
                    </a:lnTo>
                    <a:lnTo>
                      <a:pt x="5" y="86"/>
                    </a:lnTo>
                    <a:lnTo>
                      <a:pt x="5" y="87"/>
                    </a:lnTo>
                    <a:lnTo>
                      <a:pt x="5" y="89"/>
                    </a:lnTo>
                    <a:lnTo>
                      <a:pt x="6" y="90"/>
                    </a:lnTo>
                    <a:lnTo>
                      <a:pt x="7" y="91"/>
                    </a:lnTo>
                    <a:lnTo>
                      <a:pt x="8" y="90"/>
                    </a:lnTo>
                    <a:lnTo>
                      <a:pt x="8" y="91"/>
                    </a:lnTo>
                    <a:lnTo>
                      <a:pt x="9" y="91"/>
                    </a:lnTo>
                    <a:lnTo>
                      <a:pt x="10" y="91"/>
                    </a:lnTo>
                    <a:lnTo>
                      <a:pt x="11" y="91"/>
                    </a:lnTo>
                    <a:lnTo>
                      <a:pt x="10" y="91"/>
                    </a:lnTo>
                    <a:lnTo>
                      <a:pt x="10" y="92"/>
                    </a:lnTo>
                    <a:lnTo>
                      <a:pt x="11" y="93"/>
                    </a:lnTo>
                    <a:lnTo>
                      <a:pt x="12" y="93"/>
                    </a:lnTo>
                    <a:lnTo>
                      <a:pt x="13" y="97"/>
                    </a:lnTo>
                    <a:lnTo>
                      <a:pt x="14" y="97"/>
                    </a:lnTo>
                    <a:lnTo>
                      <a:pt x="14" y="98"/>
                    </a:lnTo>
                    <a:lnTo>
                      <a:pt x="15" y="98"/>
                    </a:lnTo>
                    <a:lnTo>
                      <a:pt x="16" y="99"/>
                    </a:lnTo>
                    <a:lnTo>
                      <a:pt x="16" y="100"/>
                    </a:lnTo>
                    <a:lnTo>
                      <a:pt x="16" y="100"/>
                    </a:lnTo>
                    <a:lnTo>
                      <a:pt x="16" y="101"/>
                    </a:lnTo>
                    <a:lnTo>
                      <a:pt x="17" y="101"/>
                    </a:lnTo>
                    <a:lnTo>
                      <a:pt x="17" y="102"/>
                    </a:lnTo>
                    <a:lnTo>
                      <a:pt x="18" y="101"/>
                    </a:lnTo>
                    <a:lnTo>
                      <a:pt x="19" y="101"/>
                    </a:lnTo>
                    <a:lnTo>
                      <a:pt x="18" y="100"/>
                    </a:lnTo>
                    <a:lnTo>
                      <a:pt x="18" y="99"/>
                    </a:lnTo>
                    <a:lnTo>
                      <a:pt x="19" y="98"/>
                    </a:lnTo>
                    <a:lnTo>
                      <a:pt x="18" y="98"/>
                    </a:lnTo>
                    <a:lnTo>
                      <a:pt x="19" y="98"/>
                    </a:lnTo>
                    <a:lnTo>
                      <a:pt x="19" y="97"/>
                    </a:lnTo>
                    <a:lnTo>
                      <a:pt x="20" y="97"/>
                    </a:lnTo>
                    <a:lnTo>
                      <a:pt x="20" y="98"/>
                    </a:lnTo>
                    <a:lnTo>
                      <a:pt x="20" y="98"/>
                    </a:lnTo>
                    <a:lnTo>
                      <a:pt x="21" y="98"/>
                    </a:lnTo>
                    <a:lnTo>
                      <a:pt x="21" y="98"/>
                    </a:lnTo>
                    <a:lnTo>
                      <a:pt x="22" y="98"/>
                    </a:lnTo>
                    <a:lnTo>
                      <a:pt x="23" y="98"/>
                    </a:lnTo>
                    <a:lnTo>
                      <a:pt x="22" y="99"/>
                    </a:lnTo>
                    <a:lnTo>
                      <a:pt x="23" y="99"/>
                    </a:lnTo>
                    <a:lnTo>
                      <a:pt x="24" y="99"/>
                    </a:lnTo>
                    <a:lnTo>
                      <a:pt x="24" y="100"/>
                    </a:lnTo>
                    <a:lnTo>
                      <a:pt x="25" y="100"/>
                    </a:lnTo>
                    <a:lnTo>
                      <a:pt x="26" y="100"/>
                    </a:lnTo>
                    <a:lnTo>
                      <a:pt x="26" y="100"/>
                    </a:lnTo>
                    <a:lnTo>
                      <a:pt x="26" y="99"/>
                    </a:lnTo>
                    <a:lnTo>
                      <a:pt x="27" y="99"/>
                    </a:lnTo>
                    <a:lnTo>
                      <a:pt x="27" y="98"/>
                    </a:lnTo>
                    <a:lnTo>
                      <a:pt x="28" y="100"/>
                    </a:lnTo>
                    <a:lnTo>
                      <a:pt x="29" y="100"/>
                    </a:lnTo>
                    <a:lnTo>
                      <a:pt x="29" y="101"/>
                    </a:lnTo>
                    <a:lnTo>
                      <a:pt x="28" y="101"/>
                    </a:lnTo>
                    <a:lnTo>
                      <a:pt x="28" y="102"/>
                    </a:lnTo>
                    <a:lnTo>
                      <a:pt x="28" y="103"/>
                    </a:lnTo>
                    <a:lnTo>
                      <a:pt x="29" y="104"/>
                    </a:lnTo>
                    <a:lnTo>
                      <a:pt x="29" y="105"/>
                    </a:lnTo>
                    <a:lnTo>
                      <a:pt x="28" y="104"/>
                    </a:lnTo>
                    <a:lnTo>
                      <a:pt x="28" y="104"/>
                    </a:lnTo>
                    <a:lnTo>
                      <a:pt x="28" y="105"/>
                    </a:lnTo>
                    <a:lnTo>
                      <a:pt x="27" y="105"/>
                    </a:lnTo>
                    <a:lnTo>
                      <a:pt x="26" y="105"/>
                    </a:lnTo>
                    <a:lnTo>
                      <a:pt x="25" y="104"/>
                    </a:lnTo>
                    <a:lnTo>
                      <a:pt x="26" y="103"/>
                    </a:lnTo>
                    <a:lnTo>
                      <a:pt x="25" y="103"/>
                    </a:lnTo>
                    <a:lnTo>
                      <a:pt x="24" y="103"/>
                    </a:lnTo>
                    <a:lnTo>
                      <a:pt x="24" y="102"/>
                    </a:lnTo>
                    <a:lnTo>
                      <a:pt x="23" y="102"/>
                    </a:lnTo>
                    <a:lnTo>
                      <a:pt x="22" y="102"/>
                    </a:lnTo>
                    <a:lnTo>
                      <a:pt x="22" y="103"/>
                    </a:lnTo>
                    <a:lnTo>
                      <a:pt x="21" y="103"/>
                    </a:lnTo>
                    <a:lnTo>
                      <a:pt x="21" y="103"/>
                    </a:lnTo>
                    <a:lnTo>
                      <a:pt x="21" y="102"/>
                    </a:lnTo>
                    <a:lnTo>
                      <a:pt x="20" y="103"/>
                    </a:lnTo>
                    <a:lnTo>
                      <a:pt x="19" y="103"/>
                    </a:lnTo>
                    <a:lnTo>
                      <a:pt x="18" y="103"/>
                    </a:lnTo>
                    <a:lnTo>
                      <a:pt x="18" y="102"/>
                    </a:lnTo>
                    <a:lnTo>
                      <a:pt x="17" y="103"/>
                    </a:lnTo>
                    <a:lnTo>
                      <a:pt x="17" y="104"/>
                    </a:lnTo>
                    <a:lnTo>
                      <a:pt x="18" y="104"/>
                    </a:lnTo>
                    <a:lnTo>
                      <a:pt x="18" y="105"/>
                    </a:lnTo>
                    <a:lnTo>
                      <a:pt x="19" y="105"/>
                    </a:lnTo>
                    <a:lnTo>
                      <a:pt x="19" y="105"/>
                    </a:lnTo>
                    <a:lnTo>
                      <a:pt x="18" y="105"/>
                    </a:lnTo>
                    <a:lnTo>
                      <a:pt x="17" y="105"/>
                    </a:lnTo>
                    <a:lnTo>
                      <a:pt x="17" y="106"/>
                    </a:lnTo>
                    <a:lnTo>
                      <a:pt x="17" y="107"/>
                    </a:lnTo>
                    <a:lnTo>
                      <a:pt x="18" y="108"/>
                    </a:lnTo>
                    <a:lnTo>
                      <a:pt x="18" y="109"/>
                    </a:lnTo>
                    <a:lnTo>
                      <a:pt x="19" y="109"/>
                    </a:lnTo>
                    <a:lnTo>
                      <a:pt x="20" y="108"/>
                    </a:lnTo>
                    <a:lnTo>
                      <a:pt x="20" y="107"/>
                    </a:lnTo>
                    <a:lnTo>
                      <a:pt x="21" y="107"/>
                    </a:lnTo>
                    <a:lnTo>
                      <a:pt x="21" y="108"/>
                    </a:lnTo>
                    <a:lnTo>
                      <a:pt x="21" y="108"/>
                    </a:lnTo>
                    <a:lnTo>
                      <a:pt x="21" y="112"/>
                    </a:lnTo>
                    <a:lnTo>
                      <a:pt x="22" y="112"/>
                    </a:lnTo>
                    <a:lnTo>
                      <a:pt x="22" y="112"/>
                    </a:lnTo>
                    <a:lnTo>
                      <a:pt x="23" y="112"/>
                    </a:lnTo>
                    <a:lnTo>
                      <a:pt x="24" y="112"/>
                    </a:lnTo>
                    <a:lnTo>
                      <a:pt x="25" y="114"/>
                    </a:lnTo>
                    <a:lnTo>
                      <a:pt x="25" y="115"/>
                    </a:lnTo>
                    <a:lnTo>
                      <a:pt x="25" y="117"/>
                    </a:lnTo>
                    <a:lnTo>
                      <a:pt x="25" y="118"/>
                    </a:lnTo>
                    <a:lnTo>
                      <a:pt x="26" y="119"/>
                    </a:lnTo>
                    <a:lnTo>
                      <a:pt x="26" y="118"/>
                    </a:lnTo>
                    <a:lnTo>
                      <a:pt x="27" y="118"/>
                    </a:lnTo>
                    <a:lnTo>
                      <a:pt x="27" y="117"/>
                    </a:lnTo>
                    <a:lnTo>
                      <a:pt x="28" y="118"/>
                    </a:lnTo>
                    <a:lnTo>
                      <a:pt x="27" y="119"/>
                    </a:lnTo>
                    <a:lnTo>
                      <a:pt x="27" y="119"/>
                    </a:lnTo>
                    <a:lnTo>
                      <a:pt x="28" y="119"/>
                    </a:lnTo>
                    <a:lnTo>
                      <a:pt x="28" y="120"/>
                    </a:lnTo>
                    <a:lnTo>
                      <a:pt x="28" y="121"/>
                    </a:lnTo>
                    <a:lnTo>
                      <a:pt x="27" y="121"/>
                    </a:lnTo>
                    <a:lnTo>
                      <a:pt x="27" y="121"/>
                    </a:lnTo>
                    <a:lnTo>
                      <a:pt x="28" y="121"/>
                    </a:lnTo>
                    <a:lnTo>
                      <a:pt x="28" y="121"/>
                    </a:lnTo>
                    <a:lnTo>
                      <a:pt x="28" y="122"/>
                    </a:lnTo>
                    <a:lnTo>
                      <a:pt x="28" y="122"/>
                    </a:lnTo>
                    <a:lnTo>
                      <a:pt x="28" y="123"/>
                    </a:lnTo>
                    <a:lnTo>
                      <a:pt x="27" y="124"/>
                    </a:lnTo>
                    <a:lnTo>
                      <a:pt x="28" y="124"/>
                    </a:lnTo>
                    <a:lnTo>
                      <a:pt x="28" y="124"/>
                    </a:lnTo>
                    <a:lnTo>
                      <a:pt x="28" y="125"/>
                    </a:lnTo>
                    <a:lnTo>
                      <a:pt x="29" y="125"/>
                    </a:lnTo>
                    <a:lnTo>
                      <a:pt x="30" y="125"/>
                    </a:lnTo>
                    <a:lnTo>
                      <a:pt x="30" y="124"/>
                    </a:lnTo>
                    <a:lnTo>
                      <a:pt x="31" y="124"/>
                    </a:lnTo>
                    <a:lnTo>
                      <a:pt x="32" y="124"/>
                    </a:lnTo>
                    <a:lnTo>
                      <a:pt x="32" y="123"/>
                    </a:lnTo>
                    <a:lnTo>
                      <a:pt x="33" y="122"/>
                    </a:lnTo>
                    <a:lnTo>
                      <a:pt x="34" y="122"/>
                    </a:lnTo>
                    <a:lnTo>
                      <a:pt x="34" y="121"/>
                    </a:lnTo>
                    <a:lnTo>
                      <a:pt x="34" y="121"/>
                    </a:lnTo>
                    <a:lnTo>
                      <a:pt x="34" y="119"/>
                    </a:lnTo>
                    <a:lnTo>
                      <a:pt x="34" y="119"/>
                    </a:lnTo>
                    <a:lnTo>
                      <a:pt x="34" y="119"/>
                    </a:lnTo>
                    <a:lnTo>
                      <a:pt x="35" y="121"/>
                    </a:lnTo>
                    <a:lnTo>
                      <a:pt x="35" y="121"/>
                    </a:lnTo>
                    <a:lnTo>
                      <a:pt x="36" y="122"/>
                    </a:lnTo>
                    <a:lnTo>
                      <a:pt x="35" y="123"/>
                    </a:lnTo>
                    <a:lnTo>
                      <a:pt x="36" y="123"/>
                    </a:lnTo>
                    <a:lnTo>
                      <a:pt x="37" y="123"/>
                    </a:lnTo>
                    <a:lnTo>
                      <a:pt x="37" y="124"/>
                    </a:lnTo>
                    <a:lnTo>
                      <a:pt x="36" y="124"/>
                    </a:lnTo>
                    <a:lnTo>
                      <a:pt x="37" y="125"/>
                    </a:lnTo>
                    <a:lnTo>
                      <a:pt x="38" y="125"/>
                    </a:lnTo>
                    <a:lnTo>
                      <a:pt x="39" y="125"/>
                    </a:lnTo>
                    <a:lnTo>
                      <a:pt x="39" y="125"/>
                    </a:lnTo>
                    <a:lnTo>
                      <a:pt x="41" y="123"/>
                    </a:lnTo>
                    <a:lnTo>
                      <a:pt x="42" y="124"/>
                    </a:lnTo>
                    <a:lnTo>
                      <a:pt x="42" y="123"/>
                    </a:lnTo>
                    <a:lnTo>
                      <a:pt x="42" y="123"/>
                    </a:lnTo>
                    <a:lnTo>
                      <a:pt x="44" y="123"/>
                    </a:lnTo>
                    <a:lnTo>
                      <a:pt x="45" y="124"/>
                    </a:lnTo>
                    <a:lnTo>
                      <a:pt x="46" y="124"/>
                    </a:lnTo>
                    <a:lnTo>
                      <a:pt x="46" y="123"/>
                    </a:lnTo>
                    <a:lnTo>
                      <a:pt x="48" y="121"/>
                    </a:lnTo>
                    <a:lnTo>
                      <a:pt x="49" y="122"/>
                    </a:lnTo>
                    <a:lnTo>
                      <a:pt x="49" y="122"/>
                    </a:lnTo>
                    <a:lnTo>
                      <a:pt x="50" y="121"/>
                    </a:lnTo>
                    <a:lnTo>
                      <a:pt x="51" y="121"/>
                    </a:lnTo>
                    <a:lnTo>
                      <a:pt x="52" y="121"/>
                    </a:lnTo>
                    <a:lnTo>
                      <a:pt x="53" y="122"/>
                    </a:lnTo>
                    <a:lnTo>
                      <a:pt x="53" y="121"/>
                    </a:lnTo>
                    <a:lnTo>
                      <a:pt x="54" y="121"/>
                    </a:lnTo>
                    <a:lnTo>
                      <a:pt x="55" y="122"/>
                    </a:lnTo>
                    <a:lnTo>
                      <a:pt x="56" y="122"/>
                    </a:lnTo>
                    <a:lnTo>
                      <a:pt x="56" y="123"/>
                    </a:lnTo>
                    <a:lnTo>
                      <a:pt x="56" y="123"/>
                    </a:lnTo>
                    <a:lnTo>
                      <a:pt x="56" y="124"/>
                    </a:lnTo>
                    <a:lnTo>
                      <a:pt x="57" y="124"/>
                    </a:lnTo>
                    <a:lnTo>
                      <a:pt x="57" y="123"/>
                    </a:lnTo>
                    <a:lnTo>
                      <a:pt x="58" y="123"/>
                    </a:lnTo>
                    <a:lnTo>
                      <a:pt x="59" y="123"/>
                    </a:lnTo>
                    <a:lnTo>
                      <a:pt x="60" y="123"/>
                    </a:lnTo>
                    <a:lnTo>
                      <a:pt x="61" y="123"/>
                    </a:lnTo>
                    <a:lnTo>
                      <a:pt x="62" y="123"/>
                    </a:lnTo>
                    <a:lnTo>
                      <a:pt x="62" y="124"/>
                    </a:lnTo>
                    <a:lnTo>
                      <a:pt x="62" y="124"/>
                    </a:lnTo>
                    <a:lnTo>
                      <a:pt x="62" y="123"/>
                    </a:lnTo>
                    <a:lnTo>
                      <a:pt x="62" y="122"/>
                    </a:lnTo>
                    <a:lnTo>
                      <a:pt x="62" y="121"/>
                    </a:lnTo>
                    <a:lnTo>
                      <a:pt x="63" y="121"/>
                    </a:lnTo>
                    <a:lnTo>
                      <a:pt x="63" y="121"/>
                    </a:lnTo>
                    <a:lnTo>
                      <a:pt x="63" y="120"/>
                    </a:lnTo>
                    <a:lnTo>
                      <a:pt x="64" y="121"/>
                    </a:lnTo>
                    <a:lnTo>
                      <a:pt x="65" y="121"/>
                    </a:lnTo>
                    <a:lnTo>
                      <a:pt x="65" y="121"/>
                    </a:lnTo>
                    <a:lnTo>
                      <a:pt x="67" y="123"/>
                    </a:lnTo>
                    <a:lnTo>
                      <a:pt x="67" y="124"/>
                    </a:lnTo>
                    <a:lnTo>
                      <a:pt x="67" y="125"/>
                    </a:lnTo>
                    <a:lnTo>
                      <a:pt x="68" y="125"/>
                    </a:lnTo>
                    <a:lnTo>
                      <a:pt x="69" y="125"/>
                    </a:lnTo>
                    <a:lnTo>
                      <a:pt x="69" y="125"/>
                    </a:lnTo>
                    <a:lnTo>
                      <a:pt x="69" y="124"/>
                    </a:lnTo>
                    <a:lnTo>
                      <a:pt x="69" y="123"/>
                    </a:lnTo>
                    <a:lnTo>
                      <a:pt x="69" y="123"/>
                    </a:lnTo>
                    <a:lnTo>
                      <a:pt x="70" y="123"/>
                    </a:lnTo>
                    <a:lnTo>
                      <a:pt x="70" y="122"/>
                    </a:lnTo>
                    <a:lnTo>
                      <a:pt x="71" y="123"/>
                    </a:lnTo>
                    <a:lnTo>
                      <a:pt x="71" y="124"/>
                    </a:lnTo>
                    <a:lnTo>
                      <a:pt x="71" y="125"/>
                    </a:lnTo>
                    <a:lnTo>
                      <a:pt x="72" y="125"/>
                    </a:lnTo>
                    <a:lnTo>
                      <a:pt x="73" y="125"/>
                    </a:lnTo>
                    <a:lnTo>
                      <a:pt x="74" y="125"/>
                    </a:lnTo>
                    <a:lnTo>
                      <a:pt x="75" y="125"/>
                    </a:lnTo>
                    <a:lnTo>
                      <a:pt x="74" y="126"/>
                    </a:lnTo>
                    <a:lnTo>
                      <a:pt x="74" y="127"/>
                    </a:lnTo>
                    <a:lnTo>
                      <a:pt x="75" y="127"/>
                    </a:lnTo>
                    <a:lnTo>
                      <a:pt x="76" y="127"/>
                    </a:lnTo>
                    <a:lnTo>
                      <a:pt x="76" y="127"/>
                    </a:lnTo>
                    <a:lnTo>
                      <a:pt x="76" y="129"/>
                    </a:lnTo>
                    <a:lnTo>
                      <a:pt x="77" y="129"/>
                    </a:lnTo>
                    <a:lnTo>
                      <a:pt x="78" y="129"/>
                    </a:lnTo>
                    <a:lnTo>
                      <a:pt x="78" y="128"/>
                    </a:lnTo>
                    <a:lnTo>
                      <a:pt x="80" y="128"/>
                    </a:lnTo>
                    <a:lnTo>
                      <a:pt x="81" y="128"/>
                    </a:lnTo>
                    <a:lnTo>
                      <a:pt x="81" y="129"/>
                    </a:lnTo>
                    <a:lnTo>
                      <a:pt x="82" y="129"/>
                    </a:lnTo>
                    <a:lnTo>
                      <a:pt x="83" y="128"/>
                    </a:lnTo>
                    <a:lnTo>
                      <a:pt x="83" y="129"/>
                    </a:lnTo>
                    <a:lnTo>
                      <a:pt x="83" y="130"/>
                    </a:lnTo>
                    <a:lnTo>
                      <a:pt x="83" y="130"/>
                    </a:lnTo>
                    <a:lnTo>
                      <a:pt x="85" y="130"/>
                    </a:lnTo>
                    <a:lnTo>
                      <a:pt x="86" y="130"/>
                    </a:lnTo>
                    <a:lnTo>
                      <a:pt x="86" y="131"/>
                    </a:lnTo>
                    <a:lnTo>
                      <a:pt x="85" y="131"/>
                    </a:lnTo>
                    <a:lnTo>
                      <a:pt x="84" y="131"/>
                    </a:lnTo>
                    <a:lnTo>
                      <a:pt x="85" y="132"/>
                    </a:lnTo>
                    <a:lnTo>
                      <a:pt x="85" y="132"/>
                    </a:lnTo>
                    <a:lnTo>
                      <a:pt x="84" y="133"/>
                    </a:lnTo>
                    <a:lnTo>
                      <a:pt x="83" y="133"/>
                    </a:lnTo>
                    <a:lnTo>
                      <a:pt x="82" y="133"/>
                    </a:lnTo>
                    <a:lnTo>
                      <a:pt x="81" y="133"/>
                    </a:lnTo>
                    <a:lnTo>
                      <a:pt x="80" y="133"/>
                    </a:lnTo>
                    <a:lnTo>
                      <a:pt x="78" y="133"/>
                    </a:lnTo>
                    <a:lnTo>
                      <a:pt x="77" y="132"/>
                    </a:lnTo>
                    <a:lnTo>
                      <a:pt x="77" y="133"/>
                    </a:lnTo>
                    <a:lnTo>
                      <a:pt x="76" y="133"/>
                    </a:lnTo>
                    <a:lnTo>
                      <a:pt x="76" y="134"/>
                    </a:lnTo>
                    <a:lnTo>
                      <a:pt x="76" y="134"/>
                    </a:lnTo>
                    <a:lnTo>
                      <a:pt x="76" y="134"/>
                    </a:lnTo>
                    <a:lnTo>
                      <a:pt x="76" y="135"/>
                    </a:lnTo>
                    <a:lnTo>
                      <a:pt x="77" y="135"/>
                    </a:lnTo>
                    <a:lnTo>
                      <a:pt x="77" y="136"/>
                    </a:lnTo>
                    <a:lnTo>
                      <a:pt x="78" y="136"/>
                    </a:lnTo>
                    <a:lnTo>
                      <a:pt x="78" y="137"/>
                    </a:lnTo>
                    <a:lnTo>
                      <a:pt x="78" y="138"/>
                    </a:lnTo>
                    <a:lnTo>
                      <a:pt x="77" y="138"/>
                    </a:lnTo>
                    <a:lnTo>
                      <a:pt x="76" y="138"/>
                    </a:lnTo>
                    <a:lnTo>
                      <a:pt x="76" y="139"/>
                    </a:lnTo>
                    <a:lnTo>
                      <a:pt x="76" y="138"/>
                    </a:lnTo>
                    <a:lnTo>
                      <a:pt x="76" y="138"/>
                    </a:lnTo>
                    <a:lnTo>
                      <a:pt x="75" y="137"/>
                    </a:lnTo>
                    <a:lnTo>
                      <a:pt x="74" y="136"/>
                    </a:lnTo>
                    <a:lnTo>
                      <a:pt x="71" y="134"/>
                    </a:lnTo>
                    <a:lnTo>
                      <a:pt x="71" y="133"/>
                    </a:lnTo>
                    <a:lnTo>
                      <a:pt x="69" y="132"/>
                    </a:lnTo>
                    <a:lnTo>
                      <a:pt x="66" y="132"/>
                    </a:lnTo>
                    <a:lnTo>
                      <a:pt x="64" y="131"/>
                    </a:lnTo>
                    <a:lnTo>
                      <a:pt x="63" y="131"/>
                    </a:lnTo>
                    <a:lnTo>
                      <a:pt x="62" y="131"/>
                    </a:lnTo>
                    <a:lnTo>
                      <a:pt x="62" y="130"/>
                    </a:lnTo>
                    <a:lnTo>
                      <a:pt x="61" y="129"/>
                    </a:lnTo>
                    <a:lnTo>
                      <a:pt x="61" y="130"/>
                    </a:lnTo>
                    <a:lnTo>
                      <a:pt x="60" y="130"/>
                    </a:lnTo>
                    <a:lnTo>
                      <a:pt x="59" y="129"/>
                    </a:lnTo>
                    <a:lnTo>
                      <a:pt x="58" y="129"/>
                    </a:lnTo>
                    <a:lnTo>
                      <a:pt x="57" y="129"/>
                    </a:lnTo>
                    <a:lnTo>
                      <a:pt x="56" y="128"/>
                    </a:lnTo>
                    <a:lnTo>
                      <a:pt x="56" y="128"/>
                    </a:lnTo>
                    <a:lnTo>
                      <a:pt x="56" y="127"/>
                    </a:lnTo>
                    <a:lnTo>
                      <a:pt x="56" y="126"/>
                    </a:lnTo>
                    <a:lnTo>
                      <a:pt x="55" y="126"/>
                    </a:lnTo>
                    <a:lnTo>
                      <a:pt x="55" y="126"/>
                    </a:lnTo>
                    <a:lnTo>
                      <a:pt x="54" y="125"/>
                    </a:lnTo>
                    <a:lnTo>
                      <a:pt x="53" y="125"/>
                    </a:lnTo>
                    <a:lnTo>
                      <a:pt x="53" y="125"/>
                    </a:lnTo>
                    <a:lnTo>
                      <a:pt x="52" y="125"/>
                    </a:lnTo>
                    <a:lnTo>
                      <a:pt x="52" y="124"/>
                    </a:lnTo>
                    <a:lnTo>
                      <a:pt x="51" y="124"/>
                    </a:lnTo>
                    <a:lnTo>
                      <a:pt x="50" y="124"/>
                    </a:lnTo>
                    <a:lnTo>
                      <a:pt x="48" y="124"/>
                    </a:lnTo>
                    <a:lnTo>
                      <a:pt x="46" y="125"/>
                    </a:lnTo>
                    <a:lnTo>
                      <a:pt x="45" y="126"/>
                    </a:lnTo>
                    <a:lnTo>
                      <a:pt x="44" y="128"/>
                    </a:lnTo>
                    <a:lnTo>
                      <a:pt x="43" y="129"/>
                    </a:lnTo>
                    <a:lnTo>
                      <a:pt x="42" y="130"/>
                    </a:lnTo>
                    <a:lnTo>
                      <a:pt x="42" y="130"/>
                    </a:lnTo>
                    <a:lnTo>
                      <a:pt x="41" y="131"/>
                    </a:lnTo>
                    <a:lnTo>
                      <a:pt x="39" y="130"/>
                    </a:lnTo>
                    <a:lnTo>
                      <a:pt x="37" y="129"/>
                    </a:lnTo>
                    <a:lnTo>
                      <a:pt x="36" y="129"/>
                    </a:lnTo>
                    <a:lnTo>
                      <a:pt x="35" y="128"/>
                    </a:lnTo>
                    <a:lnTo>
                      <a:pt x="35" y="129"/>
                    </a:lnTo>
                    <a:lnTo>
                      <a:pt x="35" y="128"/>
                    </a:lnTo>
                    <a:lnTo>
                      <a:pt x="35" y="131"/>
                    </a:lnTo>
                    <a:lnTo>
                      <a:pt x="35" y="132"/>
                    </a:lnTo>
                    <a:lnTo>
                      <a:pt x="34" y="133"/>
                    </a:lnTo>
                    <a:lnTo>
                      <a:pt x="33" y="135"/>
                    </a:lnTo>
                    <a:lnTo>
                      <a:pt x="34" y="135"/>
                    </a:lnTo>
                    <a:lnTo>
                      <a:pt x="33" y="136"/>
                    </a:lnTo>
                    <a:lnTo>
                      <a:pt x="32" y="137"/>
                    </a:lnTo>
                    <a:lnTo>
                      <a:pt x="30" y="138"/>
                    </a:lnTo>
                    <a:lnTo>
                      <a:pt x="29" y="139"/>
                    </a:lnTo>
                    <a:lnTo>
                      <a:pt x="28" y="138"/>
                    </a:lnTo>
                    <a:lnTo>
                      <a:pt x="28" y="140"/>
                    </a:lnTo>
                    <a:lnTo>
                      <a:pt x="28" y="141"/>
                    </a:lnTo>
                    <a:lnTo>
                      <a:pt x="28" y="142"/>
                    </a:lnTo>
                    <a:lnTo>
                      <a:pt x="31" y="143"/>
                    </a:lnTo>
                    <a:lnTo>
                      <a:pt x="32" y="143"/>
                    </a:lnTo>
                    <a:lnTo>
                      <a:pt x="33" y="143"/>
                    </a:lnTo>
                    <a:lnTo>
                      <a:pt x="34" y="145"/>
                    </a:lnTo>
                    <a:lnTo>
                      <a:pt x="34" y="146"/>
                    </a:lnTo>
                    <a:lnTo>
                      <a:pt x="34" y="146"/>
                    </a:lnTo>
                    <a:lnTo>
                      <a:pt x="33" y="147"/>
                    </a:lnTo>
                    <a:lnTo>
                      <a:pt x="34" y="147"/>
                    </a:lnTo>
                    <a:lnTo>
                      <a:pt x="34" y="147"/>
                    </a:lnTo>
                    <a:lnTo>
                      <a:pt x="35" y="147"/>
                    </a:lnTo>
                    <a:lnTo>
                      <a:pt x="35" y="148"/>
                    </a:lnTo>
                    <a:lnTo>
                      <a:pt x="36" y="148"/>
                    </a:lnTo>
                    <a:lnTo>
                      <a:pt x="36" y="149"/>
                    </a:lnTo>
                    <a:lnTo>
                      <a:pt x="37" y="149"/>
                    </a:lnTo>
                    <a:lnTo>
                      <a:pt x="40" y="151"/>
                    </a:lnTo>
                    <a:lnTo>
                      <a:pt x="40" y="152"/>
                    </a:lnTo>
                    <a:lnTo>
                      <a:pt x="41" y="153"/>
                    </a:lnTo>
                    <a:lnTo>
                      <a:pt x="43" y="157"/>
                    </a:lnTo>
                    <a:lnTo>
                      <a:pt x="43" y="158"/>
                    </a:lnTo>
                    <a:lnTo>
                      <a:pt x="43" y="159"/>
                    </a:lnTo>
                    <a:lnTo>
                      <a:pt x="43" y="160"/>
                    </a:lnTo>
                    <a:lnTo>
                      <a:pt x="43" y="161"/>
                    </a:lnTo>
                    <a:lnTo>
                      <a:pt x="42" y="162"/>
                    </a:lnTo>
                    <a:lnTo>
                      <a:pt x="41" y="163"/>
                    </a:lnTo>
                    <a:lnTo>
                      <a:pt x="40" y="164"/>
                    </a:lnTo>
                    <a:lnTo>
                      <a:pt x="40" y="165"/>
                    </a:lnTo>
                    <a:lnTo>
                      <a:pt x="40" y="167"/>
                    </a:lnTo>
                    <a:lnTo>
                      <a:pt x="41" y="167"/>
                    </a:lnTo>
                    <a:lnTo>
                      <a:pt x="41" y="168"/>
                    </a:lnTo>
                    <a:lnTo>
                      <a:pt x="42" y="170"/>
                    </a:lnTo>
                    <a:lnTo>
                      <a:pt x="42" y="171"/>
                    </a:lnTo>
                    <a:lnTo>
                      <a:pt x="42" y="172"/>
                    </a:lnTo>
                    <a:lnTo>
                      <a:pt x="43" y="171"/>
                    </a:lnTo>
                    <a:lnTo>
                      <a:pt x="43" y="172"/>
                    </a:lnTo>
                    <a:lnTo>
                      <a:pt x="44" y="172"/>
                    </a:lnTo>
                    <a:lnTo>
                      <a:pt x="44" y="173"/>
                    </a:lnTo>
                    <a:lnTo>
                      <a:pt x="44" y="174"/>
                    </a:lnTo>
                    <a:lnTo>
                      <a:pt x="43" y="174"/>
                    </a:lnTo>
                    <a:lnTo>
                      <a:pt x="43" y="174"/>
                    </a:lnTo>
                    <a:lnTo>
                      <a:pt x="43" y="175"/>
                    </a:lnTo>
                    <a:lnTo>
                      <a:pt x="43" y="176"/>
                    </a:lnTo>
                    <a:lnTo>
                      <a:pt x="44" y="177"/>
                    </a:lnTo>
                    <a:lnTo>
                      <a:pt x="45" y="177"/>
                    </a:lnTo>
                    <a:lnTo>
                      <a:pt x="46" y="178"/>
                    </a:lnTo>
                    <a:lnTo>
                      <a:pt x="46" y="177"/>
                    </a:lnTo>
                    <a:lnTo>
                      <a:pt x="47" y="177"/>
                    </a:lnTo>
                    <a:lnTo>
                      <a:pt x="48" y="177"/>
                    </a:lnTo>
                    <a:lnTo>
                      <a:pt x="49" y="179"/>
                    </a:lnTo>
                    <a:lnTo>
                      <a:pt x="49" y="181"/>
                    </a:lnTo>
                    <a:lnTo>
                      <a:pt x="49" y="181"/>
                    </a:lnTo>
                    <a:lnTo>
                      <a:pt x="49" y="180"/>
                    </a:lnTo>
                    <a:lnTo>
                      <a:pt x="50" y="179"/>
                    </a:lnTo>
                    <a:lnTo>
                      <a:pt x="50" y="178"/>
                    </a:lnTo>
                    <a:lnTo>
                      <a:pt x="51" y="178"/>
                    </a:lnTo>
                    <a:lnTo>
                      <a:pt x="51" y="177"/>
                    </a:lnTo>
                    <a:lnTo>
                      <a:pt x="50" y="177"/>
                    </a:lnTo>
                    <a:lnTo>
                      <a:pt x="50" y="176"/>
                    </a:lnTo>
                    <a:lnTo>
                      <a:pt x="50" y="175"/>
                    </a:lnTo>
                    <a:lnTo>
                      <a:pt x="50" y="174"/>
                    </a:lnTo>
                    <a:lnTo>
                      <a:pt x="50" y="171"/>
                    </a:lnTo>
                    <a:lnTo>
                      <a:pt x="51" y="171"/>
                    </a:lnTo>
                    <a:lnTo>
                      <a:pt x="51" y="170"/>
                    </a:lnTo>
                    <a:lnTo>
                      <a:pt x="52" y="170"/>
                    </a:lnTo>
                    <a:lnTo>
                      <a:pt x="53" y="169"/>
                    </a:lnTo>
                    <a:lnTo>
                      <a:pt x="54" y="169"/>
                    </a:lnTo>
                    <a:lnTo>
                      <a:pt x="55" y="169"/>
                    </a:lnTo>
                    <a:lnTo>
                      <a:pt x="56" y="169"/>
                    </a:lnTo>
                    <a:lnTo>
                      <a:pt x="56" y="170"/>
                    </a:lnTo>
                    <a:lnTo>
                      <a:pt x="56" y="171"/>
                    </a:lnTo>
                    <a:lnTo>
                      <a:pt x="56" y="172"/>
                    </a:lnTo>
                    <a:lnTo>
                      <a:pt x="56" y="173"/>
                    </a:lnTo>
                    <a:lnTo>
                      <a:pt x="56" y="174"/>
                    </a:lnTo>
                    <a:lnTo>
                      <a:pt x="56" y="174"/>
                    </a:lnTo>
                    <a:lnTo>
                      <a:pt x="57" y="174"/>
                    </a:lnTo>
                    <a:lnTo>
                      <a:pt x="58" y="174"/>
                    </a:lnTo>
                    <a:lnTo>
                      <a:pt x="60" y="177"/>
                    </a:lnTo>
                    <a:lnTo>
                      <a:pt x="60" y="178"/>
                    </a:lnTo>
                    <a:lnTo>
                      <a:pt x="60" y="179"/>
                    </a:lnTo>
                    <a:lnTo>
                      <a:pt x="61" y="179"/>
                    </a:lnTo>
                    <a:lnTo>
                      <a:pt x="62" y="181"/>
                    </a:lnTo>
                    <a:lnTo>
                      <a:pt x="62" y="181"/>
                    </a:lnTo>
                    <a:lnTo>
                      <a:pt x="62" y="181"/>
                    </a:lnTo>
                    <a:lnTo>
                      <a:pt x="62" y="182"/>
                    </a:lnTo>
                    <a:lnTo>
                      <a:pt x="62" y="183"/>
                    </a:lnTo>
                    <a:lnTo>
                      <a:pt x="62" y="184"/>
                    </a:lnTo>
                    <a:lnTo>
                      <a:pt x="62" y="184"/>
                    </a:lnTo>
                    <a:lnTo>
                      <a:pt x="62" y="185"/>
                    </a:lnTo>
                    <a:lnTo>
                      <a:pt x="62" y="185"/>
                    </a:lnTo>
                    <a:lnTo>
                      <a:pt x="62" y="185"/>
                    </a:lnTo>
                    <a:lnTo>
                      <a:pt x="62" y="186"/>
                    </a:lnTo>
                    <a:lnTo>
                      <a:pt x="62" y="186"/>
                    </a:lnTo>
                    <a:lnTo>
                      <a:pt x="62" y="187"/>
                    </a:lnTo>
                    <a:lnTo>
                      <a:pt x="62" y="188"/>
                    </a:lnTo>
                    <a:lnTo>
                      <a:pt x="62" y="188"/>
                    </a:lnTo>
                    <a:lnTo>
                      <a:pt x="62" y="188"/>
                    </a:lnTo>
                    <a:lnTo>
                      <a:pt x="63" y="188"/>
                    </a:lnTo>
                    <a:lnTo>
                      <a:pt x="63" y="188"/>
                    </a:lnTo>
                    <a:lnTo>
                      <a:pt x="64" y="188"/>
                    </a:lnTo>
                    <a:lnTo>
                      <a:pt x="65" y="189"/>
                    </a:lnTo>
                    <a:lnTo>
                      <a:pt x="65" y="190"/>
                    </a:lnTo>
                    <a:lnTo>
                      <a:pt x="65" y="191"/>
                    </a:lnTo>
                    <a:lnTo>
                      <a:pt x="66" y="191"/>
                    </a:lnTo>
                    <a:lnTo>
                      <a:pt x="66" y="190"/>
                    </a:lnTo>
                    <a:lnTo>
                      <a:pt x="66" y="189"/>
                    </a:lnTo>
                    <a:lnTo>
                      <a:pt x="66" y="188"/>
                    </a:lnTo>
                    <a:lnTo>
                      <a:pt x="66" y="188"/>
                    </a:lnTo>
                    <a:lnTo>
                      <a:pt x="65" y="187"/>
                    </a:lnTo>
                    <a:lnTo>
                      <a:pt x="65" y="186"/>
                    </a:lnTo>
                    <a:lnTo>
                      <a:pt x="65" y="185"/>
                    </a:lnTo>
                    <a:lnTo>
                      <a:pt x="65" y="184"/>
                    </a:lnTo>
                    <a:lnTo>
                      <a:pt x="66" y="184"/>
                    </a:lnTo>
                    <a:lnTo>
                      <a:pt x="66" y="185"/>
                    </a:lnTo>
                    <a:lnTo>
                      <a:pt x="67" y="184"/>
                    </a:lnTo>
                    <a:lnTo>
                      <a:pt x="67" y="183"/>
                    </a:lnTo>
                    <a:lnTo>
                      <a:pt x="66" y="183"/>
                    </a:lnTo>
                    <a:lnTo>
                      <a:pt x="66" y="182"/>
                    </a:lnTo>
                    <a:lnTo>
                      <a:pt x="67" y="182"/>
                    </a:lnTo>
                    <a:lnTo>
                      <a:pt x="67" y="181"/>
                    </a:lnTo>
                    <a:lnTo>
                      <a:pt x="67" y="181"/>
                    </a:lnTo>
                    <a:lnTo>
                      <a:pt x="68" y="180"/>
                    </a:lnTo>
                    <a:lnTo>
                      <a:pt x="68" y="178"/>
                    </a:lnTo>
                    <a:lnTo>
                      <a:pt x="69" y="177"/>
                    </a:lnTo>
                    <a:lnTo>
                      <a:pt x="71" y="177"/>
                    </a:lnTo>
                    <a:lnTo>
                      <a:pt x="73" y="177"/>
                    </a:lnTo>
                    <a:lnTo>
                      <a:pt x="74" y="177"/>
                    </a:lnTo>
                    <a:lnTo>
                      <a:pt x="74" y="178"/>
                    </a:lnTo>
                    <a:lnTo>
                      <a:pt x="75" y="179"/>
                    </a:lnTo>
                    <a:lnTo>
                      <a:pt x="75" y="180"/>
                    </a:lnTo>
                    <a:lnTo>
                      <a:pt x="75" y="181"/>
                    </a:lnTo>
                    <a:lnTo>
                      <a:pt x="75" y="181"/>
                    </a:lnTo>
                    <a:lnTo>
                      <a:pt x="75" y="182"/>
                    </a:lnTo>
                    <a:lnTo>
                      <a:pt x="76" y="182"/>
                    </a:lnTo>
                    <a:lnTo>
                      <a:pt x="76" y="181"/>
                    </a:lnTo>
                    <a:lnTo>
                      <a:pt x="76" y="183"/>
                    </a:lnTo>
                    <a:lnTo>
                      <a:pt x="76" y="183"/>
                    </a:lnTo>
                    <a:lnTo>
                      <a:pt x="76" y="184"/>
                    </a:lnTo>
                    <a:lnTo>
                      <a:pt x="77" y="185"/>
                    </a:lnTo>
                    <a:lnTo>
                      <a:pt x="78" y="186"/>
                    </a:lnTo>
                    <a:lnTo>
                      <a:pt x="78" y="187"/>
                    </a:lnTo>
                    <a:lnTo>
                      <a:pt x="79" y="187"/>
                    </a:lnTo>
                    <a:lnTo>
                      <a:pt x="80" y="187"/>
                    </a:lnTo>
                    <a:lnTo>
                      <a:pt x="81" y="187"/>
                    </a:lnTo>
                    <a:lnTo>
                      <a:pt x="81" y="188"/>
                    </a:lnTo>
                    <a:lnTo>
                      <a:pt x="82" y="188"/>
                    </a:lnTo>
                    <a:lnTo>
                      <a:pt x="81" y="188"/>
                    </a:lnTo>
                    <a:lnTo>
                      <a:pt x="82" y="188"/>
                    </a:lnTo>
                    <a:lnTo>
                      <a:pt x="82" y="189"/>
                    </a:lnTo>
                    <a:lnTo>
                      <a:pt x="83" y="190"/>
                    </a:lnTo>
                    <a:lnTo>
                      <a:pt x="84" y="189"/>
                    </a:lnTo>
                    <a:lnTo>
                      <a:pt x="85" y="190"/>
                    </a:lnTo>
                    <a:lnTo>
                      <a:pt x="85" y="189"/>
                    </a:lnTo>
                    <a:lnTo>
                      <a:pt x="84" y="188"/>
                    </a:lnTo>
                    <a:lnTo>
                      <a:pt x="83" y="188"/>
                    </a:lnTo>
                    <a:lnTo>
                      <a:pt x="83" y="187"/>
                    </a:lnTo>
                    <a:lnTo>
                      <a:pt x="83" y="186"/>
                    </a:lnTo>
                    <a:lnTo>
                      <a:pt x="83" y="185"/>
                    </a:lnTo>
                    <a:lnTo>
                      <a:pt x="82" y="185"/>
                    </a:lnTo>
                    <a:lnTo>
                      <a:pt x="82" y="185"/>
                    </a:lnTo>
                    <a:lnTo>
                      <a:pt x="81" y="184"/>
                    </a:lnTo>
                    <a:lnTo>
                      <a:pt x="80" y="183"/>
                    </a:lnTo>
                    <a:lnTo>
                      <a:pt x="80" y="182"/>
                    </a:lnTo>
                    <a:lnTo>
                      <a:pt x="81" y="181"/>
                    </a:lnTo>
                    <a:lnTo>
                      <a:pt x="80" y="181"/>
                    </a:lnTo>
                    <a:lnTo>
                      <a:pt x="81" y="181"/>
                    </a:lnTo>
                    <a:lnTo>
                      <a:pt x="80" y="181"/>
                    </a:lnTo>
                    <a:lnTo>
                      <a:pt x="81" y="180"/>
                    </a:lnTo>
                    <a:lnTo>
                      <a:pt x="82" y="180"/>
                    </a:lnTo>
                    <a:lnTo>
                      <a:pt x="82" y="179"/>
                    </a:lnTo>
                    <a:lnTo>
                      <a:pt x="83" y="179"/>
                    </a:lnTo>
                    <a:lnTo>
                      <a:pt x="83" y="178"/>
                    </a:lnTo>
                    <a:lnTo>
                      <a:pt x="82" y="178"/>
                    </a:lnTo>
                    <a:lnTo>
                      <a:pt x="82" y="177"/>
                    </a:lnTo>
                    <a:lnTo>
                      <a:pt x="82" y="176"/>
                    </a:lnTo>
                    <a:lnTo>
                      <a:pt x="81" y="175"/>
                    </a:lnTo>
                    <a:lnTo>
                      <a:pt x="81" y="174"/>
                    </a:lnTo>
                    <a:lnTo>
                      <a:pt x="80" y="173"/>
                    </a:lnTo>
                    <a:lnTo>
                      <a:pt x="80" y="172"/>
                    </a:lnTo>
                    <a:lnTo>
                      <a:pt x="79" y="172"/>
                    </a:lnTo>
                    <a:lnTo>
                      <a:pt x="79" y="171"/>
                    </a:lnTo>
                    <a:lnTo>
                      <a:pt x="80" y="171"/>
                    </a:lnTo>
                    <a:lnTo>
                      <a:pt x="79" y="170"/>
                    </a:lnTo>
                    <a:lnTo>
                      <a:pt x="79" y="169"/>
                    </a:lnTo>
                    <a:lnTo>
                      <a:pt x="78" y="168"/>
                    </a:lnTo>
                    <a:lnTo>
                      <a:pt x="78" y="167"/>
                    </a:lnTo>
                    <a:lnTo>
                      <a:pt x="78" y="167"/>
                    </a:lnTo>
                    <a:lnTo>
                      <a:pt x="78" y="166"/>
                    </a:lnTo>
                    <a:lnTo>
                      <a:pt x="77" y="166"/>
                    </a:lnTo>
                    <a:lnTo>
                      <a:pt x="77" y="167"/>
                    </a:lnTo>
                    <a:lnTo>
                      <a:pt x="76" y="166"/>
                    </a:lnTo>
                    <a:lnTo>
                      <a:pt x="76" y="165"/>
                    </a:lnTo>
                    <a:lnTo>
                      <a:pt x="76" y="164"/>
                    </a:lnTo>
                    <a:lnTo>
                      <a:pt x="76" y="164"/>
                    </a:lnTo>
                    <a:lnTo>
                      <a:pt x="76" y="162"/>
                    </a:lnTo>
                    <a:lnTo>
                      <a:pt x="76" y="161"/>
                    </a:lnTo>
                    <a:lnTo>
                      <a:pt x="76" y="160"/>
                    </a:lnTo>
                    <a:lnTo>
                      <a:pt x="75" y="160"/>
                    </a:lnTo>
                    <a:lnTo>
                      <a:pt x="75" y="159"/>
                    </a:lnTo>
                    <a:lnTo>
                      <a:pt x="73" y="157"/>
                    </a:lnTo>
                    <a:lnTo>
                      <a:pt x="74" y="156"/>
                    </a:lnTo>
                    <a:lnTo>
                      <a:pt x="73" y="155"/>
                    </a:lnTo>
                    <a:lnTo>
                      <a:pt x="73" y="154"/>
                    </a:lnTo>
                    <a:lnTo>
                      <a:pt x="73" y="153"/>
                    </a:lnTo>
                    <a:lnTo>
                      <a:pt x="72" y="153"/>
                    </a:lnTo>
                    <a:lnTo>
                      <a:pt x="73" y="153"/>
                    </a:lnTo>
                    <a:lnTo>
                      <a:pt x="72" y="152"/>
                    </a:lnTo>
                    <a:lnTo>
                      <a:pt x="72" y="151"/>
                    </a:lnTo>
                    <a:lnTo>
                      <a:pt x="73" y="150"/>
                    </a:lnTo>
                    <a:lnTo>
                      <a:pt x="74" y="150"/>
                    </a:lnTo>
                    <a:lnTo>
                      <a:pt x="75" y="151"/>
                    </a:lnTo>
                    <a:lnTo>
                      <a:pt x="75" y="152"/>
                    </a:lnTo>
                    <a:lnTo>
                      <a:pt x="76" y="153"/>
                    </a:lnTo>
                    <a:lnTo>
                      <a:pt x="76" y="153"/>
                    </a:lnTo>
                    <a:lnTo>
                      <a:pt x="76" y="152"/>
                    </a:lnTo>
                    <a:lnTo>
                      <a:pt x="76" y="152"/>
                    </a:lnTo>
                    <a:lnTo>
                      <a:pt x="77" y="153"/>
                    </a:lnTo>
                    <a:lnTo>
                      <a:pt x="78" y="153"/>
                    </a:lnTo>
                    <a:lnTo>
                      <a:pt x="79" y="153"/>
                    </a:lnTo>
                    <a:lnTo>
                      <a:pt x="79" y="153"/>
                    </a:lnTo>
                    <a:lnTo>
                      <a:pt x="79" y="154"/>
                    </a:lnTo>
                    <a:lnTo>
                      <a:pt x="80" y="154"/>
                    </a:lnTo>
                    <a:lnTo>
                      <a:pt x="81" y="153"/>
                    </a:lnTo>
                    <a:lnTo>
                      <a:pt x="81" y="154"/>
                    </a:lnTo>
                    <a:lnTo>
                      <a:pt x="81" y="155"/>
                    </a:lnTo>
                    <a:lnTo>
                      <a:pt x="82" y="154"/>
                    </a:lnTo>
                    <a:lnTo>
                      <a:pt x="83" y="155"/>
                    </a:lnTo>
                    <a:lnTo>
                      <a:pt x="83" y="155"/>
                    </a:lnTo>
                    <a:lnTo>
                      <a:pt x="83" y="156"/>
                    </a:lnTo>
                    <a:lnTo>
                      <a:pt x="83" y="156"/>
                    </a:lnTo>
                    <a:lnTo>
                      <a:pt x="83" y="157"/>
                    </a:lnTo>
                    <a:lnTo>
                      <a:pt x="82" y="157"/>
                    </a:lnTo>
                    <a:lnTo>
                      <a:pt x="82" y="159"/>
                    </a:lnTo>
                    <a:lnTo>
                      <a:pt x="83" y="159"/>
                    </a:lnTo>
                    <a:lnTo>
                      <a:pt x="83" y="159"/>
                    </a:lnTo>
                    <a:lnTo>
                      <a:pt x="83" y="160"/>
                    </a:lnTo>
                    <a:lnTo>
                      <a:pt x="83" y="160"/>
                    </a:lnTo>
                    <a:lnTo>
                      <a:pt x="84" y="160"/>
                    </a:lnTo>
                    <a:lnTo>
                      <a:pt x="85" y="160"/>
                    </a:lnTo>
                    <a:lnTo>
                      <a:pt x="85" y="160"/>
                    </a:lnTo>
                    <a:lnTo>
                      <a:pt x="84" y="160"/>
                    </a:lnTo>
                    <a:lnTo>
                      <a:pt x="84" y="159"/>
                    </a:lnTo>
                    <a:lnTo>
                      <a:pt x="85" y="159"/>
                    </a:lnTo>
                    <a:lnTo>
                      <a:pt x="86" y="159"/>
                    </a:lnTo>
                    <a:lnTo>
                      <a:pt x="87" y="159"/>
                    </a:lnTo>
                    <a:lnTo>
                      <a:pt x="87" y="158"/>
                    </a:lnTo>
                    <a:lnTo>
                      <a:pt x="86" y="158"/>
                    </a:lnTo>
                    <a:lnTo>
                      <a:pt x="86" y="157"/>
                    </a:lnTo>
                    <a:lnTo>
                      <a:pt x="87" y="157"/>
                    </a:lnTo>
                    <a:lnTo>
                      <a:pt x="88" y="157"/>
                    </a:lnTo>
                    <a:lnTo>
                      <a:pt x="88" y="156"/>
                    </a:lnTo>
                    <a:lnTo>
                      <a:pt x="89" y="156"/>
                    </a:lnTo>
                    <a:lnTo>
                      <a:pt x="92" y="156"/>
                    </a:lnTo>
                    <a:lnTo>
                      <a:pt x="94" y="156"/>
                    </a:lnTo>
                    <a:lnTo>
                      <a:pt x="95" y="155"/>
                    </a:lnTo>
                    <a:lnTo>
                      <a:pt x="94" y="155"/>
                    </a:lnTo>
                    <a:lnTo>
                      <a:pt x="95" y="154"/>
                    </a:lnTo>
                    <a:lnTo>
                      <a:pt x="93" y="153"/>
                    </a:lnTo>
                    <a:lnTo>
                      <a:pt x="92" y="153"/>
                    </a:lnTo>
                    <a:lnTo>
                      <a:pt x="92" y="153"/>
                    </a:lnTo>
                    <a:lnTo>
                      <a:pt x="91" y="153"/>
                    </a:lnTo>
                    <a:lnTo>
                      <a:pt x="91" y="152"/>
                    </a:lnTo>
                    <a:lnTo>
                      <a:pt x="90" y="152"/>
                    </a:lnTo>
                    <a:lnTo>
                      <a:pt x="90" y="151"/>
                    </a:lnTo>
                    <a:lnTo>
                      <a:pt x="91" y="150"/>
                    </a:lnTo>
                    <a:lnTo>
                      <a:pt x="91" y="148"/>
                    </a:lnTo>
                    <a:lnTo>
                      <a:pt x="90" y="148"/>
                    </a:lnTo>
                    <a:lnTo>
                      <a:pt x="90" y="148"/>
                    </a:lnTo>
                    <a:lnTo>
                      <a:pt x="89" y="148"/>
                    </a:lnTo>
                    <a:lnTo>
                      <a:pt x="89" y="149"/>
                    </a:lnTo>
                    <a:lnTo>
                      <a:pt x="89" y="150"/>
                    </a:lnTo>
                    <a:lnTo>
                      <a:pt x="90" y="151"/>
                    </a:lnTo>
                    <a:lnTo>
                      <a:pt x="90" y="152"/>
                    </a:lnTo>
                    <a:lnTo>
                      <a:pt x="89" y="152"/>
                    </a:lnTo>
                    <a:lnTo>
                      <a:pt x="88" y="151"/>
                    </a:lnTo>
                    <a:lnTo>
                      <a:pt x="87" y="151"/>
                    </a:lnTo>
                    <a:lnTo>
                      <a:pt x="86" y="150"/>
                    </a:lnTo>
                    <a:lnTo>
                      <a:pt x="85" y="149"/>
                    </a:lnTo>
                    <a:lnTo>
                      <a:pt x="84" y="149"/>
                    </a:lnTo>
                    <a:lnTo>
                      <a:pt x="84" y="148"/>
                    </a:lnTo>
                    <a:lnTo>
                      <a:pt x="84" y="147"/>
                    </a:lnTo>
                    <a:lnTo>
                      <a:pt x="84" y="146"/>
                    </a:lnTo>
                    <a:lnTo>
                      <a:pt x="84" y="146"/>
                    </a:lnTo>
                    <a:lnTo>
                      <a:pt x="83" y="145"/>
                    </a:lnTo>
                    <a:lnTo>
                      <a:pt x="83" y="145"/>
                    </a:lnTo>
                    <a:lnTo>
                      <a:pt x="83" y="144"/>
                    </a:lnTo>
                    <a:lnTo>
                      <a:pt x="83" y="144"/>
                    </a:lnTo>
                    <a:lnTo>
                      <a:pt x="84" y="143"/>
                    </a:lnTo>
                    <a:lnTo>
                      <a:pt x="84" y="143"/>
                    </a:lnTo>
                    <a:lnTo>
                      <a:pt x="83" y="142"/>
                    </a:lnTo>
                    <a:lnTo>
                      <a:pt x="83" y="141"/>
                    </a:lnTo>
                    <a:lnTo>
                      <a:pt x="82" y="141"/>
                    </a:lnTo>
                    <a:lnTo>
                      <a:pt x="82" y="142"/>
                    </a:lnTo>
                    <a:lnTo>
                      <a:pt x="81" y="141"/>
                    </a:lnTo>
                    <a:lnTo>
                      <a:pt x="80" y="141"/>
                    </a:lnTo>
                    <a:lnTo>
                      <a:pt x="79" y="141"/>
                    </a:lnTo>
                    <a:lnTo>
                      <a:pt x="79" y="140"/>
                    </a:lnTo>
                    <a:lnTo>
                      <a:pt x="79" y="139"/>
                    </a:lnTo>
                    <a:lnTo>
                      <a:pt x="80" y="139"/>
                    </a:lnTo>
                    <a:lnTo>
                      <a:pt x="80" y="139"/>
                    </a:lnTo>
                    <a:lnTo>
                      <a:pt x="81" y="139"/>
                    </a:lnTo>
                    <a:lnTo>
                      <a:pt x="82" y="139"/>
                    </a:lnTo>
                    <a:lnTo>
                      <a:pt x="83" y="139"/>
                    </a:lnTo>
                    <a:lnTo>
                      <a:pt x="84" y="138"/>
                    </a:lnTo>
                    <a:lnTo>
                      <a:pt x="86" y="137"/>
                    </a:lnTo>
                    <a:lnTo>
                      <a:pt x="89" y="137"/>
                    </a:lnTo>
                    <a:lnTo>
                      <a:pt x="91" y="137"/>
                    </a:lnTo>
                    <a:lnTo>
                      <a:pt x="90" y="136"/>
                    </a:lnTo>
                    <a:lnTo>
                      <a:pt x="91" y="136"/>
                    </a:lnTo>
                    <a:lnTo>
                      <a:pt x="92" y="135"/>
                    </a:lnTo>
                    <a:lnTo>
                      <a:pt x="93" y="135"/>
                    </a:lnTo>
                    <a:lnTo>
                      <a:pt x="94" y="135"/>
                    </a:lnTo>
                    <a:lnTo>
                      <a:pt x="94" y="134"/>
                    </a:lnTo>
                    <a:lnTo>
                      <a:pt x="96" y="134"/>
                    </a:lnTo>
                    <a:lnTo>
                      <a:pt x="97" y="134"/>
                    </a:lnTo>
                    <a:lnTo>
                      <a:pt x="97" y="135"/>
                    </a:lnTo>
                    <a:lnTo>
                      <a:pt x="97" y="136"/>
                    </a:lnTo>
                    <a:lnTo>
                      <a:pt x="95" y="137"/>
                    </a:lnTo>
                    <a:lnTo>
                      <a:pt x="96" y="137"/>
                    </a:lnTo>
                    <a:lnTo>
                      <a:pt x="97" y="137"/>
                    </a:lnTo>
                    <a:lnTo>
                      <a:pt x="97" y="138"/>
                    </a:lnTo>
                    <a:lnTo>
                      <a:pt x="97" y="138"/>
                    </a:lnTo>
                    <a:lnTo>
                      <a:pt x="97" y="139"/>
                    </a:lnTo>
                    <a:lnTo>
                      <a:pt x="97" y="139"/>
                    </a:lnTo>
                    <a:lnTo>
                      <a:pt x="97" y="138"/>
                    </a:lnTo>
                    <a:lnTo>
                      <a:pt x="98" y="138"/>
                    </a:lnTo>
                    <a:lnTo>
                      <a:pt x="98" y="139"/>
                    </a:lnTo>
                    <a:lnTo>
                      <a:pt x="100" y="140"/>
                    </a:lnTo>
                    <a:lnTo>
                      <a:pt x="100" y="141"/>
                    </a:lnTo>
                    <a:lnTo>
                      <a:pt x="100" y="142"/>
                    </a:lnTo>
                    <a:lnTo>
                      <a:pt x="101" y="142"/>
                    </a:lnTo>
                    <a:lnTo>
                      <a:pt x="100" y="143"/>
                    </a:lnTo>
                    <a:lnTo>
                      <a:pt x="101" y="143"/>
                    </a:lnTo>
                    <a:lnTo>
                      <a:pt x="102" y="143"/>
                    </a:lnTo>
                    <a:lnTo>
                      <a:pt x="102" y="142"/>
                    </a:lnTo>
                    <a:lnTo>
                      <a:pt x="103" y="142"/>
                    </a:lnTo>
                    <a:lnTo>
                      <a:pt x="103" y="143"/>
                    </a:lnTo>
                    <a:lnTo>
                      <a:pt x="104" y="143"/>
                    </a:lnTo>
                    <a:lnTo>
                      <a:pt x="104" y="143"/>
                    </a:lnTo>
                    <a:lnTo>
                      <a:pt x="104" y="143"/>
                    </a:lnTo>
                    <a:lnTo>
                      <a:pt x="104" y="145"/>
                    </a:lnTo>
                    <a:lnTo>
                      <a:pt x="105" y="146"/>
                    </a:lnTo>
                    <a:lnTo>
                      <a:pt x="105" y="146"/>
                    </a:lnTo>
                    <a:lnTo>
                      <a:pt x="106" y="147"/>
                    </a:lnTo>
                    <a:lnTo>
                      <a:pt x="107" y="147"/>
                    </a:lnTo>
                    <a:lnTo>
                      <a:pt x="108" y="147"/>
                    </a:lnTo>
                    <a:lnTo>
                      <a:pt x="109" y="147"/>
                    </a:lnTo>
                    <a:lnTo>
                      <a:pt x="109" y="146"/>
                    </a:lnTo>
                    <a:lnTo>
                      <a:pt x="110" y="146"/>
                    </a:lnTo>
                    <a:lnTo>
                      <a:pt x="109" y="146"/>
                    </a:lnTo>
                    <a:lnTo>
                      <a:pt x="110" y="146"/>
                    </a:lnTo>
                    <a:lnTo>
                      <a:pt x="110" y="145"/>
                    </a:lnTo>
                    <a:lnTo>
                      <a:pt x="109" y="145"/>
                    </a:lnTo>
                    <a:lnTo>
                      <a:pt x="110" y="144"/>
                    </a:lnTo>
                    <a:lnTo>
                      <a:pt x="110" y="143"/>
                    </a:lnTo>
                    <a:lnTo>
                      <a:pt x="110" y="143"/>
                    </a:lnTo>
                    <a:lnTo>
                      <a:pt x="109" y="142"/>
                    </a:lnTo>
                    <a:lnTo>
                      <a:pt x="109" y="141"/>
                    </a:lnTo>
                    <a:lnTo>
                      <a:pt x="109" y="140"/>
                    </a:lnTo>
                    <a:lnTo>
                      <a:pt x="108" y="140"/>
                    </a:lnTo>
                    <a:lnTo>
                      <a:pt x="108" y="139"/>
                    </a:lnTo>
                    <a:lnTo>
                      <a:pt x="109" y="139"/>
                    </a:lnTo>
                    <a:lnTo>
                      <a:pt x="109" y="139"/>
                    </a:lnTo>
                    <a:lnTo>
                      <a:pt x="108" y="139"/>
                    </a:lnTo>
                    <a:lnTo>
                      <a:pt x="108" y="138"/>
                    </a:lnTo>
                    <a:lnTo>
                      <a:pt x="108" y="137"/>
                    </a:lnTo>
                    <a:lnTo>
                      <a:pt x="108" y="136"/>
                    </a:lnTo>
                    <a:lnTo>
                      <a:pt x="108" y="135"/>
                    </a:lnTo>
                    <a:lnTo>
                      <a:pt x="107" y="134"/>
                    </a:lnTo>
                    <a:lnTo>
                      <a:pt x="107" y="133"/>
                    </a:lnTo>
                    <a:lnTo>
                      <a:pt x="107" y="132"/>
                    </a:lnTo>
                    <a:lnTo>
                      <a:pt x="107" y="132"/>
                    </a:lnTo>
                    <a:lnTo>
                      <a:pt x="108" y="131"/>
                    </a:lnTo>
                    <a:lnTo>
                      <a:pt x="109" y="131"/>
                    </a:lnTo>
                    <a:lnTo>
                      <a:pt x="109" y="130"/>
                    </a:lnTo>
                    <a:lnTo>
                      <a:pt x="109" y="129"/>
                    </a:lnTo>
                    <a:lnTo>
                      <a:pt x="110" y="129"/>
                    </a:lnTo>
                    <a:lnTo>
                      <a:pt x="109" y="128"/>
                    </a:lnTo>
                    <a:lnTo>
                      <a:pt x="108" y="128"/>
                    </a:lnTo>
                    <a:lnTo>
                      <a:pt x="107" y="126"/>
                    </a:lnTo>
                    <a:lnTo>
                      <a:pt x="106" y="125"/>
                    </a:lnTo>
                    <a:lnTo>
                      <a:pt x="105" y="125"/>
                    </a:lnTo>
                    <a:lnTo>
                      <a:pt x="104" y="125"/>
                    </a:lnTo>
                    <a:lnTo>
                      <a:pt x="102" y="124"/>
                    </a:lnTo>
                    <a:lnTo>
                      <a:pt x="101" y="124"/>
                    </a:lnTo>
                    <a:lnTo>
                      <a:pt x="99" y="124"/>
                    </a:lnTo>
                    <a:lnTo>
                      <a:pt x="97" y="123"/>
                    </a:lnTo>
                    <a:lnTo>
                      <a:pt x="97" y="121"/>
                    </a:lnTo>
                    <a:lnTo>
                      <a:pt x="97" y="121"/>
                    </a:lnTo>
                    <a:lnTo>
                      <a:pt x="97" y="120"/>
                    </a:lnTo>
                    <a:lnTo>
                      <a:pt x="96" y="120"/>
                    </a:lnTo>
                    <a:lnTo>
                      <a:pt x="97" y="119"/>
                    </a:lnTo>
                    <a:lnTo>
                      <a:pt x="96" y="119"/>
                    </a:lnTo>
                    <a:lnTo>
                      <a:pt x="95" y="119"/>
                    </a:lnTo>
                    <a:lnTo>
                      <a:pt x="94" y="119"/>
                    </a:lnTo>
                    <a:lnTo>
                      <a:pt x="91" y="119"/>
                    </a:lnTo>
                    <a:lnTo>
                      <a:pt x="90" y="119"/>
                    </a:lnTo>
                    <a:lnTo>
                      <a:pt x="89" y="119"/>
                    </a:lnTo>
                    <a:lnTo>
                      <a:pt x="89" y="118"/>
                    </a:lnTo>
                    <a:lnTo>
                      <a:pt x="90" y="118"/>
                    </a:lnTo>
                    <a:lnTo>
                      <a:pt x="90" y="118"/>
                    </a:lnTo>
                    <a:lnTo>
                      <a:pt x="90" y="117"/>
                    </a:lnTo>
                    <a:lnTo>
                      <a:pt x="89" y="117"/>
                    </a:lnTo>
                    <a:lnTo>
                      <a:pt x="89" y="116"/>
                    </a:lnTo>
                    <a:lnTo>
                      <a:pt x="88" y="116"/>
                    </a:lnTo>
                    <a:lnTo>
                      <a:pt x="88" y="115"/>
                    </a:lnTo>
                    <a:lnTo>
                      <a:pt x="89" y="115"/>
                    </a:lnTo>
                    <a:lnTo>
                      <a:pt x="89" y="114"/>
                    </a:lnTo>
                    <a:lnTo>
                      <a:pt x="89" y="113"/>
                    </a:lnTo>
                    <a:lnTo>
                      <a:pt x="88" y="113"/>
                    </a:lnTo>
                    <a:lnTo>
                      <a:pt x="88" y="112"/>
                    </a:lnTo>
                    <a:lnTo>
                      <a:pt x="87" y="112"/>
                    </a:lnTo>
                    <a:lnTo>
                      <a:pt x="86" y="112"/>
                    </a:lnTo>
                    <a:lnTo>
                      <a:pt x="85" y="112"/>
                    </a:lnTo>
                    <a:lnTo>
                      <a:pt x="84" y="112"/>
                    </a:lnTo>
                    <a:lnTo>
                      <a:pt x="84" y="112"/>
                    </a:lnTo>
                    <a:lnTo>
                      <a:pt x="85" y="112"/>
                    </a:lnTo>
                    <a:lnTo>
                      <a:pt x="84" y="113"/>
                    </a:lnTo>
                    <a:lnTo>
                      <a:pt x="83" y="113"/>
                    </a:lnTo>
                    <a:lnTo>
                      <a:pt x="83" y="113"/>
                    </a:lnTo>
                    <a:lnTo>
                      <a:pt x="82" y="113"/>
                    </a:lnTo>
                    <a:lnTo>
                      <a:pt x="81" y="110"/>
                    </a:lnTo>
                    <a:lnTo>
                      <a:pt x="80" y="109"/>
                    </a:lnTo>
                    <a:lnTo>
                      <a:pt x="78" y="109"/>
                    </a:lnTo>
                    <a:lnTo>
                      <a:pt x="77" y="109"/>
                    </a:lnTo>
                    <a:lnTo>
                      <a:pt x="76" y="108"/>
                    </a:lnTo>
                    <a:lnTo>
                      <a:pt x="76" y="109"/>
                    </a:lnTo>
                    <a:lnTo>
                      <a:pt x="76" y="109"/>
                    </a:lnTo>
                    <a:lnTo>
                      <a:pt x="76" y="108"/>
                    </a:lnTo>
                    <a:lnTo>
                      <a:pt x="75" y="108"/>
                    </a:lnTo>
                    <a:lnTo>
                      <a:pt x="74" y="108"/>
                    </a:lnTo>
                    <a:lnTo>
                      <a:pt x="73" y="108"/>
                    </a:lnTo>
                    <a:lnTo>
                      <a:pt x="73" y="107"/>
                    </a:lnTo>
                    <a:lnTo>
                      <a:pt x="72" y="107"/>
                    </a:lnTo>
                    <a:lnTo>
                      <a:pt x="71" y="105"/>
                    </a:lnTo>
                    <a:lnTo>
                      <a:pt x="69" y="106"/>
                    </a:lnTo>
                    <a:lnTo>
                      <a:pt x="69" y="106"/>
                    </a:lnTo>
                    <a:lnTo>
                      <a:pt x="68" y="106"/>
                    </a:lnTo>
                    <a:lnTo>
                      <a:pt x="68" y="105"/>
                    </a:lnTo>
                    <a:lnTo>
                      <a:pt x="67" y="105"/>
                    </a:lnTo>
                    <a:lnTo>
                      <a:pt x="67" y="105"/>
                    </a:lnTo>
                    <a:lnTo>
                      <a:pt x="68" y="105"/>
                    </a:lnTo>
                    <a:lnTo>
                      <a:pt x="68" y="104"/>
                    </a:lnTo>
                    <a:lnTo>
                      <a:pt x="69" y="104"/>
                    </a:lnTo>
                    <a:lnTo>
                      <a:pt x="69" y="104"/>
                    </a:lnTo>
                    <a:lnTo>
                      <a:pt x="70" y="104"/>
                    </a:lnTo>
                    <a:lnTo>
                      <a:pt x="70" y="105"/>
                    </a:lnTo>
                    <a:lnTo>
                      <a:pt x="71" y="105"/>
                    </a:lnTo>
                    <a:lnTo>
                      <a:pt x="72" y="105"/>
                    </a:lnTo>
                    <a:lnTo>
                      <a:pt x="73" y="105"/>
                    </a:lnTo>
                    <a:lnTo>
                      <a:pt x="74" y="105"/>
                    </a:lnTo>
                    <a:lnTo>
                      <a:pt x="75" y="105"/>
                    </a:lnTo>
                    <a:lnTo>
                      <a:pt x="76" y="105"/>
                    </a:lnTo>
                    <a:lnTo>
                      <a:pt x="76" y="104"/>
                    </a:lnTo>
                    <a:lnTo>
                      <a:pt x="76" y="103"/>
                    </a:lnTo>
                    <a:lnTo>
                      <a:pt x="76" y="103"/>
                    </a:lnTo>
                    <a:lnTo>
                      <a:pt x="76" y="103"/>
                    </a:lnTo>
                    <a:lnTo>
                      <a:pt x="77" y="103"/>
                    </a:lnTo>
                    <a:lnTo>
                      <a:pt x="77" y="102"/>
                    </a:lnTo>
                    <a:lnTo>
                      <a:pt x="78" y="102"/>
                    </a:lnTo>
                    <a:lnTo>
                      <a:pt x="79" y="102"/>
                    </a:lnTo>
                    <a:lnTo>
                      <a:pt x="79" y="101"/>
                    </a:lnTo>
                    <a:lnTo>
                      <a:pt x="80" y="101"/>
                    </a:lnTo>
                    <a:lnTo>
                      <a:pt x="80" y="100"/>
                    </a:lnTo>
                    <a:lnTo>
                      <a:pt x="80" y="100"/>
                    </a:lnTo>
                    <a:lnTo>
                      <a:pt x="78" y="100"/>
                    </a:lnTo>
                    <a:lnTo>
                      <a:pt x="78" y="100"/>
                    </a:lnTo>
                    <a:lnTo>
                      <a:pt x="78" y="99"/>
                    </a:lnTo>
                    <a:lnTo>
                      <a:pt x="79" y="99"/>
                    </a:lnTo>
                    <a:lnTo>
                      <a:pt x="79" y="98"/>
                    </a:lnTo>
                    <a:lnTo>
                      <a:pt x="79" y="98"/>
                    </a:lnTo>
                    <a:lnTo>
                      <a:pt x="78" y="98"/>
                    </a:lnTo>
                    <a:lnTo>
                      <a:pt x="78" y="97"/>
                    </a:lnTo>
                    <a:lnTo>
                      <a:pt x="77" y="96"/>
                    </a:lnTo>
                    <a:lnTo>
                      <a:pt x="77" y="97"/>
                    </a:lnTo>
                    <a:lnTo>
                      <a:pt x="76" y="96"/>
                    </a:lnTo>
                    <a:lnTo>
                      <a:pt x="76" y="95"/>
                    </a:lnTo>
                    <a:lnTo>
                      <a:pt x="76" y="94"/>
                    </a:lnTo>
                    <a:lnTo>
                      <a:pt x="76" y="94"/>
                    </a:lnTo>
                    <a:lnTo>
                      <a:pt x="76" y="95"/>
                    </a:lnTo>
                    <a:lnTo>
                      <a:pt x="76" y="95"/>
                    </a:lnTo>
                    <a:lnTo>
                      <a:pt x="76" y="93"/>
                    </a:lnTo>
                    <a:lnTo>
                      <a:pt x="75" y="92"/>
                    </a:lnTo>
                    <a:lnTo>
                      <a:pt x="76" y="91"/>
                    </a:lnTo>
                    <a:lnTo>
                      <a:pt x="76" y="90"/>
                    </a:lnTo>
                    <a:lnTo>
                      <a:pt x="77" y="90"/>
                    </a:lnTo>
                    <a:lnTo>
                      <a:pt x="77" y="89"/>
                    </a:lnTo>
                    <a:lnTo>
                      <a:pt x="77" y="88"/>
                    </a:lnTo>
                    <a:lnTo>
                      <a:pt x="78" y="88"/>
                    </a:lnTo>
                    <a:lnTo>
                      <a:pt x="79" y="88"/>
                    </a:lnTo>
                    <a:lnTo>
                      <a:pt x="80" y="89"/>
                    </a:lnTo>
                    <a:lnTo>
                      <a:pt x="82" y="90"/>
                    </a:lnTo>
                    <a:lnTo>
                      <a:pt x="83" y="90"/>
                    </a:lnTo>
                    <a:lnTo>
                      <a:pt x="83" y="90"/>
                    </a:lnTo>
                    <a:lnTo>
                      <a:pt x="83" y="91"/>
                    </a:lnTo>
                    <a:lnTo>
                      <a:pt x="84" y="91"/>
                    </a:lnTo>
                    <a:lnTo>
                      <a:pt x="84" y="92"/>
                    </a:lnTo>
                    <a:lnTo>
                      <a:pt x="85" y="94"/>
                    </a:lnTo>
                    <a:lnTo>
                      <a:pt x="85" y="95"/>
                    </a:lnTo>
                    <a:lnTo>
                      <a:pt x="84" y="95"/>
                    </a:lnTo>
                    <a:lnTo>
                      <a:pt x="84" y="96"/>
                    </a:lnTo>
                    <a:lnTo>
                      <a:pt x="83" y="97"/>
                    </a:lnTo>
                    <a:lnTo>
                      <a:pt x="83" y="96"/>
                    </a:lnTo>
                    <a:lnTo>
                      <a:pt x="83" y="95"/>
                    </a:lnTo>
                    <a:lnTo>
                      <a:pt x="82" y="96"/>
                    </a:lnTo>
                    <a:lnTo>
                      <a:pt x="81" y="96"/>
                    </a:lnTo>
                    <a:lnTo>
                      <a:pt x="82" y="97"/>
                    </a:lnTo>
                    <a:lnTo>
                      <a:pt x="81" y="97"/>
                    </a:lnTo>
                    <a:lnTo>
                      <a:pt x="81" y="98"/>
                    </a:lnTo>
                    <a:lnTo>
                      <a:pt x="82" y="98"/>
                    </a:lnTo>
                    <a:lnTo>
                      <a:pt x="83" y="98"/>
                    </a:lnTo>
                    <a:lnTo>
                      <a:pt x="83" y="98"/>
                    </a:lnTo>
                    <a:lnTo>
                      <a:pt x="84" y="97"/>
                    </a:lnTo>
                    <a:lnTo>
                      <a:pt x="85" y="97"/>
                    </a:lnTo>
                    <a:lnTo>
                      <a:pt x="85" y="96"/>
                    </a:lnTo>
                    <a:lnTo>
                      <a:pt x="86" y="96"/>
                    </a:lnTo>
                    <a:lnTo>
                      <a:pt x="88" y="96"/>
                    </a:lnTo>
                    <a:lnTo>
                      <a:pt x="89" y="95"/>
                    </a:lnTo>
                    <a:lnTo>
                      <a:pt x="90" y="94"/>
                    </a:lnTo>
                    <a:lnTo>
                      <a:pt x="88" y="91"/>
                    </a:lnTo>
                    <a:lnTo>
                      <a:pt x="87" y="89"/>
                    </a:lnTo>
                    <a:lnTo>
                      <a:pt x="86" y="88"/>
                    </a:lnTo>
                    <a:lnTo>
                      <a:pt x="85" y="87"/>
                    </a:lnTo>
                    <a:lnTo>
                      <a:pt x="83" y="84"/>
                    </a:lnTo>
                    <a:lnTo>
                      <a:pt x="83" y="84"/>
                    </a:lnTo>
                    <a:lnTo>
                      <a:pt x="83" y="83"/>
                    </a:lnTo>
                    <a:lnTo>
                      <a:pt x="82" y="83"/>
                    </a:lnTo>
                    <a:lnTo>
                      <a:pt x="81" y="82"/>
                    </a:lnTo>
                    <a:lnTo>
                      <a:pt x="79" y="81"/>
                    </a:lnTo>
                    <a:lnTo>
                      <a:pt x="78" y="80"/>
                    </a:lnTo>
                    <a:lnTo>
                      <a:pt x="77" y="79"/>
                    </a:lnTo>
                    <a:lnTo>
                      <a:pt x="77" y="79"/>
                    </a:lnTo>
                    <a:lnTo>
                      <a:pt x="76" y="77"/>
                    </a:lnTo>
                    <a:lnTo>
                      <a:pt x="76" y="75"/>
                    </a:lnTo>
                    <a:lnTo>
                      <a:pt x="76" y="74"/>
                    </a:lnTo>
                    <a:lnTo>
                      <a:pt x="76" y="73"/>
                    </a:lnTo>
                    <a:lnTo>
                      <a:pt x="76" y="72"/>
                    </a:lnTo>
                    <a:lnTo>
                      <a:pt x="75" y="71"/>
                    </a:lnTo>
                    <a:lnTo>
                      <a:pt x="75" y="70"/>
                    </a:lnTo>
                    <a:lnTo>
                      <a:pt x="74" y="70"/>
                    </a:lnTo>
                    <a:lnTo>
                      <a:pt x="73" y="70"/>
                    </a:lnTo>
                    <a:lnTo>
                      <a:pt x="72" y="69"/>
                    </a:lnTo>
                    <a:lnTo>
                      <a:pt x="72" y="67"/>
                    </a:lnTo>
                    <a:lnTo>
                      <a:pt x="72" y="66"/>
                    </a:lnTo>
                    <a:lnTo>
                      <a:pt x="71" y="66"/>
                    </a:lnTo>
                    <a:lnTo>
                      <a:pt x="70" y="65"/>
                    </a:lnTo>
                    <a:lnTo>
                      <a:pt x="69" y="64"/>
                    </a:lnTo>
                    <a:lnTo>
                      <a:pt x="69" y="63"/>
                    </a:lnTo>
                    <a:lnTo>
                      <a:pt x="68" y="63"/>
                    </a:lnTo>
                    <a:lnTo>
                      <a:pt x="68" y="62"/>
                    </a:lnTo>
                    <a:lnTo>
                      <a:pt x="68" y="61"/>
                    </a:lnTo>
                    <a:lnTo>
                      <a:pt x="68" y="60"/>
                    </a:lnTo>
                    <a:lnTo>
                      <a:pt x="67" y="59"/>
                    </a:lnTo>
                    <a:lnTo>
                      <a:pt x="68" y="58"/>
                    </a:lnTo>
                    <a:lnTo>
                      <a:pt x="69" y="56"/>
                    </a:lnTo>
                    <a:lnTo>
                      <a:pt x="69" y="54"/>
                    </a:lnTo>
                    <a:lnTo>
                      <a:pt x="70" y="52"/>
                    </a:lnTo>
                    <a:lnTo>
                      <a:pt x="70" y="51"/>
                    </a:lnTo>
                    <a:lnTo>
                      <a:pt x="69" y="51"/>
                    </a:lnTo>
                    <a:lnTo>
                      <a:pt x="69" y="50"/>
                    </a:lnTo>
                    <a:lnTo>
                      <a:pt x="69" y="50"/>
                    </a:lnTo>
                    <a:lnTo>
                      <a:pt x="69" y="49"/>
                    </a:lnTo>
                    <a:lnTo>
                      <a:pt x="69" y="49"/>
                    </a:lnTo>
                    <a:lnTo>
                      <a:pt x="68" y="48"/>
                    </a:lnTo>
                    <a:lnTo>
                      <a:pt x="69" y="48"/>
                    </a:lnTo>
                    <a:lnTo>
                      <a:pt x="69" y="48"/>
                    </a:lnTo>
                    <a:lnTo>
                      <a:pt x="70" y="48"/>
                    </a:lnTo>
                    <a:lnTo>
                      <a:pt x="70" y="47"/>
                    </a:lnTo>
                    <a:lnTo>
                      <a:pt x="70" y="46"/>
                    </a:lnTo>
                    <a:lnTo>
                      <a:pt x="71" y="46"/>
                    </a:lnTo>
                    <a:lnTo>
                      <a:pt x="72" y="46"/>
                    </a:lnTo>
                    <a:lnTo>
                      <a:pt x="73" y="46"/>
                    </a:lnTo>
                    <a:lnTo>
                      <a:pt x="73" y="45"/>
                    </a:lnTo>
                    <a:lnTo>
                      <a:pt x="73" y="44"/>
                    </a:lnTo>
                    <a:lnTo>
                      <a:pt x="74" y="43"/>
                    </a:lnTo>
                    <a:lnTo>
                      <a:pt x="74" y="44"/>
                    </a:lnTo>
                    <a:lnTo>
                      <a:pt x="75" y="44"/>
                    </a:lnTo>
                    <a:lnTo>
                      <a:pt x="75" y="43"/>
                    </a:lnTo>
                    <a:lnTo>
                      <a:pt x="76" y="43"/>
                    </a:lnTo>
                    <a:lnTo>
                      <a:pt x="76" y="42"/>
                    </a:lnTo>
                    <a:lnTo>
                      <a:pt x="76" y="42"/>
                    </a:lnTo>
                    <a:lnTo>
                      <a:pt x="76" y="41"/>
                    </a:lnTo>
                    <a:lnTo>
                      <a:pt x="76" y="42"/>
                    </a:lnTo>
                    <a:lnTo>
                      <a:pt x="77" y="42"/>
                    </a:lnTo>
                    <a:lnTo>
                      <a:pt x="78" y="42"/>
                    </a:lnTo>
                    <a:lnTo>
                      <a:pt x="77" y="43"/>
                    </a:lnTo>
                    <a:lnTo>
                      <a:pt x="78" y="43"/>
                    </a:lnTo>
                    <a:lnTo>
                      <a:pt x="79" y="44"/>
                    </a:lnTo>
                    <a:lnTo>
                      <a:pt x="79" y="45"/>
                    </a:lnTo>
                    <a:lnTo>
                      <a:pt x="78" y="45"/>
                    </a:lnTo>
                    <a:lnTo>
                      <a:pt x="78" y="46"/>
                    </a:lnTo>
                    <a:lnTo>
                      <a:pt x="77" y="46"/>
                    </a:lnTo>
                    <a:lnTo>
                      <a:pt x="76" y="46"/>
                    </a:lnTo>
                    <a:lnTo>
                      <a:pt x="76" y="46"/>
                    </a:lnTo>
                    <a:lnTo>
                      <a:pt x="75" y="47"/>
                    </a:lnTo>
                    <a:lnTo>
                      <a:pt x="76" y="47"/>
                    </a:lnTo>
                    <a:lnTo>
                      <a:pt x="76" y="49"/>
                    </a:lnTo>
                    <a:lnTo>
                      <a:pt x="76" y="49"/>
                    </a:lnTo>
                    <a:lnTo>
                      <a:pt x="76" y="50"/>
                    </a:lnTo>
                    <a:lnTo>
                      <a:pt x="76" y="51"/>
                    </a:lnTo>
                    <a:lnTo>
                      <a:pt x="77" y="51"/>
                    </a:lnTo>
                    <a:lnTo>
                      <a:pt x="78" y="51"/>
                    </a:lnTo>
                    <a:lnTo>
                      <a:pt x="80" y="52"/>
                    </a:lnTo>
                    <a:lnTo>
                      <a:pt x="80" y="53"/>
                    </a:lnTo>
                    <a:lnTo>
                      <a:pt x="81" y="54"/>
                    </a:lnTo>
                    <a:lnTo>
                      <a:pt x="82" y="54"/>
                    </a:lnTo>
                    <a:lnTo>
                      <a:pt x="83" y="55"/>
                    </a:lnTo>
                    <a:lnTo>
                      <a:pt x="84" y="55"/>
                    </a:lnTo>
                    <a:lnTo>
                      <a:pt x="84" y="56"/>
                    </a:lnTo>
                    <a:lnTo>
                      <a:pt x="85" y="56"/>
                    </a:lnTo>
                    <a:lnTo>
                      <a:pt x="86" y="56"/>
                    </a:lnTo>
                    <a:lnTo>
                      <a:pt x="87" y="56"/>
                    </a:lnTo>
                    <a:lnTo>
                      <a:pt x="88" y="56"/>
                    </a:lnTo>
                    <a:lnTo>
                      <a:pt x="89" y="57"/>
                    </a:lnTo>
                    <a:lnTo>
                      <a:pt x="90" y="56"/>
                    </a:lnTo>
                    <a:lnTo>
                      <a:pt x="90" y="55"/>
                    </a:lnTo>
                    <a:lnTo>
                      <a:pt x="92" y="55"/>
                    </a:lnTo>
                    <a:lnTo>
                      <a:pt x="93" y="56"/>
                    </a:lnTo>
                    <a:lnTo>
                      <a:pt x="95" y="56"/>
                    </a:lnTo>
                    <a:lnTo>
                      <a:pt x="97" y="56"/>
                    </a:lnTo>
                    <a:lnTo>
                      <a:pt x="97" y="57"/>
                    </a:lnTo>
                    <a:lnTo>
                      <a:pt x="100" y="60"/>
                    </a:lnTo>
                    <a:lnTo>
                      <a:pt x="101" y="60"/>
                    </a:lnTo>
                    <a:lnTo>
                      <a:pt x="101" y="61"/>
                    </a:lnTo>
                    <a:lnTo>
                      <a:pt x="101" y="62"/>
                    </a:lnTo>
                    <a:lnTo>
                      <a:pt x="101" y="63"/>
                    </a:lnTo>
                    <a:lnTo>
                      <a:pt x="102" y="64"/>
                    </a:lnTo>
                    <a:lnTo>
                      <a:pt x="102" y="63"/>
                    </a:lnTo>
                    <a:lnTo>
                      <a:pt x="103" y="63"/>
                    </a:lnTo>
                    <a:lnTo>
                      <a:pt x="103" y="64"/>
                    </a:lnTo>
                    <a:lnTo>
                      <a:pt x="104" y="64"/>
                    </a:lnTo>
                    <a:lnTo>
                      <a:pt x="104" y="65"/>
                    </a:lnTo>
                    <a:lnTo>
                      <a:pt x="105" y="65"/>
                    </a:lnTo>
                    <a:lnTo>
                      <a:pt x="105" y="66"/>
                    </a:lnTo>
                    <a:lnTo>
                      <a:pt x="106" y="66"/>
                    </a:lnTo>
                    <a:lnTo>
                      <a:pt x="106" y="65"/>
                    </a:lnTo>
                    <a:lnTo>
                      <a:pt x="107" y="65"/>
                    </a:lnTo>
                    <a:lnTo>
                      <a:pt x="107" y="64"/>
                    </a:lnTo>
                    <a:lnTo>
                      <a:pt x="108" y="64"/>
                    </a:lnTo>
                    <a:lnTo>
                      <a:pt x="108" y="63"/>
                    </a:lnTo>
                    <a:lnTo>
                      <a:pt x="108" y="63"/>
                    </a:lnTo>
                    <a:lnTo>
                      <a:pt x="107" y="63"/>
                    </a:lnTo>
                    <a:lnTo>
                      <a:pt x="107" y="63"/>
                    </a:lnTo>
                    <a:lnTo>
                      <a:pt x="107" y="62"/>
                    </a:lnTo>
                    <a:lnTo>
                      <a:pt x="106" y="61"/>
                    </a:lnTo>
                    <a:lnTo>
                      <a:pt x="107" y="61"/>
                    </a:lnTo>
                    <a:lnTo>
                      <a:pt x="107" y="60"/>
                    </a:lnTo>
                    <a:lnTo>
                      <a:pt x="106" y="60"/>
                    </a:lnTo>
                    <a:lnTo>
                      <a:pt x="105" y="59"/>
                    </a:lnTo>
                    <a:lnTo>
                      <a:pt x="104" y="58"/>
                    </a:lnTo>
                    <a:lnTo>
                      <a:pt x="104" y="58"/>
                    </a:lnTo>
                    <a:lnTo>
                      <a:pt x="102" y="58"/>
                    </a:lnTo>
                    <a:lnTo>
                      <a:pt x="101" y="58"/>
                    </a:lnTo>
                    <a:lnTo>
                      <a:pt x="100" y="57"/>
                    </a:lnTo>
                    <a:lnTo>
                      <a:pt x="100" y="56"/>
                    </a:lnTo>
                    <a:lnTo>
                      <a:pt x="99" y="56"/>
                    </a:lnTo>
                    <a:lnTo>
                      <a:pt x="99" y="56"/>
                    </a:lnTo>
                    <a:lnTo>
                      <a:pt x="98" y="55"/>
                    </a:lnTo>
                    <a:lnTo>
                      <a:pt x="98" y="54"/>
                    </a:lnTo>
                    <a:lnTo>
                      <a:pt x="98" y="53"/>
                    </a:lnTo>
                    <a:lnTo>
                      <a:pt x="99" y="52"/>
                    </a:lnTo>
                    <a:lnTo>
                      <a:pt x="100" y="52"/>
                    </a:lnTo>
                    <a:lnTo>
                      <a:pt x="101" y="52"/>
                    </a:lnTo>
                    <a:lnTo>
                      <a:pt x="103" y="51"/>
                    </a:lnTo>
                    <a:lnTo>
                      <a:pt x="104" y="52"/>
                    </a:lnTo>
                    <a:lnTo>
                      <a:pt x="105" y="51"/>
                    </a:lnTo>
                    <a:lnTo>
                      <a:pt x="104" y="51"/>
                    </a:lnTo>
                    <a:lnTo>
                      <a:pt x="104" y="50"/>
                    </a:lnTo>
                    <a:lnTo>
                      <a:pt x="104" y="50"/>
                    </a:lnTo>
                    <a:lnTo>
                      <a:pt x="102" y="48"/>
                    </a:lnTo>
                    <a:lnTo>
                      <a:pt x="102" y="47"/>
                    </a:lnTo>
                    <a:lnTo>
                      <a:pt x="102" y="46"/>
                    </a:lnTo>
                    <a:lnTo>
                      <a:pt x="103" y="46"/>
                    </a:lnTo>
                    <a:lnTo>
                      <a:pt x="104" y="46"/>
                    </a:lnTo>
                    <a:lnTo>
                      <a:pt x="104" y="45"/>
                    </a:lnTo>
                    <a:lnTo>
                      <a:pt x="104" y="44"/>
                    </a:lnTo>
                    <a:lnTo>
                      <a:pt x="104" y="44"/>
                    </a:lnTo>
                    <a:lnTo>
                      <a:pt x="103" y="44"/>
                    </a:lnTo>
                    <a:lnTo>
                      <a:pt x="102" y="43"/>
                    </a:lnTo>
                    <a:lnTo>
                      <a:pt x="101" y="43"/>
                    </a:lnTo>
                    <a:lnTo>
                      <a:pt x="101" y="42"/>
                    </a:lnTo>
                    <a:lnTo>
                      <a:pt x="101" y="42"/>
                    </a:lnTo>
                    <a:lnTo>
                      <a:pt x="100" y="41"/>
                    </a:lnTo>
                    <a:lnTo>
                      <a:pt x="99" y="41"/>
                    </a:lnTo>
                    <a:lnTo>
                      <a:pt x="98" y="40"/>
                    </a:lnTo>
                    <a:lnTo>
                      <a:pt x="98" y="39"/>
                    </a:lnTo>
                    <a:lnTo>
                      <a:pt x="98" y="38"/>
                    </a:lnTo>
                    <a:lnTo>
                      <a:pt x="99" y="37"/>
                    </a:lnTo>
                    <a:lnTo>
                      <a:pt x="100" y="37"/>
                    </a:lnTo>
                    <a:lnTo>
                      <a:pt x="102" y="37"/>
                    </a:lnTo>
                    <a:lnTo>
                      <a:pt x="103" y="37"/>
                    </a:lnTo>
                    <a:lnTo>
                      <a:pt x="104" y="37"/>
                    </a:lnTo>
                    <a:lnTo>
                      <a:pt x="107" y="38"/>
                    </a:lnTo>
                    <a:lnTo>
                      <a:pt x="108" y="38"/>
                    </a:lnTo>
                    <a:lnTo>
                      <a:pt x="110" y="38"/>
                    </a:lnTo>
                    <a:lnTo>
                      <a:pt x="111" y="38"/>
                    </a:lnTo>
                    <a:lnTo>
                      <a:pt x="113" y="37"/>
                    </a:lnTo>
                    <a:lnTo>
                      <a:pt x="117" y="35"/>
                    </a:lnTo>
                    <a:lnTo>
                      <a:pt x="116" y="35"/>
                    </a:lnTo>
                    <a:lnTo>
                      <a:pt x="117" y="34"/>
                    </a:lnTo>
                    <a:lnTo>
                      <a:pt x="116" y="33"/>
                    </a:lnTo>
                    <a:lnTo>
                      <a:pt x="117" y="33"/>
                    </a:lnTo>
                    <a:lnTo>
                      <a:pt x="118" y="32"/>
                    </a:lnTo>
                    <a:lnTo>
                      <a:pt x="118" y="31"/>
                    </a:lnTo>
                    <a:lnTo>
                      <a:pt x="118" y="30"/>
                    </a:lnTo>
                    <a:lnTo>
                      <a:pt x="119" y="30"/>
                    </a:lnTo>
                    <a:lnTo>
                      <a:pt x="119" y="31"/>
                    </a:lnTo>
                    <a:lnTo>
                      <a:pt x="120" y="30"/>
                    </a:lnTo>
                    <a:lnTo>
                      <a:pt x="121" y="30"/>
                    </a:lnTo>
                    <a:lnTo>
                      <a:pt x="123" y="30"/>
                    </a:lnTo>
                    <a:lnTo>
                      <a:pt x="123" y="31"/>
                    </a:lnTo>
                    <a:lnTo>
                      <a:pt x="123" y="32"/>
                    </a:lnTo>
                    <a:lnTo>
                      <a:pt x="124" y="32"/>
                    </a:lnTo>
                    <a:lnTo>
                      <a:pt x="124" y="33"/>
                    </a:lnTo>
                    <a:lnTo>
                      <a:pt x="125" y="34"/>
                    </a:lnTo>
                    <a:lnTo>
                      <a:pt x="125" y="33"/>
                    </a:lnTo>
                    <a:lnTo>
                      <a:pt x="126" y="34"/>
                    </a:lnTo>
                    <a:lnTo>
                      <a:pt x="126" y="35"/>
                    </a:lnTo>
                    <a:lnTo>
                      <a:pt x="127" y="34"/>
                    </a:lnTo>
                    <a:lnTo>
                      <a:pt x="128" y="34"/>
                    </a:lnTo>
                    <a:lnTo>
                      <a:pt x="130" y="34"/>
                    </a:lnTo>
                    <a:lnTo>
                      <a:pt x="131" y="34"/>
                    </a:lnTo>
                    <a:lnTo>
                      <a:pt x="132" y="32"/>
                    </a:lnTo>
                    <a:lnTo>
                      <a:pt x="132" y="31"/>
                    </a:lnTo>
                    <a:lnTo>
                      <a:pt x="133" y="31"/>
                    </a:lnTo>
                    <a:lnTo>
                      <a:pt x="134" y="31"/>
                    </a:lnTo>
                    <a:lnTo>
                      <a:pt x="135" y="31"/>
                    </a:lnTo>
                    <a:lnTo>
                      <a:pt x="135" y="30"/>
                    </a:lnTo>
                    <a:lnTo>
                      <a:pt x="135" y="29"/>
                    </a:lnTo>
                    <a:lnTo>
                      <a:pt x="136" y="29"/>
                    </a:lnTo>
                    <a:lnTo>
                      <a:pt x="136" y="28"/>
                    </a:lnTo>
                    <a:lnTo>
                      <a:pt x="137" y="28"/>
                    </a:lnTo>
                    <a:lnTo>
                      <a:pt x="139" y="28"/>
                    </a:lnTo>
                    <a:lnTo>
                      <a:pt x="139" y="29"/>
                    </a:lnTo>
                    <a:lnTo>
                      <a:pt x="139" y="29"/>
                    </a:lnTo>
                    <a:lnTo>
                      <a:pt x="139" y="30"/>
                    </a:lnTo>
                    <a:lnTo>
                      <a:pt x="139" y="30"/>
                    </a:lnTo>
                    <a:lnTo>
                      <a:pt x="139" y="31"/>
                    </a:lnTo>
                    <a:lnTo>
                      <a:pt x="142" y="31"/>
                    </a:lnTo>
                    <a:lnTo>
                      <a:pt x="143" y="30"/>
                    </a:lnTo>
                    <a:lnTo>
                      <a:pt x="144" y="31"/>
                    </a:lnTo>
                    <a:lnTo>
                      <a:pt x="146" y="32"/>
                    </a:lnTo>
                    <a:lnTo>
                      <a:pt x="146" y="32"/>
                    </a:lnTo>
                    <a:lnTo>
                      <a:pt x="148" y="33"/>
                    </a:lnTo>
                    <a:lnTo>
                      <a:pt x="149" y="33"/>
                    </a:lnTo>
                    <a:lnTo>
                      <a:pt x="150" y="34"/>
                    </a:lnTo>
                    <a:lnTo>
                      <a:pt x="151" y="34"/>
                    </a:lnTo>
                    <a:lnTo>
                      <a:pt x="152" y="33"/>
                    </a:lnTo>
                    <a:lnTo>
                      <a:pt x="153" y="34"/>
                    </a:lnTo>
                    <a:lnTo>
                      <a:pt x="154" y="34"/>
                    </a:lnTo>
                    <a:lnTo>
                      <a:pt x="155" y="35"/>
                    </a:lnTo>
                    <a:lnTo>
                      <a:pt x="157" y="34"/>
                    </a:lnTo>
                    <a:lnTo>
                      <a:pt x="158" y="34"/>
                    </a:lnTo>
                    <a:lnTo>
                      <a:pt x="158" y="35"/>
                    </a:lnTo>
                    <a:lnTo>
                      <a:pt x="160" y="35"/>
                    </a:lnTo>
                    <a:lnTo>
                      <a:pt x="160" y="34"/>
                    </a:lnTo>
                    <a:lnTo>
                      <a:pt x="160" y="35"/>
                    </a:lnTo>
                    <a:lnTo>
                      <a:pt x="161" y="35"/>
                    </a:lnTo>
                    <a:lnTo>
                      <a:pt x="162" y="35"/>
                    </a:lnTo>
                    <a:lnTo>
                      <a:pt x="162" y="36"/>
                    </a:lnTo>
                    <a:lnTo>
                      <a:pt x="163" y="36"/>
                    </a:lnTo>
                    <a:lnTo>
                      <a:pt x="163" y="37"/>
                    </a:lnTo>
                    <a:lnTo>
                      <a:pt x="163" y="37"/>
                    </a:lnTo>
                    <a:lnTo>
                      <a:pt x="165" y="38"/>
                    </a:lnTo>
                    <a:lnTo>
                      <a:pt x="166" y="37"/>
                    </a:lnTo>
                    <a:close/>
                    <a:moveTo>
                      <a:pt x="164" y="35"/>
                    </a:moveTo>
                    <a:lnTo>
                      <a:pt x="163" y="35"/>
                    </a:lnTo>
                    <a:lnTo>
                      <a:pt x="163" y="35"/>
                    </a:lnTo>
                    <a:lnTo>
                      <a:pt x="164" y="35"/>
                    </a:lnTo>
                    <a:lnTo>
                      <a:pt x="164" y="3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60" name="Freeform 3943">
                <a:extLst>
                  <a:ext uri="{FF2B5EF4-FFF2-40B4-BE49-F238E27FC236}">
                    <a16:creationId xmlns:a16="http://schemas.microsoft.com/office/drawing/2014/main" id="{B831142E-6F2E-65F6-199B-FECCA4D669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1963" y="1065212"/>
                <a:ext cx="77788" cy="84137"/>
              </a:xfrm>
              <a:custGeom>
                <a:avLst/>
                <a:gdLst>
                  <a:gd name="T0" fmla="*/ 18 w 49"/>
                  <a:gd name="T1" fmla="*/ 53 h 53"/>
                  <a:gd name="T2" fmla="*/ 20 w 49"/>
                  <a:gd name="T3" fmla="*/ 51 h 53"/>
                  <a:gd name="T4" fmla="*/ 20 w 49"/>
                  <a:gd name="T5" fmla="*/ 49 h 53"/>
                  <a:gd name="T6" fmla="*/ 21 w 49"/>
                  <a:gd name="T7" fmla="*/ 45 h 53"/>
                  <a:gd name="T8" fmla="*/ 27 w 49"/>
                  <a:gd name="T9" fmla="*/ 42 h 53"/>
                  <a:gd name="T10" fmla="*/ 29 w 49"/>
                  <a:gd name="T11" fmla="*/ 42 h 53"/>
                  <a:gd name="T12" fmla="*/ 31 w 49"/>
                  <a:gd name="T13" fmla="*/ 41 h 53"/>
                  <a:gd name="T14" fmla="*/ 34 w 49"/>
                  <a:gd name="T15" fmla="*/ 43 h 53"/>
                  <a:gd name="T16" fmla="*/ 36 w 49"/>
                  <a:gd name="T17" fmla="*/ 44 h 53"/>
                  <a:gd name="T18" fmla="*/ 37 w 49"/>
                  <a:gd name="T19" fmla="*/ 40 h 53"/>
                  <a:gd name="T20" fmla="*/ 38 w 49"/>
                  <a:gd name="T21" fmla="*/ 40 h 53"/>
                  <a:gd name="T22" fmla="*/ 38 w 49"/>
                  <a:gd name="T23" fmla="*/ 39 h 53"/>
                  <a:gd name="T24" fmla="*/ 40 w 49"/>
                  <a:gd name="T25" fmla="*/ 38 h 53"/>
                  <a:gd name="T26" fmla="*/ 43 w 49"/>
                  <a:gd name="T27" fmla="*/ 38 h 53"/>
                  <a:gd name="T28" fmla="*/ 41 w 49"/>
                  <a:gd name="T29" fmla="*/ 35 h 53"/>
                  <a:gd name="T30" fmla="*/ 45 w 49"/>
                  <a:gd name="T31" fmla="*/ 33 h 53"/>
                  <a:gd name="T32" fmla="*/ 45 w 49"/>
                  <a:gd name="T33" fmla="*/ 30 h 53"/>
                  <a:gd name="T34" fmla="*/ 47 w 49"/>
                  <a:gd name="T35" fmla="*/ 27 h 53"/>
                  <a:gd name="T36" fmla="*/ 48 w 49"/>
                  <a:gd name="T37" fmla="*/ 24 h 53"/>
                  <a:gd name="T38" fmla="*/ 49 w 49"/>
                  <a:gd name="T39" fmla="*/ 22 h 53"/>
                  <a:gd name="T40" fmla="*/ 46 w 49"/>
                  <a:gd name="T41" fmla="*/ 22 h 53"/>
                  <a:gd name="T42" fmla="*/ 44 w 49"/>
                  <a:gd name="T43" fmla="*/ 21 h 53"/>
                  <a:gd name="T44" fmla="*/ 39 w 49"/>
                  <a:gd name="T45" fmla="*/ 20 h 53"/>
                  <a:gd name="T46" fmla="*/ 38 w 49"/>
                  <a:gd name="T47" fmla="*/ 19 h 53"/>
                  <a:gd name="T48" fmla="*/ 38 w 49"/>
                  <a:gd name="T49" fmla="*/ 15 h 53"/>
                  <a:gd name="T50" fmla="*/ 37 w 49"/>
                  <a:gd name="T51" fmla="*/ 14 h 53"/>
                  <a:gd name="T52" fmla="*/ 34 w 49"/>
                  <a:gd name="T53" fmla="*/ 14 h 53"/>
                  <a:gd name="T54" fmla="*/ 33 w 49"/>
                  <a:gd name="T55" fmla="*/ 10 h 53"/>
                  <a:gd name="T56" fmla="*/ 31 w 49"/>
                  <a:gd name="T57" fmla="*/ 9 h 53"/>
                  <a:gd name="T58" fmla="*/ 28 w 49"/>
                  <a:gd name="T59" fmla="*/ 7 h 53"/>
                  <a:gd name="T60" fmla="*/ 23 w 49"/>
                  <a:gd name="T61" fmla="*/ 4 h 53"/>
                  <a:gd name="T62" fmla="*/ 24 w 49"/>
                  <a:gd name="T63" fmla="*/ 2 h 53"/>
                  <a:gd name="T64" fmla="*/ 23 w 49"/>
                  <a:gd name="T65" fmla="*/ 0 h 53"/>
                  <a:gd name="T66" fmla="*/ 20 w 49"/>
                  <a:gd name="T67" fmla="*/ 0 h 53"/>
                  <a:gd name="T68" fmla="*/ 17 w 49"/>
                  <a:gd name="T69" fmla="*/ 2 h 53"/>
                  <a:gd name="T70" fmla="*/ 17 w 49"/>
                  <a:gd name="T71" fmla="*/ 5 h 53"/>
                  <a:gd name="T72" fmla="*/ 18 w 49"/>
                  <a:gd name="T73" fmla="*/ 7 h 53"/>
                  <a:gd name="T74" fmla="*/ 17 w 49"/>
                  <a:gd name="T75" fmla="*/ 9 h 53"/>
                  <a:gd name="T76" fmla="*/ 16 w 49"/>
                  <a:gd name="T77" fmla="*/ 10 h 53"/>
                  <a:gd name="T78" fmla="*/ 14 w 49"/>
                  <a:gd name="T79" fmla="*/ 11 h 53"/>
                  <a:gd name="T80" fmla="*/ 12 w 49"/>
                  <a:gd name="T81" fmla="*/ 13 h 53"/>
                  <a:gd name="T82" fmla="*/ 14 w 49"/>
                  <a:gd name="T83" fmla="*/ 14 h 53"/>
                  <a:gd name="T84" fmla="*/ 10 w 49"/>
                  <a:gd name="T85" fmla="*/ 16 h 53"/>
                  <a:gd name="T86" fmla="*/ 6 w 49"/>
                  <a:gd name="T87" fmla="*/ 18 h 53"/>
                  <a:gd name="T88" fmla="*/ 5 w 49"/>
                  <a:gd name="T89" fmla="*/ 19 h 53"/>
                  <a:gd name="T90" fmla="*/ 3 w 49"/>
                  <a:gd name="T91" fmla="*/ 19 h 53"/>
                  <a:gd name="T92" fmla="*/ 1 w 49"/>
                  <a:gd name="T93" fmla="*/ 20 h 53"/>
                  <a:gd name="T94" fmla="*/ 3 w 49"/>
                  <a:gd name="T95" fmla="*/ 23 h 53"/>
                  <a:gd name="T96" fmla="*/ 2 w 49"/>
                  <a:gd name="T97" fmla="*/ 26 h 53"/>
                  <a:gd name="T98" fmla="*/ 2 w 49"/>
                  <a:gd name="T99" fmla="*/ 28 h 53"/>
                  <a:gd name="T100" fmla="*/ 5 w 49"/>
                  <a:gd name="T101" fmla="*/ 31 h 53"/>
                  <a:gd name="T102" fmla="*/ 6 w 49"/>
                  <a:gd name="T103" fmla="*/ 33 h 53"/>
                  <a:gd name="T104" fmla="*/ 6 w 49"/>
                  <a:gd name="T105" fmla="*/ 35 h 53"/>
                  <a:gd name="T106" fmla="*/ 10 w 49"/>
                  <a:gd name="T107" fmla="*/ 35 h 53"/>
                  <a:gd name="T108" fmla="*/ 14 w 49"/>
                  <a:gd name="T109" fmla="*/ 40 h 53"/>
                  <a:gd name="T110" fmla="*/ 16 w 49"/>
                  <a:gd name="T111" fmla="*/ 44 h 53"/>
                  <a:gd name="T112" fmla="*/ 16 w 49"/>
                  <a:gd name="T113" fmla="*/ 48 h 53"/>
                  <a:gd name="T114" fmla="*/ 16 w 49"/>
                  <a:gd name="T115" fmla="*/ 50 h 53"/>
                  <a:gd name="T116" fmla="*/ 16 w 49"/>
                  <a:gd name="T117" fmla="*/ 51 h 53"/>
                  <a:gd name="T118" fmla="*/ 17 w 49"/>
                  <a:gd name="T119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9" h="53">
                    <a:moveTo>
                      <a:pt x="17" y="53"/>
                    </a:moveTo>
                    <a:lnTo>
                      <a:pt x="17" y="52"/>
                    </a:lnTo>
                    <a:lnTo>
                      <a:pt x="18" y="53"/>
                    </a:lnTo>
                    <a:lnTo>
                      <a:pt x="19" y="53"/>
                    </a:lnTo>
                    <a:lnTo>
                      <a:pt x="19" y="52"/>
                    </a:lnTo>
                    <a:lnTo>
                      <a:pt x="20" y="51"/>
                    </a:lnTo>
                    <a:lnTo>
                      <a:pt x="20" y="51"/>
                    </a:lnTo>
                    <a:lnTo>
                      <a:pt x="20" y="50"/>
                    </a:lnTo>
                    <a:lnTo>
                      <a:pt x="20" y="49"/>
                    </a:lnTo>
                    <a:lnTo>
                      <a:pt x="20" y="48"/>
                    </a:lnTo>
                    <a:lnTo>
                      <a:pt x="20" y="46"/>
                    </a:lnTo>
                    <a:lnTo>
                      <a:pt x="21" y="45"/>
                    </a:lnTo>
                    <a:lnTo>
                      <a:pt x="22" y="44"/>
                    </a:lnTo>
                    <a:lnTo>
                      <a:pt x="24" y="43"/>
                    </a:lnTo>
                    <a:lnTo>
                      <a:pt x="27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9" y="42"/>
                    </a:lnTo>
                    <a:lnTo>
                      <a:pt x="30" y="41"/>
                    </a:lnTo>
                    <a:lnTo>
                      <a:pt x="31" y="41"/>
                    </a:lnTo>
                    <a:lnTo>
                      <a:pt x="31" y="41"/>
                    </a:lnTo>
                    <a:lnTo>
                      <a:pt x="32" y="42"/>
                    </a:lnTo>
                    <a:lnTo>
                      <a:pt x="33" y="42"/>
                    </a:lnTo>
                    <a:lnTo>
                      <a:pt x="34" y="43"/>
                    </a:lnTo>
                    <a:lnTo>
                      <a:pt x="34" y="44"/>
                    </a:lnTo>
                    <a:lnTo>
                      <a:pt x="35" y="44"/>
                    </a:lnTo>
                    <a:lnTo>
                      <a:pt x="36" y="44"/>
                    </a:lnTo>
                    <a:lnTo>
                      <a:pt x="36" y="43"/>
                    </a:lnTo>
                    <a:lnTo>
                      <a:pt x="36" y="42"/>
                    </a:lnTo>
                    <a:lnTo>
                      <a:pt x="37" y="40"/>
                    </a:lnTo>
                    <a:lnTo>
                      <a:pt x="37" y="39"/>
                    </a:lnTo>
                    <a:lnTo>
                      <a:pt x="38" y="39"/>
                    </a:lnTo>
                    <a:lnTo>
                      <a:pt x="38" y="40"/>
                    </a:lnTo>
                    <a:lnTo>
                      <a:pt x="39" y="40"/>
                    </a:lnTo>
                    <a:lnTo>
                      <a:pt x="39" y="39"/>
                    </a:lnTo>
                    <a:lnTo>
                      <a:pt x="38" y="39"/>
                    </a:lnTo>
                    <a:lnTo>
                      <a:pt x="39" y="38"/>
                    </a:lnTo>
                    <a:lnTo>
                      <a:pt x="40" y="39"/>
                    </a:lnTo>
                    <a:lnTo>
                      <a:pt x="40" y="38"/>
                    </a:lnTo>
                    <a:lnTo>
                      <a:pt x="41" y="39"/>
                    </a:lnTo>
                    <a:lnTo>
                      <a:pt x="42" y="39"/>
                    </a:lnTo>
                    <a:lnTo>
                      <a:pt x="43" y="38"/>
                    </a:lnTo>
                    <a:lnTo>
                      <a:pt x="43" y="37"/>
                    </a:lnTo>
                    <a:lnTo>
                      <a:pt x="41" y="35"/>
                    </a:lnTo>
                    <a:lnTo>
                      <a:pt x="41" y="35"/>
                    </a:lnTo>
                    <a:lnTo>
                      <a:pt x="42" y="34"/>
                    </a:lnTo>
                    <a:lnTo>
                      <a:pt x="44" y="34"/>
                    </a:lnTo>
                    <a:lnTo>
                      <a:pt x="45" y="33"/>
                    </a:lnTo>
                    <a:lnTo>
                      <a:pt x="45" y="32"/>
                    </a:lnTo>
                    <a:lnTo>
                      <a:pt x="45" y="31"/>
                    </a:lnTo>
                    <a:lnTo>
                      <a:pt x="45" y="30"/>
                    </a:lnTo>
                    <a:lnTo>
                      <a:pt x="45" y="29"/>
                    </a:lnTo>
                    <a:lnTo>
                      <a:pt x="47" y="28"/>
                    </a:lnTo>
                    <a:lnTo>
                      <a:pt x="47" y="27"/>
                    </a:lnTo>
                    <a:lnTo>
                      <a:pt x="47" y="26"/>
                    </a:lnTo>
                    <a:lnTo>
                      <a:pt x="48" y="25"/>
                    </a:lnTo>
                    <a:lnTo>
                      <a:pt x="48" y="24"/>
                    </a:lnTo>
                    <a:lnTo>
                      <a:pt x="49" y="24"/>
                    </a:lnTo>
                    <a:lnTo>
                      <a:pt x="49" y="23"/>
                    </a:lnTo>
                    <a:lnTo>
                      <a:pt x="49" y="22"/>
                    </a:lnTo>
                    <a:lnTo>
                      <a:pt x="48" y="22"/>
                    </a:lnTo>
                    <a:lnTo>
                      <a:pt x="47" y="22"/>
                    </a:lnTo>
                    <a:lnTo>
                      <a:pt x="46" y="22"/>
                    </a:lnTo>
                    <a:lnTo>
                      <a:pt x="45" y="22"/>
                    </a:lnTo>
                    <a:lnTo>
                      <a:pt x="45" y="22"/>
                    </a:lnTo>
                    <a:lnTo>
                      <a:pt x="44" y="21"/>
                    </a:lnTo>
                    <a:lnTo>
                      <a:pt x="43" y="21"/>
                    </a:lnTo>
                    <a:lnTo>
                      <a:pt x="42" y="21"/>
                    </a:lnTo>
                    <a:lnTo>
                      <a:pt x="39" y="20"/>
                    </a:lnTo>
                    <a:lnTo>
                      <a:pt x="38" y="20"/>
                    </a:lnTo>
                    <a:lnTo>
                      <a:pt x="38" y="20"/>
                    </a:lnTo>
                    <a:lnTo>
                      <a:pt x="38" y="19"/>
                    </a:lnTo>
                    <a:lnTo>
                      <a:pt x="38" y="17"/>
                    </a:lnTo>
                    <a:lnTo>
                      <a:pt x="38" y="16"/>
                    </a:lnTo>
                    <a:lnTo>
                      <a:pt x="38" y="15"/>
                    </a:lnTo>
                    <a:lnTo>
                      <a:pt x="38" y="15"/>
                    </a:lnTo>
                    <a:lnTo>
                      <a:pt x="37" y="15"/>
                    </a:lnTo>
                    <a:lnTo>
                      <a:pt x="37" y="14"/>
                    </a:lnTo>
                    <a:lnTo>
                      <a:pt x="36" y="14"/>
                    </a:lnTo>
                    <a:lnTo>
                      <a:pt x="35" y="14"/>
                    </a:lnTo>
                    <a:lnTo>
                      <a:pt x="34" y="14"/>
                    </a:lnTo>
                    <a:lnTo>
                      <a:pt x="34" y="12"/>
                    </a:lnTo>
                    <a:lnTo>
                      <a:pt x="34" y="11"/>
                    </a:lnTo>
                    <a:lnTo>
                      <a:pt x="33" y="10"/>
                    </a:lnTo>
                    <a:lnTo>
                      <a:pt x="32" y="10"/>
                    </a:lnTo>
                    <a:lnTo>
                      <a:pt x="31" y="10"/>
                    </a:lnTo>
                    <a:lnTo>
                      <a:pt x="31" y="9"/>
                    </a:lnTo>
                    <a:lnTo>
                      <a:pt x="31" y="8"/>
                    </a:lnTo>
                    <a:lnTo>
                      <a:pt x="31" y="7"/>
                    </a:lnTo>
                    <a:lnTo>
                      <a:pt x="28" y="7"/>
                    </a:lnTo>
                    <a:lnTo>
                      <a:pt x="27" y="7"/>
                    </a:lnTo>
                    <a:lnTo>
                      <a:pt x="25" y="5"/>
                    </a:lnTo>
                    <a:lnTo>
                      <a:pt x="23" y="4"/>
                    </a:lnTo>
                    <a:lnTo>
                      <a:pt x="23" y="3"/>
                    </a:lnTo>
                    <a:lnTo>
                      <a:pt x="23" y="2"/>
                    </a:lnTo>
                    <a:lnTo>
                      <a:pt x="24" y="2"/>
                    </a:lnTo>
                    <a:lnTo>
                      <a:pt x="24" y="1"/>
                    </a:lnTo>
                    <a:lnTo>
                      <a:pt x="23" y="1"/>
                    </a:lnTo>
                    <a:lnTo>
                      <a:pt x="23" y="0"/>
                    </a:lnTo>
                    <a:lnTo>
                      <a:pt x="22" y="0"/>
                    </a:lnTo>
                    <a:lnTo>
                      <a:pt x="21" y="0"/>
                    </a:lnTo>
                    <a:lnTo>
                      <a:pt x="20" y="0"/>
                    </a:lnTo>
                    <a:lnTo>
                      <a:pt x="18" y="2"/>
                    </a:lnTo>
                    <a:lnTo>
                      <a:pt x="17" y="2"/>
                    </a:lnTo>
                    <a:lnTo>
                      <a:pt x="17" y="2"/>
                    </a:lnTo>
                    <a:lnTo>
                      <a:pt x="16" y="3"/>
                    </a:lnTo>
                    <a:lnTo>
                      <a:pt x="16" y="4"/>
                    </a:lnTo>
                    <a:lnTo>
                      <a:pt x="17" y="5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8" y="7"/>
                    </a:lnTo>
                    <a:lnTo>
                      <a:pt x="18" y="7"/>
                    </a:lnTo>
                    <a:lnTo>
                      <a:pt x="17" y="8"/>
                    </a:lnTo>
                    <a:lnTo>
                      <a:pt x="17" y="9"/>
                    </a:lnTo>
                    <a:lnTo>
                      <a:pt x="16" y="9"/>
                    </a:lnTo>
                    <a:lnTo>
                      <a:pt x="16" y="9"/>
                    </a:lnTo>
                    <a:lnTo>
                      <a:pt x="16" y="10"/>
                    </a:lnTo>
                    <a:lnTo>
                      <a:pt x="15" y="10"/>
                    </a:lnTo>
                    <a:lnTo>
                      <a:pt x="15" y="11"/>
                    </a:lnTo>
                    <a:lnTo>
                      <a:pt x="14" y="11"/>
                    </a:lnTo>
                    <a:lnTo>
                      <a:pt x="13" y="11"/>
                    </a:lnTo>
                    <a:lnTo>
                      <a:pt x="13" y="12"/>
                    </a:lnTo>
                    <a:lnTo>
                      <a:pt x="12" y="13"/>
                    </a:lnTo>
                    <a:lnTo>
                      <a:pt x="13" y="14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3" y="15"/>
                    </a:lnTo>
                    <a:lnTo>
                      <a:pt x="12" y="16"/>
                    </a:lnTo>
                    <a:lnTo>
                      <a:pt x="10" y="16"/>
                    </a:lnTo>
                    <a:lnTo>
                      <a:pt x="7" y="17"/>
                    </a:lnTo>
                    <a:lnTo>
                      <a:pt x="6" y="17"/>
                    </a:lnTo>
                    <a:lnTo>
                      <a:pt x="6" y="18"/>
                    </a:lnTo>
                    <a:lnTo>
                      <a:pt x="5" y="18"/>
                    </a:lnTo>
                    <a:lnTo>
                      <a:pt x="6" y="19"/>
                    </a:lnTo>
                    <a:lnTo>
                      <a:pt x="5" y="19"/>
                    </a:lnTo>
                    <a:lnTo>
                      <a:pt x="5" y="20"/>
                    </a:lnTo>
                    <a:lnTo>
                      <a:pt x="4" y="20"/>
                    </a:lnTo>
                    <a:lnTo>
                      <a:pt x="3" y="19"/>
                    </a:lnTo>
                    <a:lnTo>
                      <a:pt x="2" y="19"/>
                    </a:lnTo>
                    <a:lnTo>
                      <a:pt x="1" y="19"/>
                    </a:lnTo>
                    <a:lnTo>
                      <a:pt x="1" y="20"/>
                    </a:lnTo>
                    <a:lnTo>
                      <a:pt x="0" y="21"/>
                    </a:lnTo>
                    <a:lnTo>
                      <a:pt x="1" y="21"/>
                    </a:lnTo>
                    <a:lnTo>
                      <a:pt x="3" y="23"/>
                    </a:lnTo>
                    <a:lnTo>
                      <a:pt x="3" y="24"/>
                    </a:lnTo>
                    <a:lnTo>
                      <a:pt x="2" y="25"/>
                    </a:lnTo>
                    <a:lnTo>
                      <a:pt x="2" y="26"/>
                    </a:lnTo>
                    <a:lnTo>
                      <a:pt x="2" y="27"/>
                    </a:lnTo>
                    <a:lnTo>
                      <a:pt x="2" y="28"/>
                    </a:lnTo>
                    <a:lnTo>
                      <a:pt x="2" y="28"/>
                    </a:lnTo>
                    <a:lnTo>
                      <a:pt x="3" y="29"/>
                    </a:lnTo>
                    <a:lnTo>
                      <a:pt x="4" y="29"/>
                    </a:lnTo>
                    <a:lnTo>
                      <a:pt x="5" y="31"/>
                    </a:lnTo>
                    <a:lnTo>
                      <a:pt x="5" y="32"/>
                    </a:lnTo>
                    <a:lnTo>
                      <a:pt x="5" y="33"/>
                    </a:lnTo>
                    <a:lnTo>
                      <a:pt x="6" y="33"/>
                    </a:lnTo>
                    <a:lnTo>
                      <a:pt x="6" y="34"/>
                    </a:lnTo>
                    <a:lnTo>
                      <a:pt x="6" y="35"/>
                    </a:lnTo>
                    <a:lnTo>
                      <a:pt x="6" y="35"/>
                    </a:lnTo>
                    <a:lnTo>
                      <a:pt x="7" y="35"/>
                    </a:lnTo>
                    <a:lnTo>
                      <a:pt x="9" y="35"/>
                    </a:lnTo>
                    <a:lnTo>
                      <a:pt x="10" y="35"/>
                    </a:lnTo>
                    <a:lnTo>
                      <a:pt x="13" y="38"/>
                    </a:lnTo>
                    <a:lnTo>
                      <a:pt x="13" y="39"/>
                    </a:lnTo>
                    <a:lnTo>
                      <a:pt x="14" y="40"/>
                    </a:lnTo>
                    <a:lnTo>
                      <a:pt x="15" y="42"/>
                    </a:lnTo>
                    <a:lnTo>
                      <a:pt x="16" y="43"/>
                    </a:lnTo>
                    <a:lnTo>
                      <a:pt x="16" y="44"/>
                    </a:lnTo>
                    <a:lnTo>
                      <a:pt x="16" y="45"/>
                    </a:lnTo>
                    <a:lnTo>
                      <a:pt x="16" y="46"/>
                    </a:lnTo>
                    <a:lnTo>
                      <a:pt x="16" y="48"/>
                    </a:lnTo>
                    <a:lnTo>
                      <a:pt x="16" y="49"/>
                    </a:lnTo>
                    <a:lnTo>
                      <a:pt x="16" y="49"/>
                    </a:lnTo>
                    <a:lnTo>
                      <a:pt x="16" y="50"/>
                    </a:lnTo>
                    <a:lnTo>
                      <a:pt x="16" y="51"/>
                    </a:lnTo>
                    <a:lnTo>
                      <a:pt x="16" y="51"/>
                    </a:lnTo>
                    <a:lnTo>
                      <a:pt x="16" y="51"/>
                    </a:lnTo>
                    <a:lnTo>
                      <a:pt x="16" y="52"/>
                    </a:lnTo>
                    <a:lnTo>
                      <a:pt x="16" y="53"/>
                    </a:lnTo>
                    <a:lnTo>
                      <a:pt x="17" y="5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61" name="Freeform 4185">
                <a:extLst>
                  <a:ext uri="{FF2B5EF4-FFF2-40B4-BE49-F238E27FC236}">
                    <a16:creationId xmlns:a16="http://schemas.microsoft.com/office/drawing/2014/main" id="{6C147529-92D5-C927-138B-FB1021619C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97375" y="1311275"/>
                <a:ext cx="76200" cy="61913"/>
              </a:xfrm>
              <a:custGeom>
                <a:avLst/>
                <a:gdLst>
                  <a:gd name="T0" fmla="*/ 22 w 48"/>
                  <a:gd name="T1" fmla="*/ 22 h 39"/>
                  <a:gd name="T2" fmla="*/ 26 w 48"/>
                  <a:gd name="T3" fmla="*/ 22 h 39"/>
                  <a:gd name="T4" fmla="*/ 28 w 48"/>
                  <a:gd name="T5" fmla="*/ 23 h 39"/>
                  <a:gd name="T6" fmla="*/ 33 w 48"/>
                  <a:gd name="T7" fmla="*/ 22 h 39"/>
                  <a:gd name="T8" fmla="*/ 33 w 48"/>
                  <a:gd name="T9" fmla="*/ 25 h 39"/>
                  <a:gd name="T10" fmla="*/ 35 w 48"/>
                  <a:gd name="T11" fmla="*/ 26 h 39"/>
                  <a:gd name="T12" fmla="*/ 35 w 48"/>
                  <a:gd name="T13" fmla="*/ 27 h 39"/>
                  <a:gd name="T14" fmla="*/ 35 w 48"/>
                  <a:gd name="T15" fmla="*/ 27 h 39"/>
                  <a:gd name="T16" fmla="*/ 35 w 48"/>
                  <a:gd name="T17" fmla="*/ 29 h 39"/>
                  <a:gd name="T18" fmla="*/ 36 w 48"/>
                  <a:gd name="T19" fmla="*/ 29 h 39"/>
                  <a:gd name="T20" fmla="*/ 36 w 48"/>
                  <a:gd name="T21" fmla="*/ 32 h 39"/>
                  <a:gd name="T22" fmla="*/ 37 w 48"/>
                  <a:gd name="T23" fmla="*/ 33 h 39"/>
                  <a:gd name="T24" fmla="*/ 40 w 48"/>
                  <a:gd name="T25" fmla="*/ 33 h 39"/>
                  <a:gd name="T26" fmla="*/ 40 w 48"/>
                  <a:gd name="T27" fmla="*/ 35 h 39"/>
                  <a:gd name="T28" fmla="*/ 41 w 48"/>
                  <a:gd name="T29" fmla="*/ 37 h 39"/>
                  <a:gd name="T30" fmla="*/ 42 w 48"/>
                  <a:gd name="T31" fmla="*/ 37 h 39"/>
                  <a:gd name="T32" fmla="*/ 43 w 48"/>
                  <a:gd name="T33" fmla="*/ 36 h 39"/>
                  <a:gd name="T34" fmla="*/ 45 w 48"/>
                  <a:gd name="T35" fmla="*/ 38 h 39"/>
                  <a:gd name="T36" fmla="*/ 47 w 48"/>
                  <a:gd name="T37" fmla="*/ 35 h 39"/>
                  <a:gd name="T38" fmla="*/ 47 w 48"/>
                  <a:gd name="T39" fmla="*/ 33 h 39"/>
                  <a:gd name="T40" fmla="*/ 43 w 48"/>
                  <a:gd name="T41" fmla="*/ 32 h 39"/>
                  <a:gd name="T42" fmla="*/ 41 w 48"/>
                  <a:gd name="T43" fmla="*/ 31 h 39"/>
                  <a:gd name="T44" fmla="*/ 39 w 48"/>
                  <a:gd name="T45" fmla="*/ 29 h 39"/>
                  <a:gd name="T46" fmla="*/ 38 w 48"/>
                  <a:gd name="T47" fmla="*/ 27 h 39"/>
                  <a:gd name="T48" fmla="*/ 37 w 48"/>
                  <a:gd name="T49" fmla="*/ 25 h 39"/>
                  <a:gd name="T50" fmla="*/ 36 w 48"/>
                  <a:gd name="T51" fmla="*/ 22 h 39"/>
                  <a:gd name="T52" fmla="*/ 36 w 48"/>
                  <a:gd name="T53" fmla="*/ 22 h 39"/>
                  <a:gd name="T54" fmla="*/ 38 w 48"/>
                  <a:gd name="T55" fmla="*/ 19 h 39"/>
                  <a:gd name="T56" fmla="*/ 35 w 48"/>
                  <a:gd name="T57" fmla="*/ 15 h 39"/>
                  <a:gd name="T58" fmla="*/ 35 w 48"/>
                  <a:gd name="T59" fmla="*/ 13 h 39"/>
                  <a:gd name="T60" fmla="*/ 32 w 48"/>
                  <a:gd name="T61" fmla="*/ 13 h 39"/>
                  <a:gd name="T62" fmla="*/ 30 w 48"/>
                  <a:gd name="T63" fmla="*/ 13 h 39"/>
                  <a:gd name="T64" fmla="*/ 27 w 48"/>
                  <a:gd name="T65" fmla="*/ 13 h 39"/>
                  <a:gd name="T66" fmla="*/ 24 w 48"/>
                  <a:gd name="T67" fmla="*/ 12 h 39"/>
                  <a:gd name="T68" fmla="*/ 22 w 48"/>
                  <a:gd name="T69" fmla="*/ 10 h 39"/>
                  <a:gd name="T70" fmla="*/ 21 w 48"/>
                  <a:gd name="T71" fmla="*/ 9 h 39"/>
                  <a:gd name="T72" fmla="*/ 17 w 48"/>
                  <a:gd name="T73" fmla="*/ 7 h 39"/>
                  <a:gd name="T74" fmla="*/ 16 w 48"/>
                  <a:gd name="T75" fmla="*/ 5 h 39"/>
                  <a:gd name="T76" fmla="*/ 14 w 48"/>
                  <a:gd name="T77" fmla="*/ 1 h 39"/>
                  <a:gd name="T78" fmla="*/ 12 w 48"/>
                  <a:gd name="T79" fmla="*/ 0 h 39"/>
                  <a:gd name="T80" fmla="*/ 9 w 48"/>
                  <a:gd name="T81" fmla="*/ 1 h 39"/>
                  <a:gd name="T82" fmla="*/ 6 w 48"/>
                  <a:gd name="T83" fmla="*/ 1 h 39"/>
                  <a:gd name="T84" fmla="*/ 5 w 48"/>
                  <a:gd name="T85" fmla="*/ 3 h 39"/>
                  <a:gd name="T86" fmla="*/ 3 w 48"/>
                  <a:gd name="T87" fmla="*/ 5 h 39"/>
                  <a:gd name="T88" fmla="*/ 0 w 48"/>
                  <a:gd name="T89" fmla="*/ 6 h 39"/>
                  <a:gd name="T90" fmla="*/ 0 w 48"/>
                  <a:gd name="T91" fmla="*/ 7 h 39"/>
                  <a:gd name="T92" fmla="*/ 3 w 48"/>
                  <a:gd name="T93" fmla="*/ 6 h 39"/>
                  <a:gd name="T94" fmla="*/ 6 w 48"/>
                  <a:gd name="T95" fmla="*/ 6 h 39"/>
                  <a:gd name="T96" fmla="*/ 8 w 48"/>
                  <a:gd name="T97" fmla="*/ 6 h 39"/>
                  <a:gd name="T98" fmla="*/ 13 w 48"/>
                  <a:gd name="T99" fmla="*/ 10 h 39"/>
                  <a:gd name="T100" fmla="*/ 14 w 48"/>
                  <a:gd name="T101" fmla="*/ 12 h 39"/>
                  <a:gd name="T102" fmla="*/ 16 w 48"/>
                  <a:gd name="T103" fmla="*/ 13 h 39"/>
                  <a:gd name="T104" fmla="*/ 18 w 48"/>
                  <a:gd name="T105" fmla="*/ 14 h 39"/>
                  <a:gd name="T106" fmla="*/ 19 w 48"/>
                  <a:gd name="T107" fmla="*/ 17 h 39"/>
                  <a:gd name="T108" fmla="*/ 21 w 48"/>
                  <a:gd name="T109" fmla="*/ 18 h 39"/>
                  <a:gd name="T110" fmla="*/ 21 w 48"/>
                  <a:gd name="T111" fmla="*/ 20 h 39"/>
                  <a:gd name="T112" fmla="*/ 21 w 48"/>
                  <a:gd name="T113" fmla="*/ 22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8" h="39">
                    <a:moveTo>
                      <a:pt x="21" y="22"/>
                    </a:moveTo>
                    <a:lnTo>
                      <a:pt x="21" y="22"/>
                    </a:lnTo>
                    <a:lnTo>
                      <a:pt x="22" y="22"/>
                    </a:lnTo>
                    <a:lnTo>
                      <a:pt x="23" y="22"/>
                    </a:lnTo>
                    <a:lnTo>
                      <a:pt x="25" y="22"/>
                    </a:lnTo>
                    <a:lnTo>
                      <a:pt x="26" y="22"/>
                    </a:lnTo>
                    <a:lnTo>
                      <a:pt x="27" y="22"/>
                    </a:lnTo>
                    <a:lnTo>
                      <a:pt x="28" y="22"/>
                    </a:lnTo>
                    <a:lnTo>
                      <a:pt x="28" y="23"/>
                    </a:lnTo>
                    <a:lnTo>
                      <a:pt x="31" y="22"/>
                    </a:lnTo>
                    <a:lnTo>
                      <a:pt x="32" y="22"/>
                    </a:lnTo>
                    <a:lnTo>
                      <a:pt x="33" y="22"/>
                    </a:lnTo>
                    <a:lnTo>
                      <a:pt x="33" y="23"/>
                    </a:lnTo>
                    <a:lnTo>
                      <a:pt x="33" y="24"/>
                    </a:lnTo>
                    <a:lnTo>
                      <a:pt x="33" y="25"/>
                    </a:lnTo>
                    <a:lnTo>
                      <a:pt x="34" y="25"/>
                    </a:lnTo>
                    <a:lnTo>
                      <a:pt x="34" y="26"/>
                    </a:lnTo>
                    <a:lnTo>
                      <a:pt x="35" y="26"/>
                    </a:lnTo>
                    <a:lnTo>
                      <a:pt x="34" y="26"/>
                    </a:lnTo>
                    <a:lnTo>
                      <a:pt x="35" y="26"/>
                    </a:lnTo>
                    <a:lnTo>
                      <a:pt x="35" y="27"/>
                    </a:lnTo>
                    <a:lnTo>
                      <a:pt x="35" y="26"/>
                    </a:lnTo>
                    <a:lnTo>
                      <a:pt x="36" y="27"/>
                    </a:lnTo>
                    <a:lnTo>
                      <a:pt x="35" y="27"/>
                    </a:lnTo>
                    <a:lnTo>
                      <a:pt x="35" y="28"/>
                    </a:lnTo>
                    <a:lnTo>
                      <a:pt x="35" y="29"/>
                    </a:lnTo>
                    <a:lnTo>
                      <a:pt x="35" y="29"/>
                    </a:lnTo>
                    <a:lnTo>
                      <a:pt x="35" y="28"/>
                    </a:lnTo>
                    <a:lnTo>
                      <a:pt x="36" y="28"/>
                    </a:lnTo>
                    <a:lnTo>
                      <a:pt x="36" y="29"/>
                    </a:lnTo>
                    <a:lnTo>
                      <a:pt x="37" y="30"/>
                    </a:lnTo>
                    <a:lnTo>
                      <a:pt x="37" y="31"/>
                    </a:lnTo>
                    <a:lnTo>
                      <a:pt x="36" y="32"/>
                    </a:lnTo>
                    <a:lnTo>
                      <a:pt x="36" y="33"/>
                    </a:lnTo>
                    <a:lnTo>
                      <a:pt x="37" y="33"/>
                    </a:lnTo>
                    <a:lnTo>
                      <a:pt x="37" y="33"/>
                    </a:lnTo>
                    <a:lnTo>
                      <a:pt x="38" y="33"/>
                    </a:lnTo>
                    <a:lnTo>
                      <a:pt x="39" y="33"/>
                    </a:lnTo>
                    <a:lnTo>
                      <a:pt x="40" y="33"/>
                    </a:lnTo>
                    <a:lnTo>
                      <a:pt x="40" y="34"/>
                    </a:lnTo>
                    <a:lnTo>
                      <a:pt x="41" y="35"/>
                    </a:lnTo>
                    <a:lnTo>
                      <a:pt x="40" y="35"/>
                    </a:lnTo>
                    <a:lnTo>
                      <a:pt x="40" y="36"/>
                    </a:lnTo>
                    <a:lnTo>
                      <a:pt x="41" y="36"/>
                    </a:lnTo>
                    <a:lnTo>
                      <a:pt x="41" y="37"/>
                    </a:lnTo>
                    <a:lnTo>
                      <a:pt x="42" y="38"/>
                    </a:lnTo>
                    <a:lnTo>
                      <a:pt x="42" y="38"/>
                    </a:lnTo>
                    <a:lnTo>
                      <a:pt x="42" y="37"/>
                    </a:lnTo>
                    <a:lnTo>
                      <a:pt x="42" y="36"/>
                    </a:lnTo>
                    <a:lnTo>
                      <a:pt x="42" y="36"/>
                    </a:lnTo>
                    <a:lnTo>
                      <a:pt x="43" y="36"/>
                    </a:lnTo>
                    <a:lnTo>
                      <a:pt x="44" y="38"/>
                    </a:lnTo>
                    <a:lnTo>
                      <a:pt x="44" y="39"/>
                    </a:lnTo>
                    <a:lnTo>
                      <a:pt x="45" y="38"/>
                    </a:lnTo>
                    <a:lnTo>
                      <a:pt x="46" y="38"/>
                    </a:lnTo>
                    <a:lnTo>
                      <a:pt x="47" y="37"/>
                    </a:lnTo>
                    <a:lnTo>
                      <a:pt x="47" y="35"/>
                    </a:lnTo>
                    <a:lnTo>
                      <a:pt x="48" y="34"/>
                    </a:lnTo>
                    <a:lnTo>
                      <a:pt x="47" y="33"/>
                    </a:lnTo>
                    <a:lnTo>
                      <a:pt x="47" y="33"/>
                    </a:lnTo>
                    <a:lnTo>
                      <a:pt x="47" y="31"/>
                    </a:lnTo>
                    <a:lnTo>
                      <a:pt x="44" y="32"/>
                    </a:lnTo>
                    <a:lnTo>
                      <a:pt x="43" y="32"/>
                    </a:lnTo>
                    <a:lnTo>
                      <a:pt x="42" y="32"/>
                    </a:lnTo>
                    <a:lnTo>
                      <a:pt x="42" y="31"/>
                    </a:lnTo>
                    <a:lnTo>
                      <a:pt x="41" y="31"/>
                    </a:lnTo>
                    <a:lnTo>
                      <a:pt x="41" y="30"/>
                    </a:lnTo>
                    <a:lnTo>
                      <a:pt x="40" y="30"/>
                    </a:lnTo>
                    <a:lnTo>
                      <a:pt x="39" y="29"/>
                    </a:lnTo>
                    <a:lnTo>
                      <a:pt x="38" y="28"/>
                    </a:lnTo>
                    <a:lnTo>
                      <a:pt x="39" y="27"/>
                    </a:lnTo>
                    <a:lnTo>
                      <a:pt x="38" y="27"/>
                    </a:lnTo>
                    <a:lnTo>
                      <a:pt x="38" y="26"/>
                    </a:lnTo>
                    <a:lnTo>
                      <a:pt x="38" y="26"/>
                    </a:lnTo>
                    <a:lnTo>
                      <a:pt x="37" y="25"/>
                    </a:lnTo>
                    <a:lnTo>
                      <a:pt x="37" y="24"/>
                    </a:lnTo>
                    <a:lnTo>
                      <a:pt x="37" y="23"/>
                    </a:lnTo>
                    <a:lnTo>
                      <a:pt x="36" y="22"/>
                    </a:lnTo>
                    <a:lnTo>
                      <a:pt x="37" y="22"/>
                    </a:lnTo>
                    <a:lnTo>
                      <a:pt x="37" y="22"/>
                    </a:lnTo>
                    <a:lnTo>
                      <a:pt x="36" y="22"/>
                    </a:lnTo>
                    <a:lnTo>
                      <a:pt x="36" y="20"/>
                    </a:lnTo>
                    <a:lnTo>
                      <a:pt x="37" y="20"/>
                    </a:lnTo>
                    <a:lnTo>
                      <a:pt x="38" y="19"/>
                    </a:lnTo>
                    <a:lnTo>
                      <a:pt x="37" y="18"/>
                    </a:lnTo>
                    <a:lnTo>
                      <a:pt x="35" y="16"/>
                    </a:lnTo>
                    <a:lnTo>
                      <a:pt x="35" y="15"/>
                    </a:lnTo>
                    <a:lnTo>
                      <a:pt x="35" y="14"/>
                    </a:lnTo>
                    <a:lnTo>
                      <a:pt x="35" y="14"/>
                    </a:lnTo>
                    <a:lnTo>
                      <a:pt x="35" y="13"/>
                    </a:lnTo>
                    <a:lnTo>
                      <a:pt x="34" y="13"/>
                    </a:lnTo>
                    <a:lnTo>
                      <a:pt x="33" y="13"/>
                    </a:lnTo>
                    <a:lnTo>
                      <a:pt x="32" y="13"/>
                    </a:lnTo>
                    <a:lnTo>
                      <a:pt x="31" y="13"/>
                    </a:lnTo>
                    <a:lnTo>
                      <a:pt x="31" y="13"/>
                    </a:lnTo>
                    <a:lnTo>
                      <a:pt x="30" y="13"/>
                    </a:lnTo>
                    <a:lnTo>
                      <a:pt x="29" y="13"/>
                    </a:lnTo>
                    <a:lnTo>
                      <a:pt x="28" y="13"/>
                    </a:lnTo>
                    <a:lnTo>
                      <a:pt x="27" y="13"/>
                    </a:lnTo>
                    <a:lnTo>
                      <a:pt x="26" y="13"/>
                    </a:lnTo>
                    <a:lnTo>
                      <a:pt x="25" y="12"/>
                    </a:lnTo>
                    <a:lnTo>
                      <a:pt x="24" y="12"/>
                    </a:lnTo>
                    <a:lnTo>
                      <a:pt x="24" y="11"/>
                    </a:lnTo>
                    <a:lnTo>
                      <a:pt x="23" y="10"/>
                    </a:lnTo>
                    <a:lnTo>
                      <a:pt x="22" y="10"/>
                    </a:lnTo>
                    <a:lnTo>
                      <a:pt x="21" y="10"/>
                    </a:lnTo>
                    <a:lnTo>
                      <a:pt x="21" y="10"/>
                    </a:lnTo>
                    <a:lnTo>
                      <a:pt x="21" y="9"/>
                    </a:lnTo>
                    <a:lnTo>
                      <a:pt x="20" y="9"/>
                    </a:lnTo>
                    <a:lnTo>
                      <a:pt x="19" y="7"/>
                    </a:lnTo>
                    <a:lnTo>
                      <a:pt x="17" y="7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4" y="2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3" y="1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10" y="1"/>
                    </a:lnTo>
                    <a:lnTo>
                      <a:pt x="9" y="1"/>
                    </a:lnTo>
                    <a:lnTo>
                      <a:pt x="7" y="1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6" y="2"/>
                    </a:lnTo>
                    <a:lnTo>
                      <a:pt x="6" y="3"/>
                    </a:lnTo>
                    <a:lnTo>
                      <a:pt x="5" y="3"/>
                    </a:lnTo>
                    <a:lnTo>
                      <a:pt x="5" y="4"/>
                    </a:lnTo>
                    <a:lnTo>
                      <a:pt x="4" y="4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2" y="7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4" y="6"/>
                    </a:lnTo>
                    <a:lnTo>
                      <a:pt x="5" y="6"/>
                    </a:lnTo>
                    <a:lnTo>
                      <a:pt x="6" y="6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8" y="6"/>
                    </a:lnTo>
                    <a:lnTo>
                      <a:pt x="9" y="7"/>
                    </a:lnTo>
                    <a:lnTo>
                      <a:pt x="12" y="10"/>
                    </a:lnTo>
                    <a:lnTo>
                      <a:pt x="13" y="10"/>
                    </a:lnTo>
                    <a:lnTo>
                      <a:pt x="13" y="11"/>
                    </a:lnTo>
                    <a:lnTo>
                      <a:pt x="14" y="11"/>
                    </a:lnTo>
                    <a:lnTo>
                      <a:pt x="14" y="12"/>
                    </a:lnTo>
                    <a:lnTo>
                      <a:pt x="15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6" y="14"/>
                    </a:lnTo>
                    <a:lnTo>
                      <a:pt x="17" y="14"/>
                    </a:lnTo>
                    <a:lnTo>
                      <a:pt x="18" y="14"/>
                    </a:lnTo>
                    <a:lnTo>
                      <a:pt x="18" y="15"/>
                    </a:lnTo>
                    <a:lnTo>
                      <a:pt x="18" y="16"/>
                    </a:lnTo>
                    <a:lnTo>
                      <a:pt x="19" y="17"/>
                    </a:lnTo>
                    <a:lnTo>
                      <a:pt x="20" y="17"/>
                    </a:lnTo>
                    <a:lnTo>
                      <a:pt x="21" y="17"/>
                    </a:lnTo>
                    <a:lnTo>
                      <a:pt x="21" y="18"/>
                    </a:lnTo>
                    <a:lnTo>
                      <a:pt x="21" y="19"/>
                    </a:lnTo>
                    <a:lnTo>
                      <a:pt x="21" y="20"/>
                    </a:lnTo>
                    <a:lnTo>
                      <a:pt x="21" y="20"/>
                    </a:lnTo>
                    <a:lnTo>
                      <a:pt x="21" y="20"/>
                    </a:lnTo>
                    <a:lnTo>
                      <a:pt x="21" y="21"/>
                    </a:lnTo>
                    <a:lnTo>
                      <a:pt x="21" y="2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62" name="Freeform 4316">
                <a:extLst>
                  <a:ext uri="{FF2B5EF4-FFF2-40B4-BE49-F238E27FC236}">
                    <a16:creationId xmlns:a16="http://schemas.microsoft.com/office/drawing/2014/main" id="{1363A6C5-69D0-B940-4BA6-C3C722A8D1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8150" y="1063625"/>
                <a:ext cx="153988" cy="63500"/>
              </a:xfrm>
              <a:custGeom>
                <a:avLst/>
                <a:gdLst>
                  <a:gd name="T0" fmla="*/ 4 w 97"/>
                  <a:gd name="T1" fmla="*/ 4 h 40"/>
                  <a:gd name="T2" fmla="*/ 6 w 97"/>
                  <a:gd name="T3" fmla="*/ 6 h 40"/>
                  <a:gd name="T4" fmla="*/ 10 w 97"/>
                  <a:gd name="T5" fmla="*/ 8 h 40"/>
                  <a:gd name="T6" fmla="*/ 12 w 97"/>
                  <a:gd name="T7" fmla="*/ 7 h 40"/>
                  <a:gd name="T8" fmla="*/ 16 w 97"/>
                  <a:gd name="T9" fmla="*/ 10 h 40"/>
                  <a:gd name="T10" fmla="*/ 21 w 97"/>
                  <a:gd name="T11" fmla="*/ 12 h 40"/>
                  <a:gd name="T12" fmla="*/ 25 w 97"/>
                  <a:gd name="T13" fmla="*/ 17 h 40"/>
                  <a:gd name="T14" fmla="*/ 29 w 97"/>
                  <a:gd name="T15" fmla="*/ 15 h 40"/>
                  <a:gd name="T16" fmla="*/ 28 w 97"/>
                  <a:gd name="T17" fmla="*/ 12 h 40"/>
                  <a:gd name="T18" fmla="*/ 31 w 97"/>
                  <a:gd name="T19" fmla="*/ 11 h 40"/>
                  <a:gd name="T20" fmla="*/ 32 w 97"/>
                  <a:gd name="T21" fmla="*/ 9 h 40"/>
                  <a:gd name="T22" fmla="*/ 32 w 97"/>
                  <a:gd name="T23" fmla="*/ 7 h 40"/>
                  <a:gd name="T24" fmla="*/ 32 w 97"/>
                  <a:gd name="T25" fmla="*/ 3 h 40"/>
                  <a:gd name="T26" fmla="*/ 36 w 97"/>
                  <a:gd name="T27" fmla="*/ 1 h 40"/>
                  <a:gd name="T28" fmla="*/ 39 w 97"/>
                  <a:gd name="T29" fmla="*/ 2 h 40"/>
                  <a:gd name="T30" fmla="*/ 38 w 97"/>
                  <a:gd name="T31" fmla="*/ 5 h 40"/>
                  <a:gd name="T32" fmla="*/ 46 w 97"/>
                  <a:gd name="T33" fmla="*/ 8 h 40"/>
                  <a:gd name="T34" fmla="*/ 47 w 97"/>
                  <a:gd name="T35" fmla="*/ 11 h 40"/>
                  <a:gd name="T36" fmla="*/ 49 w 97"/>
                  <a:gd name="T37" fmla="*/ 15 h 40"/>
                  <a:gd name="T38" fmla="*/ 52 w 97"/>
                  <a:gd name="T39" fmla="*/ 16 h 40"/>
                  <a:gd name="T40" fmla="*/ 53 w 97"/>
                  <a:gd name="T41" fmla="*/ 18 h 40"/>
                  <a:gd name="T42" fmla="*/ 54 w 97"/>
                  <a:gd name="T43" fmla="*/ 21 h 40"/>
                  <a:gd name="T44" fmla="*/ 60 w 97"/>
                  <a:gd name="T45" fmla="*/ 23 h 40"/>
                  <a:gd name="T46" fmla="*/ 63 w 97"/>
                  <a:gd name="T47" fmla="*/ 23 h 40"/>
                  <a:gd name="T48" fmla="*/ 63 w 97"/>
                  <a:gd name="T49" fmla="*/ 25 h 40"/>
                  <a:gd name="T50" fmla="*/ 62 w 97"/>
                  <a:gd name="T51" fmla="*/ 29 h 40"/>
                  <a:gd name="T52" fmla="*/ 60 w 97"/>
                  <a:gd name="T53" fmla="*/ 33 h 40"/>
                  <a:gd name="T54" fmla="*/ 56 w 97"/>
                  <a:gd name="T55" fmla="*/ 36 h 40"/>
                  <a:gd name="T56" fmla="*/ 60 w 97"/>
                  <a:gd name="T57" fmla="*/ 39 h 40"/>
                  <a:gd name="T58" fmla="*/ 62 w 97"/>
                  <a:gd name="T59" fmla="*/ 39 h 40"/>
                  <a:gd name="T60" fmla="*/ 67 w 97"/>
                  <a:gd name="T61" fmla="*/ 36 h 40"/>
                  <a:gd name="T62" fmla="*/ 72 w 97"/>
                  <a:gd name="T63" fmla="*/ 37 h 40"/>
                  <a:gd name="T64" fmla="*/ 77 w 97"/>
                  <a:gd name="T65" fmla="*/ 36 h 40"/>
                  <a:gd name="T66" fmla="*/ 81 w 97"/>
                  <a:gd name="T67" fmla="*/ 36 h 40"/>
                  <a:gd name="T68" fmla="*/ 84 w 97"/>
                  <a:gd name="T69" fmla="*/ 33 h 40"/>
                  <a:gd name="T70" fmla="*/ 84 w 97"/>
                  <a:gd name="T71" fmla="*/ 29 h 40"/>
                  <a:gd name="T72" fmla="*/ 81 w 97"/>
                  <a:gd name="T73" fmla="*/ 27 h 40"/>
                  <a:gd name="T74" fmla="*/ 83 w 97"/>
                  <a:gd name="T75" fmla="*/ 21 h 40"/>
                  <a:gd name="T76" fmla="*/ 82 w 97"/>
                  <a:gd name="T77" fmla="*/ 18 h 40"/>
                  <a:gd name="T78" fmla="*/ 84 w 97"/>
                  <a:gd name="T79" fmla="*/ 16 h 40"/>
                  <a:gd name="T80" fmla="*/ 86 w 97"/>
                  <a:gd name="T81" fmla="*/ 15 h 40"/>
                  <a:gd name="T82" fmla="*/ 90 w 97"/>
                  <a:gd name="T83" fmla="*/ 15 h 40"/>
                  <a:gd name="T84" fmla="*/ 92 w 97"/>
                  <a:gd name="T85" fmla="*/ 11 h 40"/>
                  <a:gd name="T86" fmla="*/ 94 w 97"/>
                  <a:gd name="T87" fmla="*/ 10 h 40"/>
                  <a:gd name="T88" fmla="*/ 95 w 97"/>
                  <a:gd name="T89" fmla="*/ 8 h 40"/>
                  <a:gd name="T90" fmla="*/ 97 w 97"/>
                  <a:gd name="T91" fmla="*/ 4 h 40"/>
                  <a:gd name="T92" fmla="*/ 94 w 97"/>
                  <a:gd name="T93" fmla="*/ 1 h 40"/>
                  <a:gd name="T94" fmla="*/ 0 w 97"/>
                  <a:gd name="T9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97" h="40">
                    <a:moveTo>
                      <a:pt x="1" y="1"/>
                    </a:moveTo>
                    <a:lnTo>
                      <a:pt x="2" y="2"/>
                    </a:lnTo>
                    <a:lnTo>
                      <a:pt x="3" y="3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6" y="5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8" y="7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1" y="8"/>
                    </a:lnTo>
                    <a:lnTo>
                      <a:pt x="11" y="8"/>
                    </a:lnTo>
                    <a:lnTo>
                      <a:pt x="12" y="7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15" y="9"/>
                    </a:lnTo>
                    <a:lnTo>
                      <a:pt x="16" y="10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20" y="12"/>
                    </a:lnTo>
                    <a:lnTo>
                      <a:pt x="21" y="12"/>
                    </a:lnTo>
                    <a:lnTo>
                      <a:pt x="23" y="14"/>
                    </a:lnTo>
                    <a:lnTo>
                      <a:pt x="25" y="15"/>
                    </a:lnTo>
                    <a:lnTo>
                      <a:pt x="25" y="16"/>
                    </a:lnTo>
                    <a:lnTo>
                      <a:pt x="25" y="17"/>
                    </a:lnTo>
                    <a:lnTo>
                      <a:pt x="27" y="17"/>
                    </a:lnTo>
                    <a:lnTo>
                      <a:pt x="28" y="16"/>
                    </a:lnTo>
                    <a:lnTo>
                      <a:pt x="29" y="15"/>
                    </a:lnTo>
                    <a:lnTo>
                      <a:pt x="29" y="15"/>
                    </a:lnTo>
                    <a:lnTo>
                      <a:pt x="28" y="15"/>
                    </a:lnTo>
                    <a:lnTo>
                      <a:pt x="27" y="14"/>
                    </a:lnTo>
                    <a:lnTo>
                      <a:pt x="28" y="13"/>
                    </a:lnTo>
                    <a:lnTo>
                      <a:pt x="28" y="12"/>
                    </a:lnTo>
                    <a:lnTo>
                      <a:pt x="29" y="12"/>
                    </a:lnTo>
                    <a:lnTo>
                      <a:pt x="30" y="12"/>
                    </a:lnTo>
                    <a:lnTo>
                      <a:pt x="30" y="11"/>
                    </a:lnTo>
                    <a:lnTo>
                      <a:pt x="31" y="11"/>
                    </a:lnTo>
                    <a:lnTo>
                      <a:pt x="31" y="10"/>
                    </a:lnTo>
                    <a:lnTo>
                      <a:pt x="31" y="10"/>
                    </a:lnTo>
                    <a:lnTo>
                      <a:pt x="32" y="10"/>
                    </a:lnTo>
                    <a:lnTo>
                      <a:pt x="32" y="9"/>
                    </a:lnTo>
                    <a:lnTo>
                      <a:pt x="33" y="8"/>
                    </a:lnTo>
                    <a:lnTo>
                      <a:pt x="33" y="8"/>
                    </a:lnTo>
                    <a:lnTo>
                      <a:pt x="32" y="7"/>
                    </a:lnTo>
                    <a:lnTo>
                      <a:pt x="32" y="7"/>
                    </a:lnTo>
                    <a:lnTo>
                      <a:pt x="32" y="6"/>
                    </a:lnTo>
                    <a:lnTo>
                      <a:pt x="31" y="5"/>
                    </a:lnTo>
                    <a:lnTo>
                      <a:pt x="31" y="4"/>
                    </a:lnTo>
                    <a:lnTo>
                      <a:pt x="32" y="3"/>
                    </a:lnTo>
                    <a:lnTo>
                      <a:pt x="32" y="3"/>
                    </a:lnTo>
                    <a:lnTo>
                      <a:pt x="33" y="3"/>
                    </a:lnTo>
                    <a:lnTo>
                      <a:pt x="35" y="1"/>
                    </a:lnTo>
                    <a:lnTo>
                      <a:pt x="36" y="1"/>
                    </a:lnTo>
                    <a:lnTo>
                      <a:pt x="37" y="1"/>
                    </a:lnTo>
                    <a:lnTo>
                      <a:pt x="38" y="1"/>
                    </a:lnTo>
                    <a:lnTo>
                      <a:pt x="38" y="2"/>
                    </a:lnTo>
                    <a:lnTo>
                      <a:pt x="39" y="2"/>
                    </a:lnTo>
                    <a:lnTo>
                      <a:pt x="39" y="3"/>
                    </a:lnTo>
                    <a:lnTo>
                      <a:pt x="38" y="3"/>
                    </a:lnTo>
                    <a:lnTo>
                      <a:pt x="38" y="4"/>
                    </a:lnTo>
                    <a:lnTo>
                      <a:pt x="38" y="5"/>
                    </a:lnTo>
                    <a:lnTo>
                      <a:pt x="40" y="6"/>
                    </a:lnTo>
                    <a:lnTo>
                      <a:pt x="42" y="8"/>
                    </a:lnTo>
                    <a:lnTo>
                      <a:pt x="43" y="8"/>
                    </a:lnTo>
                    <a:lnTo>
                      <a:pt x="46" y="8"/>
                    </a:lnTo>
                    <a:lnTo>
                      <a:pt x="46" y="9"/>
                    </a:lnTo>
                    <a:lnTo>
                      <a:pt x="46" y="10"/>
                    </a:lnTo>
                    <a:lnTo>
                      <a:pt x="46" y="11"/>
                    </a:lnTo>
                    <a:lnTo>
                      <a:pt x="47" y="11"/>
                    </a:lnTo>
                    <a:lnTo>
                      <a:pt x="48" y="11"/>
                    </a:lnTo>
                    <a:lnTo>
                      <a:pt x="49" y="12"/>
                    </a:lnTo>
                    <a:lnTo>
                      <a:pt x="49" y="13"/>
                    </a:lnTo>
                    <a:lnTo>
                      <a:pt x="49" y="15"/>
                    </a:lnTo>
                    <a:lnTo>
                      <a:pt x="50" y="15"/>
                    </a:lnTo>
                    <a:lnTo>
                      <a:pt x="51" y="15"/>
                    </a:lnTo>
                    <a:lnTo>
                      <a:pt x="52" y="15"/>
                    </a:lnTo>
                    <a:lnTo>
                      <a:pt x="52" y="16"/>
                    </a:lnTo>
                    <a:lnTo>
                      <a:pt x="53" y="16"/>
                    </a:lnTo>
                    <a:lnTo>
                      <a:pt x="53" y="16"/>
                    </a:lnTo>
                    <a:lnTo>
                      <a:pt x="53" y="17"/>
                    </a:lnTo>
                    <a:lnTo>
                      <a:pt x="53" y="18"/>
                    </a:lnTo>
                    <a:lnTo>
                      <a:pt x="53" y="20"/>
                    </a:lnTo>
                    <a:lnTo>
                      <a:pt x="53" y="21"/>
                    </a:lnTo>
                    <a:lnTo>
                      <a:pt x="53" y="21"/>
                    </a:lnTo>
                    <a:lnTo>
                      <a:pt x="54" y="21"/>
                    </a:lnTo>
                    <a:lnTo>
                      <a:pt x="57" y="22"/>
                    </a:lnTo>
                    <a:lnTo>
                      <a:pt x="58" y="22"/>
                    </a:lnTo>
                    <a:lnTo>
                      <a:pt x="59" y="22"/>
                    </a:lnTo>
                    <a:lnTo>
                      <a:pt x="60" y="23"/>
                    </a:lnTo>
                    <a:lnTo>
                      <a:pt x="60" y="23"/>
                    </a:lnTo>
                    <a:lnTo>
                      <a:pt x="61" y="23"/>
                    </a:lnTo>
                    <a:lnTo>
                      <a:pt x="62" y="23"/>
                    </a:lnTo>
                    <a:lnTo>
                      <a:pt x="63" y="23"/>
                    </a:lnTo>
                    <a:lnTo>
                      <a:pt x="64" y="23"/>
                    </a:lnTo>
                    <a:lnTo>
                      <a:pt x="64" y="24"/>
                    </a:lnTo>
                    <a:lnTo>
                      <a:pt x="64" y="25"/>
                    </a:lnTo>
                    <a:lnTo>
                      <a:pt x="63" y="25"/>
                    </a:lnTo>
                    <a:lnTo>
                      <a:pt x="63" y="26"/>
                    </a:lnTo>
                    <a:lnTo>
                      <a:pt x="62" y="27"/>
                    </a:lnTo>
                    <a:lnTo>
                      <a:pt x="62" y="28"/>
                    </a:lnTo>
                    <a:lnTo>
                      <a:pt x="62" y="29"/>
                    </a:lnTo>
                    <a:lnTo>
                      <a:pt x="60" y="30"/>
                    </a:lnTo>
                    <a:lnTo>
                      <a:pt x="60" y="31"/>
                    </a:lnTo>
                    <a:lnTo>
                      <a:pt x="60" y="32"/>
                    </a:lnTo>
                    <a:lnTo>
                      <a:pt x="60" y="33"/>
                    </a:lnTo>
                    <a:lnTo>
                      <a:pt x="60" y="34"/>
                    </a:lnTo>
                    <a:lnTo>
                      <a:pt x="59" y="35"/>
                    </a:lnTo>
                    <a:lnTo>
                      <a:pt x="57" y="35"/>
                    </a:lnTo>
                    <a:lnTo>
                      <a:pt x="56" y="36"/>
                    </a:lnTo>
                    <a:lnTo>
                      <a:pt x="56" y="36"/>
                    </a:lnTo>
                    <a:lnTo>
                      <a:pt x="58" y="38"/>
                    </a:lnTo>
                    <a:lnTo>
                      <a:pt x="58" y="39"/>
                    </a:lnTo>
                    <a:lnTo>
                      <a:pt x="60" y="39"/>
                    </a:lnTo>
                    <a:lnTo>
                      <a:pt x="60" y="40"/>
                    </a:lnTo>
                    <a:lnTo>
                      <a:pt x="61" y="40"/>
                    </a:lnTo>
                    <a:lnTo>
                      <a:pt x="61" y="39"/>
                    </a:lnTo>
                    <a:lnTo>
                      <a:pt x="62" y="39"/>
                    </a:lnTo>
                    <a:lnTo>
                      <a:pt x="65" y="37"/>
                    </a:lnTo>
                    <a:lnTo>
                      <a:pt x="66" y="37"/>
                    </a:lnTo>
                    <a:lnTo>
                      <a:pt x="67" y="37"/>
                    </a:lnTo>
                    <a:lnTo>
                      <a:pt x="67" y="36"/>
                    </a:lnTo>
                    <a:lnTo>
                      <a:pt x="68" y="36"/>
                    </a:lnTo>
                    <a:lnTo>
                      <a:pt x="70" y="36"/>
                    </a:lnTo>
                    <a:lnTo>
                      <a:pt x="71" y="37"/>
                    </a:lnTo>
                    <a:lnTo>
                      <a:pt x="72" y="37"/>
                    </a:lnTo>
                    <a:lnTo>
                      <a:pt x="73" y="37"/>
                    </a:lnTo>
                    <a:lnTo>
                      <a:pt x="76" y="36"/>
                    </a:lnTo>
                    <a:lnTo>
                      <a:pt x="77" y="35"/>
                    </a:lnTo>
                    <a:lnTo>
                      <a:pt x="77" y="36"/>
                    </a:lnTo>
                    <a:lnTo>
                      <a:pt x="78" y="36"/>
                    </a:lnTo>
                    <a:lnTo>
                      <a:pt x="79" y="36"/>
                    </a:lnTo>
                    <a:lnTo>
                      <a:pt x="80" y="36"/>
                    </a:lnTo>
                    <a:lnTo>
                      <a:pt x="81" y="36"/>
                    </a:lnTo>
                    <a:lnTo>
                      <a:pt x="82" y="36"/>
                    </a:lnTo>
                    <a:lnTo>
                      <a:pt x="82" y="34"/>
                    </a:lnTo>
                    <a:lnTo>
                      <a:pt x="83" y="34"/>
                    </a:lnTo>
                    <a:lnTo>
                      <a:pt x="84" y="33"/>
                    </a:lnTo>
                    <a:lnTo>
                      <a:pt x="85" y="31"/>
                    </a:lnTo>
                    <a:lnTo>
                      <a:pt x="85" y="31"/>
                    </a:lnTo>
                    <a:lnTo>
                      <a:pt x="85" y="30"/>
                    </a:lnTo>
                    <a:lnTo>
                      <a:pt x="84" y="29"/>
                    </a:lnTo>
                    <a:lnTo>
                      <a:pt x="83" y="29"/>
                    </a:lnTo>
                    <a:lnTo>
                      <a:pt x="82" y="28"/>
                    </a:lnTo>
                    <a:lnTo>
                      <a:pt x="81" y="28"/>
                    </a:lnTo>
                    <a:lnTo>
                      <a:pt x="81" y="27"/>
                    </a:lnTo>
                    <a:lnTo>
                      <a:pt x="82" y="25"/>
                    </a:lnTo>
                    <a:lnTo>
                      <a:pt x="82" y="23"/>
                    </a:lnTo>
                    <a:lnTo>
                      <a:pt x="83" y="22"/>
                    </a:lnTo>
                    <a:lnTo>
                      <a:pt x="83" y="21"/>
                    </a:lnTo>
                    <a:lnTo>
                      <a:pt x="82" y="20"/>
                    </a:lnTo>
                    <a:lnTo>
                      <a:pt x="82" y="18"/>
                    </a:lnTo>
                    <a:lnTo>
                      <a:pt x="81" y="18"/>
                    </a:lnTo>
                    <a:lnTo>
                      <a:pt x="82" y="18"/>
                    </a:lnTo>
                    <a:lnTo>
                      <a:pt x="82" y="17"/>
                    </a:lnTo>
                    <a:lnTo>
                      <a:pt x="83" y="17"/>
                    </a:lnTo>
                    <a:lnTo>
                      <a:pt x="83" y="16"/>
                    </a:lnTo>
                    <a:lnTo>
                      <a:pt x="84" y="16"/>
                    </a:lnTo>
                    <a:lnTo>
                      <a:pt x="84" y="15"/>
                    </a:lnTo>
                    <a:lnTo>
                      <a:pt x="85" y="16"/>
                    </a:lnTo>
                    <a:lnTo>
                      <a:pt x="85" y="15"/>
                    </a:lnTo>
                    <a:lnTo>
                      <a:pt x="86" y="15"/>
                    </a:lnTo>
                    <a:lnTo>
                      <a:pt x="87" y="15"/>
                    </a:lnTo>
                    <a:lnTo>
                      <a:pt x="88" y="15"/>
                    </a:lnTo>
                    <a:lnTo>
                      <a:pt x="89" y="15"/>
                    </a:lnTo>
                    <a:lnTo>
                      <a:pt x="90" y="15"/>
                    </a:lnTo>
                    <a:lnTo>
                      <a:pt x="91" y="15"/>
                    </a:lnTo>
                    <a:lnTo>
                      <a:pt x="91" y="12"/>
                    </a:lnTo>
                    <a:lnTo>
                      <a:pt x="92" y="12"/>
                    </a:lnTo>
                    <a:lnTo>
                      <a:pt x="92" y="11"/>
                    </a:lnTo>
                    <a:lnTo>
                      <a:pt x="93" y="11"/>
                    </a:lnTo>
                    <a:lnTo>
                      <a:pt x="94" y="11"/>
                    </a:lnTo>
                    <a:lnTo>
                      <a:pt x="94" y="10"/>
                    </a:lnTo>
                    <a:lnTo>
                      <a:pt x="94" y="10"/>
                    </a:lnTo>
                    <a:lnTo>
                      <a:pt x="94" y="10"/>
                    </a:lnTo>
                    <a:lnTo>
                      <a:pt x="94" y="9"/>
                    </a:lnTo>
                    <a:lnTo>
                      <a:pt x="94" y="8"/>
                    </a:lnTo>
                    <a:lnTo>
                      <a:pt x="95" y="8"/>
                    </a:lnTo>
                    <a:lnTo>
                      <a:pt x="96" y="8"/>
                    </a:lnTo>
                    <a:lnTo>
                      <a:pt x="96" y="6"/>
                    </a:lnTo>
                    <a:lnTo>
                      <a:pt x="97" y="5"/>
                    </a:lnTo>
                    <a:lnTo>
                      <a:pt x="97" y="4"/>
                    </a:lnTo>
                    <a:lnTo>
                      <a:pt x="96" y="3"/>
                    </a:lnTo>
                    <a:lnTo>
                      <a:pt x="94" y="3"/>
                    </a:lnTo>
                    <a:lnTo>
                      <a:pt x="94" y="2"/>
                    </a:lnTo>
                    <a:lnTo>
                      <a:pt x="94" y="1"/>
                    </a:lnTo>
                    <a:lnTo>
                      <a:pt x="94" y="1"/>
                    </a:lnTo>
                    <a:lnTo>
                      <a:pt x="93" y="1"/>
                    </a:lnTo>
                    <a:lnTo>
                      <a:pt x="93" y="0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63" name="Freeform 4468">
                <a:extLst>
                  <a:ext uri="{FF2B5EF4-FFF2-40B4-BE49-F238E27FC236}">
                    <a16:creationId xmlns:a16="http://schemas.microsoft.com/office/drawing/2014/main" id="{48159B20-F20A-5EA0-C8F8-4A1B90D016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2113" y="1063625"/>
                <a:ext cx="85725" cy="85725"/>
              </a:xfrm>
              <a:custGeom>
                <a:avLst/>
                <a:gdLst>
                  <a:gd name="T0" fmla="*/ 26 w 54"/>
                  <a:gd name="T1" fmla="*/ 50 h 54"/>
                  <a:gd name="T2" fmla="*/ 26 w 54"/>
                  <a:gd name="T3" fmla="*/ 49 h 54"/>
                  <a:gd name="T4" fmla="*/ 26 w 54"/>
                  <a:gd name="T5" fmla="*/ 45 h 54"/>
                  <a:gd name="T6" fmla="*/ 24 w 54"/>
                  <a:gd name="T7" fmla="*/ 43 h 54"/>
                  <a:gd name="T8" fmla="*/ 27 w 54"/>
                  <a:gd name="T9" fmla="*/ 36 h 54"/>
                  <a:gd name="T10" fmla="*/ 30 w 54"/>
                  <a:gd name="T11" fmla="*/ 31 h 54"/>
                  <a:gd name="T12" fmla="*/ 32 w 54"/>
                  <a:gd name="T13" fmla="*/ 29 h 54"/>
                  <a:gd name="T14" fmla="*/ 33 w 54"/>
                  <a:gd name="T15" fmla="*/ 27 h 54"/>
                  <a:gd name="T16" fmla="*/ 36 w 54"/>
                  <a:gd name="T17" fmla="*/ 24 h 54"/>
                  <a:gd name="T18" fmla="*/ 37 w 54"/>
                  <a:gd name="T19" fmla="*/ 28 h 54"/>
                  <a:gd name="T20" fmla="*/ 39 w 54"/>
                  <a:gd name="T21" fmla="*/ 31 h 54"/>
                  <a:gd name="T22" fmla="*/ 41 w 54"/>
                  <a:gd name="T23" fmla="*/ 30 h 54"/>
                  <a:gd name="T24" fmla="*/ 45 w 54"/>
                  <a:gd name="T25" fmla="*/ 28 h 54"/>
                  <a:gd name="T26" fmla="*/ 46 w 54"/>
                  <a:gd name="T27" fmla="*/ 26 h 54"/>
                  <a:gd name="T28" fmla="*/ 44 w 54"/>
                  <a:gd name="T29" fmla="*/ 22 h 54"/>
                  <a:gd name="T30" fmla="*/ 47 w 54"/>
                  <a:gd name="T31" fmla="*/ 20 h 54"/>
                  <a:gd name="T32" fmla="*/ 50 w 54"/>
                  <a:gd name="T33" fmla="*/ 20 h 54"/>
                  <a:gd name="T34" fmla="*/ 51 w 54"/>
                  <a:gd name="T35" fmla="*/ 18 h 54"/>
                  <a:gd name="T36" fmla="*/ 52 w 54"/>
                  <a:gd name="T37" fmla="*/ 14 h 54"/>
                  <a:gd name="T38" fmla="*/ 47 w 54"/>
                  <a:gd name="T39" fmla="*/ 12 h 54"/>
                  <a:gd name="T40" fmla="*/ 42 w 54"/>
                  <a:gd name="T41" fmla="*/ 8 h 54"/>
                  <a:gd name="T42" fmla="*/ 39 w 54"/>
                  <a:gd name="T43" fmla="*/ 8 h 54"/>
                  <a:gd name="T44" fmla="*/ 36 w 54"/>
                  <a:gd name="T45" fmla="*/ 5 h 54"/>
                  <a:gd name="T46" fmla="*/ 33 w 54"/>
                  <a:gd name="T47" fmla="*/ 5 h 54"/>
                  <a:gd name="T48" fmla="*/ 30 w 54"/>
                  <a:gd name="T49" fmla="*/ 1 h 54"/>
                  <a:gd name="T50" fmla="*/ 18 w 54"/>
                  <a:gd name="T51" fmla="*/ 0 h 54"/>
                  <a:gd name="T52" fmla="*/ 16 w 54"/>
                  <a:gd name="T53" fmla="*/ 1 h 54"/>
                  <a:gd name="T54" fmla="*/ 7 w 54"/>
                  <a:gd name="T55" fmla="*/ 1 h 54"/>
                  <a:gd name="T56" fmla="*/ 6 w 54"/>
                  <a:gd name="T57" fmla="*/ 6 h 54"/>
                  <a:gd name="T58" fmla="*/ 5 w 54"/>
                  <a:gd name="T59" fmla="*/ 10 h 54"/>
                  <a:gd name="T60" fmla="*/ 0 w 54"/>
                  <a:gd name="T61" fmla="*/ 13 h 54"/>
                  <a:gd name="T62" fmla="*/ 1 w 54"/>
                  <a:gd name="T63" fmla="*/ 17 h 54"/>
                  <a:gd name="T64" fmla="*/ 1 w 54"/>
                  <a:gd name="T65" fmla="*/ 20 h 54"/>
                  <a:gd name="T66" fmla="*/ 4 w 54"/>
                  <a:gd name="T67" fmla="*/ 23 h 54"/>
                  <a:gd name="T68" fmla="*/ 3 w 54"/>
                  <a:gd name="T69" fmla="*/ 27 h 54"/>
                  <a:gd name="T70" fmla="*/ 0 w 54"/>
                  <a:gd name="T71" fmla="*/ 28 h 54"/>
                  <a:gd name="T72" fmla="*/ 0 w 54"/>
                  <a:gd name="T73" fmla="*/ 31 h 54"/>
                  <a:gd name="T74" fmla="*/ 6 w 54"/>
                  <a:gd name="T75" fmla="*/ 31 h 54"/>
                  <a:gd name="T76" fmla="*/ 8 w 54"/>
                  <a:gd name="T77" fmla="*/ 33 h 54"/>
                  <a:gd name="T78" fmla="*/ 4 w 54"/>
                  <a:gd name="T79" fmla="*/ 32 h 54"/>
                  <a:gd name="T80" fmla="*/ 5 w 54"/>
                  <a:gd name="T81" fmla="*/ 34 h 54"/>
                  <a:gd name="T82" fmla="*/ 8 w 54"/>
                  <a:gd name="T83" fmla="*/ 35 h 54"/>
                  <a:gd name="T84" fmla="*/ 10 w 54"/>
                  <a:gd name="T85" fmla="*/ 37 h 54"/>
                  <a:gd name="T86" fmla="*/ 12 w 54"/>
                  <a:gd name="T87" fmla="*/ 38 h 54"/>
                  <a:gd name="T88" fmla="*/ 14 w 54"/>
                  <a:gd name="T89" fmla="*/ 40 h 54"/>
                  <a:gd name="T90" fmla="*/ 17 w 54"/>
                  <a:gd name="T91" fmla="*/ 43 h 54"/>
                  <a:gd name="T92" fmla="*/ 19 w 54"/>
                  <a:gd name="T93" fmla="*/ 44 h 54"/>
                  <a:gd name="T94" fmla="*/ 19 w 54"/>
                  <a:gd name="T95" fmla="*/ 49 h 54"/>
                  <a:gd name="T96" fmla="*/ 20 w 54"/>
                  <a:gd name="T97" fmla="*/ 51 h 54"/>
                  <a:gd name="T98" fmla="*/ 25 w 54"/>
                  <a:gd name="T99" fmla="*/ 52 h 54"/>
                  <a:gd name="T100" fmla="*/ 26 w 54"/>
                  <a:gd name="T101" fmla="*/ 52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4" h="54">
                    <a:moveTo>
                      <a:pt x="26" y="52"/>
                    </a:moveTo>
                    <a:lnTo>
                      <a:pt x="26" y="52"/>
                    </a:lnTo>
                    <a:lnTo>
                      <a:pt x="26" y="51"/>
                    </a:lnTo>
                    <a:lnTo>
                      <a:pt x="26" y="50"/>
                    </a:lnTo>
                    <a:lnTo>
                      <a:pt x="26" y="50"/>
                    </a:lnTo>
                    <a:lnTo>
                      <a:pt x="26" y="50"/>
                    </a:lnTo>
                    <a:lnTo>
                      <a:pt x="26" y="49"/>
                    </a:lnTo>
                    <a:lnTo>
                      <a:pt x="26" y="49"/>
                    </a:lnTo>
                    <a:lnTo>
                      <a:pt x="26" y="48"/>
                    </a:lnTo>
                    <a:lnTo>
                      <a:pt x="26" y="47"/>
                    </a:lnTo>
                    <a:lnTo>
                      <a:pt x="26" y="46"/>
                    </a:lnTo>
                    <a:lnTo>
                      <a:pt x="26" y="45"/>
                    </a:lnTo>
                    <a:lnTo>
                      <a:pt x="26" y="44"/>
                    </a:lnTo>
                    <a:lnTo>
                      <a:pt x="26" y="44"/>
                    </a:lnTo>
                    <a:lnTo>
                      <a:pt x="25" y="43"/>
                    </a:lnTo>
                    <a:lnTo>
                      <a:pt x="24" y="43"/>
                    </a:lnTo>
                    <a:lnTo>
                      <a:pt x="24" y="42"/>
                    </a:lnTo>
                    <a:lnTo>
                      <a:pt x="25" y="41"/>
                    </a:lnTo>
                    <a:lnTo>
                      <a:pt x="27" y="36"/>
                    </a:lnTo>
                    <a:lnTo>
                      <a:pt x="27" y="36"/>
                    </a:lnTo>
                    <a:lnTo>
                      <a:pt x="27" y="35"/>
                    </a:lnTo>
                    <a:lnTo>
                      <a:pt x="29" y="33"/>
                    </a:lnTo>
                    <a:lnTo>
                      <a:pt x="30" y="32"/>
                    </a:lnTo>
                    <a:lnTo>
                      <a:pt x="30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2" y="30"/>
                    </a:lnTo>
                    <a:lnTo>
                      <a:pt x="32" y="29"/>
                    </a:lnTo>
                    <a:lnTo>
                      <a:pt x="33" y="29"/>
                    </a:lnTo>
                    <a:lnTo>
                      <a:pt x="33" y="29"/>
                    </a:lnTo>
                    <a:lnTo>
                      <a:pt x="33" y="28"/>
                    </a:lnTo>
                    <a:lnTo>
                      <a:pt x="33" y="27"/>
                    </a:lnTo>
                    <a:lnTo>
                      <a:pt x="33" y="26"/>
                    </a:lnTo>
                    <a:lnTo>
                      <a:pt x="34" y="25"/>
                    </a:lnTo>
                    <a:lnTo>
                      <a:pt x="35" y="24"/>
                    </a:lnTo>
                    <a:lnTo>
                      <a:pt x="36" y="24"/>
                    </a:lnTo>
                    <a:lnTo>
                      <a:pt x="37" y="24"/>
                    </a:lnTo>
                    <a:lnTo>
                      <a:pt x="37" y="25"/>
                    </a:lnTo>
                    <a:lnTo>
                      <a:pt x="37" y="27"/>
                    </a:lnTo>
                    <a:lnTo>
                      <a:pt x="37" y="28"/>
                    </a:lnTo>
                    <a:lnTo>
                      <a:pt x="37" y="29"/>
                    </a:lnTo>
                    <a:lnTo>
                      <a:pt x="37" y="29"/>
                    </a:lnTo>
                    <a:lnTo>
                      <a:pt x="37" y="30"/>
                    </a:lnTo>
                    <a:lnTo>
                      <a:pt x="39" y="31"/>
                    </a:lnTo>
                    <a:lnTo>
                      <a:pt x="39" y="31"/>
                    </a:lnTo>
                    <a:lnTo>
                      <a:pt x="40" y="31"/>
                    </a:lnTo>
                    <a:lnTo>
                      <a:pt x="40" y="30"/>
                    </a:lnTo>
                    <a:lnTo>
                      <a:pt x="41" y="30"/>
                    </a:lnTo>
                    <a:lnTo>
                      <a:pt x="42" y="30"/>
                    </a:lnTo>
                    <a:lnTo>
                      <a:pt x="43" y="29"/>
                    </a:lnTo>
                    <a:lnTo>
                      <a:pt x="44" y="29"/>
                    </a:lnTo>
                    <a:lnTo>
                      <a:pt x="45" y="28"/>
                    </a:lnTo>
                    <a:lnTo>
                      <a:pt x="46" y="29"/>
                    </a:lnTo>
                    <a:lnTo>
                      <a:pt x="46" y="28"/>
                    </a:lnTo>
                    <a:lnTo>
                      <a:pt x="46" y="27"/>
                    </a:lnTo>
                    <a:lnTo>
                      <a:pt x="46" y="26"/>
                    </a:lnTo>
                    <a:lnTo>
                      <a:pt x="47" y="25"/>
                    </a:lnTo>
                    <a:lnTo>
                      <a:pt x="47" y="24"/>
                    </a:lnTo>
                    <a:lnTo>
                      <a:pt x="45" y="22"/>
                    </a:lnTo>
                    <a:lnTo>
                      <a:pt x="44" y="22"/>
                    </a:lnTo>
                    <a:lnTo>
                      <a:pt x="45" y="21"/>
                    </a:lnTo>
                    <a:lnTo>
                      <a:pt x="45" y="20"/>
                    </a:lnTo>
                    <a:lnTo>
                      <a:pt x="46" y="20"/>
                    </a:lnTo>
                    <a:lnTo>
                      <a:pt x="47" y="20"/>
                    </a:lnTo>
                    <a:lnTo>
                      <a:pt x="48" y="21"/>
                    </a:lnTo>
                    <a:lnTo>
                      <a:pt x="49" y="21"/>
                    </a:lnTo>
                    <a:lnTo>
                      <a:pt x="49" y="20"/>
                    </a:lnTo>
                    <a:lnTo>
                      <a:pt x="50" y="20"/>
                    </a:lnTo>
                    <a:lnTo>
                      <a:pt x="49" y="19"/>
                    </a:lnTo>
                    <a:lnTo>
                      <a:pt x="50" y="19"/>
                    </a:lnTo>
                    <a:lnTo>
                      <a:pt x="50" y="18"/>
                    </a:lnTo>
                    <a:lnTo>
                      <a:pt x="51" y="18"/>
                    </a:lnTo>
                    <a:lnTo>
                      <a:pt x="54" y="17"/>
                    </a:lnTo>
                    <a:lnTo>
                      <a:pt x="54" y="16"/>
                    </a:lnTo>
                    <a:lnTo>
                      <a:pt x="54" y="15"/>
                    </a:lnTo>
                    <a:lnTo>
                      <a:pt x="52" y="14"/>
                    </a:lnTo>
                    <a:lnTo>
                      <a:pt x="50" y="12"/>
                    </a:lnTo>
                    <a:lnTo>
                      <a:pt x="49" y="12"/>
                    </a:lnTo>
                    <a:lnTo>
                      <a:pt x="47" y="12"/>
                    </a:lnTo>
                    <a:lnTo>
                      <a:pt x="47" y="12"/>
                    </a:lnTo>
                    <a:lnTo>
                      <a:pt x="45" y="10"/>
                    </a:lnTo>
                    <a:lnTo>
                      <a:pt x="44" y="9"/>
                    </a:lnTo>
                    <a:lnTo>
                      <a:pt x="42" y="8"/>
                    </a:lnTo>
                    <a:lnTo>
                      <a:pt x="42" y="8"/>
                    </a:lnTo>
                    <a:lnTo>
                      <a:pt x="41" y="7"/>
                    </a:lnTo>
                    <a:lnTo>
                      <a:pt x="40" y="8"/>
                    </a:lnTo>
                    <a:lnTo>
                      <a:pt x="40" y="8"/>
                    </a:lnTo>
                    <a:lnTo>
                      <a:pt x="39" y="8"/>
                    </a:lnTo>
                    <a:lnTo>
                      <a:pt x="39" y="8"/>
                    </a:lnTo>
                    <a:lnTo>
                      <a:pt x="38" y="8"/>
                    </a:lnTo>
                    <a:lnTo>
                      <a:pt x="37" y="7"/>
                    </a:lnTo>
                    <a:lnTo>
                      <a:pt x="36" y="5"/>
                    </a:lnTo>
                    <a:lnTo>
                      <a:pt x="35" y="6"/>
                    </a:lnTo>
                    <a:lnTo>
                      <a:pt x="35" y="5"/>
                    </a:lnTo>
                    <a:lnTo>
                      <a:pt x="33" y="5"/>
                    </a:lnTo>
                    <a:lnTo>
                      <a:pt x="33" y="5"/>
                    </a:lnTo>
                    <a:lnTo>
                      <a:pt x="33" y="4"/>
                    </a:lnTo>
                    <a:lnTo>
                      <a:pt x="32" y="3"/>
                    </a:lnTo>
                    <a:lnTo>
                      <a:pt x="31" y="2"/>
                    </a:lnTo>
                    <a:lnTo>
                      <a:pt x="30" y="1"/>
                    </a:lnTo>
                    <a:lnTo>
                      <a:pt x="30" y="1"/>
                    </a:lnTo>
                    <a:lnTo>
                      <a:pt x="29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7" y="0"/>
                    </a:lnTo>
                    <a:lnTo>
                      <a:pt x="17" y="1"/>
                    </a:lnTo>
                    <a:lnTo>
                      <a:pt x="17" y="1"/>
                    </a:lnTo>
                    <a:lnTo>
                      <a:pt x="16" y="1"/>
                    </a:lnTo>
                    <a:lnTo>
                      <a:pt x="16" y="0"/>
                    </a:lnTo>
                    <a:lnTo>
                      <a:pt x="15" y="0"/>
                    </a:lnTo>
                    <a:lnTo>
                      <a:pt x="10" y="0"/>
                    </a:lnTo>
                    <a:lnTo>
                      <a:pt x="7" y="1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6" y="4"/>
                    </a:lnTo>
                    <a:lnTo>
                      <a:pt x="6" y="6"/>
                    </a:lnTo>
                    <a:lnTo>
                      <a:pt x="5" y="7"/>
                    </a:lnTo>
                    <a:lnTo>
                      <a:pt x="5" y="8"/>
                    </a:lnTo>
                    <a:lnTo>
                      <a:pt x="6" y="10"/>
                    </a:lnTo>
                    <a:lnTo>
                      <a:pt x="5" y="10"/>
                    </a:lnTo>
                    <a:lnTo>
                      <a:pt x="4" y="10"/>
                    </a:lnTo>
                    <a:lnTo>
                      <a:pt x="2" y="10"/>
                    </a:lnTo>
                    <a:lnTo>
                      <a:pt x="1" y="11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1" y="15"/>
                    </a:lnTo>
                    <a:lnTo>
                      <a:pt x="1" y="16"/>
                    </a:lnTo>
                    <a:lnTo>
                      <a:pt x="1" y="17"/>
                    </a:lnTo>
                    <a:lnTo>
                      <a:pt x="0" y="17"/>
                    </a:lnTo>
                    <a:lnTo>
                      <a:pt x="1" y="18"/>
                    </a:lnTo>
                    <a:lnTo>
                      <a:pt x="1" y="19"/>
                    </a:lnTo>
                    <a:lnTo>
                      <a:pt x="1" y="20"/>
                    </a:lnTo>
                    <a:lnTo>
                      <a:pt x="2" y="22"/>
                    </a:lnTo>
                    <a:lnTo>
                      <a:pt x="3" y="22"/>
                    </a:lnTo>
                    <a:lnTo>
                      <a:pt x="4" y="22"/>
                    </a:lnTo>
                    <a:lnTo>
                      <a:pt x="4" y="23"/>
                    </a:lnTo>
                    <a:lnTo>
                      <a:pt x="4" y="25"/>
                    </a:lnTo>
                    <a:lnTo>
                      <a:pt x="4" y="26"/>
                    </a:lnTo>
                    <a:lnTo>
                      <a:pt x="3" y="26"/>
                    </a:lnTo>
                    <a:lnTo>
                      <a:pt x="3" y="27"/>
                    </a:lnTo>
                    <a:lnTo>
                      <a:pt x="2" y="27"/>
                    </a:lnTo>
                    <a:lnTo>
                      <a:pt x="2" y="28"/>
                    </a:lnTo>
                    <a:lnTo>
                      <a:pt x="1" y="28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0" y="30"/>
                    </a:lnTo>
                    <a:lnTo>
                      <a:pt x="0" y="31"/>
                    </a:lnTo>
                    <a:lnTo>
                      <a:pt x="1" y="31"/>
                    </a:lnTo>
                    <a:lnTo>
                      <a:pt x="2" y="31"/>
                    </a:lnTo>
                    <a:lnTo>
                      <a:pt x="5" y="31"/>
                    </a:lnTo>
                    <a:lnTo>
                      <a:pt x="6" y="31"/>
                    </a:lnTo>
                    <a:lnTo>
                      <a:pt x="7" y="31"/>
                    </a:lnTo>
                    <a:lnTo>
                      <a:pt x="7" y="31"/>
                    </a:lnTo>
                    <a:lnTo>
                      <a:pt x="8" y="32"/>
                    </a:lnTo>
                    <a:lnTo>
                      <a:pt x="8" y="33"/>
                    </a:lnTo>
                    <a:lnTo>
                      <a:pt x="8" y="34"/>
                    </a:lnTo>
                    <a:lnTo>
                      <a:pt x="7" y="33"/>
                    </a:lnTo>
                    <a:lnTo>
                      <a:pt x="6" y="33"/>
                    </a:lnTo>
                    <a:lnTo>
                      <a:pt x="4" y="32"/>
                    </a:lnTo>
                    <a:lnTo>
                      <a:pt x="4" y="33"/>
                    </a:lnTo>
                    <a:lnTo>
                      <a:pt x="5" y="33"/>
                    </a:lnTo>
                    <a:lnTo>
                      <a:pt x="5" y="34"/>
                    </a:lnTo>
                    <a:lnTo>
                      <a:pt x="5" y="34"/>
                    </a:lnTo>
                    <a:lnTo>
                      <a:pt x="5" y="35"/>
                    </a:lnTo>
                    <a:lnTo>
                      <a:pt x="6" y="35"/>
                    </a:lnTo>
                    <a:lnTo>
                      <a:pt x="7" y="34"/>
                    </a:lnTo>
                    <a:lnTo>
                      <a:pt x="8" y="35"/>
                    </a:lnTo>
                    <a:lnTo>
                      <a:pt x="8" y="36"/>
                    </a:lnTo>
                    <a:lnTo>
                      <a:pt x="8" y="36"/>
                    </a:lnTo>
                    <a:lnTo>
                      <a:pt x="9" y="36"/>
                    </a:lnTo>
                    <a:lnTo>
                      <a:pt x="10" y="37"/>
                    </a:lnTo>
                    <a:lnTo>
                      <a:pt x="10" y="38"/>
                    </a:lnTo>
                    <a:lnTo>
                      <a:pt x="11" y="38"/>
                    </a:lnTo>
                    <a:lnTo>
                      <a:pt x="12" y="37"/>
                    </a:lnTo>
                    <a:lnTo>
                      <a:pt x="12" y="38"/>
                    </a:lnTo>
                    <a:lnTo>
                      <a:pt x="12" y="37"/>
                    </a:lnTo>
                    <a:lnTo>
                      <a:pt x="13" y="37"/>
                    </a:lnTo>
                    <a:lnTo>
                      <a:pt x="13" y="38"/>
                    </a:lnTo>
                    <a:lnTo>
                      <a:pt x="14" y="40"/>
                    </a:lnTo>
                    <a:lnTo>
                      <a:pt x="15" y="41"/>
                    </a:lnTo>
                    <a:lnTo>
                      <a:pt x="16" y="42"/>
                    </a:lnTo>
                    <a:lnTo>
                      <a:pt x="16" y="43"/>
                    </a:lnTo>
                    <a:lnTo>
                      <a:pt x="17" y="43"/>
                    </a:lnTo>
                    <a:lnTo>
                      <a:pt x="17" y="43"/>
                    </a:lnTo>
                    <a:lnTo>
                      <a:pt x="18" y="43"/>
                    </a:lnTo>
                    <a:lnTo>
                      <a:pt x="18" y="44"/>
                    </a:lnTo>
                    <a:lnTo>
                      <a:pt x="19" y="44"/>
                    </a:lnTo>
                    <a:lnTo>
                      <a:pt x="18" y="45"/>
                    </a:lnTo>
                    <a:lnTo>
                      <a:pt x="18" y="46"/>
                    </a:lnTo>
                    <a:lnTo>
                      <a:pt x="19" y="47"/>
                    </a:lnTo>
                    <a:lnTo>
                      <a:pt x="19" y="49"/>
                    </a:lnTo>
                    <a:lnTo>
                      <a:pt x="19" y="50"/>
                    </a:lnTo>
                    <a:lnTo>
                      <a:pt x="20" y="50"/>
                    </a:lnTo>
                    <a:lnTo>
                      <a:pt x="20" y="50"/>
                    </a:lnTo>
                    <a:lnTo>
                      <a:pt x="20" y="51"/>
                    </a:lnTo>
                    <a:lnTo>
                      <a:pt x="21" y="51"/>
                    </a:lnTo>
                    <a:lnTo>
                      <a:pt x="22" y="52"/>
                    </a:lnTo>
                    <a:lnTo>
                      <a:pt x="24" y="52"/>
                    </a:lnTo>
                    <a:lnTo>
                      <a:pt x="25" y="52"/>
                    </a:lnTo>
                    <a:lnTo>
                      <a:pt x="26" y="53"/>
                    </a:lnTo>
                    <a:lnTo>
                      <a:pt x="26" y="54"/>
                    </a:lnTo>
                    <a:lnTo>
                      <a:pt x="26" y="53"/>
                    </a:lnTo>
                    <a:lnTo>
                      <a:pt x="26" y="5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64" name="Freeform 4469">
                <a:extLst>
                  <a:ext uri="{FF2B5EF4-FFF2-40B4-BE49-F238E27FC236}">
                    <a16:creationId xmlns:a16="http://schemas.microsoft.com/office/drawing/2014/main" id="{F0BBCBC7-8DF1-6493-4965-F765198B9D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4488" y="1063625"/>
                <a:ext cx="63500" cy="44450"/>
              </a:xfrm>
              <a:custGeom>
                <a:avLst/>
                <a:gdLst>
                  <a:gd name="T0" fmla="*/ 9 w 40"/>
                  <a:gd name="T1" fmla="*/ 14 h 28"/>
                  <a:gd name="T2" fmla="*/ 11 w 40"/>
                  <a:gd name="T3" fmla="*/ 14 h 28"/>
                  <a:gd name="T4" fmla="*/ 13 w 40"/>
                  <a:gd name="T5" fmla="*/ 15 h 28"/>
                  <a:gd name="T6" fmla="*/ 14 w 40"/>
                  <a:gd name="T7" fmla="*/ 15 h 28"/>
                  <a:gd name="T8" fmla="*/ 14 w 40"/>
                  <a:gd name="T9" fmla="*/ 18 h 28"/>
                  <a:gd name="T10" fmla="*/ 16 w 40"/>
                  <a:gd name="T11" fmla="*/ 18 h 28"/>
                  <a:gd name="T12" fmla="*/ 18 w 40"/>
                  <a:gd name="T13" fmla="*/ 21 h 28"/>
                  <a:gd name="T14" fmla="*/ 21 w 40"/>
                  <a:gd name="T15" fmla="*/ 22 h 28"/>
                  <a:gd name="T16" fmla="*/ 26 w 40"/>
                  <a:gd name="T17" fmla="*/ 26 h 28"/>
                  <a:gd name="T18" fmla="*/ 28 w 40"/>
                  <a:gd name="T19" fmla="*/ 26 h 28"/>
                  <a:gd name="T20" fmla="*/ 28 w 40"/>
                  <a:gd name="T21" fmla="*/ 28 h 28"/>
                  <a:gd name="T22" fmla="*/ 30 w 40"/>
                  <a:gd name="T23" fmla="*/ 28 h 28"/>
                  <a:gd name="T24" fmla="*/ 32 w 40"/>
                  <a:gd name="T25" fmla="*/ 28 h 28"/>
                  <a:gd name="T26" fmla="*/ 33 w 40"/>
                  <a:gd name="T27" fmla="*/ 27 h 28"/>
                  <a:gd name="T28" fmla="*/ 34 w 40"/>
                  <a:gd name="T29" fmla="*/ 26 h 28"/>
                  <a:gd name="T30" fmla="*/ 34 w 40"/>
                  <a:gd name="T31" fmla="*/ 23 h 28"/>
                  <a:gd name="T32" fmla="*/ 33 w 40"/>
                  <a:gd name="T33" fmla="*/ 22 h 28"/>
                  <a:gd name="T34" fmla="*/ 31 w 40"/>
                  <a:gd name="T35" fmla="*/ 20 h 28"/>
                  <a:gd name="T36" fmla="*/ 31 w 40"/>
                  <a:gd name="T37" fmla="*/ 18 h 28"/>
                  <a:gd name="T38" fmla="*/ 31 w 40"/>
                  <a:gd name="T39" fmla="*/ 17 h 28"/>
                  <a:gd name="T40" fmla="*/ 31 w 40"/>
                  <a:gd name="T41" fmla="*/ 15 h 28"/>
                  <a:gd name="T42" fmla="*/ 30 w 40"/>
                  <a:gd name="T43" fmla="*/ 13 h 28"/>
                  <a:gd name="T44" fmla="*/ 32 w 40"/>
                  <a:gd name="T45" fmla="*/ 10 h 28"/>
                  <a:gd name="T46" fmla="*/ 35 w 40"/>
                  <a:gd name="T47" fmla="*/ 10 h 28"/>
                  <a:gd name="T48" fmla="*/ 35 w 40"/>
                  <a:gd name="T49" fmla="*/ 8 h 28"/>
                  <a:gd name="T50" fmla="*/ 36 w 40"/>
                  <a:gd name="T51" fmla="*/ 6 h 28"/>
                  <a:gd name="T52" fmla="*/ 38 w 40"/>
                  <a:gd name="T53" fmla="*/ 2 h 28"/>
                  <a:gd name="T54" fmla="*/ 37 w 40"/>
                  <a:gd name="T55" fmla="*/ 1 h 28"/>
                  <a:gd name="T56" fmla="*/ 0 w 40"/>
                  <a:gd name="T57" fmla="*/ 0 h 28"/>
                  <a:gd name="T58" fmla="*/ 1 w 40"/>
                  <a:gd name="T59" fmla="*/ 2 h 28"/>
                  <a:gd name="T60" fmla="*/ 3 w 40"/>
                  <a:gd name="T61" fmla="*/ 4 h 28"/>
                  <a:gd name="T62" fmla="*/ 4 w 40"/>
                  <a:gd name="T63" fmla="*/ 6 h 28"/>
                  <a:gd name="T64" fmla="*/ 7 w 40"/>
                  <a:gd name="T65" fmla="*/ 8 h 28"/>
                  <a:gd name="T66" fmla="*/ 9 w 40"/>
                  <a:gd name="T67" fmla="*/ 11 h 28"/>
                  <a:gd name="T68" fmla="*/ 8 w 40"/>
                  <a:gd name="T69" fmla="*/ 13 h 28"/>
                  <a:gd name="T70" fmla="*/ 7 w 40"/>
                  <a:gd name="T71" fmla="*/ 14 h 28"/>
                  <a:gd name="T72" fmla="*/ 6 w 40"/>
                  <a:gd name="T73" fmla="*/ 14 h 28"/>
                  <a:gd name="T74" fmla="*/ 9 w 40"/>
                  <a:gd name="T75" fmla="*/ 15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0" h="28">
                    <a:moveTo>
                      <a:pt x="9" y="15"/>
                    </a:moveTo>
                    <a:lnTo>
                      <a:pt x="9" y="14"/>
                    </a:lnTo>
                    <a:lnTo>
                      <a:pt x="10" y="14"/>
                    </a:lnTo>
                    <a:lnTo>
                      <a:pt x="11" y="14"/>
                    </a:lnTo>
                    <a:lnTo>
                      <a:pt x="12" y="15"/>
                    </a:lnTo>
                    <a:lnTo>
                      <a:pt x="13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6"/>
                    </a:lnTo>
                    <a:lnTo>
                      <a:pt x="14" y="18"/>
                    </a:lnTo>
                    <a:lnTo>
                      <a:pt x="15" y="18"/>
                    </a:lnTo>
                    <a:lnTo>
                      <a:pt x="16" y="18"/>
                    </a:lnTo>
                    <a:lnTo>
                      <a:pt x="17" y="19"/>
                    </a:lnTo>
                    <a:lnTo>
                      <a:pt x="18" y="21"/>
                    </a:lnTo>
                    <a:lnTo>
                      <a:pt x="19" y="21"/>
                    </a:lnTo>
                    <a:lnTo>
                      <a:pt x="21" y="22"/>
                    </a:lnTo>
                    <a:lnTo>
                      <a:pt x="25" y="25"/>
                    </a:lnTo>
                    <a:lnTo>
                      <a:pt x="26" y="26"/>
                    </a:lnTo>
                    <a:lnTo>
                      <a:pt x="27" y="26"/>
                    </a:lnTo>
                    <a:lnTo>
                      <a:pt x="28" y="26"/>
                    </a:lnTo>
                    <a:lnTo>
                      <a:pt x="28" y="27"/>
                    </a:lnTo>
                    <a:lnTo>
                      <a:pt x="28" y="28"/>
                    </a:lnTo>
                    <a:lnTo>
                      <a:pt x="29" y="28"/>
                    </a:lnTo>
                    <a:lnTo>
                      <a:pt x="30" y="28"/>
                    </a:lnTo>
                    <a:lnTo>
                      <a:pt x="31" y="28"/>
                    </a:lnTo>
                    <a:lnTo>
                      <a:pt x="32" y="28"/>
                    </a:lnTo>
                    <a:lnTo>
                      <a:pt x="32" y="27"/>
                    </a:lnTo>
                    <a:lnTo>
                      <a:pt x="33" y="27"/>
                    </a:lnTo>
                    <a:lnTo>
                      <a:pt x="33" y="26"/>
                    </a:lnTo>
                    <a:lnTo>
                      <a:pt x="34" y="26"/>
                    </a:lnTo>
                    <a:lnTo>
                      <a:pt x="34" y="25"/>
                    </a:lnTo>
                    <a:lnTo>
                      <a:pt x="34" y="23"/>
                    </a:lnTo>
                    <a:lnTo>
                      <a:pt x="34" y="22"/>
                    </a:lnTo>
                    <a:lnTo>
                      <a:pt x="33" y="22"/>
                    </a:lnTo>
                    <a:lnTo>
                      <a:pt x="32" y="22"/>
                    </a:lnTo>
                    <a:lnTo>
                      <a:pt x="31" y="20"/>
                    </a:lnTo>
                    <a:lnTo>
                      <a:pt x="31" y="19"/>
                    </a:lnTo>
                    <a:lnTo>
                      <a:pt x="31" y="18"/>
                    </a:lnTo>
                    <a:lnTo>
                      <a:pt x="30" y="17"/>
                    </a:lnTo>
                    <a:lnTo>
                      <a:pt x="31" y="17"/>
                    </a:lnTo>
                    <a:lnTo>
                      <a:pt x="31" y="16"/>
                    </a:lnTo>
                    <a:lnTo>
                      <a:pt x="31" y="15"/>
                    </a:lnTo>
                    <a:lnTo>
                      <a:pt x="30" y="14"/>
                    </a:lnTo>
                    <a:lnTo>
                      <a:pt x="30" y="13"/>
                    </a:lnTo>
                    <a:lnTo>
                      <a:pt x="31" y="11"/>
                    </a:lnTo>
                    <a:lnTo>
                      <a:pt x="32" y="10"/>
                    </a:lnTo>
                    <a:lnTo>
                      <a:pt x="34" y="10"/>
                    </a:lnTo>
                    <a:lnTo>
                      <a:pt x="35" y="10"/>
                    </a:lnTo>
                    <a:lnTo>
                      <a:pt x="36" y="10"/>
                    </a:lnTo>
                    <a:lnTo>
                      <a:pt x="35" y="8"/>
                    </a:lnTo>
                    <a:lnTo>
                      <a:pt x="35" y="7"/>
                    </a:lnTo>
                    <a:lnTo>
                      <a:pt x="36" y="6"/>
                    </a:lnTo>
                    <a:lnTo>
                      <a:pt x="36" y="4"/>
                    </a:lnTo>
                    <a:lnTo>
                      <a:pt x="38" y="2"/>
                    </a:lnTo>
                    <a:lnTo>
                      <a:pt x="37" y="2"/>
                    </a:lnTo>
                    <a:lnTo>
                      <a:pt x="37" y="1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2" y="3"/>
                    </a:lnTo>
                    <a:lnTo>
                      <a:pt x="3" y="4"/>
                    </a:lnTo>
                    <a:lnTo>
                      <a:pt x="3" y="5"/>
                    </a:lnTo>
                    <a:lnTo>
                      <a:pt x="4" y="6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8" y="10"/>
                    </a:lnTo>
                    <a:lnTo>
                      <a:pt x="9" y="11"/>
                    </a:lnTo>
                    <a:lnTo>
                      <a:pt x="9" y="12"/>
                    </a:lnTo>
                    <a:lnTo>
                      <a:pt x="8" y="13"/>
                    </a:lnTo>
                    <a:lnTo>
                      <a:pt x="7" y="13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6" y="14"/>
                    </a:lnTo>
                    <a:lnTo>
                      <a:pt x="8" y="15"/>
                    </a:lnTo>
                    <a:lnTo>
                      <a:pt x="9" y="1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65" name="Freeform 4007">
                <a:extLst>
                  <a:ext uri="{FF2B5EF4-FFF2-40B4-BE49-F238E27FC236}">
                    <a16:creationId xmlns:a16="http://schemas.microsoft.com/office/drawing/2014/main" id="{EFE7232A-1654-6FD3-2808-68139EE1CB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2350" y="1252538"/>
                <a:ext cx="23813" cy="14288"/>
              </a:xfrm>
              <a:custGeom>
                <a:avLst/>
                <a:gdLst>
                  <a:gd name="T0" fmla="*/ 1 w 15"/>
                  <a:gd name="T1" fmla="*/ 5 h 9"/>
                  <a:gd name="T2" fmla="*/ 1 w 15"/>
                  <a:gd name="T3" fmla="*/ 6 h 9"/>
                  <a:gd name="T4" fmla="*/ 4 w 15"/>
                  <a:gd name="T5" fmla="*/ 5 h 9"/>
                  <a:gd name="T6" fmla="*/ 5 w 15"/>
                  <a:gd name="T7" fmla="*/ 5 h 9"/>
                  <a:gd name="T8" fmla="*/ 5 w 15"/>
                  <a:gd name="T9" fmla="*/ 6 h 9"/>
                  <a:gd name="T10" fmla="*/ 10 w 15"/>
                  <a:gd name="T11" fmla="*/ 8 h 9"/>
                  <a:gd name="T12" fmla="*/ 12 w 15"/>
                  <a:gd name="T13" fmla="*/ 9 h 9"/>
                  <a:gd name="T14" fmla="*/ 14 w 15"/>
                  <a:gd name="T15" fmla="*/ 9 h 9"/>
                  <a:gd name="T16" fmla="*/ 14 w 15"/>
                  <a:gd name="T17" fmla="*/ 8 h 9"/>
                  <a:gd name="T18" fmla="*/ 15 w 15"/>
                  <a:gd name="T19" fmla="*/ 8 h 9"/>
                  <a:gd name="T20" fmla="*/ 14 w 15"/>
                  <a:gd name="T21" fmla="*/ 7 h 9"/>
                  <a:gd name="T22" fmla="*/ 14 w 15"/>
                  <a:gd name="T23" fmla="*/ 6 h 9"/>
                  <a:gd name="T24" fmla="*/ 13 w 15"/>
                  <a:gd name="T25" fmla="*/ 5 h 9"/>
                  <a:gd name="T26" fmla="*/ 12 w 15"/>
                  <a:gd name="T27" fmla="*/ 4 h 9"/>
                  <a:gd name="T28" fmla="*/ 13 w 15"/>
                  <a:gd name="T29" fmla="*/ 4 h 9"/>
                  <a:gd name="T30" fmla="*/ 12 w 15"/>
                  <a:gd name="T31" fmla="*/ 3 h 9"/>
                  <a:gd name="T32" fmla="*/ 12 w 15"/>
                  <a:gd name="T33" fmla="*/ 2 h 9"/>
                  <a:gd name="T34" fmla="*/ 12 w 15"/>
                  <a:gd name="T35" fmla="*/ 2 h 9"/>
                  <a:gd name="T36" fmla="*/ 11 w 15"/>
                  <a:gd name="T37" fmla="*/ 1 h 9"/>
                  <a:gd name="T38" fmla="*/ 10 w 15"/>
                  <a:gd name="T39" fmla="*/ 1 h 9"/>
                  <a:gd name="T40" fmla="*/ 10 w 15"/>
                  <a:gd name="T41" fmla="*/ 1 h 9"/>
                  <a:gd name="T42" fmla="*/ 9 w 15"/>
                  <a:gd name="T43" fmla="*/ 1 h 9"/>
                  <a:gd name="T44" fmla="*/ 9 w 15"/>
                  <a:gd name="T45" fmla="*/ 1 h 9"/>
                  <a:gd name="T46" fmla="*/ 8 w 15"/>
                  <a:gd name="T47" fmla="*/ 1 h 9"/>
                  <a:gd name="T48" fmla="*/ 8 w 15"/>
                  <a:gd name="T49" fmla="*/ 0 h 9"/>
                  <a:gd name="T50" fmla="*/ 7 w 15"/>
                  <a:gd name="T51" fmla="*/ 1 h 9"/>
                  <a:gd name="T52" fmla="*/ 6 w 15"/>
                  <a:gd name="T53" fmla="*/ 1 h 9"/>
                  <a:gd name="T54" fmla="*/ 5 w 15"/>
                  <a:gd name="T55" fmla="*/ 1 h 9"/>
                  <a:gd name="T56" fmla="*/ 3 w 15"/>
                  <a:gd name="T57" fmla="*/ 1 h 9"/>
                  <a:gd name="T58" fmla="*/ 2 w 15"/>
                  <a:gd name="T59" fmla="*/ 1 h 9"/>
                  <a:gd name="T60" fmla="*/ 1 w 15"/>
                  <a:gd name="T61" fmla="*/ 1 h 9"/>
                  <a:gd name="T62" fmla="*/ 0 w 15"/>
                  <a:gd name="T63" fmla="*/ 1 h 9"/>
                  <a:gd name="T64" fmla="*/ 0 w 15"/>
                  <a:gd name="T65" fmla="*/ 2 h 9"/>
                  <a:gd name="T66" fmla="*/ 1 w 15"/>
                  <a:gd name="T67" fmla="*/ 3 h 9"/>
                  <a:gd name="T68" fmla="*/ 1 w 15"/>
                  <a:gd name="T69" fmla="*/ 4 h 9"/>
                  <a:gd name="T70" fmla="*/ 1 w 15"/>
                  <a:gd name="T71" fmla="*/ 5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5" h="9">
                    <a:moveTo>
                      <a:pt x="1" y="5"/>
                    </a:moveTo>
                    <a:lnTo>
                      <a:pt x="1" y="6"/>
                    </a:lnTo>
                    <a:lnTo>
                      <a:pt x="4" y="5"/>
                    </a:lnTo>
                    <a:lnTo>
                      <a:pt x="5" y="5"/>
                    </a:lnTo>
                    <a:lnTo>
                      <a:pt x="5" y="6"/>
                    </a:lnTo>
                    <a:lnTo>
                      <a:pt x="10" y="8"/>
                    </a:lnTo>
                    <a:lnTo>
                      <a:pt x="12" y="9"/>
                    </a:lnTo>
                    <a:lnTo>
                      <a:pt x="14" y="9"/>
                    </a:lnTo>
                    <a:lnTo>
                      <a:pt x="14" y="8"/>
                    </a:lnTo>
                    <a:lnTo>
                      <a:pt x="15" y="8"/>
                    </a:lnTo>
                    <a:lnTo>
                      <a:pt x="14" y="7"/>
                    </a:lnTo>
                    <a:lnTo>
                      <a:pt x="14" y="6"/>
                    </a:lnTo>
                    <a:lnTo>
                      <a:pt x="13" y="5"/>
                    </a:lnTo>
                    <a:lnTo>
                      <a:pt x="12" y="4"/>
                    </a:lnTo>
                    <a:lnTo>
                      <a:pt x="13" y="4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1" y="1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8" y="1"/>
                    </a:lnTo>
                    <a:lnTo>
                      <a:pt x="8" y="0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66" name="Freeform 4024">
                <a:extLst>
                  <a:ext uri="{FF2B5EF4-FFF2-40B4-BE49-F238E27FC236}">
                    <a16:creationId xmlns:a16="http://schemas.microsoft.com/office/drawing/2014/main" id="{032A5FDB-AB39-BD49-9EB6-2717A49922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9638" y="1308100"/>
                <a:ext cx="15875" cy="14288"/>
              </a:xfrm>
              <a:custGeom>
                <a:avLst/>
                <a:gdLst>
                  <a:gd name="T0" fmla="*/ 4 w 10"/>
                  <a:gd name="T1" fmla="*/ 1 h 9"/>
                  <a:gd name="T2" fmla="*/ 3 w 10"/>
                  <a:gd name="T3" fmla="*/ 2 h 9"/>
                  <a:gd name="T4" fmla="*/ 2 w 10"/>
                  <a:gd name="T5" fmla="*/ 2 h 9"/>
                  <a:gd name="T6" fmla="*/ 2 w 10"/>
                  <a:gd name="T7" fmla="*/ 3 h 9"/>
                  <a:gd name="T8" fmla="*/ 2 w 10"/>
                  <a:gd name="T9" fmla="*/ 3 h 9"/>
                  <a:gd name="T10" fmla="*/ 2 w 10"/>
                  <a:gd name="T11" fmla="*/ 4 h 9"/>
                  <a:gd name="T12" fmla="*/ 1 w 10"/>
                  <a:gd name="T13" fmla="*/ 4 h 9"/>
                  <a:gd name="T14" fmla="*/ 1 w 10"/>
                  <a:gd name="T15" fmla="*/ 5 h 9"/>
                  <a:gd name="T16" fmla="*/ 0 w 10"/>
                  <a:gd name="T17" fmla="*/ 4 h 9"/>
                  <a:gd name="T18" fmla="*/ 0 w 10"/>
                  <a:gd name="T19" fmla="*/ 5 h 9"/>
                  <a:gd name="T20" fmla="*/ 0 w 10"/>
                  <a:gd name="T21" fmla="*/ 6 h 9"/>
                  <a:gd name="T22" fmla="*/ 0 w 10"/>
                  <a:gd name="T23" fmla="*/ 7 h 9"/>
                  <a:gd name="T24" fmla="*/ 0 w 10"/>
                  <a:gd name="T25" fmla="*/ 8 h 9"/>
                  <a:gd name="T26" fmla="*/ 0 w 10"/>
                  <a:gd name="T27" fmla="*/ 8 h 9"/>
                  <a:gd name="T28" fmla="*/ 1 w 10"/>
                  <a:gd name="T29" fmla="*/ 8 h 9"/>
                  <a:gd name="T30" fmla="*/ 1 w 10"/>
                  <a:gd name="T31" fmla="*/ 8 h 9"/>
                  <a:gd name="T32" fmla="*/ 2 w 10"/>
                  <a:gd name="T33" fmla="*/ 8 h 9"/>
                  <a:gd name="T34" fmla="*/ 2 w 10"/>
                  <a:gd name="T35" fmla="*/ 8 h 9"/>
                  <a:gd name="T36" fmla="*/ 3 w 10"/>
                  <a:gd name="T37" fmla="*/ 8 h 9"/>
                  <a:gd name="T38" fmla="*/ 4 w 10"/>
                  <a:gd name="T39" fmla="*/ 8 h 9"/>
                  <a:gd name="T40" fmla="*/ 4 w 10"/>
                  <a:gd name="T41" fmla="*/ 9 h 9"/>
                  <a:gd name="T42" fmla="*/ 5 w 10"/>
                  <a:gd name="T43" fmla="*/ 9 h 9"/>
                  <a:gd name="T44" fmla="*/ 5 w 10"/>
                  <a:gd name="T45" fmla="*/ 8 h 9"/>
                  <a:gd name="T46" fmla="*/ 6 w 10"/>
                  <a:gd name="T47" fmla="*/ 8 h 9"/>
                  <a:gd name="T48" fmla="*/ 6 w 10"/>
                  <a:gd name="T49" fmla="*/ 7 h 9"/>
                  <a:gd name="T50" fmla="*/ 7 w 10"/>
                  <a:gd name="T51" fmla="*/ 7 h 9"/>
                  <a:gd name="T52" fmla="*/ 7 w 10"/>
                  <a:gd name="T53" fmla="*/ 6 h 9"/>
                  <a:gd name="T54" fmla="*/ 8 w 10"/>
                  <a:gd name="T55" fmla="*/ 6 h 9"/>
                  <a:gd name="T56" fmla="*/ 8 w 10"/>
                  <a:gd name="T57" fmla="*/ 4 h 9"/>
                  <a:gd name="T58" fmla="*/ 9 w 10"/>
                  <a:gd name="T59" fmla="*/ 4 h 9"/>
                  <a:gd name="T60" fmla="*/ 9 w 10"/>
                  <a:gd name="T61" fmla="*/ 3 h 9"/>
                  <a:gd name="T62" fmla="*/ 10 w 10"/>
                  <a:gd name="T63" fmla="*/ 3 h 9"/>
                  <a:gd name="T64" fmla="*/ 10 w 10"/>
                  <a:gd name="T65" fmla="*/ 1 h 9"/>
                  <a:gd name="T66" fmla="*/ 10 w 10"/>
                  <a:gd name="T67" fmla="*/ 1 h 9"/>
                  <a:gd name="T68" fmla="*/ 9 w 10"/>
                  <a:gd name="T69" fmla="*/ 1 h 9"/>
                  <a:gd name="T70" fmla="*/ 9 w 10"/>
                  <a:gd name="T71" fmla="*/ 0 h 9"/>
                  <a:gd name="T72" fmla="*/ 8 w 10"/>
                  <a:gd name="T73" fmla="*/ 0 h 9"/>
                  <a:gd name="T74" fmla="*/ 8 w 10"/>
                  <a:gd name="T75" fmla="*/ 0 h 9"/>
                  <a:gd name="T76" fmla="*/ 7 w 10"/>
                  <a:gd name="T77" fmla="*/ 0 h 9"/>
                  <a:gd name="T78" fmla="*/ 7 w 10"/>
                  <a:gd name="T79" fmla="*/ 1 h 9"/>
                  <a:gd name="T80" fmla="*/ 6 w 10"/>
                  <a:gd name="T81" fmla="*/ 1 h 9"/>
                  <a:gd name="T82" fmla="*/ 5 w 10"/>
                  <a:gd name="T83" fmla="*/ 1 h 9"/>
                  <a:gd name="T84" fmla="*/ 5 w 10"/>
                  <a:gd name="T85" fmla="*/ 1 h 9"/>
                  <a:gd name="T86" fmla="*/ 4 w 10"/>
                  <a:gd name="T87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0" h="9">
                    <a:moveTo>
                      <a:pt x="4" y="1"/>
                    </a:moveTo>
                    <a:lnTo>
                      <a:pt x="3" y="2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7"/>
                    </a:lnTo>
                    <a:lnTo>
                      <a:pt x="7" y="6"/>
                    </a:lnTo>
                    <a:lnTo>
                      <a:pt x="8" y="6"/>
                    </a:lnTo>
                    <a:lnTo>
                      <a:pt x="8" y="4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9" y="1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67" name="Freeform 4154">
                <a:extLst>
                  <a:ext uri="{FF2B5EF4-FFF2-40B4-BE49-F238E27FC236}">
                    <a16:creationId xmlns:a16="http://schemas.microsoft.com/office/drawing/2014/main" id="{B82DA609-AB20-AA14-7639-31F4DA864E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8513" y="1454150"/>
                <a:ext cx="23813" cy="31750"/>
              </a:xfrm>
              <a:custGeom>
                <a:avLst/>
                <a:gdLst>
                  <a:gd name="T0" fmla="*/ 2 w 15"/>
                  <a:gd name="T1" fmla="*/ 9 h 20"/>
                  <a:gd name="T2" fmla="*/ 1 w 15"/>
                  <a:gd name="T3" fmla="*/ 10 h 20"/>
                  <a:gd name="T4" fmla="*/ 0 w 15"/>
                  <a:gd name="T5" fmla="*/ 11 h 20"/>
                  <a:gd name="T6" fmla="*/ 0 w 15"/>
                  <a:gd name="T7" fmla="*/ 12 h 20"/>
                  <a:gd name="T8" fmla="*/ 1 w 15"/>
                  <a:gd name="T9" fmla="*/ 13 h 20"/>
                  <a:gd name="T10" fmla="*/ 2 w 15"/>
                  <a:gd name="T11" fmla="*/ 13 h 20"/>
                  <a:gd name="T12" fmla="*/ 2 w 15"/>
                  <a:gd name="T13" fmla="*/ 14 h 20"/>
                  <a:gd name="T14" fmla="*/ 2 w 15"/>
                  <a:gd name="T15" fmla="*/ 15 h 20"/>
                  <a:gd name="T16" fmla="*/ 1 w 15"/>
                  <a:gd name="T17" fmla="*/ 17 h 20"/>
                  <a:gd name="T18" fmla="*/ 0 w 15"/>
                  <a:gd name="T19" fmla="*/ 17 h 20"/>
                  <a:gd name="T20" fmla="*/ 1 w 15"/>
                  <a:gd name="T21" fmla="*/ 18 h 20"/>
                  <a:gd name="T22" fmla="*/ 1 w 15"/>
                  <a:gd name="T23" fmla="*/ 19 h 20"/>
                  <a:gd name="T24" fmla="*/ 2 w 15"/>
                  <a:gd name="T25" fmla="*/ 20 h 20"/>
                  <a:gd name="T26" fmla="*/ 4 w 15"/>
                  <a:gd name="T27" fmla="*/ 19 h 20"/>
                  <a:gd name="T28" fmla="*/ 5 w 15"/>
                  <a:gd name="T29" fmla="*/ 18 h 20"/>
                  <a:gd name="T30" fmla="*/ 6 w 15"/>
                  <a:gd name="T31" fmla="*/ 17 h 20"/>
                  <a:gd name="T32" fmla="*/ 6 w 15"/>
                  <a:gd name="T33" fmla="*/ 15 h 20"/>
                  <a:gd name="T34" fmla="*/ 7 w 15"/>
                  <a:gd name="T35" fmla="*/ 15 h 20"/>
                  <a:gd name="T36" fmla="*/ 8 w 15"/>
                  <a:gd name="T37" fmla="*/ 14 h 20"/>
                  <a:gd name="T38" fmla="*/ 9 w 15"/>
                  <a:gd name="T39" fmla="*/ 13 h 20"/>
                  <a:gd name="T40" fmla="*/ 10 w 15"/>
                  <a:gd name="T41" fmla="*/ 13 h 20"/>
                  <a:gd name="T42" fmla="*/ 12 w 15"/>
                  <a:gd name="T43" fmla="*/ 14 h 20"/>
                  <a:gd name="T44" fmla="*/ 11 w 15"/>
                  <a:gd name="T45" fmla="*/ 13 h 20"/>
                  <a:gd name="T46" fmla="*/ 12 w 15"/>
                  <a:gd name="T47" fmla="*/ 13 h 20"/>
                  <a:gd name="T48" fmla="*/ 12 w 15"/>
                  <a:gd name="T49" fmla="*/ 13 h 20"/>
                  <a:gd name="T50" fmla="*/ 11 w 15"/>
                  <a:gd name="T51" fmla="*/ 13 h 20"/>
                  <a:gd name="T52" fmla="*/ 11 w 15"/>
                  <a:gd name="T53" fmla="*/ 11 h 20"/>
                  <a:gd name="T54" fmla="*/ 12 w 15"/>
                  <a:gd name="T55" fmla="*/ 10 h 20"/>
                  <a:gd name="T56" fmla="*/ 13 w 15"/>
                  <a:gd name="T57" fmla="*/ 10 h 20"/>
                  <a:gd name="T58" fmla="*/ 13 w 15"/>
                  <a:gd name="T59" fmla="*/ 9 h 20"/>
                  <a:gd name="T60" fmla="*/ 13 w 15"/>
                  <a:gd name="T61" fmla="*/ 8 h 20"/>
                  <a:gd name="T62" fmla="*/ 13 w 15"/>
                  <a:gd name="T63" fmla="*/ 7 h 20"/>
                  <a:gd name="T64" fmla="*/ 13 w 15"/>
                  <a:gd name="T65" fmla="*/ 6 h 20"/>
                  <a:gd name="T66" fmla="*/ 13 w 15"/>
                  <a:gd name="T67" fmla="*/ 6 h 20"/>
                  <a:gd name="T68" fmla="*/ 13 w 15"/>
                  <a:gd name="T69" fmla="*/ 6 h 20"/>
                  <a:gd name="T70" fmla="*/ 13 w 15"/>
                  <a:gd name="T71" fmla="*/ 5 h 20"/>
                  <a:gd name="T72" fmla="*/ 14 w 15"/>
                  <a:gd name="T73" fmla="*/ 4 h 20"/>
                  <a:gd name="T74" fmla="*/ 14 w 15"/>
                  <a:gd name="T75" fmla="*/ 3 h 20"/>
                  <a:gd name="T76" fmla="*/ 14 w 15"/>
                  <a:gd name="T77" fmla="*/ 1 h 20"/>
                  <a:gd name="T78" fmla="*/ 15 w 15"/>
                  <a:gd name="T79" fmla="*/ 1 h 20"/>
                  <a:gd name="T80" fmla="*/ 15 w 15"/>
                  <a:gd name="T81" fmla="*/ 0 h 20"/>
                  <a:gd name="T82" fmla="*/ 14 w 15"/>
                  <a:gd name="T83" fmla="*/ 0 h 20"/>
                  <a:gd name="T84" fmla="*/ 13 w 15"/>
                  <a:gd name="T85" fmla="*/ 1 h 20"/>
                  <a:gd name="T86" fmla="*/ 13 w 15"/>
                  <a:gd name="T87" fmla="*/ 1 h 20"/>
                  <a:gd name="T88" fmla="*/ 11 w 15"/>
                  <a:gd name="T89" fmla="*/ 1 h 20"/>
                  <a:gd name="T90" fmla="*/ 11 w 15"/>
                  <a:gd name="T91" fmla="*/ 2 h 20"/>
                  <a:gd name="T92" fmla="*/ 7 w 15"/>
                  <a:gd name="T93" fmla="*/ 4 h 20"/>
                  <a:gd name="T94" fmla="*/ 6 w 15"/>
                  <a:gd name="T95" fmla="*/ 4 h 20"/>
                  <a:gd name="T96" fmla="*/ 6 w 15"/>
                  <a:gd name="T97" fmla="*/ 5 h 20"/>
                  <a:gd name="T98" fmla="*/ 5 w 15"/>
                  <a:gd name="T99" fmla="*/ 6 h 20"/>
                  <a:gd name="T100" fmla="*/ 4 w 15"/>
                  <a:gd name="T101" fmla="*/ 6 h 20"/>
                  <a:gd name="T102" fmla="*/ 3 w 15"/>
                  <a:gd name="T103" fmla="*/ 6 h 20"/>
                  <a:gd name="T104" fmla="*/ 3 w 15"/>
                  <a:gd name="T105" fmla="*/ 7 h 20"/>
                  <a:gd name="T106" fmla="*/ 2 w 15"/>
                  <a:gd name="T107" fmla="*/ 8 h 20"/>
                  <a:gd name="T108" fmla="*/ 2 w 15"/>
                  <a:gd name="T109" fmla="*/ 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5" h="20">
                    <a:moveTo>
                      <a:pt x="2" y="9"/>
                    </a:moveTo>
                    <a:lnTo>
                      <a:pt x="1" y="10"/>
                    </a:lnTo>
                    <a:lnTo>
                      <a:pt x="0" y="11"/>
                    </a:lnTo>
                    <a:lnTo>
                      <a:pt x="0" y="12"/>
                    </a:lnTo>
                    <a:lnTo>
                      <a:pt x="1" y="13"/>
                    </a:lnTo>
                    <a:lnTo>
                      <a:pt x="2" y="13"/>
                    </a:lnTo>
                    <a:lnTo>
                      <a:pt x="2" y="14"/>
                    </a:lnTo>
                    <a:lnTo>
                      <a:pt x="2" y="15"/>
                    </a:lnTo>
                    <a:lnTo>
                      <a:pt x="1" y="17"/>
                    </a:lnTo>
                    <a:lnTo>
                      <a:pt x="0" y="17"/>
                    </a:lnTo>
                    <a:lnTo>
                      <a:pt x="1" y="18"/>
                    </a:lnTo>
                    <a:lnTo>
                      <a:pt x="1" y="19"/>
                    </a:lnTo>
                    <a:lnTo>
                      <a:pt x="2" y="20"/>
                    </a:lnTo>
                    <a:lnTo>
                      <a:pt x="4" y="19"/>
                    </a:lnTo>
                    <a:lnTo>
                      <a:pt x="5" y="18"/>
                    </a:lnTo>
                    <a:lnTo>
                      <a:pt x="6" y="17"/>
                    </a:lnTo>
                    <a:lnTo>
                      <a:pt x="6" y="15"/>
                    </a:lnTo>
                    <a:lnTo>
                      <a:pt x="7" y="15"/>
                    </a:lnTo>
                    <a:lnTo>
                      <a:pt x="8" y="14"/>
                    </a:lnTo>
                    <a:lnTo>
                      <a:pt x="9" y="13"/>
                    </a:lnTo>
                    <a:lnTo>
                      <a:pt x="10" y="13"/>
                    </a:lnTo>
                    <a:lnTo>
                      <a:pt x="12" y="14"/>
                    </a:lnTo>
                    <a:lnTo>
                      <a:pt x="11" y="13"/>
                    </a:lnTo>
                    <a:lnTo>
                      <a:pt x="12" y="13"/>
                    </a:lnTo>
                    <a:lnTo>
                      <a:pt x="12" y="13"/>
                    </a:lnTo>
                    <a:lnTo>
                      <a:pt x="11" y="13"/>
                    </a:lnTo>
                    <a:lnTo>
                      <a:pt x="11" y="11"/>
                    </a:lnTo>
                    <a:lnTo>
                      <a:pt x="12" y="10"/>
                    </a:lnTo>
                    <a:lnTo>
                      <a:pt x="13" y="10"/>
                    </a:lnTo>
                    <a:lnTo>
                      <a:pt x="13" y="9"/>
                    </a:lnTo>
                    <a:lnTo>
                      <a:pt x="13" y="8"/>
                    </a:lnTo>
                    <a:lnTo>
                      <a:pt x="13" y="7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3" y="5"/>
                    </a:lnTo>
                    <a:lnTo>
                      <a:pt x="14" y="4"/>
                    </a:lnTo>
                    <a:lnTo>
                      <a:pt x="14" y="3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5" y="0"/>
                    </a:lnTo>
                    <a:lnTo>
                      <a:pt x="14" y="0"/>
                    </a:lnTo>
                    <a:lnTo>
                      <a:pt x="13" y="1"/>
                    </a:lnTo>
                    <a:lnTo>
                      <a:pt x="13" y="1"/>
                    </a:lnTo>
                    <a:lnTo>
                      <a:pt x="11" y="1"/>
                    </a:lnTo>
                    <a:lnTo>
                      <a:pt x="11" y="2"/>
                    </a:lnTo>
                    <a:lnTo>
                      <a:pt x="7" y="4"/>
                    </a:lnTo>
                    <a:lnTo>
                      <a:pt x="6" y="4"/>
                    </a:lnTo>
                    <a:lnTo>
                      <a:pt x="6" y="5"/>
                    </a:lnTo>
                    <a:lnTo>
                      <a:pt x="5" y="6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3" y="7"/>
                    </a:lnTo>
                    <a:lnTo>
                      <a:pt x="2" y="8"/>
                    </a:lnTo>
                    <a:lnTo>
                      <a:pt x="2" y="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68" name="Freeform 4363">
                <a:extLst>
                  <a:ext uri="{FF2B5EF4-FFF2-40B4-BE49-F238E27FC236}">
                    <a16:creationId xmlns:a16="http://schemas.microsoft.com/office/drawing/2014/main" id="{3F4B3A54-BAD9-9FB9-D2F6-74364C361F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0200" y="1063625"/>
                <a:ext cx="28575" cy="20638"/>
              </a:xfrm>
              <a:custGeom>
                <a:avLst/>
                <a:gdLst>
                  <a:gd name="T0" fmla="*/ 18 w 18"/>
                  <a:gd name="T1" fmla="*/ 12 h 13"/>
                  <a:gd name="T2" fmla="*/ 18 w 18"/>
                  <a:gd name="T3" fmla="*/ 11 h 13"/>
                  <a:gd name="T4" fmla="*/ 17 w 18"/>
                  <a:gd name="T5" fmla="*/ 10 h 13"/>
                  <a:gd name="T6" fmla="*/ 16 w 18"/>
                  <a:gd name="T7" fmla="*/ 8 h 13"/>
                  <a:gd name="T8" fmla="*/ 16 w 18"/>
                  <a:gd name="T9" fmla="*/ 8 h 13"/>
                  <a:gd name="T10" fmla="*/ 13 w 18"/>
                  <a:gd name="T11" fmla="*/ 6 h 13"/>
                  <a:gd name="T12" fmla="*/ 12 w 18"/>
                  <a:gd name="T13" fmla="*/ 5 h 13"/>
                  <a:gd name="T14" fmla="*/ 12 w 18"/>
                  <a:gd name="T15" fmla="*/ 4 h 13"/>
                  <a:gd name="T16" fmla="*/ 11 w 18"/>
                  <a:gd name="T17" fmla="*/ 3 h 13"/>
                  <a:gd name="T18" fmla="*/ 10 w 18"/>
                  <a:gd name="T19" fmla="*/ 2 h 13"/>
                  <a:gd name="T20" fmla="*/ 10 w 18"/>
                  <a:gd name="T21" fmla="*/ 1 h 13"/>
                  <a:gd name="T22" fmla="*/ 9 w 18"/>
                  <a:gd name="T23" fmla="*/ 0 h 13"/>
                  <a:gd name="T24" fmla="*/ 0 w 18"/>
                  <a:gd name="T25" fmla="*/ 0 h 13"/>
                  <a:gd name="T26" fmla="*/ 1 w 18"/>
                  <a:gd name="T27" fmla="*/ 1 h 13"/>
                  <a:gd name="T28" fmla="*/ 2 w 18"/>
                  <a:gd name="T29" fmla="*/ 1 h 13"/>
                  <a:gd name="T30" fmla="*/ 2 w 18"/>
                  <a:gd name="T31" fmla="*/ 1 h 13"/>
                  <a:gd name="T32" fmla="*/ 2 w 18"/>
                  <a:gd name="T33" fmla="*/ 2 h 13"/>
                  <a:gd name="T34" fmla="*/ 3 w 18"/>
                  <a:gd name="T35" fmla="*/ 2 h 13"/>
                  <a:gd name="T36" fmla="*/ 3 w 18"/>
                  <a:gd name="T37" fmla="*/ 2 h 13"/>
                  <a:gd name="T38" fmla="*/ 3 w 18"/>
                  <a:gd name="T39" fmla="*/ 3 h 13"/>
                  <a:gd name="T40" fmla="*/ 4 w 18"/>
                  <a:gd name="T41" fmla="*/ 3 h 13"/>
                  <a:gd name="T42" fmla="*/ 5 w 18"/>
                  <a:gd name="T43" fmla="*/ 4 h 13"/>
                  <a:gd name="T44" fmla="*/ 9 w 18"/>
                  <a:gd name="T45" fmla="*/ 7 h 13"/>
                  <a:gd name="T46" fmla="*/ 10 w 18"/>
                  <a:gd name="T47" fmla="*/ 8 h 13"/>
                  <a:gd name="T48" fmla="*/ 11 w 18"/>
                  <a:gd name="T49" fmla="*/ 9 h 13"/>
                  <a:gd name="T50" fmla="*/ 12 w 18"/>
                  <a:gd name="T51" fmla="*/ 9 h 13"/>
                  <a:gd name="T52" fmla="*/ 12 w 18"/>
                  <a:gd name="T53" fmla="*/ 10 h 13"/>
                  <a:gd name="T54" fmla="*/ 13 w 18"/>
                  <a:gd name="T55" fmla="*/ 10 h 13"/>
                  <a:gd name="T56" fmla="*/ 13 w 18"/>
                  <a:gd name="T57" fmla="*/ 10 h 13"/>
                  <a:gd name="T58" fmla="*/ 14 w 18"/>
                  <a:gd name="T59" fmla="*/ 10 h 13"/>
                  <a:gd name="T60" fmla="*/ 15 w 18"/>
                  <a:gd name="T61" fmla="*/ 10 h 13"/>
                  <a:gd name="T62" fmla="*/ 14 w 18"/>
                  <a:gd name="T63" fmla="*/ 10 h 13"/>
                  <a:gd name="T64" fmla="*/ 13 w 18"/>
                  <a:gd name="T65" fmla="*/ 10 h 13"/>
                  <a:gd name="T66" fmla="*/ 14 w 18"/>
                  <a:gd name="T67" fmla="*/ 11 h 13"/>
                  <a:gd name="T68" fmla="*/ 14 w 18"/>
                  <a:gd name="T69" fmla="*/ 12 h 13"/>
                  <a:gd name="T70" fmla="*/ 15 w 18"/>
                  <a:gd name="T71" fmla="*/ 12 h 13"/>
                  <a:gd name="T72" fmla="*/ 15 w 18"/>
                  <a:gd name="T73" fmla="*/ 13 h 13"/>
                  <a:gd name="T74" fmla="*/ 16 w 18"/>
                  <a:gd name="T75" fmla="*/ 13 h 13"/>
                  <a:gd name="T76" fmla="*/ 17 w 18"/>
                  <a:gd name="T77" fmla="*/ 13 h 13"/>
                  <a:gd name="T78" fmla="*/ 18 w 18"/>
                  <a:gd name="T79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8" h="13">
                    <a:moveTo>
                      <a:pt x="18" y="12"/>
                    </a:moveTo>
                    <a:lnTo>
                      <a:pt x="18" y="11"/>
                    </a:lnTo>
                    <a:lnTo>
                      <a:pt x="17" y="10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3" y="6"/>
                    </a:lnTo>
                    <a:lnTo>
                      <a:pt x="12" y="5"/>
                    </a:lnTo>
                    <a:lnTo>
                      <a:pt x="12" y="4"/>
                    </a:lnTo>
                    <a:lnTo>
                      <a:pt x="11" y="3"/>
                    </a:lnTo>
                    <a:lnTo>
                      <a:pt x="10" y="2"/>
                    </a:lnTo>
                    <a:lnTo>
                      <a:pt x="10" y="1"/>
                    </a:lnTo>
                    <a:lnTo>
                      <a:pt x="9" y="0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4" y="3"/>
                    </a:lnTo>
                    <a:lnTo>
                      <a:pt x="5" y="4"/>
                    </a:lnTo>
                    <a:lnTo>
                      <a:pt x="9" y="7"/>
                    </a:lnTo>
                    <a:lnTo>
                      <a:pt x="10" y="8"/>
                    </a:lnTo>
                    <a:lnTo>
                      <a:pt x="11" y="9"/>
                    </a:lnTo>
                    <a:lnTo>
                      <a:pt x="12" y="9"/>
                    </a:lnTo>
                    <a:lnTo>
                      <a:pt x="12" y="10"/>
                    </a:lnTo>
                    <a:lnTo>
                      <a:pt x="13" y="10"/>
                    </a:lnTo>
                    <a:lnTo>
                      <a:pt x="13" y="10"/>
                    </a:lnTo>
                    <a:lnTo>
                      <a:pt x="14" y="10"/>
                    </a:lnTo>
                    <a:lnTo>
                      <a:pt x="15" y="10"/>
                    </a:lnTo>
                    <a:lnTo>
                      <a:pt x="14" y="10"/>
                    </a:lnTo>
                    <a:lnTo>
                      <a:pt x="13" y="10"/>
                    </a:lnTo>
                    <a:lnTo>
                      <a:pt x="14" y="11"/>
                    </a:lnTo>
                    <a:lnTo>
                      <a:pt x="14" y="12"/>
                    </a:lnTo>
                    <a:lnTo>
                      <a:pt x="15" y="12"/>
                    </a:lnTo>
                    <a:lnTo>
                      <a:pt x="15" y="13"/>
                    </a:lnTo>
                    <a:lnTo>
                      <a:pt x="16" y="13"/>
                    </a:lnTo>
                    <a:lnTo>
                      <a:pt x="17" y="13"/>
                    </a:lnTo>
                    <a:lnTo>
                      <a:pt x="18" y="1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69" name="Freeform 4117">
                <a:extLst>
                  <a:ext uri="{FF2B5EF4-FFF2-40B4-BE49-F238E27FC236}">
                    <a16:creationId xmlns:a16="http://schemas.microsoft.com/office/drawing/2014/main" id="{B79129C0-A34F-A329-F670-7AA3A371B8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7550" y="1292225"/>
                <a:ext cx="34925" cy="22225"/>
              </a:xfrm>
              <a:custGeom>
                <a:avLst/>
                <a:gdLst>
                  <a:gd name="T0" fmla="*/ 8 w 22"/>
                  <a:gd name="T1" fmla="*/ 3 h 14"/>
                  <a:gd name="T2" fmla="*/ 6 w 22"/>
                  <a:gd name="T3" fmla="*/ 3 h 14"/>
                  <a:gd name="T4" fmla="*/ 5 w 22"/>
                  <a:gd name="T5" fmla="*/ 4 h 14"/>
                  <a:gd name="T6" fmla="*/ 3 w 22"/>
                  <a:gd name="T7" fmla="*/ 4 h 14"/>
                  <a:gd name="T8" fmla="*/ 2 w 22"/>
                  <a:gd name="T9" fmla="*/ 3 h 14"/>
                  <a:gd name="T10" fmla="*/ 2 w 22"/>
                  <a:gd name="T11" fmla="*/ 4 h 14"/>
                  <a:gd name="T12" fmla="*/ 1 w 22"/>
                  <a:gd name="T13" fmla="*/ 5 h 14"/>
                  <a:gd name="T14" fmla="*/ 1 w 22"/>
                  <a:gd name="T15" fmla="*/ 7 h 14"/>
                  <a:gd name="T16" fmla="*/ 1 w 22"/>
                  <a:gd name="T17" fmla="*/ 8 h 14"/>
                  <a:gd name="T18" fmla="*/ 2 w 22"/>
                  <a:gd name="T19" fmla="*/ 9 h 14"/>
                  <a:gd name="T20" fmla="*/ 2 w 22"/>
                  <a:gd name="T21" fmla="*/ 10 h 14"/>
                  <a:gd name="T22" fmla="*/ 5 w 22"/>
                  <a:gd name="T23" fmla="*/ 11 h 14"/>
                  <a:gd name="T24" fmla="*/ 7 w 22"/>
                  <a:gd name="T25" fmla="*/ 11 h 14"/>
                  <a:gd name="T26" fmla="*/ 9 w 22"/>
                  <a:gd name="T27" fmla="*/ 8 h 14"/>
                  <a:gd name="T28" fmla="*/ 9 w 22"/>
                  <a:gd name="T29" fmla="*/ 7 h 14"/>
                  <a:gd name="T30" fmla="*/ 10 w 22"/>
                  <a:gd name="T31" fmla="*/ 6 h 14"/>
                  <a:gd name="T32" fmla="*/ 12 w 22"/>
                  <a:gd name="T33" fmla="*/ 6 h 14"/>
                  <a:gd name="T34" fmla="*/ 13 w 22"/>
                  <a:gd name="T35" fmla="*/ 7 h 14"/>
                  <a:gd name="T36" fmla="*/ 11 w 22"/>
                  <a:gd name="T37" fmla="*/ 8 h 14"/>
                  <a:gd name="T38" fmla="*/ 9 w 22"/>
                  <a:gd name="T39" fmla="*/ 10 h 14"/>
                  <a:gd name="T40" fmla="*/ 8 w 22"/>
                  <a:gd name="T41" fmla="*/ 11 h 14"/>
                  <a:gd name="T42" fmla="*/ 7 w 22"/>
                  <a:gd name="T43" fmla="*/ 11 h 14"/>
                  <a:gd name="T44" fmla="*/ 9 w 22"/>
                  <a:gd name="T45" fmla="*/ 13 h 14"/>
                  <a:gd name="T46" fmla="*/ 12 w 22"/>
                  <a:gd name="T47" fmla="*/ 13 h 14"/>
                  <a:gd name="T48" fmla="*/ 14 w 22"/>
                  <a:gd name="T49" fmla="*/ 13 h 14"/>
                  <a:gd name="T50" fmla="*/ 15 w 22"/>
                  <a:gd name="T51" fmla="*/ 14 h 14"/>
                  <a:gd name="T52" fmla="*/ 16 w 22"/>
                  <a:gd name="T53" fmla="*/ 14 h 14"/>
                  <a:gd name="T54" fmla="*/ 19 w 22"/>
                  <a:gd name="T55" fmla="*/ 14 h 14"/>
                  <a:gd name="T56" fmla="*/ 19 w 22"/>
                  <a:gd name="T57" fmla="*/ 13 h 14"/>
                  <a:gd name="T58" fmla="*/ 17 w 22"/>
                  <a:gd name="T59" fmla="*/ 11 h 14"/>
                  <a:gd name="T60" fmla="*/ 17 w 22"/>
                  <a:gd name="T61" fmla="*/ 10 h 14"/>
                  <a:gd name="T62" fmla="*/ 19 w 22"/>
                  <a:gd name="T63" fmla="*/ 10 h 14"/>
                  <a:gd name="T64" fmla="*/ 19 w 22"/>
                  <a:gd name="T65" fmla="*/ 11 h 14"/>
                  <a:gd name="T66" fmla="*/ 19 w 22"/>
                  <a:gd name="T67" fmla="*/ 13 h 14"/>
                  <a:gd name="T68" fmla="*/ 21 w 22"/>
                  <a:gd name="T69" fmla="*/ 13 h 14"/>
                  <a:gd name="T70" fmla="*/ 22 w 22"/>
                  <a:gd name="T71" fmla="*/ 12 h 14"/>
                  <a:gd name="T72" fmla="*/ 21 w 22"/>
                  <a:gd name="T73" fmla="*/ 11 h 14"/>
                  <a:gd name="T74" fmla="*/ 20 w 22"/>
                  <a:gd name="T75" fmla="*/ 10 h 14"/>
                  <a:gd name="T76" fmla="*/ 19 w 22"/>
                  <a:gd name="T77" fmla="*/ 9 h 14"/>
                  <a:gd name="T78" fmla="*/ 20 w 22"/>
                  <a:gd name="T79" fmla="*/ 8 h 14"/>
                  <a:gd name="T80" fmla="*/ 18 w 22"/>
                  <a:gd name="T81" fmla="*/ 7 h 14"/>
                  <a:gd name="T82" fmla="*/ 16 w 22"/>
                  <a:gd name="T83" fmla="*/ 5 h 14"/>
                  <a:gd name="T84" fmla="*/ 16 w 22"/>
                  <a:gd name="T85" fmla="*/ 2 h 14"/>
                  <a:gd name="T86" fmla="*/ 16 w 22"/>
                  <a:gd name="T87" fmla="*/ 1 h 14"/>
                  <a:gd name="T88" fmla="*/ 15 w 22"/>
                  <a:gd name="T89" fmla="*/ 0 h 14"/>
                  <a:gd name="T90" fmla="*/ 9 w 22"/>
                  <a:gd name="T91" fmla="*/ 0 h 14"/>
                  <a:gd name="T92" fmla="*/ 9 w 22"/>
                  <a:gd name="T93" fmla="*/ 2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" h="14">
                    <a:moveTo>
                      <a:pt x="9" y="2"/>
                    </a:moveTo>
                    <a:lnTo>
                      <a:pt x="8" y="3"/>
                    </a:lnTo>
                    <a:lnTo>
                      <a:pt x="7" y="3"/>
                    </a:lnTo>
                    <a:lnTo>
                      <a:pt x="6" y="3"/>
                    </a:lnTo>
                    <a:lnTo>
                      <a:pt x="5" y="3"/>
                    </a:lnTo>
                    <a:lnTo>
                      <a:pt x="5" y="4"/>
                    </a:lnTo>
                    <a:lnTo>
                      <a:pt x="4" y="4"/>
                    </a:lnTo>
                    <a:lnTo>
                      <a:pt x="3" y="4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1" y="7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2" y="9"/>
                    </a:lnTo>
                    <a:lnTo>
                      <a:pt x="2" y="9"/>
                    </a:lnTo>
                    <a:lnTo>
                      <a:pt x="2" y="9"/>
                    </a:lnTo>
                    <a:lnTo>
                      <a:pt x="2" y="10"/>
                    </a:lnTo>
                    <a:lnTo>
                      <a:pt x="3" y="10"/>
                    </a:lnTo>
                    <a:lnTo>
                      <a:pt x="5" y="11"/>
                    </a:lnTo>
                    <a:lnTo>
                      <a:pt x="6" y="11"/>
                    </a:lnTo>
                    <a:lnTo>
                      <a:pt x="7" y="11"/>
                    </a:lnTo>
                    <a:lnTo>
                      <a:pt x="7" y="10"/>
                    </a:lnTo>
                    <a:lnTo>
                      <a:pt x="9" y="8"/>
                    </a:lnTo>
                    <a:lnTo>
                      <a:pt x="9" y="7"/>
                    </a:lnTo>
                    <a:lnTo>
                      <a:pt x="9" y="7"/>
                    </a:lnTo>
                    <a:lnTo>
                      <a:pt x="9" y="6"/>
                    </a:lnTo>
                    <a:lnTo>
                      <a:pt x="10" y="6"/>
                    </a:lnTo>
                    <a:lnTo>
                      <a:pt x="11" y="6"/>
                    </a:lnTo>
                    <a:lnTo>
                      <a:pt x="12" y="6"/>
                    </a:lnTo>
                    <a:lnTo>
                      <a:pt x="12" y="7"/>
                    </a:lnTo>
                    <a:lnTo>
                      <a:pt x="13" y="7"/>
                    </a:lnTo>
                    <a:lnTo>
                      <a:pt x="12" y="8"/>
                    </a:lnTo>
                    <a:lnTo>
                      <a:pt x="11" y="8"/>
                    </a:lnTo>
                    <a:lnTo>
                      <a:pt x="10" y="9"/>
                    </a:lnTo>
                    <a:lnTo>
                      <a:pt x="9" y="10"/>
                    </a:lnTo>
                    <a:lnTo>
                      <a:pt x="9" y="11"/>
                    </a:lnTo>
                    <a:lnTo>
                      <a:pt x="8" y="11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8" y="11"/>
                    </a:lnTo>
                    <a:lnTo>
                      <a:pt x="9" y="13"/>
                    </a:lnTo>
                    <a:lnTo>
                      <a:pt x="10" y="13"/>
                    </a:lnTo>
                    <a:lnTo>
                      <a:pt x="12" y="13"/>
                    </a:lnTo>
                    <a:lnTo>
                      <a:pt x="13" y="13"/>
                    </a:lnTo>
                    <a:lnTo>
                      <a:pt x="14" y="13"/>
                    </a:lnTo>
                    <a:lnTo>
                      <a:pt x="14" y="14"/>
                    </a:lnTo>
                    <a:lnTo>
                      <a:pt x="15" y="14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8" y="14"/>
                    </a:lnTo>
                    <a:lnTo>
                      <a:pt x="19" y="14"/>
                    </a:lnTo>
                    <a:lnTo>
                      <a:pt x="20" y="13"/>
                    </a:lnTo>
                    <a:lnTo>
                      <a:pt x="19" y="13"/>
                    </a:lnTo>
                    <a:lnTo>
                      <a:pt x="18" y="11"/>
                    </a:lnTo>
                    <a:lnTo>
                      <a:pt x="17" y="11"/>
                    </a:lnTo>
                    <a:lnTo>
                      <a:pt x="16" y="11"/>
                    </a:lnTo>
                    <a:lnTo>
                      <a:pt x="17" y="10"/>
                    </a:lnTo>
                    <a:lnTo>
                      <a:pt x="18" y="10"/>
                    </a:lnTo>
                    <a:lnTo>
                      <a:pt x="19" y="10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19" y="12"/>
                    </a:lnTo>
                    <a:lnTo>
                      <a:pt x="19" y="13"/>
                    </a:lnTo>
                    <a:lnTo>
                      <a:pt x="20" y="13"/>
                    </a:lnTo>
                    <a:lnTo>
                      <a:pt x="21" y="13"/>
                    </a:lnTo>
                    <a:lnTo>
                      <a:pt x="22" y="13"/>
                    </a:lnTo>
                    <a:lnTo>
                      <a:pt x="22" y="12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21" y="10"/>
                    </a:lnTo>
                    <a:lnTo>
                      <a:pt x="20" y="10"/>
                    </a:lnTo>
                    <a:lnTo>
                      <a:pt x="20" y="9"/>
                    </a:lnTo>
                    <a:lnTo>
                      <a:pt x="19" y="9"/>
                    </a:lnTo>
                    <a:lnTo>
                      <a:pt x="19" y="8"/>
                    </a:lnTo>
                    <a:lnTo>
                      <a:pt x="20" y="8"/>
                    </a:lnTo>
                    <a:lnTo>
                      <a:pt x="19" y="7"/>
                    </a:lnTo>
                    <a:lnTo>
                      <a:pt x="18" y="7"/>
                    </a:lnTo>
                    <a:lnTo>
                      <a:pt x="17" y="5"/>
                    </a:lnTo>
                    <a:lnTo>
                      <a:pt x="16" y="5"/>
                    </a:lnTo>
                    <a:lnTo>
                      <a:pt x="15" y="4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16" y="1"/>
                    </a:lnTo>
                    <a:lnTo>
                      <a:pt x="15" y="1"/>
                    </a:lnTo>
                    <a:lnTo>
                      <a:pt x="15" y="0"/>
                    </a:lnTo>
                    <a:lnTo>
                      <a:pt x="14" y="0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9" y="2"/>
                    </a:lnTo>
                    <a:lnTo>
                      <a:pt x="9" y="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70" name="Freeform 4137">
                <a:extLst>
                  <a:ext uri="{FF2B5EF4-FFF2-40B4-BE49-F238E27FC236}">
                    <a16:creationId xmlns:a16="http://schemas.microsoft.com/office/drawing/2014/main" id="{8902AAFF-00BA-02CC-4E6B-0A846C3DCC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7550" y="1336675"/>
                <a:ext cx="14288" cy="23813"/>
              </a:xfrm>
              <a:custGeom>
                <a:avLst/>
                <a:gdLst>
                  <a:gd name="T0" fmla="*/ 4 w 9"/>
                  <a:gd name="T1" fmla="*/ 0 h 15"/>
                  <a:gd name="T2" fmla="*/ 1 w 9"/>
                  <a:gd name="T3" fmla="*/ 1 h 15"/>
                  <a:gd name="T4" fmla="*/ 1 w 9"/>
                  <a:gd name="T5" fmla="*/ 2 h 15"/>
                  <a:gd name="T6" fmla="*/ 0 w 9"/>
                  <a:gd name="T7" fmla="*/ 2 h 15"/>
                  <a:gd name="T8" fmla="*/ 0 w 9"/>
                  <a:gd name="T9" fmla="*/ 3 h 15"/>
                  <a:gd name="T10" fmla="*/ 1 w 9"/>
                  <a:gd name="T11" fmla="*/ 3 h 15"/>
                  <a:gd name="T12" fmla="*/ 2 w 9"/>
                  <a:gd name="T13" fmla="*/ 4 h 15"/>
                  <a:gd name="T14" fmla="*/ 2 w 9"/>
                  <a:gd name="T15" fmla="*/ 4 h 15"/>
                  <a:gd name="T16" fmla="*/ 2 w 9"/>
                  <a:gd name="T17" fmla="*/ 5 h 15"/>
                  <a:gd name="T18" fmla="*/ 2 w 9"/>
                  <a:gd name="T19" fmla="*/ 6 h 15"/>
                  <a:gd name="T20" fmla="*/ 2 w 9"/>
                  <a:gd name="T21" fmla="*/ 6 h 15"/>
                  <a:gd name="T22" fmla="*/ 3 w 9"/>
                  <a:gd name="T23" fmla="*/ 6 h 15"/>
                  <a:gd name="T24" fmla="*/ 3 w 9"/>
                  <a:gd name="T25" fmla="*/ 7 h 15"/>
                  <a:gd name="T26" fmla="*/ 4 w 9"/>
                  <a:gd name="T27" fmla="*/ 7 h 15"/>
                  <a:gd name="T28" fmla="*/ 3 w 9"/>
                  <a:gd name="T29" fmla="*/ 8 h 15"/>
                  <a:gd name="T30" fmla="*/ 4 w 9"/>
                  <a:gd name="T31" fmla="*/ 9 h 15"/>
                  <a:gd name="T32" fmla="*/ 3 w 9"/>
                  <a:gd name="T33" fmla="*/ 9 h 15"/>
                  <a:gd name="T34" fmla="*/ 3 w 9"/>
                  <a:gd name="T35" fmla="*/ 10 h 15"/>
                  <a:gd name="T36" fmla="*/ 2 w 9"/>
                  <a:gd name="T37" fmla="*/ 10 h 15"/>
                  <a:gd name="T38" fmla="*/ 2 w 9"/>
                  <a:gd name="T39" fmla="*/ 10 h 15"/>
                  <a:gd name="T40" fmla="*/ 2 w 9"/>
                  <a:gd name="T41" fmla="*/ 10 h 15"/>
                  <a:gd name="T42" fmla="*/ 2 w 9"/>
                  <a:gd name="T43" fmla="*/ 11 h 15"/>
                  <a:gd name="T44" fmla="*/ 1 w 9"/>
                  <a:gd name="T45" fmla="*/ 12 h 15"/>
                  <a:gd name="T46" fmla="*/ 2 w 9"/>
                  <a:gd name="T47" fmla="*/ 12 h 15"/>
                  <a:gd name="T48" fmla="*/ 2 w 9"/>
                  <a:gd name="T49" fmla="*/ 13 h 15"/>
                  <a:gd name="T50" fmla="*/ 2 w 9"/>
                  <a:gd name="T51" fmla="*/ 13 h 15"/>
                  <a:gd name="T52" fmla="*/ 2 w 9"/>
                  <a:gd name="T53" fmla="*/ 14 h 15"/>
                  <a:gd name="T54" fmla="*/ 3 w 9"/>
                  <a:gd name="T55" fmla="*/ 15 h 15"/>
                  <a:gd name="T56" fmla="*/ 4 w 9"/>
                  <a:gd name="T57" fmla="*/ 15 h 15"/>
                  <a:gd name="T58" fmla="*/ 5 w 9"/>
                  <a:gd name="T59" fmla="*/ 15 h 15"/>
                  <a:gd name="T60" fmla="*/ 5 w 9"/>
                  <a:gd name="T61" fmla="*/ 14 h 15"/>
                  <a:gd name="T62" fmla="*/ 7 w 9"/>
                  <a:gd name="T63" fmla="*/ 13 h 15"/>
                  <a:gd name="T64" fmla="*/ 8 w 9"/>
                  <a:gd name="T65" fmla="*/ 13 h 15"/>
                  <a:gd name="T66" fmla="*/ 8 w 9"/>
                  <a:gd name="T67" fmla="*/ 12 h 15"/>
                  <a:gd name="T68" fmla="*/ 7 w 9"/>
                  <a:gd name="T69" fmla="*/ 11 h 15"/>
                  <a:gd name="T70" fmla="*/ 8 w 9"/>
                  <a:gd name="T71" fmla="*/ 10 h 15"/>
                  <a:gd name="T72" fmla="*/ 8 w 9"/>
                  <a:gd name="T73" fmla="*/ 10 h 15"/>
                  <a:gd name="T74" fmla="*/ 9 w 9"/>
                  <a:gd name="T75" fmla="*/ 10 h 15"/>
                  <a:gd name="T76" fmla="*/ 9 w 9"/>
                  <a:gd name="T77" fmla="*/ 9 h 15"/>
                  <a:gd name="T78" fmla="*/ 8 w 9"/>
                  <a:gd name="T79" fmla="*/ 6 h 15"/>
                  <a:gd name="T80" fmla="*/ 9 w 9"/>
                  <a:gd name="T81" fmla="*/ 5 h 15"/>
                  <a:gd name="T82" fmla="*/ 9 w 9"/>
                  <a:gd name="T83" fmla="*/ 4 h 15"/>
                  <a:gd name="T84" fmla="*/ 8 w 9"/>
                  <a:gd name="T85" fmla="*/ 4 h 15"/>
                  <a:gd name="T86" fmla="*/ 9 w 9"/>
                  <a:gd name="T87" fmla="*/ 4 h 15"/>
                  <a:gd name="T88" fmla="*/ 9 w 9"/>
                  <a:gd name="T89" fmla="*/ 3 h 15"/>
                  <a:gd name="T90" fmla="*/ 9 w 9"/>
                  <a:gd name="T91" fmla="*/ 2 h 15"/>
                  <a:gd name="T92" fmla="*/ 9 w 9"/>
                  <a:gd name="T93" fmla="*/ 1 h 15"/>
                  <a:gd name="T94" fmla="*/ 8 w 9"/>
                  <a:gd name="T95" fmla="*/ 1 h 15"/>
                  <a:gd name="T96" fmla="*/ 8 w 9"/>
                  <a:gd name="T97" fmla="*/ 2 h 15"/>
                  <a:gd name="T98" fmla="*/ 7 w 9"/>
                  <a:gd name="T99" fmla="*/ 2 h 15"/>
                  <a:gd name="T100" fmla="*/ 6 w 9"/>
                  <a:gd name="T101" fmla="*/ 1 h 15"/>
                  <a:gd name="T102" fmla="*/ 6 w 9"/>
                  <a:gd name="T103" fmla="*/ 0 h 15"/>
                  <a:gd name="T104" fmla="*/ 4 w 9"/>
                  <a:gd name="T105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" h="15">
                    <a:moveTo>
                      <a:pt x="4" y="0"/>
                    </a:moveTo>
                    <a:lnTo>
                      <a:pt x="1" y="1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3" y="8"/>
                    </a:lnTo>
                    <a:lnTo>
                      <a:pt x="4" y="9"/>
                    </a:lnTo>
                    <a:lnTo>
                      <a:pt x="3" y="9"/>
                    </a:lnTo>
                    <a:lnTo>
                      <a:pt x="3" y="10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2" y="11"/>
                    </a:lnTo>
                    <a:lnTo>
                      <a:pt x="1" y="12"/>
                    </a:lnTo>
                    <a:lnTo>
                      <a:pt x="2" y="12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2" y="14"/>
                    </a:lnTo>
                    <a:lnTo>
                      <a:pt x="3" y="15"/>
                    </a:lnTo>
                    <a:lnTo>
                      <a:pt x="4" y="15"/>
                    </a:lnTo>
                    <a:lnTo>
                      <a:pt x="5" y="15"/>
                    </a:lnTo>
                    <a:lnTo>
                      <a:pt x="5" y="14"/>
                    </a:lnTo>
                    <a:lnTo>
                      <a:pt x="7" y="13"/>
                    </a:lnTo>
                    <a:lnTo>
                      <a:pt x="8" y="13"/>
                    </a:lnTo>
                    <a:lnTo>
                      <a:pt x="8" y="12"/>
                    </a:lnTo>
                    <a:lnTo>
                      <a:pt x="7" y="11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9" y="10"/>
                    </a:lnTo>
                    <a:lnTo>
                      <a:pt x="9" y="9"/>
                    </a:lnTo>
                    <a:lnTo>
                      <a:pt x="8" y="6"/>
                    </a:lnTo>
                    <a:lnTo>
                      <a:pt x="9" y="5"/>
                    </a:lnTo>
                    <a:lnTo>
                      <a:pt x="9" y="4"/>
                    </a:lnTo>
                    <a:lnTo>
                      <a:pt x="8" y="4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9" y="2"/>
                    </a:lnTo>
                    <a:lnTo>
                      <a:pt x="9" y="1"/>
                    </a:lnTo>
                    <a:lnTo>
                      <a:pt x="8" y="1"/>
                    </a:lnTo>
                    <a:lnTo>
                      <a:pt x="8" y="2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71" name="Freeform 4164">
                <a:extLst>
                  <a:ext uri="{FF2B5EF4-FFF2-40B4-BE49-F238E27FC236}">
                    <a16:creationId xmlns:a16="http://schemas.microsoft.com/office/drawing/2014/main" id="{D6F9C95A-49EE-F602-556B-DBC69E06FD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3413" y="1231900"/>
                <a:ext cx="20638" cy="17463"/>
              </a:xfrm>
              <a:custGeom>
                <a:avLst/>
                <a:gdLst>
                  <a:gd name="T0" fmla="*/ 1 w 13"/>
                  <a:gd name="T1" fmla="*/ 3 h 11"/>
                  <a:gd name="T2" fmla="*/ 2 w 13"/>
                  <a:gd name="T3" fmla="*/ 4 h 11"/>
                  <a:gd name="T4" fmla="*/ 3 w 13"/>
                  <a:gd name="T5" fmla="*/ 5 h 11"/>
                  <a:gd name="T6" fmla="*/ 4 w 13"/>
                  <a:gd name="T7" fmla="*/ 5 h 11"/>
                  <a:gd name="T8" fmla="*/ 6 w 13"/>
                  <a:gd name="T9" fmla="*/ 6 h 11"/>
                  <a:gd name="T10" fmla="*/ 7 w 13"/>
                  <a:gd name="T11" fmla="*/ 6 h 11"/>
                  <a:gd name="T12" fmla="*/ 7 w 13"/>
                  <a:gd name="T13" fmla="*/ 7 h 11"/>
                  <a:gd name="T14" fmla="*/ 8 w 13"/>
                  <a:gd name="T15" fmla="*/ 8 h 11"/>
                  <a:gd name="T16" fmla="*/ 9 w 13"/>
                  <a:gd name="T17" fmla="*/ 9 h 11"/>
                  <a:gd name="T18" fmla="*/ 9 w 13"/>
                  <a:gd name="T19" fmla="*/ 9 h 11"/>
                  <a:gd name="T20" fmla="*/ 10 w 13"/>
                  <a:gd name="T21" fmla="*/ 9 h 11"/>
                  <a:gd name="T22" fmla="*/ 11 w 13"/>
                  <a:gd name="T23" fmla="*/ 9 h 11"/>
                  <a:gd name="T24" fmla="*/ 11 w 13"/>
                  <a:gd name="T25" fmla="*/ 10 h 11"/>
                  <a:gd name="T26" fmla="*/ 11 w 13"/>
                  <a:gd name="T27" fmla="*/ 11 h 11"/>
                  <a:gd name="T28" fmla="*/ 12 w 13"/>
                  <a:gd name="T29" fmla="*/ 11 h 11"/>
                  <a:gd name="T30" fmla="*/ 13 w 13"/>
                  <a:gd name="T31" fmla="*/ 11 h 11"/>
                  <a:gd name="T32" fmla="*/ 13 w 13"/>
                  <a:gd name="T33" fmla="*/ 10 h 11"/>
                  <a:gd name="T34" fmla="*/ 13 w 13"/>
                  <a:gd name="T35" fmla="*/ 9 h 11"/>
                  <a:gd name="T36" fmla="*/ 12 w 13"/>
                  <a:gd name="T37" fmla="*/ 8 h 11"/>
                  <a:gd name="T38" fmla="*/ 10 w 13"/>
                  <a:gd name="T39" fmla="*/ 6 h 11"/>
                  <a:gd name="T40" fmla="*/ 9 w 13"/>
                  <a:gd name="T41" fmla="*/ 5 h 11"/>
                  <a:gd name="T42" fmla="*/ 8 w 13"/>
                  <a:gd name="T43" fmla="*/ 5 h 11"/>
                  <a:gd name="T44" fmla="*/ 8 w 13"/>
                  <a:gd name="T45" fmla="*/ 4 h 11"/>
                  <a:gd name="T46" fmla="*/ 7 w 13"/>
                  <a:gd name="T47" fmla="*/ 3 h 11"/>
                  <a:gd name="T48" fmla="*/ 6 w 13"/>
                  <a:gd name="T49" fmla="*/ 3 h 11"/>
                  <a:gd name="T50" fmla="*/ 6 w 13"/>
                  <a:gd name="T51" fmla="*/ 3 h 11"/>
                  <a:gd name="T52" fmla="*/ 5 w 13"/>
                  <a:gd name="T53" fmla="*/ 3 h 11"/>
                  <a:gd name="T54" fmla="*/ 4 w 13"/>
                  <a:gd name="T55" fmla="*/ 2 h 11"/>
                  <a:gd name="T56" fmla="*/ 4 w 13"/>
                  <a:gd name="T57" fmla="*/ 1 h 11"/>
                  <a:gd name="T58" fmla="*/ 3 w 13"/>
                  <a:gd name="T59" fmla="*/ 0 h 11"/>
                  <a:gd name="T60" fmla="*/ 3 w 13"/>
                  <a:gd name="T61" fmla="*/ 0 h 11"/>
                  <a:gd name="T62" fmla="*/ 2 w 13"/>
                  <a:gd name="T63" fmla="*/ 0 h 11"/>
                  <a:gd name="T64" fmla="*/ 2 w 13"/>
                  <a:gd name="T65" fmla="*/ 0 h 11"/>
                  <a:gd name="T66" fmla="*/ 3 w 13"/>
                  <a:gd name="T67" fmla="*/ 1 h 11"/>
                  <a:gd name="T68" fmla="*/ 2 w 13"/>
                  <a:gd name="T69" fmla="*/ 2 h 11"/>
                  <a:gd name="T70" fmla="*/ 1 w 13"/>
                  <a:gd name="T71" fmla="*/ 2 h 11"/>
                  <a:gd name="T72" fmla="*/ 0 w 13"/>
                  <a:gd name="T73" fmla="*/ 2 h 11"/>
                  <a:gd name="T74" fmla="*/ 0 w 13"/>
                  <a:gd name="T75" fmla="*/ 3 h 11"/>
                  <a:gd name="T76" fmla="*/ 1 w 13"/>
                  <a:gd name="T77" fmla="*/ 3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3" h="11">
                    <a:moveTo>
                      <a:pt x="1" y="3"/>
                    </a:moveTo>
                    <a:lnTo>
                      <a:pt x="2" y="4"/>
                    </a:lnTo>
                    <a:lnTo>
                      <a:pt x="3" y="5"/>
                    </a:lnTo>
                    <a:lnTo>
                      <a:pt x="4" y="5"/>
                    </a:lnTo>
                    <a:lnTo>
                      <a:pt x="6" y="6"/>
                    </a:lnTo>
                    <a:lnTo>
                      <a:pt x="7" y="6"/>
                    </a:lnTo>
                    <a:lnTo>
                      <a:pt x="7" y="7"/>
                    </a:lnTo>
                    <a:lnTo>
                      <a:pt x="8" y="8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10" y="9"/>
                    </a:lnTo>
                    <a:lnTo>
                      <a:pt x="11" y="9"/>
                    </a:lnTo>
                    <a:lnTo>
                      <a:pt x="11" y="10"/>
                    </a:lnTo>
                    <a:lnTo>
                      <a:pt x="11" y="11"/>
                    </a:lnTo>
                    <a:lnTo>
                      <a:pt x="12" y="11"/>
                    </a:lnTo>
                    <a:lnTo>
                      <a:pt x="13" y="11"/>
                    </a:lnTo>
                    <a:lnTo>
                      <a:pt x="13" y="10"/>
                    </a:lnTo>
                    <a:lnTo>
                      <a:pt x="13" y="9"/>
                    </a:lnTo>
                    <a:lnTo>
                      <a:pt x="12" y="8"/>
                    </a:lnTo>
                    <a:lnTo>
                      <a:pt x="10" y="6"/>
                    </a:lnTo>
                    <a:lnTo>
                      <a:pt x="9" y="5"/>
                    </a:lnTo>
                    <a:lnTo>
                      <a:pt x="8" y="5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5" y="3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72" name="Freeform 4108">
                <a:extLst>
                  <a:ext uri="{FF2B5EF4-FFF2-40B4-BE49-F238E27FC236}">
                    <a16:creationId xmlns:a16="http://schemas.microsoft.com/office/drawing/2014/main" id="{05282BFF-0502-AC8C-C61C-57DAE66204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8813" y="1211263"/>
                <a:ext cx="12700" cy="12700"/>
              </a:xfrm>
              <a:custGeom>
                <a:avLst/>
                <a:gdLst>
                  <a:gd name="T0" fmla="*/ 4 w 8"/>
                  <a:gd name="T1" fmla="*/ 0 h 8"/>
                  <a:gd name="T2" fmla="*/ 4 w 8"/>
                  <a:gd name="T3" fmla="*/ 0 h 8"/>
                  <a:gd name="T4" fmla="*/ 2 w 8"/>
                  <a:gd name="T5" fmla="*/ 1 h 8"/>
                  <a:gd name="T6" fmla="*/ 1 w 8"/>
                  <a:gd name="T7" fmla="*/ 2 h 8"/>
                  <a:gd name="T8" fmla="*/ 0 w 8"/>
                  <a:gd name="T9" fmla="*/ 3 h 8"/>
                  <a:gd name="T10" fmla="*/ 0 w 8"/>
                  <a:gd name="T11" fmla="*/ 5 h 8"/>
                  <a:gd name="T12" fmla="*/ 0 w 8"/>
                  <a:gd name="T13" fmla="*/ 6 h 8"/>
                  <a:gd name="T14" fmla="*/ 1 w 8"/>
                  <a:gd name="T15" fmla="*/ 6 h 8"/>
                  <a:gd name="T16" fmla="*/ 2 w 8"/>
                  <a:gd name="T17" fmla="*/ 6 h 8"/>
                  <a:gd name="T18" fmla="*/ 2 w 8"/>
                  <a:gd name="T19" fmla="*/ 6 h 8"/>
                  <a:gd name="T20" fmla="*/ 3 w 8"/>
                  <a:gd name="T21" fmla="*/ 6 h 8"/>
                  <a:gd name="T22" fmla="*/ 3 w 8"/>
                  <a:gd name="T23" fmla="*/ 7 h 8"/>
                  <a:gd name="T24" fmla="*/ 4 w 8"/>
                  <a:gd name="T25" fmla="*/ 7 h 8"/>
                  <a:gd name="T26" fmla="*/ 4 w 8"/>
                  <a:gd name="T27" fmla="*/ 8 h 8"/>
                  <a:gd name="T28" fmla="*/ 4 w 8"/>
                  <a:gd name="T29" fmla="*/ 7 h 8"/>
                  <a:gd name="T30" fmla="*/ 5 w 8"/>
                  <a:gd name="T31" fmla="*/ 7 h 8"/>
                  <a:gd name="T32" fmla="*/ 6 w 8"/>
                  <a:gd name="T33" fmla="*/ 6 h 8"/>
                  <a:gd name="T34" fmla="*/ 7 w 8"/>
                  <a:gd name="T35" fmla="*/ 6 h 8"/>
                  <a:gd name="T36" fmla="*/ 8 w 8"/>
                  <a:gd name="T37" fmla="*/ 6 h 8"/>
                  <a:gd name="T38" fmla="*/ 8 w 8"/>
                  <a:gd name="T39" fmla="*/ 6 h 8"/>
                  <a:gd name="T40" fmla="*/ 7 w 8"/>
                  <a:gd name="T41" fmla="*/ 4 h 8"/>
                  <a:gd name="T42" fmla="*/ 8 w 8"/>
                  <a:gd name="T43" fmla="*/ 4 h 8"/>
                  <a:gd name="T44" fmla="*/ 8 w 8"/>
                  <a:gd name="T45" fmla="*/ 3 h 8"/>
                  <a:gd name="T46" fmla="*/ 7 w 8"/>
                  <a:gd name="T47" fmla="*/ 3 h 8"/>
                  <a:gd name="T48" fmla="*/ 7 w 8"/>
                  <a:gd name="T49" fmla="*/ 2 h 8"/>
                  <a:gd name="T50" fmla="*/ 8 w 8"/>
                  <a:gd name="T51" fmla="*/ 2 h 8"/>
                  <a:gd name="T52" fmla="*/ 8 w 8"/>
                  <a:gd name="T53" fmla="*/ 1 h 8"/>
                  <a:gd name="T54" fmla="*/ 7 w 8"/>
                  <a:gd name="T55" fmla="*/ 1 h 8"/>
                  <a:gd name="T56" fmla="*/ 6 w 8"/>
                  <a:gd name="T57" fmla="*/ 1 h 8"/>
                  <a:gd name="T58" fmla="*/ 6 w 8"/>
                  <a:gd name="T59" fmla="*/ 0 h 8"/>
                  <a:gd name="T60" fmla="*/ 4 w 8"/>
                  <a:gd name="T6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4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4" y="8"/>
                    </a:lnTo>
                    <a:lnTo>
                      <a:pt x="4" y="7"/>
                    </a:lnTo>
                    <a:lnTo>
                      <a:pt x="5" y="7"/>
                    </a:lnTo>
                    <a:lnTo>
                      <a:pt x="6" y="6"/>
                    </a:lnTo>
                    <a:lnTo>
                      <a:pt x="7" y="6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73" name="Freeform 4118">
                <a:extLst>
                  <a:ext uri="{FF2B5EF4-FFF2-40B4-BE49-F238E27FC236}">
                    <a16:creationId xmlns:a16="http://schemas.microsoft.com/office/drawing/2014/main" id="{791A3738-697D-B136-938F-D332E46966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9450" y="1385888"/>
                <a:ext cx="12700" cy="9525"/>
              </a:xfrm>
              <a:custGeom>
                <a:avLst/>
                <a:gdLst>
                  <a:gd name="T0" fmla="*/ 3 w 8"/>
                  <a:gd name="T1" fmla="*/ 3 h 6"/>
                  <a:gd name="T2" fmla="*/ 4 w 8"/>
                  <a:gd name="T3" fmla="*/ 4 h 6"/>
                  <a:gd name="T4" fmla="*/ 5 w 8"/>
                  <a:gd name="T5" fmla="*/ 5 h 6"/>
                  <a:gd name="T6" fmla="*/ 5 w 8"/>
                  <a:gd name="T7" fmla="*/ 6 h 6"/>
                  <a:gd name="T8" fmla="*/ 5 w 8"/>
                  <a:gd name="T9" fmla="*/ 6 h 6"/>
                  <a:gd name="T10" fmla="*/ 6 w 8"/>
                  <a:gd name="T11" fmla="*/ 6 h 6"/>
                  <a:gd name="T12" fmla="*/ 7 w 8"/>
                  <a:gd name="T13" fmla="*/ 5 h 6"/>
                  <a:gd name="T14" fmla="*/ 8 w 8"/>
                  <a:gd name="T15" fmla="*/ 4 h 6"/>
                  <a:gd name="T16" fmla="*/ 7 w 8"/>
                  <a:gd name="T17" fmla="*/ 4 h 6"/>
                  <a:gd name="T18" fmla="*/ 7 w 8"/>
                  <a:gd name="T19" fmla="*/ 3 h 6"/>
                  <a:gd name="T20" fmla="*/ 6 w 8"/>
                  <a:gd name="T21" fmla="*/ 2 h 6"/>
                  <a:gd name="T22" fmla="*/ 5 w 8"/>
                  <a:gd name="T23" fmla="*/ 2 h 6"/>
                  <a:gd name="T24" fmla="*/ 5 w 8"/>
                  <a:gd name="T25" fmla="*/ 2 h 6"/>
                  <a:gd name="T26" fmla="*/ 5 w 8"/>
                  <a:gd name="T27" fmla="*/ 1 h 6"/>
                  <a:gd name="T28" fmla="*/ 4 w 8"/>
                  <a:gd name="T29" fmla="*/ 1 h 6"/>
                  <a:gd name="T30" fmla="*/ 3 w 8"/>
                  <a:gd name="T31" fmla="*/ 1 h 6"/>
                  <a:gd name="T32" fmla="*/ 3 w 8"/>
                  <a:gd name="T33" fmla="*/ 0 h 6"/>
                  <a:gd name="T34" fmla="*/ 1 w 8"/>
                  <a:gd name="T35" fmla="*/ 0 h 6"/>
                  <a:gd name="T36" fmla="*/ 0 w 8"/>
                  <a:gd name="T37" fmla="*/ 1 h 6"/>
                  <a:gd name="T38" fmla="*/ 1 w 8"/>
                  <a:gd name="T39" fmla="*/ 1 h 6"/>
                  <a:gd name="T40" fmla="*/ 1 w 8"/>
                  <a:gd name="T41" fmla="*/ 2 h 6"/>
                  <a:gd name="T42" fmla="*/ 3 w 8"/>
                  <a:gd name="T43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" h="6">
                    <a:moveTo>
                      <a:pt x="3" y="3"/>
                    </a:moveTo>
                    <a:lnTo>
                      <a:pt x="4" y="4"/>
                    </a:lnTo>
                    <a:lnTo>
                      <a:pt x="5" y="5"/>
                    </a:lnTo>
                    <a:lnTo>
                      <a:pt x="5" y="6"/>
                    </a:lnTo>
                    <a:lnTo>
                      <a:pt x="5" y="6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5" y="1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74" name="Freeform 4159">
                <a:extLst>
                  <a:ext uri="{FF2B5EF4-FFF2-40B4-BE49-F238E27FC236}">
                    <a16:creationId xmlns:a16="http://schemas.microsoft.com/office/drawing/2014/main" id="{9F9082C8-58BE-16CD-2401-A329486C67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0888" y="1381125"/>
                <a:ext cx="20638" cy="7938"/>
              </a:xfrm>
              <a:custGeom>
                <a:avLst/>
                <a:gdLst>
                  <a:gd name="T0" fmla="*/ 9 w 13"/>
                  <a:gd name="T1" fmla="*/ 0 h 5"/>
                  <a:gd name="T2" fmla="*/ 8 w 13"/>
                  <a:gd name="T3" fmla="*/ 0 h 5"/>
                  <a:gd name="T4" fmla="*/ 7 w 13"/>
                  <a:gd name="T5" fmla="*/ 0 h 5"/>
                  <a:gd name="T6" fmla="*/ 5 w 13"/>
                  <a:gd name="T7" fmla="*/ 0 h 5"/>
                  <a:gd name="T8" fmla="*/ 4 w 13"/>
                  <a:gd name="T9" fmla="*/ 0 h 5"/>
                  <a:gd name="T10" fmla="*/ 2 w 13"/>
                  <a:gd name="T11" fmla="*/ 0 h 5"/>
                  <a:gd name="T12" fmla="*/ 2 w 13"/>
                  <a:gd name="T13" fmla="*/ 0 h 5"/>
                  <a:gd name="T14" fmla="*/ 2 w 13"/>
                  <a:gd name="T15" fmla="*/ 1 h 5"/>
                  <a:gd name="T16" fmla="*/ 1 w 13"/>
                  <a:gd name="T17" fmla="*/ 1 h 5"/>
                  <a:gd name="T18" fmla="*/ 0 w 13"/>
                  <a:gd name="T19" fmla="*/ 1 h 5"/>
                  <a:gd name="T20" fmla="*/ 0 w 13"/>
                  <a:gd name="T21" fmla="*/ 2 h 5"/>
                  <a:gd name="T22" fmla="*/ 0 w 13"/>
                  <a:gd name="T23" fmla="*/ 3 h 5"/>
                  <a:gd name="T24" fmla="*/ 0 w 13"/>
                  <a:gd name="T25" fmla="*/ 3 h 5"/>
                  <a:gd name="T26" fmla="*/ 1 w 13"/>
                  <a:gd name="T27" fmla="*/ 3 h 5"/>
                  <a:gd name="T28" fmla="*/ 2 w 13"/>
                  <a:gd name="T29" fmla="*/ 3 h 5"/>
                  <a:gd name="T30" fmla="*/ 2 w 13"/>
                  <a:gd name="T31" fmla="*/ 3 h 5"/>
                  <a:gd name="T32" fmla="*/ 2 w 13"/>
                  <a:gd name="T33" fmla="*/ 3 h 5"/>
                  <a:gd name="T34" fmla="*/ 2 w 13"/>
                  <a:gd name="T35" fmla="*/ 3 h 5"/>
                  <a:gd name="T36" fmla="*/ 3 w 13"/>
                  <a:gd name="T37" fmla="*/ 3 h 5"/>
                  <a:gd name="T38" fmla="*/ 4 w 13"/>
                  <a:gd name="T39" fmla="*/ 3 h 5"/>
                  <a:gd name="T40" fmla="*/ 4 w 13"/>
                  <a:gd name="T41" fmla="*/ 4 h 5"/>
                  <a:gd name="T42" fmla="*/ 5 w 13"/>
                  <a:gd name="T43" fmla="*/ 4 h 5"/>
                  <a:gd name="T44" fmla="*/ 5 w 13"/>
                  <a:gd name="T45" fmla="*/ 5 h 5"/>
                  <a:gd name="T46" fmla="*/ 7 w 13"/>
                  <a:gd name="T47" fmla="*/ 5 h 5"/>
                  <a:gd name="T48" fmla="*/ 8 w 13"/>
                  <a:gd name="T49" fmla="*/ 5 h 5"/>
                  <a:gd name="T50" fmla="*/ 8 w 13"/>
                  <a:gd name="T51" fmla="*/ 4 h 5"/>
                  <a:gd name="T52" fmla="*/ 9 w 13"/>
                  <a:gd name="T53" fmla="*/ 4 h 5"/>
                  <a:gd name="T54" fmla="*/ 9 w 13"/>
                  <a:gd name="T55" fmla="*/ 3 h 5"/>
                  <a:gd name="T56" fmla="*/ 11 w 13"/>
                  <a:gd name="T57" fmla="*/ 3 h 5"/>
                  <a:gd name="T58" fmla="*/ 12 w 13"/>
                  <a:gd name="T59" fmla="*/ 3 h 5"/>
                  <a:gd name="T60" fmla="*/ 13 w 13"/>
                  <a:gd name="T61" fmla="*/ 3 h 5"/>
                  <a:gd name="T62" fmla="*/ 13 w 13"/>
                  <a:gd name="T63" fmla="*/ 2 h 5"/>
                  <a:gd name="T64" fmla="*/ 12 w 13"/>
                  <a:gd name="T65" fmla="*/ 2 h 5"/>
                  <a:gd name="T66" fmla="*/ 12 w 13"/>
                  <a:gd name="T67" fmla="*/ 1 h 5"/>
                  <a:gd name="T68" fmla="*/ 13 w 13"/>
                  <a:gd name="T69" fmla="*/ 0 h 5"/>
                  <a:gd name="T70" fmla="*/ 11 w 13"/>
                  <a:gd name="T71" fmla="*/ 0 h 5"/>
                  <a:gd name="T72" fmla="*/ 11 w 13"/>
                  <a:gd name="T73" fmla="*/ 0 h 5"/>
                  <a:gd name="T74" fmla="*/ 10 w 13"/>
                  <a:gd name="T75" fmla="*/ 0 h 5"/>
                  <a:gd name="T76" fmla="*/ 9 w 13"/>
                  <a:gd name="T77" fmla="*/ 0 h 5"/>
                  <a:gd name="T78" fmla="*/ 10 w 13"/>
                  <a:gd name="T79" fmla="*/ 1 h 5"/>
                  <a:gd name="T80" fmla="*/ 9 w 13"/>
                  <a:gd name="T81" fmla="*/ 1 h 5"/>
                  <a:gd name="T82" fmla="*/ 9 w 13"/>
                  <a:gd name="T8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3" h="5">
                    <a:moveTo>
                      <a:pt x="9" y="0"/>
                    </a:moveTo>
                    <a:lnTo>
                      <a:pt x="8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4" y="3"/>
                    </a:lnTo>
                    <a:lnTo>
                      <a:pt x="4" y="4"/>
                    </a:lnTo>
                    <a:lnTo>
                      <a:pt x="5" y="4"/>
                    </a:lnTo>
                    <a:lnTo>
                      <a:pt x="5" y="5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8" y="4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11" y="3"/>
                    </a:lnTo>
                    <a:lnTo>
                      <a:pt x="12" y="3"/>
                    </a:lnTo>
                    <a:lnTo>
                      <a:pt x="13" y="3"/>
                    </a:lnTo>
                    <a:lnTo>
                      <a:pt x="13" y="2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10" y="1"/>
                    </a:lnTo>
                    <a:lnTo>
                      <a:pt x="9" y="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75" name="Freeform 4173">
                <a:extLst>
                  <a:ext uri="{FF2B5EF4-FFF2-40B4-BE49-F238E27FC236}">
                    <a16:creationId xmlns:a16="http://schemas.microsoft.com/office/drawing/2014/main" id="{B77E1CF8-5D15-7F5E-77A3-12166BDD3F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7838" y="1343025"/>
                <a:ext cx="19050" cy="22225"/>
              </a:xfrm>
              <a:custGeom>
                <a:avLst/>
                <a:gdLst>
                  <a:gd name="T0" fmla="*/ 0 w 12"/>
                  <a:gd name="T1" fmla="*/ 7 h 14"/>
                  <a:gd name="T2" fmla="*/ 0 w 12"/>
                  <a:gd name="T3" fmla="*/ 8 h 14"/>
                  <a:gd name="T4" fmla="*/ 0 w 12"/>
                  <a:gd name="T5" fmla="*/ 10 h 14"/>
                  <a:gd name="T6" fmla="*/ 0 w 12"/>
                  <a:gd name="T7" fmla="*/ 12 h 14"/>
                  <a:gd name="T8" fmla="*/ 2 w 12"/>
                  <a:gd name="T9" fmla="*/ 11 h 14"/>
                  <a:gd name="T10" fmla="*/ 2 w 12"/>
                  <a:gd name="T11" fmla="*/ 9 h 14"/>
                  <a:gd name="T12" fmla="*/ 2 w 12"/>
                  <a:gd name="T13" fmla="*/ 7 h 14"/>
                  <a:gd name="T14" fmla="*/ 3 w 12"/>
                  <a:gd name="T15" fmla="*/ 7 h 14"/>
                  <a:gd name="T16" fmla="*/ 4 w 12"/>
                  <a:gd name="T17" fmla="*/ 10 h 14"/>
                  <a:gd name="T18" fmla="*/ 4 w 12"/>
                  <a:gd name="T19" fmla="*/ 12 h 14"/>
                  <a:gd name="T20" fmla="*/ 6 w 12"/>
                  <a:gd name="T21" fmla="*/ 13 h 14"/>
                  <a:gd name="T22" fmla="*/ 7 w 12"/>
                  <a:gd name="T23" fmla="*/ 13 h 14"/>
                  <a:gd name="T24" fmla="*/ 8 w 12"/>
                  <a:gd name="T25" fmla="*/ 13 h 14"/>
                  <a:gd name="T26" fmla="*/ 10 w 12"/>
                  <a:gd name="T27" fmla="*/ 14 h 14"/>
                  <a:gd name="T28" fmla="*/ 12 w 12"/>
                  <a:gd name="T29" fmla="*/ 14 h 14"/>
                  <a:gd name="T30" fmla="*/ 12 w 12"/>
                  <a:gd name="T31" fmla="*/ 13 h 14"/>
                  <a:gd name="T32" fmla="*/ 11 w 12"/>
                  <a:gd name="T33" fmla="*/ 11 h 14"/>
                  <a:gd name="T34" fmla="*/ 9 w 12"/>
                  <a:gd name="T35" fmla="*/ 8 h 14"/>
                  <a:gd name="T36" fmla="*/ 8 w 12"/>
                  <a:gd name="T37" fmla="*/ 7 h 14"/>
                  <a:gd name="T38" fmla="*/ 7 w 12"/>
                  <a:gd name="T39" fmla="*/ 7 h 14"/>
                  <a:gd name="T40" fmla="*/ 7 w 12"/>
                  <a:gd name="T41" fmla="*/ 6 h 14"/>
                  <a:gd name="T42" fmla="*/ 7 w 12"/>
                  <a:gd name="T43" fmla="*/ 6 h 14"/>
                  <a:gd name="T44" fmla="*/ 7 w 12"/>
                  <a:gd name="T45" fmla="*/ 4 h 14"/>
                  <a:gd name="T46" fmla="*/ 5 w 12"/>
                  <a:gd name="T47" fmla="*/ 0 h 14"/>
                  <a:gd name="T48" fmla="*/ 5 w 12"/>
                  <a:gd name="T49" fmla="*/ 1 h 14"/>
                  <a:gd name="T50" fmla="*/ 6 w 12"/>
                  <a:gd name="T51" fmla="*/ 3 h 14"/>
                  <a:gd name="T52" fmla="*/ 5 w 12"/>
                  <a:gd name="T53" fmla="*/ 4 h 14"/>
                  <a:gd name="T54" fmla="*/ 4 w 12"/>
                  <a:gd name="T55" fmla="*/ 5 h 14"/>
                  <a:gd name="T56" fmla="*/ 3 w 12"/>
                  <a:gd name="T57" fmla="*/ 6 h 14"/>
                  <a:gd name="T58" fmla="*/ 2 w 12"/>
                  <a:gd name="T59" fmla="*/ 5 h 14"/>
                  <a:gd name="T60" fmla="*/ 1 w 12"/>
                  <a:gd name="T61" fmla="*/ 5 h 14"/>
                  <a:gd name="T62" fmla="*/ 0 w 12"/>
                  <a:gd name="T63" fmla="*/ 6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2" h="14">
                    <a:moveTo>
                      <a:pt x="0" y="6"/>
                    </a:moveTo>
                    <a:lnTo>
                      <a:pt x="0" y="7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12"/>
                    </a:lnTo>
                    <a:lnTo>
                      <a:pt x="1" y="11"/>
                    </a:lnTo>
                    <a:lnTo>
                      <a:pt x="2" y="11"/>
                    </a:lnTo>
                    <a:lnTo>
                      <a:pt x="2" y="10"/>
                    </a:lnTo>
                    <a:lnTo>
                      <a:pt x="2" y="9"/>
                    </a:lnTo>
                    <a:lnTo>
                      <a:pt x="2" y="8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4" y="9"/>
                    </a:lnTo>
                    <a:lnTo>
                      <a:pt x="4" y="10"/>
                    </a:lnTo>
                    <a:lnTo>
                      <a:pt x="4" y="11"/>
                    </a:lnTo>
                    <a:lnTo>
                      <a:pt x="4" y="12"/>
                    </a:lnTo>
                    <a:lnTo>
                      <a:pt x="4" y="13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8" y="13"/>
                    </a:lnTo>
                    <a:lnTo>
                      <a:pt x="9" y="14"/>
                    </a:lnTo>
                    <a:lnTo>
                      <a:pt x="10" y="14"/>
                    </a:lnTo>
                    <a:lnTo>
                      <a:pt x="11" y="14"/>
                    </a:lnTo>
                    <a:lnTo>
                      <a:pt x="12" y="14"/>
                    </a:lnTo>
                    <a:lnTo>
                      <a:pt x="12" y="13"/>
                    </a:lnTo>
                    <a:lnTo>
                      <a:pt x="12" y="13"/>
                    </a:lnTo>
                    <a:lnTo>
                      <a:pt x="12" y="12"/>
                    </a:lnTo>
                    <a:lnTo>
                      <a:pt x="11" y="11"/>
                    </a:lnTo>
                    <a:lnTo>
                      <a:pt x="10" y="10"/>
                    </a:lnTo>
                    <a:lnTo>
                      <a:pt x="9" y="8"/>
                    </a:lnTo>
                    <a:lnTo>
                      <a:pt x="9" y="7"/>
                    </a:lnTo>
                    <a:lnTo>
                      <a:pt x="8" y="7"/>
                    </a:lnTo>
                    <a:lnTo>
                      <a:pt x="8" y="6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7" y="6"/>
                    </a:lnTo>
                    <a:lnTo>
                      <a:pt x="6" y="6"/>
                    </a:lnTo>
                    <a:lnTo>
                      <a:pt x="7" y="6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5" y="2"/>
                    </a:lnTo>
                    <a:lnTo>
                      <a:pt x="6" y="3"/>
                    </a:lnTo>
                    <a:lnTo>
                      <a:pt x="5" y="3"/>
                    </a:lnTo>
                    <a:lnTo>
                      <a:pt x="5" y="4"/>
                    </a:lnTo>
                    <a:lnTo>
                      <a:pt x="5" y="5"/>
                    </a:lnTo>
                    <a:lnTo>
                      <a:pt x="4" y="5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77" name="Rectangle 3753">
                <a:extLst>
                  <a:ext uri="{FF2B5EF4-FFF2-40B4-BE49-F238E27FC236}">
                    <a16:creationId xmlns:a16="http://schemas.microsoft.com/office/drawing/2014/main" id="{EC6CEE92-17B8-7ED4-D206-EDFDF121B8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34225" y="2295525"/>
                <a:ext cx="1588" cy="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78" name="Freeform 3886">
                <a:extLst>
                  <a:ext uri="{FF2B5EF4-FFF2-40B4-BE49-F238E27FC236}">
                    <a16:creationId xmlns:a16="http://schemas.microsoft.com/office/drawing/2014/main" id="{9DD8B1E2-D2BD-4DC5-9C3A-21C000BE0B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03988" y="1247775"/>
                <a:ext cx="12700" cy="17462"/>
              </a:xfrm>
              <a:custGeom>
                <a:avLst/>
                <a:gdLst>
                  <a:gd name="T0" fmla="*/ 0 w 8"/>
                  <a:gd name="T1" fmla="*/ 1 h 11"/>
                  <a:gd name="T2" fmla="*/ 0 w 8"/>
                  <a:gd name="T3" fmla="*/ 2 h 11"/>
                  <a:gd name="T4" fmla="*/ 0 w 8"/>
                  <a:gd name="T5" fmla="*/ 3 h 11"/>
                  <a:gd name="T6" fmla="*/ 0 w 8"/>
                  <a:gd name="T7" fmla="*/ 4 h 11"/>
                  <a:gd name="T8" fmla="*/ 1 w 8"/>
                  <a:gd name="T9" fmla="*/ 4 h 11"/>
                  <a:gd name="T10" fmla="*/ 1 w 8"/>
                  <a:gd name="T11" fmla="*/ 5 h 11"/>
                  <a:gd name="T12" fmla="*/ 1 w 8"/>
                  <a:gd name="T13" fmla="*/ 5 h 11"/>
                  <a:gd name="T14" fmla="*/ 2 w 8"/>
                  <a:gd name="T15" fmla="*/ 6 h 11"/>
                  <a:gd name="T16" fmla="*/ 2 w 8"/>
                  <a:gd name="T17" fmla="*/ 7 h 11"/>
                  <a:gd name="T18" fmla="*/ 1 w 8"/>
                  <a:gd name="T19" fmla="*/ 9 h 11"/>
                  <a:gd name="T20" fmla="*/ 1 w 8"/>
                  <a:gd name="T21" fmla="*/ 10 h 11"/>
                  <a:gd name="T22" fmla="*/ 2 w 8"/>
                  <a:gd name="T23" fmla="*/ 10 h 11"/>
                  <a:gd name="T24" fmla="*/ 2 w 8"/>
                  <a:gd name="T25" fmla="*/ 9 h 11"/>
                  <a:gd name="T26" fmla="*/ 3 w 8"/>
                  <a:gd name="T27" fmla="*/ 9 h 11"/>
                  <a:gd name="T28" fmla="*/ 3 w 8"/>
                  <a:gd name="T29" fmla="*/ 10 h 11"/>
                  <a:gd name="T30" fmla="*/ 4 w 8"/>
                  <a:gd name="T31" fmla="*/ 11 h 11"/>
                  <a:gd name="T32" fmla="*/ 6 w 8"/>
                  <a:gd name="T33" fmla="*/ 10 h 11"/>
                  <a:gd name="T34" fmla="*/ 7 w 8"/>
                  <a:gd name="T35" fmla="*/ 10 h 11"/>
                  <a:gd name="T36" fmla="*/ 8 w 8"/>
                  <a:gd name="T37" fmla="*/ 8 h 11"/>
                  <a:gd name="T38" fmla="*/ 6 w 8"/>
                  <a:gd name="T39" fmla="*/ 7 h 11"/>
                  <a:gd name="T40" fmla="*/ 6 w 8"/>
                  <a:gd name="T41" fmla="*/ 6 h 11"/>
                  <a:gd name="T42" fmla="*/ 7 w 8"/>
                  <a:gd name="T43" fmla="*/ 5 h 11"/>
                  <a:gd name="T44" fmla="*/ 8 w 8"/>
                  <a:gd name="T45" fmla="*/ 4 h 11"/>
                  <a:gd name="T46" fmla="*/ 8 w 8"/>
                  <a:gd name="T47" fmla="*/ 4 h 11"/>
                  <a:gd name="T48" fmla="*/ 7 w 8"/>
                  <a:gd name="T49" fmla="*/ 4 h 11"/>
                  <a:gd name="T50" fmla="*/ 6 w 8"/>
                  <a:gd name="T51" fmla="*/ 4 h 11"/>
                  <a:gd name="T52" fmla="*/ 6 w 8"/>
                  <a:gd name="T53" fmla="*/ 4 h 11"/>
                  <a:gd name="T54" fmla="*/ 6 w 8"/>
                  <a:gd name="T55" fmla="*/ 4 h 11"/>
                  <a:gd name="T56" fmla="*/ 4 w 8"/>
                  <a:gd name="T57" fmla="*/ 4 h 11"/>
                  <a:gd name="T58" fmla="*/ 3 w 8"/>
                  <a:gd name="T59" fmla="*/ 3 h 11"/>
                  <a:gd name="T60" fmla="*/ 2 w 8"/>
                  <a:gd name="T61" fmla="*/ 2 h 11"/>
                  <a:gd name="T62" fmla="*/ 2 w 8"/>
                  <a:gd name="T63" fmla="*/ 1 h 11"/>
                  <a:gd name="T64" fmla="*/ 1 w 8"/>
                  <a:gd name="T65" fmla="*/ 0 h 11"/>
                  <a:gd name="T66" fmla="*/ 1 w 8"/>
                  <a:gd name="T67" fmla="*/ 0 h 11"/>
                  <a:gd name="T68" fmla="*/ 0 w 8"/>
                  <a:gd name="T69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" h="11">
                    <a:moveTo>
                      <a:pt x="0" y="1"/>
                    </a:move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2" y="7"/>
                    </a:lnTo>
                    <a:lnTo>
                      <a:pt x="1" y="9"/>
                    </a:lnTo>
                    <a:lnTo>
                      <a:pt x="1" y="10"/>
                    </a:lnTo>
                    <a:lnTo>
                      <a:pt x="2" y="10"/>
                    </a:lnTo>
                    <a:lnTo>
                      <a:pt x="2" y="9"/>
                    </a:lnTo>
                    <a:lnTo>
                      <a:pt x="3" y="9"/>
                    </a:lnTo>
                    <a:lnTo>
                      <a:pt x="3" y="10"/>
                    </a:lnTo>
                    <a:lnTo>
                      <a:pt x="4" y="11"/>
                    </a:lnTo>
                    <a:lnTo>
                      <a:pt x="6" y="10"/>
                    </a:lnTo>
                    <a:lnTo>
                      <a:pt x="7" y="10"/>
                    </a:lnTo>
                    <a:lnTo>
                      <a:pt x="8" y="8"/>
                    </a:lnTo>
                    <a:lnTo>
                      <a:pt x="6" y="7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7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4" y="4"/>
                    </a:lnTo>
                    <a:lnTo>
                      <a:pt x="3" y="3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79" name="Freeform 3979">
                <a:extLst>
                  <a:ext uri="{FF2B5EF4-FFF2-40B4-BE49-F238E27FC236}">
                    <a16:creationId xmlns:a16="http://schemas.microsoft.com/office/drawing/2014/main" id="{56E0E196-349E-9C73-3078-40B4EEE106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9613" y="1243012"/>
                <a:ext cx="14288" cy="7937"/>
              </a:xfrm>
              <a:custGeom>
                <a:avLst/>
                <a:gdLst>
                  <a:gd name="T0" fmla="*/ 8 w 9"/>
                  <a:gd name="T1" fmla="*/ 2 h 5"/>
                  <a:gd name="T2" fmla="*/ 8 w 9"/>
                  <a:gd name="T3" fmla="*/ 1 h 5"/>
                  <a:gd name="T4" fmla="*/ 7 w 9"/>
                  <a:gd name="T5" fmla="*/ 0 h 5"/>
                  <a:gd name="T6" fmla="*/ 7 w 9"/>
                  <a:gd name="T7" fmla="*/ 0 h 5"/>
                  <a:gd name="T8" fmla="*/ 5 w 9"/>
                  <a:gd name="T9" fmla="*/ 1 h 5"/>
                  <a:gd name="T10" fmla="*/ 3 w 9"/>
                  <a:gd name="T11" fmla="*/ 1 h 5"/>
                  <a:gd name="T12" fmla="*/ 2 w 9"/>
                  <a:gd name="T13" fmla="*/ 2 h 5"/>
                  <a:gd name="T14" fmla="*/ 1 w 9"/>
                  <a:gd name="T15" fmla="*/ 2 h 5"/>
                  <a:gd name="T16" fmla="*/ 0 w 9"/>
                  <a:gd name="T17" fmla="*/ 4 h 5"/>
                  <a:gd name="T18" fmla="*/ 1 w 9"/>
                  <a:gd name="T19" fmla="*/ 4 h 5"/>
                  <a:gd name="T20" fmla="*/ 1 w 9"/>
                  <a:gd name="T21" fmla="*/ 5 h 5"/>
                  <a:gd name="T22" fmla="*/ 2 w 9"/>
                  <a:gd name="T23" fmla="*/ 5 h 5"/>
                  <a:gd name="T24" fmla="*/ 3 w 9"/>
                  <a:gd name="T25" fmla="*/ 5 h 5"/>
                  <a:gd name="T26" fmla="*/ 6 w 9"/>
                  <a:gd name="T27" fmla="*/ 5 h 5"/>
                  <a:gd name="T28" fmla="*/ 7 w 9"/>
                  <a:gd name="T29" fmla="*/ 4 h 5"/>
                  <a:gd name="T30" fmla="*/ 8 w 9"/>
                  <a:gd name="T31" fmla="*/ 4 h 5"/>
                  <a:gd name="T32" fmla="*/ 9 w 9"/>
                  <a:gd name="T33" fmla="*/ 3 h 5"/>
                  <a:gd name="T34" fmla="*/ 8 w 9"/>
                  <a:gd name="T35" fmla="*/ 3 h 5"/>
                  <a:gd name="T36" fmla="*/ 8 w 9"/>
                  <a:gd name="T37" fmla="*/ 2 h 5"/>
                  <a:gd name="T38" fmla="*/ 8 w 9"/>
                  <a:gd name="T3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9" h="5">
                    <a:moveTo>
                      <a:pt x="8" y="2"/>
                    </a:moveTo>
                    <a:lnTo>
                      <a:pt x="8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6" y="5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9" y="3"/>
                    </a:lnTo>
                    <a:lnTo>
                      <a:pt x="8" y="3"/>
                    </a:lnTo>
                    <a:lnTo>
                      <a:pt x="8" y="2"/>
                    </a:lnTo>
                    <a:lnTo>
                      <a:pt x="8" y="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80" name="Freeform 4101">
                <a:extLst>
                  <a:ext uri="{FF2B5EF4-FFF2-40B4-BE49-F238E27FC236}">
                    <a16:creationId xmlns:a16="http://schemas.microsoft.com/office/drawing/2014/main" id="{9594B055-B15D-19B1-32C9-94C1A6C0DB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6750" y="1370013"/>
                <a:ext cx="14288" cy="15875"/>
              </a:xfrm>
              <a:custGeom>
                <a:avLst/>
                <a:gdLst>
                  <a:gd name="T0" fmla="*/ 4 w 9"/>
                  <a:gd name="T1" fmla="*/ 1 h 10"/>
                  <a:gd name="T2" fmla="*/ 3 w 9"/>
                  <a:gd name="T3" fmla="*/ 1 h 10"/>
                  <a:gd name="T4" fmla="*/ 3 w 9"/>
                  <a:gd name="T5" fmla="*/ 0 h 10"/>
                  <a:gd name="T6" fmla="*/ 2 w 9"/>
                  <a:gd name="T7" fmla="*/ 0 h 10"/>
                  <a:gd name="T8" fmla="*/ 0 w 9"/>
                  <a:gd name="T9" fmla="*/ 1 h 10"/>
                  <a:gd name="T10" fmla="*/ 0 w 9"/>
                  <a:gd name="T11" fmla="*/ 2 h 10"/>
                  <a:gd name="T12" fmla="*/ 0 w 9"/>
                  <a:gd name="T13" fmla="*/ 3 h 10"/>
                  <a:gd name="T14" fmla="*/ 0 w 9"/>
                  <a:gd name="T15" fmla="*/ 3 h 10"/>
                  <a:gd name="T16" fmla="*/ 1 w 9"/>
                  <a:gd name="T17" fmla="*/ 3 h 10"/>
                  <a:gd name="T18" fmla="*/ 2 w 9"/>
                  <a:gd name="T19" fmla="*/ 4 h 10"/>
                  <a:gd name="T20" fmla="*/ 3 w 9"/>
                  <a:gd name="T21" fmla="*/ 5 h 10"/>
                  <a:gd name="T22" fmla="*/ 3 w 9"/>
                  <a:gd name="T23" fmla="*/ 7 h 10"/>
                  <a:gd name="T24" fmla="*/ 4 w 9"/>
                  <a:gd name="T25" fmla="*/ 6 h 10"/>
                  <a:gd name="T26" fmla="*/ 4 w 9"/>
                  <a:gd name="T27" fmla="*/ 7 h 10"/>
                  <a:gd name="T28" fmla="*/ 5 w 9"/>
                  <a:gd name="T29" fmla="*/ 7 h 10"/>
                  <a:gd name="T30" fmla="*/ 6 w 9"/>
                  <a:gd name="T31" fmla="*/ 7 h 10"/>
                  <a:gd name="T32" fmla="*/ 6 w 9"/>
                  <a:gd name="T33" fmla="*/ 8 h 10"/>
                  <a:gd name="T34" fmla="*/ 6 w 9"/>
                  <a:gd name="T35" fmla="*/ 8 h 10"/>
                  <a:gd name="T36" fmla="*/ 6 w 9"/>
                  <a:gd name="T37" fmla="*/ 10 h 10"/>
                  <a:gd name="T38" fmla="*/ 7 w 9"/>
                  <a:gd name="T39" fmla="*/ 10 h 10"/>
                  <a:gd name="T40" fmla="*/ 7 w 9"/>
                  <a:gd name="T41" fmla="*/ 10 h 10"/>
                  <a:gd name="T42" fmla="*/ 8 w 9"/>
                  <a:gd name="T43" fmla="*/ 10 h 10"/>
                  <a:gd name="T44" fmla="*/ 8 w 9"/>
                  <a:gd name="T45" fmla="*/ 10 h 10"/>
                  <a:gd name="T46" fmla="*/ 9 w 9"/>
                  <a:gd name="T47" fmla="*/ 9 h 10"/>
                  <a:gd name="T48" fmla="*/ 9 w 9"/>
                  <a:gd name="T49" fmla="*/ 8 h 10"/>
                  <a:gd name="T50" fmla="*/ 8 w 9"/>
                  <a:gd name="T51" fmla="*/ 7 h 10"/>
                  <a:gd name="T52" fmla="*/ 8 w 9"/>
                  <a:gd name="T53" fmla="*/ 7 h 10"/>
                  <a:gd name="T54" fmla="*/ 9 w 9"/>
                  <a:gd name="T55" fmla="*/ 7 h 10"/>
                  <a:gd name="T56" fmla="*/ 7 w 9"/>
                  <a:gd name="T57" fmla="*/ 5 h 10"/>
                  <a:gd name="T58" fmla="*/ 8 w 9"/>
                  <a:gd name="T59" fmla="*/ 4 h 10"/>
                  <a:gd name="T60" fmla="*/ 8 w 9"/>
                  <a:gd name="T61" fmla="*/ 3 h 10"/>
                  <a:gd name="T62" fmla="*/ 6 w 9"/>
                  <a:gd name="T63" fmla="*/ 3 h 10"/>
                  <a:gd name="T64" fmla="*/ 5 w 9"/>
                  <a:gd name="T65" fmla="*/ 3 h 10"/>
                  <a:gd name="T66" fmla="*/ 4 w 9"/>
                  <a:gd name="T67" fmla="*/ 2 h 10"/>
                  <a:gd name="T68" fmla="*/ 5 w 9"/>
                  <a:gd name="T69" fmla="*/ 2 h 10"/>
                  <a:gd name="T70" fmla="*/ 4 w 9"/>
                  <a:gd name="T71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9" h="10">
                    <a:moveTo>
                      <a:pt x="4" y="1"/>
                    </a:moveTo>
                    <a:lnTo>
                      <a:pt x="3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2" y="4"/>
                    </a:lnTo>
                    <a:lnTo>
                      <a:pt x="3" y="5"/>
                    </a:lnTo>
                    <a:lnTo>
                      <a:pt x="3" y="7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5" y="7"/>
                    </a:lnTo>
                    <a:lnTo>
                      <a:pt x="6" y="7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6" y="10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9" y="9"/>
                    </a:lnTo>
                    <a:lnTo>
                      <a:pt x="9" y="8"/>
                    </a:lnTo>
                    <a:lnTo>
                      <a:pt x="8" y="7"/>
                    </a:lnTo>
                    <a:lnTo>
                      <a:pt x="8" y="7"/>
                    </a:lnTo>
                    <a:lnTo>
                      <a:pt x="9" y="7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6" y="3"/>
                    </a:lnTo>
                    <a:lnTo>
                      <a:pt x="5" y="3"/>
                    </a:lnTo>
                    <a:lnTo>
                      <a:pt x="4" y="2"/>
                    </a:lnTo>
                    <a:lnTo>
                      <a:pt x="5" y="2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81" name="Freeform 4111">
                <a:extLst>
                  <a:ext uri="{FF2B5EF4-FFF2-40B4-BE49-F238E27FC236}">
                    <a16:creationId xmlns:a16="http://schemas.microsoft.com/office/drawing/2014/main" id="{C1619747-7651-9972-D0D1-A64825B42A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97375" y="1457325"/>
                <a:ext cx="11113" cy="14288"/>
              </a:xfrm>
              <a:custGeom>
                <a:avLst/>
                <a:gdLst>
                  <a:gd name="T0" fmla="*/ 0 w 7"/>
                  <a:gd name="T1" fmla="*/ 7 h 9"/>
                  <a:gd name="T2" fmla="*/ 1 w 7"/>
                  <a:gd name="T3" fmla="*/ 8 h 9"/>
                  <a:gd name="T4" fmla="*/ 2 w 7"/>
                  <a:gd name="T5" fmla="*/ 8 h 9"/>
                  <a:gd name="T6" fmla="*/ 2 w 7"/>
                  <a:gd name="T7" fmla="*/ 9 h 9"/>
                  <a:gd name="T8" fmla="*/ 3 w 7"/>
                  <a:gd name="T9" fmla="*/ 9 h 9"/>
                  <a:gd name="T10" fmla="*/ 4 w 7"/>
                  <a:gd name="T11" fmla="*/ 9 h 9"/>
                  <a:gd name="T12" fmla="*/ 5 w 7"/>
                  <a:gd name="T13" fmla="*/ 9 h 9"/>
                  <a:gd name="T14" fmla="*/ 5 w 7"/>
                  <a:gd name="T15" fmla="*/ 7 h 9"/>
                  <a:gd name="T16" fmla="*/ 5 w 7"/>
                  <a:gd name="T17" fmla="*/ 6 h 9"/>
                  <a:gd name="T18" fmla="*/ 6 w 7"/>
                  <a:gd name="T19" fmla="*/ 6 h 9"/>
                  <a:gd name="T20" fmla="*/ 7 w 7"/>
                  <a:gd name="T21" fmla="*/ 6 h 9"/>
                  <a:gd name="T22" fmla="*/ 6 w 7"/>
                  <a:gd name="T23" fmla="*/ 5 h 9"/>
                  <a:gd name="T24" fmla="*/ 6 w 7"/>
                  <a:gd name="T25" fmla="*/ 4 h 9"/>
                  <a:gd name="T26" fmla="*/ 4 w 7"/>
                  <a:gd name="T27" fmla="*/ 4 h 9"/>
                  <a:gd name="T28" fmla="*/ 3 w 7"/>
                  <a:gd name="T29" fmla="*/ 3 h 9"/>
                  <a:gd name="T30" fmla="*/ 2 w 7"/>
                  <a:gd name="T31" fmla="*/ 1 h 9"/>
                  <a:gd name="T32" fmla="*/ 1 w 7"/>
                  <a:gd name="T33" fmla="*/ 0 h 9"/>
                  <a:gd name="T34" fmla="*/ 1 w 7"/>
                  <a:gd name="T35" fmla="*/ 1 h 9"/>
                  <a:gd name="T36" fmla="*/ 0 w 7"/>
                  <a:gd name="T37" fmla="*/ 2 h 9"/>
                  <a:gd name="T38" fmla="*/ 0 w 7"/>
                  <a:gd name="T39" fmla="*/ 3 h 9"/>
                  <a:gd name="T40" fmla="*/ 0 w 7"/>
                  <a:gd name="T41" fmla="*/ 4 h 9"/>
                  <a:gd name="T42" fmla="*/ 1 w 7"/>
                  <a:gd name="T43" fmla="*/ 4 h 9"/>
                  <a:gd name="T44" fmla="*/ 1 w 7"/>
                  <a:gd name="T45" fmla="*/ 5 h 9"/>
                  <a:gd name="T46" fmla="*/ 0 w 7"/>
                  <a:gd name="T47" fmla="*/ 7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" h="9">
                    <a:moveTo>
                      <a:pt x="0" y="7"/>
                    </a:moveTo>
                    <a:lnTo>
                      <a:pt x="1" y="8"/>
                    </a:lnTo>
                    <a:lnTo>
                      <a:pt x="2" y="8"/>
                    </a:lnTo>
                    <a:lnTo>
                      <a:pt x="2" y="9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5" y="6"/>
                    </a:lnTo>
                    <a:lnTo>
                      <a:pt x="6" y="6"/>
                    </a:lnTo>
                    <a:lnTo>
                      <a:pt x="7" y="6"/>
                    </a:lnTo>
                    <a:lnTo>
                      <a:pt x="6" y="5"/>
                    </a:lnTo>
                    <a:lnTo>
                      <a:pt x="6" y="4"/>
                    </a:lnTo>
                    <a:lnTo>
                      <a:pt x="4" y="4"/>
                    </a:lnTo>
                    <a:lnTo>
                      <a:pt x="3" y="3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82" name="Freeform 4135">
                <a:extLst>
                  <a:ext uri="{FF2B5EF4-FFF2-40B4-BE49-F238E27FC236}">
                    <a16:creationId xmlns:a16="http://schemas.microsoft.com/office/drawing/2014/main" id="{82B3A0B6-4C0F-08F7-5533-1CC017FCD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2313" y="1385888"/>
                <a:ext cx="19050" cy="11113"/>
              </a:xfrm>
              <a:custGeom>
                <a:avLst/>
                <a:gdLst>
                  <a:gd name="T0" fmla="*/ 9 w 12"/>
                  <a:gd name="T1" fmla="*/ 0 h 7"/>
                  <a:gd name="T2" fmla="*/ 8 w 12"/>
                  <a:gd name="T3" fmla="*/ 1 h 7"/>
                  <a:gd name="T4" fmla="*/ 7 w 12"/>
                  <a:gd name="T5" fmla="*/ 2 h 7"/>
                  <a:gd name="T6" fmla="*/ 6 w 12"/>
                  <a:gd name="T7" fmla="*/ 2 h 7"/>
                  <a:gd name="T8" fmla="*/ 6 w 12"/>
                  <a:gd name="T9" fmla="*/ 2 h 7"/>
                  <a:gd name="T10" fmla="*/ 4 w 12"/>
                  <a:gd name="T11" fmla="*/ 2 h 7"/>
                  <a:gd name="T12" fmla="*/ 3 w 12"/>
                  <a:gd name="T13" fmla="*/ 2 h 7"/>
                  <a:gd name="T14" fmla="*/ 2 w 12"/>
                  <a:gd name="T15" fmla="*/ 3 h 7"/>
                  <a:gd name="T16" fmla="*/ 2 w 12"/>
                  <a:gd name="T17" fmla="*/ 4 h 7"/>
                  <a:gd name="T18" fmla="*/ 1 w 12"/>
                  <a:gd name="T19" fmla="*/ 5 h 7"/>
                  <a:gd name="T20" fmla="*/ 0 w 12"/>
                  <a:gd name="T21" fmla="*/ 6 h 7"/>
                  <a:gd name="T22" fmla="*/ 0 w 12"/>
                  <a:gd name="T23" fmla="*/ 7 h 7"/>
                  <a:gd name="T24" fmla="*/ 1 w 12"/>
                  <a:gd name="T25" fmla="*/ 7 h 7"/>
                  <a:gd name="T26" fmla="*/ 2 w 12"/>
                  <a:gd name="T27" fmla="*/ 7 h 7"/>
                  <a:gd name="T28" fmla="*/ 3 w 12"/>
                  <a:gd name="T29" fmla="*/ 7 h 7"/>
                  <a:gd name="T30" fmla="*/ 4 w 12"/>
                  <a:gd name="T31" fmla="*/ 6 h 7"/>
                  <a:gd name="T32" fmla="*/ 5 w 12"/>
                  <a:gd name="T33" fmla="*/ 5 h 7"/>
                  <a:gd name="T34" fmla="*/ 7 w 12"/>
                  <a:gd name="T35" fmla="*/ 5 h 7"/>
                  <a:gd name="T36" fmla="*/ 10 w 12"/>
                  <a:gd name="T37" fmla="*/ 2 h 7"/>
                  <a:gd name="T38" fmla="*/ 11 w 12"/>
                  <a:gd name="T39" fmla="*/ 1 h 7"/>
                  <a:gd name="T40" fmla="*/ 12 w 12"/>
                  <a:gd name="T41" fmla="*/ 0 h 7"/>
                  <a:gd name="T42" fmla="*/ 10 w 12"/>
                  <a:gd name="T43" fmla="*/ 0 h 7"/>
                  <a:gd name="T44" fmla="*/ 9 w 12"/>
                  <a:gd name="T4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2" h="7">
                    <a:moveTo>
                      <a:pt x="9" y="0"/>
                    </a:moveTo>
                    <a:lnTo>
                      <a:pt x="8" y="1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1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7"/>
                    </a:lnTo>
                    <a:lnTo>
                      <a:pt x="2" y="7"/>
                    </a:lnTo>
                    <a:lnTo>
                      <a:pt x="3" y="7"/>
                    </a:lnTo>
                    <a:lnTo>
                      <a:pt x="4" y="6"/>
                    </a:lnTo>
                    <a:lnTo>
                      <a:pt x="5" y="5"/>
                    </a:lnTo>
                    <a:lnTo>
                      <a:pt x="7" y="5"/>
                    </a:lnTo>
                    <a:lnTo>
                      <a:pt x="10" y="2"/>
                    </a:lnTo>
                    <a:lnTo>
                      <a:pt x="11" y="1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83" name="Freeform 4170">
                <a:extLst>
                  <a:ext uri="{FF2B5EF4-FFF2-40B4-BE49-F238E27FC236}">
                    <a16:creationId xmlns:a16="http://schemas.microsoft.com/office/drawing/2014/main" id="{8AE98406-DF1C-14D8-6B6C-7F2AE8DC4F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6425" y="1244600"/>
                <a:ext cx="19050" cy="17463"/>
              </a:xfrm>
              <a:custGeom>
                <a:avLst/>
                <a:gdLst>
                  <a:gd name="T0" fmla="*/ 1 w 12"/>
                  <a:gd name="T1" fmla="*/ 2 h 11"/>
                  <a:gd name="T2" fmla="*/ 0 w 12"/>
                  <a:gd name="T3" fmla="*/ 4 h 11"/>
                  <a:gd name="T4" fmla="*/ 1 w 12"/>
                  <a:gd name="T5" fmla="*/ 5 h 11"/>
                  <a:gd name="T6" fmla="*/ 2 w 12"/>
                  <a:gd name="T7" fmla="*/ 6 h 11"/>
                  <a:gd name="T8" fmla="*/ 2 w 12"/>
                  <a:gd name="T9" fmla="*/ 6 h 11"/>
                  <a:gd name="T10" fmla="*/ 2 w 12"/>
                  <a:gd name="T11" fmla="*/ 7 h 11"/>
                  <a:gd name="T12" fmla="*/ 2 w 12"/>
                  <a:gd name="T13" fmla="*/ 8 h 11"/>
                  <a:gd name="T14" fmla="*/ 2 w 12"/>
                  <a:gd name="T15" fmla="*/ 9 h 11"/>
                  <a:gd name="T16" fmla="*/ 4 w 12"/>
                  <a:gd name="T17" fmla="*/ 8 h 11"/>
                  <a:gd name="T18" fmla="*/ 5 w 12"/>
                  <a:gd name="T19" fmla="*/ 9 h 11"/>
                  <a:gd name="T20" fmla="*/ 9 w 12"/>
                  <a:gd name="T21" fmla="*/ 11 h 11"/>
                  <a:gd name="T22" fmla="*/ 10 w 12"/>
                  <a:gd name="T23" fmla="*/ 11 h 11"/>
                  <a:gd name="T24" fmla="*/ 11 w 12"/>
                  <a:gd name="T25" fmla="*/ 11 h 11"/>
                  <a:gd name="T26" fmla="*/ 12 w 12"/>
                  <a:gd name="T27" fmla="*/ 11 h 11"/>
                  <a:gd name="T28" fmla="*/ 12 w 12"/>
                  <a:gd name="T29" fmla="*/ 10 h 11"/>
                  <a:gd name="T30" fmla="*/ 11 w 12"/>
                  <a:gd name="T31" fmla="*/ 10 h 11"/>
                  <a:gd name="T32" fmla="*/ 10 w 12"/>
                  <a:gd name="T33" fmla="*/ 10 h 11"/>
                  <a:gd name="T34" fmla="*/ 9 w 12"/>
                  <a:gd name="T35" fmla="*/ 9 h 11"/>
                  <a:gd name="T36" fmla="*/ 9 w 12"/>
                  <a:gd name="T37" fmla="*/ 8 h 11"/>
                  <a:gd name="T38" fmla="*/ 9 w 12"/>
                  <a:gd name="T39" fmla="*/ 7 h 11"/>
                  <a:gd name="T40" fmla="*/ 6 w 12"/>
                  <a:gd name="T41" fmla="*/ 6 h 11"/>
                  <a:gd name="T42" fmla="*/ 5 w 12"/>
                  <a:gd name="T43" fmla="*/ 5 h 11"/>
                  <a:gd name="T44" fmla="*/ 3 w 12"/>
                  <a:gd name="T45" fmla="*/ 3 h 11"/>
                  <a:gd name="T46" fmla="*/ 3 w 12"/>
                  <a:gd name="T47" fmla="*/ 2 h 11"/>
                  <a:gd name="T48" fmla="*/ 2 w 12"/>
                  <a:gd name="T49" fmla="*/ 2 h 11"/>
                  <a:gd name="T50" fmla="*/ 2 w 12"/>
                  <a:gd name="T51" fmla="*/ 2 h 11"/>
                  <a:gd name="T52" fmla="*/ 2 w 12"/>
                  <a:gd name="T53" fmla="*/ 1 h 11"/>
                  <a:gd name="T54" fmla="*/ 2 w 12"/>
                  <a:gd name="T55" fmla="*/ 1 h 11"/>
                  <a:gd name="T56" fmla="*/ 1 w 12"/>
                  <a:gd name="T57" fmla="*/ 0 h 11"/>
                  <a:gd name="T58" fmla="*/ 1 w 12"/>
                  <a:gd name="T59" fmla="*/ 1 h 11"/>
                  <a:gd name="T60" fmla="*/ 1 w 12"/>
                  <a:gd name="T61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2" h="11">
                    <a:moveTo>
                      <a:pt x="1" y="2"/>
                    </a:move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7"/>
                    </a:lnTo>
                    <a:lnTo>
                      <a:pt x="2" y="8"/>
                    </a:lnTo>
                    <a:lnTo>
                      <a:pt x="2" y="9"/>
                    </a:lnTo>
                    <a:lnTo>
                      <a:pt x="4" y="8"/>
                    </a:lnTo>
                    <a:lnTo>
                      <a:pt x="5" y="9"/>
                    </a:lnTo>
                    <a:lnTo>
                      <a:pt x="9" y="11"/>
                    </a:lnTo>
                    <a:lnTo>
                      <a:pt x="10" y="11"/>
                    </a:lnTo>
                    <a:lnTo>
                      <a:pt x="11" y="11"/>
                    </a:lnTo>
                    <a:lnTo>
                      <a:pt x="12" y="11"/>
                    </a:lnTo>
                    <a:lnTo>
                      <a:pt x="12" y="10"/>
                    </a:lnTo>
                    <a:lnTo>
                      <a:pt x="11" y="10"/>
                    </a:lnTo>
                    <a:lnTo>
                      <a:pt x="10" y="10"/>
                    </a:lnTo>
                    <a:lnTo>
                      <a:pt x="9" y="9"/>
                    </a:lnTo>
                    <a:lnTo>
                      <a:pt x="9" y="8"/>
                    </a:lnTo>
                    <a:lnTo>
                      <a:pt x="9" y="7"/>
                    </a:lnTo>
                    <a:lnTo>
                      <a:pt x="6" y="6"/>
                    </a:lnTo>
                    <a:lnTo>
                      <a:pt x="5" y="5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84" name="Freeform 4180">
                <a:extLst>
                  <a:ext uri="{FF2B5EF4-FFF2-40B4-BE49-F238E27FC236}">
                    <a16:creationId xmlns:a16="http://schemas.microsoft.com/office/drawing/2014/main" id="{0ADAD5DE-208F-634C-A65B-86EE12E9E8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8950" y="1374775"/>
                <a:ext cx="15875" cy="12700"/>
              </a:xfrm>
              <a:custGeom>
                <a:avLst/>
                <a:gdLst>
                  <a:gd name="T0" fmla="*/ 5 w 10"/>
                  <a:gd name="T1" fmla="*/ 2 h 8"/>
                  <a:gd name="T2" fmla="*/ 4 w 10"/>
                  <a:gd name="T3" fmla="*/ 2 h 8"/>
                  <a:gd name="T4" fmla="*/ 3 w 10"/>
                  <a:gd name="T5" fmla="*/ 2 h 8"/>
                  <a:gd name="T6" fmla="*/ 3 w 10"/>
                  <a:gd name="T7" fmla="*/ 1 h 8"/>
                  <a:gd name="T8" fmla="*/ 2 w 10"/>
                  <a:gd name="T9" fmla="*/ 0 h 8"/>
                  <a:gd name="T10" fmla="*/ 2 w 10"/>
                  <a:gd name="T11" fmla="*/ 0 h 8"/>
                  <a:gd name="T12" fmla="*/ 1 w 10"/>
                  <a:gd name="T13" fmla="*/ 0 h 8"/>
                  <a:gd name="T14" fmla="*/ 0 w 10"/>
                  <a:gd name="T15" fmla="*/ 0 h 8"/>
                  <a:gd name="T16" fmla="*/ 0 w 10"/>
                  <a:gd name="T17" fmla="*/ 2 h 8"/>
                  <a:gd name="T18" fmla="*/ 0 w 10"/>
                  <a:gd name="T19" fmla="*/ 3 h 8"/>
                  <a:gd name="T20" fmla="*/ 0 w 10"/>
                  <a:gd name="T21" fmla="*/ 4 h 8"/>
                  <a:gd name="T22" fmla="*/ 1 w 10"/>
                  <a:gd name="T23" fmla="*/ 5 h 8"/>
                  <a:gd name="T24" fmla="*/ 2 w 10"/>
                  <a:gd name="T25" fmla="*/ 5 h 8"/>
                  <a:gd name="T26" fmla="*/ 2 w 10"/>
                  <a:gd name="T27" fmla="*/ 6 h 8"/>
                  <a:gd name="T28" fmla="*/ 3 w 10"/>
                  <a:gd name="T29" fmla="*/ 7 h 8"/>
                  <a:gd name="T30" fmla="*/ 4 w 10"/>
                  <a:gd name="T31" fmla="*/ 7 h 8"/>
                  <a:gd name="T32" fmla="*/ 5 w 10"/>
                  <a:gd name="T33" fmla="*/ 8 h 8"/>
                  <a:gd name="T34" fmla="*/ 6 w 10"/>
                  <a:gd name="T35" fmla="*/ 8 h 8"/>
                  <a:gd name="T36" fmla="*/ 7 w 10"/>
                  <a:gd name="T37" fmla="*/ 8 h 8"/>
                  <a:gd name="T38" fmla="*/ 7 w 10"/>
                  <a:gd name="T39" fmla="*/ 7 h 8"/>
                  <a:gd name="T40" fmla="*/ 6 w 10"/>
                  <a:gd name="T41" fmla="*/ 7 h 8"/>
                  <a:gd name="T42" fmla="*/ 6 w 10"/>
                  <a:gd name="T43" fmla="*/ 7 h 8"/>
                  <a:gd name="T44" fmla="*/ 7 w 10"/>
                  <a:gd name="T45" fmla="*/ 7 h 8"/>
                  <a:gd name="T46" fmla="*/ 7 w 10"/>
                  <a:gd name="T47" fmla="*/ 6 h 8"/>
                  <a:gd name="T48" fmla="*/ 8 w 10"/>
                  <a:gd name="T49" fmla="*/ 6 h 8"/>
                  <a:gd name="T50" fmla="*/ 9 w 10"/>
                  <a:gd name="T51" fmla="*/ 6 h 8"/>
                  <a:gd name="T52" fmla="*/ 10 w 10"/>
                  <a:gd name="T53" fmla="*/ 7 h 8"/>
                  <a:gd name="T54" fmla="*/ 10 w 10"/>
                  <a:gd name="T55" fmla="*/ 6 h 8"/>
                  <a:gd name="T56" fmla="*/ 8 w 10"/>
                  <a:gd name="T57" fmla="*/ 5 h 8"/>
                  <a:gd name="T58" fmla="*/ 7 w 10"/>
                  <a:gd name="T59" fmla="*/ 4 h 8"/>
                  <a:gd name="T60" fmla="*/ 7 w 10"/>
                  <a:gd name="T61" fmla="*/ 4 h 8"/>
                  <a:gd name="T62" fmla="*/ 7 w 10"/>
                  <a:gd name="T63" fmla="*/ 3 h 8"/>
                  <a:gd name="T64" fmla="*/ 5 w 10"/>
                  <a:gd name="T65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" h="8">
                    <a:moveTo>
                      <a:pt x="5" y="2"/>
                    </a:moveTo>
                    <a:lnTo>
                      <a:pt x="4" y="2"/>
                    </a:lnTo>
                    <a:lnTo>
                      <a:pt x="3" y="2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5" y="8"/>
                    </a:lnTo>
                    <a:lnTo>
                      <a:pt x="6" y="8"/>
                    </a:lnTo>
                    <a:lnTo>
                      <a:pt x="7" y="8"/>
                    </a:lnTo>
                    <a:lnTo>
                      <a:pt x="7" y="7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7" y="7"/>
                    </a:lnTo>
                    <a:lnTo>
                      <a:pt x="7" y="6"/>
                    </a:lnTo>
                    <a:lnTo>
                      <a:pt x="8" y="6"/>
                    </a:lnTo>
                    <a:lnTo>
                      <a:pt x="9" y="6"/>
                    </a:lnTo>
                    <a:lnTo>
                      <a:pt x="10" y="7"/>
                    </a:lnTo>
                    <a:lnTo>
                      <a:pt x="10" y="6"/>
                    </a:lnTo>
                    <a:lnTo>
                      <a:pt x="8" y="5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85" name="Freeform 4231">
                <a:extLst>
                  <a:ext uri="{FF2B5EF4-FFF2-40B4-BE49-F238E27FC236}">
                    <a16:creationId xmlns:a16="http://schemas.microsoft.com/office/drawing/2014/main" id="{09AD2F6C-15A8-7222-2A02-9D7A376E40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5088" y="2466975"/>
                <a:ext cx="20638" cy="15875"/>
              </a:xfrm>
              <a:custGeom>
                <a:avLst/>
                <a:gdLst>
                  <a:gd name="T0" fmla="*/ 2 w 13"/>
                  <a:gd name="T1" fmla="*/ 9 h 10"/>
                  <a:gd name="T2" fmla="*/ 4 w 13"/>
                  <a:gd name="T3" fmla="*/ 9 h 10"/>
                  <a:gd name="T4" fmla="*/ 6 w 13"/>
                  <a:gd name="T5" fmla="*/ 9 h 10"/>
                  <a:gd name="T6" fmla="*/ 9 w 13"/>
                  <a:gd name="T7" fmla="*/ 9 h 10"/>
                  <a:gd name="T8" fmla="*/ 10 w 13"/>
                  <a:gd name="T9" fmla="*/ 10 h 10"/>
                  <a:gd name="T10" fmla="*/ 12 w 13"/>
                  <a:gd name="T11" fmla="*/ 10 h 10"/>
                  <a:gd name="T12" fmla="*/ 13 w 13"/>
                  <a:gd name="T13" fmla="*/ 9 h 10"/>
                  <a:gd name="T14" fmla="*/ 12 w 13"/>
                  <a:gd name="T15" fmla="*/ 8 h 10"/>
                  <a:gd name="T16" fmla="*/ 12 w 13"/>
                  <a:gd name="T17" fmla="*/ 7 h 10"/>
                  <a:gd name="T18" fmla="*/ 11 w 13"/>
                  <a:gd name="T19" fmla="*/ 6 h 10"/>
                  <a:gd name="T20" fmla="*/ 9 w 13"/>
                  <a:gd name="T21" fmla="*/ 5 h 10"/>
                  <a:gd name="T22" fmla="*/ 8 w 13"/>
                  <a:gd name="T23" fmla="*/ 6 h 10"/>
                  <a:gd name="T24" fmla="*/ 9 w 13"/>
                  <a:gd name="T25" fmla="*/ 8 h 10"/>
                  <a:gd name="T26" fmla="*/ 6 w 13"/>
                  <a:gd name="T27" fmla="*/ 7 h 10"/>
                  <a:gd name="T28" fmla="*/ 6 w 13"/>
                  <a:gd name="T29" fmla="*/ 5 h 10"/>
                  <a:gd name="T30" fmla="*/ 5 w 13"/>
                  <a:gd name="T31" fmla="*/ 3 h 10"/>
                  <a:gd name="T32" fmla="*/ 4 w 13"/>
                  <a:gd name="T33" fmla="*/ 3 h 10"/>
                  <a:gd name="T34" fmla="*/ 5 w 13"/>
                  <a:gd name="T35" fmla="*/ 2 h 10"/>
                  <a:gd name="T36" fmla="*/ 4 w 13"/>
                  <a:gd name="T37" fmla="*/ 1 h 10"/>
                  <a:gd name="T38" fmla="*/ 2 w 13"/>
                  <a:gd name="T39" fmla="*/ 0 h 10"/>
                  <a:gd name="T40" fmla="*/ 1 w 13"/>
                  <a:gd name="T41" fmla="*/ 0 h 10"/>
                  <a:gd name="T42" fmla="*/ 2 w 13"/>
                  <a:gd name="T43" fmla="*/ 1 h 10"/>
                  <a:gd name="T44" fmla="*/ 2 w 13"/>
                  <a:gd name="T45" fmla="*/ 2 h 10"/>
                  <a:gd name="T46" fmla="*/ 1 w 13"/>
                  <a:gd name="T47" fmla="*/ 3 h 10"/>
                  <a:gd name="T48" fmla="*/ 2 w 13"/>
                  <a:gd name="T49" fmla="*/ 3 h 10"/>
                  <a:gd name="T50" fmla="*/ 0 w 13"/>
                  <a:gd name="T51" fmla="*/ 3 h 10"/>
                  <a:gd name="T52" fmla="*/ 1 w 13"/>
                  <a:gd name="T53" fmla="*/ 4 h 10"/>
                  <a:gd name="T54" fmla="*/ 2 w 13"/>
                  <a:gd name="T55" fmla="*/ 5 h 10"/>
                  <a:gd name="T56" fmla="*/ 4 w 13"/>
                  <a:gd name="T57" fmla="*/ 7 h 10"/>
                  <a:gd name="T58" fmla="*/ 2 w 13"/>
                  <a:gd name="T59" fmla="*/ 7 h 10"/>
                  <a:gd name="T60" fmla="*/ 1 w 13"/>
                  <a:gd name="T61" fmla="*/ 6 h 10"/>
                  <a:gd name="T62" fmla="*/ 1 w 13"/>
                  <a:gd name="T63" fmla="*/ 8 h 10"/>
                  <a:gd name="T64" fmla="*/ 2 w 13"/>
                  <a:gd name="T65" fmla="*/ 9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" h="10">
                    <a:moveTo>
                      <a:pt x="2" y="9"/>
                    </a:moveTo>
                    <a:lnTo>
                      <a:pt x="2" y="9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6" y="9"/>
                    </a:lnTo>
                    <a:lnTo>
                      <a:pt x="8" y="9"/>
                    </a:lnTo>
                    <a:lnTo>
                      <a:pt x="9" y="9"/>
                    </a:lnTo>
                    <a:lnTo>
                      <a:pt x="9" y="10"/>
                    </a:lnTo>
                    <a:lnTo>
                      <a:pt x="10" y="10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3" y="10"/>
                    </a:lnTo>
                    <a:lnTo>
                      <a:pt x="13" y="9"/>
                    </a:lnTo>
                    <a:lnTo>
                      <a:pt x="13" y="8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2" y="7"/>
                    </a:lnTo>
                    <a:lnTo>
                      <a:pt x="11" y="7"/>
                    </a:lnTo>
                    <a:lnTo>
                      <a:pt x="11" y="6"/>
                    </a:lnTo>
                    <a:lnTo>
                      <a:pt x="10" y="6"/>
                    </a:lnTo>
                    <a:lnTo>
                      <a:pt x="9" y="5"/>
                    </a:lnTo>
                    <a:lnTo>
                      <a:pt x="9" y="6"/>
                    </a:lnTo>
                    <a:lnTo>
                      <a:pt x="8" y="6"/>
                    </a:lnTo>
                    <a:lnTo>
                      <a:pt x="9" y="7"/>
                    </a:lnTo>
                    <a:lnTo>
                      <a:pt x="9" y="8"/>
                    </a:lnTo>
                    <a:lnTo>
                      <a:pt x="7" y="8"/>
                    </a:lnTo>
                    <a:lnTo>
                      <a:pt x="6" y="7"/>
                    </a:lnTo>
                    <a:lnTo>
                      <a:pt x="6" y="6"/>
                    </a:lnTo>
                    <a:lnTo>
                      <a:pt x="6" y="5"/>
                    </a:lnTo>
                    <a:lnTo>
                      <a:pt x="6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5" y="2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2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4" y="7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0" y="6"/>
                    </a:lnTo>
                    <a:lnTo>
                      <a:pt x="1" y="8"/>
                    </a:lnTo>
                    <a:lnTo>
                      <a:pt x="1" y="9"/>
                    </a:lnTo>
                    <a:lnTo>
                      <a:pt x="2" y="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86" name="Freeform 4395">
                <a:extLst>
                  <a:ext uri="{FF2B5EF4-FFF2-40B4-BE49-F238E27FC236}">
                    <a16:creationId xmlns:a16="http://schemas.microsoft.com/office/drawing/2014/main" id="{B0AB4E44-F27D-E6B7-F7D5-5CDAD5DE8C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26050" y="2420937"/>
                <a:ext cx="17463" cy="14287"/>
              </a:xfrm>
              <a:custGeom>
                <a:avLst/>
                <a:gdLst>
                  <a:gd name="T0" fmla="*/ 8 w 11"/>
                  <a:gd name="T1" fmla="*/ 7 h 9"/>
                  <a:gd name="T2" fmla="*/ 7 w 11"/>
                  <a:gd name="T3" fmla="*/ 8 h 9"/>
                  <a:gd name="T4" fmla="*/ 8 w 11"/>
                  <a:gd name="T5" fmla="*/ 8 h 9"/>
                  <a:gd name="T6" fmla="*/ 9 w 11"/>
                  <a:gd name="T7" fmla="*/ 8 h 9"/>
                  <a:gd name="T8" fmla="*/ 10 w 11"/>
                  <a:gd name="T9" fmla="*/ 9 h 9"/>
                  <a:gd name="T10" fmla="*/ 11 w 11"/>
                  <a:gd name="T11" fmla="*/ 9 h 9"/>
                  <a:gd name="T12" fmla="*/ 11 w 11"/>
                  <a:gd name="T13" fmla="*/ 8 h 9"/>
                  <a:gd name="T14" fmla="*/ 11 w 11"/>
                  <a:gd name="T15" fmla="*/ 7 h 9"/>
                  <a:gd name="T16" fmla="*/ 11 w 11"/>
                  <a:gd name="T17" fmla="*/ 6 h 9"/>
                  <a:gd name="T18" fmla="*/ 11 w 11"/>
                  <a:gd name="T19" fmla="*/ 5 h 9"/>
                  <a:gd name="T20" fmla="*/ 10 w 11"/>
                  <a:gd name="T21" fmla="*/ 5 h 9"/>
                  <a:gd name="T22" fmla="*/ 10 w 11"/>
                  <a:gd name="T23" fmla="*/ 4 h 9"/>
                  <a:gd name="T24" fmla="*/ 9 w 11"/>
                  <a:gd name="T25" fmla="*/ 4 h 9"/>
                  <a:gd name="T26" fmla="*/ 9 w 11"/>
                  <a:gd name="T27" fmla="*/ 4 h 9"/>
                  <a:gd name="T28" fmla="*/ 8 w 11"/>
                  <a:gd name="T29" fmla="*/ 4 h 9"/>
                  <a:gd name="T30" fmla="*/ 8 w 11"/>
                  <a:gd name="T31" fmla="*/ 3 h 9"/>
                  <a:gd name="T32" fmla="*/ 7 w 11"/>
                  <a:gd name="T33" fmla="*/ 3 h 9"/>
                  <a:gd name="T34" fmla="*/ 7 w 11"/>
                  <a:gd name="T35" fmla="*/ 2 h 9"/>
                  <a:gd name="T36" fmla="*/ 7 w 11"/>
                  <a:gd name="T37" fmla="*/ 3 h 9"/>
                  <a:gd name="T38" fmla="*/ 7 w 11"/>
                  <a:gd name="T39" fmla="*/ 4 h 9"/>
                  <a:gd name="T40" fmla="*/ 7 w 11"/>
                  <a:gd name="T41" fmla="*/ 4 h 9"/>
                  <a:gd name="T42" fmla="*/ 7 w 11"/>
                  <a:gd name="T43" fmla="*/ 4 h 9"/>
                  <a:gd name="T44" fmla="*/ 7 w 11"/>
                  <a:gd name="T45" fmla="*/ 5 h 9"/>
                  <a:gd name="T46" fmla="*/ 7 w 11"/>
                  <a:gd name="T47" fmla="*/ 4 h 9"/>
                  <a:gd name="T48" fmla="*/ 6 w 11"/>
                  <a:gd name="T49" fmla="*/ 4 h 9"/>
                  <a:gd name="T50" fmla="*/ 5 w 11"/>
                  <a:gd name="T51" fmla="*/ 4 h 9"/>
                  <a:gd name="T52" fmla="*/ 4 w 11"/>
                  <a:gd name="T53" fmla="*/ 4 h 9"/>
                  <a:gd name="T54" fmla="*/ 3 w 11"/>
                  <a:gd name="T55" fmla="*/ 4 h 9"/>
                  <a:gd name="T56" fmla="*/ 3 w 11"/>
                  <a:gd name="T57" fmla="*/ 4 h 9"/>
                  <a:gd name="T58" fmla="*/ 2 w 11"/>
                  <a:gd name="T59" fmla="*/ 3 h 9"/>
                  <a:gd name="T60" fmla="*/ 2 w 11"/>
                  <a:gd name="T61" fmla="*/ 2 h 9"/>
                  <a:gd name="T62" fmla="*/ 1 w 11"/>
                  <a:gd name="T63" fmla="*/ 1 h 9"/>
                  <a:gd name="T64" fmla="*/ 0 w 11"/>
                  <a:gd name="T65" fmla="*/ 0 h 9"/>
                  <a:gd name="T66" fmla="*/ 0 w 11"/>
                  <a:gd name="T67" fmla="*/ 0 h 9"/>
                  <a:gd name="T68" fmla="*/ 0 w 11"/>
                  <a:gd name="T69" fmla="*/ 1 h 9"/>
                  <a:gd name="T70" fmla="*/ 0 w 11"/>
                  <a:gd name="T71" fmla="*/ 2 h 9"/>
                  <a:gd name="T72" fmla="*/ 0 w 11"/>
                  <a:gd name="T73" fmla="*/ 3 h 9"/>
                  <a:gd name="T74" fmla="*/ 1 w 11"/>
                  <a:gd name="T75" fmla="*/ 3 h 9"/>
                  <a:gd name="T76" fmla="*/ 1 w 11"/>
                  <a:gd name="T77" fmla="*/ 4 h 9"/>
                  <a:gd name="T78" fmla="*/ 2 w 11"/>
                  <a:gd name="T79" fmla="*/ 4 h 9"/>
                  <a:gd name="T80" fmla="*/ 3 w 11"/>
                  <a:gd name="T81" fmla="*/ 4 h 9"/>
                  <a:gd name="T82" fmla="*/ 3 w 11"/>
                  <a:gd name="T83" fmla="*/ 5 h 9"/>
                  <a:gd name="T84" fmla="*/ 3 w 11"/>
                  <a:gd name="T85" fmla="*/ 5 h 9"/>
                  <a:gd name="T86" fmla="*/ 4 w 11"/>
                  <a:gd name="T87" fmla="*/ 6 h 9"/>
                  <a:gd name="T88" fmla="*/ 5 w 11"/>
                  <a:gd name="T89" fmla="*/ 7 h 9"/>
                  <a:gd name="T90" fmla="*/ 6 w 11"/>
                  <a:gd name="T91" fmla="*/ 6 h 9"/>
                  <a:gd name="T92" fmla="*/ 7 w 11"/>
                  <a:gd name="T93" fmla="*/ 6 h 9"/>
                  <a:gd name="T94" fmla="*/ 7 w 11"/>
                  <a:gd name="T95" fmla="*/ 6 h 9"/>
                  <a:gd name="T96" fmla="*/ 8 w 11"/>
                  <a:gd name="T97" fmla="*/ 6 h 9"/>
                  <a:gd name="T98" fmla="*/ 9 w 11"/>
                  <a:gd name="T99" fmla="*/ 6 h 9"/>
                  <a:gd name="T100" fmla="*/ 9 w 11"/>
                  <a:gd name="T101" fmla="*/ 7 h 9"/>
                  <a:gd name="T102" fmla="*/ 8 w 11"/>
                  <a:gd name="T103" fmla="*/ 7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1" h="9">
                    <a:moveTo>
                      <a:pt x="8" y="7"/>
                    </a:moveTo>
                    <a:lnTo>
                      <a:pt x="7" y="8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0" y="9"/>
                    </a:lnTo>
                    <a:lnTo>
                      <a:pt x="11" y="9"/>
                    </a:lnTo>
                    <a:lnTo>
                      <a:pt x="11" y="8"/>
                    </a:lnTo>
                    <a:lnTo>
                      <a:pt x="11" y="7"/>
                    </a:lnTo>
                    <a:lnTo>
                      <a:pt x="11" y="6"/>
                    </a:lnTo>
                    <a:lnTo>
                      <a:pt x="11" y="5"/>
                    </a:lnTo>
                    <a:lnTo>
                      <a:pt x="10" y="5"/>
                    </a:lnTo>
                    <a:lnTo>
                      <a:pt x="10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7" y="3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6" y="4"/>
                    </a:lnTo>
                    <a:lnTo>
                      <a:pt x="5" y="4"/>
                    </a:lnTo>
                    <a:lnTo>
                      <a:pt x="4" y="4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2" y="4"/>
                    </a:lnTo>
                    <a:lnTo>
                      <a:pt x="3" y="4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4" y="6"/>
                    </a:lnTo>
                    <a:lnTo>
                      <a:pt x="5" y="7"/>
                    </a:lnTo>
                    <a:lnTo>
                      <a:pt x="6" y="6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8" y="6"/>
                    </a:lnTo>
                    <a:lnTo>
                      <a:pt x="9" y="6"/>
                    </a:lnTo>
                    <a:lnTo>
                      <a:pt x="9" y="7"/>
                    </a:lnTo>
                    <a:lnTo>
                      <a:pt x="8" y="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88" name="Freeform 3814">
                <a:extLst>
                  <a:ext uri="{FF2B5EF4-FFF2-40B4-BE49-F238E27FC236}">
                    <a16:creationId xmlns:a16="http://schemas.microsoft.com/office/drawing/2014/main" id="{C7A63659-2FB6-CAFA-2026-C83C5083CF0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30801" y="3387725"/>
                <a:ext cx="11113" cy="25400"/>
              </a:xfrm>
              <a:custGeom>
                <a:avLst/>
                <a:gdLst>
                  <a:gd name="T0" fmla="*/ 2 w 7"/>
                  <a:gd name="T1" fmla="*/ 16 h 16"/>
                  <a:gd name="T2" fmla="*/ 4 w 7"/>
                  <a:gd name="T3" fmla="*/ 15 h 16"/>
                  <a:gd name="T4" fmla="*/ 4 w 7"/>
                  <a:gd name="T5" fmla="*/ 14 h 16"/>
                  <a:gd name="T6" fmla="*/ 5 w 7"/>
                  <a:gd name="T7" fmla="*/ 14 h 16"/>
                  <a:gd name="T8" fmla="*/ 6 w 7"/>
                  <a:gd name="T9" fmla="*/ 10 h 16"/>
                  <a:gd name="T10" fmla="*/ 6 w 7"/>
                  <a:gd name="T11" fmla="*/ 9 h 16"/>
                  <a:gd name="T12" fmla="*/ 7 w 7"/>
                  <a:gd name="T13" fmla="*/ 6 h 16"/>
                  <a:gd name="T14" fmla="*/ 5 w 7"/>
                  <a:gd name="T15" fmla="*/ 5 h 16"/>
                  <a:gd name="T16" fmla="*/ 6 w 7"/>
                  <a:gd name="T17" fmla="*/ 4 h 16"/>
                  <a:gd name="T18" fmla="*/ 7 w 7"/>
                  <a:gd name="T19" fmla="*/ 3 h 16"/>
                  <a:gd name="T20" fmla="*/ 7 w 7"/>
                  <a:gd name="T21" fmla="*/ 0 h 16"/>
                  <a:gd name="T22" fmla="*/ 6 w 7"/>
                  <a:gd name="T23" fmla="*/ 1 h 16"/>
                  <a:gd name="T24" fmla="*/ 4 w 7"/>
                  <a:gd name="T25" fmla="*/ 1 h 16"/>
                  <a:gd name="T26" fmla="*/ 3 w 7"/>
                  <a:gd name="T27" fmla="*/ 0 h 16"/>
                  <a:gd name="T28" fmla="*/ 2 w 7"/>
                  <a:gd name="T29" fmla="*/ 1 h 16"/>
                  <a:gd name="T30" fmla="*/ 3 w 7"/>
                  <a:gd name="T31" fmla="*/ 2 h 16"/>
                  <a:gd name="T32" fmla="*/ 2 w 7"/>
                  <a:gd name="T33" fmla="*/ 2 h 16"/>
                  <a:gd name="T34" fmla="*/ 1 w 7"/>
                  <a:gd name="T35" fmla="*/ 3 h 16"/>
                  <a:gd name="T36" fmla="*/ 3 w 7"/>
                  <a:gd name="T37" fmla="*/ 4 h 16"/>
                  <a:gd name="T38" fmla="*/ 2 w 7"/>
                  <a:gd name="T39" fmla="*/ 5 h 16"/>
                  <a:gd name="T40" fmla="*/ 3 w 7"/>
                  <a:gd name="T41" fmla="*/ 6 h 16"/>
                  <a:gd name="T42" fmla="*/ 4 w 7"/>
                  <a:gd name="T43" fmla="*/ 7 h 16"/>
                  <a:gd name="T44" fmla="*/ 4 w 7"/>
                  <a:gd name="T45" fmla="*/ 9 h 16"/>
                  <a:gd name="T46" fmla="*/ 2 w 7"/>
                  <a:gd name="T47" fmla="*/ 9 h 16"/>
                  <a:gd name="T48" fmla="*/ 2 w 7"/>
                  <a:gd name="T49" fmla="*/ 10 h 16"/>
                  <a:gd name="T50" fmla="*/ 2 w 7"/>
                  <a:gd name="T51" fmla="*/ 11 h 16"/>
                  <a:gd name="T52" fmla="*/ 1 w 7"/>
                  <a:gd name="T53" fmla="*/ 11 h 16"/>
                  <a:gd name="T54" fmla="*/ 1 w 7"/>
                  <a:gd name="T55" fmla="*/ 12 h 16"/>
                  <a:gd name="T56" fmla="*/ 0 w 7"/>
                  <a:gd name="T57" fmla="*/ 13 h 16"/>
                  <a:gd name="T58" fmla="*/ 1 w 7"/>
                  <a:gd name="T59" fmla="*/ 15 h 16"/>
                  <a:gd name="T60" fmla="*/ 4 w 7"/>
                  <a:gd name="T61" fmla="*/ 10 h 16"/>
                  <a:gd name="T62" fmla="*/ 4 w 7"/>
                  <a:gd name="T63" fmla="*/ 1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" h="16">
                    <a:moveTo>
                      <a:pt x="2" y="15"/>
                    </a:moveTo>
                    <a:lnTo>
                      <a:pt x="2" y="16"/>
                    </a:lnTo>
                    <a:lnTo>
                      <a:pt x="3" y="15"/>
                    </a:lnTo>
                    <a:lnTo>
                      <a:pt x="4" y="15"/>
                    </a:lnTo>
                    <a:lnTo>
                      <a:pt x="4" y="15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5" y="14"/>
                    </a:lnTo>
                    <a:lnTo>
                      <a:pt x="5" y="13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6" y="9"/>
                    </a:lnTo>
                    <a:lnTo>
                      <a:pt x="6" y="8"/>
                    </a:lnTo>
                    <a:lnTo>
                      <a:pt x="7" y="6"/>
                    </a:lnTo>
                    <a:lnTo>
                      <a:pt x="6" y="6"/>
                    </a:lnTo>
                    <a:lnTo>
                      <a:pt x="5" y="5"/>
                    </a:lnTo>
                    <a:lnTo>
                      <a:pt x="6" y="5"/>
                    </a:lnTo>
                    <a:lnTo>
                      <a:pt x="6" y="4"/>
                    </a:lnTo>
                    <a:lnTo>
                      <a:pt x="6" y="3"/>
                    </a:lnTo>
                    <a:lnTo>
                      <a:pt x="7" y="3"/>
                    </a:lnTo>
                    <a:lnTo>
                      <a:pt x="7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2" y="2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3" y="4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4" y="8"/>
                    </a:lnTo>
                    <a:lnTo>
                      <a:pt x="4" y="9"/>
                    </a:lnTo>
                    <a:lnTo>
                      <a:pt x="3" y="9"/>
                    </a:lnTo>
                    <a:lnTo>
                      <a:pt x="2" y="9"/>
                    </a:lnTo>
                    <a:lnTo>
                      <a:pt x="3" y="10"/>
                    </a:lnTo>
                    <a:lnTo>
                      <a:pt x="2" y="10"/>
                    </a:lnTo>
                    <a:lnTo>
                      <a:pt x="3" y="10"/>
                    </a:lnTo>
                    <a:lnTo>
                      <a:pt x="2" y="11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2" y="12"/>
                    </a:lnTo>
                    <a:lnTo>
                      <a:pt x="1" y="12"/>
                    </a:lnTo>
                    <a:lnTo>
                      <a:pt x="1" y="13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1" y="15"/>
                    </a:lnTo>
                    <a:lnTo>
                      <a:pt x="2" y="15"/>
                    </a:lnTo>
                    <a:close/>
                    <a:moveTo>
                      <a:pt x="4" y="10"/>
                    </a:moveTo>
                    <a:lnTo>
                      <a:pt x="4" y="10"/>
                    </a:lnTo>
                    <a:lnTo>
                      <a:pt x="4" y="10"/>
                    </a:lnTo>
                    <a:lnTo>
                      <a:pt x="4" y="1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89" name="Freeform 3806">
                <a:extLst>
                  <a:ext uri="{FF2B5EF4-FFF2-40B4-BE49-F238E27FC236}">
                    <a16:creationId xmlns:a16="http://schemas.microsoft.com/office/drawing/2014/main" id="{4111F9EE-9071-547A-5ECA-12E0DE2E1C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3976" y="3524250"/>
                <a:ext cx="4763" cy="3175"/>
              </a:xfrm>
              <a:custGeom>
                <a:avLst/>
                <a:gdLst>
                  <a:gd name="T0" fmla="*/ 2 w 3"/>
                  <a:gd name="T1" fmla="*/ 0 h 2"/>
                  <a:gd name="T2" fmla="*/ 1 w 3"/>
                  <a:gd name="T3" fmla="*/ 0 h 2"/>
                  <a:gd name="T4" fmla="*/ 0 w 3"/>
                  <a:gd name="T5" fmla="*/ 1 h 2"/>
                  <a:gd name="T6" fmla="*/ 0 w 3"/>
                  <a:gd name="T7" fmla="*/ 2 h 2"/>
                  <a:gd name="T8" fmla="*/ 1 w 3"/>
                  <a:gd name="T9" fmla="*/ 2 h 2"/>
                  <a:gd name="T10" fmla="*/ 2 w 3"/>
                  <a:gd name="T11" fmla="*/ 1 h 2"/>
                  <a:gd name="T12" fmla="*/ 2 w 3"/>
                  <a:gd name="T13" fmla="*/ 0 h 2"/>
                  <a:gd name="T14" fmla="*/ 3 w 3"/>
                  <a:gd name="T15" fmla="*/ 0 h 2"/>
                  <a:gd name="T16" fmla="*/ 2 w 3"/>
                  <a:gd name="T17" fmla="*/ 0 h 2"/>
                  <a:gd name="T18" fmla="*/ 2 w 3"/>
                  <a:gd name="T1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lnTo>
                      <a:pt x="1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90" name="Freeform 4749">
                <a:extLst>
                  <a:ext uri="{FF2B5EF4-FFF2-40B4-BE49-F238E27FC236}">
                    <a16:creationId xmlns:a16="http://schemas.microsoft.com/office/drawing/2014/main" id="{C7F9D8D0-5451-D0A4-8382-DFC8283B93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5450" y="3756025"/>
                <a:ext cx="7938" cy="9525"/>
              </a:xfrm>
              <a:custGeom>
                <a:avLst/>
                <a:gdLst>
                  <a:gd name="T0" fmla="*/ 4 w 5"/>
                  <a:gd name="T1" fmla="*/ 0 h 6"/>
                  <a:gd name="T2" fmla="*/ 4 w 5"/>
                  <a:gd name="T3" fmla="*/ 0 h 6"/>
                  <a:gd name="T4" fmla="*/ 3 w 5"/>
                  <a:gd name="T5" fmla="*/ 0 h 6"/>
                  <a:gd name="T6" fmla="*/ 3 w 5"/>
                  <a:gd name="T7" fmla="*/ 1 h 6"/>
                  <a:gd name="T8" fmla="*/ 3 w 5"/>
                  <a:gd name="T9" fmla="*/ 1 h 6"/>
                  <a:gd name="T10" fmla="*/ 2 w 5"/>
                  <a:gd name="T11" fmla="*/ 1 h 6"/>
                  <a:gd name="T12" fmla="*/ 1 w 5"/>
                  <a:gd name="T13" fmla="*/ 1 h 6"/>
                  <a:gd name="T14" fmla="*/ 0 w 5"/>
                  <a:gd name="T15" fmla="*/ 1 h 6"/>
                  <a:gd name="T16" fmla="*/ 1 w 5"/>
                  <a:gd name="T17" fmla="*/ 2 h 6"/>
                  <a:gd name="T18" fmla="*/ 1 w 5"/>
                  <a:gd name="T19" fmla="*/ 3 h 6"/>
                  <a:gd name="T20" fmla="*/ 1 w 5"/>
                  <a:gd name="T21" fmla="*/ 5 h 6"/>
                  <a:gd name="T22" fmla="*/ 1 w 5"/>
                  <a:gd name="T23" fmla="*/ 6 h 6"/>
                  <a:gd name="T24" fmla="*/ 2 w 5"/>
                  <a:gd name="T25" fmla="*/ 6 h 6"/>
                  <a:gd name="T26" fmla="*/ 3 w 5"/>
                  <a:gd name="T27" fmla="*/ 6 h 6"/>
                  <a:gd name="T28" fmla="*/ 4 w 5"/>
                  <a:gd name="T29" fmla="*/ 6 h 6"/>
                  <a:gd name="T30" fmla="*/ 4 w 5"/>
                  <a:gd name="T31" fmla="*/ 6 h 6"/>
                  <a:gd name="T32" fmla="*/ 5 w 5"/>
                  <a:gd name="T33" fmla="*/ 6 h 6"/>
                  <a:gd name="T34" fmla="*/ 5 w 5"/>
                  <a:gd name="T35" fmla="*/ 5 h 6"/>
                  <a:gd name="T36" fmla="*/ 4 w 5"/>
                  <a:gd name="T37" fmla="*/ 5 h 6"/>
                  <a:gd name="T38" fmla="*/ 4 w 5"/>
                  <a:gd name="T39" fmla="*/ 4 h 6"/>
                  <a:gd name="T40" fmla="*/ 5 w 5"/>
                  <a:gd name="T41" fmla="*/ 4 h 6"/>
                  <a:gd name="T42" fmla="*/ 5 w 5"/>
                  <a:gd name="T43" fmla="*/ 3 h 6"/>
                  <a:gd name="T44" fmla="*/ 4 w 5"/>
                  <a:gd name="T45" fmla="*/ 3 h 6"/>
                  <a:gd name="T46" fmla="*/ 4 w 5"/>
                  <a:gd name="T47" fmla="*/ 2 h 6"/>
                  <a:gd name="T48" fmla="*/ 4 w 5"/>
                  <a:gd name="T49" fmla="*/ 1 h 6"/>
                  <a:gd name="T50" fmla="*/ 4 w 5"/>
                  <a:gd name="T51" fmla="*/ 1 h 6"/>
                  <a:gd name="T52" fmla="*/ 4 w 5"/>
                  <a:gd name="T53" fmla="*/ 1 h 6"/>
                  <a:gd name="T54" fmla="*/ 4 w 5"/>
                  <a:gd name="T5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" h="6">
                    <a:moveTo>
                      <a:pt x="4" y="0"/>
                    </a:moveTo>
                    <a:lnTo>
                      <a:pt x="4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5" y="6"/>
                    </a:lnTo>
                    <a:lnTo>
                      <a:pt x="5" y="5"/>
                    </a:lnTo>
                    <a:lnTo>
                      <a:pt x="4" y="5"/>
                    </a:lnTo>
                    <a:lnTo>
                      <a:pt x="4" y="4"/>
                    </a:lnTo>
                    <a:lnTo>
                      <a:pt x="5" y="4"/>
                    </a:lnTo>
                    <a:lnTo>
                      <a:pt x="5" y="3"/>
                    </a:lnTo>
                    <a:lnTo>
                      <a:pt x="4" y="3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" name="Freeform 48">
                <a:extLst>
                  <a:ext uri="{FF2B5EF4-FFF2-40B4-BE49-F238E27FC236}">
                    <a16:creationId xmlns:a16="http://schemas.microsoft.com/office/drawing/2014/main" id="{E5AAACF3-340A-7435-6BD8-FCE6CDD150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1125" y="2643187"/>
                <a:ext cx="457200" cy="604800"/>
              </a:xfrm>
              <a:custGeom>
                <a:avLst/>
                <a:gdLst>
                  <a:gd name="T0" fmla="*/ 450 w 779"/>
                  <a:gd name="T1" fmla="*/ 373 h 1028"/>
                  <a:gd name="T2" fmla="*/ 498 w 779"/>
                  <a:gd name="T3" fmla="*/ 328 h 1028"/>
                  <a:gd name="T4" fmla="*/ 448 w 779"/>
                  <a:gd name="T5" fmla="*/ 303 h 1028"/>
                  <a:gd name="T6" fmla="*/ 364 w 779"/>
                  <a:gd name="T7" fmla="*/ 273 h 1028"/>
                  <a:gd name="T8" fmla="*/ 273 w 779"/>
                  <a:gd name="T9" fmla="*/ 244 h 1028"/>
                  <a:gd name="T10" fmla="*/ 196 w 779"/>
                  <a:gd name="T11" fmla="*/ 201 h 1028"/>
                  <a:gd name="T12" fmla="*/ 174 w 779"/>
                  <a:gd name="T13" fmla="*/ 182 h 1028"/>
                  <a:gd name="T14" fmla="*/ 152 w 779"/>
                  <a:gd name="T15" fmla="*/ 146 h 1028"/>
                  <a:gd name="T16" fmla="*/ 126 w 779"/>
                  <a:gd name="T17" fmla="*/ 103 h 1028"/>
                  <a:gd name="T18" fmla="*/ 143 w 779"/>
                  <a:gd name="T19" fmla="*/ 83 h 1028"/>
                  <a:gd name="T20" fmla="*/ 178 w 779"/>
                  <a:gd name="T21" fmla="*/ 44 h 1028"/>
                  <a:gd name="T22" fmla="*/ 191 w 779"/>
                  <a:gd name="T23" fmla="*/ 61 h 1028"/>
                  <a:gd name="T24" fmla="*/ 246 w 779"/>
                  <a:gd name="T25" fmla="*/ 117 h 1028"/>
                  <a:gd name="T26" fmla="*/ 298 w 779"/>
                  <a:gd name="T27" fmla="*/ 120 h 1028"/>
                  <a:gd name="T28" fmla="*/ 333 w 779"/>
                  <a:gd name="T29" fmla="*/ 101 h 1028"/>
                  <a:gd name="T30" fmla="*/ 358 w 779"/>
                  <a:gd name="T31" fmla="*/ 85 h 1028"/>
                  <a:gd name="T32" fmla="*/ 380 w 779"/>
                  <a:gd name="T33" fmla="*/ 93 h 1028"/>
                  <a:gd name="T34" fmla="*/ 417 w 779"/>
                  <a:gd name="T35" fmla="*/ 96 h 1028"/>
                  <a:gd name="T36" fmla="*/ 459 w 779"/>
                  <a:gd name="T37" fmla="*/ 73 h 1028"/>
                  <a:gd name="T38" fmla="*/ 516 w 779"/>
                  <a:gd name="T39" fmla="*/ 66 h 1028"/>
                  <a:gd name="T40" fmla="*/ 549 w 779"/>
                  <a:gd name="T41" fmla="*/ 56 h 1028"/>
                  <a:gd name="T42" fmla="*/ 592 w 779"/>
                  <a:gd name="T43" fmla="*/ 57 h 1028"/>
                  <a:gd name="T44" fmla="*/ 635 w 779"/>
                  <a:gd name="T45" fmla="*/ 47 h 1028"/>
                  <a:gd name="T46" fmla="*/ 665 w 779"/>
                  <a:gd name="T47" fmla="*/ 39 h 1028"/>
                  <a:gd name="T48" fmla="*/ 690 w 779"/>
                  <a:gd name="T49" fmla="*/ 32 h 1028"/>
                  <a:gd name="T50" fmla="*/ 715 w 779"/>
                  <a:gd name="T51" fmla="*/ 7 h 1028"/>
                  <a:gd name="T52" fmla="*/ 746 w 779"/>
                  <a:gd name="T53" fmla="*/ 5 h 1028"/>
                  <a:gd name="T54" fmla="*/ 766 w 779"/>
                  <a:gd name="T55" fmla="*/ 24 h 1028"/>
                  <a:gd name="T56" fmla="*/ 754 w 779"/>
                  <a:gd name="T57" fmla="*/ 55 h 1028"/>
                  <a:gd name="T58" fmla="*/ 760 w 779"/>
                  <a:gd name="T59" fmla="*/ 107 h 1028"/>
                  <a:gd name="T60" fmla="*/ 763 w 779"/>
                  <a:gd name="T61" fmla="*/ 118 h 1028"/>
                  <a:gd name="T62" fmla="*/ 769 w 779"/>
                  <a:gd name="T63" fmla="*/ 115 h 1028"/>
                  <a:gd name="T64" fmla="*/ 775 w 779"/>
                  <a:gd name="T65" fmla="*/ 123 h 1028"/>
                  <a:gd name="T66" fmla="*/ 740 w 779"/>
                  <a:gd name="T67" fmla="*/ 134 h 1028"/>
                  <a:gd name="T68" fmla="*/ 736 w 779"/>
                  <a:gd name="T69" fmla="*/ 169 h 1028"/>
                  <a:gd name="T70" fmla="*/ 726 w 779"/>
                  <a:gd name="T71" fmla="*/ 205 h 1028"/>
                  <a:gd name="T72" fmla="*/ 703 w 779"/>
                  <a:gd name="T73" fmla="*/ 247 h 1028"/>
                  <a:gd name="T74" fmla="*/ 685 w 779"/>
                  <a:gd name="T75" fmla="*/ 278 h 1028"/>
                  <a:gd name="T76" fmla="*/ 660 w 779"/>
                  <a:gd name="T77" fmla="*/ 322 h 1028"/>
                  <a:gd name="T78" fmla="*/ 604 w 779"/>
                  <a:gd name="T79" fmla="*/ 423 h 1028"/>
                  <a:gd name="T80" fmla="*/ 540 w 779"/>
                  <a:gd name="T81" fmla="*/ 534 h 1028"/>
                  <a:gd name="T82" fmla="*/ 406 w 779"/>
                  <a:gd name="T83" fmla="*/ 690 h 1028"/>
                  <a:gd name="T84" fmla="*/ 378 w 779"/>
                  <a:gd name="T85" fmla="*/ 718 h 1028"/>
                  <a:gd name="T86" fmla="*/ 267 w 779"/>
                  <a:gd name="T87" fmla="*/ 785 h 1028"/>
                  <a:gd name="T88" fmla="*/ 221 w 779"/>
                  <a:gd name="T89" fmla="*/ 826 h 1028"/>
                  <a:gd name="T90" fmla="*/ 126 w 779"/>
                  <a:gd name="T91" fmla="*/ 919 h 1028"/>
                  <a:gd name="T92" fmla="*/ 105 w 779"/>
                  <a:gd name="T93" fmla="*/ 942 h 1028"/>
                  <a:gd name="T94" fmla="*/ 82 w 779"/>
                  <a:gd name="T95" fmla="*/ 966 h 1028"/>
                  <a:gd name="T96" fmla="*/ 72 w 779"/>
                  <a:gd name="T97" fmla="*/ 971 h 1028"/>
                  <a:gd name="T98" fmla="*/ 70 w 779"/>
                  <a:gd name="T99" fmla="*/ 986 h 1028"/>
                  <a:gd name="T100" fmla="*/ 56 w 779"/>
                  <a:gd name="T101" fmla="*/ 1009 h 1028"/>
                  <a:gd name="T102" fmla="*/ 35 w 779"/>
                  <a:gd name="T103" fmla="*/ 1010 h 1028"/>
                  <a:gd name="T104" fmla="*/ 1 w 779"/>
                  <a:gd name="T105" fmla="*/ 950 h 1028"/>
                  <a:gd name="T106" fmla="*/ 0 w 779"/>
                  <a:gd name="T107" fmla="*/ 836 h 1028"/>
                  <a:gd name="T108" fmla="*/ 0 w 779"/>
                  <a:gd name="T109" fmla="*/ 720 h 1028"/>
                  <a:gd name="T110" fmla="*/ 43 w 779"/>
                  <a:gd name="T111" fmla="*/ 640 h 1028"/>
                  <a:gd name="T112" fmla="*/ 87 w 779"/>
                  <a:gd name="T113" fmla="*/ 588 h 1028"/>
                  <a:gd name="T114" fmla="*/ 148 w 779"/>
                  <a:gd name="T115" fmla="*/ 564 h 1028"/>
                  <a:gd name="T116" fmla="*/ 232 w 779"/>
                  <a:gd name="T117" fmla="*/ 532 h 1028"/>
                  <a:gd name="T118" fmla="*/ 285 w 779"/>
                  <a:gd name="T119" fmla="*/ 536 h 1028"/>
                  <a:gd name="T120" fmla="*/ 375 w 779"/>
                  <a:gd name="T121" fmla="*/ 448 h 10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779" h="1028">
                    <a:moveTo>
                      <a:pt x="410" y="413"/>
                    </a:moveTo>
                    <a:lnTo>
                      <a:pt x="411" y="411"/>
                    </a:lnTo>
                    <a:lnTo>
                      <a:pt x="413" y="410"/>
                    </a:lnTo>
                    <a:lnTo>
                      <a:pt x="416" y="406"/>
                    </a:lnTo>
                    <a:lnTo>
                      <a:pt x="419" y="403"/>
                    </a:lnTo>
                    <a:lnTo>
                      <a:pt x="422" y="402"/>
                    </a:lnTo>
                    <a:lnTo>
                      <a:pt x="425" y="398"/>
                    </a:lnTo>
                    <a:lnTo>
                      <a:pt x="428" y="395"/>
                    </a:lnTo>
                    <a:lnTo>
                      <a:pt x="432" y="391"/>
                    </a:lnTo>
                    <a:lnTo>
                      <a:pt x="435" y="388"/>
                    </a:lnTo>
                    <a:lnTo>
                      <a:pt x="440" y="384"/>
                    </a:lnTo>
                    <a:lnTo>
                      <a:pt x="443" y="380"/>
                    </a:lnTo>
                    <a:lnTo>
                      <a:pt x="447" y="377"/>
                    </a:lnTo>
                    <a:lnTo>
                      <a:pt x="450" y="373"/>
                    </a:lnTo>
                    <a:lnTo>
                      <a:pt x="453" y="370"/>
                    </a:lnTo>
                    <a:lnTo>
                      <a:pt x="458" y="367"/>
                    </a:lnTo>
                    <a:lnTo>
                      <a:pt x="461" y="363"/>
                    </a:lnTo>
                    <a:lnTo>
                      <a:pt x="465" y="360"/>
                    </a:lnTo>
                    <a:lnTo>
                      <a:pt x="468" y="356"/>
                    </a:lnTo>
                    <a:lnTo>
                      <a:pt x="471" y="353"/>
                    </a:lnTo>
                    <a:lnTo>
                      <a:pt x="476" y="348"/>
                    </a:lnTo>
                    <a:lnTo>
                      <a:pt x="479" y="345"/>
                    </a:lnTo>
                    <a:lnTo>
                      <a:pt x="483" y="342"/>
                    </a:lnTo>
                    <a:lnTo>
                      <a:pt x="486" y="338"/>
                    </a:lnTo>
                    <a:lnTo>
                      <a:pt x="490" y="336"/>
                    </a:lnTo>
                    <a:lnTo>
                      <a:pt x="490" y="335"/>
                    </a:lnTo>
                    <a:lnTo>
                      <a:pt x="493" y="331"/>
                    </a:lnTo>
                    <a:lnTo>
                      <a:pt x="498" y="328"/>
                    </a:lnTo>
                    <a:lnTo>
                      <a:pt x="501" y="325"/>
                    </a:lnTo>
                    <a:lnTo>
                      <a:pt x="504" y="321"/>
                    </a:lnTo>
                    <a:lnTo>
                      <a:pt x="508" y="317"/>
                    </a:lnTo>
                    <a:lnTo>
                      <a:pt x="511" y="313"/>
                    </a:lnTo>
                    <a:lnTo>
                      <a:pt x="516" y="310"/>
                    </a:lnTo>
                    <a:lnTo>
                      <a:pt x="519" y="306"/>
                    </a:lnTo>
                    <a:lnTo>
                      <a:pt x="523" y="303"/>
                    </a:lnTo>
                    <a:lnTo>
                      <a:pt x="512" y="303"/>
                    </a:lnTo>
                    <a:lnTo>
                      <a:pt x="499" y="303"/>
                    </a:lnTo>
                    <a:lnTo>
                      <a:pt x="488" y="303"/>
                    </a:lnTo>
                    <a:lnTo>
                      <a:pt x="477" y="303"/>
                    </a:lnTo>
                    <a:lnTo>
                      <a:pt x="466" y="303"/>
                    </a:lnTo>
                    <a:lnTo>
                      <a:pt x="454" y="303"/>
                    </a:lnTo>
                    <a:lnTo>
                      <a:pt x="448" y="303"/>
                    </a:lnTo>
                    <a:lnTo>
                      <a:pt x="443" y="301"/>
                    </a:lnTo>
                    <a:lnTo>
                      <a:pt x="439" y="300"/>
                    </a:lnTo>
                    <a:lnTo>
                      <a:pt x="433" y="297"/>
                    </a:lnTo>
                    <a:lnTo>
                      <a:pt x="426" y="295"/>
                    </a:lnTo>
                    <a:lnTo>
                      <a:pt x="420" y="293"/>
                    </a:lnTo>
                    <a:lnTo>
                      <a:pt x="414" y="290"/>
                    </a:lnTo>
                    <a:lnTo>
                      <a:pt x="408" y="288"/>
                    </a:lnTo>
                    <a:lnTo>
                      <a:pt x="401" y="286"/>
                    </a:lnTo>
                    <a:lnTo>
                      <a:pt x="396" y="285"/>
                    </a:lnTo>
                    <a:lnTo>
                      <a:pt x="389" y="283"/>
                    </a:lnTo>
                    <a:lnTo>
                      <a:pt x="383" y="280"/>
                    </a:lnTo>
                    <a:lnTo>
                      <a:pt x="376" y="278"/>
                    </a:lnTo>
                    <a:lnTo>
                      <a:pt x="371" y="276"/>
                    </a:lnTo>
                    <a:lnTo>
                      <a:pt x="364" y="273"/>
                    </a:lnTo>
                    <a:lnTo>
                      <a:pt x="358" y="271"/>
                    </a:lnTo>
                    <a:lnTo>
                      <a:pt x="351" y="270"/>
                    </a:lnTo>
                    <a:lnTo>
                      <a:pt x="346" y="268"/>
                    </a:lnTo>
                    <a:lnTo>
                      <a:pt x="339" y="266"/>
                    </a:lnTo>
                    <a:lnTo>
                      <a:pt x="332" y="263"/>
                    </a:lnTo>
                    <a:lnTo>
                      <a:pt x="325" y="261"/>
                    </a:lnTo>
                    <a:lnTo>
                      <a:pt x="320" y="259"/>
                    </a:lnTo>
                    <a:lnTo>
                      <a:pt x="313" y="256"/>
                    </a:lnTo>
                    <a:lnTo>
                      <a:pt x="306" y="254"/>
                    </a:lnTo>
                    <a:lnTo>
                      <a:pt x="299" y="252"/>
                    </a:lnTo>
                    <a:lnTo>
                      <a:pt x="292" y="250"/>
                    </a:lnTo>
                    <a:lnTo>
                      <a:pt x="287" y="247"/>
                    </a:lnTo>
                    <a:lnTo>
                      <a:pt x="280" y="245"/>
                    </a:lnTo>
                    <a:lnTo>
                      <a:pt x="273" y="244"/>
                    </a:lnTo>
                    <a:lnTo>
                      <a:pt x="266" y="242"/>
                    </a:lnTo>
                    <a:lnTo>
                      <a:pt x="259" y="239"/>
                    </a:lnTo>
                    <a:lnTo>
                      <a:pt x="254" y="237"/>
                    </a:lnTo>
                    <a:lnTo>
                      <a:pt x="247" y="235"/>
                    </a:lnTo>
                    <a:lnTo>
                      <a:pt x="240" y="233"/>
                    </a:lnTo>
                    <a:lnTo>
                      <a:pt x="233" y="230"/>
                    </a:lnTo>
                    <a:lnTo>
                      <a:pt x="228" y="228"/>
                    </a:lnTo>
                    <a:lnTo>
                      <a:pt x="224" y="227"/>
                    </a:lnTo>
                    <a:lnTo>
                      <a:pt x="220" y="222"/>
                    </a:lnTo>
                    <a:lnTo>
                      <a:pt x="210" y="213"/>
                    </a:lnTo>
                    <a:lnTo>
                      <a:pt x="204" y="207"/>
                    </a:lnTo>
                    <a:lnTo>
                      <a:pt x="198" y="202"/>
                    </a:lnTo>
                    <a:lnTo>
                      <a:pt x="197" y="201"/>
                    </a:lnTo>
                    <a:lnTo>
                      <a:pt x="196" y="201"/>
                    </a:lnTo>
                    <a:lnTo>
                      <a:pt x="194" y="202"/>
                    </a:lnTo>
                    <a:lnTo>
                      <a:pt x="193" y="202"/>
                    </a:lnTo>
                    <a:lnTo>
                      <a:pt x="187" y="199"/>
                    </a:lnTo>
                    <a:lnTo>
                      <a:pt x="182" y="196"/>
                    </a:lnTo>
                    <a:lnTo>
                      <a:pt x="181" y="195"/>
                    </a:lnTo>
                    <a:lnTo>
                      <a:pt x="181" y="193"/>
                    </a:lnTo>
                    <a:lnTo>
                      <a:pt x="181" y="191"/>
                    </a:lnTo>
                    <a:lnTo>
                      <a:pt x="181" y="190"/>
                    </a:lnTo>
                    <a:lnTo>
                      <a:pt x="179" y="186"/>
                    </a:lnTo>
                    <a:lnTo>
                      <a:pt x="178" y="185"/>
                    </a:lnTo>
                    <a:lnTo>
                      <a:pt x="177" y="185"/>
                    </a:lnTo>
                    <a:lnTo>
                      <a:pt x="175" y="184"/>
                    </a:lnTo>
                    <a:lnTo>
                      <a:pt x="175" y="183"/>
                    </a:lnTo>
                    <a:lnTo>
                      <a:pt x="174" y="182"/>
                    </a:lnTo>
                    <a:lnTo>
                      <a:pt x="174" y="180"/>
                    </a:lnTo>
                    <a:lnTo>
                      <a:pt x="173" y="180"/>
                    </a:lnTo>
                    <a:lnTo>
                      <a:pt x="171" y="179"/>
                    </a:lnTo>
                    <a:lnTo>
                      <a:pt x="170" y="178"/>
                    </a:lnTo>
                    <a:lnTo>
                      <a:pt x="169" y="175"/>
                    </a:lnTo>
                    <a:lnTo>
                      <a:pt x="166" y="163"/>
                    </a:lnTo>
                    <a:lnTo>
                      <a:pt x="165" y="160"/>
                    </a:lnTo>
                    <a:lnTo>
                      <a:pt x="163" y="159"/>
                    </a:lnTo>
                    <a:lnTo>
                      <a:pt x="160" y="159"/>
                    </a:lnTo>
                    <a:lnTo>
                      <a:pt x="156" y="158"/>
                    </a:lnTo>
                    <a:lnTo>
                      <a:pt x="154" y="155"/>
                    </a:lnTo>
                    <a:lnTo>
                      <a:pt x="153" y="152"/>
                    </a:lnTo>
                    <a:lnTo>
                      <a:pt x="153" y="150"/>
                    </a:lnTo>
                    <a:lnTo>
                      <a:pt x="152" y="146"/>
                    </a:lnTo>
                    <a:lnTo>
                      <a:pt x="149" y="145"/>
                    </a:lnTo>
                    <a:lnTo>
                      <a:pt x="148" y="143"/>
                    </a:lnTo>
                    <a:lnTo>
                      <a:pt x="141" y="138"/>
                    </a:lnTo>
                    <a:lnTo>
                      <a:pt x="139" y="136"/>
                    </a:lnTo>
                    <a:lnTo>
                      <a:pt x="137" y="132"/>
                    </a:lnTo>
                    <a:lnTo>
                      <a:pt x="136" y="126"/>
                    </a:lnTo>
                    <a:lnTo>
                      <a:pt x="135" y="119"/>
                    </a:lnTo>
                    <a:lnTo>
                      <a:pt x="134" y="117"/>
                    </a:lnTo>
                    <a:lnTo>
                      <a:pt x="132" y="116"/>
                    </a:lnTo>
                    <a:lnTo>
                      <a:pt x="129" y="112"/>
                    </a:lnTo>
                    <a:lnTo>
                      <a:pt x="127" y="109"/>
                    </a:lnTo>
                    <a:lnTo>
                      <a:pt x="126" y="106"/>
                    </a:lnTo>
                    <a:lnTo>
                      <a:pt x="124" y="103"/>
                    </a:lnTo>
                    <a:lnTo>
                      <a:pt x="126" y="103"/>
                    </a:lnTo>
                    <a:lnTo>
                      <a:pt x="128" y="102"/>
                    </a:lnTo>
                    <a:lnTo>
                      <a:pt x="129" y="102"/>
                    </a:lnTo>
                    <a:lnTo>
                      <a:pt x="130" y="101"/>
                    </a:lnTo>
                    <a:lnTo>
                      <a:pt x="130" y="99"/>
                    </a:lnTo>
                    <a:lnTo>
                      <a:pt x="131" y="95"/>
                    </a:lnTo>
                    <a:lnTo>
                      <a:pt x="131" y="94"/>
                    </a:lnTo>
                    <a:lnTo>
                      <a:pt x="132" y="93"/>
                    </a:lnTo>
                    <a:lnTo>
                      <a:pt x="136" y="91"/>
                    </a:lnTo>
                    <a:lnTo>
                      <a:pt x="137" y="90"/>
                    </a:lnTo>
                    <a:lnTo>
                      <a:pt x="137" y="89"/>
                    </a:lnTo>
                    <a:lnTo>
                      <a:pt x="137" y="87"/>
                    </a:lnTo>
                    <a:lnTo>
                      <a:pt x="138" y="85"/>
                    </a:lnTo>
                    <a:lnTo>
                      <a:pt x="139" y="84"/>
                    </a:lnTo>
                    <a:lnTo>
                      <a:pt x="143" y="83"/>
                    </a:lnTo>
                    <a:lnTo>
                      <a:pt x="144" y="82"/>
                    </a:lnTo>
                    <a:lnTo>
                      <a:pt x="144" y="81"/>
                    </a:lnTo>
                    <a:lnTo>
                      <a:pt x="145" y="77"/>
                    </a:lnTo>
                    <a:lnTo>
                      <a:pt x="146" y="76"/>
                    </a:lnTo>
                    <a:lnTo>
                      <a:pt x="165" y="44"/>
                    </a:lnTo>
                    <a:lnTo>
                      <a:pt x="170" y="39"/>
                    </a:lnTo>
                    <a:lnTo>
                      <a:pt x="170" y="40"/>
                    </a:lnTo>
                    <a:lnTo>
                      <a:pt x="171" y="41"/>
                    </a:lnTo>
                    <a:lnTo>
                      <a:pt x="173" y="41"/>
                    </a:lnTo>
                    <a:lnTo>
                      <a:pt x="172" y="38"/>
                    </a:lnTo>
                    <a:lnTo>
                      <a:pt x="173" y="39"/>
                    </a:lnTo>
                    <a:lnTo>
                      <a:pt x="175" y="42"/>
                    </a:lnTo>
                    <a:lnTo>
                      <a:pt x="177" y="43"/>
                    </a:lnTo>
                    <a:lnTo>
                      <a:pt x="178" y="44"/>
                    </a:lnTo>
                    <a:lnTo>
                      <a:pt x="179" y="47"/>
                    </a:lnTo>
                    <a:lnTo>
                      <a:pt x="181" y="47"/>
                    </a:lnTo>
                    <a:lnTo>
                      <a:pt x="182" y="47"/>
                    </a:lnTo>
                    <a:lnTo>
                      <a:pt x="185" y="49"/>
                    </a:lnTo>
                    <a:lnTo>
                      <a:pt x="186" y="49"/>
                    </a:lnTo>
                    <a:lnTo>
                      <a:pt x="186" y="48"/>
                    </a:lnTo>
                    <a:lnTo>
                      <a:pt x="187" y="47"/>
                    </a:lnTo>
                    <a:lnTo>
                      <a:pt x="188" y="47"/>
                    </a:lnTo>
                    <a:lnTo>
                      <a:pt x="188" y="48"/>
                    </a:lnTo>
                    <a:lnTo>
                      <a:pt x="187" y="56"/>
                    </a:lnTo>
                    <a:lnTo>
                      <a:pt x="188" y="58"/>
                    </a:lnTo>
                    <a:lnTo>
                      <a:pt x="189" y="60"/>
                    </a:lnTo>
                    <a:lnTo>
                      <a:pt x="190" y="61"/>
                    </a:lnTo>
                    <a:lnTo>
                      <a:pt x="191" y="61"/>
                    </a:lnTo>
                    <a:lnTo>
                      <a:pt x="193" y="62"/>
                    </a:lnTo>
                    <a:lnTo>
                      <a:pt x="194" y="62"/>
                    </a:lnTo>
                    <a:lnTo>
                      <a:pt x="194" y="64"/>
                    </a:lnTo>
                    <a:lnTo>
                      <a:pt x="195" y="66"/>
                    </a:lnTo>
                    <a:lnTo>
                      <a:pt x="196" y="68"/>
                    </a:lnTo>
                    <a:lnTo>
                      <a:pt x="197" y="70"/>
                    </a:lnTo>
                    <a:lnTo>
                      <a:pt x="200" y="77"/>
                    </a:lnTo>
                    <a:lnTo>
                      <a:pt x="207" y="84"/>
                    </a:lnTo>
                    <a:lnTo>
                      <a:pt x="213" y="91"/>
                    </a:lnTo>
                    <a:lnTo>
                      <a:pt x="220" y="96"/>
                    </a:lnTo>
                    <a:lnTo>
                      <a:pt x="228" y="102"/>
                    </a:lnTo>
                    <a:lnTo>
                      <a:pt x="233" y="107"/>
                    </a:lnTo>
                    <a:lnTo>
                      <a:pt x="237" y="109"/>
                    </a:lnTo>
                    <a:lnTo>
                      <a:pt x="246" y="117"/>
                    </a:lnTo>
                    <a:lnTo>
                      <a:pt x="248" y="118"/>
                    </a:lnTo>
                    <a:lnTo>
                      <a:pt x="251" y="120"/>
                    </a:lnTo>
                    <a:lnTo>
                      <a:pt x="255" y="121"/>
                    </a:lnTo>
                    <a:lnTo>
                      <a:pt x="261" y="121"/>
                    </a:lnTo>
                    <a:lnTo>
                      <a:pt x="266" y="121"/>
                    </a:lnTo>
                    <a:lnTo>
                      <a:pt x="270" y="123"/>
                    </a:lnTo>
                    <a:lnTo>
                      <a:pt x="273" y="123"/>
                    </a:lnTo>
                    <a:lnTo>
                      <a:pt x="275" y="121"/>
                    </a:lnTo>
                    <a:lnTo>
                      <a:pt x="280" y="120"/>
                    </a:lnTo>
                    <a:lnTo>
                      <a:pt x="282" y="119"/>
                    </a:lnTo>
                    <a:lnTo>
                      <a:pt x="284" y="119"/>
                    </a:lnTo>
                    <a:lnTo>
                      <a:pt x="290" y="120"/>
                    </a:lnTo>
                    <a:lnTo>
                      <a:pt x="293" y="120"/>
                    </a:lnTo>
                    <a:lnTo>
                      <a:pt x="298" y="120"/>
                    </a:lnTo>
                    <a:lnTo>
                      <a:pt x="300" y="118"/>
                    </a:lnTo>
                    <a:lnTo>
                      <a:pt x="299" y="117"/>
                    </a:lnTo>
                    <a:lnTo>
                      <a:pt x="300" y="117"/>
                    </a:lnTo>
                    <a:lnTo>
                      <a:pt x="308" y="112"/>
                    </a:lnTo>
                    <a:lnTo>
                      <a:pt x="310" y="111"/>
                    </a:lnTo>
                    <a:lnTo>
                      <a:pt x="313" y="110"/>
                    </a:lnTo>
                    <a:lnTo>
                      <a:pt x="320" y="106"/>
                    </a:lnTo>
                    <a:lnTo>
                      <a:pt x="324" y="101"/>
                    </a:lnTo>
                    <a:lnTo>
                      <a:pt x="325" y="101"/>
                    </a:lnTo>
                    <a:lnTo>
                      <a:pt x="326" y="101"/>
                    </a:lnTo>
                    <a:lnTo>
                      <a:pt x="329" y="101"/>
                    </a:lnTo>
                    <a:lnTo>
                      <a:pt x="330" y="102"/>
                    </a:lnTo>
                    <a:lnTo>
                      <a:pt x="331" y="102"/>
                    </a:lnTo>
                    <a:lnTo>
                      <a:pt x="333" y="101"/>
                    </a:lnTo>
                    <a:lnTo>
                      <a:pt x="337" y="100"/>
                    </a:lnTo>
                    <a:lnTo>
                      <a:pt x="339" y="99"/>
                    </a:lnTo>
                    <a:lnTo>
                      <a:pt x="341" y="96"/>
                    </a:lnTo>
                    <a:lnTo>
                      <a:pt x="343" y="94"/>
                    </a:lnTo>
                    <a:lnTo>
                      <a:pt x="344" y="93"/>
                    </a:lnTo>
                    <a:lnTo>
                      <a:pt x="350" y="92"/>
                    </a:lnTo>
                    <a:lnTo>
                      <a:pt x="350" y="91"/>
                    </a:lnTo>
                    <a:lnTo>
                      <a:pt x="351" y="91"/>
                    </a:lnTo>
                    <a:lnTo>
                      <a:pt x="352" y="90"/>
                    </a:lnTo>
                    <a:lnTo>
                      <a:pt x="354" y="89"/>
                    </a:lnTo>
                    <a:lnTo>
                      <a:pt x="355" y="89"/>
                    </a:lnTo>
                    <a:lnTo>
                      <a:pt x="356" y="87"/>
                    </a:lnTo>
                    <a:lnTo>
                      <a:pt x="357" y="85"/>
                    </a:lnTo>
                    <a:lnTo>
                      <a:pt x="358" y="85"/>
                    </a:lnTo>
                    <a:lnTo>
                      <a:pt x="359" y="85"/>
                    </a:lnTo>
                    <a:lnTo>
                      <a:pt x="360" y="85"/>
                    </a:lnTo>
                    <a:lnTo>
                      <a:pt x="361" y="86"/>
                    </a:lnTo>
                    <a:lnTo>
                      <a:pt x="363" y="86"/>
                    </a:lnTo>
                    <a:lnTo>
                      <a:pt x="363" y="87"/>
                    </a:lnTo>
                    <a:lnTo>
                      <a:pt x="364" y="89"/>
                    </a:lnTo>
                    <a:lnTo>
                      <a:pt x="364" y="90"/>
                    </a:lnTo>
                    <a:lnTo>
                      <a:pt x="366" y="90"/>
                    </a:lnTo>
                    <a:lnTo>
                      <a:pt x="365" y="87"/>
                    </a:lnTo>
                    <a:lnTo>
                      <a:pt x="366" y="87"/>
                    </a:lnTo>
                    <a:lnTo>
                      <a:pt x="373" y="91"/>
                    </a:lnTo>
                    <a:lnTo>
                      <a:pt x="376" y="91"/>
                    </a:lnTo>
                    <a:lnTo>
                      <a:pt x="378" y="92"/>
                    </a:lnTo>
                    <a:lnTo>
                      <a:pt x="380" y="93"/>
                    </a:lnTo>
                    <a:lnTo>
                      <a:pt x="383" y="93"/>
                    </a:lnTo>
                    <a:lnTo>
                      <a:pt x="385" y="93"/>
                    </a:lnTo>
                    <a:lnTo>
                      <a:pt x="391" y="91"/>
                    </a:lnTo>
                    <a:lnTo>
                      <a:pt x="393" y="92"/>
                    </a:lnTo>
                    <a:lnTo>
                      <a:pt x="394" y="93"/>
                    </a:lnTo>
                    <a:lnTo>
                      <a:pt x="398" y="96"/>
                    </a:lnTo>
                    <a:lnTo>
                      <a:pt x="400" y="98"/>
                    </a:lnTo>
                    <a:lnTo>
                      <a:pt x="402" y="99"/>
                    </a:lnTo>
                    <a:lnTo>
                      <a:pt x="406" y="99"/>
                    </a:lnTo>
                    <a:lnTo>
                      <a:pt x="408" y="99"/>
                    </a:lnTo>
                    <a:lnTo>
                      <a:pt x="411" y="99"/>
                    </a:lnTo>
                    <a:lnTo>
                      <a:pt x="413" y="98"/>
                    </a:lnTo>
                    <a:lnTo>
                      <a:pt x="415" y="96"/>
                    </a:lnTo>
                    <a:lnTo>
                      <a:pt x="417" y="96"/>
                    </a:lnTo>
                    <a:lnTo>
                      <a:pt x="419" y="95"/>
                    </a:lnTo>
                    <a:lnTo>
                      <a:pt x="422" y="95"/>
                    </a:lnTo>
                    <a:lnTo>
                      <a:pt x="423" y="95"/>
                    </a:lnTo>
                    <a:lnTo>
                      <a:pt x="424" y="94"/>
                    </a:lnTo>
                    <a:lnTo>
                      <a:pt x="427" y="92"/>
                    </a:lnTo>
                    <a:lnTo>
                      <a:pt x="433" y="90"/>
                    </a:lnTo>
                    <a:lnTo>
                      <a:pt x="436" y="87"/>
                    </a:lnTo>
                    <a:lnTo>
                      <a:pt x="440" y="85"/>
                    </a:lnTo>
                    <a:lnTo>
                      <a:pt x="441" y="84"/>
                    </a:lnTo>
                    <a:lnTo>
                      <a:pt x="442" y="83"/>
                    </a:lnTo>
                    <a:lnTo>
                      <a:pt x="443" y="83"/>
                    </a:lnTo>
                    <a:lnTo>
                      <a:pt x="450" y="81"/>
                    </a:lnTo>
                    <a:lnTo>
                      <a:pt x="456" y="76"/>
                    </a:lnTo>
                    <a:lnTo>
                      <a:pt x="459" y="73"/>
                    </a:lnTo>
                    <a:lnTo>
                      <a:pt x="462" y="70"/>
                    </a:lnTo>
                    <a:lnTo>
                      <a:pt x="464" y="69"/>
                    </a:lnTo>
                    <a:lnTo>
                      <a:pt x="467" y="68"/>
                    </a:lnTo>
                    <a:lnTo>
                      <a:pt x="469" y="67"/>
                    </a:lnTo>
                    <a:lnTo>
                      <a:pt x="477" y="62"/>
                    </a:lnTo>
                    <a:lnTo>
                      <a:pt x="478" y="62"/>
                    </a:lnTo>
                    <a:lnTo>
                      <a:pt x="479" y="61"/>
                    </a:lnTo>
                    <a:lnTo>
                      <a:pt x="482" y="62"/>
                    </a:lnTo>
                    <a:lnTo>
                      <a:pt x="486" y="61"/>
                    </a:lnTo>
                    <a:lnTo>
                      <a:pt x="488" y="61"/>
                    </a:lnTo>
                    <a:lnTo>
                      <a:pt x="500" y="68"/>
                    </a:lnTo>
                    <a:lnTo>
                      <a:pt x="502" y="68"/>
                    </a:lnTo>
                    <a:lnTo>
                      <a:pt x="507" y="66"/>
                    </a:lnTo>
                    <a:lnTo>
                      <a:pt x="516" y="66"/>
                    </a:lnTo>
                    <a:lnTo>
                      <a:pt x="520" y="66"/>
                    </a:lnTo>
                    <a:lnTo>
                      <a:pt x="534" y="66"/>
                    </a:lnTo>
                    <a:lnTo>
                      <a:pt x="536" y="65"/>
                    </a:lnTo>
                    <a:lnTo>
                      <a:pt x="537" y="64"/>
                    </a:lnTo>
                    <a:lnTo>
                      <a:pt x="538" y="61"/>
                    </a:lnTo>
                    <a:lnTo>
                      <a:pt x="541" y="61"/>
                    </a:lnTo>
                    <a:lnTo>
                      <a:pt x="541" y="60"/>
                    </a:lnTo>
                    <a:lnTo>
                      <a:pt x="542" y="59"/>
                    </a:lnTo>
                    <a:lnTo>
                      <a:pt x="543" y="59"/>
                    </a:lnTo>
                    <a:lnTo>
                      <a:pt x="544" y="59"/>
                    </a:lnTo>
                    <a:lnTo>
                      <a:pt x="546" y="59"/>
                    </a:lnTo>
                    <a:lnTo>
                      <a:pt x="547" y="58"/>
                    </a:lnTo>
                    <a:lnTo>
                      <a:pt x="547" y="57"/>
                    </a:lnTo>
                    <a:lnTo>
                      <a:pt x="549" y="56"/>
                    </a:lnTo>
                    <a:lnTo>
                      <a:pt x="550" y="55"/>
                    </a:lnTo>
                    <a:lnTo>
                      <a:pt x="552" y="55"/>
                    </a:lnTo>
                    <a:lnTo>
                      <a:pt x="558" y="53"/>
                    </a:lnTo>
                    <a:lnTo>
                      <a:pt x="560" y="53"/>
                    </a:lnTo>
                    <a:lnTo>
                      <a:pt x="562" y="52"/>
                    </a:lnTo>
                    <a:lnTo>
                      <a:pt x="563" y="51"/>
                    </a:lnTo>
                    <a:lnTo>
                      <a:pt x="568" y="52"/>
                    </a:lnTo>
                    <a:lnTo>
                      <a:pt x="571" y="51"/>
                    </a:lnTo>
                    <a:lnTo>
                      <a:pt x="572" y="51"/>
                    </a:lnTo>
                    <a:lnTo>
                      <a:pt x="578" y="52"/>
                    </a:lnTo>
                    <a:lnTo>
                      <a:pt x="581" y="53"/>
                    </a:lnTo>
                    <a:lnTo>
                      <a:pt x="584" y="55"/>
                    </a:lnTo>
                    <a:lnTo>
                      <a:pt x="591" y="57"/>
                    </a:lnTo>
                    <a:lnTo>
                      <a:pt x="592" y="57"/>
                    </a:lnTo>
                    <a:lnTo>
                      <a:pt x="593" y="57"/>
                    </a:lnTo>
                    <a:lnTo>
                      <a:pt x="594" y="57"/>
                    </a:lnTo>
                    <a:lnTo>
                      <a:pt x="597" y="57"/>
                    </a:lnTo>
                    <a:lnTo>
                      <a:pt x="606" y="55"/>
                    </a:lnTo>
                    <a:lnTo>
                      <a:pt x="617" y="53"/>
                    </a:lnTo>
                    <a:lnTo>
                      <a:pt x="619" y="52"/>
                    </a:lnTo>
                    <a:lnTo>
                      <a:pt x="620" y="50"/>
                    </a:lnTo>
                    <a:lnTo>
                      <a:pt x="621" y="50"/>
                    </a:lnTo>
                    <a:lnTo>
                      <a:pt x="622" y="50"/>
                    </a:lnTo>
                    <a:lnTo>
                      <a:pt x="623" y="50"/>
                    </a:lnTo>
                    <a:lnTo>
                      <a:pt x="628" y="50"/>
                    </a:lnTo>
                    <a:lnTo>
                      <a:pt x="630" y="50"/>
                    </a:lnTo>
                    <a:lnTo>
                      <a:pt x="631" y="49"/>
                    </a:lnTo>
                    <a:lnTo>
                      <a:pt x="635" y="47"/>
                    </a:lnTo>
                    <a:lnTo>
                      <a:pt x="637" y="47"/>
                    </a:lnTo>
                    <a:lnTo>
                      <a:pt x="637" y="45"/>
                    </a:lnTo>
                    <a:lnTo>
                      <a:pt x="639" y="42"/>
                    </a:lnTo>
                    <a:lnTo>
                      <a:pt x="640" y="41"/>
                    </a:lnTo>
                    <a:lnTo>
                      <a:pt x="642" y="41"/>
                    </a:lnTo>
                    <a:lnTo>
                      <a:pt x="644" y="41"/>
                    </a:lnTo>
                    <a:lnTo>
                      <a:pt x="647" y="41"/>
                    </a:lnTo>
                    <a:lnTo>
                      <a:pt x="648" y="40"/>
                    </a:lnTo>
                    <a:lnTo>
                      <a:pt x="650" y="40"/>
                    </a:lnTo>
                    <a:lnTo>
                      <a:pt x="652" y="40"/>
                    </a:lnTo>
                    <a:lnTo>
                      <a:pt x="659" y="41"/>
                    </a:lnTo>
                    <a:lnTo>
                      <a:pt x="662" y="41"/>
                    </a:lnTo>
                    <a:lnTo>
                      <a:pt x="664" y="39"/>
                    </a:lnTo>
                    <a:lnTo>
                      <a:pt x="665" y="39"/>
                    </a:lnTo>
                    <a:lnTo>
                      <a:pt x="667" y="38"/>
                    </a:lnTo>
                    <a:lnTo>
                      <a:pt x="668" y="38"/>
                    </a:lnTo>
                    <a:lnTo>
                      <a:pt x="669" y="36"/>
                    </a:lnTo>
                    <a:lnTo>
                      <a:pt x="670" y="36"/>
                    </a:lnTo>
                    <a:lnTo>
                      <a:pt x="670" y="38"/>
                    </a:lnTo>
                    <a:lnTo>
                      <a:pt x="677" y="36"/>
                    </a:lnTo>
                    <a:lnTo>
                      <a:pt x="679" y="38"/>
                    </a:lnTo>
                    <a:lnTo>
                      <a:pt x="684" y="35"/>
                    </a:lnTo>
                    <a:lnTo>
                      <a:pt x="685" y="33"/>
                    </a:lnTo>
                    <a:lnTo>
                      <a:pt x="686" y="33"/>
                    </a:lnTo>
                    <a:lnTo>
                      <a:pt x="688" y="33"/>
                    </a:lnTo>
                    <a:lnTo>
                      <a:pt x="689" y="33"/>
                    </a:lnTo>
                    <a:lnTo>
                      <a:pt x="689" y="32"/>
                    </a:lnTo>
                    <a:lnTo>
                      <a:pt x="690" y="32"/>
                    </a:lnTo>
                    <a:lnTo>
                      <a:pt x="694" y="31"/>
                    </a:lnTo>
                    <a:lnTo>
                      <a:pt x="695" y="30"/>
                    </a:lnTo>
                    <a:lnTo>
                      <a:pt x="701" y="25"/>
                    </a:lnTo>
                    <a:lnTo>
                      <a:pt x="704" y="24"/>
                    </a:lnTo>
                    <a:lnTo>
                      <a:pt x="706" y="23"/>
                    </a:lnTo>
                    <a:lnTo>
                      <a:pt x="709" y="20"/>
                    </a:lnTo>
                    <a:lnTo>
                      <a:pt x="711" y="18"/>
                    </a:lnTo>
                    <a:lnTo>
                      <a:pt x="712" y="17"/>
                    </a:lnTo>
                    <a:lnTo>
                      <a:pt x="712" y="16"/>
                    </a:lnTo>
                    <a:lnTo>
                      <a:pt x="712" y="14"/>
                    </a:lnTo>
                    <a:lnTo>
                      <a:pt x="712" y="13"/>
                    </a:lnTo>
                    <a:lnTo>
                      <a:pt x="713" y="10"/>
                    </a:lnTo>
                    <a:lnTo>
                      <a:pt x="713" y="9"/>
                    </a:lnTo>
                    <a:lnTo>
                      <a:pt x="715" y="7"/>
                    </a:lnTo>
                    <a:lnTo>
                      <a:pt x="716" y="6"/>
                    </a:lnTo>
                    <a:lnTo>
                      <a:pt x="718" y="6"/>
                    </a:lnTo>
                    <a:lnTo>
                      <a:pt x="719" y="5"/>
                    </a:lnTo>
                    <a:lnTo>
                      <a:pt x="720" y="5"/>
                    </a:lnTo>
                    <a:lnTo>
                      <a:pt x="720" y="3"/>
                    </a:lnTo>
                    <a:lnTo>
                      <a:pt x="721" y="3"/>
                    </a:lnTo>
                    <a:lnTo>
                      <a:pt x="722" y="3"/>
                    </a:lnTo>
                    <a:lnTo>
                      <a:pt x="724" y="3"/>
                    </a:lnTo>
                    <a:lnTo>
                      <a:pt x="728" y="2"/>
                    </a:lnTo>
                    <a:lnTo>
                      <a:pt x="730" y="1"/>
                    </a:lnTo>
                    <a:lnTo>
                      <a:pt x="731" y="1"/>
                    </a:lnTo>
                    <a:lnTo>
                      <a:pt x="732" y="0"/>
                    </a:lnTo>
                    <a:lnTo>
                      <a:pt x="738" y="3"/>
                    </a:lnTo>
                    <a:lnTo>
                      <a:pt x="746" y="5"/>
                    </a:lnTo>
                    <a:lnTo>
                      <a:pt x="750" y="8"/>
                    </a:lnTo>
                    <a:lnTo>
                      <a:pt x="752" y="9"/>
                    </a:lnTo>
                    <a:lnTo>
                      <a:pt x="757" y="9"/>
                    </a:lnTo>
                    <a:lnTo>
                      <a:pt x="758" y="9"/>
                    </a:lnTo>
                    <a:lnTo>
                      <a:pt x="762" y="10"/>
                    </a:lnTo>
                    <a:lnTo>
                      <a:pt x="763" y="11"/>
                    </a:lnTo>
                    <a:lnTo>
                      <a:pt x="764" y="11"/>
                    </a:lnTo>
                    <a:lnTo>
                      <a:pt x="766" y="11"/>
                    </a:lnTo>
                    <a:lnTo>
                      <a:pt x="767" y="11"/>
                    </a:lnTo>
                    <a:lnTo>
                      <a:pt x="770" y="13"/>
                    </a:lnTo>
                    <a:lnTo>
                      <a:pt x="769" y="15"/>
                    </a:lnTo>
                    <a:lnTo>
                      <a:pt x="767" y="18"/>
                    </a:lnTo>
                    <a:lnTo>
                      <a:pt x="766" y="20"/>
                    </a:lnTo>
                    <a:lnTo>
                      <a:pt x="766" y="24"/>
                    </a:lnTo>
                    <a:lnTo>
                      <a:pt x="766" y="26"/>
                    </a:lnTo>
                    <a:lnTo>
                      <a:pt x="765" y="27"/>
                    </a:lnTo>
                    <a:lnTo>
                      <a:pt x="764" y="30"/>
                    </a:lnTo>
                    <a:lnTo>
                      <a:pt x="762" y="32"/>
                    </a:lnTo>
                    <a:lnTo>
                      <a:pt x="758" y="35"/>
                    </a:lnTo>
                    <a:lnTo>
                      <a:pt x="757" y="36"/>
                    </a:lnTo>
                    <a:lnTo>
                      <a:pt x="757" y="38"/>
                    </a:lnTo>
                    <a:lnTo>
                      <a:pt x="757" y="39"/>
                    </a:lnTo>
                    <a:lnTo>
                      <a:pt x="757" y="40"/>
                    </a:lnTo>
                    <a:lnTo>
                      <a:pt x="757" y="42"/>
                    </a:lnTo>
                    <a:lnTo>
                      <a:pt x="756" y="43"/>
                    </a:lnTo>
                    <a:lnTo>
                      <a:pt x="754" y="49"/>
                    </a:lnTo>
                    <a:lnTo>
                      <a:pt x="754" y="50"/>
                    </a:lnTo>
                    <a:lnTo>
                      <a:pt x="754" y="55"/>
                    </a:lnTo>
                    <a:lnTo>
                      <a:pt x="753" y="58"/>
                    </a:lnTo>
                    <a:lnTo>
                      <a:pt x="754" y="61"/>
                    </a:lnTo>
                    <a:lnTo>
                      <a:pt x="757" y="64"/>
                    </a:lnTo>
                    <a:lnTo>
                      <a:pt x="761" y="64"/>
                    </a:lnTo>
                    <a:lnTo>
                      <a:pt x="762" y="65"/>
                    </a:lnTo>
                    <a:lnTo>
                      <a:pt x="760" y="67"/>
                    </a:lnTo>
                    <a:lnTo>
                      <a:pt x="758" y="70"/>
                    </a:lnTo>
                    <a:lnTo>
                      <a:pt x="757" y="72"/>
                    </a:lnTo>
                    <a:lnTo>
                      <a:pt x="757" y="73"/>
                    </a:lnTo>
                    <a:lnTo>
                      <a:pt x="756" y="75"/>
                    </a:lnTo>
                    <a:lnTo>
                      <a:pt x="756" y="76"/>
                    </a:lnTo>
                    <a:lnTo>
                      <a:pt x="757" y="86"/>
                    </a:lnTo>
                    <a:lnTo>
                      <a:pt x="758" y="100"/>
                    </a:lnTo>
                    <a:lnTo>
                      <a:pt x="760" y="107"/>
                    </a:lnTo>
                    <a:lnTo>
                      <a:pt x="757" y="108"/>
                    </a:lnTo>
                    <a:lnTo>
                      <a:pt x="756" y="108"/>
                    </a:lnTo>
                    <a:lnTo>
                      <a:pt x="755" y="109"/>
                    </a:lnTo>
                    <a:lnTo>
                      <a:pt x="756" y="112"/>
                    </a:lnTo>
                    <a:lnTo>
                      <a:pt x="755" y="115"/>
                    </a:lnTo>
                    <a:lnTo>
                      <a:pt x="754" y="116"/>
                    </a:lnTo>
                    <a:lnTo>
                      <a:pt x="752" y="116"/>
                    </a:lnTo>
                    <a:lnTo>
                      <a:pt x="750" y="116"/>
                    </a:lnTo>
                    <a:lnTo>
                      <a:pt x="749" y="117"/>
                    </a:lnTo>
                    <a:lnTo>
                      <a:pt x="748" y="119"/>
                    </a:lnTo>
                    <a:lnTo>
                      <a:pt x="749" y="120"/>
                    </a:lnTo>
                    <a:lnTo>
                      <a:pt x="750" y="120"/>
                    </a:lnTo>
                    <a:lnTo>
                      <a:pt x="762" y="118"/>
                    </a:lnTo>
                    <a:lnTo>
                      <a:pt x="763" y="118"/>
                    </a:lnTo>
                    <a:lnTo>
                      <a:pt x="764" y="118"/>
                    </a:lnTo>
                    <a:lnTo>
                      <a:pt x="764" y="117"/>
                    </a:lnTo>
                    <a:lnTo>
                      <a:pt x="763" y="116"/>
                    </a:lnTo>
                    <a:lnTo>
                      <a:pt x="763" y="114"/>
                    </a:lnTo>
                    <a:lnTo>
                      <a:pt x="762" y="112"/>
                    </a:lnTo>
                    <a:lnTo>
                      <a:pt x="762" y="110"/>
                    </a:lnTo>
                    <a:lnTo>
                      <a:pt x="761" y="109"/>
                    </a:lnTo>
                    <a:lnTo>
                      <a:pt x="762" y="110"/>
                    </a:lnTo>
                    <a:lnTo>
                      <a:pt x="763" y="111"/>
                    </a:lnTo>
                    <a:lnTo>
                      <a:pt x="764" y="112"/>
                    </a:lnTo>
                    <a:lnTo>
                      <a:pt x="765" y="112"/>
                    </a:lnTo>
                    <a:lnTo>
                      <a:pt x="766" y="114"/>
                    </a:lnTo>
                    <a:lnTo>
                      <a:pt x="767" y="114"/>
                    </a:lnTo>
                    <a:lnTo>
                      <a:pt x="769" y="115"/>
                    </a:lnTo>
                    <a:lnTo>
                      <a:pt x="770" y="116"/>
                    </a:lnTo>
                    <a:lnTo>
                      <a:pt x="771" y="116"/>
                    </a:lnTo>
                    <a:lnTo>
                      <a:pt x="772" y="116"/>
                    </a:lnTo>
                    <a:lnTo>
                      <a:pt x="773" y="116"/>
                    </a:lnTo>
                    <a:lnTo>
                      <a:pt x="774" y="115"/>
                    </a:lnTo>
                    <a:lnTo>
                      <a:pt x="777" y="115"/>
                    </a:lnTo>
                    <a:lnTo>
                      <a:pt x="778" y="116"/>
                    </a:lnTo>
                    <a:lnTo>
                      <a:pt x="778" y="117"/>
                    </a:lnTo>
                    <a:lnTo>
                      <a:pt x="779" y="118"/>
                    </a:lnTo>
                    <a:lnTo>
                      <a:pt x="779" y="119"/>
                    </a:lnTo>
                    <a:lnTo>
                      <a:pt x="778" y="121"/>
                    </a:lnTo>
                    <a:lnTo>
                      <a:pt x="777" y="121"/>
                    </a:lnTo>
                    <a:lnTo>
                      <a:pt x="777" y="123"/>
                    </a:lnTo>
                    <a:lnTo>
                      <a:pt x="775" y="123"/>
                    </a:lnTo>
                    <a:lnTo>
                      <a:pt x="775" y="124"/>
                    </a:lnTo>
                    <a:lnTo>
                      <a:pt x="774" y="124"/>
                    </a:lnTo>
                    <a:lnTo>
                      <a:pt x="773" y="124"/>
                    </a:lnTo>
                    <a:lnTo>
                      <a:pt x="772" y="123"/>
                    </a:lnTo>
                    <a:lnTo>
                      <a:pt x="770" y="124"/>
                    </a:lnTo>
                    <a:lnTo>
                      <a:pt x="769" y="123"/>
                    </a:lnTo>
                    <a:lnTo>
                      <a:pt x="767" y="121"/>
                    </a:lnTo>
                    <a:lnTo>
                      <a:pt x="767" y="120"/>
                    </a:lnTo>
                    <a:lnTo>
                      <a:pt x="766" y="119"/>
                    </a:lnTo>
                    <a:lnTo>
                      <a:pt x="755" y="120"/>
                    </a:lnTo>
                    <a:lnTo>
                      <a:pt x="749" y="123"/>
                    </a:lnTo>
                    <a:lnTo>
                      <a:pt x="743" y="127"/>
                    </a:lnTo>
                    <a:lnTo>
                      <a:pt x="741" y="129"/>
                    </a:lnTo>
                    <a:lnTo>
                      <a:pt x="740" y="134"/>
                    </a:lnTo>
                    <a:lnTo>
                      <a:pt x="741" y="138"/>
                    </a:lnTo>
                    <a:lnTo>
                      <a:pt x="739" y="144"/>
                    </a:lnTo>
                    <a:lnTo>
                      <a:pt x="739" y="148"/>
                    </a:lnTo>
                    <a:lnTo>
                      <a:pt x="740" y="150"/>
                    </a:lnTo>
                    <a:lnTo>
                      <a:pt x="740" y="151"/>
                    </a:lnTo>
                    <a:lnTo>
                      <a:pt x="740" y="152"/>
                    </a:lnTo>
                    <a:lnTo>
                      <a:pt x="739" y="153"/>
                    </a:lnTo>
                    <a:lnTo>
                      <a:pt x="739" y="158"/>
                    </a:lnTo>
                    <a:lnTo>
                      <a:pt x="739" y="159"/>
                    </a:lnTo>
                    <a:lnTo>
                      <a:pt x="738" y="160"/>
                    </a:lnTo>
                    <a:lnTo>
                      <a:pt x="738" y="162"/>
                    </a:lnTo>
                    <a:lnTo>
                      <a:pt x="737" y="166"/>
                    </a:lnTo>
                    <a:lnTo>
                      <a:pt x="736" y="168"/>
                    </a:lnTo>
                    <a:lnTo>
                      <a:pt x="736" y="169"/>
                    </a:lnTo>
                    <a:lnTo>
                      <a:pt x="736" y="171"/>
                    </a:lnTo>
                    <a:lnTo>
                      <a:pt x="736" y="173"/>
                    </a:lnTo>
                    <a:lnTo>
                      <a:pt x="736" y="174"/>
                    </a:lnTo>
                    <a:lnTo>
                      <a:pt x="735" y="178"/>
                    </a:lnTo>
                    <a:lnTo>
                      <a:pt x="733" y="180"/>
                    </a:lnTo>
                    <a:lnTo>
                      <a:pt x="733" y="183"/>
                    </a:lnTo>
                    <a:lnTo>
                      <a:pt x="733" y="186"/>
                    </a:lnTo>
                    <a:lnTo>
                      <a:pt x="736" y="192"/>
                    </a:lnTo>
                    <a:lnTo>
                      <a:pt x="736" y="193"/>
                    </a:lnTo>
                    <a:lnTo>
                      <a:pt x="736" y="194"/>
                    </a:lnTo>
                    <a:lnTo>
                      <a:pt x="736" y="195"/>
                    </a:lnTo>
                    <a:lnTo>
                      <a:pt x="730" y="203"/>
                    </a:lnTo>
                    <a:lnTo>
                      <a:pt x="729" y="204"/>
                    </a:lnTo>
                    <a:lnTo>
                      <a:pt x="726" y="205"/>
                    </a:lnTo>
                    <a:lnTo>
                      <a:pt x="724" y="207"/>
                    </a:lnTo>
                    <a:lnTo>
                      <a:pt x="723" y="208"/>
                    </a:lnTo>
                    <a:lnTo>
                      <a:pt x="721" y="211"/>
                    </a:lnTo>
                    <a:lnTo>
                      <a:pt x="721" y="212"/>
                    </a:lnTo>
                    <a:lnTo>
                      <a:pt x="722" y="217"/>
                    </a:lnTo>
                    <a:lnTo>
                      <a:pt x="722" y="219"/>
                    </a:lnTo>
                    <a:lnTo>
                      <a:pt x="721" y="221"/>
                    </a:lnTo>
                    <a:lnTo>
                      <a:pt x="719" y="225"/>
                    </a:lnTo>
                    <a:lnTo>
                      <a:pt x="710" y="230"/>
                    </a:lnTo>
                    <a:lnTo>
                      <a:pt x="707" y="234"/>
                    </a:lnTo>
                    <a:lnTo>
                      <a:pt x="706" y="236"/>
                    </a:lnTo>
                    <a:lnTo>
                      <a:pt x="705" y="238"/>
                    </a:lnTo>
                    <a:lnTo>
                      <a:pt x="704" y="242"/>
                    </a:lnTo>
                    <a:lnTo>
                      <a:pt x="703" y="247"/>
                    </a:lnTo>
                    <a:lnTo>
                      <a:pt x="702" y="250"/>
                    </a:lnTo>
                    <a:lnTo>
                      <a:pt x="697" y="254"/>
                    </a:lnTo>
                    <a:lnTo>
                      <a:pt x="697" y="256"/>
                    </a:lnTo>
                    <a:lnTo>
                      <a:pt x="697" y="261"/>
                    </a:lnTo>
                    <a:lnTo>
                      <a:pt x="697" y="262"/>
                    </a:lnTo>
                    <a:lnTo>
                      <a:pt x="696" y="264"/>
                    </a:lnTo>
                    <a:lnTo>
                      <a:pt x="695" y="266"/>
                    </a:lnTo>
                    <a:lnTo>
                      <a:pt x="694" y="267"/>
                    </a:lnTo>
                    <a:lnTo>
                      <a:pt x="693" y="267"/>
                    </a:lnTo>
                    <a:lnTo>
                      <a:pt x="691" y="268"/>
                    </a:lnTo>
                    <a:lnTo>
                      <a:pt x="691" y="270"/>
                    </a:lnTo>
                    <a:lnTo>
                      <a:pt x="690" y="271"/>
                    </a:lnTo>
                    <a:lnTo>
                      <a:pt x="686" y="278"/>
                    </a:lnTo>
                    <a:lnTo>
                      <a:pt x="685" y="278"/>
                    </a:lnTo>
                    <a:lnTo>
                      <a:pt x="684" y="281"/>
                    </a:lnTo>
                    <a:lnTo>
                      <a:pt x="681" y="288"/>
                    </a:lnTo>
                    <a:lnTo>
                      <a:pt x="680" y="290"/>
                    </a:lnTo>
                    <a:lnTo>
                      <a:pt x="678" y="293"/>
                    </a:lnTo>
                    <a:lnTo>
                      <a:pt x="668" y="298"/>
                    </a:lnTo>
                    <a:lnTo>
                      <a:pt x="662" y="305"/>
                    </a:lnTo>
                    <a:lnTo>
                      <a:pt x="660" y="308"/>
                    </a:lnTo>
                    <a:lnTo>
                      <a:pt x="660" y="311"/>
                    </a:lnTo>
                    <a:lnTo>
                      <a:pt x="659" y="315"/>
                    </a:lnTo>
                    <a:lnTo>
                      <a:pt x="659" y="317"/>
                    </a:lnTo>
                    <a:lnTo>
                      <a:pt x="660" y="318"/>
                    </a:lnTo>
                    <a:lnTo>
                      <a:pt x="661" y="319"/>
                    </a:lnTo>
                    <a:lnTo>
                      <a:pt x="660" y="321"/>
                    </a:lnTo>
                    <a:lnTo>
                      <a:pt x="660" y="322"/>
                    </a:lnTo>
                    <a:lnTo>
                      <a:pt x="657" y="326"/>
                    </a:lnTo>
                    <a:lnTo>
                      <a:pt x="655" y="328"/>
                    </a:lnTo>
                    <a:lnTo>
                      <a:pt x="655" y="329"/>
                    </a:lnTo>
                    <a:lnTo>
                      <a:pt x="654" y="332"/>
                    </a:lnTo>
                    <a:lnTo>
                      <a:pt x="654" y="334"/>
                    </a:lnTo>
                    <a:lnTo>
                      <a:pt x="646" y="347"/>
                    </a:lnTo>
                    <a:lnTo>
                      <a:pt x="643" y="354"/>
                    </a:lnTo>
                    <a:lnTo>
                      <a:pt x="637" y="360"/>
                    </a:lnTo>
                    <a:lnTo>
                      <a:pt x="626" y="376"/>
                    </a:lnTo>
                    <a:lnTo>
                      <a:pt x="620" y="387"/>
                    </a:lnTo>
                    <a:lnTo>
                      <a:pt x="617" y="393"/>
                    </a:lnTo>
                    <a:lnTo>
                      <a:pt x="613" y="403"/>
                    </a:lnTo>
                    <a:lnTo>
                      <a:pt x="604" y="422"/>
                    </a:lnTo>
                    <a:lnTo>
                      <a:pt x="604" y="423"/>
                    </a:lnTo>
                    <a:lnTo>
                      <a:pt x="604" y="426"/>
                    </a:lnTo>
                    <a:lnTo>
                      <a:pt x="605" y="429"/>
                    </a:lnTo>
                    <a:lnTo>
                      <a:pt x="605" y="430"/>
                    </a:lnTo>
                    <a:lnTo>
                      <a:pt x="604" y="437"/>
                    </a:lnTo>
                    <a:lnTo>
                      <a:pt x="602" y="443"/>
                    </a:lnTo>
                    <a:lnTo>
                      <a:pt x="595" y="453"/>
                    </a:lnTo>
                    <a:lnTo>
                      <a:pt x="587" y="466"/>
                    </a:lnTo>
                    <a:lnTo>
                      <a:pt x="576" y="485"/>
                    </a:lnTo>
                    <a:lnTo>
                      <a:pt x="572" y="492"/>
                    </a:lnTo>
                    <a:lnTo>
                      <a:pt x="570" y="495"/>
                    </a:lnTo>
                    <a:lnTo>
                      <a:pt x="564" y="500"/>
                    </a:lnTo>
                    <a:lnTo>
                      <a:pt x="558" y="513"/>
                    </a:lnTo>
                    <a:lnTo>
                      <a:pt x="549" y="522"/>
                    </a:lnTo>
                    <a:lnTo>
                      <a:pt x="540" y="534"/>
                    </a:lnTo>
                    <a:lnTo>
                      <a:pt x="528" y="557"/>
                    </a:lnTo>
                    <a:lnTo>
                      <a:pt x="520" y="568"/>
                    </a:lnTo>
                    <a:lnTo>
                      <a:pt x="512" y="578"/>
                    </a:lnTo>
                    <a:lnTo>
                      <a:pt x="493" y="598"/>
                    </a:lnTo>
                    <a:lnTo>
                      <a:pt x="486" y="607"/>
                    </a:lnTo>
                    <a:lnTo>
                      <a:pt x="475" y="620"/>
                    </a:lnTo>
                    <a:lnTo>
                      <a:pt x="465" y="630"/>
                    </a:lnTo>
                    <a:lnTo>
                      <a:pt x="452" y="642"/>
                    </a:lnTo>
                    <a:lnTo>
                      <a:pt x="451" y="644"/>
                    </a:lnTo>
                    <a:lnTo>
                      <a:pt x="437" y="660"/>
                    </a:lnTo>
                    <a:lnTo>
                      <a:pt x="427" y="669"/>
                    </a:lnTo>
                    <a:lnTo>
                      <a:pt x="422" y="676"/>
                    </a:lnTo>
                    <a:lnTo>
                      <a:pt x="411" y="684"/>
                    </a:lnTo>
                    <a:lnTo>
                      <a:pt x="406" y="690"/>
                    </a:lnTo>
                    <a:lnTo>
                      <a:pt x="401" y="693"/>
                    </a:lnTo>
                    <a:lnTo>
                      <a:pt x="401" y="694"/>
                    </a:lnTo>
                    <a:lnTo>
                      <a:pt x="400" y="696"/>
                    </a:lnTo>
                    <a:lnTo>
                      <a:pt x="399" y="696"/>
                    </a:lnTo>
                    <a:lnTo>
                      <a:pt x="398" y="698"/>
                    </a:lnTo>
                    <a:lnTo>
                      <a:pt x="398" y="699"/>
                    </a:lnTo>
                    <a:lnTo>
                      <a:pt x="397" y="700"/>
                    </a:lnTo>
                    <a:lnTo>
                      <a:pt x="396" y="701"/>
                    </a:lnTo>
                    <a:lnTo>
                      <a:pt x="392" y="702"/>
                    </a:lnTo>
                    <a:lnTo>
                      <a:pt x="385" y="710"/>
                    </a:lnTo>
                    <a:lnTo>
                      <a:pt x="385" y="711"/>
                    </a:lnTo>
                    <a:lnTo>
                      <a:pt x="383" y="714"/>
                    </a:lnTo>
                    <a:lnTo>
                      <a:pt x="380" y="716"/>
                    </a:lnTo>
                    <a:lnTo>
                      <a:pt x="378" y="718"/>
                    </a:lnTo>
                    <a:lnTo>
                      <a:pt x="377" y="719"/>
                    </a:lnTo>
                    <a:lnTo>
                      <a:pt x="363" y="730"/>
                    </a:lnTo>
                    <a:lnTo>
                      <a:pt x="354" y="734"/>
                    </a:lnTo>
                    <a:lnTo>
                      <a:pt x="346" y="739"/>
                    </a:lnTo>
                    <a:lnTo>
                      <a:pt x="321" y="753"/>
                    </a:lnTo>
                    <a:lnTo>
                      <a:pt x="317" y="755"/>
                    </a:lnTo>
                    <a:lnTo>
                      <a:pt x="316" y="755"/>
                    </a:lnTo>
                    <a:lnTo>
                      <a:pt x="315" y="756"/>
                    </a:lnTo>
                    <a:lnTo>
                      <a:pt x="300" y="762"/>
                    </a:lnTo>
                    <a:lnTo>
                      <a:pt x="288" y="770"/>
                    </a:lnTo>
                    <a:lnTo>
                      <a:pt x="288" y="772"/>
                    </a:lnTo>
                    <a:lnTo>
                      <a:pt x="287" y="772"/>
                    </a:lnTo>
                    <a:lnTo>
                      <a:pt x="276" y="779"/>
                    </a:lnTo>
                    <a:lnTo>
                      <a:pt x="267" y="785"/>
                    </a:lnTo>
                    <a:lnTo>
                      <a:pt x="250" y="798"/>
                    </a:lnTo>
                    <a:lnTo>
                      <a:pt x="242" y="807"/>
                    </a:lnTo>
                    <a:lnTo>
                      <a:pt x="240" y="807"/>
                    </a:lnTo>
                    <a:lnTo>
                      <a:pt x="238" y="809"/>
                    </a:lnTo>
                    <a:lnTo>
                      <a:pt x="237" y="810"/>
                    </a:lnTo>
                    <a:lnTo>
                      <a:pt x="237" y="811"/>
                    </a:lnTo>
                    <a:lnTo>
                      <a:pt x="236" y="812"/>
                    </a:lnTo>
                    <a:lnTo>
                      <a:pt x="234" y="814"/>
                    </a:lnTo>
                    <a:lnTo>
                      <a:pt x="233" y="815"/>
                    </a:lnTo>
                    <a:lnTo>
                      <a:pt x="229" y="819"/>
                    </a:lnTo>
                    <a:lnTo>
                      <a:pt x="227" y="820"/>
                    </a:lnTo>
                    <a:lnTo>
                      <a:pt x="225" y="821"/>
                    </a:lnTo>
                    <a:lnTo>
                      <a:pt x="224" y="821"/>
                    </a:lnTo>
                    <a:lnTo>
                      <a:pt x="221" y="826"/>
                    </a:lnTo>
                    <a:lnTo>
                      <a:pt x="213" y="831"/>
                    </a:lnTo>
                    <a:lnTo>
                      <a:pt x="210" y="833"/>
                    </a:lnTo>
                    <a:lnTo>
                      <a:pt x="206" y="837"/>
                    </a:lnTo>
                    <a:lnTo>
                      <a:pt x="205" y="838"/>
                    </a:lnTo>
                    <a:lnTo>
                      <a:pt x="204" y="838"/>
                    </a:lnTo>
                    <a:lnTo>
                      <a:pt x="200" y="842"/>
                    </a:lnTo>
                    <a:lnTo>
                      <a:pt x="186" y="855"/>
                    </a:lnTo>
                    <a:lnTo>
                      <a:pt x="172" y="870"/>
                    </a:lnTo>
                    <a:lnTo>
                      <a:pt x="165" y="878"/>
                    </a:lnTo>
                    <a:lnTo>
                      <a:pt x="158" y="885"/>
                    </a:lnTo>
                    <a:lnTo>
                      <a:pt x="144" y="901"/>
                    </a:lnTo>
                    <a:lnTo>
                      <a:pt x="135" y="911"/>
                    </a:lnTo>
                    <a:lnTo>
                      <a:pt x="130" y="914"/>
                    </a:lnTo>
                    <a:lnTo>
                      <a:pt x="126" y="919"/>
                    </a:lnTo>
                    <a:lnTo>
                      <a:pt x="120" y="924"/>
                    </a:lnTo>
                    <a:lnTo>
                      <a:pt x="118" y="926"/>
                    </a:lnTo>
                    <a:lnTo>
                      <a:pt x="118" y="927"/>
                    </a:lnTo>
                    <a:lnTo>
                      <a:pt x="118" y="928"/>
                    </a:lnTo>
                    <a:lnTo>
                      <a:pt x="117" y="928"/>
                    </a:lnTo>
                    <a:lnTo>
                      <a:pt x="115" y="929"/>
                    </a:lnTo>
                    <a:lnTo>
                      <a:pt x="112" y="933"/>
                    </a:lnTo>
                    <a:lnTo>
                      <a:pt x="112" y="934"/>
                    </a:lnTo>
                    <a:lnTo>
                      <a:pt x="113" y="935"/>
                    </a:lnTo>
                    <a:lnTo>
                      <a:pt x="112" y="936"/>
                    </a:lnTo>
                    <a:lnTo>
                      <a:pt x="112" y="935"/>
                    </a:lnTo>
                    <a:lnTo>
                      <a:pt x="107" y="938"/>
                    </a:lnTo>
                    <a:lnTo>
                      <a:pt x="106" y="941"/>
                    </a:lnTo>
                    <a:lnTo>
                      <a:pt x="105" y="942"/>
                    </a:lnTo>
                    <a:lnTo>
                      <a:pt x="103" y="944"/>
                    </a:lnTo>
                    <a:lnTo>
                      <a:pt x="95" y="953"/>
                    </a:lnTo>
                    <a:lnTo>
                      <a:pt x="95" y="954"/>
                    </a:lnTo>
                    <a:lnTo>
                      <a:pt x="94" y="954"/>
                    </a:lnTo>
                    <a:lnTo>
                      <a:pt x="92" y="960"/>
                    </a:lnTo>
                    <a:lnTo>
                      <a:pt x="89" y="961"/>
                    </a:lnTo>
                    <a:lnTo>
                      <a:pt x="88" y="962"/>
                    </a:lnTo>
                    <a:lnTo>
                      <a:pt x="87" y="963"/>
                    </a:lnTo>
                    <a:lnTo>
                      <a:pt x="86" y="963"/>
                    </a:lnTo>
                    <a:lnTo>
                      <a:pt x="84" y="963"/>
                    </a:lnTo>
                    <a:lnTo>
                      <a:pt x="82" y="963"/>
                    </a:lnTo>
                    <a:lnTo>
                      <a:pt x="81" y="964"/>
                    </a:lnTo>
                    <a:lnTo>
                      <a:pt x="82" y="964"/>
                    </a:lnTo>
                    <a:lnTo>
                      <a:pt x="82" y="966"/>
                    </a:lnTo>
                    <a:lnTo>
                      <a:pt x="82" y="968"/>
                    </a:lnTo>
                    <a:lnTo>
                      <a:pt x="81" y="968"/>
                    </a:lnTo>
                    <a:lnTo>
                      <a:pt x="80" y="969"/>
                    </a:lnTo>
                    <a:lnTo>
                      <a:pt x="79" y="970"/>
                    </a:lnTo>
                    <a:lnTo>
                      <a:pt x="79" y="971"/>
                    </a:lnTo>
                    <a:lnTo>
                      <a:pt x="78" y="973"/>
                    </a:lnTo>
                    <a:lnTo>
                      <a:pt x="76" y="976"/>
                    </a:lnTo>
                    <a:lnTo>
                      <a:pt x="75" y="976"/>
                    </a:lnTo>
                    <a:lnTo>
                      <a:pt x="75" y="972"/>
                    </a:lnTo>
                    <a:lnTo>
                      <a:pt x="75" y="969"/>
                    </a:lnTo>
                    <a:lnTo>
                      <a:pt x="73" y="968"/>
                    </a:lnTo>
                    <a:lnTo>
                      <a:pt x="73" y="969"/>
                    </a:lnTo>
                    <a:lnTo>
                      <a:pt x="73" y="970"/>
                    </a:lnTo>
                    <a:lnTo>
                      <a:pt x="72" y="971"/>
                    </a:lnTo>
                    <a:lnTo>
                      <a:pt x="72" y="972"/>
                    </a:lnTo>
                    <a:lnTo>
                      <a:pt x="73" y="973"/>
                    </a:lnTo>
                    <a:lnTo>
                      <a:pt x="73" y="975"/>
                    </a:lnTo>
                    <a:lnTo>
                      <a:pt x="73" y="976"/>
                    </a:lnTo>
                    <a:lnTo>
                      <a:pt x="75" y="976"/>
                    </a:lnTo>
                    <a:lnTo>
                      <a:pt x="75" y="977"/>
                    </a:lnTo>
                    <a:lnTo>
                      <a:pt x="75" y="978"/>
                    </a:lnTo>
                    <a:lnTo>
                      <a:pt x="73" y="979"/>
                    </a:lnTo>
                    <a:lnTo>
                      <a:pt x="73" y="980"/>
                    </a:lnTo>
                    <a:lnTo>
                      <a:pt x="73" y="981"/>
                    </a:lnTo>
                    <a:lnTo>
                      <a:pt x="71" y="983"/>
                    </a:lnTo>
                    <a:lnTo>
                      <a:pt x="71" y="984"/>
                    </a:lnTo>
                    <a:lnTo>
                      <a:pt x="71" y="985"/>
                    </a:lnTo>
                    <a:lnTo>
                      <a:pt x="70" y="986"/>
                    </a:lnTo>
                    <a:lnTo>
                      <a:pt x="68" y="989"/>
                    </a:lnTo>
                    <a:lnTo>
                      <a:pt x="67" y="989"/>
                    </a:lnTo>
                    <a:lnTo>
                      <a:pt x="68" y="990"/>
                    </a:lnTo>
                    <a:lnTo>
                      <a:pt x="69" y="990"/>
                    </a:lnTo>
                    <a:lnTo>
                      <a:pt x="69" y="989"/>
                    </a:lnTo>
                    <a:lnTo>
                      <a:pt x="68" y="992"/>
                    </a:lnTo>
                    <a:lnTo>
                      <a:pt x="67" y="992"/>
                    </a:lnTo>
                    <a:lnTo>
                      <a:pt x="65" y="990"/>
                    </a:lnTo>
                    <a:lnTo>
                      <a:pt x="64" y="988"/>
                    </a:lnTo>
                    <a:lnTo>
                      <a:pt x="64" y="990"/>
                    </a:lnTo>
                    <a:lnTo>
                      <a:pt x="65" y="993"/>
                    </a:lnTo>
                    <a:lnTo>
                      <a:pt x="65" y="994"/>
                    </a:lnTo>
                    <a:lnTo>
                      <a:pt x="64" y="995"/>
                    </a:lnTo>
                    <a:lnTo>
                      <a:pt x="56" y="1009"/>
                    </a:lnTo>
                    <a:lnTo>
                      <a:pt x="55" y="1011"/>
                    </a:lnTo>
                    <a:lnTo>
                      <a:pt x="54" y="1012"/>
                    </a:lnTo>
                    <a:lnTo>
                      <a:pt x="51" y="1018"/>
                    </a:lnTo>
                    <a:lnTo>
                      <a:pt x="50" y="1019"/>
                    </a:lnTo>
                    <a:lnTo>
                      <a:pt x="47" y="1020"/>
                    </a:lnTo>
                    <a:lnTo>
                      <a:pt x="45" y="1025"/>
                    </a:lnTo>
                    <a:lnTo>
                      <a:pt x="44" y="1026"/>
                    </a:lnTo>
                    <a:lnTo>
                      <a:pt x="42" y="1028"/>
                    </a:lnTo>
                    <a:lnTo>
                      <a:pt x="42" y="1027"/>
                    </a:lnTo>
                    <a:lnTo>
                      <a:pt x="43" y="1022"/>
                    </a:lnTo>
                    <a:lnTo>
                      <a:pt x="42" y="1020"/>
                    </a:lnTo>
                    <a:lnTo>
                      <a:pt x="42" y="1019"/>
                    </a:lnTo>
                    <a:lnTo>
                      <a:pt x="38" y="1015"/>
                    </a:lnTo>
                    <a:lnTo>
                      <a:pt x="35" y="1010"/>
                    </a:lnTo>
                    <a:lnTo>
                      <a:pt x="30" y="1005"/>
                    </a:lnTo>
                    <a:lnTo>
                      <a:pt x="27" y="1001"/>
                    </a:lnTo>
                    <a:lnTo>
                      <a:pt x="24" y="996"/>
                    </a:lnTo>
                    <a:lnTo>
                      <a:pt x="20" y="992"/>
                    </a:lnTo>
                    <a:lnTo>
                      <a:pt x="16" y="986"/>
                    </a:lnTo>
                    <a:lnTo>
                      <a:pt x="12" y="981"/>
                    </a:lnTo>
                    <a:lnTo>
                      <a:pt x="9" y="976"/>
                    </a:lnTo>
                    <a:lnTo>
                      <a:pt x="7" y="973"/>
                    </a:lnTo>
                    <a:lnTo>
                      <a:pt x="4" y="971"/>
                    </a:lnTo>
                    <a:lnTo>
                      <a:pt x="3" y="969"/>
                    </a:lnTo>
                    <a:lnTo>
                      <a:pt x="1" y="967"/>
                    </a:lnTo>
                    <a:lnTo>
                      <a:pt x="1" y="961"/>
                    </a:lnTo>
                    <a:lnTo>
                      <a:pt x="1" y="955"/>
                    </a:lnTo>
                    <a:lnTo>
                      <a:pt x="1" y="950"/>
                    </a:lnTo>
                    <a:lnTo>
                      <a:pt x="1" y="942"/>
                    </a:lnTo>
                    <a:lnTo>
                      <a:pt x="0" y="934"/>
                    </a:lnTo>
                    <a:lnTo>
                      <a:pt x="0" y="926"/>
                    </a:lnTo>
                    <a:lnTo>
                      <a:pt x="0" y="918"/>
                    </a:lnTo>
                    <a:lnTo>
                      <a:pt x="0" y="912"/>
                    </a:lnTo>
                    <a:lnTo>
                      <a:pt x="0" y="908"/>
                    </a:lnTo>
                    <a:lnTo>
                      <a:pt x="0" y="902"/>
                    </a:lnTo>
                    <a:lnTo>
                      <a:pt x="0" y="892"/>
                    </a:lnTo>
                    <a:lnTo>
                      <a:pt x="0" y="883"/>
                    </a:lnTo>
                    <a:lnTo>
                      <a:pt x="0" y="874"/>
                    </a:lnTo>
                    <a:lnTo>
                      <a:pt x="0" y="865"/>
                    </a:lnTo>
                    <a:lnTo>
                      <a:pt x="0" y="855"/>
                    </a:lnTo>
                    <a:lnTo>
                      <a:pt x="0" y="845"/>
                    </a:lnTo>
                    <a:lnTo>
                      <a:pt x="0" y="836"/>
                    </a:lnTo>
                    <a:lnTo>
                      <a:pt x="0" y="827"/>
                    </a:lnTo>
                    <a:lnTo>
                      <a:pt x="0" y="818"/>
                    </a:lnTo>
                    <a:lnTo>
                      <a:pt x="0" y="810"/>
                    </a:lnTo>
                    <a:lnTo>
                      <a:pt x="0" y="808"/>
                    </a:lnTo>
                    <a:lnTo>
                      <a:pt x="0" y="799"/>
                    </a:lnTo>
                    <a:lnTo>
                      <a:pt x="0" y="790"/>
                    </a:lnTo>
                    <a:lnTo>
                      <a:pt x="0" y="781"/>
                    </a:lnTo>
                    <a:lnTo>
                      <a:pt x="0" y="772"/>
                    </a:lnTo>
                    <a:lnTo>
                      <a:pt x="0" y="761"/>
                    </a:lnTo>
                    <a:lnTo>
                      <a:pt x="0" y="752"/>
                    </a:lnTo>
                    <a:lnTo>
                      <a:pt x="0" y="744"/>
                    </a:lnTo>
                    <a:lnTo>
                      <a:pt x="0" y="736"/>
                    </a:lnTo>
                    <a:lnTo>
                      <a:pt x="0" y="728"/>
                    </a:lnTo>
                    <a:lnTo>
                      <a:pt x="0" y="720"/>
                    </a:lnTo>
                    <a:lnTo>
                      <a:pt x="0" y="715"/>
                    </a:lnTo>
                    <a:lnTo>
                      <a:pt x="0" y="705"/>
                    </a:lnTo>
                    <a:lnTo>
                      <a:pt x="0" y="696"/>
                    </a:lnTo>
                    <a:lnTo>
                      <a:pt x="0" y="691"/>
                    </a:lnTo>
                    <a:lnTo>
                      <a:pt x="1" y="690"/>
                    </a:lnTo>
                    <a:lnTo>
                      <a:pt x="3" y="686"/>
                    </a:lnTo>
                    <a:lnTo>
                      <a:pt x="9" y="681"/>
                    </a:lnTo>
                    <a:lnTo>
                      <a:pt x="16" y="675"/>
                    </a:lnTo>
                    <a:lnTo>
                      <a:pt x="21" y="668"/>
                    </a:lnTo>
                    <a:lnTo>
                      <a:pt x="28" y="663"/>
                    </a:lnTo>
                    <a:lnTo>
                      <a:pt x="31" y="657"/>
                    </a:lnTo>
                    <a:lnTo>
                      <a:pt x="36" y="651"/>
                    </a:lnTo>
                    <a:lnTo>
                      <a:pt x="39" y="646"/>
                    </a:lnTo>
                    <a:lnTo>
                      <a:pt x="43" y="640"/>
                    </a:lnTo>
                    <a:lnTo>
                      <a:pt x="50" y="632"/>
                    </a:lnTo>
                    <a:lnTo>
                      <a:pt x="55" y="623"/>
                    </a:lnTo>
                    <a:lnTo>
                      <a:pt x="62" y="614"/>
                    </a:lnTo>
                    <a:lnTo>
                      <a:pt x="68" y="605"/>
                    </a:lnTo>
                    <a:lnTo>
                      <a:pt x="69" y="602"/>
                    </a:lnTo>
                    <a:lnTo>
                      <a:pt x="70" y="602"/>
                    </a:lnTo>
                    <a:lnTo>
                      <a:pt x="70" y="601"/>
                    </a:lnTo>
                    <a:lnTo>
                      <a:pt x="70" y="599"/>
                    </a:lnTo>
                    <a:lnTo>
                      <a:pt x="71" y="598"/>
                    </a:lnTo>
                    <a:lnTo>
                      <a:pt x="72" y="597"/>
                    </a:lnTo>
                    <a:lnTo>
                      <a:pt x="78" y="593"/>
                    </a:lnTo>
                    <a:lnTo>
                      <a:pt x="81" y="590"/>
                    </a:lnTo>
                    <a:lnTo>
                      <a:pt x="85" y="589"/>
                    </a:lnTo>
                    <a:lnTo>
                      <a:pt x="87" y="588"/>
                    </a:lnTo>
                    <a:lnTo>
                      <a:pt x="94" y="588"/>
                    </a:lnTo>
                    <a:lnTo>
                      <a:pt x="98" y="588"/>
                    </a:lnTo>
                    <a:lnTo>
                      <a:pt x="107" y="587"/>
                    </a:lnTo>
                    <a:lnTo>
                      <a:pt x="119" y="584"/>
                    </a:lnTo>
                    <a:lnTo>
                      <a:pt x="130" y="582"/>
                    </a:lnTo>
                    <a:lnTo>
                      <a:pt x="136" y="581"/>
                    </a:lnTo>
                    <a:lnTo>
                      <a:pt x="139" y="580"/>
                    </a:lnTo>
                    <a:lnTo>
                      <a:pt x="141" y="579"/>
                    </a:lnTo>
                    <a:lnTo>
                      <a:pt x="144" y="575"/>
                    </a:lnTo>
                    <a:lnTo>
                      <a:pt x="145" y="573"/>
                    </a:lnTo>
                    <a:lnTo>
                      <a:pt x="146" y="568"/>
                    </a:lnTo>
                    <a:lnTo>
                      <a:pt x="147" y="566"/>
                    </a:lnTo>
                    <a:lnTo>
                      <a:pt x="148" y="565"/>
                    </a:lnTo>
                    <a:lnTo>
                      <a:pt x="148" y="564"/>
                    </a:lnTo>
                    <a:lnTo>
                      <a:pt x="154" y="559"/>
                    </a:lnTo>
                    <a:lnTo>
                      <a:pt x="161" y="555"/>
                    </a:lnTo>
                    <a:lnTo>
                      <a:pt x="169" y="550"/>
                    </a:lnTo>
                    <a:lnTo>
                      <a:pt x="177" y="546"/>
                    </a:lnTo>
                    <a:lnTo>
                      <a:pt x="186" y="542"/>
                    </a:lnTo>
                    <a:lnTo>
                      <a:pt x="190" y="540"/>
                    </a:lnTo>
                    <a:lnTo>
                      <a:pt x="199" y="538"/>
                    </a:lnTo>
                    <a:lnTo>
                      <a:pt x="205" y="537"/>
                    </a:lnTo>
                    <a:lnTo>
                      <a:pt x="212" y="534"/>
                    </a:lnTo>
                    <a:lnTo>
                      <a:pt x="214" y="534"/>
                    </a:lnTo>
                    <a:lnTo>
                      <a:pt x="221" y="532"/>
                    </a:lnTo>
                    <a:lnTo>
                      <a:pt x="223" y="531"/>
                    </a:lnTo>
                    <a:lnTo>
                      <a:pt x="228" y="532"/>
                    </a:lnTo>
                    <a:lnTo>
                      <a:pt x="232" y="532"/>
                    </a:lnTo>
                    <a:lnTo>
                      <a:pt x="236" y="532"/>
                    </a:lnTo>
                    <a:lnTo>
                      <a:pt x="240" y="532"/>
                    </a:lnTo>
                    <a:lnTo>
                      <a:pt x="244" y="532"/>
                    </a:lnTo>
                    <a:lnTo>
                      <a:pt x="247" y="533"/>
                    </a:lnTo>
                    <a:lnTo>
                      <a:pt x="251" y="533"/>
                    </a:lnTo>
                    <a:lnTo>
                      <a:pt x="255" y="533"/>
                    </a:lnTo>
                    <a:lnTo>
                      <a:pt x="259" y="533"/>
                    </a:lnTo>
                    <a:lnTo>
                      <a:pt x="263" y="533"/>
                    </a:lnTo>
                    <a:lnTo>
                      <a:pt x="266" y="534"/>
                    </a:lnTo>
                    <a:lnTo>
                      <a:pt x="271" y="534"/>
                    </a:lnTo>
                    <a:lnTo>
                      <a:pt x="274" y="534"/>
                    </a:lnTo>
                    <a:lnTo>
                      <a:pt x="279" y="534"/>
                    </a:lnTo>
                    <a:lnTo>
                      <a:pt x="282" y="534"/>
                    </a:lnTo>
                    <a:lnTo>
                      <a:pt x="285" y="536"/>
                    </a:lnTo>
                    <a:lnTo>
                      <a:pt x="290" y="536"/>
                    </a:lnTo>
                    <a:lnTo>
                      <a:pt x="293" y="536"/>
                    </a:lnTo>
                    <a:lnTo>
                      <a:pt x="296" y="534"/>
                    </a:lnTo>
                    <a:lnTo>
                      <a:pt x="303" y="529"/>
                    </a:lnTo>
                    <a:lnTo>
                      <a:pt x="306" y="523"/>
                    </a:lnTo>
                    <a:lnTo>
                      <a:pt x="314" y="515"/>
                    </a:lnTo>
                    <a:lnTo>
                      <a:pt x="322" y="506"/>
                    </a:lnTo>
                    <a:lnTo>
                      <a:pt x="330" y="497"/>
                    </a:lnTo>
                    <a:lnTo>
                      <a:pt x="339" y="488"/>
                    </a:lnTo>
                    <a:lnTo>
                      <a:pt x="347" y="480"/>
                    </a:lnTo>
                    <a:lnTo>
                      <a:pt x="355" y="471"/>
                    </a:lnTo>
                    <a:lnTo>
                      <a:pt x="363" y="462"/>
                    </a:lnTo>
                    <a:lnTo>
                      <a:pt x="371" y="453"/>
                    </a:lnTo>
                    <a:lnTo>
                      <a:pt x="375" y="448"/>
                    </a:lnTo>
                    <a:lnTo>
                      <a:pt x="380" y="444"/>
                    </a:lnTo>
                    <a:lnTo>
                      <a:pt x="384" y="439"/>
                    </a:lnTo>
                    <a:lnTo>
                      <a:pt x="389" y="435"/>
                    </a:lnTo>
                    <a:lnTo>
                      <a:pt x="393" y="430"/>
                    </a:lnTo>
                    <a:lnTo>
                      <a:pt x="398" y="426"/>
                    </a:lnTo>
                    <a:lnTo>
                      <a:pt x="402" y="421"/>
                    </a:lnTo>
                    <a:lnTo>
                      <a:pt x="407" y="415"/>
                    </a:lnTo>
                    <a:lnTo>
                      <a:pt x="410" y="41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D9D810F3-70C8-631B-A49C-7F785822747F}"/>
                </a:ext>
              </a:extLst>
            </p:cNvPr>
            <p:cNvSpPr/>
            <p:nvPr/>
          </p:nvSpPr>
          <p:spPr>
            <a:xfrm rot="1919093">
              <a:off x="4526211" y="2378477"/>
              <a:ext cx="2306769" cy="442145"/>
            </a:xfrm>
            <a:custGeom>
              <a:avLst/>
              <a:gdLst>
                <a:gd name="connsiteX0" fmla="*/ 1174750 w 1174750"/>
                <a:gd name="connsiteY0" fmla="*/ 501650 h 539750"/>
                <a:gd name="connsiteX1" fmla="*/ 927100 w 1174750"/>
                <a:gd name="connsiteY1" fmla="*/ 539750 h 539750"/>
                <a:gd name="connsiteX2" fmla="*/ 635000 w 1174750"/>
                <a:gd name="connsiteY2" fmla="*/ 381000 h 539750"/>
                <a:gd name="connsiteX3" fmla="*/ 374650 w 1174750"/>
                <a:gd name="connsiteY3" fmla="*/ 215900 h 539750"/>
                <a:gd name="connsiteX4" fmla="*/ 158750 w 1174750"/>
                <a:gd name="connsiteY4" fmla="*/ 95250 h 539750"/>
                <a:gd name="connsiteX5" fmla="*/ 76200 w 1174750"/>
                <a:gd name="connsiteY5" fmla="*/ 0 h 539750"/>
                <a:gd name="connsiteX6" fmla="*/ 0 w 1174750"/>
                <a:gd name="connsiteY6" fmla="*/ 19050 h 539750"/>
                <a:gd name="connsiteX0" fmla="*/ 1174750 w 1174750"/>
                <a:gd name="connsiteY0" fmla="*/ 483234 h 521334"/>
                <a:gd name="connsiteX1" fmla="*/ 927100 w 1174750"/>
                <a:gd name="connsiteY1" fmla="*/ 521334 h 521334"/>
                <a:gd name="connsiteX2" fmla="*/ 635000 w 1174750"/>
                <a:gd name="connsiteY2" fmla="*/ 362584 h 521334"/>
                <a:gd name="connsiteX3" fmla="*/ 374650 w 1174750"/>
                <a:gd name="connsiteY3" fmla="*/ 197484 h 521334"/>
                <a:gd name="connsiteX4" fmla="*/ 158750 w 1174750"/>
                <a:gd name="connsiteY4" fmla="*/ 76834 h 521334"/>
                <a:gd name="connsiteX5" fmla="*/ 85725 w 1174750"/>
                <a:gd name="connsiteY5" fmla="*/ 31590 h 521334"/>
                <a:gd name="connsiteX6" fmla="*/ 0 w 1174750"/>
                <a:gd name="connsiteY6" fmla="*/ 634 h 521334"/>
                <a:gd name="connsiteX0" fmla="*/ 1250950 w 1250950"/>
                <a:gd name="connsiteY0" fmla="*/ 495012 h 533112"/>
                <a:gd name="connsiteX1" fmla="*/ 1003300 w 1250950"/>
                <a:gd name="connsiteY1" fmla="*/ 533112 h 533112"/>
                <a:gd name="connsiteX2" fmla="*/ 711200 w 1250950"/>
                <a:gd name="connsiteY2" fmla="*/ 374362 h 533112"/>
                <a:gd name="connsiteX3" fmla="*/ 450850 w 1250950"/>
                <a:gd name="connsiteY3" fmla="*/ 209262 h 533112"/>
                <a:gd name="connsiteX4" fmla="*/ 234950 w 1250950"/>
                <a:gd name="connsiteY4" fmla="*/ 88612 h 533112"/>
                <a:gd name="connsiteX5" fmla="*/ 161925 w 1250950"/>
                <a:gd name="connsiteY5" fmla="*/ 43368 h 533112"/>
                <a:gd name="connsiteX6" fmla="*/ 0 w 1250950"/>
                <a:gd name="connsiteY6" fmla="*/ 506 h 533112"/>
                <a:gd name="connsiteX0" fmla="*/ 1250950 w 1250950"/>
                <a:gd name="connsiteY0" fmla="*/ 584994 h 623094"/>
                <a:gd name="connsiteX1" fmla="*/ 1003300 w 1250950"/>
                <a:gd name="connsiteY1" fmla="*/ 623094 h 623094"/>
                <a:gd name="connsiteX2" fmla="*/ 711200 w 1250950"/>
                <a:gd name="connsiteY2" fmla="*/ 464344 h 623094"/>
                <a:gd name="connsiteX3" fmla="*/ 450850 w 1250950"/>
                <a:gd name="connsiteY3" fmla="*/ 299244 h 623094"/>
                <a:gd name="connsiteX4" fmla="*/ 234950 w 1250950"/>
                <a:gd name="connsiteY4" fmla="*/ 178594 h 623094"/>
                <a:gd name="connsiteX5" fmla="*/ 80962 w 1250950"/>
                <a:gd name="connsiteY5" fmla="*/ 0 h 623094"/>
                <a:gd name="connsiteX6" fmla="*/ 0 w 1250950"/>
                <a:gd name="connsiteY6" fmla="*/ 90488 h 623094"/>
                <a:gd name="connsiteX0" fmla="*/ 1250950 w 1250950"/>
                <a:gd name="connsiteY0" fmla="*/ 584994 h 623094"/>
                <a:gd name="connsiteX1" fmla="*/ 1003300 w 1250950"/>
                <a:gd name="connsiteY1" fmla="*/ 623094 h 623094"/>
                <a:gd name="connsiteX2" fmla="*/ 711200 w 1250950"/>
                <a:gd name="connsiteY2" fmla="*/ 464344 h 623094"/>
                <a:gd name="connsiteX3" fmla="*/ 450850 w 1250950"/>
                <a:gd name="connsiteY3" fmla="*/ 299244 h 623094"/>
                <a:gd name="connsiteX4" fmla="*/ 234950 w 1250950"/>
                <a:gd name="connsiteY4" fmla="*/ 178594 h 623094"/>
                <a:gd name="connsiteX5" fmla="*/ 80962 w 1250950"/>
                <a:gd name="connsiteY5" fmla="*/ 0 h 623094"/>
                <a:gd name="connsiteX6" fmla="*/ 0 w 1250950"/>
                <a:gd name="connsiteY6" fmla="*/ 90488 h 623094"/>
                <a:gd name="connsiteX0" fmla="*/ 1250950 w 1250950"/>
                <a:gd name="connsiteY0" fmla="*/ 584994 h 623094"/>
                <a:gd name="connsiteX1" fmla="*/ 1003300 w 1250950"/>
                <a:gd name="connsiteY1" fmla="*/ 623094 h 623094"/>
                <a:gd name="connsiteX2" fmla="*/ 711200 w 1250950"/>
                <a:gd name="connsiteY2" fmla="*/ 464344 h 623094"/>
                <a:gd name="connsiteX3" fmla="*/ 450850 w 1250950"/>
                <a:gd name="connsiteY3" fmla="*/ 299244 h 623094"/>
                <a:gd name="connsiteX4" fmla="*/ 218282 w 1250950"/>
                <a:gd name="connsiteY4" fmla="*/ 188119 h 623094"/>
                <a:gd name="connsiteX5" fmla="*/ 80962 w 1250950"/>
                <a:gd name="connsiteY5" fmla="*/ 0 h 623094"/>
                <a:gd name="connsiteX6" fmla="*/ 0 w 1250950"/>
                <a:gd name="connsiteY6" fmla="*/ 90488 h 623094"/>
                <a:gd name="connsiteX0" fmla="*/ 1250950 w 1250950"/>
                <a:gd name="connsiteY0" fmla="*/ 584994 h 628150"/>
                <a:gd name="connsiteX1" fmla="*/ 1003300 w 1250950"/>
                <a:gd name="connsiteY1" fmla="*/ 623094 h 628150"/>
                <a:gd name="connsiteX2" fmla="*/ 711200 w 1250950"/>
                <a:gd name="connsiteY2" fmla="*/ 464344 h 628150"/>
                <a:gd name="connsiteX3" fmla="*/ 450850 w 1250950"/>
                <a:gd name="connsiteY3" fmla="*/ 299244 h 628150"/>
                <a:gd name="connsiteX4" fmla="*/ 218282 w 1250950"/>
                <a:gd name="connsiteY4" fmla="*/ 188119 h 628150"/>
                <a:gd name="connsiteX5" fmla="*/ 80962 w 1250950"/>
                <a:gd name="connsiteY5" fmla="*/ 0 h 628150"/>
                <a:gd name="connsiteX6" fmla="*/ 0 w 1250950"/>
                <a:gd name="connsiteY6" fmla="*/ 90488 h 628150"/>
                <a:gd name="connsiteX0" fmla="*/ 1250950 w 1250950"/>
                <a:gd name="connsiteY0" fmla="*/ 584994 h 628150"/>
                <a:gd name="connsiteX1" fmla="*/ 1003300 w 1250950"/>
                <a:gd name="connsiteY1" fmla="*/ 623094 h 628150"/>
                <a:gd name="connsiteX2" fmla="*/ 711200 w 1250950"/>
                <a:gd name="connsiteY2" fmla="*/ 464344 h 628150"/>
                <a:gd name="connsiteX3" fmla="*/ 450850 w 1250950"/>
                <a:gd name="connsiteY3" fmla="*/ 299244 h 628150"/>
                <a:gd name="connsiteX4" fmla="*/ 218282 w 1250950"/>
                <a:gd name="connsiteY4" fmla="*/ 188119 h 628150"/>
                <a:gd name="connsiteX5" fmla="*/ 80962 w 1250950"/>
                <a:gd name="connsiteY5" fmla="*/ 0 h 628150"/>
                <a:gd name="connsiteX6" fmla="*/ 0 w 1250950"/>
                <a:gd name="connsiteY6" fmla="*/ 90488 h 628150"/>
                <a:gd name="connsiteX0" fmla="*/ 1250950 w 1250950"/>
                <a:gd name="connsiteY0" fmla="*/ 584994 h 628150"/>
                <a:gd name="connsiteX1" fmla="*/ 1003300 w 1250950"/>
                <a:gd name="connsiteY1" fmla="*/ 623094 h 628150"/>
                <a:gd name="connsiteX2" fmla="*/ 711200 w 1250950"/>
                <a:gd name="connsiteY2" fmla="*/ 464344 h 628150"/>
                <a:gd name="connsiteX3" fmla="*/ 450850 w 1250950"/>
                <a:gd name="connsiteY3" fmla="*/ 299244 h 628150"/>
                <a:gd name="connsiteX4" fmla="*/ 218282 w 1250950"/>
                <a:gd name="connsiteY4" fmla="*/ 188119 h 628150"/>
                <a:gd name="connsiteX5" fmla="*/ 80962 w 1250950"/>
                <a:gd name="connsiteY5" fmla="*/ 0 h 628150"/>
                <a:gd name="connsiteX6" fmla="*/ 0 w 1250950"/>
                <a:gd name="connsiteY6" fmla="*/ 90488 h 628150"/>
                <a:gd name="connsiteX0" fmla="*/ 1250950 w 1250950"/>
                <a:gd name="connsiteY0" fmla="*/ 585210 h 628366"/>
                <a:gd name="connsiteX1" fmla="*/ 1003300 w 1250950"/>
                <a:gd name="connsiteY1" fmla="*/ 623310 h 628366"/>
                <a:gd name="connsiteX2" fmla="*/ 711200 w 1250950"/>
                <a:gd name="connsiteY2" fmla="*/ 464560 h 628366"/>
                <a:gd name="connsiteX3" fmla="*/ 450850 w 1250950"/>
                <a:gd name="connsiteY3" fmla="*/ 299460 h 628366"/>
                <a:gd name="connsiteX4" fmla="*/ 218282 w 1250950"/>
                <a:gd name="connsiteY4" fmla="*/ 188335 h 628366"/>
                <a:gd name="connsiteX5" fmla="*/ 80962 w 1250950"/>
                <a:gd name="connsiteY5" fmla="*/ 216 h 628366"/>
                <a:gd name="connsiteX6" fmla="*/ 0 w 1250950"/>
                <a:gd name="connsiteY6" fmla="*/ 90704 h 628366"/>
                <a:gd name="connsiteX0" fmla="*/ 1250950 w 1250950"/>
                <a:gd name="connsiteY0" fmla="*/ 585210 h 628366"/>
                <a:gd name="connsiteX1" fmla="*/ 1003300 w 1250950"/>
                <a:gd name="connsiteY1" fmla="*/ 623310 h 628366"/>
                <a:gd name="connsiteX2" fmla="*/ 711200 w 1250950"/>
                <a:gd name="connsiteY2" fmla="*/ 464560 h 628366"/>
                <a:gd name="connsiteX3" fmla="*/ 450850 w 1250950"/>
                <a:gd name="connsiteY3" fmla="*/ 299460 h 628366"/>
                <a:gd name="connsiteX4" fmla="*/ 218282 w 1250950"/>
                <a:gd name="connsiteY4" fmla="*/ 188335 h 628366"/>
                <a:gd name="connsiteX5" fmla="*/ 80962 w 1250950"/>
                <a:gd name="connsiteY5" fmla="*/ 216 h 628366"/>
                <a:gd name="connsiteX6" fmla="*/ 0 w 1250950"/>
                <a:gd name="connsiteY6" fmla="*/ 90704 h 628366"/>
                <a:gd name="connsiteX0" fmla="*/ 1250950 w 1250950"/>
                <a:gd name="connsiteY0" fmla="*/ 573306 h 616462"/>
                <a:gd name="connsiteX1" fmla="*/ 1003300 w 1250950"/>
                <a:gd name="connsiteY1" fmla="*/ 611406 h 616462"/>
                <a:gd name="connsiteX2" fmla="*/ 711200 w 1250950"/>
                <a:gd name="connsiteY2" fmla="*/ 452656 h 616462"/>
                <a:gd name="connsiteX3" fmla="*/ 450850 w 1250950"/>
                <a:gd name="connsiteY3" fmla="*/ 287556 h 616462"/>
                <a:gd name="connsiteX4" fmla="*/ 218282 w 1250950"/>
                <a:gd name="connsiteY4" fmla="*/ 176431 h 616462"/>
                <a:gd name="connsiteX5" fmla="*/ 54768 w 1250950"/>
                <a:gd name="connsiteY5" fmla="*/ 218 h 616462"/>
                <a:gd name="connsiteX6" fmla="*/ 0 w 1250950"/>
                <a:gd name="connsiteY6" fmla="*/ 78800 h 616462"/>
                <a:gd name="connsiteX0" fmla="*/ 1250950 w 1250950"/>
                <a:gd name="connsiteY0" fmla="*/ 573371 h 616527"/>
                <a:gd name="connsiteX1" fmla="*/ 1003300 w 1250950"/>
                <a:gd name="connsiteY1" fmla="*/ 611471 h 616527"/>
                <a:gd name="connsiteX2" fmla="*/ 711200 w 1250950"/>
                <a:gd name="connsiteY2" fmla="*/ 452721 h 616527"/>
                <a:gd name="connsiteX3" fmla="*/ 450850 w 1250950"/>
                <a:gd name="connsiteY3" fmla="*/ 287621 h 616527"/>
                <a:gd name="connsiteX4" fmla="*/ 218282 w 1250950"/>
                <a:gd name="connsiteY4" fmla="*/ 176496 h 616527"/>
                <a:gd name="connsiteX5" fmla="*/ 54768 w 1250950"/>
                <a:gd name="connsiteY5" fmla="*/ 283 h 616527"/>
                <a:gd name="connsiteX6" fmla="*/ 0 w 1250950"/>
                <a:gd name="connsiteY6" fmla="*/ 78865 h 616527"/>
                <a:gd name="connsiteX0" fmla="*/ 1250950 w 1250950"/>
                <a:gd name="connsiteY0" fmla="*/ 575744 h 618900"/>
                <a:gd name="connsiteX1" fmla="*/ 1003300 w 1250950"/>
                <a:gd name="connsiteY1" fmla="*/ 613844 h 618900"/>
                <a:gd name="connsiteX2" fmla="*/ 711200 w 1250950"/>
                <a:gd name="connsiteY2" fmla="*/ 455094 h 618900"/>
                <a:gd name="connsiteX3" fmla="*/ 450850 w 1250950"/>
                <a:gd name="connsiteY3" fmla="*/ 289994 h 618900"/>
                <a:gd name="connsiteX4" fmla="*/ 218282 w 1250950"/>
                <a:gd name="connsiteY4" fmla="*/ 178869 h 618900"/>
                <a:gd name="connsiteX5" fmla="*/ 69056 w 1250950"/>
                <a:gd name="connsiteY5" fmla="*/ 275 h 618900"/>
                <a:gd name="connsiteX6" fmla="*/ 0 w 1250950"/>
                <a:gd name="connsiteY6" fmla="*/ 81238 h 618900"/>
                <a:gd name="connsiteX0" fmla="*/ 1250950 w 1250950"/>
                <a:gd name="connsiteY0" fmla="*/ 577416 h 620572"/>
                <a:gd name="connsiteX1" fmla="*/ 1003300 w 1250950"/>
                <a:gd name="connsiteY1" fmla="*/ 615516 h 620572"/>
                <a:gd name="connsiteX2" fmla="*/ 711200 w 1250950"/>
                <a:gd name="connsiteY2" fmla="*/ 456766 h 620572"/>
                <a:gd name="connsiteX3" fmla="*/ 450850 w 1250950"/>
                <a:gd name="connsiteY3" fmla="*/ 291666 h 620572"/>
                <a:gd name="connsiteX4" fmla="*/ 199232 w 1250950"/>
                <a:gd name="connsiteY4" fmla="*/ 180541 h 620572"/>
                <a:gd name="connsiteX5" fmla="*/ 69056 w 1250950"/>
                <a:gd name="connsiteY5" fmla="*/ 1947 h 620572"/>
                <a:gd name="connsiteX6" fmla="*/ 0 w 1250950"/>
                <a:gd name="connsiteY6" fmla="*/ 82910 h 620572"/>
                <a:gd name="connsiteX0" fmla="*/ 2164001 w 2164001"/>
                <a:gd name="connsiteY0" fmla="*/ 985595 h 1028751"/>
                <a:gd name="connsiteX1" fmla="*/ 1916351 w 2164001"/>
                <a:gd name="connsiteY1" fmla="*/ 1023695 h 1028751"/>
                <a:gd name="connsiteX2" fmla="*/ 1624251 w 2164001"/>
                <a:gd name="connsiteY2" fmla="*/ 864945 h 1028751"/>
                <a:gd name="connsiteX3" fmla="*/ 1363901 w 2164001"/>
                <a:gd name="connsiteY3" fmla="*/ 699845 h 1028751"/>
                <a:gd name="connsiteX4" fmla="*/ 1112283 w 2164001"/>
                <a:gd name="connsiteY4" fmla="*/ 588720 h 1028751"/>
                <a:gd name="connsiteX5" fmla="*/ 982107 w 2164001"/>
                <a:gd name="connsiteY5" fmla="*/ 410126 h 1028751"/>
                <a:gd name="connsiteX6" fmla="*/ 0 w 2164001"/>
                <a:gd name="connsiteY6" fmla="*/ 74 h 1028751"/>
                <a:gd name="connsiteX0" fmla="*/ 2164001 w 2164001"/>
                <a:gd name="connsiteY0" fmla="*/ 985602 h 1028758"/>
                <a:gd name="connsiteX1" fmla="*/ 1916351 w 2164001"/>
                <a:gd name="connsiteY1" fmla="*/ 1023702 h 1028758"/>
                <a:gd name="connsiteX2" fmla="*/ 1624251 w 2164001"/>
                <a:gd name="connsiteY2" fmla="*/ 864952 h 1028758"/>
                <a:gd name="connsiteX3" fmla="*/ 1363901 w 2164001"/>
                <a:gd name="connsiteY3" fmla="*/ 699852 h 1028758"/>
                <a:gd name="connsiteX4" fmla="*/ 1112283 w 2164001"/>
                <a:gd name="connsiteY4" fmla="*/ 588727 h 1028758"/>
                <a:gd name="connsiteX5" fmla="*/ 630255 w 2164001"/>
                <a:gd name="connsiteY5" fmla="*/ 377194 h 1028758"/>
                <a:gd name="connsiteX6" fmla="*/ 0 w 2164001"/>
                <a:gd name="connsiteY6" fmla="*/ 81 h 1028758"/>
                <a:gd name="connsiteX0" fmla="*/ 2164001 w 2164001"/>
                <a:gd name="connsiteY0" fmla="*/ 985602 h 1028758"/>
                <a:gd name="connsiteX1" fmla="*/ 1916351 w 2164001"/>
                <a:gd name="connsiteY1" fmla="*/ 1023702 h 1028758"/>
                <a:gd name="connsiteX2" fmla="*/ 1624251 w 2164001"/>
                <a:gd name="connsiteY2" fmla="*/ 864952 h 1028758"/>
                <a:gd name="connsiteX3" fmla="*/ 1363901 w 2164001"/>
                <a:gd name="connsiteY3" fmla="*/ 699852 h 1028758"/>
                <a:gd name="connsiteX4" fmla="*/ 1026958 w 2164001"/>
                <a:gd name="connsiteY4" fmla="*/ 613937 h 1028758"/>
                <a:gd name="connsiteX5" fmla="*/ 630255 w 2164001"/>
                <a:gd name="connsiteY5" fmla="*/ 377194 h 1028758"/>
                <a:gd name="connsiteX6" fmla="*/ 0 w 2164001"/>
                <a:gd name="connsiteY6" fmla="*/ 81 h 1028758"/>
                <a:gd name="connsiteX0" fmla="*/ 2164001 w 2164001"/>
                <a:gd name="connsiteY0" fmla="*/ 985602 h 1028758"/>
                <a:gd name="connsiteX1" fmla="*/ 1916351 w 2164001"/>
                <a:gd name="connsiteY1" fmla="*/ 1023702 h 1028758"/>
                <a:gd name="connsiteX2" fmla="*/ 1624251 w 2164001"/>
                <a:gd name="connsiteY2" fmla="*/ 864952 h 1028758"/>
                <a:gd name="connsiteX3" fmla="*/ 1382055 w 2164001"/>
                <a:gd name="connsiteY3" fmla="*/ 755893 h 1028758"/>
                <a:gd name="connsiteX4" fmla="*/ 1026958 w 2164001"/>
                <a:gd name="connsiteY4" fmla="*/ 613937 h 1028758"/>
                <a:gd name="connsiteX5" fmla="*/ 630255 w 2164001"/>
                <a:gd name="connsiteY5" fmla="*/ 377194 h 1028758"/>
                <a:gd name="connsiteX6" fmla="*/ 0 w 2164001"/>
                <a:gd name="connsiteY6" fmla="*/ 81 h 1028758"/>
                <a:gd name="connsiteX0" fmla="*/ 2164001 w 2164001"/>
                <a:gd name="connsiteY0" fmla="*/ 985602 h 1032943"/>
                <a:gd name="connsiteX1" fmla="*/ 1891107 w 2164001"/>
                <a:gd name="connsiteY1" fmla="*/ 1028236 h 1032943"/>
                <a:gd name="connsiteX2" fmla="*/ 1624251 w 2164001"/>
                <a:gd name="connsiteY2" fmla="*/ 864952 h 1032943"/>
                <a:gd name="connsiteX3" fmla="*/ 1382055 w 2164001"/>
                <a:gd name="connsiteY3" fmla="*/ 755893 h 1032943"/>
                <a:gd name="connsiteX4" fmla="*/ 1026958 w 2164001"/>
                <a:gd name="connsiteY4" fmla="*/ 613937 h 1032943"/>
                <a:gd name="connsiteX5" fmla="*/ 630255 w 2164001"/>
                <a:gd name="connsiteY5" fmla="*/ 377194 h 1032943"/>
                <a:gd name="connsiteX6" fmla="*/ 0 w 2164001"/>
                <a:gd name="connsiteY6" fmla="*/ 81 h 1032943"/>
                <a:gd name="connsiteX0" fmla="*/ 3776081 w 3776081"/>
                <a:gd name="connsiteY0" fmla="*/ 0 h 2054239"/>
                <a:gd name="connsiteX1" fmla="*/ 1891107 w 3776081"/>
                <a:gd name="connsiteY1" fmla="*/ 1947768 h 2054239"/>
                <a:gd name="connsiteX2" fmla="*/ 1624251 w 3776081"/>
                <a:gd name="connsiteY2" fmla="*/ 1784484 h 2054239"/>
                <a:gd name="connsiteX3" fmla="*/ 1382055 w 3776081"/>
                <a:gd name="connsiteY3" fmla="*/ 1675425 h 2054239"/>
                <a:gd name="connsiteX4" fmla="*/ 1026958 w 3776081"/>
                <a:gd name="connsiteY4" fmla="*/ 1533469 h 2054239"/>
                <a:gd name="connsiteX5" fmla="*/ 630255 w 3776081"/>
                <a:gd name="connsiteY5" fmla="*/ 1296726 h 2054239"/>
                <a:gd name="connsiteX6" fmla="*/ 0 w 3776081"/>
                <a:gd name="connsiteY6" fmla="*/ 919613 h 2054239"/>
                <a:gd name="connsiteX0" fmla="*/ 3776081 w 3776081"/>
                <a:gd name="connsiteY0" fmla="*/ 0 h 1947768"/>
                <a:gd name="connsiteX1" fmla="*/ 1891107 w 3776081"/>
                <a:gd name="connsiteY1" fmla="*/ 1947768 h 1947768"/>
                <a:gd name="connsiteX2" fmla="*/ 1624251 w 3776081"/>
                <a:gd name="connsiteY2" fmla="*/ 1784484 h 1947768"/>
                <a:gd name="connsiteX3" fmla="*/ 1382055 w 3776081"/>
                <a:gd name="connsiteY3" fmla="*/ 1675425 h 1947768"/>
                <a:gd name="connsiteX4" fmla="*/ 1026958 w 3776081"/>
                <a:gd name="connsiteY4" fmla="*/ 1533469 h 1947768"/>
                <a:gd name="connsiteX5" fmla="*/ 630255 w 3776081"/>
                <a:gd name="connsiteY5" fmla="*/ 1296726 h 1947768"/>
                <a:gd name="connsiteX6" fmla="*/ 0 w 3776081"/>
                <a:gd name="connsiteY6" fmla="*/ 919613 h 1947768"/>
                <a:gd name="connsiteX0" fmla="*/ 3776081 w 3776081"/>
                <a:gd name="connsiteY0" fmla="*/ 0 h 1953238"/>
                <a:gd name="connsiteX1" fmla="*/ 2504531 w 3776081"/>
                <a:gd name="connsiteY1" fmla="*/ 1573300 h 1953238"/>
                <a:gd name="connsiteX2" fmla="*/ 1891107 w 3776081"/>
                <a:gd name="connsiteY2" fmla="*/ 1947768 h 1953238"/>
                <a:gd name="connsiteX3" fmla="*/ 1624251 w 3776081"/>
                <a:gd name="connsiteY3" fmla="*/ 1784484 h 1953238"/>
                <a:gd name="connsiteX4" fmla="*/ 1382055 w 3776081"/>
                <a:gd name="connsiteY4" fmla="*/ 1675425 h 1953238"/>
                <a:gd name="connsiteX5" fmla="*/ 1026958 w 3776081"/>
                <a:gd name="connsiteY5" fmla="*/ 1533469 h 1953238"/>
                <a:gd name="connsiteX6" fmla="*/ 630255 w 3776081"/>
                <a:gd name="connsiteY6" fmla="*/ 1296726 h 1953238"/>
                <a:gd name="connsiteX7" fmla="*/ 0 w 3776081"/>
                <a:gd name="connsiteY7" fmla="*/ 919613 h 1953238"/>
                <a:gd name="connsiteX0" fmla="*/ 3776081 w 3776081"/>
                <a:gd name="connsiteY0" fmla="*/ 0 h 1947768"/>
                <a:gd name="connsiteX1" fmla="*/ 2504531 w 3776081"/>
                <a:gd name="connsiteY1" fmla="*/ 1573300 h 1947768"/>
                <a:gd name="connsiteX2" fmla="*/ 1891107 w 3776081"/>
                <a:gd name="connsiteY2" fmla="*/ 1947768 h 1947768"/>
                <a:gd name="connsiteX3" fmla="*/ 1624251 w 3776081"/>
                <a:gd name="connsiteY3" fmla="*/ 1784484 h 1947768"/>
                <a:gd name="connsiteX4" fmla="*/ 1382055 w 3776081"/>
                <a:gd name="connsiteY4" fmla="*/ 1675425 h 1947768"/>
                <a:gd name="connsiteX5" fmla="*/ 1026958 w 3776081"/>
                <a:gd name="connsiteY5" fmla="*/ 1533469 h 1947768"/>
                <a:gd name="connsiteX6" fmla="*/ 630255 w 3776081"/>
                <a:gd name="connsiteY6" fmla="*/ 1296726 h 1947768"/>
                <a:gd name="connsiteX7" fmla="*/ 0 w 3776081"/>
                <a:gd name="connsiteY7" fmla="*/ 919613 h 1947768"/>
                <a:gd name="connsiteX0" fmla="*/ 3776081 w 3776081"/>
                <a:gd name="connsiteY0" fmla="*/ 0 h 1947768"/>
                <a:gd name="connsiteX1" fmla="*/ 2504531 w 3776081"/>
                <a:gd name="connsiteY1" fmla="*/ 1573300 h 1947768"/>
                <a:gd name="connsiteX2" fmla="*/ 1891107 w 3776081"/>
                <a:gd name="connsiteY2" fmla="*/ 1947768 h 1947768"/>
                <a:gd name="connsiteX3" fmla="*/ 1624251 w 3776081"/>
                <a:gd name="connsiteY3" fmla="*/ 1784484 h 1947768"/>
                <a:gd name="connsiteX4" fmla="*/ 1382055 w 3776081"/>
                <a:gd name="connsiteY4" fmla="*/ 1675425 h 1947768"/>
                <a:gd name="connsiteX5" fmla="*/ 1023941 w 3776081"/>
                <a:gd name="connsiteY5" fmla="*/ 1501664 h 1947768"/>
                <a:gd name="connsiteX6" fmla="*/ 630255 w 3776081"/>
                <a:gd name="connsiteY6" fmla="*/ 1296726 h 1947768"/>
                <a:gd name="connsiteX7" fmla="*/ 0 w 3776081"/>
                <a:gd name="connsiteY7" fmla="*/ 919613 h 1947768"/>
                <a:gd name="connsiteX0" fmla="*/ 3776081 w 3776081"/>
                <a:gd name="connsiteY0" fmla="*/ 0 h 1947768"/>
                <a:gd name="connsiteX1" fmla="*/ 2504531 w 3776081"/>
                <a:gd name="connsiteY1" fmla="*/ 1573300 h 1947768"/>
                <a:gd name="connsiteX2" fmla="*/ 1891107 w 3776081"/>
                <a:gd name="connsiteY2" fmla="*/ 1947768 h 1947768"/>
                <a:gd name="connsiteX3" fmla="*/ 1624251 w 3776081"/>
                <a:gd name="connsiteY3" fmla="*/ 1784484 h 1947768"/>
                <a:gd name="connsiteX4" fmla="*/ 1382055 w 3776081"/>
                <a:gd name="connsiteY4" fmla="*/ 1675425 h 1947768"/>
                <a:gd name="connsiteX5" fmla="*/ 1023941 w 3776081"/>
                <a:gd name="connsiteY5" fmla="*/ 1501664 h 1947768"/>
                <a:gd name="connsiteX6" fmla="*/ 630255 w 3776081"/>
                <a:gd name="connsiteY6" fmla="*/ 1296726 h 1947768"/>
                <a:gd name="connsiteX7" fmla="*/ 0 w 3776081"/>
                <a:gd name="connsiteY7" fmla="*/ 919613 h 1947768"/>
                <a:gd name="connsiteX0" fmla="*/ 3776081 w 3776081"/>
                <a:gd name="connsiteY0" fmla="*/ 0 h 1947768"/>
                <a:gd name="connsiteX1" fmla="*/ 2504531 w 3776081"/>
                <a:gd name="connsiteY1" fmla="*/ 1573300 h 1947768"/>
                <a:gd name="connsiteX2" fmla="*/ 1891107 w 3776081"/>
                <a:gd name="connsiteY2" fmla="*/ 1947768 h 1947768"/>
                <a:gd name="connsiteX3" fmla="*/ 1624251 w 3776081"/>
                <a:gd name="connsiteY3" fmla="*/ 1784484 h 1947768"/>
                <a:gd name="connsiteX4" fmla="*/ 1382055 w 3776081"/>
                <a:gd name="connsiteY4" fmla="*/ 1675425 h 1947768"/>
                <a:gd name="connsiteX5" fmla="*/ 1023941 w 3776081"/>
                <a:gd name="connsiteY5" fmla="*/ 1501664 h 1947768"/>
                <a:gd name="connsiteX6" fmla="*/ 630255 w 3776081"/>
                <a:gd name="connsiteY6" fmla="*/ 1296726 h 1947768"/>
                <a:gd name="connsiteX7" fmla="*/ 0 w 3776081"/>
                <a:gd name="connsiteY7" fmla="*/ 919613 h 1947768"/>
                <a:gd name="connsiteX0" fmla="*/ 3776081 w 3776081"/>
                <a:gd name="connsiteY0" fmla="*/ 0 h 1947768"/>
                <a:gd name="connsiteX1" fmla="*/ 2504531 w 3776081"/>
                <a:gd name="connsiteY1" fmla="*/ 1573300 h 1947768"/>
                <a:gd name="connsiteX2" fmla="*/ 1891107 w 3776081"/>
                <a:gd name="connsiteY2" fmla="*/ 1947768 h 1947768"/>
                <a:gd name="connsiteX3" fmla="*/ 1624251 w 3776081"/>
                <a:gd name="connsiteY3" fmla="*/ 1784484 h 1947768"/>
                <a:gd name="connsiteX4" fmla="*/ 1382055 w 3776081"/>
                <a:gd name="connsiteY4" fmla="*/ 1675425 h 1947768"/>
                <a:gd name="connsiteX5" fmla="*/ 1023941 w 3776081"/>
                <a:gd name="connsiteY5" fmla="*/ 1501664 h 1947768"/>
                <a:gd name="connsiteX6" fmla="*/ 630255 w 3776081"/>
                <a:gd name="connsiteY6" fmla="*/ 1296726 h 1947768"/>
                <a:gd name="connsiteX7" fmla="*/ 0 w 3776081"/>
                <a:gd name="connsiteY7" fmla="*/ 919613 h 1947768"/>
                <a:gd name="connsiteX0" fmla="*/ 3776081 w 3776081"/>
                <a:gd name="connsiteY0" fmla="*/ 0 h 1947768"/>
                <a:gd name="connsiteX1" fmla="*/ 2504531 w 3776081"/>
                <a:gd name="connsiteY1" fmla="*/ 1573300 h 1947768"/>
                <a:gd name="connsiteX2" fmla="*/ 1891107 w 3776081"/>
                <a:gd name="connsiteY2" fmla="*/ 1947768 h 1947768"/>
                <a:gd name="connsiteX3" fmla="*/ 1624251 w 3776081"/>
                <a:gd name="connsiteY3" fmla="*/ 1784484 h 1947768"/>
                <a:gd name="connsiteX4" fmla="*/ 1382055 w 3776081"/>
                <a:gd name="connsiteY4" fmla="*/ 1675425 h 1947768"/>
                <a:gd name="connsiteX5" fmla="*/ 1023941 w 3776081"/>
                <a:gd name="connsiteY5" fmla="*/ 1501664 h 1947768"/>
                <a:gd name="connsiteX6" fmla="*/ 630255 w 3776081"/>
                <a:gd name="connsiteY6" fmla="*/ 1296726 h 1947768"/>
                <a:gd name="connsiteX7" fmla="*/ 0 w 3776081"/>
                <a:gd name="connsiteY7" fmla="*/ 919613 h 1947768"/>
                <a:gd name="connsiteX0" fmla="*/ 4172301 w 4172301"/>
                <a:gd name="connsiteY0" fmla="*/ 0 h 1947768"/>
                <a:gd name="connsiteX1" fmla="*/ 2900751 w 4172301"/>
                <a:gd name="connsiteY1" fmla="*/ 1573300 h 1947768"/>
                <a:gd name="connsiteX2" fmla="*/ 2287327 w 4172301"/>
                <a:gd name="connsiteY2" fmla="*/ 1947768 h 1947768"/>
                <a:gd name="connsiteX3" fmla="*/ 2020471 w 4172301"/>
                <a:gd name="connsiteY3" fmla="*/ 1784484 h 1947768"/>
                <a:gd name="connsiteX4" fmla="*/ 1778275 w 4172301"/>
                <a:gd name="connsiteY4" fmla="*/ 1675425 h 1947768"/>
                <a:gd name="connsiteX5" fmla="*/ 1420161 w 4172301"/>
                <a:gd name="connsiteY5" fmla="*/ 1501664 h 1947768"/>
                <a:gd name="connsiteX6" fmla="*/ 1026475 w 4172301"/>
                <a:gd name="connsiteY6" fmla="*/ 1296726 h 1947768"/>
                <a:gd name="connsiteX7" fmla="*/ 0 w 4172301"/>
                <a:gd name="connsiteY7" fmla="*/ 734706 h 1947768"/>
                <a:gd name="connsiteX0" fmla="*/ 4172301 w 4172301"/>
                <a:gd name="connsiteY0" fmla="*/ 0 h 1947768"/>
                <a:gd name="connsiteX1" fmla="*/ 2900751 w 4172301"/>
                <a:gd name="connsiteY1" fmla="*/ 1573300 h 1947768"/>
                <a:gd name="connsiteX2" fmla="*/ 2287327 w 4172301"/>
                <a:gd name="connsiteY2" fmla="*/ 1947768 h 1947768"/>
                <a:gd name="connsiteX3" fmla="*/ 2020471 w 4172301"/>
                <a:gd name="connsiteY3" fmla="*/ 1784484 h 1947768"/>
                <a:gd name="connsiteX4" fmla="*/ 1778275 w 4172301"/>
                <a:gd name="connsiteY4" fmla="*/ 1675425 h 1947768"/>
                <a:gd name="connsiteX5" fmla="*/ 1420161 w 4172301"/>
                <a:gd name="connsiteY5" fmla="*/ 1501664 h 1947768"/>
                <a:gd name="connsiteX6" fmla="*/ 1026475 w 4172301"/>
                <a:gd name="connsiteY6" fmla="*/ 1296726 h 1947768"/>
                <a:gd name="connsiteX7" fmla="*/ 199182 w 4172301"/>
                <a:gd name="connsiteY7" fmla="*/ 879716 h 1947768"/>
                <a:gd name="connsiteX8" fmla="*/ 0 w 4172301"/>
                <a:gd name="connsiteY8" fmla="*/ 734706 h 1947768"/>
                <a:gd name="connsiteX0" fmla="*/ 4172301 w 4172301"/>
                <a:gd name="connsiteY0" fmla="*/ 0 h 1947768"/>
                <a:gd name="connsiteX1" fmla="*/ 2900751 w 4172301"/>
                <a:gd name="connsiteY1" fmla="*/ 1573300 h 1947768"/>
                <a:gd name="connsiteX2" fmla="*/ 2287327 w 4172301"/>
                <a:gd name="connsiteY2" fmla="*/ 1947768 h 1947768"/>
                <a:gd name="connsiteX3" fmla="*/ 2020471 w 4172301"/>
                <a:gd name="connsiteY3" fmla="*/ 1784484 h 1947768"/>
                <a:gd name="connsiteX4" fmla="*/ 1778275 w 4172301"/>
                <a:gd name="connsiteY4" fmla="*/ 1675425 h 1947768"/>
                <a:gd name="connsiteX5" fmla="*/ 1420161 w 4172301"/>
                <a:gd name="connsiteY5" fmla="*/ 1501664 h 1947768"/>
                <a:gd name="connsiteX6" fmla="*/ 1026475 w 4172301"/>
                <a:gd name="connsiteY6" fmla="*/ 1296726 h 1947768"/>
                <a:gd name="connsiteX7" fmla="*/ 199182 w 4172301"/>
                <a:gd name="connsiteY7" fmla="*/ 879716 h 1947768"/>
                <a:gd name="connsiteX8" fmla="*/ 0 w 4172301"/>
                <a:gd name="connsiteY8" fmla="*/ 734706 h 1947768"/>
                <a:gd name="connsiteX0" fmla="*/ 4172301 w 4172301"/>
                <a:gd name="connsiteY0" fmla="*/ 0 h 1947768"/>
                <a:gd name="connsiteX1" fmla="*/ 2900751 w 4172301"/>
                <a:gd name="connsiteY1" fmla="*/ 1573300 h 1947768"/>
                <a:gd name="connsiteX2" fmla="*/ 2287327 w 4172301"/>
                <a:gd name="connsiteY2" fmla="*/ 1947768 h 1947768"/>
                <a:gd name="connsiteX3" fmla="*/ 2020471 w 4172301"/>
                <a:gd name="connsiteY3" fmla="*/ 1784484 h 1947768"/>
                <a:gd name="connsiteX4" fmla="*/ 1778275 w 4172301"/>
                <a:gd name="connsiteY4" fmla="*/ 1675425 h 1947768"/>
                <a:gd name="connsiteX5" fmla="*/ 1420161 w 4172301"/>
                <a:gd name="connsiteY5" fmla="*/ 1501664 h 1947768"/>
                <a:gd name="connsiteX6" fmla="*/ 1026475 w 4172301"/>
                <a:gd name="connsiteY6" fmla="*/ 1296726 h 1947768"/>
                <a:gd name="connsiteX7" fmla="*/ 199182 w 4172301"/>
                <a:gd name="connsiteY7" fmla="*/ 879716 h 1947768"/>
                <a:gd name="connsiteX8" fmla="*/ 0 w 4172301"/>
                <a:gd name="connsiteY8" fmla="*/ 734706 h 1947768"/>
                <a:gd name="connsiteX0" fmla="*/ 4172301 w 4172301"/>
                <a:gd name="connsiteY0" fmla="*/ 0 h 1947768"/>
                <a:gd name="connsiteX1" fmla="*/ 2900751 w 4172301"/>
                <a:gd name="connsiteY1" fmla="*/ 1573300 h 1947768"/>
                <a:gd name="connsiteX2" fmla="*/ 2287327 w 4172301"/>
                <a:gd name="connsiteY2" fmla="*/ 1947768 h 1947768"/>
                <a:gd name="connsiteX3" fmla="*/ 2020471 w 4172301"/>
                <a:gd name="connsiteY3" fmla="*/ 1784484 h 1947768"/>
                <a:gd name="connsiteX4" fmla="*/ 1778275 w 4172301"/>
                <a:gd name="connsiteY4" fmla="*/ 1675425 h 1947768"/>
                <a:gd name="connsiteX5" fmla="*/ 1420161 w 4172301"/>
                <a:gd name="connsiteY5" fmla="*/ 1501664 h 1947768"/>
                <a:gd name="connsiteX6" fmla="*/ 1026475 w 4172301"/>
                <a:gd name="connsiteY6" fmla="*/ 1296726 h 1947768"/>
                <a:gd name="connsiteX7" fmla="*/ 199182 w 4172301"/>
                <a:gd name="connsiteY7" fmla="*/ 879716 h 1947768"/>
                <a:gd name="connsiteX8" fmla="*/ 0 w 4172301"/>
                <a:gd name="connsiteY8" fmla="*/ 734706 h 1947768"/>
                <a:gd name="connsiteX0" fmla="*/ 4172301 w 4172301"/>
                <a:gd name="connsiteY0" fmla="*/ 0 h 1947768"/>
                <a:gd name="connsiteX1" fmla="*/ 2900751 w 4172301"/>
                <a:gd name="connsiteY1" fmla="*/ 1573300 h 1947768"/>
                <a:gd name="connsiteX2" fmla="*/ 2287327 w 4172301"/>
                <a:gd name="connsiteY2" fmla="*/ 1947768 h 1947768"/>
                <a:gd name="connsiteX3" fmla="*/ 2020471 w 4172301"/>
                <a:gd name="connsiteY3" fmla="*/ 1784484 h 1947768"/>
                <a:gd name="connsiteX4" fmla="*/ 1778275 w 4172301"/>
                <a:gd name="connsiteY4" fmla="*/ 1675425 h 1947768"/>
                <a:gd name="connsiteX5" fmla="*/ 1420161 w 4172301"/>
                <a:gd name="connsiteY5" fmla="*/ 1501664 h 1947768"/>
                <a:gd name="connsiteX6" fmla="*/ 1026475 w 4172301"/>
                <a:gd name="connsiteY6" fmla="*/ 1296726 h 1947768"/>
                <a:gd name="connsiteX7" fmla="*/ 199182 w 4172301"/>
                <a:gd name="connsiteY7" fmla="*/ 879716 h 1947768"/>
                <a:gd name="connsiteX8" fmla="*/ 0 w 4172301"/>
                <a:gd name="connsiteY8" fmla="*/ 734706 h 1947768"/>
                <a:gd name="connsiteX0" fmla="*/ 4172301 w 4172301"/>
                <a:gd name="connsiteY0" fmla="*/ 0 h 1947768"/>
                <a:gd name="connsiteX1" fmla="*/ 2900751 w 4172301"/>
                <a:gd name="connsiteY1" fmla="*/ 1573300 h 1947768"/>
                <a:gd name="connsiteX2" fmla="*/ 2287327 w 4172301"/>
                <a:gd name="connsiteY2" fmla="*/ 1947768 h 1947768"/>
                <a:gd name="connsiteX3" fmla="*/ 2020471 w 4172301"/>
                <a:gd name="connsiteY3" fmla="*/ 1784484 h 1947768"/>
                <a:gd name="connsiteX4" fmla="*/ 1778275 w 4172301"/>
                <a:gd name="connsiteY4" fmla="*/ 1675425 h 1947768"/>
                <a:gd name="connsiteX5" fmla="*/ 1420161 w 4172301"/>
                <a:gd name="connsiteY5" fmla="*/ 1501664 h 1947768"/>
                <a:gd name="connsiteX6" fmla="*/ 1026475 w 4172301"/>
                <a:gd name="connsiteY6" fmla="*/ 1296726 h 1947768"/>
                <a:gd name="connsiteX7" fmla="*/ 614068 w 4172301"/>
                <a:gd name="connsiteY7" fmla="*/ 1103501 h 1947768"/>
                <a:gd name="connsiteX8" fmla="*/ 199182 w 4172301"/>
                <a:gd name="connsiteY8" fmla="*/ 879716 h 1947768"/>
                <a:gd name="connsiteX9" fmla="*/ 0 w 4172301"/>
                <a:gd name="connsiteY9" fmla="*/ 734706 h 1947768"/>
                <a:gd name="connsiteX0" fmla="*/ 4172301 w 4172301"/>
                <a:gd name="connsiteY0" fmla="*/ 0 h 1947768"/>
                <a:gd name="connsiteX1" fmla="*/ 2900751 w 4172301"/>
                <a:gd name="connsiteY1" fmla="*/ 1573300 h 1947768"/>
                <a:gd name="connsiteX2" fmla="*/ 2287327 w 4172301"/>
                <a:gd name="connsiteY2" fmla="*/ 1947768 h 1947768"/>
                <a:gd name="connsiteX3" fmla="*/ 2020471 w 4172301"/>
                <a:gd name="connsiteY3" fmla="*/ 1784484 h 1947768"/>
                <a:gd name="connsiteX4" fmla="*/ 1778275 w 4172301"/>
                <a:gd name="connsiteY4" fmla="*/ 1675425 h 1947768"/>
                <a:gd name="connsiteX5" fmla="*/ 1420161 w 4172301"/>
                <a:gd name="connsiteY5" fmla="*/ 1501664 h 1947768"/>
                <a:gd name="connsiteX6" fmla="*/ 1044405 w 4172301"/>
                <a:gd name="connsiteY6" fmla="*/ 1271492 h 1947768"/>
                <a:gd name="connsiteX7" fmla="*/ 614068 w 4172301"/>
                <a:gd name="connsiteY7" fmla="*/ 1103501 h 1947768"/>
                <a:gd name="connsiteX8" fmla="*/ 199182 w 4172301"/>
                <a:gd name="connsiteY8" fmla="*/ 879716 h 1947768"/>
                <a:gd name="connsiteX9" fmla="*/ 0 w 4172301"/>
                <a:gd name="connsiteY9" fmla="*/ 734706 h 1947768"/>
                <a:gd name="connsiteX0" fmla="*/ 4172301 w 4172301"/>
                <a:gd name="connsiteY0" fmla="*/ 0 h 1947768"/>
                <a:gd name="connsiteX1" fmla="*/ 2900751 w 4172301"/>
                <a:gd name="connsiteY1" fmla="*/ 1573300 h 1947768"/>
                <a:gd name="connsiteX2" fmla="*/ 2287327 w 4172301"/>
                <a:gd name="connsiteY2" fmla="*/ 1947768 h 1947768"/>
                <a:gd name="connsiteX3" fmla="*/ 2020471 w 4172301"/>
                <a:gd name="connsiteY3" fmla="*/ 1784484 h 1947768"/>
                <a:gd name="connsiteX4" fmla="*/ 1778275 w 4172301"/>
                <a:gd name="connsiteY4" fmla="*/ 1675425 h 1947768"/>
                <a:gd name="connsiteX5" fmla="*/ 1420161 w 4172301"/>
                <a:gd name="connsiteY5" fmla="*/ 1501664 h 1947768"/>
                <a:gd name="connsiteX6" fmla="*/ 1044405 w 4172301"/>
                <a:gd name="connsiteY6" fmla="*/ 1271492 h 1947768"/>
                <a:gd name="connsiteX7" fmla="*/ 637554 w 4172301"/>
                <a:gd name="connsiteY7" fmla="*/ 1069181 h 1947768"/>
                <a:gd name="connsiteX8" fmla="*/ 199182 w 4172301"/>
                <a:gd name="connsiteY8" fmla="*/ 879716 h 1947768"/>
                <a:gd name="connsiteX9" fmla="*/ 0 w 4172301"/>
                <a:gd name="connsiteY9" fmla="*/ 734706 h 1947768"/>
                <a:gd name="connsiteX0" fmla="*/ 4172301 w 4172301"/>
                <a:gd name="connsiteY0" fmla="*/ 0 h 1947768"/>
                <a:gd name="connsiteX1" fmla="*/ 2900751 w 4172301"/>
                <a:gd name="connsiteY1" fmla="*/ 1573300 h 1947768"/>
                <a:gd name="connsiteX2" fmla="*/ 2287327 w 4172301"/>
                <a:gd name="connsiteY2" fmla="*/ 1947768 h 1947768"/>
                <a:gd name="connsiteX3" fmla="*/ 2020471 w 4172301"/>
                <a:gd name="connsiteY3" fmla="*/ 1784484 h 1947768"/>
                <a:gd name="connsiteX4" fmla="*/ 1705101 w 4172301"/>
                <a:gd name="connsiteY4" fmla="*/ 1603209 h 1947768"/>
                <a:gd name="connsiteX5" fmla="*/ 1420161 w 4172301"/>
                <a:gd name="connsiteY5" fmla="*/ 1501664 h 1947768"/>
                <a:gd name="connsiteX6" fmla="*/ 1044405 w 4172301"/>
                <a:gd name="connsiteY6" fmla="*/ 1271492 h 1947768"/>
                <a:gd name="connsiteX7" fmla="*/ 637554 w 4172301"/>
                <a:gd name="connsiteY7" fmla="*/ 1069181 h 1947768"/>
                <a:gd name="connsiteX8" fmla="*/ 199182 w 4172301"/>
                <a:gd name="connsiteY8" fmla="*/ 879716 h 1947768"/>
                <a:gd name="connsiteX9" fmla="*/ 0 w 4172301"/>
                <a:gd name="connsiteY9" fmla="*/ 734706 h 1947768"/>
                <a:gd name="connsiteX0" fmla="*/ 4172301 w 4172301"/>
                <a:gd name="connsiteY0" fmla="*/ 0 h 1947768"/>
                <a:gd name="connsiteX1" fmla="*/ 2900751 w 4172301"/>
                <a:gd name="connsiteY1" fmla="*/ 1573300 h 1947768"/>
                <a:gd name="connsiteX2" fmla="*/ 2287327 w 4172301"/>
                <a:gd name="connsiteY2" fmla="*/ 1947768 h 1947768"/>
                <a:gd name="connsiteX3" fmla="*/ 2020471 w 4172301"/>
                <a:gd name="connsiteY3" fmla="*/ 1784484 h 1947768"/>
                <a:gd name="connsiteX4" fmla="*/ 1705101 w 4172301"/>
                <a:gd name="connsiteY4" fmla="*/ 1603209 h 1947768"/>
                <a:gd name="connsiteX5" fmla="*/ 1397960 w 4172301"/>
                <a:gd name="connsiteY5" fmla="*/ 1470609 h 1947768"/>
                <a:gd name="connsiteX6" fmla="*/ 1044405 w 4172301"/>
                <a:gd name="connsiteY6" fmla="*/ 1271492 h 1947768"/>
                <a:gd name="connsiteX7" fmla="*/ 637554 w 4172301"/>
                <a:gd name="connsiteY7" fmla="*/ 1069181 h 1947768"/>
                <a:gd name="connsiteX8" fmla="*/ 199182 w 4172301"/>
                <a:gd name="connsiteY8" fmla="*/ 879716 h 1947768"/>
                <a:gd name="connsiteX9" fmla="*/ 0 w 4172301"/>
                <a:gd name="connsiteY9" fmla="*/ 734706 h 1947768"/>
                <a:gd name="connsiteX0" fmla="*/ 4172301 w 4172301"/>
                <a:gd name="connsiteY0" fmla="*/ 0 h 1947768"/>
                <a:gd name="connsiteX1" fmla="*/ 2900751 w 4172301"/>
                <a:gd name="connsiteY1" fmla="*/ 1573300 h 1947768"/>
                <a:gd name="connsiteX2" fmla="*/ 2287327 w 4172301"/>
                <a:gd name="connsiteY2" fmla="*/ 1947768 h 1947768"/>
                <a:gd name="connsiteX3" fmla="*/ 2020471 w 4172301"/>
                <a:gd name="connsiteY3" fmla="*/ 1784484 h 1947768"/>
                <a:gd name="connsiteX4" fmla="*/ 1694235 w 4172301"/>
                <a:gd name="connsiteY4" fmla="*/ 1635261 h 1947768"/>
                <a:gd name="connsiteX5" fmla="*/ 1397960 w 4172301"/>
                <a:gd name="connsiteY5" fmla="*/ 1470609 h 1947768"/>
                <a:gd name="connsiteX6" fmla="*/ 1044405 w 4172301"/>
                <a:gd name="connsiteY6" fmla="*/ 1271492 h 1947768"/>
                <a:gd name="connsiteX7" fmla="*/ 637554 w 4172301"/>
                <a:gd name="connsiteY7" fmla="*/ 1069181 h 1947768"/>
                <a:gd name="connsiteX8" fmla="*/ 199182 w 4172301"/>
                <a:gd name="connsiteY8" fmla="*/ 879716 h 1947768"/>
                <a:gd name="connsiteX9" fmla="*/ 0 w 4172301"/>
                <a:gd name="connsiteY9" fmla="*/ 734706 h 1947768"/>
                <a:gd name="connsiteX0" fmla="*/ 4172301 w 4172301"/>
                <a:gd name="connsiteY0" fmla="*/ 0 h 1953626"/>
                <a:gd name="connsiteX1" fmla="*/ 2900751 w 4172301"/>
                <a:gd name="connsiteY1" fmla="*/ 1573300 h 1953626"/>
                <a:gd name="connsiteX2" fmla="*/ 2287327 w 4172301"/>
                <a:gd name="connsiteY2" fmla="*/ 1947768 h 1953626"/>
                <a:gd name="connsiteX3" fmla="*/ 2001790 w 4172301"/>
                <a:gd name="connsiteY3" fmla="*/ 1790535 h 1953626"/>
                <a:gd name="connsiteX4" fmla="*/ 1694235 w 4172301"/>
                <a:gd name="connsiteY4" fmla="*/ 1635261 h 1953626"/>
                <a:gd name="connsiteX5" fmla="*/ 1397960 w 4172301"/>
                <a:gd name="connsiteY5" fmla="*/ 1470609 h 1953626"/>
                <a:gd name="connsiteX6" fmla="*/ 1044405 w 4172301"/>
                <a:gd name="connsiteY6" fmla="*/ 1271492 h 1953626"/>
                <a:gd name="connsiteX7" fmla="*/ 637554 w 4172301"/>
                <a:gd name="connsiteY7" fmla="*/ 1069181 h 1953626"/>
                <a:gd name="connsiteX8" fmla="*/ 199182 w 4172301"/>
                <a:gd name="connsiteY8" fmla="*/ 879716 h 1953626"/>
                <a:gd name="connsiteX9" fmla="*/ 0 w 4172301"/>
                <a:gd name="connsiteY9" fmla="*/ 734706 h 1953626"/>
                <a:gd name="connsiteX0" fmla="*/ 4172301 w 4172301"/>
                <a:gd name="connsiteY0" fmla="*/ 0 h 1947768"/>
                <a:gd name="connsiteX1" fmla="*/ 2900751 w 4172301"/>
                <a:gd name="connsiteY1" fmla="*/ 1573300 h 1947768"/>
                <a:gd name="connsiteX2" fmla="*/ 2287327 w 4172301"/>
                <a:gd name="connsiteY2" fmla="*/ 1947768 h 1947768"/>
                <a:gd name="connsiteX3" fmla="*/ 2001790 w 4172301"/>
                <a:gd name="connsiteY3" fmla="*/ 1790535 h 1947768"/>
                <a:gd name="connsiteX4" fmla="*/ 1694235 w 4172301"/>
                <a:gd name="connsiteY4" fmla="*/ 1635261 h 1947768"/>
                <a:gd name="connsiteX5" fmla="*/ 1397960 w 4172301"/>
                <a:gd name="connsiteY5" fmla="*/ 1470609 h 1947768"/>
                <a:gd name="connsiteX6" fmla="*/ 1044405 w 4172301"/>
                <a:gd name="connsiteY6" fmla="*/ 1271492 h 1947768"/>
                <a:gd name="connsiteX7" fmla="*/ 637554 w 4172301"/>
                <a:gd name="connsiteY7" fmla="*/ 1069181 h 1947768"/>
                <a:gd name="connsiteX8" fmla="*/ 199182 w 4172301"/>
                <a:gd name="connsiteY8" fmla="*/ 879716 h 1947768"/>
                <a:gd name="connsiteX9" fmla="*/ 0 w 4172301"/>
                <a:gd name="connsiteY9" fmla="*/ 734706 h 1947768"/>
                <a:gd name="connsiteX0" fmla="*/ 4172301 w 4172301"/>
                <a:gd name="connsiteY0" fmla="*/ 0 h 1954572"/>
                <a:gd name="connsiteX1" fmla="*/ 2900751 w 4172301"/>
                <a:gd name="connsiteY1" fmla="*/ 1573300 h 1954572"/>
                <a:gd name="connsiteX2" fmla="*/ 2287327 w 4172301"/>
                <a:gd name="connsiteY2" fmla="*/ 1947768 h 1954572"/>
                <a:gd name="connsiteX3" fmla="*/ 1998757 w 4172301"/>
                <a:gd name="connsiteY3" fmla="*/ 1803660 h 1954572"/>
                <a:gd name="connsiteX4" fmla="*/ 1694235 w 4172301"/>
                <a:gd name="connsiteY4" fmla="*/ 1635261 h 1954572"/>
                <a:gd name="connsiteX5" fmla="*/ 1397960 w 4172301"/>
                <a:gd name="connsiteY5" fmla="*/ 1470609 h 1954572"/>
                <a:gd name="connsiteX6" fmla="*/ 1044405 w 4172301"/>
                <a:gd name="connsiteY6" fmla="*/ 1271492 h 1954572"/>
                <a:gd name="connsiteX7" fmla="*/ 637554 w 4172301"/>
                <a:gd name="connsiteY7" fmla="*/ 1069181 h 1954572"/>
                <a:gd name="connsiteX8" fmla="*/ 199182 w 4172301"/>
                <a:gd name="connsiteY8" fmla="*/ 879716 h 1954572"/>
                <a:gd name="connsiteX9" fmla="*/ 0 w 4172301"/>
                <a:gd name="connsiteY9" fmla="*/ 734706 h 1954572"/>
                <a:gd name="connsiteX0" fmla="*/ 4172301 w 4172301"/>
                <a:gd name="connsiteY0" fmla="*/ 0 h 1947768"/>
                <a:gd name="connsiteX1" fmla="*/ 2900751 w 4172301"/>
                <a:gd name="connsiteY1" fmla="*/ 1573300 h 1947768"/>
                <a:gd name="connsiteX2" fmla="*/ 2287327 w 4172301"/>
                <a:gd name="connsiteY2" fmla="*/ 1947768 h 1947768"/>
                <a:gd name="connsiteX3" fmla="*/ 1998757 w 4172301"/>
                <a:gd name="connsiteY3" fmla="*/ 1803660 h 1947768"/>
                <a:gd name="connsiteX4" fmla="*/ 1694235 w 4172301"/>
                <a:gd name="connsiteY4" fmla="*/ 1635261 h 1947768"/>
                <a:gd name="connsiteX5" fmla="*/ 1397960 w 4172301"/>
                <a:gd name="connsiteY5" fmla="*/ 1470609 h 1947768"/>
                <a:gd name="connsiteX6" fmla="*/ 1044405 w 4172301"/>
                <a:gd name="connsiteY6" fmla="*/ 1271492 h 1947768"/>
                <a:gd name="connsiteX7" fmla="*/ 637554 w 4172301"/>
                <a:gd name="connsiteY7" fmla="*/ 1069181 h 1947768"/>
                <a:gd name="connsiteX8" fmla="*/ 199182 w 4172301"/>
                <a:gd name="connsiteY8" fmla="*/ 879716 h 1947768"/>
                <a:gd name="connsiteX9" fmla="*/ 0 w 4172301"/>
                <a:gd name="connsiteY9" fmla="*/ 734706 h 1947768"/>
                <a:gd name="connsiteX0" fmla="*/ 4172301 w 4172301"/>
                <a:gd name="connsiteY0" fmla="*/ 0 h 1947768"/>
                <a:gd name="connsiteX1" fmla="*/ 2900751 w 4172301"/>
                <a:gd name="connsiteY1" fmla="*/ 1573300 h 1947768"/>
                <a:gd name="connsiteX2" fmla="*/ 2287327 w 4172301"/>
                <a:gd name="connsiteY2" fmla="*/ 1947768 h 1947768"/>
                <a:gd name="connsiteX3" fmla="*/ 1998757 w 4172301"/>
                <a:gd name="connsiteY3" fmla="*/ 1803660 h 1947768"/>
                <a:gd name="connsiteX4" fmla="*/ 1694235 w 4172301"/>
                <a:gd name="connsiteY4" fmla="*/ 1635261 h 1947768"/>
                <a:gd name="connsiteX5" fmla="*/ 1397960 w 4172301"/>
                <a:gd name="connsiteY5" fmla="*/ 1470609 h 1947768"/>
                <a:gd name="connsiteX6" fmla="*/ 1044405 w 4172301"/>
                <a:gd name="connsiteY6" fmla="*/ 1271492 h 1947768"/>
                <a:gd name="connsiteX7" fmla="*/ 637554 w 4172301"/>
                <a:gd name="connsiteY7" fmla="*/ 1069181 h 1947768"/>
                <a:gd name="connsiteX8" fmla="*/ 199182 w 4172301"/>
                <a:gd name="connsiteY8" fmla="*/ 879716 h 1947768"/>
                <a:gd name="connsiteX9" fmla="*/ 0 w 4172301"/>
                <a:gd name="connsiteY9" fmla="*/ 734706 h 1947768"/>
                <a:gd name="connsiteX0" fmla="*/ 4172301 w 4172301"/>
                <a:gd name="connsiteY0" fmla="*/ 0 h 1947768"/>
                <a:gd name="connsiteX1" fmla="*/ 2900751 w 4172301"/>
                <a:gd name="connsiteY1" fmla="*/ 1573300 h 1947768"/>
                <a:gd name="connsiteX2" fmla="*/ 2287327 w 4172301"/>
                <a:gd name="connsiteY2" fmla="*/ 1947768 h 1947768"/>
                <a:gd name="connsiteX3" fmla="*/ 1998757 w 4172301"/>
                <a:gd name="connsiteY3" fmla="*/ 1803660 h 1947768"/>
                <a:gd name="connsiteX4" fmla="*/ 1694235 w 4172301"/>
                <a:gd name="connsiteY4" fmla="*/ 1635261 h 1947768"/>
                <a:gd name="connsiteX5" fmla="*/ 1397960 w 4172301"/>
                <a:gd name="connsiteY5" fmla="*/ 1470609 h 1947768"/>
                <a:gd name="connsiteX6" fmla="*/ 1044405 w 4172301"/>
                <a:gd name="connsiteY6" fmla="*/ 1271492 h 1947768"/>
                <a:gd name="connsiteX7" fmla="*/ 637554 w 4172301"/>
                <a:gd name="connsiteY7" fmla="*/ 1069181 h 1947768"/>
                <a:gd name="connsiteX8" fmla="*/ 199182 w 4172301"/>
                <a:gd name="connsiteY8" fmla="*/ 879716 h 1947768"/>
                <a:gd name="connsiteX9" fmla="*/ 0 w 4172301"/>
                <a:gd name="connsiteY9" fmla="*/ 734706 h 1947768"/>
                <a:gd name="connsiteX0" fmla="*/ 2900751 w 2900751"/>
                <a:gd name="connsiteY0" fmla="*/ 838594 h 1213062"/>
                <a:gd name="connsiteX1" fmla="*/ 2287327 w 2900751"/>
                <a:gd name="connsiteY1" fmla="*/ 1213062 h 1213062"/>
                <a:gd name="connsiteX2" fmla="*/ 1998757 w 2900751"/>
                <a:gd name="connsiteY2" fmla="*/ 1068954 h 1213062"/>
                <a:gd name="connsiteX3" fmla="*/ 1694235 w 2900751"/>
                <a:gd name="connsiteY3" fmla="*/ 900555 h 1213062"/>
                <a:gd name="connsiteX4" fmla="*/ 1397960 w 2900751"/>
                <a:gd name="connsiteY4" fmla="*/ 735903 h 1213062"/>
                <a:gd name="connsiteX5" fmla="*/ 1044405 w 2900751"/>
                <a:gd name="connsiteY5" fmla="*/ 536786 h 1213062"/>
                <a:gd name="connsiteX6" fmla="*/ 637554 w 2900751"/>
                <a:gd name="connsiteY6" fmla="*/ 334475 h 1213062"/>
                <a:gd name="connsiteX7" fmla="*/ 199182 w 2900751"/>
                <a:gd name="connsiteY7" fmla="*/ 145010 h 1213062"/>
                <a:gd name="connsiteX8" fmla="*/ 0 w 2900751"/>
                <a:gd name="connsiteY8" fmla="*/ 0 h 1213062"/>
                <a:gd name="connsiteX0" fmla="*/ 2472532 w 2472532"/>
                <a:gd name="connsiteY0" fmla="*/ 1195857 h 1349816"/>
                <a:gd name="connsiteX1" fmla="*/ 2287327 w 2472532"/>
                <a:gd name="connsiteY1" fmla="*/ 1213062 h 1349816"/>
                <a:gd name="connsiteX2" fmla="*/ 1998757 w 2472532"/>
                <a:gd name="connsiteY2" fmla="*/ 1068954 h 1349816"/>
                <a:gd name="connsiteX3" fmla="*/ 1694235 w 2472532"/>
                <a:gd name="connsiteY3" fmla="*/ 900555 h 1349816"/>
                <a:gd name="connsiteX4" fmla="*/ 1397960 w 2472532"/>
                <a:gd name="connsiteY4" fmla="*/ 735903 h 1349816"/>
                <a:gd name="connsiteX5" fmla="*/ 1044405 w 2472532"/>
                <a:gd name="connsiteY5" fmla="*/ 536786 h 1349816"/>
                <a:gd name="connsiteX6" fmla="*/ 637554 w 2472532"/>
                <a:gd name="connsiteY6" fmla="*/ 334475 h 1349816"/>
                <a:gd name="connsiteX7" fmla="*/ 199182 w 2472532"/>
                <a:gd name="connsiteY7" fmla="*/ 145010 h 1349816"/>
                <a:gd name="connsiteX8" fmla="*/ 0 w 2472532"/>
                <a:gd name="connsiteY8" fmla="*/ 0 h 1349816"/>
                <a:gd name="connsiteX0" fmla="*/ 2472532 w 2472532"/>
                <a:gd name="connsiteY0" fmla="*/ 1195857 h 1238150"/>
                <a:gd name="connsiteX1" fmla="*/ 2287327 w 2472532"/>
                <a:gd name="connsiteY1" fmla="*/ 1213062 h 1238150"/>
                <a:gd name="connsiteX2" fmla="*/ 1998757 w 2472532"/>
                <a:gd name="connsiteY2" fmla="*/ 1068954 h 1238150"/>
                <a:gd name="connsiteX3" fmla="*/ 1694235 w 2472532"/>
                <a:gd name="connsiteY3" fmla="*/ 900555 h 1238150"/>
                <a:gd name="connsiteX4" fmla="*/ 1397960 w 2472532"/>
                <a:gd name="connsiteY4" fmla="*/ 735903 h 1238150"/>
                <a:gd name="connsiteX5" fmla="*/ 1044405 w 2472532"/>
                <a:gd name="connsiteY5" fmla="*/ 536786 h 1238150"/>
                <a:gd name="connsiteX6" fmla="*/ 637554 w 2472532"/>
                <a:gd name="connsiteY6" fmla="*/ 334475 h 1238150"/>
                <a:gd name="connsiteX7" fmla="*/ 199182 w 2472532"/>
                <a:gd name="connsiteY7" fmla="*/ 145010 h 1238150"/>
                <a:gd name="connsiteX8" fmla="*/ 0 w 2472532"/>
                <a:gd name="connsiteY8" fmla="*/ 0 h 1238150"/>
                <a:gd name="connsiteX0" fmla="*/ 2369038 w 2369038"/>
                <a:gd name="connsiteY0" fmla="*/ 1209955 h 1247310"/>
                <a:gd name="connsiteX1" fmla="*/ 2287327 w 2369038"/>
                <a:gd name="connsiteY1" fmla="*/ 1213062 h 1247310"/>
                <a:gd name="connsiteX2" fmla="*/ 1998757 w 2369038"/>
                <a:gd name="connsiteY2" fmla="*/ 1068954 h 1247310"/>
                <a:gd name="connsiteX3" fmla="*/ 1694235 w 2369038"/>
                <a:gd name="connsiteY3" fmla="*/ 900555 h 1247310"/>
                <a:gd name="connsiteX4" fmla="*/ 1397960 w 2369038"/>
                <a:gd name="connsiteY4" fmla="*/ 735903 h 1247310"/>
                <a:gd name="connsiteX5" fmla="*/ 1044405 w 2369038"/>
                <a:gd name="connsiteY5" fmla="*/ 536786 h 1247310"/>
                <a:gd name="connsiteX6" fmla="*/ 637554 w 2369038"/>
                <a:gd name="connsiteY6" fmla="*/ 334475 h 1247310"/>
                <a:gd name="connsiteX7" fmla="*/ 199182 w 2369038"/>
                <a:gd name="connsiteY7" fmla="*/ 145010 h 1247310"/>
                <a:gd name="connsiteX8" fmla="*/ 0 w 2369038"/>
                <a:gd name="connsiteY8" fmla="*/ 0 h 1247310"/>
                <a:gd name="connsiteX0" fmla="*/ 2369038 w 2369038"/>
                <a:gd name="connsiteY0" fmla="*/ 1209955 h 1247310"/>
                <a:gd name="connsiteX1" fmla="*/ 2287327 w 2369038"/>
                <a:gd name="connsiteY1" fmla="*/ 1213062 h 1247310"/>
                <a:gd name="connsiteX2" fmla="*/ 1998757 w 2369038"/>
                <a:gd name="connsiteY2" fmla="*/ 1068954 h 1247310"/>
                <a:gd name="connsiteX3" fmla="*/ 1694235 w 2369038"/>
                <a:gd name="connsiteY3" fmla="*/ 900555 h 1247310"/>
                <a:gd name="connsiteX4" fmla="*/ 1397960 w 2369038"/>
                <a:gd name="connsiteY4" fmla="*/ 735903 h 1247310"/>
                <a:gd name="connsiteX5" fmla="*/ 1044405 w 2369038"/>
                <a:gd name="connsiteY5" fmla="*/ 536786 h 1247310"/>
                <a:gd name="connsiteX6" fmla="*/ 637554 w 2369038"/>
                <a:gd name="connsiteY6" fmla="*/ 334475 h 1247310"/>
                <a:gd name="connsiteX7" fmla="*/ 199182 w 2369038"/>
                <a:gd name="connsiteY7" fmla="*/ 145010 h 1247310"/>
                <a:gd name="connsiteX8" fmla="*/ 0 w 2369038"/>
                <a:gd name="connsiteY8" fmla="*/ 0 h 1247310"/>
                <a:gd name="connsiteX0" fmla="*/ 2369038 w 2369038"/>
                <a:gd name="connsiteY0" fmla="*/ 1209955 h 1213062"/>
                <a:gd name="connsiteX1" fmla="*/ 2287327 w 2369038"/>
                <a:gd name="connsiteY1" fmla="*/ 1213062 h 1213062"/>
                <a:gd name="connsiteX2" fmla="*/ 1998757 w 2369038"/>
                <a:gd name="connsiteY2" fmla="*/ 1068954 h 1213062"/>
                <a:gd name="connsiteX3" fmla="*/ 1694235 w 2369038"/>
                <a:gd name="connsiteY3" fmla="*/ 900555 h 1213062"/>
                <a:gd name="connsiteX4" fmla="*/ 1397960 w 2369038"/>
                <a:gd name="connsiteY4" fmla="*/ 735903 h 1213062"/>
                <a:gd name="connsiteX5" fmla="*/ 1044405 w 2369038"/>
                <a:gd name="connsiteY5" fmla="*/ 536786 h 1213062"/>
                <a:gd name="connsiteX6" fmla="*/ 637554 w 2369038"/>
                <a:gd name="connsiteY6" fmla="*/ 334475 h 1213062"/>
                <a:gd name="connsiteX7" fmla="*/ 199182 w 2369038"/>
                <a:gd name="connsiteY7" fmla="*/ 145010 h 1213062"/>
                <a:gd name="connsiteX8" fmla="*/ 0 w 2369038"/>
                <a:gd name="connsiteY8" fmla="*/ 0 h 1213062"/>
                <a:gd name="connsiteX0" fmla="*/ 2334200 w 2334200"/>
                <a:gd name="connsiteY0" fmla="*/ 1226097 h 1227849"/>
                <a:gd name="connsiteX1" fmla="*/ 2287327 w 2334200"/>
                <a:gd name="connsiteY1" fmla="*/ 1213062 h 1227849"/>
                <a:gd name="connsiteX2" fmla="*/ 1998757 w 2334200"/>
                <a:gd name="connsiteY2" fmla="*/ 1068954 h 1227849"/>
                <a:gd name="connsiteX3" fmla="*/ 1694235 w 2334200"/>
                <a:gd name="connsiteY3" fmla="*/ 900555 h 1227849"/>
                <a:gd name="connsiteX4" fmla="*/ 1397960 w 2334200"/>
                <a:gd name="connsiteY4" fmla="*/ 735903 h 1227849"/>
                <a:gd name="connsiteX5" fmla="*/ 1044405 w 2334200"/>
                <a:gd name="connsiteY5" fmla="*/ 536786 h 1227849"/>
                <a:gd name="connsiteX6" fmla="*/ 637554 w 2334200"/>
                <a:gd name="connsiteY6" fmla="*/ 334475 h 1227849"/>
                <a:gd name="connsiteX7" fmla="*/ 199182 w 2334200"/>
                <a:gd name="connsiteY7" fmla="*/ 145010 h 1227849"/>
                <a:gd name="connsiteX8" fmla="*/ 0 w 2334200"/>
                <a:gd name="connsiteY8" fmla="*/ 0 h 1227849"/>
                <a:gd name="connsiteX0" fmla="*/ 2334200 w 2334200"/>
                <a:gd name="connsiteY0" fmla="*/ 1226097 h 1227849"/>
                <a:gd name="connsiteX1" fmla="*/ 2287327 w 2334200"/>
                <a:gd name="connsiteY1" fmla="*/ 1213062 h 1227849"/>
                <a:gd name="connsiteX2" fmla="*/ 1998757 w 2334200"/>
                <a:gd name="connsiteY2" fmla="*/ 1068954 h 1227849"/>
                <a:gd name="connsiteX3" fmla="*/ 1694235 w 2334200"/>
                <a:gd name="connsiteY3" fmla="*/ 900555 h 1227849"/>
                <a:gd name="connsiteX4" fmla="*/ 1397960 w 2334200"/>
                <a:gd name="connsiteY4" fmla="*/ 735903 h 1227849"/>
                <a:gd name="connsiteX5" fmla="*/ 1044405 w 2334200"/>
                <a:gd name="connsiteY5" fmla="*/ 536786 h 1227849"/>
                <a:gd name="connsiteX6" fmla="*/ 637554 w 2334200"/>
                <a:gd name="connsiteY6" fmla="*/ 334475 h 1227849"/>
                <a:gd name="connsiteX7" fmla="*/ 236296 w 2334200"/>
                <a:gd name="connsiteY7" fmla="*/ 119025 h 1227849"/>
                <a:gd name="connsiteX8" fmla="*/ 0 w 2334200"/>
                <a:gd name="connsiteY8" fmla="*/ 0 h 1227849"/>
                <a:gd name="connsiteX0" fmla="*/ 2334200 w 2334200"/>
                <a:gd name="connsiteY0" fmla="*/ 1226097 h 1227849"/>
                <a:gd name="connsiteX1" fmla="*/ 2287327 w 2334200"/>
                <a:gd name="connsiteY1" fmla="*/ 1213062 h 1227849"/>
                <a:gd name="connsiteX2" fmla="*/ 1998757 w 2334200"/>
                <a:gd name="connsiteY2" fmla="*/ 1068954 h 1227849"/>
                <a:gd name="connsiteX3" fmla="*/ 1694235 w 2334200"/>
                <a:gd name="connsiteY3" fmla="*/ 900555 h 1227849"/>
                <a:gd name="connsiteX4" fmla="*/ 1397960 w 2334200"/>
                <a:gd name="connsiteY4" fmla="*/ 735903 h 1227849"/>
                <a:gd name="connsiteX5" fmla="*/ 1044405 w 2334200"/>
                <a:gd name="connsiteY5" fmla="*/ 536786 h 1227849"/>
                <a:gd name="connsiteX6" fmla="*/ 637554 w 2334200"/>
                <a:gd name="connsiteY6" fmla="*/ 334475 h 1227849"/>
                <a:gd name="connsiteX7" fmla="*/ 236296 w 2334200"/>
                <a:gd name="connsiteY7" fmla="*/ 119025 h 1227849"/>
                <a:gd name="connsiteX8" fmla="*/ 0 w 2334200"/>
                <a:gd name="connsiteY8" fmla="*/ 0 h 1227849"/>
                <a:gd name="connsiteX0" fmla="*/ 2310226 w 2310226"/>
                <a:gd name="connsiteY0" fmla="*/ 1210186 h 1211938"/>
                <a:gd name="connsiteX1" fmla="*/ 2263353 w 2310226"/>
                <a:gd name="connsiteY1" fmla="*/ 1197151 h 1211938"/>
                <a:gd name="connsiteX2" fmla="*/ 1974783 w 2310226"/>
                <a:gd name="connsiteY2" fmla="*/ 1053043 h 1211938"/>
                <a:gd name="connsiteX3" fmla="*/ 1670261 w 2310226"/>
                <a:gd name="connsiteY3" fmla="*/ 884644 h 1211938"/>
                <a:gd name="connsiteX4" fmla="*/ 1373986 w 2310226"/>
                <a:gd name="connsiteY4" fmla="*/ 719992 h 1211938"/>
                <a:gd name="connsiteX5" fmla="*/ 1020431 w 2310226"/>
                <a:gd name="connsiteY5" fmla="*/ 520875 h 1211938"/>
                <a:gd name="connsiteX6" fmla="*/ 613580 w 2310226"/>
                <a:gd name="connsiteY6" fmla="*/ 318564 h 1211938"/>
                <a:gd name="connsiteX7" fmla="*/ 212322 w 2310226"/>
                <a:gd name="connsiteY7" fmla="*/ 103114 h 1211938"/>
                <a:gd name="connsiteX8" fmla="*/ 0 w 2310226"/>
                <a:gd name="connsiteY8" fmla="*/ 0 h 1211938"/>
                <a:gd name="connsiteX0" fmla="*/ 2339245 w 2339245"/>
                <a:gd name="connsiteY0" fmla="*/ 1234175 h 1235927"/>
                <a:gd name="connsiteX1" fmla="*/ 2292372 w 2339245"/>
                <a:gd name="connsiteY1" fmla="*/ 1221140 h 1235927"/>
                <a:gd name="connsiteX2" fmla="*/ 2003802 w 2339245"/>
                <a:gd name="connsiteY2" fmla="*/ 1077032 h 1235927"/>
                <a:gd name="connsiteX3" fmla="*/ 1699280 w 2339245"/>
                <a:gd name="connsiteY3" fmla="*/ 908633 h 1235927"/>
                <a:gd name="connsiteX4" fmla="*/ 1403005 w 2339245"/>
                <a:gd name="connsiteY4" fmla="*/ 743981 h 1235927"/>
                <a:gd name="connsiteX5" fmla="*/ 1049450 w 2339245"/>
                <a:gd name="connsiteY5" fmla="*/ 544864 h 1235927"/>
                <a:gd name="connsiteX6" fmla="*/ 642599 w 2339245"/>
                <a:gd name="connsiteY6" fmla="*/ 342553 h 1235927"/>
                <a:gd name="connsiteX7" fmla="*/ 241341 w 2339245"/>
                <a:gd name="connsiteY7" fmla="*/ 127103 h 1235927"/>
                <a:gd name="connsiteX8" fmla="*/ 0 w 2339245"/>
                <a:gd name="connsiteY8" fmla="*/ 0 h 1235927"/>
                <a:gd name="connsiteX0" fmla="*/ 2339245 w 2339245"/>
                <a:gd name="connsiteY0" fmla="*/ 1234175 h 1235927"/>
                <a:gd name="connsiteX1" fmla="*/ 2292372 w 2339245"/>
                <a:gd name="connsiteY1" fmla="*/ 1221140 h 1235927"/>
                <a:gd name="connsiteX2" fmla="*/ 2003802 w 2339245"/>
                <a:gd name="connsiteY2" fmla="*/ 1077032 h 1235927"/>
                <a:gd name="connsiteX3" fmla="*/ 1699280 w 2339245"/>
                <a:gd name="connsiteY3" fmla="*/ 908633 h 1235927"/>
                <a:gd name="connsiteX4" fmla="*/ 1403005 w 2339245"/>
                <a:gd name="connsiteY4" fmla="*/ 743981 h 1235927"/>
                <a:gd name="connsiteX5" fmla="*/ 1049450 w 2339245"/>
                <a:gd name="connsiteY5" fmla="*/ 544864 h 1235927"/>
                <a:gd name="connsiteX6" fmla="*/ 642599 w 2339245"/>
                <a:gd name="connsiteY6" fmla="*/ 342553 h 1235927"/>
                <a:gd name="connsiteX7" fmla="*/ 241341 w 2339245"/>
                <a:gd name="connsiteY7" fmla="*/ 127103 h 1235927"/>
                <a:gd name="connsiteX8" fmla="*/ 116171 w 2339245"/>
                <a:gd name="connsiteY8" fmla="*/ 66798 h 1235927"/>
                <a:gd name="connsiteX9" fmla="*/ 0 w 2339245"/>
                <a:gd name="connsiteY9" fmla="*/ 0 h 1235927"/>
                <a:gd name="connsiteX0" fmla="*/ 2345304 w 2345304"/>
                <a:gd name="connsiteY0" fmla="*/ 1230391 h 1232143"/>
                <a:gd name="connsiteX1" fmla="*/ 2298431 w 2345304"/>
                <a:gd name="connsiteY1" fmla="*/ 1217356 h 1232143"/>
                <a:gd name="connsiteX2" fmla="*/ 2009861 w 2345304"/>
                <a:gd name="connsiteY2" fmla="*/ 1073248 h 1232143"/>
                <a:gd name="connsiteX3" fmla="*/ 1705339 w 2345304"/>
                <a:gd name="connsiteY3" fmla="*/ 904849 h 1232143"/>
                <a:gd name="connsiteX4" fmla="*/ 1409064 w 2345304"/>
                <a:gd name="connsiteY4" fmla="*/ 740197 h 1232143"/>
                <a:gd name="connsiteX5" fmla="*/ 1055509 w 2345304"/>
                <a:gd name="connsiteY5" fmla="*/ 541080 h 1232143"/>
                <a:gd name="connsiteX6" fmla="*/ 648658 w 2345304"/>
                <a:gd name="connsiteY6" fmla="*/ 338769 h 1232143"/>
                <a:gd name="connsiteX7" fmla="*/ 247400 w 2345304"/>
                <a:gd name="connsiteY7" fmla="*/ 123319 h 1232143"/>
                <a:gd name="connsiteX8" fmla="*/ 122230 w 2345304"/>
                <a:gd name="connsiteY8" fmla="*/ 63014 h 1232143"/>
                <a:gd name="connsiteX9" fmla="*/ 0 w 2345304"/>
                <a:gd name="connsiteY9" fmla="*/ 0 h 1232143"/>
                <a:gd name="connsiteX0" fmla="*/ 2345304 w 2345304"/>
                <a:gd name="connsiteY0" fmla="*/ 1230391 h 1232143"/>
                <a:gd name="connsiteX1" fmla="*/ 2298431 w 2345304"/>
                <a:gd name="connsiteY1" fmla="*/ 1217356 h 1232143"/>
                <a:gd name="connsiteX2" fmla="*/ 2009861 w 2345304"/>
                <a:gd name="connsiteY2" fmla="*/ 1073248 h 1232143"/>
                <a:gd name="connsiteX3" fmla="*/ 1705339 w 2345304"/>
                <a:gd name="connsiteY3" fmla="*/ 904849 h 1232143"/>
                <a:gd name="connsiteX4" fmla="*/ 1409064 w 2345304"/>
                <a:gd name="connsiteY4" fmla="*/ 740197 h 1232143"/>
                <a:gd name="connsiteX5" fmla="*/ 1316640 w 2345304"/>
                <a:gd name="connsiteY5" fmla="*/ 159022 h 1232143"/>
                <a:gd name="connsiteX6" fmla="*/ 648658 w 2345304"/>
                <a:gd name="connsiteY6" fmla="*/ 338769 h 1232143"/>
                <a:gd name="connsiteX7" fmla="*/ 247400 w 2345304"/>
                <a:gd name="connsiteY7" fmla="*/ 123319 h 1232143"/>
                <a:gd name="connsiteX8" fmla="*/ 122230 w 2345304"/>
                <a:gd name="connsiteY8" fmla="*/ 63014 h 1232143"/>
                <a:gd name="connsiteX9" fmla="*/ 0 w 2345304"/>
                <a:gd name="connsiteY9" fmla="*/ 0 h 1232143"/>
                <a:gd name="connsiteX0" fmla="*/ 2345304 w 2345304"/>
                <a:gd name="connsiteY0" fmla="*/ 1230391 h 1232143"/>
                <a:gd name="connsiteX1" fmla="*/ 2298431 w 2345304"/>
                <a:gd name="connsiteY1" fmla="*/ 1217356 h 1232143"/>
                <a:gd name="connsiteX2" fmla="*/ 2009861 w 2345304"/>
                <a:gd name="connsiteY2" fmla="*/ 1073248 h 1232143"/>
                <a:gd name="connsiteX3" fmla="*/ 1705339 w 2345304"/>
                <a:gd name="connsiteY3" fmla="*/ 904849 h 1232143"/>
                <a:gd name="connsiteX4" fmla="*/ 1409064 w 2345304"/>
                <a:gd name="connsiteY4" fmla="*/ 740197 h 1232143"/>
                <a:gd name="connsiteX5" fmla="*/ 1316640 w 2345304"/>
                <a:gd name="connsiteY5" fmla="*/ 159022 h 1232143"/>
                <a:gd name="connsiteX6" fmla="*/ 921993 w 2345304"/>
                <a:gd name="connsiteY6" fmla="*/ 431065 h 1232143"/>
                <a:gd name="connsiteX7" fmla="*/ 648658 w 2345304"/>
                <a:gd name="connsiteY7" fmla="*/ 338769 h 1232143"/>
                <a:gd name="connsiteX8" fmla="*/ 247400 w 2345304"/>
                <a:gd name="connsiteY8" fmla="*/ 123319 h 1232143"/>
                <a:gd name="connsiteX9" fmla="*/ 122230 w 2345304"/>
                <a:gd name="connsiteY9" fmla="*/ 63014 h 1232143"/>
                <a:gd name="connsiteX10" fmla="*/ 0 w 2345304"/>
                <a:gd name="connsiteY10" fmla="*/ 0 h 1232143"/>
                <a:gd name="connsiteX0" fmla="*/ 2345304 w 2345304"/>
                <a:gd name="connsiteY0" fmla="*/ 1230391 h 1232143"/>
                <a:gd name="connsiteX1" fmla="*/ 2298431 w 2345304"/>
                <a:gd name="connsiteY1" fmla="*/ 1217356 h 1232143"/>
                <a:gd name="connsiteX2" fmla="*/ 2009861 w 2345304"/>
                <a:gd name="connsiteY2" fmla="*/ 1073248 h 1232143"/>
                <a:gd name="connsiteX3" fmla="*/ 1705339 w 2345304"/>
                <a:gd name="connsiteY3" fmla="*/ 904849 h 1232143"/>
                <a:gd name="connsiteX4" fmla="*/ 1409064 w 2345304"/>
                <a:gd name="connsiteY4" fmla="*/ 740197 h 1232143"/>
                <a:gd name="connsiteX5" fmla="*/ 1316640 w 2345304"/>
                <a:gd name="connsiteY5" fmla="*/ 159022 h 1232143"/>
                <a:gd name="connsiteX6" fmla="*/ 921993 w 2345304"/>
                <a:gd name="connsiteY6" fmla="*/ 431065 h 1232143"/>
                <a:gd name="connsiteX7" fmla="*/ 648658 w 2345304"/>
                <a:gd name="connsiteY7" fmla="*/ 338769 h 1232143"/>
                <a:gd name="connsiteX8" fmla="*/ 348347 w 2345304"/>
                <a:gd name="connsiteY8" fmla="*/ 172576 h 1232143"/>
                <a:gd name="connsiteX9" fmla="*/ 122230 w 2345304"/>
                <a:gd name="connsiteY9" fmla="*/ 63014 h 1232143"/>
                <a:gd name="connsiteX10" fmla="*/ 0 w 2345304"/>
                <a:gd name="connsiteY10" fmla="*/ 0 h 1232143"/>
                <a:gd name="connsiteX0" fmla="*/ 2345304 w 2345304"/>
                <a:gd name="connsiteY0" fmla="*/ 1230391 h 1232143"/>
                <a:gd name="connsiteX1" fmla="*/ 2298431 w 2345304"/>
                <a:gd name="connsiteY1" fmla="*/ 1217356 h 1232143"/>
                <a:gd name="connsiteX2" fmla="*/ 2009861 w 2345304"/>
                <a:gd name="connsiteY2" fmla="*/ 1073248 h 1232143"/>
                <a:gd name="connsiteX3" fmla="*/ 1705339 w 2345304"/>
                <a:gd name="connsiteY3" fmla="*/ 904849 h 1232143"/>
                <a:gd name="connsiteX4" fmla="*/ 1409064 w 2345304"/>
                <a:gd name="connsiteY4" fmla="*/ 740197 h 1232143"/>
                <a:gd name="connsiteX5" fmla="*/ 1316640 w 2345304"/>
                <a:gd name="connsiteY5" fmla="*/ 159022 h 1232143"/>
                <a:gd name="connsiteX6" fmla="*/ 921993 w 2345304"/>
                <a:gd name="connsiteY6" fmla="*/ 431065 h 1232143"/>
                <a:gd name="connsiteX7" fmla="*/ 648658 w 2345304"/>
                <a:gd name="connsiteY7" fmla="*/ 338769 h 1232143"/>
                <a:gd name="connsiteX8" fmla="*/ 348347 w 2345304"/>
                <a:gd name="connsiteY8" fmla="*/ 172576 h 1232143"/>
                <a:gd name="connsiteX9" fmla="*/ 132321 w 2345304"/>
                <a:gd name="connsiteY9" fmla="*/ 79172 h 1232143"/>
                <a:gd name="connsiteX10" fmla="*/ 0 w 2345304"/>
                <a:gd name="connsiteY10" fmla="*/ 0 h 1232143"/>
                <a:gd name="connsiteX0" fmla="*/ 2345304 w 2345304"/>
                <a:gd name="connsiteY0" fmla="*/ 1230391 h 1232143"/>
                <a:gd name="connsiteX1" fmla="*/ 2298431 w 2345304"/>
                <a:gd name="connsiteY1" fmla="*/ 1217356 h 1232143"/>
                <a:gd name="connsiteX2" fmla="*/ 2009861 w 2345304"/>
                <a:gd name="connsiteY2" fmla="*/ 1073248 h 1232143"/>
                <a:gd name="connsiteX3" fmla="*/ 1705339 w 2345304"/>
                <a:gd name="connsiteY3" fmla="*/ 904849 h 1232143"/>
                <a:gd name="connsiteX4" fmla="*/ 1409064 w 2345304"/>
                <a:gd name="connsiteY4" fmla="*/ 740197 h 1232143"/>
                <a:gd name="connsiteX5" fmla="*/ 1316640 w 2345304"/>
                <a:gd name="connsiteY5" fmla="*/ 159022 h 1232143"/>
                <a:gd name="connsiteX6" fmla="*/ 856363 w 2345304"/>
                <a:gd name="connsiteY6" fmla="*/ 438361 h 1232143"/>
                <a:gd name="connsiteX7" fmla="*/ 648658 w 2345304"/>
                <a:gd name="connsiteY7" fmla="*/ 338769 h 1232143"/>
                <a:gd name="connsiteX8" fmla="*/ 348347 w 2345304"/>
                <a:gd name="connsiteY8" fmla="*/ 172576 h 1232143"/>
                <a:gd name="connsiteX9" fmla="*/ 132321 w 2345304"/>
                <a:gd name="connsiteY9" fmla="*/ 79172 h 1232143"/>
                <a:gd name="connsiteX10" fmla="*/ 0 w 2345304"/>
                <a:gd name="connsiteY10" fmla="*/ 0 h 1232143"/>
                <a:gd name="connsiteX0" fmla="*/ 2298431 w 2298431"/>
                <a:gd name="connsiteY0" fmla="*/ 1217356 h 1217356"/>
                <a:gd name="connsiteX1" fmla="*/ 2009861 w 2298431"/>
                <a:gd name="connsiteY1" fmla="*/ 1073248 h 1217356"/>
                <a:gd name="connsiteX2" fmla="*/ 1705339 w 2298431"/>
                <a:gd name="connsiteY2" fmla="*/ 904849 h 1217356"/>
                <a:gd name="connsiteX3" fmla="*/ 1409064 w 2298431"/>
                <a:gd name="connsiteY3" fmla="*/ 740197 h 1217356"/>
                <a:gd name="connsiteX4" fmla="*/ 1316640 w 2298431"/>
                <a:gd name="connsiteY4" fmla="*/ 159022 h 1217356"/>
                <a:gd name="connsiteX5" fmla="*/ 856363 w 2298431"/>
                <a:gd name="connsiteY5" fmla="*/ 438361 h 1217356"/>
                <a:gd name="connsiteX6" fmla="*/ 648658 w 2298431"/>
                <a:gd name="connsiteY6" fmla="*/ 338769 h 1217356"/>
                <a:gd name="connsiteX7" fmla="*/ 348347 w 2298431"/>
                <a:gd name="connsiteY7" fmla="*/ 172576 h 1217356"/>
                <a:gd name="connsiteX8" fmla="*/ 132321 w 2298431"/>
                <a:gd name="connsiteY8" fmla="*/ 79172 h 1217356"/>
                <a:gd name="connsiteX9" fmla="*/ 0 w 2298431"/>
                <a:gd name="connsiteY9" fmla="*/ 0 h 1217356"/>
                <a:gd name="connsiteX0" fmla="*/ 2298431 w 2298431"/>
                <a:gd name="connsiteY0" fmla="*/ 1217356 h 1217356"/>
                <a:gd name="connsiteX1" fmla="*/ 2009861 w 2298431"/>
                <a:gd name="connsiteY1" fmla="*/ 1073248 h 1217356"/>
                <a:gd name="connsiteX2" fmla="*/ 1705339 w 2298431"/>
                <a:gd name="connsiteY2" fmla="*/ 904849 h 1217356"/>
                <a:gd name="connsiteX3" fmla="*/ 2038236 w 2298431"/>
                <a:gd name="connsiteY3" fmla="*/ 291129 h 1217356"/>
                <a:gd name="connsiteX4" fmla="*/ 1316640 w 2298431"/>
                <a:gd name="connsiteY4" fmla="*/ 159022 h 1217356"/>
                <a:gd name="connsiteX5" fmla="*/ 856363 w 2298431"/>
                <a:gd name="connsiteY5" fmla="*/ 438361 h 1217356"/>
                <a:gd name="connsiteX6" fmla="*/ 648658 w 2298431"/>
                <a:gd name="connsiteY6" fmla="*/ 338769 h 1217356"/>
                <a:gd name="connsiteX7" fmla="*/ 348347 w 2298431"/>
                <a:gd name="connsiteY7" fmla="*/ 172576 h 1217356"/>
                <a:gd name="connsiteX8" fmla="*/ 132321 w 2298431"/>
                <a:gd name="connsiteY8" fmla="*/ 79172 h 1217356"/>
                <a:gd name="connsiteX9" fmla="*/ 0 w 2298431"/>
                <a:gd name="connsiteY9" fmla="*/ 0 h 1217356"/>
                <a:gd name="connsiteX0" fmla="*/ 2298431 w 2476007"/>
                <a:gd name="connsiteY0" fmla="*/ 1217356 h 1217356"/>
                <a:gd name="connsiteX1" fmla="*/ 2009861 w 2476007"/>
                <a:gd name="connsiteY1" fmla="*/ 1073248 h 1217356"/>
                <a:gd name="connsiteX2" fmla="*/ 2475941 w 2476007"/>
                <a:gd name="connsiteY2" fmla="*/ 232699 h 1217356"/>
                <a:gd name="connsiteX3" fmla="*/ 2038236 w 2476007"/>
                <a:gd name="connsiteY3" fmla="*/ 291129 h 1217356"/>
                <a:gd name="connsiteX4" fmla="*/ 1316640 w 2476007"/>
                <a:gd name="connsiteY4" fmla="*/ 159022 h 1217356"/>
                <a:gd name="connsiteX5" fmla="*/ 856363 w 2476007"/>
                <a:gd name="connsiteY5" fmla="*/ 438361 h 1217356"/>
                <a:gd name="connsiteX6" fmla="*/ 648658 w 2476007"/>
                <a:gd name="connsiteY6" fmla="*/ 338769 h 1217356"/>
                <a:gd name="connsiteX7" fmla="*/ 348347 w 2476007"/>
                <a:gd name="connsiteY7" fmla="*/ 172576 h 1217356"/>
                <a:gd name="connsiteX8" fmla="*/ 132321 w 2476007"/>
                <a:gd name="connsiteY8" fmla="*/ 79172 h 1217356"/>
                <a:gd name="connsiteX9" fmla="*/ 0 w 2476007"/>
                <a:gd name="connsiteY9" fmla="*/ 0 h 1217356"/>
                <a:gd name="connsiteX0" fmla="*/ 2298431 w 2482518"/>
                <a:gd name="connsiteY0" fmla="*/ 1217356 h 1217356"/>
                <a:gd name="connsiteX1" fmla="*/ 2475941 w 2482518"/>
                <a:gd name="connsiteY1" fmla="*/ 232699 h 1217356"/>
                <a:gd name="connsiteX2" fmla="*/ 2038236 w 2482518"/>
                <a:gd name="connsiteY2" fmla="*/ 291129 h 1217356"/>
                <a:gd name="connsiteX3" fmla="*/ 1316640 w 2482518"/>
                <a:gd name="connsiteY3" fmla="*/ 159022 h 1217356"/>
                <a:gd name="connsiteX4" fmla="*/ 856363 w 2482518"/>
                <a:gd name="connsiteY4" fmla="*/ 438361 h 1217356"/>
                <a:gd name="connsiteX5" fmla="*/ 648658 w 2482518"/>
                <a:gd name="connsiteY5" fmla="*/ 338769 h 1217356"/>
                <a:gd name="connsiteX6" fmla="*/ 348347 w 2482518"/>
                <a:gd name="connsiteY6" fmla="*/ 172576 h 1217356"/>
                <a:gd name="connsiteX7" fmla="*/ 132321 w 2482518"/>
                <a:gd name="connsiteY7" fmla="*/ 79172 h 1217356"/>
                <a:gd name="connsiteX8" fmla="*/ 0 w 2482518"/>
                <a:gd name="connsiteY8" fmla="*/ 0 h 1217356"/>
                <a:gd name="connsiteX0" fmla="*/ 2475941 w 2475941"/>
                <a:gd name="connsiteY0" fmla="*/ 232699 h 444165"/>
                <a:gd name="connsiteX1" fmla="*/ 2038236 w 2475941"/>
                <a:gd name="connsiteY1" fmla="*/ 291129 h 444165"/>
                <a:gd name="connsiteX2" fmla="*/ 1316640 w 2475941"/>
                <a:gd name="connsiteY2" fmla="*/ 159022 h 444165"/>
                <a:gd name="connsiteX3" fmla="*/ 856363 w 2475941"/>
                <a:gd name="connsiteY3" fmla="*/ 438361 h 444165"/>
                <a:gd name="connsiteX4" fmla="*/ 648658 w 2475941"/>
                <a:gd name="connsiteY4" fmla="*/ 338769 h 444165"/>
                <a:gd name="connsiteX5" fmla="*/ 348347 w 2475941"/>
                <a:gd name="connsiteY5" fmla="*/ 172576 h 444165"/>
                <a:gd name="connsiteX6" fmla="*/ 132321 w 2475941"/>
                <a:gd name="connsiteY6" fmla="*/ 79172 h 444165"/>
                <a:gd name="connsiteX7" fmla="*/ 0 w 2475941"/>
                <a:gd name="connsiteY7" fmla="*/ 0 h 444165"/>
                <a:gd name="connsiteX0" fmla="*/ 2038236 w 2038236"/>
                <a:gd name="connsiteY0" fmla="*/ 291129 h 444165"/>
                <a:gd name="connsiteX1" fmla="*/ 1316640 w 2038236"/>
                <a:gd name="connsiteY1" fmla="*/ 159022 h 444165"/>
                <a:gd name="connsiteX2" fmla="*/ 856363 w 2038236"/>
                <a:gd name="connsiteY2" fmla="*/ 438361 h 444165"/>
                <a:gd name="connsiteX3" fmla="*/ 648658 w 2038236"/>
                <a:gd name="connsiteY3" fmla="*/ 338769 h 444165"/>
                <a:gd name="connsiteX4" fmla="*/ 348347 w 2038236"/>
                <a:gd name="connsiteY4" fmla="*/ 172576 h 444165"/>
                <a:gd name="connsiteX5" fmla="*/ 132321 w 2038236"/>
                <a:gd name="connsiteY5" fmla="*/ 79172 h 444165"/>
                <a:gd name="connsiteX6" fmla="*/ 0 w 2038236"/>
                <a:gd name="connsiteY6" fmla="*/ 0 h 444165"/>
                <a:gd name="connsiteX0" fmla="*/ 2554796 w 2554796"/>
                <a:gd name="connsiteY0" fmla="*/ 369 h 504075"/>
                <a:gd name="connsiteX1" fmla="*/ 1316640 w 2554796"/>
                <a:gd name="connsiteY1" fmla="*/ 218932 h 504075"/>
                <a:gd name="connsiteX2" fmla="*/ 856363 w 2554796"/>
                <a:gd name="connsiteY2" fmla="*/ 498271 h 504075"/>
                <a:gd name="connsiteX3" fmla="*/ 648658 w 2554796"/>
                <a:gd name="connsiteY3" fmla="*/ 398679 h 504075"/>
                <a:gd name="connsiteX4" fmla="*/ 348347 w 2554796"/>
                <a:gd name="connsiteY4" fmla="*/ 232486 h 504075"/>
                <a:gd name="connsiteX5" fmla="*/ 132321 w 2554796"/>
                <a:gd name="connsiteY5" fmla="*/ 139082 h 504075"/>
                <a:gd name="connsiteX6" fmla="*/ 0 w 2554796"/>
                <a:gd name="connsiteY6" fmla="*/ 59910 h 504075"/>
                <a:gd name="connsiteX0" fmla="*/ 2554796 w 2554796"/>
                <a:gd name="connsiteY0" fmla="*/ 0 h 503706"/>
                <a:gd name="connsiteX1" fmla="*/ 2108405 w 2554796"/>
                <a:gd name="connsiteY1" fmla="*/ 277489 h 503706"/>
                <a:gd name="connsiteX2" fmla="*/ 1316640 w 2554796"/>
                <a:gd name="connsiteY2" fmla="*/ 218563 h 503706"/>
                <a:gd name="connsiteX3" fmla="*/ 856363 w 2554796"/>
                <a:gd name="connsiteY3" fmla="*/ 497902 h 503706"/>
                <a:gd name="connsiteX4" fmla="*/ 648658 w 2554796"/>
                <a:gd name="connsiteY4" fmla="*/ 398310 h 503706"/>
                <a:gd name="connsiteX5" fmla="*/ 348347 w 2554796"/>
                <a:gd name="connsiteY5" fmla="*/ 232117 h 503706"/>
                <a:gd name="connsiteX6" fmla="*/ 132321 w 2554796"/>
                <a:gd name="connsiteY6" fmla="*/ 138713 h 503706"/>
                <a:gd name="connsiteX7" fmla="*/ 0 w 2554796"/>
                <a:gd name="connsiteY7" fmla="*/ 59541 h 503706"/>
                <a:gd name="connsiteX0" fmla="*/ 2554796 w 2554796"/>
                <a:gd name="connsiteY0" fmla="*/ 0 h 503706"/>
                <a:gd name="connsiteX1" fmla="*/ 2108405 w 2554796"/>
                <a:gd name="connsiteY1" fmla="*/ 277489 h 503706"/>
                <a:gd name="connsiteX2" fmla="*/ 1316640 w 2554796"/>
                <a:gd name="connsiteY2" fmla="*/ 218563 h 503706"/>
                <a:gd name="connsiteX3" fmla="*/ 856363 w 2554796"/>
                <a:gd name="connsiteY3" fmla="*/ 497902 h 503706"/>
                <a:gd name="connsiteX4" fmla="*/ 648658 w 2554796"/>
                <a:gd name="connsiteY4" fmla="*/ 398310 h 503706"/>
                <a:gd name="connsiteX5" fmla="*/ 348347 w 2554796"/>
                <a:gd name="connsiteY5" fmla="*/ 232117 h 503706"/>
                <a:gd name="connsiteX6" fmla="*/ 132321 w 2554796"/>
                <a:gd name="connsiteY6" fmla="*/ 138713 h 503706"/>
                <a:gd name="connsiteX7" fmla="*/ 0 w 2554796"/>
                <a:gd name="connsiteY7" fmla="*/ 59541 h 503706"/>
                <a:gd name="connsiteX0" fmla="*/ 2509851 w 2509851"/>
                <a:gd name="connsiteY0" fmla="*/ 0 h 458792"/>
                <a:gd name="connsiteX1" fmla="*/ 2108405 w 2509851"/>
                <a:gd name="connsiteY1" fmla="*/ 232575 h 458792"/>
                <a:gd name="connsiteX2" fmla="*/ 1316640 w 2509851"/>
                <a:gd name="connsiteY2" fmla="*/ 173649 h 458792"/>
                <a:gd name="connsiteX3" fmla="*/ 856363 w 2509851"/>
                <a:gd name="connsiteY3" fmla="*/ 452988 h 458792"/>
                <a:gd name="connsiteX4" fmla="*/ 648658 w 2509851"/>
                <a:gd name="connsiteY4" fmla="*/ 353396 h 458792"/>
                <a:gd name="connsiteX5" fmla="*/ 348347 w 2509851"/>
                <a:gd name="connsiteY5" fmla="*/ 187203 h 458792"/>
                <a:gd name="connsiteX6" fmla="*/ 132321 w 2509851"/>
                <a:gd name="connsiteY6" fmla="*/ 93799 h 458792"/>
                <a:gd name="connsiteX7" fmla="*/ 0 w 2509851"/>
                <a:gd name="connsiteY7" fmla="*/ 14627 h 458792"/>
                <a:gd name="connsiteX0" fmla="*/ 2509851 w 2509851"/>
                <a:gd name="connsiteY0" fmla="*/ 0 h 458792"/>
                <a:gd name="connsiteX1" fmla="*/ 2108405 w 2509851"/>
                <a:gd name="connsiteY1" fmla="*/ 232575 h 458792"/>
                <a:gd name="connsiteX2" fmla="*/ 1291381 w 2509851"/>
                <a:gd name="connsiteY2" fmla="*/ 223112 h 458792"/>
                <a:gd name="connsiteX3" fmla="*/ 856363 w 2509851"/>
                <a:gd name="connsiteY3" fmla="*/ 452988 h 458792"/>
                <a:gd name="connsiteX4" fmla="*/ 648658 w 2509851"/>
                <a:gd name="connsiteY4" fmla="*/ 353396 h 458792"/>
                <a:gd name="connsiteX5" fmla="*/ 348347 w 2509851"/>
                <a:gd name="connsiteY5" fmla="*/ 187203 h 458792"/>
                <a:gd name="connsiteX6" fmla="*/ 132321 w 2509851"/>
                <a:gd name="connsiteY6" fmla="*/ 93799 h 458792"/>
                <a:gd name="connsiteX7" fmla="*/ 0 w 2509851"/>
                <a:gd name="connsiteY7" fmla="*/ 14627 h 458792"/>
                <a:gd name="connsiteX0" fmla="*/ 2509851 w 2509851"/>
                <a:gd name="connsiteY0" fmla="*/ 0 h 458792"/>
                <a:gd name="connsiteX1" fmla="*/ 2108405 w 2509851"/>
                <a:gd name="connsiteY1" fmla="*/ 232575 h 458792"/>
                <a:gd name="connsiteX2" fmla="*/ 1355534 w 2509851"/>
                <a:gd name="connsiteY2" fmla="*/ 110055 h 458792"/>
                <a:gd name="connsiteX3" fmla="*/ 856363 w 2509851"/>
                <a:gd name="connsiteY3" fmla="*/ 452988 h 458792"/>
                <a:gd name="connsiteX4" fmla="*/ 648658 w 2509851"/>
                <a:gd name="connsiteY4" fmla="*/ 353396 h 458792"/>
                <a:gd name="connsiteX5" fmla="*/ 348347 w 2509851"/>
                <a:gd name="connsiteY5" fmla="*/ 187203 h 458792"/>
                <a:gd name="connsiteX6" fmla="*/ 132321 w 2509851"/>
                <a:gd name="connsiteY6" fmla="*/ 93799 h 458792"/>
                <a:gd name="connsiteX7" fmla="*/ 0 w 2509851"/>
                <a:gd name="connsiteY7" fmla="*/ 14627 h 458792"/>
                <a:gd name="connsiteX0" fmla="*/ 2585255 w 2585255"/>
                <a:gd name="connsiteY0" fmla="*/ 0 h 505882"/>
                <a:gd name="connsiteX1" fmla="*/ 2108405 w 2585255"/>
                <a:gd name="connsiteY1" fmla="*/ 279665 h 505882"/>
                <a:gd name="connsiteX2" fmla="*/ 1355534 w 2585255"/>
                <a:gd name="connsiteY2" fmla="*/ 157145 h 505882"/>
                <a:gd name="connsiteX3" fmla="*/ 856363 w 2585255"/>
                <a:gd name="connsiteY3" fmla="*/ 500078 h 505882"/>
                <a:gd name="connsiteX4" fmla="*/ 648658 w 2585255"/>
                <a:gd name="connsiteY4" fmla="*/ 400486 h 505882"/>
                <a:gd name="connsiteX5" fmla="*/ 348347 w 2585255"/>
                <a:gd name="connsiteY5" fmla="*/ 234293 h 505882"/>
                <a:gd name="connsiteX6" fmla="*/ 132321 w 2585255"/>
                <a:gd name="connsiteY6" fmla="*/ 140889 h 505882"/>
                <a:gd name="connsiteX7" fmla="*/ 0 w 2585255"/>
                <a:gd name="connsiteY7" fmla="*/ 61717 h 505882"/>
                <a:gd name="connsiteX0" fmla="*/ 2585255 w 2585255"/>
                <a:gd name="connsiteY0" fmla="*/ 0 h 505882"/>
                <a:gd name="connsiteX1" fmla="*/ 2108405 w 2585255"/>
                <a:gd name="connsiteY1" fmla="*/ 279665 h 505882"/>
                <a:gd name="connsiteX2" fmla="*/ 1355534 w 2585255"/>
                <a:gd name="connsiteY2" fmla="*/ 157145 h 505882"/>
                <a:gd name="connsiteX3" fmla="*/ 856363 w 2585255"/>
                <a:gd name="connsiteY3" fmla="*/ 500078 h 505882"/>
                <a:gd name="connsiteX4" fmla="*/ 648658 w 2585255"/>
                <a:gd name="connsiteY4" fmla="*/ 400486 h 505882"/>
                <a:gd name="connsiteX5" fmla="*/ 348347 w 2585255"/>
                <a:gd name="connsiteY5" fmla="*/ 234293 h 505882"/>
                <a:gd name="connsiteX6" fmla="*/ 132321 w 2585255"/>
                <a:gd name="connsiteY6" fmla="*/ 140889 h 505882"/>
                <a:gd name="connsiteX7" fmla="*/ 0 w 2585255"/>
                <a:gd name="connsiteY7" fmla="*/ 61717 h 505882"/>
                <a:gd name="connsiteX0" fmla="*/ 2295417 w 2295417"/>
                <a:gd name="connsiteY0" fmla="*/ 130517 h 444165"/>
                <a:gd name="connsiteX1" fmla="*/ 2108405 w 2295417"/>
                <a:gd name="connsiteY1" fmla="*/ 217948 h 444165"/>
                <a:gd name="connsiteX2" fmla="*/ 1355534 w 2295417"/>
                <a:gd name="connsiteY2" fmla="*/ 95428 h 444165"/>
                <a:gd name="connsiteX3" fmla="*/ 856363 w 2295417"/>
                <a:gd name="connsiteY3" fmla="*/ 438361 h 444165"/>
                <a:gd name="connsiteX4" fmla="*/ 648658 w 2295417"/>
                <a:gd name="connsiteY4" fmla="*/ 338769 h 444165"/>
                <a:gd name="connsiteX5" fmla="*/ 348347 w 2295417"/>
                <a:gd name="connsiteY5" fmla="*/ 172576 h 444165"/>
                <a:gd name="connsiteX6" fmla="*/ 132321 w 2295417"/>
                <a:gd name="connsiteY6" fmla="*/ 79172 h 444165"/>
                <a:gd name="connsiteX7" fmla="*/ 0 w 2295417"/>
                <a:gd name="connsiteY7" fmla="*/ 0 h 444165"/>
                <a:gd name="connsiteX0" fmla="*/ 2308031 w 2308031"/>
                <a:gd name="connsiteY0" fmla="*/ 150715 h 444165"/>
                <a:gd name="connsiteX1" fmla="*/ 2108405 w 2308031"/>
                <a:gd name="connsiteY1" fmla="*/ 217948 h 444165"/>
                <a:gd name="connsiteX2" fmla="*/ 1355534 w 2308031"/>
                <a:gd name="connsiteY2" fmla="*/ 95428 h 444165"/>
                <a:gd name="connsiteX3" fmla="*/ 856363 w 2308031"/>
                <a:gd name="connsiteY3" fmla="*/ 438361 h 444165"/>
                <a:gd name="connsiteX4" fmla="*/ 648658 w 2308031"/>
                <a:gd name="connsiteY4" fmla="*/ 338769 h 444165"/>
                <a:gd name="connsiteX5" fmla="*/ 348347 w 2308031"/>
                <a:gd name="connsiteY5" fmla="*/ 172576 h 444165"/>
                <a:gd name="connsiteX6" fmla="*/ 132321 w 2308031"/>
                <a:gd name="connsiteY6" fmla="*/ 79172 h 444165"/>
                <a:gd name="connsiteX7" fmla="*/ 0 w 2308031"/>
                <a:gd name="connsiteY7" fmla="*/ 0 h 444165"/>
                <a:gd name="connsiteX0" fmla="*/ 2308031 w 2308031"/>
                <a:gd name="connsiteY0" fmla="*/ 150715 h 444165"/>
                <a:gd name="connsiteX1" fmla="*/ 2108405 w 2308031"/>
                <a:gd name="connsiteY1" fmla="*/ 217948 h 444165"/>
                <a:gd name="connsiteX2" fmla="*/ 1355534 w 2308031"/>
                <a:gd name="connsiteY2" fmla="*/ 95428 h 444165"/>
                <a:gd name="connsiteX3" fmla="*/ 856363 w 2308031"/>
                <a:gd name="connsiteY3" fmla="*/ 438361 h 444165"/>
                <a:gd name="connsiteX4" fmla="*/ 648658 w 2308031"/>
                <a:gd name="connsiteY4" fmla="*/ 338769 h 444165"/>
                <a:gd name="connsiteX5" fmla="*/ 348347 w 2308031"/>
                <a:gd name="connsiteY5" fmla="*/ 172576 h 444165"/>
                <a:gd name="connsiteX6" fmla="*/ 132321 w 2308031"/>
                <a:gd name="connsiteY6" fmla="*/ 79172 h 444165"/>
                <a:gd name="connsiteX7" fmla="*/ 0 w 2308031"/>
                <a:gd name="connsiteY7" fmla="*/ 0 h 444165"/>
                <a:gd name="connsiteX0" fmla="*/ 2308031 w 2308031"/>
                <a:gd name="connsiteY0" fmla="*/ 150715 h 444165"/>
                <a:gd name="connsiteX1" fmla="*/ 2108405 w 2308031"/>
                <a:gd name="connsiteY1" fmla="*/ 217948 h 444165"/>
                <a:gd name="connsiteX2" fmla="*/ 1355534 w 2308031"/>
                <a:gd name="connsiteY2" fmla="*/ 95428 h 444165"/>
                <a:gd name="connsiteX3" fmla="*/ 856363 w 2308031"/>
                <a:gd name="connsiteY3" fmla="*/ 438361 h 444165"/>
                <a:gd name="connsiteX4" fmla="*/ 648658 w 2308031"/>
                <a:gd name="connsiteY4" fmla="*/ 338769 h 444165"/>
                <a:gd name="connsiteX5" fmla="*/ 348347 w 2308031"/>
                <a:gd name="connsiteY5" fmla="*/ 172576 h 444165"/>
                <a:gd name="connsiteX6" fmla="*/ 132321 w 2308031"/>
                <a:gd name="connsiteY6" fmla="*/ 79172 h 444165"/>
                <a:gd name="connsiteX7" fmla="*/ 0 w 2308031"/>
                <a:gd name="connsiteY7" fmla="*/ 0 h 444165"/>
                <a:gd name="connsiteX0" fmla="*/ 2308031 w 2308031"/>
                <a:gd name="connsiteY0" fmla="*/ 150715 h 444165"/>
                <a:gd name="connsiteX1" fmla="*/ 2108405 w 2308031"/>
                <a:gd name="connsiteY1" fmla="*/ 217948 h 444165"/>
                <a:gd name="connsiteX2" fmla="*/ 1355534 w 2308031"/>
                <a:gd name="connsiteY2" fmla="*/ 95428 h 444165"/>
                <a:gd name="connsiteX3" fmla="*/ 856363 w 2308031"/>
                <a:gd name="connsiteY3" fmla="*/ 438361 h 444165"/>
                <a:gd name="connsiteX4" fmla="*/ 648658 w 2308031"/>
                <a:gd name="connsiteY4" fmla="*/ 338769 h 444165"/>
                <a:gd name="connsiteX5" fmla="*/ 348347 w 2308031"/>
                <a:gd name="connsiteY5" fmla="*/ 172576 h 444165"/>
                <a:gd name="connsiteX6" fmla="*/ 132321 w 2308031"/>
                <a:gd name="connsiteY6" fmla="*/ 79172 h 444165"/>
                <a:gd name="connsiteX7" fmla="*/ 0 w 2308031"/>
                <a:gd name="connsiteY7" fmla="*/ 0 h 444165"/>
                <a:gd name="connsiteX0" fmla="*/ 2308031 w 2308031"/>
                <a:gd name="connsiteY0" fmla="*/ 150715 h 444165"/>
                <a:gd name="connsiteX1" fmla="*/ 2006188 w 2308031"/>
                <a:gd name="connsiteY1" fmla="*/ 189137 h 444165"/>
                <a:gd name="connsiteX2" fmla="*/ 1355534 w 2308031"/>
                <a:gd name="connsiteY2" fmla="*/ 95428 h 444165"/>
                <a:gd name="connsiteX3" fmla="*/ 856363 w 2308031"/>
                <a:gd name="connsiteY3" fmla="*/ 438361 h 444165"/>
                <a:gd name="connsiteX4" fmla="*/ 648658 w 2308031"/>
                <a:gd name="connsiteY4" fmla="*/ 338769 h 444165"/>
                <a:gd name="connsiteX5" fmla="*/ 348347 w 2308031"/>
                <a:gd name="connsiteY5" fmla="*/ 172576 h 444165"/>
                <a:gd name="connsiteX6" fmla="*/ 132321 w 2308031"/>
                <a:gd name="connsiteY6" fmla="*/ 79172 h 444165"/>
                <a:gd name="connsiteX7" fmla="*/ 0 w 2308031"/>
                <a:gd name="connsiteY7" fmla="*/ 0 h 444165"/>
                <a:gd name="connsiteX0" fmla="*/ 2308031 w 2308031"/>
                <a:gd name="connsiteY0" fmla="*/ 150715 h 444165"/>
                <a:gd name="connsiteX1" fmla="*/ 2018545 w 2308031"/>
                <a:gd name="connsiteY1" fmla="*/ 217917 h 444165"/>
                <a:gd name="connsiteX2" fmla="*/ 1355534 w 2308031"/>
                <a:gd name="connsiteY2" fmla="*/ 95428 h 444165"/>
                <a:gd name="connsiteX3" fmla="*/ 856363 w 2308031"/>
                <a:gd name="connsiteY3" fmla="*/ 438361 h 444165"/>
                <a:gd name="connsiteX4" fmla="*/ 648658 w 2308031"/>
                <a:gd name="connsiteY4" fmla="*/ 338769 h 444165"/>
                <a:gd name="connsiteX5" fmla="*/ 348347 w 2308031"/>
                <a:gd name="connsiteY5" fmla="*/ 172576 h 444165"/>
                <a:gd name="connsiteX6" fmla="*/ 132321 w 2308031"/>
                <a:gd name="connsiteY6" fmla="*/ 79172 h 444165"/>
                <a:gd name="connsiteX7" fmla="*/ 0 w 2308031"/>
                <a:gd name="connsiteY7" fmla="*/ 0 h 444165"/>
                <a:gd name="connsiteX0" fmla="*/ 2368344 w 2368344"/>
                <a:gd name="connsiteY0" fmla="*/ 188851 h 482301"/>
                <a:gd name="connsiteX1" fmla="*/ 2078858 w 2368344"/>
                <a:gd name="connsiteY1" fmla="*/ 256053 h 482301"/>
                <a:gd name="connsiteX2" fmla="*/ 1415847 w 2368344"/>
                <a:gd name="connsiteY2" fmla="*/ 133564 h 482301"/>
                <a:gd name="connsiteX3" fmla="*/ 916676 w 2368344"/>
                <a:gd name="connsiteY3" fmla="*/ 476497 h 482301"/>
                <a:gd name="connsiteX4" fmla="*/ 708971 w 2368344"/>
                <a:gd name="connsiteY4" fmla="*/ 376905 h 482301"/>
                <a:gd name="connsiteX5" fmla="*/ 408660 w 2368344"/>
                <a:gd name="connsiteY5" fmla="*/ 210712 h 482301"/>
                <a:gd name="connsiteX6" fmla="*/ 192634 w 2368344"/>
                <a:gd name="connsiteY6" fmla="*/ 117308 h 482301"/>
                <a:gd name="connsiteX7" fmla="*/ 0 w 2368344"/>
                <a:gd name="connsiteY7" fmla="*/ 0 h 482301"/>
                <a:gd name="connsiteX0" fmla="*/ 2301468 w 2301468"/>
                <a:gd name="connsiteY0" fmla="*/ 149198 h 442648"/>
                <a:gd name="connsiteX1" fmla="*/ 2011982 w 2301468"/>
                <a:gd name="connsiteY1" fmla="*/ 216400 h 442648"/>
                <a:gd name="connsiteX2" fmla="*/ 1348971 w 2301468"/>
                <a:gd name="connsiteY2" fmla="*/ 93911 h 442648"/>
                <a:gd name="connsiteX3" fmla="*/ 849800 w 2301468"/>
                <a:gd name="connsiteY3" fmla="*/ 436844 h 442648"/>
                <a:gd name="connsiteX4" fmla="*/ 642095 w 2301468"/>
                <a:gd name="connsiteY4" fmla="*/ 337252 h 442648"/>
                <a:gd name="connsiteX5" fmla="*/ 341784 w 2301468"/>
                <a:gd name="connsiteY5" fmla="*/ 171059 h 442648"/>
                <a:gd name="connsiteX6" fmla="*/ 125758 w 2301468"/>
                <a:gd name="connsiteY6" fmla="*/ 77655 h 442648"/>
                <a:gd name="connsiteX7" fmla="*/ 0 w 2301468"/>
                <a:gd name="connsiteY7" fmla="*/ 0 h 442648"/>
                <a:gd name="connsiteX0" fmla="*/ 2289860 w 2289860"/>
                <a:gd name="connsiteY0" fmla="*/ 139602 h 433052"/>
                <a:gd name="connsiteX1" fmla="*/ 2000374 w 2289860"/>
                <a:gd name="connsiteY1" fmla="*/ 206804 h 433052"/>
                <a:gd name="connsiteX2" fmla="*/ 1337363 w 2289860"/>
                <a:gd name="connsiteY2" fmla="*/ 84315 h 433052"/>
                <a:gd name="connsiteX3" fmla="*/ 838192 w 2289860"/>
                <a:gd name="connsiteY3" fmla="*/ 427248 h 433052"/>
                <a:gd name="connsiteX4" fmla="*/ 630487 w 2289860"/>
                <a:gd name="connsiteY4" fmla="*/ 327656 h 433052"/>
                <a:gd name="connsiteX5" fmla="*/ 330176 w 2289860"/>
                <a:gd name="connsiteY5" fmla="*/ 161463 h 433052"/>
                <a:gd name="connsiteX6" fmla="*/ 114150 w 2289860"/>
                <a:gd name="connsiteY6" fmla="*/ 68059 h 433052"/>
                <a:gd name="connsiteX7" fmla="*/ 0 w 2289860"/>
                <a:gd name="connsiteY7" fmla="*/ 0 h 433052"/>
                <a:gd name="connsiteX0" fmla="*/ 2306769 w 2306769"/>
                <a:gd name="connsiteY0" fmla="*/ 148695 h 442145"/>
                <a:gd name="connsiteX1" fmla="*/ 2017283 w 2306769"/>
                <a:gd name="connsiteY1" fmla="*/ 215897 h 442145"/>
                <a:gd name="connsiteX2" fmla="*/ 1354272 w 2306769"/>
                <a:gd name="connsiteY2" fmla="*/ 93408 h 442145"/>
                <a:gd name="connsiteX3" fmla="*/ 855101 w 2306769"/>
                <a:gd name="connsiteY3" fmla="*/ 436341 h 442145"/>
                <a:gd name="connsiteX4" fmla="*/ 647396 w 2306769"/>
                <a:gd name="connsiteY4" fmla="*/ 336749 h 442145"/>
                <a:gd name="connsiteX5" fmla="*/ 347085 w 2306769"/>
                <a:gd name="connsiteY5" fmla="*/ 170556 h 442145"/>
                <a:gd name="connsiteX6" fmla="*/ 131059 w 2306769"/>
                <a:gd name="connsiteY6" fmla="*/ 77152 h 442145"/>
                <a:gd name="connsiteX7" fmla="*/ 0 w 2306769"/>
                <a:gd name="connsiteY7" fmla="*/ 0 h 442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06769" h="442145">
                  <a:moveTo>
                    <a:pt x="2306769" y="148695"/>
                  </a:moveTo>
                  <a:cubicBezTo>
                    <a:pt x="2163970" y="184319"/>
                    <a:pt x="2223642" y="179470"/>
                    <a:pt x="2017283" y="215897"/>
                  </a:cubicBezTo>
                  <a:cubicBezTo>
                    <a:pt x="1810924" y="252324"/>
                    <a:pt x="1563042" y="23859"/>
                    <a:pt x="1354272" y="93408"/>
                  </a:cubicBezTo>
                  <a:cubicBezTo>
                    <a:pt x="1145503" y="162957"/>
                    <a:pt x="966431" y="406383"/>
                    <a:pt x="855101" y="436341"/>
                  </a:cubicBezTo>
                  <a:cubicBezTo>
                    <a:pt x="743771" y="466299"/>
                    <a:pt x="734088" y="372297"/>
                    <a:pt x="647396" y="336749"/>
                  </a:cubicBezTo>
                  <a:cubicBezTo>
                    <a:pt x="560704" y="301201"/>
                    <a:pt x="429901" y="215378"/>
                    <a:pt x="347085" y="170556"/>
                  </a:cubicBezTo>
                  <a:cubicBezTo>
                    <a:pt x="264269" y="125734"/>
                    <a:pt x="171282" y="98336"/>
                    <a:pt x="131059" y="77152"/>
                  </a:cubicBezTo>
                  <a:cubicBezTo>
                    <a:pt x="90836" y="55968"/>
                    <a:pt x="24283" y="12271"/>
                    <a:pt x="0" y="0"/>
                  </a:cubicBezTo>
                </a:path>
              </a:pathLst>
            </a:custGeom>
            <a:ln w="9525">
              <a:solidFill>
                <a:srgbClr val="0000FF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AF7F06E-1E47-48EA-17BE-C4B5677AE19A}"/>
                </a:ext>
              </a:extLst>
            </p:cNvPr>
            <p:cNvSpPr/>
            <p:nvPr/>
          </p:nvSpPr>
          <p:spPr>
            <a:xfrm rot="9042959">
              <a:off x="2822738" y="1100688"/>
              <a:ext cx="53661" cy="315410"/>
            </a:xfrm>
            <a:custGeom>
              <a:avLst/>
              <a:gdLst>
                <a:gd name="connsiteX0" fmla="*/ 600075 w 600075"/>
                <a:gd name="connsiteY0" fmla="*/ 0 h 59532"/>
                <a:gd name="connsiteX1" fmla="*/ 431006 w 600075"/>
                <a:gd name="connsiteY1" fmla="*/ 59532 h 59532"/>
                <a:gd name="connsiteX2" fmla="*/ 223837 w 600075"/>
                <a:gd name="connsiteY2" fmla="*/ 52388 h 59532"/>
                <a:gd name="connsiteX3" fmla="*/ 0 w 600075"/>
                <a:gd name="connsiteY3" fmla="*/ 9525 h 59532"/>
                <a:gd name="connsiteX0" fmla="*/ 600075 w 600075"/>
                <a:gd name="connsiteY0" fmla="*/ 0 h 63422"/>
                <a:gd name="connsiteX1" fmla="*/ 431006 w 600075"/>
                <a:gd name="connsiteY1" fmla="*/ 59532 h 63422"/>
                <a:gd name="connsiteX2" fmla="*/ 223837 w 600075"/>
                <a:gd name="connsiteY2" fmla="*/ 52388 h 63422"/>
                <a:gd name="connsiteX3" fmla="*/ 0 w 600075"/>
                <a:gd name="connsiteY3" fmla="*/ 9525 h 63422"/>
                <a:gd name="connsiteX0" fmla="*/ 600075 w 600075"/>
                <a:gd name="connsiteY0" fmla="*/ 0 h 63422"/>
                <a:gd name="connsiteX1" fmla="*/ 431006 w 600075"/>
                <a:gd name="connsiteY1" fmla="*/ 59532 h 63422"/>
                <a:gd name="connsiteX2" fmla="*/ 223837 w 600075"/>
                <a:gd name="connsiteY2" fmla="*/ 52388 h 63422"/>
                <a:gd name="connsiteX3" fmla="*/ 0 w 600075"/>
                <a:gd name="connsiteY3" fmla="*/ 9525 h 63422"/>
                <a:gd name="connsiteX0" fmla="*/ 595312 w 595312"/>
                <a:gd name="connsiteY0" fmla="*/ 0 h 55751"/>
                <a:gd name="connsiteX1" fmla="*/ 431006 w 595312"/>
                <a:gd name="connsiteY1" fmla="*/ 52388 h 55751"/>
                <a:gd name="connsiteX2" fmla="*/ 223837 w 595312"/>
                <a:gd name="connsiteY2" fmla="*/ 45244 h 55751"/>
                <a:gd name="connsiteX3" fmla="*/ 0 w 595312"/>
                <a:gd name="connsiteY3" fmla="*/ 2381 h 55751"/>
                <a:gd name="connsiteX0" fmla="*/ 604837 w 604837"/>
                <a:gd name="connsiteY0" fmla="*/ 2381 h 53018"/>
                <a:gd name="connsiteX1" fmla="*/ 431006 w 604837"/>
                <a:gd name="connsiteY1" fmla="*/ 50007 h 53018"/>
                <a:gd name="connsiteX2" fmla="*/ 223837 w 604837"/>
                <a:gd name="connsiteY2" fmla="*/ 42863 h 53018"/>
                <a:gd name="connsiteX3" fmla="*/ 0 w 604837"/>
                <a:gd name="connsiteY3" fmla="*/ 0 h 53018"/>
                <a:gd name="connsiteX0" fmla="*/ 604837 w 604837"/>
                <a:gd name="connsiteY0" fmla="*/ 2381 h 53018"/>
                <a:gd name="connsiteX1" fmla="*/ 431006 w 604837"/>
                <a:gd name="connsiteY1" fmla="*/ 50007 h 53018"/>
                <a:gd name="connsiteX2" fmla="*/ 223837 w 604837"/>
                <a:gd name="connsiteY2" fmla="*/ 42863 h 53018"/>
                <a:gd name="connsiteX3" fmla="*/ 0 w 604837"/>
                <a:gd name="connsiteY3" fmla="*/ 0 h 53018"/>
                <a:gd name="connsiteX0" fmla="*/ 1075552 w 1075552"/>
                <a:gd name="connsiteY0" fmla="*/ 145025 h 152167"/>
                <a:gd name="connsiteX1" fmla="*/ 431006 w 1075552"/>
                <a:gd name="connsiteY1" fmla="*/ 50007 h 152167"/>
                <a:gd name="connsiteX2" fmla="*/ 223837 w 1075552"/>
                <a:gd name="connsiteY2" fmla="*/ 42863 h 152167"/>
                <a:gd name="connsiteX3" fmla="*/ 0 w 1075552"/>
                <a:gd name="connsiteY3" fmla="*/ 0 h 152167"/>
                <a:gd name="connsiteX0" fmla="*/ 1075552 w 1075552"/>
                <a:gd name="connsiteY0" fmla="*/ 187576 h 191918"/>
                <a:gd name="connsiteX1" fmla="*/ 667374 w 1075552"/>
                <a:gd name="connsiteY1" fmla="*/ 1809 h 191918"/>
                <a:gd name="connsiteX2" fmla="*/ 223837 w 1075552"/>
                <a:gd name="connsiteY2" fmla="*/ 85414 h 191918"/>
                <a:gd name="connsiteX3" fmla="*/ 0 w 1075552"/>
                <a:gd name="connsiteY3" fmla="*/ 42551 h 191918"/>
                <a:gd name="connsiteX0" fmla="*/ 1239705 w 1239705"/>
                <a:gd name="connsiteY0" fmla="*/ 262045 h 266387"/>
                <a:gd name="connsiteX1" fmla="*/ 831527 w 1239705"/>
                <a:gd name="connsiteY1" fmla="*/ 76278 h 266387"/>
                <a:gd name="connsiteX2" fmla="*/ 387990 w 1239705"/>
                <a:gd name="connsiteY2" fmla="*/ 159883 h 266387"/>
                <a:gd name="connsiteX3" fmla="*/ 0 w 1239705"/>
                <a:gd name="connsiteY3" fmla="*/ 0 h 266387"/>
                <a:gd name="connsiteX0" fmla="*/ 1239705 w 1239705"/>
                <a:gd name="connsiteY0" fmla="*/ 262045 h 266387"/>
                <a:gd name="connsiteX1" fmla="*/ 831527 w 1239705"/>
                <a:gd name="connsiteY1" fmla="*/ 76278 h 266387"/>
                <a:gd name="connsiteX2" fmla="*/ 387990 w 1239705"/>
                <a:gd name="connsiteY2" fmla="*/ 159883 h 266387"/>
                <a:gd name="connsiteX3" fmla="*/ 113081 w 1239705"/>
                <a:gd name="connsiteY3" fmla="*/ 116293 h 266387"/>
                <a:gd name="connsiteX4" fmla="*/ 0 w 1239705"/>
                <a:gd name="connsiteY4" fmla="*/ 0 h 266387"/>
                <a:gd name="connsiteX0" fmla="*/ 1245623 w 1245623"/>
                <a:gd name="connsiteY0" fmla="*/ 308485 h 312827"/>
                <a:gd name="connsiteX1" fmla="*/ 837445 w 1245623"/>
                <a:gd name="connsiteY1" fmla="*/ 122718 h 312827"/>
                <a:gd name="connsiteX2" fmla="*/ 393908 w 1245623"/>
                <a:gd name="connsiteY2" fmla="*/ 206323 h 312827"/>
                <a:gd name="connsiteX3" fmla="*/ 118999 w 1245623"/>
                <a:gd name="connsiteY3" fmla="*/ 162733 h 312827"/>
                <a:gd name="connsiteX4" fmla="*/ 0 w 1245623"/>
                <a:gd name="connsiteY4" fmla="*/ 1 h 312827"/>
                <a:gd name="connsiteX0" fmla="*/ 1247739 w 1247739"/>
                <a:gd name="connsiteY0" fmla="*/ 308484 h 312826"/>
                <a:gd name="connsiteX1" fmla="*/ 839561 w 1247739"/>
                <a:gd name="connsiteY1" fmla="*/ 122717 h 312826"/>
                <a:gd name="connsiteX2" fmla="*/ 396024 w 1247739"/>
                <a:gd name="connsiteY2" fmla="*/ 206322 h 312826"/>
                <a:gd name="connsiteX3" fmla="*/ 121115 w 1247739"/>
                <a:gd name="connsiteY3" fmla="*/ 162732 h 312826"/>
                <a:gd name="connsiteX4" fmla="*/ 2116 w 1247739"/>
                <a:gd name="connsiteY4" fmla="*/ 0 h 312826"/>
                <a:gd name="connsiteX0" fmla="*/ 1247739 w 1247739"/>
                <a:gd name="connsiteY0" fmla="*/ 308484 h 308484"/>
                <a:gd name="connsiteX1" fmla="*/ 839561 w 1247739"/>
                <a:gd name="connsiteY1" fmla="*/ 122717 h 308484"/>
                <a:gd name="connsiteX2" fmla="*/ 396024 w 1247739"/>
                <a:gd name="connsiteY2" fmla="*/ 206322 h 308484"/>
                <a:gd name="connsiteX3" fmla="*/ 121115 w 1247739"/>
                <a:gd name="connsiteY3" fmla="*/ 162732 h 308484"/>
                <a:gd name="connsiteX4" fmla="*/ 2116 w 1247739"/>
                <a:gd name="connsiteY4" fmla="*/ 0 h 308484"/>
                <a:gd name="connsiteX0" fmla="*/ 1396204 w 1396204"/>
                <a:gd name="connsiteY0" fmla="*/ 377948 h 377948"/>
                <a:gd name="connsiteX1" fmla="*/ 839561 w 1396204"/>
                <a:gd name="connsiteY1" fmla="*/ 122717 h 377948"/>
                <a:gd name="connsiteX2" fmla="*/ 396024 w 1396204"/>
                <a:gd name="connsiteY2" fmla="*/ 206322 h 377948"/>
                <a:gd name="connsiteX3" fmla="*/ 121115 w 1396204"/>
                <a:gd name="connsiteY3" fmla="*/ 162732 h 377948"/>
                <a:gd name="connsiteX4" fmla="*/ 2116 w 1396204"/>
                <a:gd name="connsiteY4" fmla="*/ 0 h 377948"/>
                <a:gd name="connsiteX0" fmla="*/ 1396204 w 1396204"/>
                <a:gd name="connsiteY0" fmla="*/ 377948 h 377948"/>
                <a:gd name="connsiteX1" fmla="*/ 1001915 w 1396204"/>
                <a:gd name="connsiteY1" fmla="*/ 131183 h 377948"/>
                <a:gd name="connsiteX2" fmla="*/ 396024 w 1396204"/>
                <a:gd name="connsiteY2" fmla="*/ 206322 h 377948"/>
                <a:gd name="connsiteX3" fmla="*/ 121115 w 1396204"/>
                <a:gd name="connsiteY3" fmla="*/ 162732 h 377948"/>
                <a:gd name="connsiteX4" fmla="*/ 2116 w 1396204"/>
                <a:gd name="connsiteY4" fmla="*/ 0 h 377948"/>
                <a:gd name="connsiteX0" fmla="*/ 1396204 w 1396204"/>
                <a:gd name="connsiteY0" fmla="*/ 377948 h 377948"/>
                <a:gd name="connsiteX1" fmla="*/ 1001915 w 1396204"/>
                <a:gd name="connsiteY1" fmla="*/ 131183 h 377948"/>
                <a:gd name="connsiteX2" fmla="*/ 444344 w 1396204"/>
                <a:gd name="connsiteY2" fmla="*/ 245494 h 377948"/>
                <a:gd name="connsiteX3" fmla="*/ 121115 w 1396204"/>
                <a:gd name="connsiteY3" fmla="*/ 162732 h 377948"/>
                <a:gd name="connsiteX4" fmla="*/ 2116 w 1396204"/>
                <a:gd name="connsiteY4" fmla="*/ 0 h 377948"/>
                <a:gd name="connsiteX0" fmla="*/ 1396204 w 1396204"/>
                <a:gd name="connsiteY0" fmla="*/ 377948 h 377948"/>
                <a:gd name="connsiteX1" fmla="*/ 1001915 w 1396204"/>
                <a:gd name="connsiteY1" fmla="*/ 131183 h 377948"/>
                <a:gd name="connsiteX2" fmla="*/ 543978 w 1396204"/>
                <a:gd name="connsiteY2" fmla="*/ 234004 h 377948"/>
                <a:gd name="connsiteX3" fmla="*/ 121115 w 1396204"/>
                <a:gd name="connsiteY3" fmla="*/ 162732 h 377948"/>
                <a:gd name="connsiteX4" fmla="*/ 2116 w 1396204"/>
                <a:gd name="connsiteY4" fmla="*/ 0 h 377948"/>
                <a:gd name="connsiteX0" fmla="*/ 1394876 w 1394876"/>
                <a:gd name="connsiteY0" fmla="*/ 377948 h 377948"/>
                <a:gd name="connsiteX1" fmla="*/ 1000587 w 1394876"/>
                <a:gd name="connsiteY1" fmla="*/ 131183 h 377948"/>
                <a:gd name="connsiteX2" fmla="*/ 542650 w 1394876"/>
                <a:gd name="connsiteY2" fmla="*/ 234004 h 377948"/>
                <a:gd name="connsiteX3" fmla="*/ 259444 w 1394876"/>
                <a:gd name="connsiteY3" fmla="*/ 219750 h 377948"/>
                <a:gd name="connsiteX4" fmla="*/ 788 w 1394876"/>
                <a:gd name="connsiteY4" fmla="*/ 0 h 377948"/>
                <a:gd name="connsiteX0" fmla="*/ 1394847 w 1394847"/>
                <a:gd name="connsiteY0" fmla="*/ 377948 h 377948"/>
                <a:gd name="connsiteX1" fmla="*/ 1000558 w 1394847"/>
                <a:gd name="connsiteY1" fmla="*/ 131183 h 377948"/>
                <a:gd name="connsiteX2" fmla="*/ 542621 w 1394847"/>
                <a:gd name="connsiteY2" fmla="*/ 234004 h 377948"/>
                <a:gd name="connsiteX3" fmla="*/ 267955 w 1394847"/>
                <a:gd name="connsiteY3" fmla="*/ 248993 h 377948"/>
                <a:gd name="connsiteX4" fmla="*/ 759 w 1394847"/>
                <a:gd name="connsiteY4" fmla="*/ 0 h 377948"/>
                <a:gd name="connsiteX0" fmla="*/ 1394847 w 1394847"/>
                <a:gd name="connsiteY0" fmla="*/ 377948 h 377948"/>
                <a:gd name="connsiteX1" fmla="*/ 1000558 w 1394847"/>
                <a:gd name="connsiteY1" fmla="*/ 131183 h 377948"/>
                <a:gd name="connsiteX2" fmla="*/ 542088 w 1394847"/>
                <a:gd name="connsiteY2" fmla="*/ 267593 h 377948"/>
                <a:gd name="connsiteX3" fmla="*/ 267955 w 1394847"/>
                <a:gd name="connsiteY3" fmla="*/ 248993 h 377948"/>
                <a:gd name="connsiteX4" fmla="*/ 759 w 1394847"/>
                <a:gd name="connsiteY4" fmla="*/ 0 h 377948"/>
                <a:gd name="connsiteX0" fmla="*/ 1394847 w 1394847"/>
                <a:gd name="connsiteY0" fmla="*/ 377948 h 377948"/>
                <a:gd name="connsiteX1" fmla="*/ 1000558 w 1394847"/>
                <a:gd name="connsiteY1" fmla="*/ 131183 h 377948"/>
                <a:gd name="connsiteX2" fmla="*/ 575788 w 1394847"/>
                <a:gd name="connsiteY2" fmla="*/ 192034 h 377948"/>
                <a:gd name="connsiteX3" fmla="*/ 267955 w 1394847"/>
                <a:gd name="connsiteY3" fmla="*/ 248993 h 377948"/>
                <a:gd name="connsiteX4" fmla="*/ 759 w 1394847"/>
                <a:gd name="connsiteY4" fmla="*/ 0 h 377948"/>
                <a:gd name="connsiteX0" fmla="*/ 1394847 w 1394847"/>
                <a:gd name="connsiteY0" fmla="*/ 377948 h 377948"/>
                <a:gd name="connsiteX1" fmla="*/ 1000558 w 1394847"/>
                <a:gd name="connsiteY1" fmla="*/ 131183 h 377948"/>
                <a:gd name="connsiteX2" fmla="*/ 575788 w 1394847"/>
                <a:gd name="connsiteY2" fmla="*/ 192034 h 377948"/>
                <a:gd name="connsiteX3" fmla="*/ 267955 w 1394847"/>
                <a:gd name="connsiteY3" fmla="*/ 248993 h 377948"/>
                <a:gd name="connsiteX4" fmla="*/ 759 w 1394847"/>
                <a:gd name="connsiteY4" fmla="*/ 0 h 377948"/>
                <a:gd name="connsiteX0" fmla="*/ 1394847 w 1394847"/>
                <a:gd name="connsiteY0" fmla="*/ 377948 h 377948"/>
                <a:gd name="connsiteX1" fmla="*/ 1000558 w 1394847"/>
                <a:gd name="connsiteY1" fmla="*/ 131183 h 377948"/>
                <a:gd name="connsiteX2" fmla="*/ 575788 w 1394847"/>
                <a:gd name="connsiteY2" fmla="*/ 192034 h 377948"/>
                <a:gd name="connsiteX3" fmla="*/ 267955 w 1394847"/>
                <a:gd name="connsiteY3" fmla="*/ 248993 h 377948"/>
                <a:gd name="connsiteX4" fmla="*/ 759 w 1394847"/>
                <a:gd name="connsiteY4" fmla="*/ 0 h 377948"/>
                <a:gd name="connsiteX0" fmla="*/ 1394847 w 1394847"/>
                <a:gd name="connsiteY0" fmla="*/ 377948 h 377948"/>
                <a:gd name="connsiteX1" fmla="*/ 1000558 w 1394847"/>
                <a:gd name="connsiteY1" fmla="*/ 131183 h 377948"/>
                <a:gd name="connsiteX2" fmla="*/ 267955 w 1394847"/>
                <a:gd name="connsiteY2" fmla="*/ 248993 h 377948"/>
                <a:gd name="connsiteX3" fmla="*/ 759 w 1394847"/>
                <a:gd name="connsiteY3" fmla="*/ 0 h 377948"/>
                <a:gd name="connsiteX0" fmla="*/ 1394630 w 1394630"/>
                <a:gd name="connsiteY0" fmla="*/ 377948 h 377948"/>
                <a:gd name="connsiteX1" fmla="*/ 1000341 w 1394630"/>
                <a:gd name="connsiteY1" fmla="*/ 131183 h 377948"/>
                <a:gd name="connsiteX2" fmla="*/ 359690 w 1394630"/>
                <a:gd name="connsiteY2" fmla="*/ 252775 h 377948"/>
                <a:gd name="connsiteX3" fmla="*/ 542 w 1394630"/>
                <a:gd name="connsiteY3" fmla="*/ 0 h 377948"/>
                <a:gd name="connsiteX0" fmla="*/ 1394088 w 1394088"/>
                <a:gd name="connsiteY0" fmla="*/ 377948 h 377948"/>
                <a:gd name="connsiteX1" fmla="*/ 999799 w 1394088"/>
                <a:gd name="connsiteY1" fmla="*/ 131183 h 377948"/>
                <a:gd name="connsiteX2" fmla="*/ 359148 w 1394088"/>
                <a:gd name="connsiteY2" fmla="*/ 252775 h 377948"/>
                <a:gd name="connsiteX3" fmla="*/ 103741 w 1394088"/>
                <a:gd name="connsiteY3" fmla="*/ 137434 h 377948"/>
                <a:gd name="connsiteX4" fmla="*/ 0 w 1394088"/>
                <a:gd name="connsiteY4" fmla="*/ 0 h 377948"/>
                <a:gd name="connsiteX0" fmla="*/ 1394088 w 1394088"/>
                <a:gd name="connsiteY0" fmla="*/ 377948 h 377948"/>
                <a:gd name="connsiteX1" fmla="*/ 999799 w 1394088"/>
                <a:gd name="connsiteY1" fmla="*/ 131183 h 377948"/>
                <a:gd name="connsiteX2" fmla="*/ 359148 w 1394088"/>
                <a:gd name="connsiteY2" fmla="*/ 252775 h 377948"/>
                <a:gd name="connsiteX3" fmla="*/ 96407 w 1394088"/>
                <a:gd name="connsiteY3" fmla="*/ 155440 h 377948"/>
                <a:gd name="connsiteX4" fmla="*/ 0 w 1394088"/>
                <a:gd name="connsiteY4" fmla="*/ 0 h 377948"/>
                <a:gd name="connsiteX0" fmla="*/ 1494749 w 1494749"/>
                <a:gd name="connsiteY0" fmla="*/ 497231 h 497231"/>
                <a:gd name="connsiteX1" fmla="*/ 999799 w 1494749"/>
                <a:gd name="connsiteY1" fmla="*/ 131183 h 497231"/>
                <a:gd name="connsiteX2" fmla="*/ 359148 w 1494749"/>
                <a:gd name="connsiteY2" fmla="*/ 252775 h 497231"/>
                <a:gd name="connsiteX3" fmla="*/ 96407 w 1494749"/>
                <a:gd name="connsiteY3" fmla="*/ 155440 h 497231"/>
                <a:gd name="connsiteX4" fmla="*/ 0 w 1494749"/>
                <a:gd name="connsiteY4" fmla="*/ 0 h 497231"/>
                <a:gd name="connsiteX0" fmla="*/ 1494749 w 1494749"/>
                <a:gd name="connsiteY0" fmla="*/ 497231 h 497231"/>
                <a:gd name="connsiteX1" fmla="*/ 1008261 w 1494749"/>
                <a:gd name="connsiteY1" fmla="*/ 158848 h 497231"/>
                <a:gd name="connsiteX2" fmla="*/ 359148 w 1494749"/>
                <a:gd name="connsiteY2" fmla="*/ 252775 h 497231"/>
                <a:gd name="connsiteX3" fmla="*/ 96407 w 1494749"/>
                <a:gd name="connsiteY3" fmla="*/ 155440 h 497231"/>
                <a:gd name="connsiteX4" fmla="*/ 0 w 1494749"/>
                <a:gd name="connsiteY4" fmla="*/ 0 h 497231"/>
                <a:gd name="connsiteX0" fmla="*/ 2562464 w 2562464"/>
                <a:gd name="connsiteY0" fmla="*/ 874999 h 874999"/>
                <a:gd name="connsiteX1" fmla="*/ 2075976 w 2562464"/>
                <a:gd name="connsiteY1" fmla="*/ 536616 h 874999"/>
                <a:gd name="connsiteX2" fmla="*/ 1426863 w 2562464"/>
                <a:gd name="connsiteY2" fmla="*/ 630543 h 874999"/>
                <a:gd name="connsiteX3" fmla="*/ 1164122 w 2562464"/>
                <a:gd name="connsiteY3" fmla="*/ 533208 h 874999"/>
                <a:gd name="connsiteX4" fmla="*/ 0 w 2562464"/>
                <a:gd name="connsiteY4" fmla="*/ 0 h 874999"/>
                <a:gd name="connsiteX0" fmla="*/ 2562464 w 2562464"/>
                <a:gd name="connsiteY0" fmla="*/ 874999 h 874999"/>
                <a:gd name="connsiteX1" fmla="*/ 2075976 w 2562464"/>
                <a:gd name="connsiteY1" fmla="*/ 536616 h 874999"/>
                <a:gd name="connsiteX2" fmla="*/ 1441934 w 2562464"/>
                <a:gd name="connsiteY2" fmla="*/ 418727 h 874999"/>
                <a:gd name="connsiteX3" fmla="*/ 1164122 w 2562464"/>
                <a:gd name="connsiteY3" fmla="*/ 533208 h 874999"/>
                <a:gd name="connsiteX4" fmla="*/ 0 w 2562464"/>
                <a:gd name="connsiteY4" fmla="*/ 0 h 874999"/>
                <a:gd name="connsiteX0" fmla="*/ 2562464 w 2562464"/>
                <a:gd name="connsiteY0" fmla="*/ 874999 h 874999"/>
                <a:gd name="connsiteX1" fmla="*/ 2075976 w 2562464"/>
                <a:gd name="connsiteY1" fmla="*/ 536616 h 874999"/>
                <a:gd name="connsiteX2" fmla="*/ 1441934 w 2562464"/>
                <a:gd name="connsiteY2" fmla="*/ 418727 h 874999"/>
                <a:gd name="connsiteX3" fmla="*/ 0 w 2562464"/>
                <a:gd name="connsiteY3" fmla="*/ 0 h 874999"/>
                <a:gd name="connsiteX0" fmla="*/ 2562464 w 2562464"/>
                <a:gd name="connsiteY0" fmla="*/ 874999 h 874999"/>
                <a:gd name="connsiteX1" fmla="*/ 2075976 w 2562464"/>
                <a:gd name="connsiteY1" fmla="*/ 536616 h 874999"/>
                <a:gd name="connsiteX2" fmla="*/ 1382152 w 2562464"/>
                <a:gd name="connsiteY2" fmla="*/ 316530 h 874999"/>
                <a:gd name="connsiteX3" fmla="*/ 0 w 2562464"/>
                <a:gd name="connsiteY3" fmla="*/ 0 h 874999"/>
                <a:gd name="connsiteX0" fmla="*/ 2559855 w 2559855"/>
                <a:gd name="connsiteY0" fmla="*/ 1094918 h 1094918"/>
                <a:gd name="connsiteX1" fmla="*/ 2073367 w 2559855"/>
                <a:gd name="connsiteY1" fmla="*/ 756535 h 1094918"/>
                <a:gd name="connsiteX2" fmla="*/ 1379543 w 2559855"/>
                <a:gd name="connsiteY2" fmla="*/ 536449 h 1094918"/>
                <a:gd name="connsiteX3" fmla="*/ 0 w 2559855"/>
                <a:gd name="connsiteY3" fmla="*/ 0 h 1094918"/>
                <a:gd name="connsiteX0" fmla="*/ 2559855 w 2559855"/>
                <a:gd name="connsiteY0" fmla="*/ 1094918 h 1094918"/>
                <a:gd name="connsiteX1" fmla="*/ 2073367 w 2559855"/>
                <a:gd name="connsiteY1" fmla="*/ 756535 h 1094918"/>
                <a:gd name="connsiteX2" fmla="*/ 1379543 w 2559855"/>
                <a:gd name="connsiteY2" fmla="*/ 536449 h 1094918"/>
                <a:gd name="connsiteX3" fmla="*/ 0 w 2559855"/>
                <a:gd name="connsiteY3" fmla="*/ 0 h 1094918"/>
                <a:gd name="connsiteX0" fmla="*/ 2559855 w 2559855"/>
                <a:gd name="connsiteY0" fmla="*/ 1094918 h 1094918"/>
                <a:gd name="connsiteX1" fmla="*/ 2073367 w 2559855"/>
                <a:gd name="connsiteY1" fmla="*/ 756535 h 1094918"/>
                <a:gd name="connsiteX2" fmla="*/ 1039852 w 2559855"/>
                <a:gd name="connsiteY2" fmla="*/ 448510 h 1094918"/>
                <a:gd name="connsiteX3" fmla="*/ 0 w 2559855"/>
                <a:gd name="connsiteY3" fmla="*/ 0 h 1094918"/>
                <a:gd name="connsiteX0" fmla="*/ 2329258 w 2329258"/>
                <a:gd name="connsiteY0" fmla="*/ 894299 h 894299"/>
                <a:gd name="connsiteX1" fmla="*/ 1842770 w 2329258"/>
                <a:gd name="connsiteY1" fmla="*/ 555916 h 894299"/>
                <a:gd name="connsiteX2" fmla="*/ 809255 w 2329258"/>
                <a:gd name="connsiteY2" fmla="*/ 247891 h 894299"/>
                <a:gd name="connsiteX3" fmla="*/ 0 w 2329258"/>
                <a:gd name="connsiteY3" fmla="*/ 0 h 894299"/>
                <a:gd name="connsiteX0" fmla="*/ 2329258 w 2329258"/>
                <a:gd name="connsiteY0" fmla="*/ 1049744 h 1049744"/>
                <a:gd name="connsiteX1" fmla="*/ 1842770 w 2329258"/>
                <a:gd name="connsiteY1" fmla="*/ 711361 h 1049744"/>
                <a:gd name="connsiteX2" fmla="*/ 714389 w 2329258"/>
                <a:gd name="connsiteY2" fmla="*/ 12383 h 1049744"/>
                <a:gd name="connsiteX3" fmla="*/ 0 w 2329258"/>
                <a:gd name="connsiteY3" fmla="*/ 155445 h 1049744"/>
                <a:gd name="connsiteX0" fmla="*/ 2329258 w 2329258"/>
                <a:gd name="connsiteY0" fmla="*/ 1049744 h 1049744"/>
                <a:gd name="connsiteX1" fmla="*/ 1875795 w 2329258"/>
                <a:gd name="connsiteY1" fmla="*/ 703289 h 1049744"/>
                <a:gd name="connsiteX2" fmla="*/ 714389 w 2329258"/>
                <a:gd name="connsiteY2" fmla="*/ 12383 h 1049744"/>
                <a:gd name="connsiteX3" fmla="*/ 0 w 2329258"/>
                <a:gd name="connsiteY3" fmla="*/ 155445 h 1049744"/>
                <a:gd name="connsiteX0" fmla="*/ 2329258 w 2329258"/>
                <a:gd name="connsiteY0" fmla="*/ 1049744 h 1049744"/>
                <a:gd name="connsiteX1" fmla="*/ 1875795 w 2329258"/>
                <a:gd name="connsiteY1" fmla="*/ 703289 h 1049744"/>
                <a:gd name="connsiteX2" fmla="*/ 1222897 w 2329258"/>
                <a:gd name="connsiteY2" fmla="*/ 517182 h 1049744"/>
                <a:gd name="connsiteX3" fmla="*/ 714389 w 2329258"/>
                <a:gd name="connsiteY3" fmla="*/ 12383 h 1049744"/>
                <a:gd name="connsiteX4" fmla="*/ 0 w 2329258"/>
                <a:gd name="connsiteY4" fmla="*/ 155445 h 1049744"/>
                <a:gd name="connsiteX0" fmla="*/ 2333039 w 2333039"/>
                <a:gd name="connsiteY0" fmla="*/ 1496179 h 1496179"/>
                <a:gd name="connsiteX1" fmla="*/ 1879576 w 2333039"/>
                <a:gd name="connsiteY1" fmla="*/ 1149724 h 1496179"/>
                <a:gd name="connsiteX2" fmla="*/ 1226678 w 2333039"/>
                <a:gd name="connsiteY2" fmla="*/ 963617 h 1496179"/>
                <a:gd name="connsiteX3" fmla="*/ 718170 w 2333039"/>
                <a:gd name="connsiteY3" fmla="*/ 458818 h 1496179"/>
                <a:gd name="connsiteX4" fmla="*/ 0 w 2333039"/>
                <a:gd name="connsiteY4" fmla="*/ 0 h 1496179"/>
                <a:gd name="connsiteX0" fmla="*/ 2333039 w 2333039"/>
                <a:gd name="connsiteY0" fmla="*/ 1496179 h 1496179"/>
                <a:gd name="connsiteX1" fmla="*/ 1879576 w 2333039"/>
                <a:gd name="connsiteY1" fmla="*/ 1149724 h 1496179"/>
                <a:gd name="connsiteX2" fmla="*/ 1226678 w 2333039"/>
                <a:gd name="connsiteY2" fmla="*/ 963617 h 1496179"/>
                <a:gd name="connsiteX3" fmla="*/ 792397 w 2333039"/>
                <a:gd name="connsiteY3" fmla="*/ 485984 h 1496179"/>
                <a:gd name="connsiteX4" fmla="*/ 0 w 2333039"/>
                <a:gd name="connsiteY4" fmla="*/ 0 h 1496179"/>
                <a:gd name="connsiteX0" fmla="*/ 2285307 w 2285307"/>
                <a:gd name="connsiteY0" fmla="*/ 1655094 h 1655094"/>
                <a:gd name="connsiteX1" fmla="*/ 1831844 w 2285307"/>
                <a:gd name="connsiteY1" fmla="*/ 1308639 h 1655094"/>
                <a:gd name="connsiteX2" fmla="*/ 1178946 w 2285307"/>
                <a:gd name="connsiteY2" fmla="*/ 1122532 h 1655094"/>
                <a:gd name="connsiteX3" fmla="*/ 744665 w 2285307"/>
                <a:gd name="connsiteY3" fmla="*/ 644899 h 1655094"/>
                <a:gd name="connsiteX4" fmla="*/ 0 w 2285307"/>
                <a:gd name="connsiteY4" fmla="*/ -1 h 1655094"/>
                <a:gd name="connsiteX0" fmla="*/ 2285307 w 2285307"/>
                <a:gd name="connsiteY0" fmla="*/ 1655095 h 1655095"/>
                <a:gd name="connsiteX1" fmla="*/ 1831844 w 2285307"/>
                <a:gd name="connsiteY1" fmla="*/ 1308640 h 1655095"/>
                <a:gd name="connsiteX2" fmla="*/ 1178946 w 2285307"/>
                <a:gd name="connsiteY2" fmla="*/ 1122533 h 1655095"/>
                <a:gd name="connsiteX3" fmla="*/ 744665 w 2285307"/>
                <a:gd name="connsiteY3" fmla="*/ 644900 h 1655095"/>
                <a:gd name="connsiteX4" fmla="*/ 0 w 2285307"/>
                <a:gd name="connsiteY4" fmla="*/ 0 h 1655095"/>
                <a:gd name="connsiteX0" fmla="*/ 2285307 w 2285307"/>
                <a:gd name="connsiteY0" fmla="*/ 1655095 h 1655095"/>
                <a:gd name="connsiteX1" fmla="*/ 1831844 w 2285307"/>
                <a:gd name="connsiteY1" fmla="*/ 1308640 h 1655095"/>
                <a:gd name="connsiteX2" fmla="*/ 1178946 w 2285307"/>
                <a:gd name="connsiteY2" fmla="*/ 1122533 h 1655095"/>
                <a:gd name="connsiteX3" fmla="*/ 500186 w 2285307"/>
                <a:gd name="connsiteY3" fmla="*/ 713857 h 1655095"/>
                <a:gd name="connsiteX4" fmla="*/ 0 w 2285307"/>
                <a:gd name="connsiteY4" fmla="*/ 0 h 1655095"/>
                <a:gd name="connsiteX0" fmla="*/ 2285307 w 2285307"/>
                <a:gd name="connsiteY0" fmla="*/ 1655095 h 1655095"/>
                <a:gd name="connsiteX1" fmla="*/ 1831844 w 2285307"/>
                <a:gd name="connsiteY1" fmla="*/ 1308640 h 1655095"/>
                <a:gd name="connsiteX2" fmla="*/ 1178946 w 2285307"/>
                <a:gd name="connsiteY2" fmla="*/ 1122533 h 1655095"/>
                <a:gd name="connsiteX3" fmla="*/ 500186 w 2285307"/>
                <a:gd name="connsiteY3" fmla="*/ 713857 h 1655095"/>
                <a:gd name="connsiteX4" fmla="*/ 0 w 2285307"/>
                <a:gd name="connsiteY4" fmla="*/ 0 h 1655095"/>
                <a:gd name="connsiteX0" fmla="*/ 2285307 w 2285307"/>
                <a:gd name="connsiteY0" fmla="*/ 1655095 h 1655095"/>
                <a:gd name="connsiteX1" fmla="*/ 1831844 w 2285307"/>
                <a:gd name="connsiteY1" fmla="*/ 1308640 h 1655095"/>
                <a:gd name="connsiteX2" fmla="*/ 1178946 w 2285307"/>
                <a:gd name="connsiteY2" fmla="*/ 1122533 h 1655095"/>
                <a:gd name="connsiteX3" fmla="*/ 0 w 2285307"/>
                <a:gd name="connsiteY3" fmla="*/ 0 h 1655095"/>
                <a:gd name="connsiteX0" fmla="*/ 2285307 w 2285307"/>
                <a:gd name="connsiteY0" fmla="*/ 1655095 h 1655095"/>
                <a:gd name="connsiteX1" fmla="*/ 1831844 w 2285307"/>
                <a:gd name="connsiteY1" fmla="*/ 1308640 h 1655095"/>
                <a:gd name="connsiteX2" fmla="*/ 1178946 w 2285307"/>
                <a:gd name="connsiteY2" fmla="*/ 1122533 h 1655095"/>
                <a:gd name="connsiteX3" fmla="*/ 414913 w 2285307"/>
                <a:gd name="connsiteY3" fmla="*/ 722750 h 1655095"/>
                <a:gd name="connsiteX4" fmla="*/ 0 w 2285307"/>
                <a:gd name="connsiteY4" fmla="*/ 0 h 1655095"/>
                <a:gd name="connsiteX0" fmla="*/ 2285307 w 2285307"/>
                <a:gd name="connsiteY0" fmla="*/ 1655095 h 1655095"/>
                <a:gd name="connsiteX1" fmla="*/ 1831844 w 2285307"/>
                <a:gd name="connsiteY1" fmla="*/ 1308640 h 1655095"/>
                <a:gd name="connsiteX2" fmla="*/ 983489 w 2285307"/>
                <a:gd name="connsiteY2" fmla="*/ 1105175 h 1655095"/>
                <a:gd name="connsiteX3" fmla="*/ 414913 w 2285307"/>
                <a:gd name="connsiteY3" fmla="*/ 722750 h 1655095"/>
                <a:gd name="connsiteX4" fmla="*/ 0 w 2285307"/>
                <a:gd name="connsiteY4" fmla="*/ 0 h 1655095"/>
                <a:gd name="connsiteX0" fmla="*/ 2285307 w 2285307"/>
                <a:gd name="connsiteY0" fmla="*/ 1655095 h 1655095"/>
                <a:gd name="connsiteX1" fmla="*/ 1831844 w 2285307"/>
                <a:gd name="connsiteY1" fmla="*/ 1308640 h 1655095"/>
                <a:gd name="connsiteX2" fmla="*/ 834362 w 2285307"/>
                <a:gd name="connsiteY2" fmla="*/ 1067291 h 1655095"/>
                <a:gd name="connsiteX3" fmla="*/ 414913 w 2285307"/>
                <a:gd name="connsiteY3" fmla="*/ 722750 h 1655095"/>
                <a:gd name="connsiteX4" fmla="*/ 0 w 2285307"/>
                <a:gd name="connsiteY4" fmla="*/ 0 h 1655095"/>
                <a:gd name="connsiteX0" fmla="*/ 2285307 w 2285307"/>
                <a:gd name="connsiteY0" fmla="*/ 1655095 h 1655095"/>
                <a:gd name="connsiteX1" fmla="*/ 1831844 w 2285307"/>
                <a:gd name="connsiteY1" fmla="*/ 1308640 h 1655095"/>
                <a:gd name="connsiteX2" fmla="*/ 834362 w 2285307"/>
                <a:gd name="connsiteY2" fmla="*/ 1067291 h 1655095"/>
                <a:gd name="connsiteX3" fmla="*/ 288612 w 2285307"/>
                <a:gd name="connsiteY3" fmla="*/ 682826 h 1655095"/>
                <a:gd name="connsiteX4" fmla="*/ 0 w 2285307"/>
                <a:gd name="connsiteY4" fmla="*/ 0 h 1655095"/>
                <a:gd name="connsiteX0" fmla="*/ 2285307 w 2285307"/>
                <a:gd name="connsiteY0" fmla="*/ 1655095 h 1655095"/>
                <a:gd name="connsiteX1" fmla="*/ 1831844 w 2285307"/>
                <a:gd name="connsiteY1" fmla="*/ 1308640 h 1655095"/>
                <a:gd name="connsiteX2" fmla="*/ 834362 w 2285307"/>
                <a:gd name="connsiteY2" fmla="*/ 1067291 h 1655095"/>
                <a:gd name="connsiteX3" fmla="*/ 288612 w 2285307"/>
                <a:gd name="connsiteY3" fmla="*/ 682826 h 1655095"/>
                <a:gd name="connsiteX4" fmla="*/ 0 w 2285307"/>
                <a:gd name="connsiteY4" fmla="*/ 0 h 1655095"/>
                <a:gd name="connsiteX0" fmla="*/ 2285307 w 2285307"/>
                <a:gd name="connsiteY0" fmla="*/ 1655095 h 1655095"/>
                <a:gd name="connsiteX1" fmla="*/ 1831844 w 2285307"/>
                <a:gd name="connsiteY1" fmla="*/ 1308640 h 1655095"/>
                <a:gd name="connsiteX2" fmla="*/ 834362 w 2285307"/>
                <a:gd name="connsiteY2" fmla="*/ 1067291 h 1655095"/>
                <a:gd name="connsiteX3" fmla="*/ 288612 w 2285307"/>
                <a:gd name="connsiteY3" fmla="*/ 682826 h 1655095"/>
                <a:gd name="connsiteX4" fmla="*/ 78673 w 2285307"/>
                <a:gd name="connsiteY4" fmla="*/ 394331 h 1655095"/>
                <a:gd name="connsiteX5" fmla="*/ 0 w 2285307"/>
                <a:gd name="connsiteY5" fmla="*/ 0 h 1655095"/>
                <a:gd name="connsiteX0" fmla="*/ 2206634 w 2206634"/>
                <a:gd name="connsiteY0" fmla="*/ 1260764 h 1260764"/>
                <a:gd name="connsiteX1" fmla="*/ 1753171 w 2206634"/>
                <a:gd name="connsiteY1" fmla="*/ 914309 h 1260764"/>
                <a:gd name="connsiteX2" fmla="*/ 755689 w 2206634"/>
                <a:gd name="connsiteY2" fmla="*/ 672960 h 1260764"/>
                <a:gd name="connsiteX3" fmla="*/ 209939 w 2206634"/>
                <a:gd name="connsiteY3" fmla="*/ 288495 h 1260764"/>
                <a:gd name="connsiteX4" fmla="*/ 0 w 2206634"/>
                <a:gd name="connsiteY4" fmla="*/ 0 h 1260764"/>
                <a:gd name="connsiteX0" fmla="*/ 1996695 w 1996695"/>
                <a:gd name="connsiteY0" fmla="*/ 972269 h 972269"/>
                <a:gd name="connsiteX1" fmla="*/ 1543232 w 1996695"/>
                <a:gd name="connsiteY1" fmla="*/ 625814 h 972269"/>
                <a:gd name="connsiteX2" fmla="*/ 545750 w 1996695"/>
                <a:gd name="connsiteY2" fmla="*/ 384465 h 972269"/>
                <a:gd name="connsiteX3" fmla="*/ 0 w 1996695"/>
                <a:gd name="connsiteY3" fmla="*/ 0 h 972269"/>
                <a:gd name="connsiteX0" fmla="*/ 1543232 w 1543232"/>
                <a:gd name="connsiteY0" fmla="*/ 625814 h 625814"/>
                <a:gd name="connsiteX1" fmla="*/ 545750 w 1543232"/>
                <a:gd name="connsiteY1" fmla="*/ 384465 h 625814"/>
                <a:gd name="connsiteX2" fmla="*/ 0 w 1543232"/>
                <a:gd name="connsiteY2" fmla="*/ 0 h 625814"/>
                <a:gd name="connsiteX0" fmla="*/ 712121 w 712121"/>
                <a:gd name="connsiteY0" fmla="*/ 718510 h 718510"/>
                <a:gd name="connsiteX1" fmla="*/ 545750 w 712121"/>
                <a:gd name="connsiteY1" fmla="*/ 384465 h 718510"/>
                <a:gd name="connsiteX2" fmla="*/ 0 w 712121"/>
                <a:gd name="connsiteY2" fmla="*/ 0 h 718510"/>
                <a:gd name="connsiteX0" fmla="*/ 712121 w 712948"/>
                <a:gd name="connsiteY0" fmla="*/ 718510 h 718510"/>
                <a:gd name="connsiteX1" fmla="*/ 545750 w 712948"/>
                <a:gd name="connsiteY1" fmla="*/ 384465 h 718510"/>
                <a:gd name="connsiteX2" fmla="*/ 0 w 712948"/>
                <a:gd name="connsiteY2" fmla="*/ 0 h 718510"/>
                <a:gd name="connsiteX0" fmla="*/ 712121 w 714480"/>
                <a:gd name="connsiteY0" fmla="*/ 718510 h 718510"/>
                <a:gd name="connsiteX1" fmla="*/ 552897 w 714480"/>
                <a:gd name="connsiteY1" fmla="*/ 279360 h 718510"/>
                <a:gd name="connsiteX2" fmla="*/ 0 w 714480"/>
                <a:gd name="connsiteY2" fmla="*/ 0 h 718510"/>
                <a:gd name="connsiteX0" fmla="*/ 712121 w 714480"/>
                <a:gd name="connsiteY0" fmla="*/ 718510 h 718510"/>
                <a:gd name="connsiteX1" fmla="*/ 552897 w 714480"/>
                <a:gd name="connsiteY1" fmla="*/ 279360 h 718510"/>
                <a:gd name="connsiteX2" fmla="*/ 0 w 714480"/>
                <a:gd name="connsiteY2" fmla="*/ 0 h 718510"/>
                <a:gd name="connsiteX0" fmla="*/ 150814 w 595877"/>
                <a:gd name="connsiteY0" fmla="*/ 575093 h 575093"/>
                <a:gd name="connsiteX1" fmla="*/ 552897 w 595877"/>
                <a:gd name="connsiteY1" fmla="*/ 279360 h 575093"/>
                <a:gd name="connsiteX2" fmla="*/ 0 w 595877"/>
                <a:gd name="connsiteY2" fmla="*/ 0 h 575093"/>
                <a:gd name="connsiteX0" fmla="*/ 150814 w 252480"/>
                <a:gd name="connsiteY0" fmla="*/ 575093 h 575093"/>
                <a:gd name="connsiteX1" fmla="*/ 164621 w 252480"/>
                <a:gd name="connsiteY1" fmla="*/ 128164 h 575093"/>
                <a:gd name="connsiteX2" fmla="*/ 0 w 252480"/>
                <a:gd name="connsiteY2" fmla="*/ 0 h 575093"/>
                <a:gd name="connsiteX0" fmla="*/ 150814 w 252480"/>
                <a:gd name="connsiteY0" fmla="*/ 575093 h 575093"/>
                <a:gd name="connsiteX1" fmla="*/ 164621 w 252480"/>
                <a:gd name="connsiteY1" fmla="*/ 128164 h 575093"/>
                <a:gd name="connsiteX2" fmla="*/ 0 w 252480"/>
                <a:gd name="connsiteY2" fmla="*/ 0 h 575093"/>
                <a:gd name="connsiteX0" fmla="*/ 127209 w 228875"/>
                <a:gd name="connsiteY0" fmla="*/ 578739 h 578739"/>
                <a:gd name="connsiteX1" fmla="*/ 141016 w 228875"/>
                <a:gd name="connsiteY1" fmla="*/ 131810 h 578739"/>
                <a:gd name="connsiteX2" fmla="*/ 0 w 228875"/>
                <a:gd name="connsiteY2" fmla="*/ 0 h 578739"/>
                <a:gd name="connsiteX0" fmla="*/ 127209 w 181387"/>
                <a:gd name="connsiteY0" fmla="*/ 578739 h 578739"/>
                <a:gd name="connsiteX1" fmla="*/ 180870 w 181387"/>
                <a:gd name="connsiteY1" fmla="*/ 310285 h 578739"/>
                <a:gd name="connsiteX2" fmla="*/ 141016 w 181387"/>
                <a:gd name="connsiteY2" fmla="*/ 131810 h 578739"/>
                <a:gd name="connsiteX3" fmla="*/ 0 w 181387"/>
                <a:gd name="connsiteY3" fmla="*/ 0 h 578739"/>
                <a:gd name="connsiteX0" fmla="*/ 127209 w 181103"/>
                <a:gd name="connsiteY0" fmla="*/ 578739 h 578739"/>
                <a:gd name="connsiteX1" fmla="*/ 180870 w 181103"/>
                <a:gd name="connsiteY1" fmla="*/ 310285 h 578739"/>
                <a:gd name="connsiteX2" fmla="*/ 130476 w 181103"/>
                <a:gd name="connsiteY2" fmla="*/ 102794 h 578739"/>
                <a:gd name="connsiteX3" fmla="*/ 0 w 181103"/>
                <a:gd name="connsiteY3" fmla="*/ 0 h 578739"/>
                <a:gd name="connsiteX0" fmla="*/ 127209 w 196424"/>
                <a:gd name="connsiteY0" fmla="*/ 578739 h 578739"/>
                <a:gd name="connsiteX1" fmla="*/ 180870 w 196424"/>
                <a:gd name="connsiteY1" fmla="*/ 310285 h 578739"/>
                <a:gd name="connsiteX2" fmla="*/ 178204 w 196424"/>
                <a:gd name="connsiteY2" fmla="*/ 212981 h 578739"/>
                <a:gd name="connsiteX3" fmla="*/ 0 w 196424"/>
                <a:gd name="connsiteY3" fmla="*/ 0 h 578739"/>
                <a:gd name="connsiteX0" fmla="*/ 127209 w 180870"/>
                <a:gd name="connsiteY0" fmla="*/ 578739 h 578739"/>
                <a:gd name="connsiteX1" fmla="*/ 180870 w 180870"/>
                <a:gd name="connsiteY1" fmla="*/ 310285 h 578739"/>
                <a:gd name="connsiteX2" fmla="*/ 178204 w 180870"/>
                <a:gd name="connsiteY2" fmla="*/ 212981 h 578739"/>
                <a:gd name="connsiteX3" fmla="*/ 0 w 180870"/>
                <a:gd name="connsiteY3" fmla="*/ 0 h 578739"/>
                <a:gd name="connsiteX0" fmla="*/ 0 w 53661"/>
                <a:gd name="connsiteY0" fmla="*/ 365758 h 365758"/>
                <a:gd name="connsiteX1" fmla="*/ 53661 w 53661"/>
                <a:gd name="connsiteY1" fmla="*/ 97304 h 365758"/>
                <a:gd name="connsiteX2" fmla="*/ 50995 w 53661"/>
                <a:gd name="connsiteY2" fmla="*/ 0 h 365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661" h="365758">
                  <a:moveTo>
                    <a:pt x="0" y="365758"/>
                  </a:moveTo>
                  <a:cubicBezTo>
                    <a:pt x="16912" y="313006"/>
                    <a:pt x="51360" y="171792"/>
                    <a:pt x="53661" y="97304"/>
                  </a:cubicBezTo>
                  <a:cubicBezTo>
                    <a:pt x="52772" y="64869"/>
                    <a:pt x="51884" y="32435"/>
                    <a:pt x="50995" y="0"/>
                  </a:cubicBezTo>
                </a:path>
              </a:pathLst>
            </a:custGeom>
            <a:ln w="9525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6293" name="Freeform: Shape 136292">
              <a:extLst>
                <a:ext uri="{FF2B5EF4-FFF2-40B4-BE49-F238E27FC236}">
                  <a16:creationId xmlns:a16="http://schemas.microsoft.com/office/drawing/2014/main" id="{84997F5E-1218-CDF1-FBB3-49CF46F6D65A}"/>
                </a:ext>
              </a:extLst>
            </p:cNvPr>
            <p:cNvSpPr/>
            <p:nvPr/>
          </p:nvSpPr>
          <p:spPr>
            <a:xfrm rot="4637985">
              <a:off x="6851535" y="2939984"/>
              <a:ext cx="77858" cy="402112"/>
            </a:xfrm>
            <a:custGeom>
              <a:avLst/>
              <a:gdLst>
                <a:gd name="connsiteX0" fmla="*/ 600075 w 600075"/>
                <a:gd name="connsiteY0" fmla="*/ 0 h 59532"/>
                <a:gd name="connsiteX1" fmla="*/ 431006 w 600075"/>
                <a:gd name="connsiteY1" fmla="*/ 59532 h 59532"/>
                <a:gd name="connsiteX2" fmla="*/ 223837 w 600075"/>
                <a:gd name="connsiteY2" fmla="*/ 52388 h 59532"/>
                <a:gd name="connsiteX3" fmla="*/ 0 w 600075"/>
                <a:gd name="connsiteY3" fmla="*/ 9525 h 59532"/>
                <a:gd name="connsiteX0" fmla="*/ 600075 w 600075"/>
                <a:gd name="connsiteY0" fmla="*/ 0 h 63422"/>
                <a:gd name="connsiteX1" fmla="*/ 431006 w 600075"/>
                <a:gd name="connsiteY1" fmla="*/ 59532 h 63422"/>
                <a:gd name="connsiteX2" fmla="*/ 223837 w 600075"/>
                <a:gd name="connsiteY2" fmla="*/ 52388 h 63422"/>
                <a:gd name="connsiteX3" fmla="*/ 0 w 600075"/>
                <a:gd name="connsiteY3" fmla="*/ 9525 h 63422"/>
                <a:gd name="connsiteX0" fmla="*/ 600075 w 600075"/>
                <a:gd name="connsiteY0" fmla="*/ 0 h 63422"/>
                <a:gd name="connsiteX1" fmla="*/ 431006 w 600075"/>
                <a:gd name="connsiteY1" fmla="*/ 59532 h 63422"/>
                <a:gd name="connsiteX2" fmla="*/ 223837 w 600075"/>
                <a:gd name="connsiteY2" fmla="*/ 52388 h 63422"/>
                <a:gd name="connsiteX3" fmla="*/ 0 w 600075"/>
                <a:gd name="connsiteY3" fmla="*/ 9525 h 63422"/>
                <a:gd name="connsiteX0" fmla="*/ 595312 w 595312"/>
                <a:gd name="connsiteY0" fmla="*/ 0 h 55751"/>
                <a:gd name="connsiteX1" fmla="*/ 431006 w 595312"/>
                <a:gd name="connsiteY1" fmla="*/ 52388 h 55751"/>
                <a:gd name="connsiteX2" fmla="*/ 223837 w 595312"/>
                <a:gd name="connsiteY2" fmla="*/ 45244 h 55751"/>
                <a:gd name="connsiteX3" fmla="*/ 0 w 595312"/>
                <a:gd name="connsiteY3" fmla="*/ 2381 h 55751"/>
                <a:gd name="connsiteX0" fmla="*/ 604837 w 604837"/>
                <a:gd name="connsiteY0" fmla="*/ 2381 h 53018"/>
                <a:gd name="connsiteX1" fmla="*/ 431006 w 604837"/>
                <a:gd name="connsiteY1" fmla="*/ 50007 h 53018"/>
                <a:gd name="connsiteX2" fmla="*/ 223837 w 604837"/>
                <a:gd name="connsiteY2" fmla="*/ 42863 h 53018"/>
                <a:gd name="connsiteX3" fmla="*/ 0 w 604837"/>
                <a:gd name="connsiteY3" fmla="*/ 0 h 53018"/>
                <a:gd name="connsiteX0" fmla="*/ 604837 w 604837"/>
                <a:gd name="connsiteY0" fmla="*/ 2381 h 53018"/>
                <a:gd name="connsiteX1" fmla="*/ 431006 w 604837"/>
                <a:gd name="connsiteY1" fmla="*/ 50007 h 53018"/>
                <a:gd name="connsiteX2" fmla="*/ 223837 w 604837"/>
                <a:gd name="connsiteY2" fmla="*/ 42863 h 53018"/>
                <a:gd name="connsiteX3" fmla="*/ 0 w 604837"/>
                <a:gd name="connsiteY3" fmla="*/ 0 h 53018"/>
                <a:gd name="connsiteX0" fmla="*/ 1075552 w 1075552"/>
                <a:gd name="connsiteY0" fmla="*/ 145025 h 152167"/>
                <a:gd name="connsiteX1" fmla="*/ 431006 w 1075552"/>
                <a:gd name="connsiteY1" fmla="*/ 50007 h 152167"/>
                <a:gd name="connsiteX2" fmla="*/ 223837 w 1075552"/>
                <a:gd name="connsiteY2" fmla="*/ 42863 h 152167"/>
                <a:gd name="connsiteX3" fmla="*/ 0 w 1075552"/>
                <a:gd name="connsiteY3" fmla="*/ 0 h 152167"/>
                <a:gd name="connsiteX0" fmla="*/ 1075552 w 1075552"/>
                <a:gd name="connsiteY0" fmla="*/ 187576 h 191918"/>
                <a:gd name="connsiteX1" fmla="*/ 667374 w 1075552"/>
                <a:gd name="connsiteY1" fmla="*/ 1809 h 191918"/>
                <a:gd name="connsiteX2" fmla="*/ 223837 w 1075552"/>
                <a:gd name="connsiteY2" fmla="*/ 85414 h 191918"/>
                <a:gd name="connsiteX3" fmla="*/ 0 w 1075552"/>
                <a:gd name="connsiteY3" fmla="*/ 42551 h 191918"/>
                <a:gd name="connsiteX0" fmla="*/ 1239705 w 1239705"/>
                <a:gd name="connsiteY0" fmla="*/ 262045 h 266387"/>
                <a:gd name="connsiteX1" fmla="*/ 831527 w 1239705"/>
                <a:gd name="connsiteY1" fmla="*/ 76278 h 266387"/>
                <a:gd name="connsiteX2" fmla="*/ 387990 w 1239705"/>
                <a:gd name="connsiteY2" fmla="*/ 159883 h 266387"/>
                <a:gd name="connsiteX3" fmla="*/ 0 w 1239705"/>
                <a:gd name="connsiteY3" fmla="*/ 0 h 266387"/>
                <a:gd name="connsiteX0" fmla="*/ 1239705 w 1239705"/>
                <a:gd name="connsiteY0" fmla="*/ 262045 h 266387"/>
                <a:gd name="connsiteX1" fmla="*/ 831527 w 1239705"/>
                <a:gd name="connsiteY1" fmla="*/ 76278 h 266387"/>
                <a:gd name="connsiteX2" fmla="*/ 387990 w 1239705"/>
                <a:gd name="connsiteY2" fmla="*/ 159883 h 266387"/>
                <a:gd name="connsiteX3" fmla="*/ 113081 w 1239705"/>
                <a:gd name="connsiteY3" fmla="*/ 116293 h 266387"/>
                <a:gd name="connsiteX4" fmla="*/ 0 w 1239705"/>
                <a:gd name="connsiteY4" fmla="*/ 0 h 266387"/>
                <a:gd name="connsiteX0" fmla="*/ 1245623 w 1245623"/>
                <a:gd name="connsiteY0" fmla="*/ 308485 h 312827"/>
                <a:gd name="connsiteX1" fmla="*/ 837445 w 1245623"/>
                <a:gd name="connsiteY1" fmla="*/ 122718 h 312827"/>
                <a:gd name="connsiteX2" fmla="*/ 393908 w 1245623"/>
                <a:gd name="connsiteY2" fmla="*/ 206323 h 312827"/>
                <a:gd name="connsiteX3" fmla="*/ 118999 w 1245623"/>
                <a:gd name="connsiteY3" fmla="*/ 162733 h 312827"/>
                <a:gd name="connsiteX4" fmla="*/ 0 w 1245623"/>
                <a:gd name="connsiteY4" fmla="*/ 1 h 312827"/>
                <a:gd name="connsiteX0" fmla="*/ 1247739 w 1247739"/>
                <a:gd name="connsiteY0" fmla="*/ 308484 h 312826"/>
                <a:gd name="connsiteX1" fmla="*/ 839561 w 1247739"/>
                <a:gd name="connsiteY1" fmla="*/ 122717 h 312826"/>
                <a:gd name="connsiteX2" fmla="*/ 396024 w 1247739"/>
                <a:gd name="connsiteY2" fmla="*/ 206322 h 312826"/>
                <a:gd name="connsiteX3" fmla="*/ 121115 w 1247739"/>
                <a:gd name="connsiteY3" fmla="*/ 162732 h 312826"/>
                <a:gd name="connsiteX4" fmla="*/ 2116 w 1247739"/>
                <a:gd name="connsiteY4" fmla="*/ 0 h 312826"/>
                <a:gd name="connsiteX0" fmla="*/ 1247739 w 1247739"/>
                <a:gd name="connsiteY0" fmla="*/ 308484 h 308484"/>
                <a:gd name="connsiteX1" fmla="*/ 839561 w 1247739"/>
                <a:gd name="connsiteY1" fmla="*/ 122717 h 308484"/>
                <a:gd name="connsiteX2" fmla="*/ 396024 w 1247739"/>
                <a:gd name="connsiteY2" fmla="*/ 206322 h 308484"/>
                <a:gd name="connsiteX3" fmla="*/ 121115 w 1247739"/>
                <a:gd name="connsiteY3" fmla="*/ 162732 h 308484"/>
                <a:gd name="connsiteX4" fmla="*/ 2116 w 1247739"/>
                <a:gd name="connsiteY4" fmla="*/ 0 h 308484"/>
                <a:gd name="connsiteX0" fmla="*/ 1396204 w 1396204"/>
                <a:gd name="connsiteY0" fmla="*/ 377948 h 377948"/>
                <a:gd name="connsiteX1" fmla="*/ 839561 w 1396204"/>
                <a:gd name="connsiteY1" fmla="*/ 122717 h 377948"/>
                <a:gd name="connsiteX2" fmla="*/ 396024 w 1396204"/>
                <a:gd name="connsiteY2" fmla="*/ 206322 h 377948"/>
                <a:gd name="connsiteX3" fmla="*/ 121115 w 1396204"/>
                <a:gd name="connsiteY3" fmla="*/ 162732 h 377948"/>
                <a:gd name="connsiteX4" fmla="*/ 2116 w 1396204"/>
                <a:gd name="connsiteY4" fmla="*/ 0 h 377948"/>
                <a:gd name="connsiteX0" fmla="*/ 1396204 w 1396204"/>
                <a:gd name="connsiteY0" fmla="*/ 377948 h 377948"/>
                <a:gd name="connsiteX1" fmla="*/ 1001915 w 1396204"/>
                <a:gd name="connsiteY1" fmla="*/ 131183 h 377948"/>
                <a:gd name="connsiteX2" fmla="*/ 396024 w 1396204"/>
                <a:gd name="connsiteY2" fmla="*/ 206322 h 377948"/>
                <a:gd name="connsiteX3" fmla="*/ 121115 w 1396204"/>
                <a:gd name="connsiteY3" fmla="*/ 162732 h 377948"/>
                <a:gd name="connsiteX4" fmla="*/ 2116 w 1396204"/>
                <a:gd name="connsiteY4" fmla="*/ 0 h 377948"/>
                <a:gd name="connsiteX0" fmla="*/ 1396204 w 1396204"/>
                <a:gd name="connsiteY0" fmla="*/ 377948 h 377948"/>
                <a:gd name="connsiteX1" fmla="*/ 1001915 w 1396204"/>
                <a:gd name="connsiteY1" fmla="*/ 131183 h 377948"/>
                <a:gd name="connsiteX2" fmla="*/ 444344 w 1396204"/>
                <a:gd name="connsiteY2" fmla="*/ 245494 h 377948"/>
                <a:gd name="connsiteX3" fmla="*/ 121115 w 1396204"/>
                <a:gd name="connsiteY3" fmla="*/ 162732 h 377948"/>
                <a:gd name="connsiteX4" fmla="*/ 2116 w 1396204"/>
                <a:gd name="connsiteY4" fmla="*/ 0 h 377948"/>
                <a:gd name="connsiteX0" fmla="*/ 1396204 w 1396204"/>
                <a:gd name="connsiteY0" fmla="*/ 377948 h 377948"/>
                <a:gd name="connsiteX1" fmla="*/ 1001915 w 1396204"/>
                <a:gd name="connsiteY1" fmla="*/ 131183 h 377948"/>
                <a:gd name="connsiteX2" fmla="*/ 543978 w 1396204"/>
                <a:gd name="connsiteY2" fmla="*/ 234004 h 377948"/>
                <a:gd name="connsiteX3" fmla="*/ 121115 w 1396204"/>
                <a:gd name="connsiteY3" fmla="*/ 162732 h 377948"/>
                <a:gd name="connsiteX4" fmla="*/ 2116 w 1396204"/>
                <a:gd name="connsiteY4" fmla="*/ 0 h 377948"/>
                <a:gd name="connsiteX0" fmla="*/ 1394876 w 1394876"/>
                <a:gd name="connsiteY0" fmla="*/ 377948 h 377948"/>
                <a:gd name="connsiteX1" fmla="*/ 1000587 w 1394876"/>
                <a:gd name="connsiteY1" fmla="*/ 131183 h 377948"/>
                <a:gd name="connsiteX2" fmla="*/ 542650 w 1394876"/>
                <a:gd name="connsiteY2" fmla="*/ 234004 h 377948"/>
                <a:gd name="connsiteX3" fmla="*/ 259444 w 1394876"/>
                <a:gd name="connsiteY3" fmla="*/ 219750 h 377948"/>
                <a:gd name="connsiteX4" fmla="*/ 788 w 1394876"/>
                <a:gd name="connsiteY4" fmla="*/ 0 h 377948"/>
                <a:gd name="connsiteX0" fmla="*/ 1394847 w 1394847"/>
                <a:gd name="connsiteY0" fmla="*/ 377948 h 377948"/>
                <a:gd name="connsiteX1" fmla="*/ 1000558 w 1394847"/>
                <a:gd name="connsiteY1" fmla="*/ 131183 h 377948"/>
                <a:gd name="connsiteX2" fmla="*/ 542621 w 1394847"/>
                <a:gd name="connsiteY2" fmla="*/ 234004 h 377948"/>
                <a:gd name="connsiteX3" fmla="*/ 267955 w 1394847"/>
                <a:gd name="connsiteY3" fmla="*/ 248993 h 377948"/>
                <a:gd name="connsiteX4" fmla="*/ 759 w 1394847"/>
                <a:gd name="connsiteY4" fmla="*/ 0 h 377948"/>
                <a:gd name="connsiteX0" fmla="*/ 1394847 w 1394847"/>
                <a:gd name="connsiteY0" fmla="*/ 377948 h 377948"/>
                <a:gd name="connsiteX1" fmla="*/ 1000558 w 1394847"/>
                <a:gd name="connsiteY1" fmla="*/ 131183 h 377948"/>
                <a:gd name="connsiteX2" fmla="*/ 542088 w 1394847"/>
                <a:gd name="connsiteY2" fmla="*/ 267593 h 377948"/>
                <a:gd name="connsiteX3" fmla="*/ 267955 w 1394847"/>
                <a:gd name="connsiteY3" fmla="*/ 248993 h 377948"/>
                <a:gd name="connsiteX4" fmla="*/ 759 w 1394847"/>
                <a:gd name="connsiteY4" fmla="*/ 0 h 377948"/>
                <a:gd name="connsiteX0" fmla="*/ 1394847 w 1394847"/>
                <a:gd name="connsiteY0" fmla="*/ 377948 h 377948"/>
                <a:gd name="connsiteX1" fmla="*/ 1000558 w 1394847"/>
                <a:gd name="connsiteY1" fmla="*/ 131183 h 377948"/>
                <a:gd name="connsiteX2" fmla="*/ 575788 w 1394847"/>
                <a:gd name="connsiteY2" fmla="*/ 192034 h 377948"/>
                <a:gd name="connsiteX3" fmla="*/ 267955 w 1394847"/>
                <a:gd name="connsiteY3" fmla="*/ 248993 h 377948"/>
                <a:gd name="connsiteX4" fmla="*/ 759 w 1394847"/>
                <a:gd name="connsiteY4" fmla="*/ 0 h 377948"/>
                <a:gd name="connsiteX0" fmla="*/ 1394847 w 1394847"/>
                <a:gd name="connsiteY0" fmla="*/ 377948 h 377948"/>
                <a:gd name="connsiteX1" fmla="*/ 1000558 w 1394847"/>
                <a:gd name="connsiteY1" fmla="*/ 131183 h 377948"/>
                <a:gd name="connsiteX2" fmla="*/ 575788 w 1394847"/>
                <a:gd name="connsiteY2" fmla="*/ 192034 h 377948"/>
                <a:gd name="connsiteX3" fmla="*/ 267955 w 1394847"/>
                <a:gd name="connsiteY3" fmla="*/ 248993 h 377948"/>
                <a:gd name="connsiteX4" fmla="*/ 759 w 1394847"/>
                <a:gd name="connsiteY4" fmla="*/ 0 h 377948"/>
                <a:gd name="connsiteX0" fmla="*/ 1394847 w 1394847"/>
                <a:gd name="connsiteY0" fmla="*/ 377948 h 377948"/>
                <a:gd name="connsiteX1" fmla="*/ 1000558 w 1394847"/>
                <a:gd name="connsiteY1" fmla="*/ 131183 h 377948"/>
                <a:gd name="connsiteX2" fmla="*/ 575788 w 1394847"/>
                <a:gd name="connsiteY2" fmla="*/ 192034 h 377948"/>
                <a:gd name="connsiteX3" fmla="*/ 267955 w 1394847"/>
                <a:gd name="connsiteY3" fmla="*/ 248993 h 377948"/>
                <a:gd name="connsiteX4" fmla="*/ 759 w 1394847"/>
                <a:gd name="connsiteY4" fmla="*/ 0 h 377948"/>
                <a:gd name="connsiteX0" fmla="*/ 1394847 w 1394847"/>
                <a:gd name="connsiteY0" fmla="*/ 377948 h 377948"/>
                <a:gd name="connsiteX1" fmla="*/ 1000558 w 1394847"/>
                <a:gd name="connsiteY1" fmla="*/ 131183 h 377948"/>
                <a:gd name="connsiteX2" fmla="*/ 267955 w 1394847"/>
                <a:gd name="connsiteY2" fmla="*/ 248993 h 377948"/>
                <a:gd name="connsiteX3" fmla="*/ 759 w 1394847"/>
                <a:gd name="connsiteY3" fmla="*/ 0 h 377948"/>
                <a:gd name="connsiteX0" fmla="*/ 1394630 w 1394630"/>
                <a:gd name="connsiteY0" fmla="*/ 377948 h 377948"/>
                <a:gd name="connsiteX1" fmla="*/ 1000341 w 1394630"/>
                <a:gd name="connsiteY1" fmla="*/ 131183 h 377948"/>
                <a:gd name="connsiteX2" fmla="*/ 359690 w 1394630"/>
                <a:gd name="connsiteY2" fmla="*/ 252775 h 377948"/>
                <a:gd name="connsiteX3" fmla="*/ 542 w 1394630"/>
                <a:gd name="connsiteY3" fmla="*/ 0 h 377948"/>
                <a:gd name="connsiteX0" fmla="*/ 1394088 w 1394088"/>
                <a:gd name="connsiteY0" fmla="*/ 377948 h 377948"/>
                <a:gd name="connsiteX1" fmla="*/ 999799 w 1394088"/>
                <a:gd name="connsiteY1" fmla="*/ 131183 h 377948"/>
                <a:gd name="connsiteX2" fmla="*/ 359148 w 1394088"/>
                <a:gd name="connsiteY2" fmla="*/ 252775 h 377948"/>
                <a:gd name="connsiteX3" fmla="*/ 103741 w 1394088"/>
                <a:gd name="connsiteY3" fmla="*/ 137434 h 377948"/>
                <a:gd name="connsiteX4" fmla="*/ 0 w 1394088"/>
                <a:gd name="connsiteY4" fmla="*/ 0 h 377948"/>
                <a:gd name="connsiteX0" fmla="*/ 1394088 w 1394088"/>
                <a:gd name="connsiteY0" fmla="*/ 377948 h 377948"/>
                <a:gd name="connsiteX1" fmla="*/ 999799 w 1394088"/>
                <a:gd name="connsiteY1" fmla="*/ 131183 h 377948"/>
                <a:gd name="connsiteX2" fmla="*/ 359148 w 1394088"/>
                <a:gd name="connsiteY2" fmla="*/ 252775 h 377948"/>
                <a:gd name="connsiteX3" fmla="*/ 96407 w 1394088"/>
                <a:gd name="connsiteY3" fmla="*/ 155440 h 377948"/>
                <a:gd name="connsiteX4" fmla="*/ 0 w 1394088"/>
                <a:gd name="connsiteY4" fmla="*/ 0 h 377948"/>
                <a:gd name="connsiteX0" fmla="*/ 1494749 w 1494749"/>
                <a:gd name="connsiteY0" fmla="*/ 497231 h 497231"/>
                <a:gd name="connsiteX1" fmla="*/ 999799 w 1494749"/>
                <a:gd name="connsiteY1" fmla="*/ 131183 h 497231"/>
                <a:gd name="connsiteX2" fmla="*/ 359148 w 1494749"/>
                <a:gd name="connsiteY2" fmla="*/ 252775 h 497231"/>
                <a:gd name="connsiteX3" fmla="*/ 96407 w 1494749"/>
                <a:gd name="connsiteY3" fmla="*/ 155440 h 497231"/>
                <a:gd name="connsiteX4" fmla="*/ 0 w 1494749"/>
                <a:gd name="connsiteY4" fmla="*/ 0 h 497231"/>
                <a:gd name="connsiteX0" fmla="*/ 1494749 w 1494749"/>
                <a:gd name="connsiteY0" fmla="*/ 497231 h 497231"/>
                <a:gd name="connsiteX1" fmla="*/ 1008261 w 1494749"/>
                <a:gd name="connsiteY1" fmla="*/ 158848 h 497231"/>
                <a:gd name="connsiteX2" fmla="*/ 359148 w 1494749"/>
                <a:gd name="connsiteY2" fmla="*/ 252775 h 497231"/>
                <a:gd name="connsiteX3" fmla="*/ 96407 w 1494749"/>
                <a:gd name="connsiteY3" fmla="*/ 155440 h 497231"/>
                <a:gd name="connsiteX4" fmla="*/ 0 w 1494749"/>
                <a:gd name="connsiteY4" fmla="*/ 0 h 497231"/>
                <a:gd name="connsiteX0" fmla="*/ 2562464 w 2562464"/>
                <a:gd name="connsiteY0" fmla="*/ 874999 h 874999"/>
                <a:gd name="connsiteX1" fmla="*/ 2075976 w 2562464"/>
                <a:gd name="connsiteY1" fmla="*/ 536616 h 874999"/>
                <a:gd name="connsiteX2" fmla="*/ 1426863 w 2562464"/>
                <a:gd name="connsiteY2" fmla="*/ 630543 h 874999"/>
                <a:gd name="connsiteX3" fmla="*/ 1164122 w 2562464"/>
                <a:gd name="connsiteY3" fmla="*/ 533208 h 874999"/>
                <a:gd name="connsiteX4" fmla="*/ 0 w 2562464"/>
                <a:gd name="connsiteY4" fmla="*/ 0 h 874999"/>
                <a:gd name="connsiteX0" fmla="*/ 2562464 w 2562464"/>
                <a:gd name="connsiteY0" fmla="*/ 874999 h 874999"/>
                <a:gd name="connsiteX1" fmla="*/ 2075976 w 2562464"/>
                <a:gd name="connsiteY1" fmla="*/ 536616 h 874999"/>
                <a:gd name="connsiteX2" fmla="*/ 1441934 w 2562464"/>
                <a:gd name="connsiteY2" fmla="*/ 418727 h 874999"/>
                <a:gd name="connsiteX3" fmla="*/ 1164122 w 2562464"/>
                <a:gd name="connsiteY3" fmla="*/ 533208 h 874999"/>
                <a:gd name="connsiteX4" fmla="*/ 0 w 2562464"/>
                <a:gd name="connsiteY4" fmla="*/ 0 h 874999"/>
                <a:gd name="connsiteX0" fmla="*/ 2562464 w 2562464"/>
                <a:gd name="connsiteY0" fmla="*/ 874999 h 874999"/>
                <a:gd name="connsiteX1" fmla="*/ 2075976 w 2562464"/>
                <a:gd name="connsiteY1" fmla="*/ 536616 h 874999"/>
                <a:gd name="connsiteX2" fmla="*/ 1441934 w 2562464"/>
                <a:gd name="connsiteY2" fmla="*/ 418727 h 874999"/>
                <a:gd name="connsiteX3" fmla="*/ 0 w 2562464"/>
                <a:gd name="connsiteY3" fmla="*/ 0 h 874999"/>
                <a:gd name="connsiteX0" fmla="*/ 2562464 w 2562464"/>
                <a:gd name="connsiteY0" fmla="*/ 874999 h 874999"/>
                <a:gd name="connsiteX1" fmla="*/ 2075976 w 2562464"/>
                <a:gd name="connsiteY1" fmla="*/ 536616 h 874999"/>
                <a:gd name="connsiteX2" fmla="*/ 1382152 w 2562464"/>
                <a:gd name="connsiteY2" fmla="*/ 316530 h 874999"/>
                <a:gd name="connsiteX3" fmla="*/ 0 w 2562464"/>
                <a:gd name="connsiteY3" fmla="*/ 0 h 874999"/>
                <a:gd name="connsiteX0" fmla="*/ 2559855 w 2559855"/>
                <a:gd name="connsiteY0" fmla="*/ 1094918 h 1094918"/>
                <a:gd name="connsiteX1" fmla="*/ 2073367 w 2559855"/>
                <a:gd name="connsiteY1" fmla="*/ 756535 h 1094918"/>
                <a:gd name="connsiteX2" fmla="*/ 1379543 w 2559855"/>
                <a:gd name="connsiteY2" fmla="*/ 536449 h 1094918"/>
                <a:gd name="connsiteX3" fmla="*/ 0 w 2559855"/>
                <a:gd name="connsiteY3" fmla="*/ 0 h 1094918"/>
                <a:gd name="connsiteX0" fmla="*/ 2559855 w 2559855"/>
                <a:gd name="connsiteY0" fmla="*/ 1094918 h 1094918"/>
                <a:gd name="connsiteX1" fmla="*/ 2073367 w 2559855"/>
                <a:gd name="connsiteY1" fmla="*/ 756535 h 1094918"/>
                <a:gd name="connsiteX2" fmla="*/ 1379543 w 2559855"/>
                <a:gd name="connsiteY2" fmla="*/ 536449 h 1094918"/>
                <a:gd name="connsiteX3" fmla="*/ 0 w 2559855"/>
                <a:gd name="connsiteY3" fmla="*/ 0 h 1094918"/>
                <a:gd name="connsiteX0" fmla="*/ 2559855 w 2559855"/>
                <a:gd name="connsiteY0" fmla="*/ 1094918 h 1094918"/>
                <a:gd name="connsiteX1" fmla="*/ 2073367 w 2559855"/>
                <a:gd name="connsiteY1" fmla="*/ 756535 h 1094918"/>
                <a:gd name="connsiteX2" fmla="*/ 1039852 w 2559855"/>
                <a:gd name="connsiteY2" fmla="*/ 448510 h 1094918"/>
                <a:gd name="connsiteX3" fmla="*/ 0 w 2559855"/>
                <a:gd name="connsiteY3" fmla="*/ 0 h 1094918"/>
                <a:gd name="connsiteX0" fmla="*/ 2329258 w 2329258"/>
                <a:gd name="connsiteY0" fmla="*/ 894299 h 894299"/>
                <a:gd name="connsiteX1" fmla="*/ 1842770 w 2329258"/>
                <a:gd name="connsiteY1" fmla="*/ 555916 h 894299"/>
                <a:gd name="connsiteX2" fmla="*/ 809255 w 2329258"/>
                <a:gd name="connsiteY2" fmla="*/ 247891 h 894299"/>
                <a:gd name="connsiteX3" fmla="*/ 0 w 2329258"/>
                <a:gd name="connsiteY3" fmla="*/ 0 h 894299"/>
                <a:gd name="connsiteX0" fmla="*/ 2329258 w 2329258"/>
                <a:gd name="connsiteY0" fmla="*/ 1049744 h 1049744"/>
                <a:gd name="connsiteX1" fmla="*/ 1842770 w 2329258"/>
                <a:gd name="connsiteY1" fmla="*/ 711361 h 1049744"/>
                <a:gd name="connsiteX2" fmla="*/ 714389 w 2329258"/>
                <a:gd name="connsiteY2" fmla="*/ 12383 h 1049744"/>
                <a:gd name="connsiteX3" fmla="*/ 0 w 2329258"/>
                <a:gd name="connsiteY3" fmla="*/ 155445 h 1049744"/>
                <a:gd name="connsiteX0" fmla="*/ 2329258 w 2329258"/>
                <a:gd name="connsiteY0" fmla="*/ 1049744 h 1049744"/>
                <a:gd name="connsiteX1" fmla="*/ 1875795 w 2329258"/>
                <a:gd name="connsiteY1" fmla="*/ 703289 h 1049744"/>
                <a:gd name="connsiteX2" fmla="*/ 714389 w 2329258"/>
                <a:gd name="connsiteY2" fmla="*/ 12383 h 1049744"/>
                <a:gd name="connsiteX3" fmla="*/ 0 w 2329258"/>
                <a:gd name="connsiteY3" fmla="*/ 155445 h 1049744"/>
                <a:gd name="connsiteX0" fmla="*/ 2329258 w 2329258"/>
                <a:gd name="connsiteY0" fmla="*/ 1049744 h 1049744"/>
                <a:gd name="connsiteX1" fmla="*/ 1875795 w 2329258"/>
                <a:gd name="connsiteY1" fmla="*/ 703289 h 1049744"/>
                <a:gd name="connsiteX2" fmla="*/ 1222897 w 2329258"/>
                <a:gd name="connsiteY2" fmla="*/ 517182 h 1049744"/>
                <a:gd name="connsiteX3" fmla="*/ 714389 w 2329258"/>
                <a:gd name="connsiteY3" fmla="*/ 12383 h 1049744"/>
                <a:gd name="connsiteX4" fmla="*/ 0 w 2329258"/>
                <a:gd name="connsiteY4" fmla="*/ 155445 h 1049744"/>
                <a:gd name="connsiteX0" fmla="*/ 2333039 w 2333039"/>
                <a:gd name="connsiteY0" fmla="*/ 1496179 h 1496179"/>
                <a:gd name="connsiteX1" fmla="*/ 1879576 w 2333039"/>
                <a:gd name="connsiteY1" fmla="*/ 1149724 h 1496179"/>
                <a:gd name="connsiteX2" fmla="*/ 1226678 w 2333039"/>
                <a:gd name="connsiteY2" fmla="*/ 963617 h 1496179"/>
                <a:gd name="connsiteX3" fmla="*/ 718170 w 2333039"/>
                <a:gd name="connsiteY3" fmla="*/ 458818 h 1496179"/>
                <a:gd name="connsiteX4" fmla="*/ 0 w 2333039"/>
                <a:gd name="connsiteY4" fmla="*/ 0 h 1496179"/>
                <a:gd name="connsiteX0" fmla="*/ 2333039 w 2333039"/>
                <a:gd name="connsiteY0" fmla="*/ 1496179 h 1496179"/>
                <a:gd name="connsiteX1" fmla="*/ 1879576 w 2333039"/>
                <a:gd name="connsiteY1" fmla="*/ 1149724 h 1496179"/>
                <a:gd name="connsiteX2" fmla="*/ 1226678 w 2333039"/>
                <a:gd name="connsiteY2" fmla="*/ 963617 h 1496179"/>
                <a:gd name="connsiteX3" fmla="*/ 792397 w 2333039"/>
                <a:gd name="connsiteY3" fmla="*/ 485984 h 1496179"/>
                <a:gd name="connsiteX4" fmla="*/ 0 w 2333039"/>
                <a:gd name="connsiteY4" fmla="*/ 0 h 1496179"/>
                <a:gd name="connsiteX0" fmla="*/ 2285307 w 2285307"/>
                <a:gd name="connsiteY0" fmla="*/ 1655094 h 1655094"/>
                <a:gd name="connsiteX1" fmla="*/ 1831844 w 2285307"/>
                <a:gd name="connsiteY1" fmla="*/ 1308639 h 1655094"/>
                <a:gd name="connsiteX2" fmla="*/ 1178946 w 2285307"/>
                <a:gd name="connsiteY2" fmla="*/ 1122532 h 1655094"/>
                <a:gd name="connsiteX3" fmla="*/ 744665 w 2285307"/>
                <a:gd name="connsiteY3" fmla="*/ 644899 h 1655094"/>
                <a:gd name="connsiteX4" fmla="*/ 0 w 2285307"/>
                <a:gd name="connsiteY4" fmla="*/ -1 h 1655094"/>
                <a:gd name="connsiteX0" fmla="*/ 2285307 w 2285307"/>
                <a:gd name="connsiteY0" fmla="*/ 1655095 h 1655095"/>
                <a:gd name="connsiteX1" fmla="*/ 1831844 w 2285307"/>
                <a:gd name="connsiteY1" fmla="*/ 1308640 h 1655095"/>
                <a:gd name="connsiteX2" fmla="*/ 1178946 w 2285307"/>
                <a:gd name="connsiteY2" fmla="*/ 1122533 h 1655095"/>
                <a:gd name="connsiteX3" fmla="*/ 744665 w 2285307"/>
                <a:gd name="connsiteY3" fmla="*/ 644900 h 1655095"/>
                <a:gd name="connsiteX4" fmla="*/ 0 w 2285307"/>
                <a:gd name="connsiteY4" fmla="*/ 0 h 1655095"/>
                <a:gd name="connsiteX0" fmla="*/ 2285307 w 2285307"/>
                <a:gd name="connsiteY0" fmla="*/ 1655095 h 1655095"/>
                <a:gd name="connsiteX1" fmla="*/ 1831844 w 2285307"/>
                <a:gd name="connsiteY1" fmla="*/ 1308640 h 1655095"/>
                <a:gd name="connsiteX2" fmla="*/ 1178946 w 2285307"/>
                <a:gd name="connsiteY2" fmla="*/ 1122533 h 1655095"/>
                <a:gd name="connsiteX3" fmla="*/ 500186 w 2285307"/>
                <a:gd name="connsiteY3" fmla="*/ 713857 h 1655095"/>
                <a:gd name="connsiteX4" fmla="*/ 0 w 2285307"/>
                <a:gd name="connsiteY4" fmla="*/ 0 h 1655095"/>
                <a:gd name="connsiteX0" fmla="*/ 2285307 w 2285307"/>
                <a:gd name="connsiteY0" fmla="*/ 1655095 h 1655095"/>
                <a:gd name="connsiteX1" fmla="*/ 1831844 w 2285307"/>
                <a:gd name="connsiteY1" fmla="*/ 1308640 h 1655095"/>
                <a:gd name="connsiteX2" fmla="*/ 1178946 w 2285307"/>
                <a:gd name="connsiteY2" fmla="*/ 1122533 h 1655095"/>
                <a:gd name="connsiteX3" fmla="*/ 500186 w 2285307"/>
                <a:gd name="connsiteY3" fmla="*/ 713857 h 1655095"/>
                <a:gd name="connsiteX4" fmla="*/ 0 w 2285307"/>
                <a:gd name="connsiteY4" fmla="*/ 0 h 1655095"/>
                <a:gd name="connsiteX0" fmla="*/ 2285307 w 2285307"/>
                <a:gd name="connsiteY0" fmla="*/ 1655095 h 1655095"/>
                <a:gd name="connsiteX1" fmla="*/ 1831844 w 2285307"/>
                <a:gd name="connsiteY1" fmla="*/ 1308640 h 1655095"/>
                <a:gd name="connsiteX2" fmla="*/ 1178946 w 2285307"/>
                <a:gd name="connsiteY2" fmla="*/ 1122533 h 1655095"/>
                <a:gd name="connsiteX3" fmla="*/ 0 w 2285307"/>
                <a:gd name="connsiteY3" fmla="*/ 0 h 1655095"/>
                <a:gd name="connsiteX0" fmla="*/ 2285307 w 2285307"/>
                <a:gd name="connsiteY0" fmla="*/ 1655095 h 1655095"/>
                <a:gd name="connsiteX1" fmla="*/ 1831844 w 2285307"/>
                <a:gd name="connsiteY1" fmla="*/ 1308640 h 1655095"/>
                <a:gd name="connsiteX2" fmla="*/ 1178946 w 2285307"/>
                <a:gd name="connsiteY2" fmla="*/ 1122533 h 1655095"/>
                <a:gd name="connsiteX3" fmla="*/ 414913 w 2285307"/>
                <a:gd name="connsiteY3" fmla="*/ 722750 h 1655095"/>
                <a:gd name="connsiteX4" fmla="*/ 0 w 2285307"/>
                <a:gd name="connsiteY4" fmla="*/ 0 h 1655095"/>
                <a:gd name="connsiteX0" fmla="*/ 2285307 w 2285307"/>
                <a:gd name="connsiteY0" fmla="*/ 1655095 h 1655095"/>
                <a:gd name="connsiteX1" fmla="*/ 1831844 w 2285307"/>
                <a:gd name="connsiteY1" fmla="*/ 1308640 h 1655095"/>
                <a:gd name="connsiteX2" fmla="*/ 983489 w 2285307"/>
                <a:gd name="connsiteY2" fmla="*/ 1105175 h 1655095"/>
                <a:gd name="connsiteX3" fmla="*/ 414913 w 2285307"/>
                <a:gd name="connsiteY3" fmla="*/ 722750 h 1655095"/>
                <a:gd name="connsiteX4" fmla="*/ 0 w 2285307"/>
                <a:gd name="connsiteY4" fmla="*/ 0 h 1655095"/>
                <a:gd name="connsiteX0" fmla="*/ 2285307 w 2285307"/>
                <a:gd name="connsiteY0" fmla="*/ 1655095 h 1655095"/>
                <a:gd name="connsiteX1" fmla="*/ 1831844 w 2285307"/>
                <a:gd name="connsiteY1" fmla="*/ 1308640 h 1655095"/>
                <a:gd name="connsiteX2" fmla="*/ 834362 w 2285307"/>
                <a:gd name="connsiteY2" fmla="*/ 1067291 h 1655095"/>
                <a:gd name="connsiteX3" fmla="*/ 414913 w 2285307"/>
                <a:gd name="connsiteY3" fmla="*/ 722750 h 1655095"/>
                <a:gd name="connsiteX4" fmla="*/ 0 w 2285307"/>
                <a:gd name="connsiteY4" fmla="*/ 0 h 1655095"/>
                <a:gd name="connsiteX0" fmla="*/ 2285307 w 2285307"/>
                <a:gd name="connsiteY0" fmla="*/ 1655095 h 1655095"/>
                <a:gd name="connsiteX1" fmla="*/ 1831844 w 2285307"/>
                <a:gd name="connsiteY1" fmla="*/ 1308640 h 1655095"/>
                <a:gd name="connsiteX2" fmla="*/ 834362 w 2285307"/>
                <a:gd name="connsiteY2" fmla="*/ 1067291 h 1655095"/>
                <a:gd name="connsiteX3" fmla="*/ 288612 w 2285307"/>
                <a:gd name="connsiteY3" fmla="*/ 682826 h 1655095"/>
                <a:gd name="connsiteX4" fmla="*/ 0 w 2285307"/>
                <a:gd name="connsiteY4" fmla="*/ 0 h 1655095"/>
                <a:gd name="connsiteX0" fmla="*/ 2285307 w 2285307"/>
                <a:gd name="connsiteY0" fmla="*/ 1655095 h 1655095"/>
                <a:gd name="connsiteX1" fmla="*/ 1831844 w 2285307"/>
                <a:gd name="connsiteY1" fmla="*/ 1308640 h 1655095"/>
                <a:gd name="connsiteX2" fmla="*/ 834362 w 2285307"/>
                <a:gd name="connsiteY2" fmla="*/ 1067291 h 1655095"/>
                <a:gd name="connsiteX3" fmla="*/ 288612 w 2285307"/>
                <a:gd name="connsiteY3" fmla="*/ 682826 h 1655095"/>
                <a:gd name="connsiteX4" fmla="*/ 0 w 2285307"/>
                <a:gd name="connsiteY4" fmla="*/ 0 h 1655095"/>
                <a:gd name="connsiteX0" fmla="*/ 2285307 w 2285307"/>
                <a:gd name="connsiteY0" fmla="*/ 1655095 h 1655095"/>
                <a:gd name="connsiteX1" fmla="*/ 1831844 w 2285307"/>
                <a:gd name="connsiteY1" fmla="*/ 1308640 h 1655095"/>
                <a:gd name="connsiteX2" fmla="*/ 834362 w 2285307"/>
                <a:gd name="connsiteY2" fmla="*/ 1067291 h 1655095"/>
                <a:gd name="connsiteX3" fmla="*/ 288612 w 2285307"/>
                <a:gd name="connsiteY3" fmla="*/ 682826 h 1655095"/>
                <a:gd name="connsiteX4" fmla="*/ 78673 w 2285307"/>
                <a:gd name="connsiteY4" fmla="*/ 394331 h 1655095"/>
                <a:gd name="connsiteX5" fmla="*/ 0 w 2285307"/>
                <a:gd name="connsiteY5" fmla="*/ 0 h 1655095"/>
                <a:gd name="connsiteX0" fmla="*/ 2206634 w 2206634"/>
                <a:gd name="connsiteY0" fmla="*/ 1260764 h 1260764"/>
                <a:gd name="connsiteX1" fmla="*/ 1753171 w 2206634"/>
                <a:gd name="connsiteY1" fmla="*/ 914309 h 1260764"/>
                <a:gd name="connsiteX2" fmla="*/ 755689 w 2206634"/>
                <a:gd name="connsiteY2" fmla="*/ 672960 h 1260764"/>
                <a:gd name="connsiteX3" fmla="*/ 209939 w 2206634"/>
                <a:gd name="connsiteY3" fmla="*/ 288495 h 1260764"/>
                <a:gd name="connsiteX4" fmla="*/ 0 w 2206634"/>
                <a:gd name="connsiteY4" fmla="*/ 0 h 1260764"/>
                <a:gd name="connsiteX0" fmla="*/ 1996695 w 1996695"/>
                <a:gd name="connsiteY0" fmla="*/ 972269 h 972269"/>
                <a:gd name="connsiteX1" fmla="*/ 1543232 w 1996695"/>
                <a:gd name="connsiteY1" fmla="*/ 625814 h 972269"/>
                <a:gd name="connsiteX2" fmla="*/ 545750 w 1996695"/>
                <a:gd name="connsiteY2" fmla="*/ 384465 h 972269"/>
                <a:gd name="connsiteX3" fmla="*/ 0 w 1996695"/>
                <a:gd name="connsiteY3" fmla="*/ 0 h 972269"/>
                <a:gd name="connsiteX0" fmla="*/ 1543232 w 1543232"/>
                <a:gd name="connsiteY0" fmla="*/ 625814 h 625814"/>
                <a:gd name="connsiteX1" fmla="*/ 545750 w 1543232"/>
                <a:gd name="connsiteY1" fmla="*/ 384465 h 625814"/>
                <a:gd name="connsiteX2" fmla="*/ 0 w 1543232"/>
                <a:gd name="connsiteY2" fmla="*/ 0 h 625814"/>
                <a:gd name="connsiteX0" fmla="*/ 712121 w 712121"/>
                <a:gd name="connsiteY0" fmla="*/ 718510 h 718510"/>
                <a:gd name="connsiteX1" fmla="*/ 545750 w 712121"/>
                <a:gd name="connsiteY1" fmla="*/ 384465 h 718510"/>
                <a:gd name="connsiteX2" fmla="*/ 0 w 712121"/>
                <a:gd name="connsiteY2" fmla="*/ 0 h 718510"/>
                <a:gd name="connsiteX0" fmla="*/ 712121 w 712948"/>
                <a:gd name="connsiteY0" fmla="*/ 718510 h 718510"/>
                <a:gd name="connsiteX1" fmla="*/ 545750 w 712948"/>
                <a:gd name="connsiteY1" fmla="*/ 384465 h 718510"/>
                <a:gd name="connsiteX2" fmla="*/ 0 w 712948"/>
                <a:gd name="connsiteY2" fmla="*/ 0 h 718510"/>
                <a:gd name="connsiteX0" fmla="*/ 712121 w 714480"/>
                <a:gd name="connsiteY0" fmla="*/ 718510 h 718510"/>
                <a:gd name="connsiteX1" fmla="*/ 552897 w 714480"/>
                <a:gd name="connsiteY1" fmla="*/ 279360 h 718510"/>
                <a:gd name="connsiteX2" fmla="*/ 0 w 714480"/>
                <a:gd name="connsiteY2" fmla="*/ 0 h 718510"/>
                <a:gd name="connsiteX0" fmla="*/ 712121 w 714480"/>
                <a:gd name="connsiteY0" fmla="*/ 718510 h 718510"/>
                <a:gd name="connsiteX1" fmla="*/ 552897 w 714480"/>
                <a:gd name="connsiteY1" fmla="*/ 279360 h 718510"/>
                <a:gd name="connsiteX2" fmla="*/ 0 w 714480"/>
                <a:gd name="connsiteY2" fmla="*/ 0 h 718510"/>
                <a:gd name="connsiteX0" fmla="*/ 150814 w 595877"/>
                <a:gd name="connsiteY0" fmla="*/ 575093 h 575093"/>
                <a:gd name="connsiteX1" fmla="*/ 552897 w 595877"/>
                <a:gd name="connsiteY1" fmla="*/ 279360 h 575093"/>
                <a:gd name="connsiteX2" fmla="*/ 0 w 595877"/>
                <a:gd name="connsiteY2" fmla="*/ 0 h 575093"/>
                <a:gd name="connsiteX0" fmla="*/ 150814 w 252480"/>
                <a:gd name="connsiteY0" fmla="*/ 575093 h 575093"/>
                <a:gd name="connsiteX1" fmla="*/ 164621 w 252480"/>
                <a:gd name="connsiteY1" fmla="*/ 128164 h 575093"/>
                <a:gd name="connsiteX2" fmla="*/ 0 w 252480"/>
                <a:gd name="connsiteY2" fmla="*/ 0 h 575093"/>
                <a:gd name="connsiteX0" fmla="*/ 150814 w 252480"/>
                <a:gd name="connsiteY0" fmla="*/ 575093 h 575093"/>
                <a:gd name="connsiteX1" fmla="*/ 164621 w 252480"/>
                <a:gd name="connsiteY1" fmla="*/ 128164 h 575093"/>
                <a:gd name="connsiteX2" fmla="*/ 0 w 252480"/>
                <a:gd name="connsiteY2" fmla="*/ 0 h 575093"/>
                <a:gd name="connsiteX0" fmla="*/ 127209 w 228875"/>
                <a:gd name="connsiteY0" fmla="*/ 578739 h 578739"/>
                <a:gd name="connsiteX1" fmla="*/ 141016 w 228875"/>
                <a:gd name="connsiteY1" fmla="*/ 131810 h 578739"/>
                <a:gd name="connsiteX2" fmla="*/ 0 w 228875"/>
                <a:gd name="connsiteY2" fmla="*/ 0 h 578739"/>
                <a:gd name="connsiteX0" fmla="*/ 127209 w 181387"/>
                <a:gd name="connsiteY0" fmla="*/ 578739 h 578739"/>
                <a:gd name="connsiteX1" fmla="*/ 180870 w 181387"/>
                <a:gd name="connsiteY1" fmla="*/ 310285 h 578739"/>
                <a:gd name="connsiteX2" fmla="*/ 141016 w 181387"/>
                <a:gd name="connsiteY2" fmla="*/ 131810 h 578739"/>
                <a:gd name="connsiteX3" fmla="*/ 0 w 181387"/>
                <a:gd name="connsiteY3" fmla="*/ 0 h 578739"/>
                <a:gd name="connsiteX0" fmla="*/ 127209 w 181103"/>
                <a:gd name="connsiteY0" fmla="*/ 578739 h 578739"/>
                <a:gd name="connsiteX1" fmla="*/ 180870 w 181103"/>
                <a:gd name="connsiteY1" fmla="*/ 310285 h 578739"/>
                <a:gd name="connsiteX2" fmla="*/ 130476 w 181103"/>
                <a:gd name="connsiteY2" fmla="*/ 102794 h 578739"/>
                <a:gd name="connsiteX3" fmla="*/ 0 w 181103"/>
                <a:gd name="connsiteY3" fmla="*/ 0 h 578739"/>
                <a:gd name="connsiteX0" fmla="*/ 127209 w 196424"/>
                <a:gd name="connsiteY0" fmla="*/ 578739 h 578739"/>
                <a:gd name="connsiteX1" fmla="*/ 180870 w 196424"/>
                <a:gd name="connsiteY1" fmla="*/ 310285 h 578739"/>
                <a:gd name="connsiteX2" fmla="*/ 178204 w 196424"/>
                <a:gd name="connsiteY2" fmla="*/ 212981 h 578739"/>
                <a:gd name="connsiteX3" fmla="*/ 0 w 196424"/>
                <a:gd name="connsiteY3" fmla="*/ 0 h 578739"/>
                <a:gd name="connsiteX0" fmla="*/ 127209 w 180870"/>
                <a:gd name="connsiteY0" fmla="*/ 578739 h 578739"/>
                <a:gd name="connsiteX1" fmla="*/ 180870 w 180870"/>
                <a:gd name="connsiteY1" fmla="*/ 310285 h 578739"/>
                <a:gd name="connsiteX2" fmla="*/ 178204 w 180870"/>
                <a:gd name="connsiteY2" fmla="*/ 212981 h 578739"/>
                <a:gd name="connsiteX3" fmla="*/ 0 w 180870"/>
                <a:gd name="connsiteY3" fmla="*/ 0 h 578739"/>
                <a:gd name="connsiteX0" fmla="*/ 0 w 53661"/>
                <a:gd name="connsiteY0" fmla="*/ 365758 h 365758"/>
                <a:gd name="connsiteX1" fmla="*/ 53661 w 53661"/>
                <a:gd name="connsiteY1" fmla="*/ 97304 h 365758"/>
                <a:gd name="connsiteX2" fmla="*/ 50995 w 53661"/>
                <a:gd name="connsiteY2" fmla="*/ 0 h 365758"/>
                <a:gd name="connsiteX0" fmla="*/ 0 w 90306"/>
                <a:gd name="connsiteY0" fmla="*/ 480035 h 480035"/>
                <a:gd name="connsiteX1" fmla="*/ 53661 w 90306"/>
                <a:gd name="connsiteY1" fmla="*/ 211581 h 480035"/>
                <a:gd name="connsiteX2" fmla="*/ 90291 w 90306"/>
                <a:gd name="connsiteY2" fmla="*/ 0 h 480035"/>
                <a:gd name="connsiteX0" fmla="*/ 0 w 90291"/>
                <a:gd name="connsiteY0" fmla="*/ 480035 h 480035"/>
                <a:gd name="connsiteX1" fmla="*/ 90291 w 90291"/>
                <a:gd name="connsiteY1" fmla="*/ 0 h 480035"/>
                <a:gd name="connsiteX0" fmla="*/ 0 w 90291"/>
                <a:gd name="connsiteY0" fmla="*/ 480035 h 480035"/>
                <a:gd name="connsiteX1" fmla="*/ 19619 w 90291"/>
                <a:gd name="connsiteY1" fmla="*/ 232308 h 480035"/>
                <a:gd name="connsiteX2" fmla="*/ 90291 w 90291"/>
                <a:gd name="connsiteY2" fmla="*/ 0 h 480035"/>
                <a:gd name="connsiteX0" fmla="*/ 0 w 77858"/>
                <a:gd name="connsiteY0" fmla="*/ 466300 h 466300"/>
                <a:gd name="connsiteX1" fmla="*/ 19619 w 77858"/>
                <a:gd name="connsiteY1" fmla="*/ 218573 h 466300"/>
                <a:gd name="connsiteX2" fmla="*/ 77858 w 77858"/>
                <a:gd name="connsiteY2" fmla="*/ 0 h 466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7858" h="466300">
                  <a:moveTo>
                    <a:pt x="0" y="466300"/>
                  </a:moveTo>
                  <a:cubicBezTo>
                    <a:pt x="14359" y="389542"/>
                    <a:pt x="5260" y="295331"/>
                    <a:pt x="19619" y="218573"/>
                  </a:cubicBezTo>
                  <a:lnTo>
                    <a:pt x="77858" y="0"/>
                  </a:lnTo>
                </a:path>
              </a:pathLst>
            </a:custGeom>
            <a:ln w="9525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6295" name="Rectangle 241">
              <a:extLst>
                <a:ext uri="{FF2B5EF4-FFF2-40B4-BE49-F238E27FC236}">
                  <a16:creationId xmlns:a16="http://schemas.microsoft.com/office/drawing/2014/main" id="{C0C38E97-53D1-68A6-74AE-45DA9738C3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8988" y="3863445"/>
              <a:ext cx="55143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8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Indian Ocean</a:t>
              </a:r>
            </a:p>
          </p:txBody>
        </p:sp>
        <p:sp>
          <p:nvSpPr>
            <p:cNvPr id="136296" name="Rectangle 241">
              <a:extLst>
                <a:ext uri="{FF2B5EF4-FFF2-40B4-BE49-F238E27FC236}">
                  <a16:creationId xmlns:a16="http://schemas.microsoft.com/office/drawing/2014/main" id="{139C9CD2-B346-AA46-9EB7-27670C0F1C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654" y="3541521"/>
              <a:ext cx="61074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8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Atlantic Ocean</a:t>
              </a:r>
            </a:p>
          </p:txBody>
        </p:sp>
        <p:sp>
          <p:nvSpPr>
            <p:cNvPr id="136297" name="Rectangle 241">
              <a:extLst>
                <a:ext uri="{FF2B5EF4-FFF2-40B4-BE49-F238E27FC236}">
                  <a16:creationId xmlns:a16="http://schemas.microsoft.com/office/drawing/2014/main" id="{B530162B-401F-9DB9-493D-0D4A0502F8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8497" y="4746026"/>
              <a:ext cx="815929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8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Cape of Good Hope</a:t>
              </a:r>
            </a:p>
          </p:txBody>
        </p:sp>
        <p:sp>
          <p:nvSpPr>
            <p:cNvPr id="136298" name="Rectangle 241">
              <a:extLst>
                <a:ext uri="{FF2B5EF4-FFF2-40B4-BE49-F238E27FC236}">
                  <a16:creationId xmlns:a16="http://schemas.microsoft.com/office/drawing/2014/main" id="{AB900249-FB1E-4DCE-7A9B-C8141EF77F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1" y="2136298"/>
              <a:ext cx="33182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8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Red Sea</a:t>
              </a:r>
            </a:p>
          </p:txBody>
        </p:sp>
        <p:cxnSp>
          <p:nvCxnSpPr>
            <p:cNvPr id="136299" name="Straight Arrow Connector 136298">
              <a:extLst>
                <a:ext uri="{FF2B5EF4-FFF2-40B4-BE49-F238E27FC236}">
                  <a16:creationId xmlns:a16="http://schemas.microsoft.com/office/drawing/2014/main" id="{D25615ED-CF6A-A54C-0A1B-D042BC06577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45088" y="2235517"/>
              <a:ext cx="90810" cy="118471"/>
            </a:xfrm>
            <a:prstGeom prst="straightConnector1">
              <a:avLst/>
            </a:prstGeom>
            <a:ln w="31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300" name="Rectangle 241">
              <a:extLst>
                <a:ext uri="{FF2B5EF4-FFF2-40B4-BE49-F238E27FC236}">
                  <a16:creationId xmlns:a16="http://schemas.microsoft.com/office/drawing/2014/main" id="{C94AD778-F08A-8F2A-8439-51592E31A8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9765" y="1056127"/>
              <a:ext cx="29976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800" b="1" dirty="0">
                  <a:latin typeface="+mj-lt"/>
                  <a:ea typeface="宋体" panose="02010600030101010101" pitchFamily="2" charset="-122"/>
                </a:rPr>
                <a:t>Europe</a:t>
              </a:r>
            </a:p>
          </p:txBody>
        </p:sp>
        <p:sp>
          <p:nvSpPr>
            <p:cNvPr id="136301" name="Rectangle 241">
              <a:extLst>
                <a:ext uri="{FF2B5EF4-FFF2-40B4-BE49-F238E27FC236}">
                  <a16:creationId xmlns:a16="http://schemas.microsoft.com/office/drawing/2014/main" id="{F325EE2C-D446-5B98-A04E-DC49D3E150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8081" y="2982184"/>
              <a:ext cx="38151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800" b="1" dirty="0">
                  <a:latin typeface="+mj-lt"/>
                  <a:ea typeface="宋体" panose="02010600030101010101" pitchFamily="2" charset="-122"/>
                </a:rPr>
                <a:t>East Asia</a:t>
              </a:r>
            </a:p>
          </p:txBody>
        </p:sp>
        <p:sp>
          <p:nvSpPr>
            <p:cNvPr id="136302" name="Rectangle 241">
              <a:extLst>
                <a:ext uri="{FF2B5EF4-FFF2-40B4-BE49-F238E27FC236}">
                  <a16:creationId xmlns:a16="http://schemas.microsoft.com/office/drawing/2014/main" id="{FB753B3F-B2F9-BBA1-CD6B-F0B6B0D5F7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434" y="2790826"/>
              <a:ext cx="25167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800" b="1" dirty="0">
                  <a:latin typeface="+mj-lt"/>
                  <a:ea typeface="宋体" panose="02010600030101010101" pitchFamily="2" charset="-122"/>
                </a:rPr>
                <a:t>Africa</a:t>
              </a:r>
            </a:p>
          </p:txBody>
        </p:sp>
        <p:sp>
          <p:nvSpPr>
            <p:cNvPr id="136303" name="Rectangle 241">
              <a:extLst>
                <a:ext uri="{FF2B5EF4-FFF2-40B4-BE49-F238E27FC236}">
                  <a16:creationId xmlns:a16="http://schemas.microsoft.com/office/drawing/2014/main" id="{B33CAC9D-E5F2-2446-A688-80D67A06CF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4789" y="1785938"/>
              <a:ext cx="44723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8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Suez Canal</a:t>
              </a:r>
            </a:p>
          </p:txBody>
        </p:sp>
        <p:sp>
          <p:nvSpPr>
            <p:cNvPr id="136306" name="Rectangle 241">
              <a:extLst>
                <a:ext uri="{FF2B5EF4-FFF2-40B4-BE49-F238E27FC236}">
                  <a16:creationId xmlns:a16="http://schemas.microsoft.com/office/drawing/2014/main" id="{421412F6-66F7-BF73-8FD7-A1E7177C5F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3812" y="2729191"/>
              <a:ext cx="52578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8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Gulf of Aden</a:t>
              </a:r>
            </a:p>
          </p:txBody>
        </p:sp>
        <p:cxnSp>
          <p:nvCxnSpPr>
            <p:cNvPr id="136307" name="Straight Arrow Connector 136306">
              <a:extLst>
                <a:ext uri="{FF2B5EF4-FFF2-40B4-BE49-F238E27FC236}">
                  <a16:creationId xmlns:a16="http://schemas.microsoft.com/office/drawing/2014/main" id="{E0E026B3-A7E1-C124-D505-F43C3B7EE4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51448" y="2647175"/>
              <a:ext cx="31433" cy="120060"/>
            </a:xfrm>
            <a:prstGeom prst="straightConnector1">
              <a:avLst/>
            </a:prstGeom>
            <a:ln w="31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308" name="Rectangle 241">
              <a:extLst>
                <a:ext uri="{FF2B5EF4-FFF2-40B4-BE49-F238E27FC236}">
                  <a16:creationId xmlns:a16="http://schemas.microsoft.com/office/drawing/2014/main" id="{313B4331-B1F7-CCBE-3A9B-DB1E4AEFE6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7966" y="2384063"/>
              <a:ext cx="88646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8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Bab El-Mandeb Strait</a:t>
              </a:r>
            </a:p>
          </p:txBody>
        </p:sp>
        <p:cxnSp>
          <p:nvCxnSpPr>
            <p:cNvPr id="136309" name="Straight Arrow Connector 136308">
              <a:extLst>
                <a:ext uri="{FF2B5EF4-FFF2-40B4-BE49-F238E27FC236}">
                  <a16:creationId xmlns:a16="http://schemas.microsoft.com/office/drawing/2014/main" id="{BFA8DCDF-3728-FC57-99B9-6408C550ABB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92726" y="2492692"/>
              <a:ext cx="90810" cy="118471"/>
            </a:xfrm>
            <a:prstGeom prst="straightConnector1">
              <a:avLst/>
            </a:prstGeom>
            <a:ln w="31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313" name="Freeform: Shape 136312">
              <a:extLst>
                <a:ext uri="{FF2B5EF4-FFF2-40B4-BE49-F238E27FC236}">
                  <a16:creationId xmlns:a16="http://schemas.microsoft.com/office/drawing/2014/main" id="{9077E2D9-E3D3-764B-5077-F218CC511055}"/>
                </a:ext>
              </a:extLst>
            </p:cNvPr>
            <p:cNvSpPr/>
            <p:nvPr/>
          </p:nvSpPr>
          <p:spPr>
            <a:xfrm rot="20529629">
              <a:off x="4789795" y="1715209"/>
              <a:ext cx="14980" cy="92760"/>
            </a:xfrm>
            <a:custGeom>
              <a:avLst/>
              <a:gdLst>
                <a:gd name="connsiteX0" fmla="*/ 15875 w 15875"/>
                <a:gd name="connsiteY0" fmla="*/ 0 h 146050"/>
                <a:gd name="connsiteX1" fmla="*/ 0 w 15875"/>
                <a:gd name="connsiteY1" fmla="*/ 50800 h 146050"/>
                <a:gd name="connsiteX2" fmla="*/ 9525 w 15875"/>
                <a:gd name="connsiteY2" fmla="*/ 88900 h 146050"/>
                <a:gd name="connsiteX3" fmla="*/ 9525 w 15875"/>
                <a:gd name="connsiteY3" fmla="*/ 146050 h 146050"/>
                <a:gd name="connsiteX0" fmla="*/ 20637 w 20637"/>
                <a:gd name="connsiteY0" fmla="*/ 0 h 146050"/>
                <a:gd name="connsiteX1" fmla="*/ 4762 w 20637"/>
                <a:gd name="connsiteY1" fmla="*/ 50800 h 146050"/>
                <a:gd name="connsiteX2" fmla="*/ 0 w 20637"/>
                <a:gd name="connsiteY2" fmla="*/ 96044 h 146050"/>
                <a:gd name="connsiteX3" fmla="*/ 14287 w 20637"/>
                <a:gd name="connsiteY3" fmla="*/ 146050 h 146050"/>
                <a:gd name="connsiteX0" fmla="*/ 20637 w 20637"/>
                <a:gd name="connsiteY0" fmla="*/ 0 h 146050"/>
                <a:gd name="connsiteX1" fmla="*/ 4762 w 20637"/>
                <a:gd name="connsiteY1" fmla="*/ 41275 h 146050"/>
                <a:gd name="connsiteX2" fmla="*/ 0 w 20637"/>
                <a:gd name="connsiteY2" fmla="*/ 96044 h 146050"/>
                <a:gd name="connsiteX3" fmla="*/ 14287 w 20637"/>
                <a:gd name="connsiteY3" fmla="*/ 146050 h 146050"/>
                <a:gd name="connsiteX0" fmla="*/ 20637 w 20637"/>
                <a:gd name="connsiteY0" fmla="*/ 0 h 146050"/>
                <a:gd name="connsiteX1" fmla="*/ 4762 w 20637"/>
                <a:gd name="connsiteY1" fmla="*/ 41275 h 146050"/>
                <a:gd name="connsiteX2" fmla="*/ 0 w 20637"/>
                <a:gd name="connsiteY2" fmla="*/ 96044 h 146050"/>
                <a:gd name="connsiteX3" fmla="*/ 14287 w 20637"/>
                <a:gd name="connsiteY3" fmla="*/ 146050 h 146050"/>
                <a:gd name="connsiteX0" fmla="*/ 7700 w 14287"/>
                <a:gd name="connsiteY0" fmla="*/ 0 h 151876"/>
                <a:gd name="connsiteX1" fmla="*/ 4762 w 14287"/>
                <a:gd name="connsiteY1" fmla="*/ 47101 h 151876"/>
                <a:gd name="connsiteX2" fmla="*/ 0 w 14287"/>
                <a:gd name="connsiteY2" fmla="*/ 101870 h 151876"/>
                <a:gd name="connsiteX3" fmla="*/ 14287 w 14287"/>
                <a:gd name="connsiteY3" fmla="*/ 151876 h 151876"/>
                <a:gd name="connsiteX0" fmla="*/ 5689 w 12276"/>
                <a:gd name="connsiteY0" fmla="*/ 0 h 151876"/>
                <a:gd name="connsiteX1" fmla="*/ 2751 w 12276"/>
                <a:gd name="connsiteY1" fmla="*/ 47101 h 151876"/>
                <a:gd name="connsiteX2" fmla="*/ 0 w 12276"/>
                <a:gd name="connsiteY2" fmla="*/ 93488 h 151876"/>
                <a:gd name="connsiteX3" fmla="*/ 12276 w 12276"/>
                <a:gd name="connsiteY3" fmla="*/ 151876 h 151876"/>
                <a:gd name="connsiteX0" fmla="*/ 5689 w 9830"/>
                <a:gd name="connsiteY0" fmla="*/ 0 h 132201"/>
                <a:gd name="connsiteX1" fmla="*/ 2751 w 9830"/>
                <a:gd name="connsiteY1" fmla="*/ 47101 h 132201"/>
                <a:gd name="connsiteX2" fmla="*/ 0 w 9830"/>
                <a:gd name="connsiteY2" fmla="*/ 93488 h 132201"/>
                <a:gd name="connsiteX3" fmla="*/ 9830 w 9830"/>
                <a:gd name="connsiteY3" fmla="*/ 132201 h 132201"/>
                <a:gd name="connsiteX0" fmla="*/ 4447 w 8660"/>
                <a:gd name="connsiteY0" fmla="*/ 0 h 10000"/>
                <a:gd name="connsiteX1" fmla="*/ 1459 w 8660"/>
                <a:gd name="connsiteY1" fmla="*/ 3563 h 10000"/>
                <a:gd name="connsiteX2" fmla="*/ 0 w 8660"/>
                <a:gd name="connsiteY2" fmla="*/ 6125 h 10000"/>
                <a:gd name="connsiteX3" fmla="*/ 8660 w 8660"/>
                <a:gd name="connsiteY3" fmla="*/ 10000 h 10000"/>
                <a:gd name="connsiteX0" fmla="*/ 5135 w 9655"/>
                <a:gd name="connsiteY0" fmla="*/ 0 h 11023"/>
                <a:gd name="connsiteX1" fmla="*/ 1685 w 9655"/>
                <a:gd name="connsiteY1" fmla="*/ 3563 h 11023"/>
                <a:gd name="connsiteX2" fmla="*/ 0 w 9655"/>
                <a:gd name="connsiteY2" fmla="*/ 6125 h 11023"/>
                <a:gd name="connsiteX3" fmla="*/ 9655 w 9655"/>
                <a:gd name="connsiteY3" fmla="*/ 11023 h 11023"/>
                <a:gd name="connsiteX0" fmla="*/ 4031 w 8713"/>
                <a:gd name="connsiteY0" fmla="*/ 0 h 10000"/>
                <a:gd name="connsiteX1" fmla="*/ 458 w 8713"/>
                <a:gd name="connsiteY1" fmla="*/ 3232 h 10000"/>
                <a:gd name="connsiteX2" fmla="*/ 0 w 8713"/>
                <a:gd name="connsiteY2" fmla="*/ 6339 h 10000"/>
                <a:gd name="connsiteX3" fmla="*/ 8713 w 8713"/>
                <a:gd name="connsiteY3" fmla="*/ 10000 h 10000"/>
                <a:gd name="connsiteX0" fmla="*/ 4626 w 9442"/>
                <a:gd name="connsiteY0" fmla="*/ 0 h 8788"/>
                <a:gd name="connsiteX1" fmla="*/ 526 w 9442"/>
                <a:gd name="connsiteY1" fmla="*/ 3232 h 8788"/>
                <a:gd name="connsiteX2" fmla="*/ 0 w 9442"/>
                <a:gd name="connsiteY2" fmla="*/ 6339 h 8788"/>
                <a:gd name="connsiteX3" fmla="*/ 9442 w 9442"/>
                <a:gd name="connsiteY3" fmla="*/ 8788 h 8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42" h="8788">
                  <a:moveTo>
                    <a:pt x="4626" y="0"/>
                  </a:moveTo>
                  <a:lnTo>
                    <a:pt x="526" y="3232"/>
                  </a:lnTo>
                  <a:cubicBezTo>
                    <a:pt x="350" y="4268"/>
                    <a:pt x="176" y="5303"/>
                    <a:pt x="0" y="6339"/>
                  </a:cubicBezTo>
                  <a:lnTo>
                    <a:pt x="9442" y="8788"/>
                  </a:lnTo>
                </a:path>
              </a:pathLst>
            </a:custGeom>
            <a:ln w="95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cxnSp>
          <p:nvCxnSpPr>
            <p:cNvPr id="136314" name="Straight Arrow Connector 136313">
              <a:extLst>
                <a:ext uri="{FF2B5EF4-FFF2-40B4-BE49-F238E27FC236}">
                  <a16:creationId xmlns:a16="http://schemas.microsoft.com/office/drawing/2014/main" id="{EF53C319-C448-9A91-D9E3-31B8630DB0C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91063" y="1770875"/>
              <a:ext cx="82218" cy="55544"/>
            </a:xfrm>
            <a:prstGeom prst="straightConnector1">
              <a:avLst/>
            </a:prstGeom>
            <a:ln w="31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316" name="Rectangle 241">
              <a:extLst>
                <a:ext uri="{FF2B5EF4-FFF2-40B4-BE49-F238E27FC236}">
                  <a16:creationId xmlns:a16="http://schemas.microsoft.com/office/drawing/2014/main" id="{CCD649EE-08F1-5045-EDD8-6BD3234161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34" y="1597026"/>
              <a:ext cx="501740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800" b="1" dirty="0">
                  <a:latin typeface="+mj-lt"/>
                  <a:ea typeface="宋体" panose="02010600030101010101" pitchFamily="2" charset="-122"/>
                </a:rPr>
                <a:t>Middle East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9797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4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175">
          <a:solidFill>
            <a:srgbClr val="C0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4096</TotalTime>
  <Words>331</Words>
  <Application>Microsoft Office PowerPoint</Application>
  <PresentationFormat>On-screen Show (16:9)</PresentationFormat>
  <Paragraphs>101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主题​​</vt:lpstr>
      <vt:lpstr>Map of Red Sea-Relevant Countries</vt:lpstr>
      <vt:lpstr>Map of Red Sea-Traditional Trade Routes</vt:lpstr>
      <vt:lpstr>Map of Red Sea-Alternative Trade Routes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119</cp:revision>
  <dcterms:created xsi:type="dcterms:W3CDTF">2016-05-15T02:42:52Z</dcterms:created>
  <dcterms:modified xsi:type="dcterms:W3CDTF">2023-12-24T12:34:47Z</dcterms:modified>
</cp:coreProperties>
</file>